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10287000" cx="18288000"/>
  <p:notesSz cx="6858000" cy="9144000"/>
  <p:embeddedFontLst>
    <p:embeddedFont>
      <p:font typeface="Marcellus"/>
      <p:regular r:id="rId30"/>
    </p:embeddedFont>
    <p:embeddedFont>
      <p:font typeface="Mulish"/>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9125A8F-1EC4-481C-942E-5E167F4E7820}">
  <a:tblStyle styleId="{09125A8F-1EC4-481C-942E-5E167F4E7820}"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ulish-regular.fntdata"/><Relationship Id="rId30" Type="http://schemas.openxmlformats.org/officeDocument/2006/relationships/font" Target="fonts/Marcellus-regular.fntdata"/><Relationship Id="rId11" Type="http://schemas.openxmlformats.org/officeDocument/2006/relationships/slide" Target="slides/slide5.xml"/><Relationship Id="rId33" Type="http://schemas.openxmlformats.org/officeDocument/2006/relationships/font" Target="fonts/Mulish-italic.fntdata"/><Relationship Id="rId10" Type="http://schemas.openxmlformats.org/officeDocument/2006/relationships/slide" Target="slides/slide4.xml"/><Relationship Id="rId32" Type="http://schemas.openxmlformats.org/officeDocument/2006/relationships/font" Target="fonts/Mulish-bold.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Mulish-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50"/>
            <a:ext cx="117132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50"/>
            <a:ext cx="117132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50"/>
            <a:ext cx="117132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50"/>
            <a:ext cx="117132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50"/>
            <a:ext cx="117132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50"/>
            <a:ext cx="117132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6000"/>
              <a:buFont typeface="Marcellus"/>
              <a:buNone/>
              <a:defRPr i="0" sz="6000" u="none" cap="none" strike="noStrike">
                <a:solidFill>
                  <a:schemeClr val="dk1"/>
                </a:solidFill>
                <a:latin typeface="Marcellus"/>
                <a:ea typeface="Marcellus"/>
                <a:cs typeface="Marcellus"/>
                <a:sym typeface="Marcellu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55600" lvl="0" marL="457200" marR="0" rtl="0" algn="l">
              <a:spcBef>
                <a:spcPts val="640"/>
              </a:spcBef>
              <a:spcAft>
                <a:spcPts val="0"/>
              </a:spcAft>
              <a:buClr>
                <a:schemeClr val="dk1"/>
              </a:buClr>
              <a:buSzPts val="2000"/>
              <a:buFont typeface="Mulish"/>
              <a:buChar char="•"/>
              <a:defRPr i="0" sz="2000" u="none" cap="none" strike="noStrike">
                <a:solidFill>
                  <a:schemeClr val="dk1"/>
                </a:solidFill>
                <a:latin typeface="Mulish"/>
                <a:ea typeface="Mulish"/>
                <a:cs typeface="Mulish"/>
                <a:sym typeface="Mulish"/>
              </a:defRPr>
            </a:lvl1pPr>
            <a:lvl2pPr indent="-355600" lvl="1" marL="914400" marR="0" rtl="0" algn="l">
              <a:spcBef>
                <a:spcPts val="560"/>
              </a:spcBef>
              <a:spcAft>
                <a:spcPts val="0"/>
              </a:spcAft>
              <a:buClr>
                <a:schemeClr val="dk1"/>
              </a:buClr>
              <a:buSzPts val="2000"/>
              <a:buFont typeface="Mulish"/>
              <a:buChar char="–"/>
              <a:defRPr i="0" sz="2000" u="none" cap="none" strike="noStrike">
                <a:solidFill>
                  <a:schemeClr val="dk1"/>
                </a:solidFill>
                <a:latin typeface="Mulish"/>
                <a:ea typeface="Mulish"/>
                <a:cs typeface="Mulish"/>
                <a:sym typeface="Mulish"/>
              </a:defRPr>
            </a:lvl2pPr>
            <a:lvl3pPr indent="-355600" lvl="2" marL="1371600" marR="0" rtl="0" algn="l">
              <a:spcBef>
                <a:spcPts val="480"/>
              </a:spcBef>
              <a:spcAft>
                <a:spcPts val="0"/>
              </a:spcAft>
              <a:buClr>
                <a:schemeClr val="dk1"/>
              </a:buClr>
              <a:buSzPts val="2000"/>
              <a:buFont typeface="Mulish"/>
              <a:buChar char="•"/>
              <a:defRPr i="0" sz="2000" u="none" cap="none" strike="noStrike">
                <a:solidFill>
                  <a:schemeClr val="dk1"/>
                </a:solidFill>
                <a:latin typeface="Mulish"/>
                <a:ea typeface="Mulish"/>
                <a:cs typeface="Mulish"/>
                <a:sym typeface="Mulish"/>
              </a:defRPr>
            </a:lvl3pPr>
            <a:lvl4pPr indent="-355600" lvl="3" marL="1828800" marR="0" rtl="0" algn="l">
              <a:spcBef>
                <a:spcPts val="400"/>
              </a:spcBef>
              <a:spcAft>
                <a:spcPts val="0"/>
              </a:spcAft>
              <a:buClr>
                <a:schemeClr val="dk1"/>
              </a:buClr>
              <a:buSzPts val="2000"/>
              <a:buFont typeface="Mulish"/>
              <a:buChar char="–"/>
              <a:defRPr i="0" sz="2000" u="none" cap="none" strike="noStrike">
                <a:solidFill>
                  <a:schemeClr val="dk1"/>
                </a:solidFill>
                <a:latin typeface="Mulish"/>
                <a:ea typeface="Mulish"/>
                <a:cs typeface="Mulish"/>
                <a:sym typeface="Mulish"/>
              </a:defRPr>
            </a:lvl4pPr>
            <a:lvl5pPr indent="-355600" lvl="4" marL="2286000" marR="0" rtl="0" algn="l">
              <a:spcBef>
                <a:spcPts val="400"/>
              </a:spcBef>
              <a:spcAft>
                <a:spcPts val="0"/>
              </a:spcAft>
              <a:buClr>
                <a:schemeClr val="dk1"/>
              </a:buClr>
              <a:buSzPts val="2000"/>
              <a:buFont typeface="Mulish"/>
              <a:buChar char="»"/>
              <a:defRPr i="0" sz="2000" u="none" cap="none" strike="noStrike">
                <a:solidFill>
                  <a:schemeClr val="dk1"/>
                </a:solidFill>
                <a:latin typeface="Mulish"/>
                <a:ea typeface="Mulish"/>
                <a:cs typeface="Mulish"/>
                <a:sym typeface="Mulish"/>
              </a:defRPr>
            </a:lvl5pPr>
            <a:lvl6pPr indent="-355600" lvl="5" marL="2743200" marR="0" rtl="0" algn="l">
              <a:spcBef>
                <a:spcPts val="400"/>
              </a:spcBef>
              <a:spcAft>
                <a:spcPts val="0"/>
              </a:spcAft>
              <a:buClr>
                <a:schemeClr val="dk1"/>
              </a:buClr>
              <a:buSzPts val="2000"/>
              <a:buFont typeface="Mulish"/>
              <a:buChar char="•"/>
              <a:defRPr i="0" sz="2000" u="none" cap="none" strike="noStrike">
                <a:solidFill>
                  <a:schemeClr val="dk1"/>
                </a:solidFill>
                <a:latin typeface="Mulish"/>
                <a:ea typeface="Mulish"/>
                <a:cs typeface="Mulish"/>
                <a:sym typeface="Mulish"/>
              </a:defRPr>
            </a:lvl6pPr>
            <a:lvl7pPr indent="-355600" lvl="6" marL="3200400" marR="0" rtl="0" algn="l">
              <a:spcBef>
                <a:spcPts val="400"/>
              </a:spcBef>
              <a:spcAft>
                <a:spcPts val="0"/>
              </a:spcAft>
              <a:buClr>
                <a:schemeClr val="dk1"/>
              </a:buClr>
              <a:buSzPts val="2000"/>
              <a:buFont typeface="Mulish"/>
              <a:buChar char="•"/>
              <a:defRPr i="0" sz="2000" u="none" cap="none" strike="noStrike">
                <a:solidFill>
                  <a:schemeClr val="dk1"/>
                </a:solidFill>
                <a:latin typeface="Mulish"/>
                <a:ea typeface="Mulish"/>
                <a:cs typeface="Mulish"/>
                <a:sym typeface="Mulish"/>
              </a:defRPr>
            </a:lvl7pPr>
            <a:lvl8pPr indent="-355600" lvl="7" marL="3657600" marR="0" rtl="0" algn="l">
              <a:spcBef>
                <a:spcPts val="400"/>
              </a:spcBef>
              <a:spcAft>
                <a:spcPts val="0"/>
              </a:spcAft>
              <a:buClr>
                <a:schemeClr val="dk1"/>
              </a:buClr>
              <a:buSzPts val="2000"/>
              <a:buFont typeface="Mulish"/>
              <a:buChar char="•"/>
              <a:defRPr i="0" sz="2000" u="none" cap="none" strike="noStrike">
                <a:solidFill>
                  <a:schemeClr val="dk1"/>
                </a:solidFill>
                <a:latin typeface="Mulish"/>
                <a:ea typeface="Mulish"/>
                <a:cs typeface="Mulish"/>
                <a:sym typeface="Mulish"/>
              </a:defRPr>
            </a:lvl8pPr>
            <a:lvl9pPr indent="-355600" lvl="8" marL="4114800" marR="0" rtl="0" algn="l">
              <a:spcBef>
                <a:spcPts val="400"/>
              </a:spcBef>
              <a:spcAft>
                <a:spcPts val="0"/>
              </a:spcAft>
              <a:buClr>
                <a:schemeClr val="dk1"/>
              </a:buClr>
              <a:buSzPts val="2000"/>
              <a:buFont typeface="Mulish"/>
              <a:buChar char="•"/>
              <a:defRPr i="0" sz="2000" u="none" cap="none" strike="noStrike">
                <a:solidFill>
                  <a:schemeClr val="dk1"/>
                </a:solidFill>
                <a:latin typeface="Mulish"/>
                <a:ea typeface="Mulish"/>
                <a:cs typeface="Mulish"/>
                <a:sym typeface="Mulish"/>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jpg"/><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9.jpg"/><Relationship Id="rId4" Type="http://schemas.openxmlformats.org/officeDocument/2006/relationships/image" Target="../media/image18.jpg"/><Relationship Id="rId5"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jpg"/><Relationship Id="rId4" Type="http://schemas.openxmlformats.org/officeDocument/2006/relationships/image" Target="../media/image14.jpg"/><Relationship Id="rId5" Type="http://schemas.openxmlformats.org/officeDocument/2006/relationships/image" Target="../media/image8.jpg"/><Relationship Id="rId6"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jpg"/><Relationship Id="rId4" Type="http://schemas.openxmlformats.org/officeDocument/2006/relationships/image" Target="../media/image29.jpg"/><Relationship Id="rId5" Type="http://schemas.openxmlformats.org/officeDocument/2006/relationships/image" Target="../media/image19.jpg"/><Relationship Id="rId6"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4.jpg"/><Relationship Id="rId4" Type="http://schemas.openxmlformats.org/officeDocument/2006/relationships/image" Target="../media/image35.jpg"/><Relationship Id="rId5" Type="http://schemas.openxmlformats.org/officeDocument/2006/relationships/image" Target="../media/image20.jpg"/><Relationship Id="rId6"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2.jpg"/><Relationship Id="rId4" Type="http://schemas.openxmlformats.org/officeDocument/2006/relationships/image" Target="../media/image44.jpg"/><Relationship Id="rId5" Type="http://schemas.openxmlformats.org/officeDocument/2006/relationships/image" Target="../media/image43.png"/><Relationship Id="rId6" Type="http://schemas.openxmlformats.org/officeDocument/2006/relationships/image" Target="../media/image25.png"/><Relationship Id="rId7" Type="http://schemas.openxmlformats.org/officeDocument/2006/relationships/image" Target="../media/image38.png"/><Relationship Id="rId8"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3.png"/><Relationship Id="rId4" Type="http://schemas.openxmlformats.org/officeDocument/2006/relationships/image" Target="../media/image25.png"/><Relationship Id="rId9" Type="http://schemas.openxmlformats.org/officeDocument/2006/relationships/image" Target="../media/image2.png"/><Relationship Id="rId5" Type="http://schemas.openxmlformats.org/officeDocument/2006/relationships/image" Target="../media/image28.png"/><Relationship Id="rId6" Type="http://schemas.openxmlformats.org/officeDocument/2006/relationships/image" Target="../media/image38.png"/><Relationship Id="rId7" Type="http://schemas.openxmlformats.org/officeDocument/2006/relationships/image" Target="../media/image5.png"/><Relationship Id="rId8"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9.png"/><Relationship Id="rId4" Type="http://schemas.openxmlformats.org/officeDocument/2006/relationships/image" Target="../media/image4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jp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3"/>
          <p:cNvPicPr preferRelativeResize="0"/>
          <p:nvPr/>
        </p:nvPicPr>
        <p:blipFill>
          <a:blip r:embed="rId3">
            <a:alphaModFix/>
          </a:blip>
          <a:stretch>
            <a:fillRect/>
          </a:stretch>
        </p:blipFill>
        <p:spPr>
          <a:xfrm>
            <a:off x="0" y="-21"/>
            <a:ext cx="18287880" cy="10287000"/>
          </a:xfrm>
          <a:prstGeom prst="rect">
            <a:avLst/>
          </a:prstGeom>
          <a:noFill/>
          <a:ln>
            <a:noFill/>
          </a:ln>
        </p:spPr>
      </p:pic>
      <p:grpSp>
        <p:nvGrpSpPr>
          <p:cNvPr id="85" name="Google Shape;85;p13"/>
          <p:cNvGrpSpPr/>
          <p:nvPr/>
        </p:nvGrpSpPr>
        <p:grpSpPr>
          <a:xfrm>
            <a:off x="5367307" y="-180826"/>
            <a:ext cx="7553387" cy="10467826"/>
            <a:chOff x="0" y="-47625"/>
            <a:chExt cx="1989369" cy="2756958"/>
          </a:xfrm>
        </p:grpSpPr>
        <p:sp>
          <p:nvSpPr>
            <p:cNvPr id="86" name="Google Shape;86;p13"/>
            <p:cNvSpPr/>
            <p:nvPr/>
          </p:nvSpPr>
          <p:spPr>
            <a:xfrm>
              <a:off x="0" y="0"/>
              <a:ext cx="1989369" cy="2709333"/>
            </a:xfrm>
            <a:custGeom>
              <a:rect b="b" l="l" r="r" t="t"/>
              <a:pathLst>
                <a:path extrusionOk="0" h="2709333" w="1989369">
                  <a:moveTo>
                    <a:pt x="0" y="0"/>
                  </a:moveTo>
                  <a:lnTo>
                    <a:pt x="1989369" y="0"/>
                  </a:lnTo>
                  <a:lnTo>
                    <a:pt x="1989369" y="2709333"/>
                  </a:lnTo>
                  <a:lnTo>
                    <a:pt x="0" y="2709333"/>
                  </a:lnTo>
                  <a:lnTo>
                    <a:pt x="0" y="0"/>
                  </a:lnTo>
                </a:path>
              </a:pathLst>
            </a:custGeom>
            <a:solidFill>
              <a:srgbClr val="F7EAFA">
                <a:alpha val="89803"/>
              </a:srgbClr>
            </a:solidFill>
            <a:ln>
              <a:noFill/>
            </a:ln>
          </p:spPr>
        </p:sp>
        <p:sp>
          <p:nvSpPr>
            <p:cNvPr id="87" name="Google Shape;87;p1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8" name="Google Shape;88;p13"/>
          <p:cNvSpPr txBox="1"/>
          <p:nvPr/>
        </p:nvSpPr>
        <p:spPr>
          <a:xfrm>
            <a:off x="5552718" y="2628307"/>
            <a:ext cx="7220400" cy="2770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6000" u="none" cap="none" strike="noStrike">
                <a:solidFill>
                  <a:srgbClr val="000000"/>
                </a:solidFill>
                <a:latin typeface="Marcellus"/>
                <a:ea typeface="Marcellus"/>
                <a:cs typeface="Marcellus"/>
                <a:sym typeface="Marcellus"/>
              </a:rPr>
              <a:t>Wedding Planner </a:t>
            </a:r>
            <a:endParaRPr/>
          </a:p>
          <a:p>
            <a:pPr indent="0" lvl="0" marL="0" marR="0" rtl="0" algn="ctr">
              <a:lnSpc>
                <a:spcPct val="100000"/>
              </a:lnSpc>
              <a:spcBef>
                <a:spcPts val="0"/>
              </a:spcBef>
              <a:spcAft>
                <a:spcPts val="0"/>
              </a:spcAft>
              <a:buNone/>
            </a:pPr>
            <a:r>
              <a:rPr b="0" i="0" lang="en-US" sz="6000" u="none" cap="none" strike="noStrike">
                <a:solidFill>
                  <a:srgbClr val="000000"/>
                </a:solidFill>
                <a:latin typeface="Marcellus"/>
                <a:ea typeface="Marcellus"/>
                <a:cs typeface="Marcellus"/>
                <a:sym typeface="Marcellus"/>
              </a:rPr>
              <a:t>Marketing Plan Presentation</a:t>
            </a:r>
            <a:endParaRPr/>
          </a:p>
        </p:txBody>
      </p:sp>
      <p:grpSp>
        <p:nvGrpSpPr>
          <p:cNvPr id="89" name="Google Shape;89;p13"/>
          <p:cNvGrpSpPr/>
          <p:nvPr/>
        </p:nvGrpSpPr>
        <p:grpSpPr>
          <a:xfrm>
            <a:off x="6770480" y="5603929"/>
            <a:ext cx="4747040" cy="3266924"/>
            <a:chOff x="0" y="-47625"/>
            <a:chExt cx="1250249" cy="860425"/>
          </a:xfrm>
        </p:grpSpPr>
        <p:sp>
          <p:nvSpPr>
            <p:cNvPr id="90" name="Google Shape;90;p13"/>
            <p:cNvSpPr/>
            <p:nvPr/>
          </p:nvSpPr>
          <p:spPr>
            <a:xfrm>
              <a:off x="0" y="0"/>
              <a:ext cx="1250249" cy="303070"/>
            </a:xfrm>
            <a:custGeom>
              <a:rect b="b" l="l" r="r" t="t"/>
              <a:pathLst>
                <a:path extrusionOk="0" h="303070" w="1250249">
                  <a:moveTo>
                    <a:pt x="0" y="0"/>
                  </a:moveTo>
                  <a:lnTo>
                    <a:pt x="1250249" y="0"/>
                  </a:lnTo>
                  <a:lnTo>
                    <a:pt x="1250249" y="303070"/>
                  </a:lnTo>
                  <a:lnTo>
                    <a:pt x="0" y="303070"/>
                  </a:lnTo>
                  <a:lnTo>
                    <a:pt x="0" y="0"/>
                  </a:lnTo>
                </a:path>
              </a:pathLst>
            </a:custGeom>
            <a:solidFill>
              <a:srgbClr val="FFFFFF"/>
            </a:solidFill>
            <a:ln>
              <a:noFill/>
            </a:ln>
          </p:spPr>
        </p:sp>
        <p:sp>
          <p:nvSpPr>
            <p:cNvPr id="91" name="Google Shape;91;p1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2" name="Google Shape;92;p13"/>
          <p:cNvSpPr txBox="1"/>
          <p:nvPr/>
        </p:nvSpPr>
        <p:spPr>
          <a:xfrm>
            <a:off x="6485865" y="6060076"/>
            <a:ext cx="5354100" cy="61560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i="0" lang="en-US" sz="3999" u="none" cap="none" strike="noStrike">
                <a:solidFill>
                  <a:srgbClr val="000000"/>
                </a:solidFill>
                <a:latin typeface="Mulish"/>
                <a:ea typeface="Mulish"/>
                <a:cs typeface="Mulish"/>
                <a:sym typeface="Mulish"/>
              </a:rPr>
              <a:t>August 2023</a:t>
            </a:r>
            <a:endParaRPr>
              <a:latin typeface="Mulish"/>
              <a:ea typeface="Mulish"/>
              <a:cs typeface="Mulish"/>
              <a:sym typeface="Mulish"/>
            </a:endParaRPr>
          </a:p>
        </p:txBody>
      </p:sp>
      <p:sp>
        <p:nvSpPr>
          <p:cNvPr id="93" name="Google Shape;93;p13"/>
          <p:cNvSpPr txBox="1"/>
          <p:nvPr/>
        </p:nvSpPr>
        <p:spPr>
          <a:xfrm>
            <a:off x="7101731" y="7564123"/>
            <a:ext cx="4084500" cy="923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i="0" lang="en-US" sz="2000" u="none" cap="none" strike="noStrike">
                <a:solidFill>
                  <a:srgbClr val="191919"/>
                </a:solidFill>
                <a:latin typeface="Mulish"/>
                <a:ea typeface="Mulish"/>
                <a:cs typeface="Mulish"/>
                <a:sym typeface="Mulish"/>
              </a:rPr>
              <a:t>Lorem ipsum dolor sit amet, consectetur adipiscing elit. Aliquam finibus posuere neque. </a:t>
            </a:r>
            <a:endParaRPr>
              <a:latin typeface="Mulish"/>
              <a:ea typeface="Mulish"/>
              <a:cs typeface="Mulish"/>
              <a:sym typeface="Mulish"/>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graphicFrame>
        <p:nvGraphicFramePr>
          <p:cNvPr id="276" name="Google Shape;276;p22"/>
          <p:cNvGraphicFramePr/>
          <p:nvPr/>
        </p:nvGraphicFramePr>
        <p:xfrm>
          <a:off x="1028700" y="4434502"/>
          <a:ext cx="3000000" cy="3000000"/>
        </p:xfrm>
        <a:graphic>
          <a:graphicData uri="http://schemas.openxmlformats.org/drawingml/2006/table">
            <a:tbl>
              <a:tblPr>
                <a:noFill/>
                <a:tableStyleId>{09125A8F-1EC4-481C-942E-5E167F4E7820}</a:tableStyleId>
              </a:tblPr>
              <a:tblGrid>
                <a:gridCol w="3246125"/>
                <a:gridCol w="3246125"/>
                <a:gridCol w="3246125"/>
                <a:gridCol w="3246125"/>
                <a:gridCol w="3246125"/>
              </a:tblGrid>
              <a:tr h="1205950">
                <a:tc>
                  <a:txBody>
                    <a:bodyPr/>
                    <a:lstStyle/>
                    <a:p>
                      <a:pPr indent="0" lvl="0" marL="0" marR="0" rtl="0" algn="ctr">
                        <a:lnSpc>
                          <a:spcPct val="254545"/>
                        </a:lnSpc>
                        <a:spcBef>
                          <a:spcPts val="0"/>
                        </a:spcBef>
                        <a:spcAft>
                          <a:spcPts val="0"/>
                        </a:spcAft>
                        <a:buNone/>
                      </a:pPr>
                      <a:r>
                        <a:t/>
                      </a:r>
                      <a:endParaRPr sz="1100" u="none" cap="none" strike="noStrike"/>
                    </a:p>
                  </a:txBody>
                  <a:tcPr marT="190500" marB="190500" marR="190500" marL="190500" anchor="ctr">
                    <a:lnL cap="flat" cmpd="sng" w="9525">
                      <a:solidFill>
                        <a:srgbClr val="F7EAFA"/>
                      </a:solidFill>
                      <a:prstDash val="solid"/>
                      <a:round/>
                      <a:headEnd len="sm" w="sm" type="none"/>
                      <a:tailEnd len="sm" w="sm" type="none"/>
                    </a:lnL>
                    <a:lnR cap="flat" cmpd="sng" w="9525">
                      <a:solidFill>
                        <a:srgbClr val="F7EAFA"/>
                      </a:solidFill>
                      <a:prstDash val="solid"/>
                      <a:round/>
                      <a:headEnd len="sm" w="sm" type="none"/>
                      <a:tailEnd len="sm" w="sm" type="none"/>
                    </a:lnR>
                    <a:lnT cap="flat" cmpd="sng" w="9525">
                      <a:solidFill>
                        <a:srgbClr val="F7EAFA"/>
                      </a:solidFill>
                      <a:prstDash val="solid"/>
                      <a:round/>
                      <a:headEnd len="sm" w="sm" type="none"/>
                      <a:tailEnd len="sm" w="sm" type="none"/>
                    </a:lnT>
                    <a:lnB cap="flat" cmpd="sng" w="47625">
                      <a:solidFill>
                        <a:srgbClr val="F7EAFA"/>
                      </a:solidFill>
                      <a:prstDash val="solid"/>
                      <a:round/>
                      <a:headEnd len="sm" w="sm" type="none"/>
                      <a:tailEnd len="sm" w="sm" type="none"/>
                    </a:lnB>
                  </a:tcPr>
                </a:tc>
                <a:tc>
                  <a:txBody>
                    <a:bodyPr/>
                    <a:lstStyle/>
                    <a:p>
                      <a:pPr indent="0" lvl="0" marL="0" marR="0" rtl="0" algn="ctr">
                        <a:lnSpc>
                          <a:spcPct val="140000"/>
                        </a:lnSpc>
                        <a:spcBef>
                          <a:spcPts val="0"/>
                        </a:spcBef>
                        <a:spcAft>
                          <a:spcPts val="0"/>
                        </a:spcAft>
                        <a:buNone/>
                      </a:pPr>
                      <a:r>
                        <a:rPr lang="en-US" sz="2000" u="none" cap="none" strike="noStrike">
                          <a:solidFill>
                            <a:srgbClr val="000000"/>
                          </a:solidFill>
                          <a:latin typeface="Arial"/>
                          <a:ea typeface="Arial"/>
                          <a:cs typeface="Arial"/>
                          <a:sym typeface="Arial"/>
                        </a:rPr>
                        <a:t>Table 1</a:t>
                      </a:r>
                      <a:endParaRPr sz="1100" u="none" cap="none" strike="noStrike"/>
                    </a:p>
                  </a:txBody>
                  <a:tcPr marT="190500" marB="190500" marR="190500" marL="190500" anchor="ctr">
                    <a:lnL cap="flat" cmpd="sng" w="9525">
                      <a:solidFill>
                        <a:srgbClr val="F7EAFA"/>
                      </a:solidFill>
                      <a:prstDash val="solid"/>
                      <a:round/>
                      <a:headEnd len="sm" w="sm" type="none"/>
                      <a:tailEnd len="sm" w="sm" type="none"/>
                    </a:lnL>
                    <a:lnR cap="flat" cmpd="sng" w="9525">
                      <a:solidFill>
                        <a:srgbClr val="F7EAFA"/>
                      </a:solidFill>
                      <a:prstDash val="solid"/>
                      <a:round/>
                      <a:headEnd len="sm" w="sm" type="none"/>
                      <a:tailEnd len="sm" w="sm" type="none"/>
                    </a:lnR>
                    <a:lnT cap="flat" cmpd="sng" w="9525">
                      <a:solidFill>
                        <a:srgbClr val="F7EAFA"/>
                      </a:solidFill>
                      <a:prstDash val="solid"/>
                      <a:round/>
                      <a:headEnd len="sm" w="sm" type="none"/>
                      <a:tailEnd len="sm" w="sm" type="none"/>
                    </a:lnT>
                    <a:lnB cap="flat" cmpd="sng" w="47625">
                      <a:solidFill>
                        <a:srgbClr val="F7EAFA"/>
                      </a:solidFill>
                      <a:prstDash val="solid"/>
                      <a:round/>
                      <a:headEnd len="sm" w="sm" type="none"/>
                      <a:tailEnd len="sm" w="sm" type="none"/>
                    </a:lnB>
                    <a:solidFill>
                      <a:srgbClr val="F7EAFA"/>
                    </a:solidFill>
                  </a:tcPr>
                </a:tc>
                <a:tc>
                  <a:txBody>
                    <a:bodyPr/>
                    <a:lstStyle/>
                    <a:p>
                      <a:pPr indent="0" lvl="0" marL="0" marR="0" rtl="0" algn="ctr">
                        <a:lnSpc>
                          <a:spcPct val="140000"/>
                        </a:lnSpc>
                        <a:spcBef>
                          <a:spcPts val="0"/>
                        </a:spcBef>
                        <a:spcAft>
                          <a:spcPts val="0"/>
                        </a:spcAft>
                        <a:buNone/>
                      </a:pPr>
                      <a:r>
                        <a:rPr lang="en-US" sz="2000" u="none" cap="none" strike="noStrike">
                          <a:solidFill>
                            <a:srgbClr val="000000"/>
                          </a:solidFill>
                          <a:latin typeface="Arial"/>
                          <a:ea typeface="Arial"/>
                          <a:cs typeface="Arial"/>
                          <a:sym typeface="Arial"/>
                        </a:rPr>
                        <a:t>Table 2</a:t>
                      </a:r>
                      <a:endParaRPr sz="1100" u="none" cap="none" strike="noStrike"/>
                    </a:p>
                  </a:txBody>
                  <a:tcPr marT="190500" marB="190500" marR="190500" marL="190500" anchor="ctr">
                    <a:lnL cap="flat" cmpd="sng" w="9525">
                      <a:solidFill>
                        <a:srgbClr val="F7EAFA"/>
                      </a:solidFill>
                      <a:prstDash val="solid"/>
                      <a:round/>
                      <a:headEnd len="sm" w="sm" type="none"/>
                      <a:tailEnd len="sm" w="sm" type="none"/>
                    </a:lnL>
                    <a:lnR cap="flat" cmpd="sng" w="9525">
                      <a:solidFill>
                        <a:srgbClr val="F7EAFA"/>
                      </a:solidFill>
                      <a:prstDash val="solid"/>
                      <a:round/>
                      <a:headEnd len="sm" w="sm" type="none"/>
                      <a:tailEnd len="sm" w="sm" type="none"/>
                    </a:lnR>
                    <a:lnT cap="flat" cmpd="sng" w="9525">
                      <a:solidFill>
                        <a:srgbClr val="F7EAFA"/>
                      </a:solidFill>
                      <a:prstDash val="solid"/>
                      <a:round/>
                      <a:headEnd len="sm" w="sm" type="none"/>
                      <a:tailEnd len="sm" w="sm" type="none"/>
                    </a:lnT>
                    <a:lnB cap="flat" cmpd="sng" w="47625">
                      <a:solidFill>
                        <a:srgbClr val="F7EAFA"/>
                      </a:solidFill>
                      <a:prstDash val="solid"/>
                      <a:round/>
                      <a:headEnd len="sm" w="sm" type="none"/>
                      <a:tailEnd len="sm" w="sm" type="none"/>
                    </a:lnB>
                  </a:tcPr>
                </a:tc>
                <a:tc>
                  <a:txBody>
                    <a:bodyPr/>
                    <a:lstStyle/>
                    <a:p>
                      <a:pPr indent="0" lvl="0" marL="0" marR="0" rtl="0" algn="ctr">
                        <a:lnSpc>
                          <a:spcPct val="140000"/>
                        </a:lnSpc>
                        <a:spcBef>
                          <a:spcPts val="0"/>
                        </a:spcBef>
                        <a:spcAft>
                          <a:spcPts val="0"/>
                        </a:spcAft>
                        <a:buNone/>
                      </a:pPr>
                      <a:r>
                        <a:rPr lang="en-US" sz="2000" u="none" cap="none" strike="noStrike">
                          <a:solidFill>
                            <a:srgbClr val="000000"/>
                          </a:solidFill>
                          <a:latin typeface="Arial"/>
                          <a:ea typeface="Arial"/>
                          <a:cs typeface="Arial"/>
                          <a:sym typeface="Arial"/>
                        </a:rPr>
                        <a:t>Table 3</a:t>
                      </a:r>
                      <a:endParaRPr sz="1100" u="none" cap="none" strike="noStrike"/>
                    </a:p>
                  </a:txBody>
                  <a:tcPr marT="190500" marB="190500" marR="190500" marL="190500" anchor="ctr">
                    <a:lnL cap="flat" cmpd="sng" w="9525">
                      <a:solidFill>
                        <a:srgbClr val="F7EAFA"/>
                      </a:solidFill>
                      <a:prstDash val="solid"/>
                      <a:round/>
                      <a:headEnd len="sm" w="sm" type="none"/>
                      <a:tailEnd len="sm" w="sm" type="none"/>
                    </a:lnL>
                    <a:lnR cap="flat" cmpd="sng" w="9525">
                      <a:solidFill>
                        <a:srgbClr val="F7EAFA"/>
                      </a:solidFill>
                      <a:prstDash val="solid"/>
                      <a:round/>
                      <a:headEnd len="sm" w="sm" type="none"/>
                      <a:tailEnd len="sm" w="sm" type="none"/>
                    </a:lnR>
                    <a:lnT cap="flat" cmpd="sng" w="9525">
                      <a:solidFill>
                        <a:srgbClr val="F7EAFA"/>
                      </a:solidFill>
                      <a:prstDash val="solid"/>
                      <a:round/>
                      <a:headEnd len="sm" w="sm" type="none"/>
                      <a:tailEnd len="sm" w="sm" type="none"/>
                    </a:lnT>
                    <a:lnB cap="flat" cmpd="sng" w="47625">
                      <a:solidFill>
                        <a:srgbClr val="F7EAFA"/>
                      </a:solidFill>
                      <a:prstDash val="solid"/>
                      <a:round/>
                      <a:headEnd len="sm" w="sm" type="none"/>
                      <a:tailEnd len="sm" w="sm" type="none"/>
                    </a:lnB>
                    <a:solidFill>
                      <a:srgbClr val="F7EAFA"/>
                    </a:solidFill>
                  </a:tcPr>
                </a:tc>
                <a:tc>
                  <a:txBody>
                    <a:bodyPr/>
                    <a:lstStyle/>
                    <a:p>
                      <a:pPr indent="0" lvl="0" marL="0" marR="0" rtl="0" algn="ctr">
                        <a:lnSpc>
                          <a:spcPct val="140000"/>
                        </a:lnSpc>
                        <a:spcBef>
                          <a:spcPts val="0"/>
                        </a:spcBef>
                        <a:spcAft>
                          <a:spcPts val="0"/>
                        </a:spcAft>
                        <a:buNone/>
                      </a:pPr>
                      <a:r>
                        <a:rPr lang="en-US" sz="2000" u="none" cap="none" strike="noStrike">
                          <a:solidFill>
                            <a:srgbClr val="000000"/>
                          </a:solidFill>
                          <a:latin typeface="Arial"/>
                          <a:ea typeface="Arial"/>
                          <a:cs typeface="Arial"/>
                          <a:sym typeface="Arial"/>
                        </a:rPr>
                        <a:t>Table 2</a:t>
                      </a:r>
                      <a:endParaRPr sz="1100" u="none" cap="none" strike="noStrike"/>
                    </a:p>
                  </a:txBody>
                  <a:tcPr marT="190500" marB="190500" marR="190500" marL="190500" anchor="ctr">
                    <a:lnL cap="flat" cmpd="sng" w="9525">
                      <a:solidFill>
                        <a:srgbClr val="F7EAFA"/>
                      </a:solidFill>
                      <a:prstDash val="solid"/>
                      <a:round/>
                      <a:headEnd len="sm" w="sm" type="none"/>
                      <a:tailEnd len="sm" w="sm" type="none"/>
                    </a:lnL>
                    <a:lnR cap="flat" cmpd="sng" w="9525">
                      <a:solidFill>
                        <a:srgbClr val="F7EAFA"/>
                      </a:solidFill>
                      <a:prstDash val="solid"/>
                      <a:round/>
                      <a:headEnd len="sm" w="sm" type="none"/>
                      <a:tailEnd len="sm" w="sm" type="none"/>
                    </a:lnR>
                    <a:lnT cap="flat" cmpd="sng" w="9525">
                      <a:solidFill>
                        <a:srgbClr val="F7EAFA"/>
                      </a:solidFill>
                      <a:prstDash val="solid"/>
                      <a:round/>
                      <a:headEnd len="sm" w="sm" type="none"/>
                      <a:tailEnd len="sm" w="sm" type="none"/>
                    </a:lnT>
                    <a:lnB cap="flat" cmpd="sng" w="47625">
                      <a:solidFill>
                        <a:srgbClr val="F7EAFA"/>
                      </a:solidFill>
                      <a:prstDash val="solid"/>
                      <a:round/>
                      <a:headEnd len="sm" w="sm" type="none"/>
                      <a:tailEnd len="sm" w="sm" type="none"/>
                    </a:lnB>
                  </a:tcPr>
                </a:tc>
              </a:tr>
              <a:tr h="1205950">
                <a:tc>
                  <a:txBody>
                    <a:bodyPr/>
                    <a:lstStyle/>
                    <a:p>
                      <a:pPr indent="0" lvl="0" marL="0" marR="0" rtl="0" algn="ctr">
                        <a:lnSpc>
                          <a:spcPct val="140000"/>
                        </a:lnSpc>
                        <a:spcBef>
                          <a:spcPts val="0"/>
                        </a:spcBef>
                        <a:spcAft>
                          <a:spcPts val="0"/>
                        </a:spcAft>
                        <a:buNone/>
                      </a:pPr>
                      <a:r>
                        <a:rPr lang="en-US" sz="2000" u="none" cap="none" strike="noStrike">
                          <a:solidFill>
                            <a:srgbClr val="000000"/>
                          </a:solidFill>
                          <a:latin typeface="Arial"/>
                          <a:ea typeface="Arial"/>
                          <a:cs typeface="Arial"/>
                          <a:sym typeface="Arial"/>
                        </a:rPr>
                        <a:t>Food</a:t>
                      </a:r>
                      <a:endParaRPr sz="1100" u="none" cap="none" strike="noStrike"/>
                    </a:p>
                  </a:txBody>
                  <a:tcPr marT="190500" marB="190500" marR="190500" marL="190500" anchor="ctr">
                    <a:lnL cap="flat" cmpd="sng" w="9525">
                      <a:solidFill>
                        <a:srgbClr val="F7EAFA"/>
                      </a:solidFill>
                      <a:prstDash val="solid"/>
                      <a:round/>
                      <a:headEnd len="sm" w="sm" type="none"/>
                      <a:tailEnd len="sm" w="sm" type="none"/>
                    </a:lnL>
                    <a:lnR cap="flat" cmpd="sng" w="9525">
                      <a:solidFill>
                        <a:srgbClr val="F7EAFA"/>
                      </a:solidFill>
                      <a:prstDash val="solid"/>
                      <a:round/>
                      <a:headEnd len="sm" w="sm" type="none"/>
                      <a:tailEnd len="sm" w="sm" type="none"/>
                    </a:lnR>
                    <a:lnT cap="flat" cmpd="sng" w="47625">
                      <a:solidFill>
                        <a:srgbClr val="F7EAFA"/>
                      </a:solidFill>
                      <a:prstDash val="solid"/>
                      <a:round/>
                      <a:headEnd len="sm" w="sm" type="none"/>
                      <a:tailEnd len="sm" w="sm" type="none"/>
                    </a:lnT>
                    <a:lnB cap="flat" cmpd="sng" w="47625">
                      <a:solidFill>
                        <a:srgbClr val="F7EAFA"/>
                      </a:solidFill>
                      <a:prstDash val="solid"/>
                      <a:round/>
                      <a:headEnd len="sm" w="sm" type="none"/>
                      <a:tailEnd len="sm" w="sm" type="none"/>
                    </a:lnB>
                  </a:tcPr>
                </a:tc>
                <a:tc>
                  <a:txBody>
                    <a:bodyPr/>
                    <a:lstStyle/>
                    <a:p>
                      <a:pPr indent="0" lvl="0" marL="0" marR="0" rtl="0" algn="ctr">
                        <a:lnSpc>
                          <a:spcPct val="140000"/>
                        </a:lnSpc>
                        <a:spcBef>
                          <a:spcPts val="0"/>
                        </a:spcBef>
                        <a:spcAft>
                          <a:spcPts val="0"/>
                        </a:spcAft>
                        <a:buNone/>
                      </a:pPr>
                      <a:r>
                        <a:rPr lang="en-US" sz="2000" u="none" cap="none" strike="noStrike">
                          <a:solidFill>
                            <a:srgbClr val="000000"/>
                          </a:solidFill>
                          <a:latin typeface="Arial"/>
                          <a:ea typeface="Arial"/>
                          <a:cs typeface="Arial"/>
                          <a:sym typeface="Arial"/>
                        </a:rPr>
                        <a:t>XXX</a:t>
                      </a:r>
                      <a:endParaRPr sz="1100" u="none" cap="none" strike="noStrike"/>
                    </a:p>
                  </a:txBody>
                  <a:tcPr marT="190500" marB="190500" marR="190500" marL="190500" anchor="ctr">
                    <a:lnL cap="flat" cmpd="sng" w="9525">
                      <a:solidFill>
                        <a:srgbClr val="F7EAFA"/>
                      </a:solidFill>
                      <a:prstDash val="solid"/>
                      <a:round/>
                      <a:headEnd len="sm" w="sm" type="none"/>
                      <a:tailEnd len="sm" w="sm" type="none"/>
                    </a:lnL>
                    <a:lnR cap="flat" cmpd="sng" w="9525">
                      <a:solidFill>
                        <a:srgbClr val="F7EAFA"/>
                      </a:solidFill>
                      <a:prstDash val="solid"/>
                      <a:round/>
                      <a:headEnd len="sm" w="sm" type="none"/>
                      <a:tailEnd len="sm" w="sm" type="none"/>
                    </a:lnR>
                    <a:lnT cap="flat" cmpd="sng" w="47625">
                      <a:solidFill>
                        <a:srgbClr val="F7EAFA"/>
                      </a:solidFill>
                      <a:prstDash val="solid"/>
                      <a:round/>
                      <a:headEnd len="sm" w="sm" type="none"/>
                      <a:tailEnd len="sm" w="sm" type="none"/>
                    </a:lnT>
                    <a:lnB cap="flat" cmpd="sng" w="47625">
                      <a:solidFill>
                        <a:srgbClr val="F7EAFA"/>
                      </a:solidFill>
                      <a:prstDash val="solid"/>
                      <a:round/>
                      <a:headEnd len="sm" w="sm" type="none"/>
                      <a:tailEnd len="sm" w="sm" type="none"/>
                    </a:lnB>
                    <a:solidFill>
                      <a:srgbClr val="F7EAFA"/>
                    </a:solidFill>
                  </a:tcPr>
                </a:tc>
                <a:tc>
                  <a:txBody>
                    <a:bodyPr/>
                    <a:lstStyle/>
                    <a:p>
                      <a:pPr indent="0" lvl="0" marL="0" marR="0" rtl="0" algn="ctr">
                        <a:lnSpc>
                          <a:spcPct val="140000"/>
                        </a:lnSpc>
                        <a:spcBef>
                          <a:spcPts val="0"/>
                        </a:spcBef>
                        <a:spcAft>
                          <a:spcPts val="0"/>
                        </a:spcAft>
                        <a:buNone/>
                      </a:pPr>
                      <a:r>
                        <a:rPr lang="en-US" sz="2000" u="none" cap="none" strike="noStrike">
                          <a:solidFill>
                            <a:srgbClr val="000000"/>
                          </a:solidFill>
                          <a:latin typeface="Arial"/>
                          <a:ea typeface="Arial"/>
                          <a:cs typeface="Arial"/>
                          <a:sym typeface="Arial"/>
                        </a:rPr>
                        <a:t>XXX</a:t>
                      </a:r>
                      <a:endParaRPr sz="1100" u="none" cap="none" strike="noStrike"/>
                    </a:p>
                  </a:txBody>
                  <a:tcPr marT="190500" marB="190500" marR="190500" marL="190500" anchor="ctr">
                    <a:lnL cap="flat" cmpd="sng" w="9525">
                      <a:solidFill>
                        <a:srgbClr val="F7EAFA"/>
                      </a:solidFill>
                      <a:prstDash val="solid"/>
                      <a:round/>
                      <a:headEnd len="sm" w="sm" type="none"/>
                      <a:tailEnd len="sm" w="sm" type="none"/>
                    </a:lnL>
                    <a:lnR cap="flat" cmpd="sng" w="9525">
                      <a:solidFill>
                        <a:srgbClr val="F7EAFA"/>
                      </a:solidFill>
                      <a:prstDash val="solid"/>
                      <a:round/>
                      <a:headEnd len="sm" w="sm" type="none"/>
                      <a:tailEnd len="sm" w="sm" type="none"/>
                    </a:lnR>
                    <a:lnT cap="flat" cmpd="sng" w="47625">
                      <a:solidFill>
                        <a:srgbClr val="F7EAFA"/>
                      </a:solidFill>
                      <a:prstDash val="solid"/>
                      <a:round/>
                      <a:headEnd len="sm" w="sm" type="none"/>
                      <a:tailEnd len="sm" w="sm" type="none"/>
                    </a:lnT>
                    <a:lnB cap="flat" cmpd="sng" w="47625">
                      <a:solidFill>
                        <a:srgbClr val="F7EAFA"/>
                      </a:solidFill>
                      <a:prstDash val="solid"/>
                      <a:round/>
                      <a:headEnd len="sm" w="sm" type="none"/>
                      <a:tailEnd len="sm" w="sm" type="none"/>
                    </a:lnB>
                  </a:tcPr>
                </a:tc>
                <a:tc>
                  <a:txBody>
                    <a:bodyPr/>
                    <a:lstStyle/>
                    <a:p>
                      <a:pPr indent="0" lvl="0" marL="0" marR="0" rtl="0" algn="ctr">
                        <a:lnSpc>
                          <a:spcPct val="140000"/>
                        </a:lnSpc>
                        <a:spcBef>
                          <a:spcPts val="0"/>
                        </a:spcBef>
                        <a:spcAft>
                          <a:spcPts val="0"/>
                        </a:spcAft>
                        <a:buNone/>
                      </a:pPr>
                      <a:r>
                        <a:rPr lang="en-US" sz="2000" u="none" cap="none" strike="noStrike">
                          <a:solidFill>
                            <a:srgbClr val="000000"/>
                          </a:solidFill>
                          <a:latin typeface="Arial"/>
                          <a:ea typeface="Arial"/>
                          <a:cs typeface="Arial"/>
                          <a:sym typeface="Arial"/>
                        </a:rPr>
                        <a:t>XXX</a:t>
                      </a:r>
                      <a:endParaRPr sz="1100" u="none" cap="none" strike="noStrike"/>
                    </a:p>
                  </a:txBody>
                  <a:tcPr marT="190500" marB="190500" marR="190500" marL="190500" anchor="ctr">
                    <a:lnL cap="flat" cmpd="sng" w="9525">
                      <a:solidFill>
                        <a:srgbClr val="F7EAFA"/>
                      </a:solidFill>
                      <a:prstDash val="solid"/>
                      <a:round/>
                      <a:headEnd len="sm" w="sm" type="none"/>
                      <a:tailEnd len="sm" w="sm" type="none"/>
                    </a:lnL>
                    <a:lnR cap="flat" cmpd="sng" w="9525">
                      <a:solidFill>
                        <a:srgbClr val="F7EAFA"/>
                      </a:solidFill>
                      <a:prstDash val="solid"/>
                      <a:round/>
                      <a:headEnd len="sm" w="sm" type="none"/>
                      <a:tailEnd len="sm" w="sm" type="none"/>
                    </a:lnR>
                    <a:lnT cap="flat" cmpd="sng" w="47625">
                      <a:solidFill>
                        <a:srgbClr val="F7EAFA"/>
                      </a:solidFill>
                      <a:prstDash val="solid"/>
                      <a:round/>
                      <a:headEnd len="sm" w="sm" type="none"/>
                      <a:tailEnd len="sm" w="sm" type="none"/>
                    </a:lnT>
                    <a:lnB cap="flat" cmpd="sng" w="47625">
                      <a:solidFill>
                        <a:srgbClr val="F7EAFA"/>
                      </a:solidFill>
                      <a:prstDash val="solid"/>
                      <a:round/>
                      <a:headEnd len="sm" w="sm" type="none"/>
                      <a:tailEnd len="sm" w="sm" type="none"/>
                    </a:lnB>
                    <a:solidFill>
                      <a:srgbClr val="F7EAFA"/>
                    </a:solidFill>
                  </a:tcPr>
                </a:tc>
                <a:tc>
                  <a:txBody>
                    <a:bodyPr/>
                    <a:lstStyle/>
                    <a:p>
                      <a:pPr indent="0" lvl="0" marL="0" marR="0" rtl="0" algn="ctr">
                        <a:lnSpc>
                          <a:spcPct val="140000"/>
                        </a:lnSpc>
                        <a:spcBef>
                          <a:spcPts val="0"/>
                        </a:spcBef>
                        <a:spcAft>
                          <a:spcPts val="0"/>
                        </a:spcAft>
                        <a:buNone/>
                      </a:pPr>
                      <a:r>
                        <a:rPr lang="en-US" sz="2000" u="none" cap="none" strike="noStrike">
                          <a:solidFill>
                            <a:srgbClr val="000000"/>
                          </a:solidFill>
                          <a:latin typeface="Arial"/>
                          <a:ea typeface="Arial"/>
                          <a:cs typeface="Arial"/>
                          <a:sym typeface="Arial"/>
                        </a:rPr>
                        <a:t>XXX</a:t>
                      </a:r>
                      <a:endParaRPr sz="1100" u="none" cap="none" strike="noStrike"/>
                    </a:p>
                  </a:txBody>
                  <a:tcPr marT="190500" marB="190500" marR="190500" marL="190500" anchor="ctr">
                    <a:lnL cap="flat" cmpd="sng" w="9525">
                      <a:solidFill>
                        <a:srgbClr val="F7EAFA"/>
                      </a:solidFill>
                      <a:prstDash val="solid"/>
                      <a:round/>
                      <a:headEnd len="sm" w="sm" type="none"/>
                      <a:tailEnd len="sm" w="sm" type="none"/>
                    </a:lnL>
                    <a:lnR cap="flat" cmpd="sng" w="9525">
                      <a:solidFill>
                        <a:srgbClr val="F7EAFA"/>
                      </a:solidFill>
                      <a:prstDash val="solid"/>
                      <a:round/>
                      <a:headEnd len="sm" w="sm" type="none"/>
                      <a:tailEnd len="sm" w="sm" type="none"/>
                    </a:lnR>
                    <a:lnT cap="flat" cmpd="sng" w="47625">
                      <a:solidFill>
                        <a:srgbClr val="F7EAFA"/>
                      </a:solidFill>
                      <a:prstDash val="solid"/>
                      <a:round/>
                      <a:headEnd len="sm" w="sm" type="none"/>
                      <a:tailEnd len="sm" w="sm" type="none"/>
                    </a:lnT>
                    <a:lnB cap="flat" cmpd="sng" w="47625">
                      <a:solidFill>
                        <a:srgbClr val="F7EAFA"/>
                      </a:solidFill>
                      <a:prstDash val="solid"/>
                      <a:round/>
                      <a:headEnd len="sm" w="sm" type="none"/>
                      <a:tailEnd len="sm" w="sm" type="none"/>
                    </a:lnB>
                  </a:tcPr>
                </a:tc>
              </a:tr>
              <a:tr h="1205950">
                <a:tc>
                  <a:txBody>
                    <a:bodyPr/>
                    <a:lstStyle/>
                    <a:p>
                      <a:pPr indent="0" lvl="0" marL="0" marR="0" rtl="0" algn="ctr">
                        <a:lnSpc>
                          <a:spcPct val="140000"/>
                        </a:lnSpc>
                        <a:spcBef>
                          <a:spcPts val="0"/>
                        </a:spcBef>
                        <a:spcAft>
                          <a:spcPts val="0"/>
                        </a:spcAft>
                        <a:buNone/>
                      </a:pPr>
                      <a:r>
                        <a:rPr lang="en-US" sz="2000" u="none" cap="none" strike="noStrike">
                          <a:solidFill>
                            <a:srgbClr val="000000"/>
                          </a:solidFill>
                          <a:latin typeface="Arial"/>
                          <a:ea typeface="Arial"/>
                          <a:cs typeface="Arial"/>
                          <a:sym typeface="Arial"/>
                        </a:rPr>
                        <a:t>Guests</a:t>
                      </a:r>
                      <a:endParaRPr sz="1100" u="none" cap="none" strike="noStrike"/>
                    </a:p>
                  </a:txBody>
                  <a:tcPr marT="190500" marB="190500" marR="190500" marL="190500" anchor="ctr">
                    <a:lnL cap="flat" cmpd="sng" w="9525">
                      <a:solidFill>
                        <a:srgbClr val="F7EAFA"/>
                      </a:solidFill>
                      <a:prstDash val="solid"/>
                      <a:round/>
                      <a:headEnd len="sm" w="sm" type="none"/>
                      <a:tailEnd len="sm" w="sm" type="none"/>
                    </a:lnL>
                    <a:lnR cap="flat" cmpd="sng" w="9525">
                      <a:solidFill>
                        <a:srgbClr val="F7EAFA"/>
                      </a:solidFill>
                      <a:prstDash val="solid"/>
                      <a:round/>
                      <a:headEnd len="sm" w="sm" type="none"/>
                      <a:tailEnd len="sm" w="sm" type="none"/>
                    </a:lnR>
                    <a:lnT cap="flat" cmpd="sng" w="47625">
                      <a:solidFill>
                        <a:srgbClr val="F7EAFA"/>
                      </a:solidFill>
                      <a:prstDash val="solid"/>
                      <a:round/>
                      <a:headEnd len="sm" w="sm" type="none"/>
                      <a:tailEnd len="sm" w="sm" type="none"/>
                    </a:lnT>
                    <a:lnB cap="flat" cmpd="sng" w="47625">
                      <a:solidFill>
                        <a:srgbClr val="F7EAFA"/>
                      </a:solidFill>
                      <a:prstDash val="solid"/>
                      <a:round/>
                      <a:headEnd len="sm" w="sm" type="none"/>
                      <a:tailEnd len="sm" w="sm" type="none"/>
                    </a:lnB>
                  </a:tcPr>
                </a:tc>
                <a:tc>
                  <a:txBody>
                    <a:bodyPr/>
                    <a:lstStyle/>
                    <a:p>
                      <a:pPr indent="0" lvl="0" marL="0" marR="0" rtl="0" algn="ctr">
                        <a:lnSpc>
                          <a:spcPct val="140000"/>
                        </a:lnSpc>
                        <a:spcBef>
                          <a:spcPts val="0"/>
                        </a:spcBef>
                        <a:spcAft>
                          <a:spcPts val="0"/>
                        </a:spcAft>
                        <a:buNone/>
                      </a:pPr>
                      <a:r>
                        <a:rPr lang="en-US" sz="2000" u="none" cap="none" strike="noStrike">
                          <a:solidFill>
                            <a:srgbClr val="000000"/>
                          </a:solidFill>
                          <a:latin typeface="Arial"/>
                          <a:ea typeface="Arial"/>
                          <a:cs typeface="Arial"/>
                          <a:sym typeface="Arial"/>
                        </a:rPr>
                        <a:t>XXX</a:t>
                      </a:r>
                      <a:endParaRPr sz="1100" u="none" cap="none" strike="noStrike"/>
                    </a:p>
                  </a:txBody>
                  <a:tcPr marT="190500" marB="190500" marR="190500" marL="190500" anchor="ctr">
                    <a:lnL cap="flat" cmpd="sng" w="9525">
                      <a:solidFill>
                        <a:srgbClr val="F7EAFA"/>
                      </a:solidFill>
                      <a:prstDash val="solid"/>
                      <a:round/>
                      <a:headEnd len="sm" w="sm" type="none"/>
                      <a:tailEnd len="sm" w="sm" type="none"/>
                    </a:lnL>
                    <a:lnR cap="flat" cmpd="sng" w="9525">
                      <a:solidFill>
                        <a:srgbClr val="F7EAFA"/>
                      </a:solidFill>
                      <a:prstDash val="solid"/>
                      <a:round/>
                      <a:headEnd len="sm" w="sm" type="none"/>
                      <a:tailEnd len="sm" w="sm" type="none"/>
                    </a:lnR>
                    <a:lnT cap="flat" cmpd="sng" w="47625">
                      <a:solidFill>
                        <a:srgbClr val="F7EAFA"/>
                      </a:solidFill>
                      <a:prstDash val="solid"/>
                      <a:round/>
                      <a:headEnd len="sm" w="sm" type="none"/>
                      <a:tailEnd len="sm" w="sm" type="none"/>
                    </a:lnT>
                    <a:lnB cap="flat" cmpd="sng" w="47625">
                      <a:solidFill>
                        <a:srgbClr val="F7EAFA"/>
                      </a:solidFill>
                      <a:prstDash val="solid"/>
                      <a:round/>
                      <a:headEnd len="sm" w="sm" type="none"/>
                      <a:tailEnd len="sm" w="sm" type="none"/>
                    </a:lnB>
                    <a:solidFill>
                      <a:srgbClr val="F7EAFA"/>
                    </a:solidFill>
                  </a:tcPr>
                </a:tc>
                <a:tc>
                  <a:txBody>
                    <a:bodyPr/>
                    <a:lstStyle/>
                    <a:p>
                      <a:pPr indent="0" lvl="0" marL="0" marR="0" rtl="0" algn="ctr">
                        <a:lnSpc>
                          <a:spcPct val="140000"/>
                        </a:lnSpc>
                        <a:spcBef>
                          <a:spcPts val="0"/>
                        </a:spcBef>
                        <a:spcAft>
                          <a:spcPts val="0"/>
                        </a:spcAft>
                        <a:buNone/>
                      </a:pPr>
                      <a:r>
                        <a:rPr lang="en-US" sz="2000" u="none" cap="none" strike="noStrike">
                          <a:solidFill>
                            <a:srgbClr val="000000"/>
                          </a:solidFill>
                          <a:latin typeface="Arial"/>
                          <a:ea typeface="Arial"/>
                          <a:cs typeface="Arial"/>
                          <a:sym typeface="Arial"/>
                        </a:rPr>
                        <a:t>XXX</a:t>
                      </a:r>
                      <a:endParaRPr sz="1100" u="none" cap="none" strike="noStrike"/>
                    </a:p>
                  </a:txBody>
                  <a:tcPr marT="190500" marB="190500" marR="190500" marL="190500" anchor="ctr">
                    <a:lnL cap="flat" cmpd="sng" w="9525">
                      <a:solidFill>
                        <a:srgbClr val="F7EAFA"/>
                      </a:solidFill>
                      <a:prstDash val="solid"/>
                      <a:round/>
                      <a:headEnd len="sm" w="sm" type="none"/>
                      <a:tailEnd len="sm" w="sm" type="none"/>
                    </a:lnL>
                    <a:lnR cap="flat" cmpd="sng" w="9525">
                      <a:solidFill>
                        <a:srgbClr val="F7EAFA"/>
                      </a:solidFill>
                      <a:prstDash val="solid"/>
                      <a:round/>
                      <a:headEnd len="sm" w="sm" type="none"/>
                      <a:tailEnd len="sm" w="sm" type="none"/>
                    </a:lnR>
                    <a:lnT cap="flat" cmpd="sng" w="47625">
                      <a:solidFill>
                        <a:srgbClr val="F7EAFA"/>
                      </a:solidFill>
                      <a:prstDash val="solid"/>
                      <a:round/>
                      <a:headEnd len="sm" w="sm" type="none"/>
                      <a:tailEnd len="sm" w="sm" type="none"/>
                    </a:lnT>
                    <a:lnB cap="flat" cmpd="sng" w="47625">
                      <a:solidFill>
                        <a:srgbClr val="F7EAFA"/>
                      </a:solidFill>
                      <a:prstDash val="solid"/>
                      <a:round/>
                      <a:headEnd len="sm" w="sm" type="none"/>
                      <a:tailEnd len="sm" w="sm" type="none"/>
                    </a:lnB>
                  </a:tcPr>
                </a:tc>
                <a:tc>
                  <a:txBody>
                    <a:bodyPr/>
                    <a:lstStyle/>
                    <a:p>
                      <a:pPr indent="0" lvl="0" marL="0" marR="0" rtl="0" algn="ctr">
                        <a:lnSpc>
                          <a:spcPct val="140000"/>
                        </a:lnSpc>
                        <a:spcBef>
                          <a:spcPts val="0"/>
                        </a:spcBef>
                        <a:spcAft>
                          <a:spcPts val="0"/>
                        </a:spcAft>
                        <a:buNone/>
                      </a:pPr>
                      <a:r>
                        <a:rPr lang="en-US" sz="2000" u="none" cap="none" strike="noStrike">
                          <a:solidFill>
                            <a:srgbClr val="000000"/>
                          </a:solidFill>
                          <a:latin typeface="Arial"/>
                          <a:ea typeface="Arial"/>
                          <a:cs typeface="Arial"/>
                          <a:sym typeface="Arial"/>
                        </a:rPr>
                        <a:t>XXX</a:t>
                      </a:r>
                      <a:endParaRPr sz="1100" u="none" cap="none" strike="noStrike"/>
                    </a:p>
                  </a:txBody>
                  <a:tcPr marT="190500" marB="190500" marR="190500" marL="190500" anchor="ctr">
                    <a:lnL cap="flat" cmpd="sng" w="9525">
                      <a:solidFill>
                        <a:srgbClr val="F7EAFA"/>
                      </a:solidFill>
                      <a:prstDash val="solid"/>
                      <a:round/>
                      <a:headEnd len="sm" w="sm" type="none"/>
                      <a:tailEnd len="sm" w="sm" type="none"/>
                    </a:lnL>
                    <a:lnR cap="flat" cmpd="sng" w="9525">
                      <a:solidFill>
                        <a:srgbClr val="F7EAFA"/>
                      </a:solidFill>
                      <a:prstDash val="solid"/>
                      <a:round/>
                      <a:headEnd len="sm" w="sm" type="none"/>
                      <a:tailEnd len="sm" w="sm" type="none"/>
                    </a:lnR>
                    <a:lnT cap="flat" cmpd="sng" w="47625">
                      <a:solidFill>
                        <a:srgbClr val="F7EAFA"/>
                      </a:solidFill>
                      <a:prstDash val="solid"/>
                      <a:round/>
                      <a:headEnd len="sm" w="sm" type="none"/>
                      <a:tailEnd len="sm" w="sm" type="none"/>
                    </a:lnT>
                    <a:lnB cap="flat" cmpd="sng" w="47625">
                      <a:solidFill>
                        <a:srgbClr val="F7EAFA"/>
                      </a:solidFill>
                      <a:prstDash val="solid"/>
                      <a:round/>
                      <a:headEnd len="sm" w="sm" type="none"/>
                      <a:tailEnd len="sm" w="sm" type="none"/>
                    </a:lnB>
                    <a:solidFill>
                      <a:srgbClr val="F7EAFA"/>
                    </a:solidFill>
                  </a:tcPr>
                </a:tc>
                <a:tc>
                  <a:txBody>
                    <a:bodyPr/>
                    <a:lstStyle/>
                    <a:p>
                      <a:pPr indent="0" lvl="0" marL="0" marR="0" rtl="0" algn="ctr">
                        <a:lnSpc>
                          <a:spcPct val="140000"/>
                        </a:lnSpc>
                        <a:spcBef>
                          <a:spcPts val="0"/>
                        </a:spcBef>
                        <a:spcAft>
                          <a:spcPts val="0"/>
                        </a:spcAft>
                        <a:buNone/>
                      </a:pPr>
                      <a:r>
                        <a:rPr lang="en-US" sz="2000" u="none" cap="none" strike="noStrike">
                          <a:solidFill>
                            <a:srgbClr val="000000"/>
                          </a:solidFill>
                          <a:latin typeface="Arial"/>
                          <a:ea typeface="Arial"/>
                          <a:cs typeface="Arial"/>
                          <a:sym typeface="Arial"/>
                        </a:rPr>
                        <a:t>XXX</a:t>
                      </a:r>
                      <a:endParaRPr sz="1100" u="none" cap="none" strike="noStrike"/>
                    </a:p>
                  </a:txBody>
                  <a:tcPr marT="190500" marB="190500" marR="190500" marL="190500" anchor="ctr">
                    <a:lnL cap="flat" cmpd="sng" w="9525">
                      <a:solidFill>
                        <a:srgbClr val="F7EAFA"/>
                      </a:solidFill>
                      <a:prstDash val="solid"/>
                      <a:round/>
                      <a:headEnd len="sm" w="sm" type="none"/>
                      <a:tailEnd len="sm" w="sm" type="none"/>
                    </a:lnL>
                    <a:lnR cap="flat" cmpd="sng" w="9525">
                      <a:solidFill>
                        <a:srgbClr val="F7EAFA"/>
                      </a:solidFill>
                      <a:prstDash val="solid"/>
                      <a:round/>
                      <a:headEnd len="sm" w="sm" type="none"/>
                      <a:tailEnd len="sm" w="sm" type="none"/>
                    </a:lnR>
                    <a:lnT cap="flat" cmpd="sng" w="47625">
                      <a:solidFill>
                        <a:srgbClr val="F7EAFA"/>
                      </a:solidFill>
                      <a:prstDash val="solid"/>
                      <a:round/>
                      <a:headEnd len="sm" w="sm" type="none"/>
                      <a:tailEnd len="sm" w="sm" type="none"/>
                    </a:lnT>
                    <a:lnB cap="flat" cmpd="sng" w="47625">
                      <a:solidFill>
                        <a:srgbClr val="F7EAFA"/>
                      </a:solidFill>
                      <a:prstDash val="solid"/>
                      <a:round/>
                      <a:headEnd len="sm" w="sm" type="none"/>
                      <a:tailEnd len="sm" w="sm" type="none"/>
                    </a:lnB>
                  </a:tcPr>
                </a:tc>
              </a:tr>
              <a:tr h="1205950">
                <a:tc>
                  <a:txBody>
                    <a:bodyPr/>
                    <a:lstStyle/>
                    <a:p>
                      <a:pPr indent="0" lvl="0" marL="0" marR="0" rtl="0" algn="ctr">
                        <a:lnSpc>
                          <a:spcPct val="140000"/>
                        </a:lnSpc>
                        <a:spcBef>
                          <a:spcPts val="0"/>
                        </a:spcBef>
                        <a:spcAft>
                          <a:spcPts val="0"/>
                        </a:spcAft>
                        <a:buNone/>
                      </a:pPr>
                      <a:r>
                        <a:rPr lang="en-US" sz="2000" u="none" cap="none" strike="noStrike">
                          <a:solidFill>
                            <a:srgbClr val="000000"/>
                          </a:solidFill>
                          <a:latin typeface="Arial"/>
                          <a:ea typeface="Arial"/>
                          <a:cs typeface="Arial"/>
                          <a:sym typeface="Arial"/>
                        </a:rPr>
                        <a:t>Gifts</a:t>
                      </a:r>
                      <a:endParaRPr sz="1100" u="none" cap="none" strike="noStrike"/>
                    </a:p>
                  </a:txBody>
                  <a:tcPr marT="190500" marB="190500" marR="190500" marL="190500" anchor="ctr">
                    <a:lnL cap="flat" cmpd="sng" w="9525">
                      <a:solidFill>
                        <a:srgbClr val="F7EAFA"/>
                      </a:solidFill>
                      <a:prstDash val="solid"/>
                      <a:round/>
                      <a:headEnd len="sm" w="sm" type="none"/>
                      <a:tailEnd len="sm" w="sm" type="none"/>
                    </a:lnL>
                    <a:lnR cap="flat" cmpd="sng" w="9525">
                      <a:solidFill>
                        <a:srgbClr val="F7EAFA"/>
                      </a:solidFill>
                      <a:prstDash val="solid"/>
                      <a:round/>
                      <a:headEnd len="sm" w="sm" type="none"/>
                      <a:tailEnd len="sm" w="sm" type="none"/>
                    </a:lnR>
                    <a:lnT cap="flat" cmpd="sng" w="47625">
                      <a:solidFill>
                        <a:srgbClr val="F7EAFA"/>
                      </a:solidFill>
                      <a:prstDash val="solid"/>
                      <a:round/>
                      <a:headEnd len="sm" w="sm" type="none"/>
                      <a:tailEnd len="sm" w="sm" type="none"/>
                    </a:lnT>
                    <a:lnB cap="flat" cmpd="sng" w="47625">
                      <a:solidFill>
                        <a:srgbClr val="F7EAFA"/>
                      </a:solidFill>
                      <a:prstDash val="solid"/>
                      <a:round/>
                      <a:headEnd len="sm" w="sm" type="none"/>
                      <a:tailEnd len="sm" w="sm" type="none"/>
                    </a:lnB>
                  </a:tcPr>
                </a:tc>
                <a:tc>
                  <a:txBody>
                    <a:bodyPr/>
                    <a:lstStyle/>
                    <a:p>
                      <a:pPr indent="0" lvl="0" marL="0" marR="0" rtl="0" algn="ctr">
                        <a:lnSpc>
                          <a:spcPct val="140000"/>
                        </a:lnSpc>
                        <a:spcBef>
                          <a:spcPts val="0"/>
                        </a:spcBef>
                        <a:spcAft>
                          <a:spcPts val="0"/>
                        </a:spcAft>
                        <a:buNone/>
                      </a:pPr>
                      <a:r>
                        <a:rPr lang="en-US" sz="2000" u="none" cap="none" strike="noStrike">
                          <a:solidFill>
                            <a:srgbClr val="000000"/>
                          </a:solidFill>
                          <a:latin typeface="Arial"/>
                          <a:ea typeface="Arial"/>
                          <a:cs typeface="Arial"/>
                          <a:sym typeface="Arial"/>
                        </a:rPr>
                        <a:t>XXX</a:t>
                      </a:r>
                      <a:endParaRPr sz="1100" u="none" cap="none" strike="noStrike"/>
                    </a:p>
                  </a:txBody>
                  <a:tcPr marT="190500" marB="190500" marR="190500" marL="190500" anchor="ctr">
                    <a:lnL cap="flat" cmpd="sng" w="9525">
                      <a:solidFill>
                        <a:srgbClr val="F7EAFA"/>
                      </a:solidFill>
                      <a:prstDash val="solid"/>
                      <a:round/>
                      <a:headEnd len="sm" w="sm" type="none"/>
                      <a:tailEnd len="sm" w="sm" type="none"/>
                    </a:lnL>
                    <a:lnR cap="flat" cmpd="sng" w="9525">
                      <a:solidFill>
                        <a:srgbClr val="F7EAFA"/>
                      </a:solidFill>
                      <a:prstDash val="solid"/>
                      <a:round/>
                      <a:headEnd len="sm" w="sm" type="none"/>
                      <a:tailEnd len="sm" w="sm" type="none"/>
                    </a:lnR>
                    <a:lnT cap="flat" cmpd="sng" w="47625">
                      <a:solidFill>
                        <a:srgbClr val="F7EAFA"/>
                      </a:solidFill>
                      <a:prstDash val="solid"/>
                      <a:round/>
                      <a:headEnd len="sm" w="sm" type="none"/>
                      <a:tailEnd len="sm" w="sm" type="none"/>
                    </a:lnT>
                    <a:lnB cap="flat" cmpd="sng" w="47625">
                      <a:solidFill>
                        <a:srgbClr val="F7EAFA"/>
                      </a:solidFill>
                      <a:prstDash val="solid"/>
                      <a:round/>
                      <a:headEnd len="sm" w="sm" type="none"/>
                      <a:tailEnd len="sm" w="sm" type="none"/>
                    </a:lnB>
                    <a:solidFill>
                      <a:srgbClr val="F7EAFA"/>
                    </a:solidFill>
                  </a:tcPr>
                </a:tc>
                <a:tc>
                  <a:txBody>
                    <a:bodyPr/>
                    <a:lstStyle/>
                    <a:p>
                      <a:pPr indent="0" lvl="0" marL="0" marR="0" rtl="0" algn="ctr">
                        <a:lnSpc>
                          <a:spcPct val="140000"/>
                        </a:lnSpc>
                        <a:spcBef>
                          <a:spcPts val="0"/>
                        </a:spcBef>
                        <a:spcAft>
                          <a:spcPts val="0"/>
                        </a:spcAft>
                        <a:buNone/>
                      </a:pPr>
                      <a:r>
                        <a:rPr lang="en-US" sz="2000" u="none" cap="none" strike="noStrike">
                          <a:solidFill>
                            <a:srgbClr val="000000"/>
                          </a:solidFill>
                          <a:latin typeface="Arial"/>
                          <a:ea typeface="Arial"/>
                          <a:cs typeface="Arial"/>
                          <a:sym typeface="Arial"/>
                        </a:rPr>
                        <a:t>XXX</a:t>
                      </a:r>
                      <a:endParaRPr sz="1100" u="none" cap="none" strike="noStrike"/>
                    </a:p>
                  </a:txBody>
                  <a:tcPr marT="190500" marB="190500" marR="190500" marL="190500" anchor="ctr">
                    <a:lnL cap="flat" cmpd="sng" w="9525">
                      <a:solidFill>
                        <a:srgbClr val="F7EAFA"/>
                      </a:solidFill>
                      <a:prstDash val="solid"/>
                      <a:round/>
                      <a:headEnd len="sm" w="sm" type="none"/>
                      <a:tailEnd len="sm" w="sm" type="none"/>
                    </a:lnL>
                    <a:lnR cap="flat" cmpd="sng" w="9525">
                      <a:solidFill>
                        <a:srgbClr val="F7EAFA"/>
                      </a:solidFill>
                      <a:prstDash val="solid"/>
                      <a:round/>
                      <a:headEnd len="sm" w="sm" type="none"/>
                      <a:tailEnd len="sm" w="sm" type="none"/>
                    </a:lnR>
                    <a:lnT cap="flat" cmpd="sng" w="47625">
                      <a:solidFill>
                        <a:srgbClr val="F7EAFA"/>
                      </a:solidFill>
                      <a:prstDash val="solid"/>
                      <a:round/>
                      <a:headEnd len="sm" w="sm" type="none"/>
                      <a:tailEnd len="sm" w="sm" type="none"/>
                    </a:lnT>
                    <a:lnB cap="flat" cmpd="sng" w="47625">
                      <a:solidFill>
                        <a:srgbClr val="F7EAFA"/>
                      </a:solidFill>
                      <a:prstDash val="solid"/>
                      <a:round/>
                      <a:headEnd len="sm" w="sm" type="none"/>
                      <a:tailEnd len="sm" w="sm" type="none"/>
                    </a:lnB>
                  </a:tcPr>
                </a:tc>
                <a:tc>
                  <a:txBody>
                    <a:bodyPr/>
                    <a:lstStyle/>
                    <a:p>
                      <a:pPr indent="0" lvl="0" marL="0" marR="0" rtl="0" algn="ctr">
                        <a:lnSpc>
                          <a:spcPct val="140000"/>
                        </a:lnSpc>
                        <a:spcBef>
                          <a:spcPts val="0"/>
                        </a:spcBef>
                        <a:spcAft>
                          <a:spcPts val="0"/>
                        </a:spcAft>
                        <a:buNone/>
                      </a:pPr>
                      <a:r>
                        <a:rPr lang="en-US" sz="2000" u="none" cap="none" strike="noStrike">
                          <a:solidFill>
                            <a:srgbClr val="000000"/>
                          </a:solidFill>
                          <a:latin typeface="Arial"/>
                          <a:ea typeface="Arial"/>
                          <a:cs typeface="Arial"/>
                          <a:sym typeface="Arial"/>
                        </a:rPr>
                        <a:t>XXX</a:t>
                      </a:r>
                      <a:endParaRPr sz="1100" u="none" cap="none" strike="noStrike"/>
                    </a:p>
                  </a:txBody>
                  <a:tcPr marT="190500" marB="190500" marR="190500" marL="190500" anchor="ctr">
                    <a:lnL cap="flat" cmpd="sng" w="9525">
                      <a:solidFill>
                        <a:srgbClr val="F7EAFA"/>
                      </a:solidFill>
                      <a:prstDash val="solid"/>
                      <a:round/>
                      <a:headEnd len="sm" w="sm" type="none"/>
                      <a:tailEnd len="sm" w="sm" type="none"/>
                    </a:lnL>
                    <a:lnR cap="flat" cmpd="sng" w="9525">
                      <a:solidFill>
                        <a:srgbClr val="F7EAFA"/>
                      </a:solidFill>
                      <a:prstDash val="solid"/>
                      <a:round/>
                      <a:headEnd len="sm" w="sm" type="none"/>
                      <a:tailEnd len="sm" w="sm" type="none"/>
                    </a:lnR>
                    <a:lnT cap="flat" cmpd="sng" w="47625">
                      <a:solidFill>
                        <a:srgbClr val="F7EAFA"/>
                      </a:solidFill>
                      <a:prstDash val="solid"/>
                      <a:round/>
                      <a:headEnd len="sm" w="sm" type="none"/>
                      <a:tailEnd len="sm" w="sm" type="none"/>
                    </a:lnT>
                    <a:lnB cap="flat" cmpd="sng" w="47625">
                      <a:solidFill>
                        <a:srgbClr val="F7EAFA"/>
                      </a:solidFill>
                      <a:prstDash val="solid"/>
                      <a:round/>
                      <a:headEnd len="sm" w="sm" type="none"/>
                      <a:tailEnd len="sm" w="sm" type="none"/>
                    </a:lnB>
                    <a:solidFill>
                      <a:srgbClr val="F7EAFA"/>
                    </a:solidFill>
                  </a:tcPr>
                </a:tc>
                <a:tc>
                  <a:txBody>
                    <a:bodyPr/>
                    <a:lstStyle/>
                    <a:p>
                      <a:pPr indent="0" lvl="0" marL="0" marR="0" rtl="0" algn="ctr">
                        <a:lnSpc>
                          <a:spcPct val="140000"/>
                        </a:lnSpc>
                        <a:spcBef>
                          <a:spcPts val="0"/>
                        </a:spcBef>
                        <a:spcAft>
                          <a:spcPts val="0"/>
                        </a:spcAft>
                        <a:buNone/>
                      </a:pPr>
                      <a:r>
                        <a:rPr lang="en-US" sz="2000" u="none" cap="none" strike="noStrike">
                          <a:solidFill>
                            <a:srgbClr val="000000"/>
                          </a:solidFill>
                          <a:latin typeface="Arial"/>
                          <a:ea typeface="Arial"/>
                          <a:cs typeface="Arial"/>
                          <a:sym typeface="Arial"/>
                        </a:rPr>
                        <a:t>XXX</a:t>
                      </a:r>
                      <a:endParaRPr sz="1100" u="none" cap="none" strike="noStrike"/>
                    </a:p>
                  </a:txBody>
                  <a:tcPr marT="190500" marB="190500" marR="190500" marL="190500" anchor="ctr">
                    <a:lnL cap="flat" cmpd="sng" w="9525">
                      <a:solidFill>
                        <a:srgbClr val="F7EAFA"/>
                      </a:solidFill>
                      <a:prstDash val="solid"/>
                      <a:round/>
                      <a:headEnd len="sm" w="sm" type="none"/>
                      <a:tailEnd len="sm" w="sm" type="none"/>
                    </a:lnL>
                    <a:lnR cap="flat" cmpd="sng" w="9525">
                      <a:solidFill>
                        <a:srgbClr val="F7EAFA"/>
                      </a:solidFill>
                      <a:prstDash val="solid"/>
                      <a:round/>
                      <a:headEnd len="sm" w="sm" type="none"/>
                      <a:tailEnd len="sm" w="sm" type="none"/>
                    </a:lnR>
                    <a:lnT cap="flat" cmpd="sng" w="47625">
                      <a:solidFill>
                        <a:srgbClr val="F7EAFA"/>
                      </a:solidFill>
                      <a:prstDash val="solid"/>
                      <a:round/>
                      <a:headEnd len="sm" w="sm" type="none"/>
                      <a:tailEnd len="sm" w="sm" type="none"/>
                    </a:lnT>
                    <a:lnB cap="flat" cmpd="sng" w="47625">
                      <a:solidFill>
                        <a:srgbClr val="F7EAFA"/>
                      </a:solidFill>
                      <a:prstDash val="solid"/>
                      <a:round/>
                      <a:headEnd len="sm" w="sm" type="none"/>
                      <a:tailEnd len="sm" w="sm" type="none"/>
                    </a:lnB>
                  </a:tcPr>
                </a:tc>
              </a:tr>
            </a:tbl>
          </a:graphicData>
        </a:graphic>
      </p:graphicFrame>
      <p:sp>
        <p:nvSpPr>
          <p:cNvPr id="277" name="Google Shape;277;p22"/>
          <p:cNvSpPr txBox="1"/>
          <p:nvPr/>
        </p:nvSpPr>
        <p:spPr>
          <a:xfrm>
            <a:off x="1028700" y="1955032"/>
            <a:ext cx="3657606" cy="923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000000"/>
                </a:solidFill>
                <a:latin typeface="Marcellus"/>
                <a:ea typeface="Marcellus"/>
                <a:cs typeface="Marcellus"/>
                <a:sym typeface="Marcellus"/>
              </a:rPr>
              <a:t>Tables</a:t>
            </a:r>
            <a:endParaRPr/>
          </a:p>
        </p:txBody>
      </p:sp>
      <p:sp>
        <p:nvSpPr>
          <p:cNvPr id="278" name="Google Shape;278;p22"/>
          <p:cNvSpPr txBox="1"/>
          <p:nvPr/>
        </p:nvSpPr>
        <p:spPr>
          <a:xfrm>
            <a:off x="1028700" y="3159298"/>
            <a:ext cx="10788127" cy="34925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000" u="none" cap="none" strike="noStrike">
                <a:solidFill>
                  <a:srgbClr val="191919"/>
                </a:solidFill>
                <a:latin typeface="Arial"/>
                <a:ea typeface="Arial"/>
                <a:cs typeface="Arial"/>
                <a:sym typeface="Arial"/>
              </a:rPr>
              <a:t>Lorem ipsum dolor sit amet, consectetur adipiscing elit. Aliquam finibus posuere neque. </a:t>
            </a:r>
            <a:endParaRPr/>
          </a:p>
        </p:txBody>
      </p:sp>
      <p:grpSp>
        <p:nvGrpSpPr>
          <p:cNvPr id="279" name="Google Shape;279;p22"/>
          <p:cNvGrpSpPr/>
          <p:nvPr/>
        </p:nvGrpSpPr>
        <p:grpSpPr>
          <a:xfrm>
            <a:off x="12964244" y="-158162"/>
            <a:ext cx="5323756" cy="2857451"/>
            <a:chOff x="0" y="-47625"/>
            <a:chExt cx="1603069" cy="860425"/>
          </a:xfrm>
        </p:grpSpPr>
        <p:sp>
          <p:nvSpPr>
            <p:cNvPr id="280" name="Google Shape;280;p22"/>
            <p:cNvSpPr/>
            <p:nvPr/>
          </p:nvSpPr>
          <p:spPr>
            <a:xfrm>
              <a:off x="0" y="0"/>
              <a:ext cx="1603069" cy="591560"/>
            </a:xfrm>
            <a:custGeom>
              <a:rect b="b" l="l" r="r" t="t"/>
              <a:pathLst>
                <a:path extrusionOk="0" h="591560" w="1603069">
                  <a:moveTo>
                    <a:pt x="0" y="0"/>
                  </a:moveTo>
                  <a:lnTo>
                    <a:pt x="1603069" y="0"/>
                  </a:lnTo>
                  <a:lnTo>
                    <a:pt x="1603069" y="591560"/>
                  </a:lnTo>
                  <a:lnTo>
                    <a:pt x="0" y="591560"/>
                  </a:lnTo>
                  <a:lnTo>
                    <a:pt x="0" y="0"/>
                  </a:lnTo>
                </a:path>
              </a:pathLst>
            </a:custGeom>
            <a:solidFill>
              <a:srgbClr val="F7EAFA"/>
            </a:solidFill>
            <a:ln>
              <a:noFill/>
            </a:ln>
          </p:spPr>
        </p:sp>
        <p:sp>
          <p:nvSpPr>
            <p:cNvPr id="281" name="Google Shape;281;p22"/>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grpSp>
        <p:nvGrpSpPr>
          <p:cNvPr id="286" name="Google Shape;286;p23"/>
          <p:cNvGrpSpPr/>
          <p:nvPr/>
        </p:nvGrpSpPr>
        <p:grpSpPr>
          <a:xfrm>
            <a:off x="978146" y="1772780"/>
            <a:ext cx="7771294" cy="7375167"/>
            <a:chOff x="-121047" y="0"/>
            <a:chExt cx="2776171" cy="2634661"/>
          </a:xfrm>
        </p:grpSpPr>
        <p:sp>
          <p:nvSpPr>
            <p:cNvPr id="287" name="Google Shape;287;p23"/>
            <p:cNvSpPr/>
            <p:nvPr/>
          </p:nvSpPr>
          <p:spPr>
            <a:xfrm>
              <a:off x="1270000" y="0"/>
              <a:ext cx="1225947" cy="1104203"/>
            </a:xfrm>
            <a:custGeom>
              <a:rect b="b" l="l" r="r" t="t"/>
              <a:pathLst>
                <a:path extrusionOk="0" h="1104203" w="1225947">
                  <a:moveTo>
                    <a:pt x="0" y="0"/>
                  </a:moveTo>
                  <a:cubicBezTo>
                    <a:pt x="573695" y="0"/>
                    <a:pt x="1076156" y="384611"/>
                    <a:pt x="1225947" y="938406"/>
                  </a:cubicBezTo>
                  <a:lnTo>
                    <a:pt x="612973" y="1104203"/>
                  </a:lnTo>
                  <a:cubicBezTo>
                    <a:pt x="538078" y="827305"/>
                    <a:pt x="286848" y="635000"/>
                    <a:pt x="0" y="635000"/>
                  </a:cubicBezTo>
                  <a:close/>
                </a:path>
              </a:pathLst>
            </a:custGeom>
            <a:solidFill>
              <a:srgbClr val="C78A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3"/>
            <p:cNvSpPr/>
            <p:nvPr/>
          </p:nvSpPr>
          <p:spPr>
            <a:xfrm>
              <a:off x="1617102" y="877548"/>
              <a:ext cx="1038022" cy="1455928"/>
            </a:xfrm>
            <a:custGeom>
              <a:rect b="b" l="l" r="r" t="t"/>
              <a:pathLst>
                <a:path extrusionOk="0" h="1455928" w="1038022">
                  <a:moveTo>
                    <a:pt x="860740" y="0"/>
                  </a:moveTo>
                  <a:cubicBezTo>
                    <a:pt x="1038021" y="545617"/>
                    <a:pt x="827504" y="1142337"/>
                    <a:pt x="347101" y="1455928"/>
                  </a:cubicBezTo>
                  <a:lnTo>
                    <a:pt x="0" y="924190"/>
                  </a:lnTo>
                  <a:cubicBezTo>
                    <a:pt x="240201" y="767394"/>
                    <a:pt x="345460" y="469035"/>
                    <a:pt x="256819" y="196226"/>
                  </a:cubicBezTo>
                  <a:close/>
                </a:path>
              </a:pathLst>
            </a:custGeom>
            <a:solidFill>
              <a:srgbClr val="E8AD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3"/>
            <p:cNvSpPr/>
            <p:nvPr/>
          </p:nvSpPr>
          <p:spPr>
            <a:xfrm>
              <a:off x="473094" y="1764429"/>
              <a:ext cx="1543393" cy="870232"/>
            </a:xfrm>
            <a:custGeom>
              <a:rect b="b" l="l" r="r" t="t"/>
              <a:pathLst>
                <a:path extrusionOk="0" h="870232" w="1543393">
                  <a:moveTo>
                    <a:pt x="1543393" y="533023"/>
                  </a:moveTo>
                  <a:cubicBezTo>
                    <a:pt x="1079264" y="870232"/>
                    <a:pt x="446696" y="854415"/>
                    <a:pt x="0" y="494430"/>
                  </a:cubicBezTo>
                  <a:lnTo>
                    <a:pt x="398453" y="0"/>
                  </a:lnTo>
                  <a:cubicBezTo>
                    <a:pt x="621801" y="179993"/>
                    <a:pt x="938085" y="187902"/>
                    <a:pt x="1170150" y="19297"/>
                  </a:cubicBezTo>
                  <a:close/>
                </a:path>
              </a:pathLst>
            </a:custGeom>
            <a:solidFill>
              <a:srgbClr val="F7E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3"/>
            <p:cNvSpPr/>
            <p:nvPr/>
          </p:nvSpPr>
          <p:spPr>
            <a:xfrm>
              <a:off x="-121047" y="817672"/>
              <a:ext cx="1017804" cy="1479780"/>
            </a:xfrm>
            <a:custGeom>
              <a:rect b="b" l="l" r="r" t="t"/>
              <a:pathLst>
                <a:path extrusionOk="0" h="1479780" w="1017804">
                  <a:moveTo>
                    <a:pt x="644560" y="1479780"/>
                  </a:moveTo>
                  <a:cubicBezTo>
                    <a:pt x="180430" y="1142570"/>
                    <a:pt x="0" y="536074"/>
                    <a:pt x="204329" y="0"/>
                  </a:cubicBezTo>
                  <a:lnTo>
                    <a:pt x="797688" y="226164"/>
                  </a:lnTo>
                  <a:cubicBezTo>
                    <a:pt x="695523" y="494201"/>
                    <a:pt x="785739" y="797449"/>
                    <a:pt x="1017803" y="966054"/>
                  </a:cubicBezTo>
                  <a:close/>
                </a:path>
              </a:pathLst>
            </a:custGeom>
            <a:solidFill>
              <a:srgbClr val="9D96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3"/>
            <p:cNvSpPr/>
            <p:nvPr/>
          </p:nvSpPr>
          <p:spPr>
            <a:xfrm>
              <a:off x="62158" y="0"/>
              <a:ext cx="1207778" cy="1073774"/>
            </a:xfrm>
            <a:custGeom>
              <a:rect b="b" l="l" r="r" t="t"/>
              <a:pathLst>
                <a:path extrusionOk="0" h="1073774" w="1207778">
                  <a:moveTo>
                    <a:pt x="0" y="877548"/>
                  </a:moveTo>
                  <a:cubicBezTo>
                    <a:pt x="170006" y="354324"/>
                    <a:pt x="657564" y="55"/>
                    <a:pt x="1207715" y="0"/>
                  </a:cubicBezTo>
                  <a:lnTo>
                    <a:pt x="1207779" y="635000"/>
                  </a:lnTo>
                  <a:cubicBezTo>
                    <a:pt x="932703" y="635027"/>
                    <a:pt x="688924" y="812162"/>
                    <a:pt x="603921" y="1073774"/>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2" name="Google Shape;292;p23"/>
          <p:cNvSpPr txBox="1"/>
          <p:nvPr/>
        </p:nvSpPr>
        <p:spPr>
          <a:xfrm>
            <a:off x="9648030" y="1306055"/>
            <a:ext cx="3657606" cy="923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000000"/>
                </a:solidFill>
                <a:latin typeface="Marcellus"/>
                <a:ea typeface="Marcellus"/>
                <a:cs typeface="Marcellus"/>
                <a:sym typeface="Marcellus"/>
              </a:rPr>
              <a:t>Charts</a:t>
            </a:r>
            <a:endParaRPr/>
          </a:p>
        </p:txBody>
      </p:sp>
      <p:sp>
        <p:nvSpPr>
          <p:cNvPr id="293" name="Google Shape;293;p23"/>
          <p:cNvSpPr txBox="1"/>
          <p:nvPr/>
        </p:nvSpPr>
        <p:spPr>
          <a:xfrm>
            <a:off x="9648030" y="2422736"/>
            <a:ext cx="6677700" cy="61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n-US" sz="2000" u="none" cap="none" strike="noStrike">
                <a:solidFill>
                  <a:srgbClr val="191919"/>
                </a:solidFill>
                <a:latin typeface="Mulish"/>
                <a:ea typeface="Mulish"/>
                <a:cs typeface="Mulish"/>
                <a:sym typeface="Mulish"/>
              </a:rPr>
              <a:t>Lorem ipsum dolor sit amet, consectetur adipiscing elit. Aliquam finibus posuere neque. </a:t>
            </a:r>
            <a:endParaRPr>
              <a:latin typeface="Mulish"/>
              <a:ea typeface="Mulish"/>
              <a:cs typeface="Mulish"/>
              <a:sym typeface="Mulish"/>
            </a:endParaRPr>
          </a:p>
        </p:txBody>
      </p:sp>
      <p:grpSp>
        <p:nvGrpSpPr>
          <p:cNvPr id="294" name="Google Shape;294;p23"/>
          <p:cNvGrpSpPr/>
          <p:nvPr/>
        </p:nvGrpSpPr>
        <p:grpSpPr>
          <a:xfrm>
            <a:off x="9648030" y="3993773"/>
            <a:ext cx="662577" cy="662577"/>
            <a:chOff x="0" y="0"/>
            <a:chExt cx="812800" cy="812800"/>
          </a:xfrm>
        </p:grpSpPr>
        <p:sp>
          <p:nvSpPr>
            <p:cNvPr id="295" name="Google Shape;295;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3"/>
            <p:cNvSpPr txBox="1"/>
            <p:nvPr/>
          </p:nvSpPr>
          <p:spPr>
            <a:xfrm>
              <a:off x="76200" y="28575"/>
              <a:ext cx="660400" cy="708025"/>
            </a:xfrm>
            <a:prstGeom prst="rect">
              <a:avLst/>
            </a:prstGeom>
            <a:noFill/>
            <a:ln>
              <a:noFill/>
            </a:ln>
          </p:spPr>
          <p:txBody>
            <a:bodyPr anchorCtr="0" anchor="ctr" bIns="41700" lIns="41700" spcFirstLastPara="1" rIns="41700" wrap="square" tIns="417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7" name="Google Shape;297;p23"/>
          <p:cNvSpPr txBox="1"/>
          <p:nvPr/>
        </p:nvSpPr>
        <p:spPr>
          <a:xfrm>
            <a:off x="10633723" y="4010737"/>
            <a:ext cx="1872370" cy="6191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4000" u="none" cap="none" strike="noStrike">
                <a:solidFill>
                  <a:srgbClr val="000000"/>
                </a:solidFill>
                <a:latin typeface="Marcellus"/>
                <a:ea typeface="Marcellus"/>
                <a:cs typeface="Marcellus"/>
                <a:sym typeface="Marcellus"/>
              </a:rPr>
              <a:t>20%</a:t>
            </a:r>
            <a:endParaRPr/>
          </a:p>
        </p:txBody>
      </p:sp>
      <p:sp>
        <p:nvSpPr>
          <p:cNvPr id="298" name="Google Shape;298;p23"/>
          <p:cNvSpPr txBox="1"/>
          <p:nvPr/>
        </p:nvSpPr>
        <p:spPr>
          <a:xfrm>
            <a:off x="12205713" y="4037542"/>
            <a:ext cx="3813900" cy="505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n-US" sz="1641" u="none" cap="none" strike="noStrike">
                <a:solidFill>
                  <a:srgbClr val="191919"/>
                </a:solidFill>
                <a:latin typeface="Mulish"/>
                <a:ea typeface="Mulish"/>
                <a:cs typeface="Mulish"/>
                <a:sym typeface="Mulish"/>
              </a:rPr>
              <a:t>Lorem ipsum dolor sit amet, consectetur adipiscing elit. </a:t>
            </a:r>
            <a:endParaRPr>
              <a:latin typeface="Mulish"/>
              <a:ea typeface="Mulish"/>
              <a:cs typeface="Mulish"/>
              <a:sym typeface="Mulish"/>
            </a:endParaRPr>
          </a:p>
        </p:txBody>
      </p:sp>
      <p:grpSp>
        <p:nvGrpSpPr>
          <p:cNvPr id="299" name="Google Shape;299;p23"/>
          <p:cNvGrpSpPr/>
          <p:nvPr/>
        </p:nvGrpSpPr>
        <p:grpSpPr>
          <a:xfrm>
            <a:off x="9648030" y="5133249"/>
            <a:ext cx="662577" cy="662577"/>
            <a:chOff x="0" y="0"/>
            <a:chExt cx="812800" cy="812800"/>
          </a:xfrm>
        </p:grpSpPr>
        <p:sp>
          <p:nvSpPr>
            <p:cNvPr id="300" name="Google Shape;300;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C78A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3"/>
            <p:cNvSpPr txBox="1"/>
            <p:nvPr/>
          </p:nvSpPr>
          <p:spPr>
            <a:xfrm>
              <a:off x="76200" y="28575"/>
              <a:ext cx="660400" cy="708025"/>
            </a:xfrm>
            <a:prstGeom prst="rect">
              <a:avLst/>
            </a:prstGeom>
            <a:noFill/>
            <a:ln>
              <a:noFill/>
            </a:ln>
          </p:spPr>
          <p:txBody>
            <a:bodyPr anchorCtr="0" anchor="ctr" bIns="41700" lIns="41700" spcFirstLastPara="1" rIns="41700" wrap="square" tIns="417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2" name="Google Shape;302;p23"/>
          <p:cNvSpPr txBox="1"/>
          <p:nvPr/>
        </p:nvSpPr>
        <p:spPr>
          <a:xfrm>
            <a:off x="10633723" y="5150212"/>
            <a:ext cx="1872370" cy="6191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4000" u="none" cap="none" strike="noStrike">
                <a:solidFill>
                  <a:srgbClr val="000000"/>
                </a:solidFill>
                <a:latin typeface="Marcellus"/>
                <a:ea typeface="Marcellus"/>
                <a:cs typeface="Marcellus"/>
                <a:sym typeface="Marcellus"/>
              </a:rPr>
              <a:t>20%</a:t>
            </a:r>
            <a:endParaRPr/>
          </a:p>
        </p:txBody>
      </p:sp>
      <p:sp>
        <p:nvSpPr>
          <p:cNvPr id="303" name="Google Shape;303;p23"/>
          <p:cNvSpPr txBox="1"/>
          <p:nvPr/>
        </p:nvSpPr>
        <p:spPr>
          <a:xfrm>
            <a:off x="12205713" y="5177018"/>
            <a:ext cx="2924400" cy="505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n-US" sz="1641" u="none" cap="none" strike="noStrike">
                <a:solidFill>
                  <a:srgbClr val="191919"/>
                </a:solidFill>
                <a:latin typeface="Mulish"/>
                <a:ea typeface="Mulish"/>
                <a:cs typeface="Mulish"/>
                <a:sym typeface="Mulish"/>
              </a:rPr>
              <a:t>Lorem ipsum dolor sit amet, consectetur adipiscing elit. </a:t>
            </a:r>
            <a:endParaRPr>
              <a:latin typeface="Mulish"/>
              <a:ea typeface="Mulish"/>
              <a:cs typeface="Mulish"/>
              <a:sym typeface="Mulish"/>
            </a:endParaRPr>
          </a:p>
        </p:txBody>
      </p:sp>
      <p:grpSp>
        <p:nvGrpSpPr>
          <p:cNvPr id="304" name="Google Shape;304;p23"/>
          <p:cNvGrpSpPr/>
          <p:nvPr/>
        </p:nvGrpSpPr>
        <p:grpSpPr>
          <a:xfrm>
            <a:off x="9648030" y="6272724"/>
            <a:ext cx="662577" cy="662577"/>
            <a:chOff x="0" y="0"/>
            <a:chExt cx="812800" cy="812800"/>
          </a:xfrm>
        </p:grpSpPr>
        <p:sp>
          <p:nvSpPr>
            <p:cNvPr id="305" name="Google Shape;305;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9D96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3"/>
            <p:cNvSpPr txBox="1"/>
            <p:nvPr/>
          </p:nvSpPr>
          <p:spPr>
            <a:xfrm>
              <a:off x="76200" y="28575"/>
              <a:ext cx="660400" cy="708025"/>
            </a:xfrm>
            <a:prstGeom prst="rect">
              <a:avLst/>
            </a:prstGeom>
            <a:noFill/>
            <a:ln>
              <a:noFill/>
            </a:ln>
          </p:spPr>
          <p:txBody>
            <a:bodyPr anchorCtr="0" anchor="ctr" bIns="41700" lIns="41700" spcFirstLastPara="1" rIns="41700" wrap="square" tIns="417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7" name="Google Shape;307;p23"/>
          <p:cNvSpPr txBox="1"/>
          <p:nvPr/>
        </p:nvSpPr>
        <p:spPr>
          <a:xfrm>
            <a:off x="10633723" y="6289688"/>
            <a:ext cx="1872370" cy="6191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4000" u="none" cap="none" strike="noStrike">
                <a:solidFill>
                  <a:srgbClr val="000000"/>
                </a:solidFill>
                <a:latin typeface="Marcellus"/>
                <a:ea typeface="Marcellus"/>
                <a:cs typeface="Marcellus"/>
                <a:sym typeface="Marcellus"/>
              </a:rPr>
              <a:t>20%</a:t>
            </a:r>
            <a:endParaRPr/>
          </a:p>
        </p:txBody>
      </p:sp>
      <p:sp>
        <p:nvSpPr>
          <p:cNvPr id="308" name="Google Shape;308;p23"/>
          <p:cNvSpPr txBox="1"/>
          <p:nvPr/>
        </p:nvSpPr>
        <p:spPr>
          <a:xfrm>
            <a:off x="12205713" y="6316493"/>
            <a:ext cx="2924400" cy="505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n-US" sz="1641" u="none" cap="none" strike="noStrike">
                <a:solidFill>
                  <a:srgbClr val="191919"/>
                </a:solidFill>
                <a:latin typeface="Mulish"/>
                <a:ea typeface="Mulish"/>
                <a:cs typeface="Mulish"/>
                <a:sym typeface="Mulish"/>
              </a:rPr>
              <a:t>Lorem ipsum dolor sit amet, consectetur adipiscing elit. </a:t>
            </a:r>
            <a:endParaRPr>
              <a:latin typeface="Mulish"/>
              <a:ea typeface="Mulish"/>
              <a:cs typeface="Mulish"/>
              <a:sym typeface="Mulish"/>
            </a:endParaRPr>
          </a:p>
        </p:txBody>
      </p:sp>
      <p:grpSp>
        <p:nvGrpSpPr>
          <p:cNvPr id="309" name="Google Shape;309;p23"/>
          <p:cNvGrpSpPr/>
          <p:nvPr/>
        </p:nvGrpSpPr>
        <p:grpSpPr>
          <a:xfrm>
            <a:off x="9648030" y="7412200"/>
            <a:ext cx="662577" cy="662577"/>
            <a:chOff x="0" y="0"/>
            <a:chExt cx="812800" cy="812800"/>
          </a:xfrm>
        </p:grpSpPr>
        <p:sp>
          <p:nvSpPr>
            <p:cNvPr id="310" name="Google Shape;310;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E8AD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3"/>
            <p:cNvSpPr txBox="1"/>
            <p:nvPr/>
          </p:nvSpPr>
          <p:spPr>
            <a:xfrm>
              <a:off x="76200" y="28575"/>
              <a:ext cx="660400" cy="708025"/>
            </a:xfrm>
            <a:prstGeom prst="rect">
              <a:avLst/>
            </a:prstGeom>
            <a:noFill/>
            <a:ln>
              <a:noFill/>
            </a:ln>
          </p:spPr>
          <p:txBody>
            <a:bodyPr anchorCtr="0" anchor="ctr" bIns="41700" lIns="41700" spcFirstLastPara="1" rIns="41700" wrap="square" tIns="417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2" name="Google Shape;312;p23"/>
          <p:cNvSpPr txBox="1"/>
          <p:nvPr/>
        </p:nvSpPr>
        <p:spPr>
          <a:xfrm>
            <a:off x="10633723" y="7429163"/>
            <a:ext cx="1872370" cy="6191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4000" u="none" cap="none" strike="noStrike">
                <a:solidFill>
                  <a:srgbClr val="000000"/>
                </a:solidFill>
                <a:latin typeface="Marcellus"/>
                <a:ea typeface="Marcellus"/>
                <a:cs typeface="Marcellus"/>
                <a:sym typeface="Marcellus"/>
              </a:rPr>
              <a:t>20%</a:t>
            </a:r>
            <a:endParaRPr/>
          </a:p>
        </p:txBody>
      </p:sp>
      <p:sp>
        <p:nvSpPr>
          <p:cNvPr id="313" name="Google Shape;313;p23"/>
          <p:cNvSpPr txBox="1"/>
          <p:nvPr/>
        </p:nvSpPr>
        <p:spPr>
          <a:xfrm>
            <a:off x="12205713" y="7455969"/>
            <a:ext cx="2924400" cy="505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n-US" sz="1641" u="none" cap="none" strike="noStrike">
                <a:solidFill>
                  <a:srgbClr val="191919"/>
                </a:solidFill>
                <a:latin typeface="Mulish"/>
                <a:ea typeface="Mulish"/>
                <a:cs typeface="Mulish"/>
                <a:sym typeface="Mulish"/>
              </a:rPr>
              <a:t>Lorem ipsum dolor sit amet, consectetur adipiscing elit. </a:t>
            </a:r>
            <a:endParaRPr>
              <a:latin typeface="Mulish"/>
              <a:ea typeface="Mulish"/>
              <a:cs typeface="Mulish"/>
              <a:sym typeface="Mulish"/>
            </a:endParaRPr>
          </a:p>
        </p:txBody>
      </p:sp>
      <p:grpSp>
        <p:nvGrpSpPr>
          <p:cNvPr id="314" name="Google Shape;314;p23"/>
          <p:cNvGrpSpPr/>
          <p:nvPr/>
        </p:nvGrpSpPr>
        <p:grpSpPr>
          <a:xfrm>
            <a:off x="9648030" y="8551675"/>
            <a:ext cx="662577" cy="662577"/>
            <a:chOff x="0" y="0"/>
            <a:chExt cx="812800" cy="812800"/>
          </a:xfrm>
        </p:grpSpPr>
        <p:sp>
          <p:nvSpPr>
            <p:cNvPr id="315" name="Google Shape;315;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FFF5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3"/>
            <p:cNvSpPr txBox="1"/>
            <p:nvPr/>
          </p:nvSpPr>
          <p:spPr>
            <a:xfrm>
              <a:off x="76200" y="28575"/>
              <a:ext cx="660400" cy="708025"/>
            </a:xfrm>
            <a:prstGeom prst="rect">
              <a:avLst/>
            </a:prstGeom>
            <a:noFill/>
            <a:ln>
              <a:noFill/>
            </a:ln>
          </p:spPr>
          <p:txBody>
            <a:bodyPr anchorCtr="0" anchor="ctr" bIns="41700" lIns="41700" spcFirstLastPara="1" rIns="41700" wrap="square" tIns="417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7" name="Google Shape;317;p23"/>
          <p:cNvSpPr txBox="1"/>
          <p:nvPr/>
        </p:nvSpPr>
        <p:spPr>
          <a:xfrm>
            <a:off x="10633723" y="8568639"/>
            <a:ext cx="1872370" cy="6191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4000" u="none" cap="none" strike="noStrike">
                <a:solidFill>
                  <a:srgbClr val="000000"/>
                </a:solidFill>
                <a:latin typeface="Marcellus"/>
                <a:ea typeface="Marcellus"/>
                <a:cs typeface="Marcellus"/>
                <a:sym typeface="Marcellus"/>
              </a:rPr>
              <a:t>20%</a:t>
            </a:r>
            <a:endParaRPr/>
          </a:p>
        </p:txBody>
      </p:sp>
      <p:sp>
        <p:nvSpPr>
          <p:cNvPr id="318" name="Google Shape;318;p23"/>
          <p:cNvSpPr txBox="1"/>
          <p:nvPr/>
        </p:nvSpPr>
        <p:spPr>
          <a:xfrm>
            <a:off x="12205713" y="8595444"/>
            <a:ext cx="2924400" cy="505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n-US" sz="1641" u="none" cap="none" strike="noStrike">
                <a:solidFill>
                  <a:srgbClr val="191919"/>
                </a:solidFill>
                <a:latin typeface="Mulish"/>
                <a:ea typeface="Mulish"/>
                <a:cs typeface="Mulish"/>
                <a:sym typeface="Mulish"/>
              </a:rPr>
              <a:t>Lorem ipsum dolor sit amet, consectetur adipiscing elit. </a:t>
            </a:r>
            <a:endParaRPr>
              <a:latin typeface="Mulish"/>
              <a:ea typeface="Mulish"/>
              <a:cs typeface="Mulish"/>
              <a:sym typeface="Mulish"/>
            </a:endParaRPr>
          </a:p>
        </p:txBody>
      </p:sp>
      <p:sp>
        <p:nvSpPr>
          <p:cNvPr id="319" name="Google Shape;319;p23"/>
          <p:cNvSpPr txBox="1"/>
          <p:nvPr/>
        </p:nvSpPr>
        <p:spPr>
          <a:xfrm>
            <a:off x="3491043" y="5046216"/>
            <a:ext cx="2762100" cy="61560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4000" u="none" cap="none" strike="noStrike">
                <a:solidFill>
                  <a:srgbClr val="000000"/>
                </a:solidFill>
                <a:latin typeface="Marcellus"/>
                <a:ea typeface="Marcellus"/>
                <a:cs typeface="Marcellus"/>
                <a:sym typeface="Marcellus"/>
              </a:rPr>
              <a:t>Title here</a:t>
            </a:r>
            <a:endParaRPr sz="4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pic>
        <p:nvPicPr>
          <p:cNvPr id="324" name="Google Shape;324;p24"/>
          <p:cNvPicPr preferRelativeResize="0"/>
          <p:nvPr/>
        </p:nvPicPr>
        <p:blipFill rotWithShape="1">
          <a:blip r:embed="rId3">
            <a:alphaModFix/>
          </a:blip>
          <a:srcRect b="851" l="0" r="0" t="15855"/>
          <a:stretch/>
        </p:blipFill>
        <p:spPr>
          <a:xfrm>
            <a:off x="1028700" y="1028700"/>
            <a:ext cx="16230600" cy="8229600"/>
          </a:xfrm>
          <a:prstGeom prst="rect">
            <a:avLst/>
          </a:prstGeom>
          <a:noFill/>
          <a:ln>
            <a:noFill/>
          </a:ln>
        </p:spPr>
      </p:pic>
      <p:sp>
        <p:nvSpPr>
          <p:cNvPr id="325" name="Google Shape;325;p24"/>
          <p:cNvSpPr/>
          <p:nvPr/>
        </p:nvSpPr>
        <p:spPr>
          <a:xfrm>
            <a:off x="10368066" y="8013747"/>
            <a:ext cx="8347768" cy="1904706"/>
          </a:xfrm>
          <a:custGeom>
            <a:rect b="b" l="l" r="r" t="t"/>
            <a:pathLst>
              <a:path extrusionOk="0" h="501651" w="2198589">
                <a:moveTo>
                  <a:pt x="0" y="0"/>
                </a:moveTo>
                <a:lnTo>
                  <a:pt x="2198589" y="0"/>
                </a:lnTo>
                <a:lnTo>
                  <a:pt x="2198589" y="501651"/>
                </a:lnTo>
                <a:lnTo>
                  <a:pt x="0" y="501651"/>
                </a:lnTo>
                <a:lnTo>
                  <a:pt x="0" y="0"/>
                </a:lnTo>
              </a:path>
            </a:pathLst>
          </a:custGeom>
          <a:solidFill>
            <a:srgbClr val="F7EAFA"/>
          </a:solidFill>
          <a:ln>
            <a:noFill/>
          </a:ln>
        </p:spPr>
      </p:sp>
      <p:grpSp>
        <p:nvGrpSpPr>
          <p:cNvPr id="326" name="Google Shape;326;p24"/>
          <p:cNvGrpSpPr/>
          <p:nvPr/>
        </p:nvGrpSpPr>
        <p:grpSpPr>
          <a:xfrm>
            <a:off x="0" y="5750701"/>
            <a:ext cx="7202291" cy="3266927"/>
            <a:chOff x="0" y="-47625"/>
            <a:chExt cx="1896900" cy="860425"/>
          </a:xfrm>
        </p:grpSpPr>
        <p:sp>
          <p:nvSpPr>
            <p:cNvPr id="327" name="Google Shape;327;p24"/>
            <p:cNvSpPr/>
            <p:nvPr/>
          </p:nvSpPr>
          <p:spPr>
            <a:xfrm>
              <a:off x="0" y="0"/>
              <a:ext cx="1896900" cy="470313"/>
            </a:xfrm>
            <a:custGeom>
              <a:rect b="b" l="l" r="r" t="t"/>
              <a:pathLst>
                <a:path extrusionOk="0" h="470313" w="1896900">
                  <a:moveTo>
                    <a:pt x="0" y="0"/>
                  </a:moveTo>
                  <a:lnTo>
                    <a:pt x="1896900" y="0"/>
                  </a:lnTo>
                  <a:lnTo>
                    <a:pt x="1896900" y="470313"/>
                  </a:lnTo>
                  <a:lnTo>
                    <a:pt x="0" y="470313"/>
                  </a:lnTo>
                  <a:lnTo>
                    <a:pt x="0" y="0"/>
                  </a:lnTo>
                </a:path>
              </a:pathLst>
            </a:custGeom>
            <a:solidFill>
              <a:srgbClr val="FFFFFF"/>
            </a:solidFill>
            <a:ln>
              <a:noFill/>
            </a:ln>
          </p:spPr>
        </p:sp>
        <p:sp>
          <p:nvSpPr>
            <p:cNvPr id="328" name="Google Shape;328;p2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9" name="Google Shape;329;p24"/>
          <p:cNvSpPr txBox="1"/>
          <p:nvPr/>
        </p:nvSpPr>
        <p:spPr>
          <a:xfrm>
            <a:off x="1290191" y="6357662"/>
            <a:ext cx="5430419" cy="923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000000"/>
                </a:solidFill>
                <a:latin typeface="Marcellus"/>
                <a:ea typeface="Marcellus"/>
                <a:cs typeface="Marcellus"/>
                <a:sym typeface="Marcellus"/>
              </a:rPr>
              <a:t>Add title here</a:t>
            </a:r>
            <a:endParaRPr/>
          </a:p>
        </p:txBody>
      </p:sp>
      <p:sp>
        <p:nvSpPr>
          <p:cNvPr id="330" name="Google Shape;330;p24"/>
          <p:cNvSpPr txBox="1"/>
          <p:nvPr/>
        </p:nvSpPr>
        <p:spPr>
          <a:xfrm>
            <a:off x="11266311" y="8591450"/>
            <a:ext cx="6030000" cy="61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000" u="none" cap="none" strike="noStrike">
                <a:solidFill>
                  <a:srgbClr val="191919"/>
                </a:solidFill>
                <a:latin typeface="Arial"/>
                <a:ea typeface="Arial"/>
                <a:cs typeface="Arial"/>
                <a:sym typeface="Arial"/>
              </a:rPr>
              <a:t>Lorem ipsum dolor sit amet, consectetur adipiscing elit. Aliquam finibus posuere neque.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pic>
        <p:nvPicPr>
          <p:cNvPr id="335" name="Google Shape;335;p25"/>
          <p:cNvPicPr preferRelativeResize="0"/>
          <p:nvPr/>
        </p:nvPicPr>
        <p:blipFill rotWithShape="1">
          <a:blip r:embed="rId3">
            <a:alphaModFix/>
          </a:blip>
          <a:srcRect b="7865" l="0" r="0" t="7865"/>
          <a:stretch/>
        </p:blipFill>
        <p:spPr>
          <a:xfrm>
            <a:off x="0" y="0"/>
            <a:ext cx="18288000" cy="10287000"/>
          </a:xfrm>
          <a:prstGeom prst="rect">
            <a:avLst/>
          </a:prstGeom>
          <a:noFill/>
          <a:ln>
            <a:noFill/>
          </a:ln>
        </p:spPr>
      </p:pic>
      <p:sp>
        <p:nvSpPr>
          <p:cNvPr id="336" name="Google Shape;336;p25"/>
          <p:cNvSpPr/>
          <p:nvPr/>
        </p:nvSpPr>
        <p:spPr>
          <a:xfrm>
            <a:off x="2511518" y="2621281"/>
            <a:ext cx="13264964" cy="5044439"/>
          </a:xfrm>
          <a:custGeom>
            <a:rect b="b" l="l" r="r" t="t"/>
            <a:pathLst>
              <a:path extrusionOk="0" h="1328576" w="3493653">
                <a:moveTo>
                  <a:pt x="0" y="0"/>
                </a:moveTo>
                <a:lnTo>
                  <a:pt x="3493653" y="0"/>
                </a:lnTo>
                <a:lnTo>
                  <a:pt x="3493653" y="1328576"/>
                </a:lnTo>
                <a:lnTo>
                  <a:pt x="0" y="1328576"/>
                </a:lnTo>
                <a:lnTo>
                  <a:pt x="0" y="0"/>
                </a:lnTo>
              </a:path>
            </a:pathLst>
          </a:custGeom>
          <a:solidFill>
            <a:srgbClr val="FFFFFF">
              <a:alpha val="80000"/>
            </a:srgbClr>
          </a:solidFill>
          <a:ln>
            <a:noFill/>
          </a:ln>
        </p:spPr>
      </p:sp>
      <p:sp>
        <p:nvSpPr>
          <p:cNvPr id="337" name="Google Shape;337;p25"/>
          <p:cNvSpPr/>
          <p:nvPr/>
        </p:nvSpPr>
        <p:spPr>
          <a:xfrm>
            <a:off x="5738764" y="6257324"/>
            <a:ext cx="6810473" cy="868495"/>
          </a:xfrm>
          <a:custGeom>
            <a:rect b="b" l="l" r="r" t="t"/>
            <a:pathLst>
              <a:path extrusionOk="0" h="228739" w="1793705">
                <a:moveTo>
                  <a:pt x="0" y="0"/>
                </a:moveTo>
                <a:lnTo>
                  <a:pt x="1793705" y="0"/>
                </a:lnTo>
                <a:lnTo>
                  <a:pt x="1793705" y="228739"/>
                </a:lnTo>
                <a:lnTo>
                  <a:pt x="0" y="228739"/>
                </a:lnTo>
                <a:lnTo>
                  <a:pt x="0" y="0"/>
                </a:lnTo>
              </a:path>
            </a:pathLst>
          </a:custGeom>
          <a:solidFill>
            <a:srgbClr val="F7EAFA"/>
          </a:solidFill>
          <a:ln>
            <a:noFill/>
          </a:ln>
        </p:spPr>
      </p:sp>
      <p:sp>
        <p:nvSpPr>
          <p:cNvPr id="338" name="Google Shape;338;p25"/>
          <p:cNvSpPr txBox="1"/>
          <p:nvPr/>
        </p:nvSpPr>
        <p:spPr>
          <a:xfrm>
            <a:off x="4506146" y="3253002"/>
            <a:ext cx="9275700" cy="2770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6000" u="none" cap="none" strike="noStrike">
                <a:solidFill>
                  <a:srgbClr val="000000"/>
                </a:solidFill>
                <a:latin typeface="Marcellus"/>
                <a:ea typeface="Marcellus"/>
                <a:cs typeface="Marcellus"/>
                <a:sym typeface="Marcellus"/>
              </a:rPr>
              <a:t>Love is not just looking at each other, it's looking in the same direction.</a:t>
            </a:r>
            <a:endParaRPr/>
          </a:p>
        </p:txBody>
      </p:sp>
      <p:sp>
        <p:nvSpPr>
          <p:cNvPr id="339" name="Google Shape;339;p25"/>
          <p:cNvSpPr txBox="1"/>
          <p:nvPr/>
        </p:nvSpPr>
        <p:spPr>
          <a:xfrm>
            <a:off x="5775913" y="6405822"/>
            <a:ext cx="6736200" cy="461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i="0" lang="en-US" sz="3000" u="none" cap="none" strike="noStrike">
                <a:solidFill>
                  <a:srgbClr val="191919"/>
                </a:solidFill>
                <a:latin typeface="Mulish"/>
                <a:ea typeface="Mulish"/>
                <a:cs typeface="Mulish"/>
                <a:sym typeface="Mulish"/>
              </a:rPr>
              <a:t>ANTOINE DE SAINT-EXUPÉRY</a:t>
            </a:r>
            <a:endParaRPr>
              <a:latin typeface="Mulish"/>
              <a:ea typeface="Mulish"/>
              <a:cs typeface="Mulish"/>
              <a:sym typeface="Mulish"/>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26"/>
          <p:cNvSpPr/>
          <p:nvPr/>
        </p:nvSpPr>
        <p:spPr>
          <a:xfrm rot="-5400000">
            <a:off x="12312847" y="-3682238"/>
            <a:ext cx="2097606" cy="10440233"/>
          </a:xfrm>
          <a:custGeom>
            <a:rect b="b" l="l" r="r" t="t"/>
            <a:pathLst>
              <a:path extrusionOk="0" h="2553168" w="512971">
                <a:moveTo>
                  <a:pt x="0" y="0"/>
                </a:moveTo>
                <a:lnTo>
                  <a:pt x="512971" y="0"/>
                </a:lnTo>
                <a:lnTo>
                  <a:pt x="512971" y="2553168"/>
                </a:lnTo>
                <a:lnTo>
                  <a:pt x="0" y="2553168"/>
                </a:lnTo>
                <a:lnTo>
                  <a:pt x="0" y="0"/>
                </a:lnTo>
              </a:path>
            </a:pathLst>
          </a:custGeom>
          <a:solidFill>
            <a:srgbClr val="F7EAFA"/>
          </a:solidFill>
          <a:ln>
            <a:noFill/>
          </a:ln>
        </p:spPr>
      </p:sp>
      <p:sp>
        <p:nvSpPr>
          <p:cNvPr id="345" name="Google Shape;345;p26"/>
          <p:cNvSpPr txBox="1"/>
          <p:nvPr/>
        </p:nvSpPr>
        <p:spPr>
          <a:xfrm>
            <a:off x="6802979" y="918753"/>
            <a:ext cx="2677109" cy="1228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000000"/>
                </a:solidFill>
                <a:latin typeface="Marcellus"/>
                <a:ea typeface="Marcellus"/>
                <a:cs typeface="Marcellus"/>
                <a:sym typeface="Marcellus"/>
              </a:rPr>
              <a:t>S</a:t>
            </a:r>
            <a:endParaRPr/>
          </a:p>
        </p:txBody>
      </p:sp>
      <p:sp>
        <p:nvSpPr>
          <p:cNvPr id="346" name="Google Shape;346;p26"/>
          <p:cNvSpPr txBox="1"/>
          <p:nvPr/>
        </p:nvSpPr>
        <p:spPr>
          <a:xfrm>
            <a:off x="9010888" y="928913"/>
            <a:ext cx="7593900" cy="1231500"/>
          </a:xfrm>
          <a:prstGeom prst="rect">
            <a:avLst/>
          </a:prstGeom>
          <a:noFill/>
          <a:ln>
            <a:noFill/>
          </a:ln>
        </p:spPr>
        <p:txBody>
          <a:bodyPr anchorCtr="0" anchor="t" bIns="0" lIns="0" spcFirstLastPara="1" rIns="0" wrap="square" tIns="0">
            <a:spAutoFit/>
          </a:bodyPr>
          <a:lstStyle/>
          <a:p>
            <a:pPr indent="-215900" lvl="1" marL="431801" marR="0" rtl="0" algn="l">
              <a:lnSpc>
                <a:spcPct val="150000"/>
              </a:lnSpc>
              <a:spcBef>
                <a:spcPts val="0"/>
              </a:spcBef>
              <a:spcAft>
                <a:spcPts val="0"/>
              </a:spcAft>
              <a:buClr>
                <a:srgbClr val="191919"/>
              </a:buClr>
              <a:buSzPts val="2000"/>
              <a:buFont typeface="Mulish"/>
              <a:buChar char="•"/>
            </a:pPr>
            <a:r>
              <a:rPr i="0" lang="en-US" sz="2000" u="none" cap="none" strike="noStrike">
                <a:solidFill>
                  <a:srgbClr val="191919"/>
                </a:solidFill>
                <a:latin typeface="Mulish"/>
                <a:ea typeface="Mulish"/>
                <a:cs typeface="Mulish"/>
                <a:sym typeface="Mulish"/>
              </a:rPr>
              <a:t>Lorem ipsum dolor sit amet, consectetur adipiscing elit.  </a:t>
            </a:r>
            <a:endParaRPr>
              <a:latin typeface="Mulish"/>
              <a:ea typeface="Mulish"/>
              <a:cs typeface="Mulish"/>
              <a:sym typeface="Mulish"/>
            </a:endParaRPr>
          </a:p>
          <a:p>
            <a:pPr indent="-215900" lvl="1" marL="431801" marR="0" rtl="0" algn="l">
              <a:lnSpc>
                <a:spcPct val="150000"/>
              </a:lnSpc>
              <a:spcBef>
                <a:spcPts val="0"/>
              </a:spcBef>
              <a:spcAft>
                <a:spcPts val="0"/>
              </a:spcAft>
              <a:buClr>
                <a:srgbClr val="191919"/>
              </a:buClr>
              <a:buSzPts val="2000"/>
              <a:buFont typeface="Mulish"/>
              <a:buChar char="•"/>
            </a:pPr>
            <a:r>
              <a:rPr i="0" lang="en-US" sz="2000" u="none" cap="none" strike="noStrike">
                <a:solidFill>
                  <a:srgbClr val="191919"/>
                </a:solidFill>
                <a:latin typeface="Mulish"/>
                <a:ea typeface="Mulish"/>
                <a:cs typeface="Mulish"/>
                <a:sym typeface="Mulish"/>
              </a:rPr>
              <a:t>Lorem ipsum dolor sit amet, consectetur adipiscing elit. </a:t>
            </a:r>
            <a:endParaRPr>
              <a:latin typeface="Mulish"/>
              <a:ea typeface="Mulish"/>
              <a:cs typeface="Mulish"/>
              <a:sym typeface="Mulish"/>
            </a:endParaRPr>
          </a:p>
          <a:p>
            <a:pPr indent="-215900" lvl="1" marL="431801" marR="0" rtl="0" algn="l">
              <a:lnSpc>
                <a:spcPct val="150000"/>
              </a:lnSpc>
              <a:spcBef>
                <a:spcPts val="0"/>
              </a:spcBef>
              <a:spcAft>
                <a:spcPts val="0"/>
              </a:spcAft>
              <a:buClr>
                <a:srgbClr val="191919"/>
              </a:buClr>
              <a:buSzPts val="2000"/>
              <a:buFont typeface="Mulish"/>
              <a:buChar char="•"/>
            </a:pPr>
            <a:r>
              <a:rPr i="0" lang="en-US" sz="2000" u="none" cap="none" strike="noStrike">
                <a:solidFill>
                  <a:srgbClr val="191919"/>
                </a:solidFill>
                <a:latin typeface="Mulish"/>
                <a:ea typeface="Mulish"/>
                <a:cs typeface="Mulish"/>
                <a:sym typeface="Mulish"/>
              </a:rPr>
              <a:t>Lorem ipsum dolor sit amet, consectetur adipiscing elit. </a:t>
            </a:r>
            <a:endParaRPr>
              <a:latin typeface="Mulish"/>
              <a:ea typeface="Mulish"/>
              <a:cs typeface="Mulish"/>
              <a:sym typeface="Mulish"/>
            </a:endParaRPr>
          </a:p>
        </p:txBody>
      </p:sp>
      <p:sp>
        <p:nvSpPr>
          <p:cNvPr id="347" name="Google Shape;347;p26"/>
          <p:cNvSpPr/>
          <p:nvPr/>
        </p:nvSpPr>
        <p:spPr>
          <a:xfrm rot="-5400000">
            <a:off x="12312818" y="-1346531"/>
            <a:ext cx="2097590" cy="10440159"/>
          </a:xfrm>
          <a:custGeom>
            <a:rect b="b" l="l" r="r" t="t"/>
            <a:pathLst>
              <a:path extrusionOk="0" h="2553168" w="512971">
                <a:moveTo>
                  <a:pt x="0" y="0"/>
                </a:moveTo>
                <a:lnTo>
                  <a:pt x="512971" y="0"/>
                </a:lnTo>
                <a:lnTo>
                  <a:pt x="512971" y="2553168"/>
                </a:lnTo>
                <a:lnTo>
                  <a:pt x="0" y="2553168"/>
                </a:lnTo>
                <a:lnTo>
                  <a:pt x="0" y="0"/>
                </a:lnTo>
              </a:path>
            </a:pathLst>
          </a:custGeom>
          <a:solidFill>
            <a:srgbClr val="F7EAFA"/>
          </a:solidFill>
          <a:ln>
            <a:noFill/>
          </a:ln>
        </p:spPr>
      </p:sp>
      <p:sp>
        <p:nvSpPr>
          <p:cNvPr id="348" name="Google Shape;348;p26"/>
          <p:cNvSpPr txBox="1"/>
          <p:nvPr/>
        </p:nvSpPr>
        <p:spPr>
          <a:xfrm>
            <a:off x="6802979" y="3254416"/>
            <a:ext cx="2677109" cy="1228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000000"/>
                </a:solidFill>
                <a:latin typeface="Marcellus"/>
                <a:ea typeface="Marcellus"/>
                <a:cs typeface="Marcellus"/>
                <a:sym typeface="Marcellus"/>
              </a:rPr>
              <a:t>W</a:t>
            </a:r>
            <a:endParaRPr/>
          </a:p>
        </p:txBody>
      </p:sp>
      <p:sp>
        <p:nvSpPr>
          <p:cNvPr id="349" name="Google Shape;349;p26"/>
          <p:cNvSpPr txBox="1"/>
          <p:nvPr/>
        </p:nvSpPr>
        <p:spPr>
          <a:xfrm>
            <a:off x="9010888" y="3264576"/>
            <a:ext cx="7593900" cy="1231500"/>
          </a:xfrm>
          <a:prstGeom prst="rect">
            <a:avLst/>
          </a:prstGeom>
          <a:noFill/>
          <a:ln>
            <a:noFill/>
          </a:ln>
        </p:spPr>
        <p:txBody>
          <a:bodyPr anchorCtr="0" anchor="t" bIns="0" lIns="0" spcFirstLastPara="1" rIns="0" wrap="square" tIns="0">
            <a:spAutoFit/>
          </a:bodyPr>
          <a:lstStyle/>
          <a:p>
            <a:pPr indent="-215900" lvl="1" marL="431801" marR="0" rtl="0" algn="l">
              <a:lnSpc>
                <a:spcPct val="150000"/>
              </a:lnSpc>
              <a:spcBef>
                <a:spcPts val="0"/>
              </a:spcBef>
              <a:spcAft>
                <a:spcPts val="0"/>
              </a:spcAft>
              <a:buClr>
                <a:srgbClr val="191919"/>
              </a:buClr>
              <a:buSzPts val="2000"/>
              <a:buFont typeface="Mulish"/>
              <a:buChar char="•"/>
            </a:pPr>
            <a:r>
              <a:rPr i="0" lang="en-US" sz="2000" u="none" cap="none" strike="noStrike">
                <a:solidFill>
                  <a:srgbClr val="191919"/>
                </a:solidFill>
                <a:latin typeface="Mulish"/>
                <a:ea typeface="Mulish"/>
                <a:cs typeface="Mulish"/>
                <a:sym typeface="Mulish"/>
              </a:rPr>
              <a:t>Lorem ipsum dolor sit amet, consectetur adipiscing elit.  </a:t>
            </a:r>
            <a:endParaRPr>
              <a:latin typeface="Mulish"/>
              <a:ea typeface="Mulish"/>
              <a:cs typeface="Mulish"/>
              <a:sym typeface="Mulish"/>
            </a:endParaRPr>
          </a:p>
          <a:p>
            <a:pPr indent="-215900" lvl="1" marL="431801" marR="0" rtl="0" algn="l">
              <a:lnSpc>
                <a:spcPct val="150000"/>
              </a:lnSpc>
              <a:spcBef>
                <a:spcPts val="0"/>
              </a:spcBef>
              <a:spcAft>
                <a:spcPts val="0"/>
              </a:spcAft>
              <a:buClr>
                <a:srgbClr val="191919"/>
              </a:buClr>
              <a:buSzPts val="2000"/>
              <a:buFont typeface="Mulish"/>
              <a:buChar char="•"/>
            </a:pPr>
            <a:r>
              <a:rPr i="0" lang="en-US" sz="2000" u="none" cap="none" strike="noStrike">
                <a:solidFill>
                  <a:srgbClr val="191919"/>
                </a:solidFill>
                <a:latin typeface="Mulish"/>
                <a:ea typeface="Mulish"/>
                <a:cs typeface="Mulish"/>
                <a:sym typeface="Mulish"/>
              </a:rPr>
              <a:t>Lorem ipsum dolor sit amet, consectetur adipiscing elit. </a:t>
            </a:r>
            <a:endParaRPr>
              <a:latin typeface="Mulish"/>
              <a:ea typeface="Mulish"/>
              <a:cs typeface="Mulish"/>
              <a:sym typeface="Mulish"/>
            </a:endParaRPr>
          </a:p>
          <a:p>
            <a:pPr indent="-215900" lvl="1" marL="431801" marR="0" rtl="0" algn="l">
              <a:lnSpc>
                <a:spcPct val="150000"/>
              </a:lnSpc>
              <a:spcBef>
                <a:spcPts val="0"/>
              </a:spcBef>
              <a:spcAft>
                <a:spcPts val="0"/>
              </a:spcAft>
              <a:buClr>
                <a:srgbClr val="191919"/>
              </a:buClr>
              <a:buSzPts val="2000"/>
              <a:buFont typeface="Mulish"/>
              <a:buChar char="•"/>
            </a:pPr>
            <a:r>
              <a:rPr i="0" lang="en-US" sz="2000" u="none" cap="none" strike="noStrike">
                <a:solidFill>
                  <a:srgbClr val="191919"/>
                </a:solidFill>
                <a:latin typeface="Mulish"/>
                <a:ea typeface="Mulish"/>
                <a:cs typeface="Mulish"/>
                <a:sym typeface="Mulish"/>
              </a:rPr>
              <a:t>Lorem ipsum dolor sit amet, consectetur adipiscing elit. </a:t>
            </a:r>
            <a:endParaRPr>
              <a:latin typeface="Mulish"/>
              <a:ea typeface="Mulish"/>
              <a:cs typeface="Mulish"/>
              <a:sym typeface="Mulish"/>
            </a:endParaRPr>
          </a:p>
        </p:txBody>
      </p:sp>
      <p:sp>
        <p:nvSpPr>
          <p:cNvPr id="350" name="Google Shape;350;p26"/>
          <p:cNvSpPr/>
          <p:nvPr/>
        </p:nvSpPr>
        <p:spPr>
          <a:xfrm rot="-5400000">
            <a:off x="12312847" y="989156"/>
            <a:ext cx="2097606" cy="10440233"/>
          </a:xfrm>
          <a:custGeom>
            <a:rect b="b" l="l" r="r" t="t"/>
            <a:pathLst>
              <a:path extrusionOk="0" h="2553168" w="512971">
                <a:moveTo>
                  <a:pt x="0" y="0"/>
                </a:moveTo>
                <a:lnTo>
                  <a:pt x="512971" y="0"/>
                </a:lnTo>
                <a:lnTo>
                  <a:pt x="512971" y="2553168"/>
                </a:lnTo>
                <a:lnTo>
                  <a:pt x="0" y="2553168"/>
                </a:lnTo>
                <a:lnTo>
                  <a:pt x="0" y="0"/>
                </a:lnTo>
              </a:path>
            </a:pathLst>
          </a:custGeom>
          <a:solidFill>
            <a:srgbClr val="F7EAFA"/>
          </a:solidFill>
          <a:ln>
            <a:noFill/>
          </a:ln>
        </p:spPr>
      </p:sp>
      <p:sp>
        <p:nvSpPr>
          <p:cNvPr id="351" name="Google Shape;351;p26"/>
          <p:cNvSpPr txBox="1"/>
          <p:nvPr/>
        </p:nvSpPr>
        <p:spPr>
          <a:xfrm>
            <a:off x="6802979" y="5590147"/>
            <a:ext cx="2677109" cy="1228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000000"/>
                </a:solidFill>
                <a:latin typeface="Marcellus"/>
                <a:ea typeface="Marcellus"/>
                <a:cs typeface="Marcellus"/>
                <a:sym typeface="Marcellus"/>
              </a:rPr>
              <a:t>O</a:t>
            </a:r>
            <a:endParaRPr/>
          </a:p>
        </p:txBody>
      </p:sp>
      <p:sp>
        <p:nvSpPr>
          <p:cNvPr id="352" name="Google Shape;352;p26"/>
          <p:cNvSpPr txBox="1"/>
          <p:nvPr/>
        </p:nvSpPr>
        <p:spPr>
          <a:xfrm>
            <a:off x="9010888" y="5600307"/>
            <a:ext cx="7593900" cy="1231500"/>
          </a:xfrm>
          <a:prstGeom prst="rect">
            <a:avLst/>
          </a:prstGeom>
          <a:noFill/>
          <a:ln>
            <a:noFill/>
          </a:ln>
        </p:spPr>
        <p:txBody>
          <a:bodyPr anchorCtr="0" anchor="t" bIns="0" lIns="0" spcFirstLastPara="1" rIns="0" wrap="square" tIns="0">
            <a:spAutoFit/>
          </a:bodyPr>
          <a:lstStyle/>
          <a:p>
            <a:pPr indent="-215900" lvl="1" marL="431801" marR="0" rtl="0" algn="l">
              <a:lnSpc>
                <a:spcPct val="150000"/>
              </a:lnSpc>
              <a:spcBef>
                <a:spcPts val="0"/>
              </a:spcBef>
              <a:spcAft>
                <a:spcPts val="0"/>
              </a:spcAft>
              <a:buClr>
                <a:srgbClr val="191919"/>
              </a:buClr>
              <a:buSzPts val="2000"/>
              <a:buFont typeface="Mulish"/>
              <a:buChar char="•"/>
            </a:pPr>
            <a:r>
              <a:rPr i="0" lang="en-US" sz="2000" u="none" cap="none" strike="noStrike">
                <a:solidFill>
                  <a:srgbClr val="191919"/>
                </a:solidFill>
                <a:latin typeface="Mulish"/>
                <a:ea typeface="Mulish"/>
                <a:cs typeface="Mulish"/>
                <a:sym typeface="Mulish"/>
              </a:rPr>
              <a:t>Lorem ipsum dolor sit amet, consectetur adipiscing elit.  </a:t>
            </a:r>
            <a:endParaRPr>
              <a:latin typeface="Mulish"/>
              <a:ea typeface="Mulish"/>
              <a:cs typeface="Mulish"/>
              <a:sym typeface="Mulish"/>
            </a:endParaRPr>
          </a:p>
          <a:p>
            <a:pPr indent="-215900" lvl="1" marL="431801" marR="0" rtl="0" algn="l">
              <a:lnSpc>
                <a:spcPct val="150000"/>
              </a:lnSpc>
              <a:spcBef>
                <a:spcPts val="0"/>
              </a:spcBef>
              <a:spcAft>
                <a:spcPts val="0"/>
              </a:spcAft>
              <a:buClr>
                <a:srgbClr val="191919"/>
              </a:buClr>
              <a:buSzPts val="2000"/>
              <a:buFont typeface="Mulish"/>
              <a:buChar char="•"/>
            </a:pPr>
            <a:r>
              <a:rPr i="0" lang="en-US" sz="2000" u="none" cap="none" strike="noStrike">
                <a:solidFill>
                  <a:srgbClr val="191919"/>
                </a:solidFill>
                <a:latin typeface="Mulish"/>
                <a:ea typeface="Mulish"/>
                <a:cs typeface="Mulish"/>
                <a:sym typeface="Mulish"/>
              </a:rPr>
              <a:t>Lorem ipsum dolor sit amet, consectetur adipiscing elit. </a:t>
            </a:r>
            <a:endParaRPr>
              <a:latin typeface="Mulish"/>
              <a:ea typeface="Mulish"/>
              <a:cs typeface="Mulish"/>
              <a:sym typeface="Mulish"/>
            </a:endParaRPr>
          </a:p>
          <a:p>
            <a:pPr indent="-215900" lvl="1" marL="431801" marR="0" rtl="0" algn="l">
              <a:lnSpc>
                <a:spcPct val="150000"/>
              </a:lnSpc>
              <a:spcBef>
                <a:spcPts val="0"/>
              </a:spcBef>
              <a:spcAft>
                <a:spcPts val="0"/>
              </a:spcAft>
              <a:buClr>
                <a:srgbClr val="191919"/>
              </a:buClr>
              <a:buSzPts val="2000"/>
              <a:buFont typeface="Mulish"/>
              <a:buChar char="•"/>
            </a:pPr>
            <a:r>
              <a:rPr i="0" lang="en-US" sz="2000" u="none" cap="none" strike="noStrike">
                <a:solidFill>
                  <a:srgbClr val="191919"/>
                </a:solidFill>
                <a:latin typeface="Mulish"/>
                <a:ea typeface="Mulish"/>
                <a:cs typeface="Mulish"/>
                <a:sym typeface="Mulish"/>
              </a:rPr>
              <a:t>Lorem ipsum dolor sit amet, consectetur adipiscing elit. </a:t>
            </a:r>
            <a:endParaRPr>
              <a:latin typeface="Mulish"/>
              <a:ea typeface="Mulish"/>
              <a:cs typeface="Mulish"/>
              <a:sym typeface="Mulish"/>
            </a:endParaRPr>
          </a:p>
        </p:txBody>
      </p:sp>
      <p:sp>
        <p:nvSpPr>
          <p:cNvPr id="353" name="Google Shape;353;p26"/>
          <p:cNvSpPr/>
          <p:nvPr/>
        </p:nvSpPr>
        <p:spPr>
          <a:xfrm rot="-5400000">
            <a:off x="12312847" y="3324887"/>
            <a:ext cx="2097606" cy="10440233"/>
          </a:xfrm>
          <a:custGeom>
            <a:rect b="b" l="l" r="r" t="t"/>
            <a:pathLst>
              <a:path extrusionOk="0" h="2553168" w="512971">
                <a:moveTo>
                  <a:pt x="0" y="0"/>
                </a:moveTo>
                <a:lnTo>
                  <a:pt x="512971" y="0"/>
                </a:lnTo>
                <a:lnTo>
                  <a:pt x="512971" y="2553168"/>
                </a:lnTo>
                <a:lnTo>
                  <a:pt x="0" y="2553168"/>
                </a:lnTo>
                <a:lnTo>
                  <a:pt x="0" y="0"/>
                </a:lnTo>
              </a:path>
            </a:pathLst>
          </a:custGeom>
          <a:solidFill>
            <a:srgbClr val="F7EAFA"/>
          </a:solidFill>
          <a:ln>
            <a:noFill/>
          </a:ln>
        </p:spPr>
      </p:sp>
      <p:sp>
        <p:nvSpPr>
          <p:cNvPr id="354" name="Google Shape;354;p26"/>
          <p:cNvSpPr txBox="1"/>
          <p:nvPr/>
        </p:nvSpPr>
        <p:spPr>
          <a:xfrm>
            <a:off x="6802979" y="7925878"/>
            <a:ext cx="2677109" cy="1228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000000"/>
                </a:solidFill>
                <a:latin typeface="Marcellus"/>
                <a:ea typeface="Marcellus"/>
                <a:cs typeface="Marcellus"/>
                <a:sym typeface="Marcellus"/>
              </a:rPr>
              <a:t>T</a:t>
            </a:r>
            <a:endParaRPr/>
          </a:p>
        </p:txBody>
      </p:sp>
      <p:sp>
        <p:nvSpPr>
          <p:cNvPr id="355" name="Google Shape;355;p26"/>
          <p:cNvSpPr txBox="1"/>
          <p:nvPr/>
        </p:nvSpPr>
        <p:spPr>
          <a:xfrm>
            <a:off x="9010888" y="7936038"/>
            <a:ext cx="7593900" cy="1231500"/>
          </a:xfrm>
          <a:prstGeom prst="rect">
            <a:avLst/>
          </a:prstGeom>
          <a:noFill/>
          <a:ln>
            <a:noFill/>
          </a:ln>
        </p:spPr>
        <p:txBody>
          <a:bodyPr anchorCtr="0" anchor="t" bIns="0" lIns="0" spcFirstLastPara="1" rIns="0" wrap="square" tIns="0">
            <a:spAutoFit/>
          </a:bodyPr>
          <a:lstStyle/>
          <a:p>
            <a:pPr indent="-215900" lvl="1" marL="431801" marR="0" rtl="0" algn="l">
              <a:lnSpc>
                <a:spcPct val="150000"/>
              </a:lnSpc>
              <a:spcBef>
                <a:spcPts val="0"/>
              </a:spcBef>
              <a:spcAft>
                <a:spcPts val="0"/>
              </a:spcAft>
              <a:buClr>
                <a:srgbClr val="191919"/>
              </a:buClr>
              <a:buSzPts val="2000"/>
              <a:buFont typeface="Mulish"/>
              <a:buChar char="•"/>
            </a:pPr>
            <a:r>
              <a:rPr i="0" lang="en-US" sz="2000" u="none" cap="none" strike="noStrike">
                <a:solidFill>
                  <a:srgbClr val="191919"/>
                </a:solidFill>
                <a:latin typeface="Mulish"/>
                <a:ea typeface="Mulish"/>
                <a:cs typeface="Mulish"/>
                <a:sym typeface="Mulish"/>
              </a:rPr>
              <a:t>Lorem ipsum dolor sit amet, consectetur adipiscing elit.  </a:t>
            </a:r>
            <a:endParaRPr>
              <a:latin typeface="Mulish"/>
              <a:ea typeface="Mulish"/>
              <a:cs typeface="Mulish"/>
              <a:sym typeface="Mulish"/>
            </a:endParaRPr>
          </a:p>
          <a:p>
            <a:pPr indent="-215900" lvl="1" marL="431801" marR="0" rtl="0" algn="l">
              <a:lnSpc>
                <a:spcPct val="150000"/>
              </a:lnSpc>
              <a:spcBef>
                <a:spcPts val="0"/>
              </a:spcBef>
              <a:spcAft>
                <a:spcPts val="0"/>
              </a:spcAft>
              <a:buClr>
                <a:srgbClr val="191919"/>
              </a:buClr>
              <a:buSzPts val="2000"/>
              <a:buFont typeface="Mulish"/>
              <a:buChar char="•"/>
            </a:pPr>
            <a:r>
              <a:rPr i="0" lang="en-US" sz="2000" u="none" cap="none" strike="noStrike">
                <a:solidFill>
                  <a:srgbClr val="191919"/>
                </a:solidFill>
                <a:latin typeface="Mulish"/>
                <a:ea typeface="Mulish"/>
                <a:cs typeface="Mulish"/>
                <a:sym typeface="Mulish"/>
              </a:rPr>
              <a:t>Lorem ipsum dolor sit amet, consectetur adipiscing elit. </a:t>
            </a:r>
            <a:endParaRPr>
              <a:latin typeface="Mulish"/>
              <a:ea typeface="Mulish"/>
              <a:cs typeface="Mulish"/>
              <a:sym typeface="Mulish"/>
            </a:endParaRPr>
          </a:p>
          <a:p>
            <a:pPr indent="-215900" lvl="1" marL="431801" marR="0" rtl="0" algn="l">
              <a:lnSpc>
                <a:spcPct val="150000"/>
              </a:lnSpc>
              <a:spcBef>
                <a:spcPts val="0"/>
              </a:spcBef>
              <a:spcAft>
                <a:spcPts val="0"/>
              </a:spcAft>
              <a:buClr>
                <a:srgbClr val="191919"/>
              </a:buClr>
              <a:buSzPts val="2000"/>
              <a:buFont typeface="Mulish"/>
              <a:buChar char="•"/>
            </a:pPr>
            <a:r>
              <a:rPr i="0" lang="en-US" sz="2000" u="none" cap="none" strike="noStrike">
                <a:solidFill>
                  <a:srgbClr val="191919"/>
                </a:solidFill>
                <a:latin typeface="Mulish"/>
                <a:ea typeface="Mulish"/>
                <a:cs typeface="Mulish"/>
                <a:sym typeface="Mulish"/>
              </a:rPr>
              <a:t>Lorem ipsum dolor sit amet, consectetur adipiscing elit. </a:t>
            </a:r>
            <a:endParaRPr>
              <a:latin typeface="Mulish"/>
              <a:ea typeface="Mulish"/>
              <a:cs typeface="Mulish"/>
              <a:sym typeface="Mulish"/>
            </a:endParaRPr>
          </a:p>
        </p:txBody>
      </p:sp>
      <p:sp>
        <p:nvSpPr>
          <p:cNvPr id="356" name="Google Shape;356;p26"/>
          <p:cNvSpPr txBox="1"/>
          <p:nvPr/>
        </p:nvSpPr>
        <p:spPr>
          <a:xfrm>
            <a:off x="1028700" y="3342112"/>
            <a:ext cx="5774279" cy="923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000000"/>
                </a:solidFill>
                <a:latin typeface="Marcellus"/>
                <a:ea typeface="Marcellus"/>
                <a:cs typeface="Marcellus"/>
                <a:sym typeface="Marcellus"/>
              </a:rPr>
              <a:t>SWOT Analysis</a:t>
            </a:r>
            <a:endParaRPr/>
          </a:p>
        </p:txBody>
      </p:sp>
      <p:sp>
        <p:nvSpPr>
          <p:cNvPr id="357" name="Google Shape;357;p26"/>
          <p:cNvSpPr txBox="1"/>
          <p:nvPr/>
        </p:nvSpPr>
        <p:spPr>
          <a:xfrm>
            <a:off x="1028700" y="4458794"/>
            <a:ext cx="5480400" cy="61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n-US" sz="2000" u="none" cap="none" strike="noStrike">
                <a:solidFill>
                  <a:srgbClr val="191919"/>
                </a:solidFill>
                <a:latin typeface="Mulish"/>
                <a:ea typeface="Mulish"/>
                <a:cs typeface="Mulish"/>
                <a:sym typeface="Mulish"/>
              </a:rPr>
              <a:t>Lorem ipsum dolor sit amet, consectetur adipiscing elit. Aliquam finibus posuere neque. </a:t>
            </a:r>
            <a:endParaRPr>
              <a:latin typeface="Mulish"/>
              <a:ea typeface="Mulish"/>
              <a:cs typeface="Mulish"/>
              <a:sym typeface="Mulish"/>
            </a:endParaRPr>
          </a:p>
        </p:txBody>
      </p:sp>
      <p:pic>
        <p:nvPicPr>
          <p:cNvPr id="358" name="Google Shape;358;p26"/>
          <p:cNvPicPr preferRelativeResize="0"/>
          <p:nvPr/>
        </p:nvPicPr>
        <p:blipFill rotWithShape="1">
          <a:blip r:embed="rId3">
            <a:alphaModFix/>
          </a:blip>
          <a:srcRect b="15203" l="0" r="0" t="15204"/>
          <a:stretch/>
        </p:blipFill>
        <p:spPr>
          <a:xfrm>
            <a:off x="0" y="6153134"/>
            <a:ext cx="6509213" cy="301988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27"/>
          <p:cNvSpPr/>
          <p:nvPr/>
        </p:nvSpPr>
        <p:spPr>
          <a:xfrm>
            <a:off x="6974170" y="1028700"/>
            <a:ext cx="8431894" cy="4744005"/>
          </a:xfrm>
          <a:custGeom>
            <a:rect b="b" l="l" r="r" t="t"/>
            <a:pathLst>
              <a:path extrusionOk="0" h="1249450" w="2220746">
                <a:moveTo>
                  <a:pt x="0" y="0"/>
                </a:moveTo>
                <a:lnTo>
                  <a:pt x="2220746" y="0"/>
                </a:lnTo>
                <a:lnTo>
                  <a:pt x="2220746" y="1249450"/>
                </a:lnTo>
                <a:lnTo>
                  <a:pt x="0" y="1249450"/>
                </a:lnTo>
                <a:lnTo>
                  <a:pt x="0" y="0"/>
                </a:lnTo>
              </a:path>
            </a:pathLst>
          </a:custGeom>
          <a:solidFill>
            <a:srgbClr val="F7EAFA"/>
          </a:solidFill>
          <a:ln>
            <a:noFill/>
          </a:ln>
        </p:spPr>
      </p:sp>
      <p:pic>
        <p:nvPicPr>
          <p:cNvPr id="364" name="Google Shape;364;p27"/>
          <p:cNvPicPr preferRelativeResize="0"/>
          <p:nvPr/>
        </p:nvPicPr>
        <p:blipFill rotWithShape="1">
          <a:blip r:embed="rId3">
            <a:alphaModFix/>
          </a:blip>
          <a:srcRect b="15775" l="0" r="0" t="15775"/>
          <a:stretch/>
        </p:blipFill>
        <p:spPr>
          <a:xfrm>
            <a:off x="1540229" y="738092"/>
            <a:ext cx="5656902" cy="5819111"/>
          </a:xfrm>
          <a:prstGeom prst="rect">
            <a:avLst/>
          </a:prstGeom>
          <a:noFill/>
          <a:ln>
            <a:noFill/>
          </a:ln>
        </p:spPr>
      </p:pic>
      <p:pic>
        <p:nvPicPr>
          <p:cNvPr id="365" name="Google Shape;365;p27"/>
          <p:cNvPicPr preferRelativeResize="0"/>
          <p:nvPr/>
        </p:nvPicPr>
        <p:blipFill rotWithShape="1">
          <a:blip r:embed="rId4">
            <a:alphaModFix/>
          </a:blip>
          <a:srcRect b="10719" l="0" r="0" t="10719"/>
          <a:stretch/>
        </p:blipFill>
        <p:spPr>
          <a:xfrm>
            <a:off x="8236677" y="5143500"/>
            <a:ext cx="9022623" cy="4725496"/>
          </a:xfrm>
          <a:prstGeom prst="rect">
            <a:avLst/>
          </a:prstGeom>
          <a:noFill/>
          <a:ln>
            <a:noFill/>
          </a:ln>
        </p:spPr>
      </p:pic>
      <p:sp>
        <p:nvSpPr>
          <p:cNvPr id="366" name="Google Shape;366;p27"/>
          <p:cNvSpPr txBox="1"/>
          <p:nvPr/>
        </p:nvSpPr>
        <p:spPr>
          <a:xfrm>
            <a:off x="1592591" y="7211678"/>
            <a:ext cx="5552100" cy="1231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n-US" sz="2000" u="none" cap="none" strike="noStrike">
                <a:solidFill>
                  <a:srgbClr val="191919"/>
                </a:solidFill>
                <a:latin typeface="Mulish"/>
                <a:ea typeface="Mulish"/>
                <a:cs typeface="Mulish"/>
                <a:sym typeface="Mulish"/>
              </a:rPr>
              <a:t>Lorem ipsum dolor sit amet, consectetur adipiscing elit. Aliquam finibus posuere neque.  Lorem ipsum dolor sit amet, consectetur adipiscing elit. Aliquam finibus posuere neque. </a:t>
            </a:r>
            <a:endParaRPr>
              <a:latin typeface="Mulish"/>
              <a:ea typeface="Mulish"/>
              <a:cs typeface="Mulish"/>
              <a:sym typeface="Mulish"/>
            </a:endParaRPr>
          </a:p>
        </p:txBody>
      </p:sp>
      <p:sp>
        <p:nvSpPr>
          <p:cNvPr id="367" name="Google Shape;367;p27"/>
          <p:cNvSpPr/>
          <p:nvPr/>
        </p:nvSpPr>
        <p:spPr>
          <a:xfrm>
            <a:off x="7580536" y="1628424"/>
            <a:ext cx="6884773" cy="1150718"/>
          </a:xfrm>
          <a:custGeom>
            <a:rect b="b" l="l" r="r" t="t"/>
            <a:pathLst>
              <a:path extrusionOk="0" h="303070" w="1813273">
                <a:moveTo>
                  <a:pt x="0" y="0"/>
                </a:moveTo>
                <a:lnTo>
                  <a:pt x="1813273" y="0"/>
                </a:lnTo>
                <a:lnTo>
                  <a:pt x="1813273" y="303070"/>
                </a:lnTo>
                <a:lnTo>
                  <a:pt x="0" y="303070"/>
                </a:lnTo>
                <a:lnTo>
                  <a:pt x="0" y="0"/>
                </a:lnTo>
              </a:path>
            </a:pathLst>
          </a:custGeom>
          <a:solidFill>
            <a:srgbClr val="FFFFFF"/>
          </a:solidFill>
          <a:ln>
            <a:noFill/>
          </a:ln>
        </p:spPr>
      </p:sp>
      <p:sp>
        <p:nvSpPr>
          <p:cNvPr id="368" name="Google Shape;368;p27"/>
          <p:cNvSpPr txBox="1"/>
          <p:nvPr/>
        </p:nvSpPr>
        <p:spPr>
          <a:xfrm>
            <a:off x="7128726" y="1737058"/>
            <a:ext cx="7788393" cy="9239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000000"/>
                </a:solidFill>
                <a:latin typeface="Marcellus"/>
                <a:ea typeface="Marcellus"/>
                <a:cs typeface="Marcellus"/>
                <a:sym typeface="Marcellus"/>
              </a:rPr>
              <a:t>Add topic here</a:t>
            </a:r>
            <a:endParaRPr/>
          </a:p>
        </p:txBody>
      </p:sp>
      <p:sp>
        <p:nvSpPr>
          <p:cNvPr id="369" name="Google Shape;369;p27"/>
          <p:cNvSpPr txBox="1"/>
          <p:nvPr/>
        </p:nvSpPr>
        <p:spPr>
          <a:xfrm>
            <a:off x="7655591" y="3353078"/>
            <a:ext cx="7069200" cy="923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n-US" sz="2000" u="none" cap="none" strike="noStrike">
                <a:solidFill>
                  <a:srgbClr val="191919"/>
                </a:solidFill>
                <a:latin typeface="Mulish"/>
                <a:ea typeface="Mulish"/>
                <a:cs typeface="Mulish"/>
                <a:sym typeface="Mulish"/>
              </a:rPr>
              <a:t>Lorem ipsum dolor sit amet, consectetur adipiscing elit. Aliquam finibus posuere neque.  Lorem ipsum dolor sit amet, consectetur adipiscing elit. Aliquam finibus posuere neque. </a:t>
            </a:r>
            <a:endParaRPr>
              <a:latin typeface="Mulish"/>
              <a:ea typeface="Mulish"/>
              <a:cs typeface="Mulish"/>
              <a:sym typeface="Mulish"/>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EAFA"/>
        </a:solidFill>
      </p:bgPr>
    </p:bg>
    <p:spTree>
      <p:nvGrpSpPr>
        <p:cNvPr id="373" name="Shape 373"/>
        <p:cNvGrpSpPr/>
        <p:nvPr/>
      </p:nvGrpSpPr>
      <p:grpSpPr>
        <a:xfrm>
          <a:off x="0" y="0"/>
          <a:ext cx="0" cy="0"/>
          <a:chOff x="0" y="0"/>
          <a:chExt cx="0" cy="0"/>
        </a:xfrm>
      </p:grpSpPr>
      <p:pic>
        <p:nvPicPr>
          <p:cNvPr id="374" name="Google Shape;374;p28"/>
          <p:cNvPicPr preferRelativeResize="0"/>
          <p:nvPr/>
        </p:nvPicPr>
        <p:blipFill rotWithShape="1">
          <a:blip r:embed="rId3">
            <a:alphaModFix/>
          </a:blip>
          <a:srcRect b="0" l="13339" r="13339" t="0"/>
          <a:stretch/>
        </p:blipFill>
        <p:spPr>
          <a:xfrm>
            <a:off x="6096000" y="0"/>
            <a:ext cx="6096000" cy="5542747"/>
          </a:xfrm>
          <a:prstGeom prst="rect">
            <a:avLst/>
          </a:prstGeom>
          <a:noFill/>
          <a:ln>
            <a:noFill/>
          </a:ln>
        </p:spPr>
      </p:pic>
      <p:pic>
        <p:nvPicPr>
          <p:cNvPr id="375" name="Google Shape;375;p28"/>
          <p:cNvPicPr preferRelativeResize="0"/>
          <p:nvPr/>
        </p:nvPicPr>
        <p:blipFill rotWithShape="1">
          <a:blip r:embed="rId4">
            <a:alphaModFix/>
          </a:blip>
          <a:srcRect b="0" l="7169" r="7169" t="0"/>
          <a:stretch/>
        </p:blipFill>
        <p:spPr>
          <a:xfrm>
            <a:off x="0" y="5542747"/>
            <a:ext cx="6096000" cy="4744253"/>
          </a:xfrm>
          <a:prstGeom prst="rect">
            <a:avLst/>
          </a:prstGeom>
          <a:noFill/>
          <a:ln>
            <a:noFill/>
          </a:ln>
        </p:spPr>
      </p:pic>
      <p:pic>
        <p:nvPicPr>
          <p:cNvPr id="376" name="Google Shape;376;p28"/>
          <p:cNvPicPr preferRelativeResize="0"/>
          <p:nvPr/>
        </p:nvPicPr>
        <p:blipFill rotWithShape="1">
          <a:blip r:embed="rId5">
            <a:alphaModFix/>
          </a:blip>
          <a:srcRect b="0" l="7169" r="7169" t="0"/>
          <a:stretch/>
        </p:blipFill>
        <p:spPr>
          <a:xfrm>
            <a:off x="12192000" y="5542747"/>
            <a:ext cx="6096000" cy="4744253"/>
          </a:xfrm>
          <a:prstGeom prst="rect">
            <a:avLst/>
          </a:prstGeom>
          <a:noFill/>
          <a:ln>
            <a:noFill/>
          </a:ln>
        </p:spPr>
      </p:pic>
      <p:sp>
        <p:nvSpPr>
          <p:cNvPr id="377" name="Google Shape;377;p28"/>
          <p:cNvSpPr/>
          <p:nvPr/>
        </p:nvSpPr>
        <p:spPr>
          <a:xfrm>
            <a:off x="1071563" y="1167072"/>
            <a:ext cx="3952875" cy="3868191"/>
          </a:xfrm>
          <a:custGeom>
            <a:rect b="b" l="l" r="r" t="t"/>
            <a:pathLst>
              <a:path extrusionOk="0" h="1018783" w="1041086">
                <a:moveTo>
                  <a:pt x="0" y="0"/>
                </a:moveTo>
                <a:lnTo>
                  <a:pt x="1041086" y="0"/>
                </a:lnTo>
                <a:lnTo>
                  <a:pt x="1041086" y="1018783"/>
                </a:lnTo>
                <a:lnTo>
                  <a:pt x="0" y="1018783"/>
                </a:lnTo>
                <a:lnTo>
                  <a:pt x="0" y="0"/>
                </a:lnTo>
              </a:path>
            </a:pathLst>
          </a:custGeom>
          <a:solidFill>
            <a:srgbClr val="FFFFFF"/>
          </a:solidFill>
          <a:ln>
            <a:noFill/>
          </a:ln>
        </p:spPr>
      </p:sp>
      <p:sp>
        <p:nvSpPr>
          <p:cNvPr id="378" name="Google Shape;378;p28"/>
          <p:cNvSpPr txBox="1"/>
          <p:nvPr/>
        </p:nvSpPr>
        <p:spPr>
          <a:xfrm>
            <a:off x="1529390" y="1720042"/>
            <a:ext cx="3037200" cy="2770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6000" u="none" cap="none" strike="noStrike">
                <a:solidFill>
                  <a:srgbClr val="000000"/>
                </a:solidFill>
                <a:latin typeface="Marcellus"/>
                <a:ea typeface="Marcellus"/>
                <a:cs typeface="Marcellus"/>
                <a:sym typeface="Marcellus"/>
              </a:rPr>
              <a:t>Add topic here</a:t>
            </a:r>
            <a:endParaRPr/>
          </a:p>
        </p:txBody>
      </p:sp>
      <p:sp>
        <p:nvSpPr>
          <p:cNvPr id="379" name="Google Shape;379;p28"/>
          <p:cNvSpPr txBox="1"/>
          <p:nvPr/>
        </p:nvSpPr>
        <p:spPr>
          <a:xfrm>
            <a:off x="7206159" y="7825785"/>
            <a:ext cx="3875700" cy="923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n-US" sz="2000" u="none" cap="none" strike="noStrike">
                <a:solidFill>
                  <a:srgbClr val="191919"/>
                </a:solidFill>
                <a:latin typeface="Mulish"/>
                <a:ea typeface="Mulish"/>
                <a:cs typeface="Mulish"/>
                <a:sym typeface="Mulish"/>
              </a:rPr>
              <a:t>Lorem ipsum dolor sit amet, consectetur adipiscing elit. Aliquam finibus posuere neque.  </a:t>
            </a:r>
            <a:endParaRPr>
              <a:latin typeface="Mulish"/>
              <a:ea typeface="Mulish"/>
              <a:cs typeface="Mulish"/>
              <a:sym typeface="Mulish"/>
            </a:endParaRPr>
          </a:p>
        </p:txBody>
      </p:sp>
      <p:sp>
        <p:nvSpPr>
          <p:cNvPr id="380" name="Google Shape;380;p28"/>
          <p:cNvSpPr txBox="1"/>
          <p:nvPr/>
        </p:nvSpPr>
        <p:spPr>
          <a:xfrm>
            <a:off x="7206159" y="7080563"/>
            <a:ext cx="3875700" cy="4617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3000" u="none" cap="none" strike="noStrike">
                <a:solidFill>
                  <a:srgbClr val="000000"/>
                </a:solidFill>
                <a:latin typeface="Mulish"/>
                <a:ea typeface="Mulish"/>
                <a:cs typeface="Mulish"/>
                <a:sym typeface="Mulish"/>
              </a:rPr>
              <a:t>SUBTITLE HERE</a:t>
            </a:r>
            <a:endParaRPr>
              <a:latin typeface="Mulish"/>
              <a:ea typeface="Mulish"/>
              <a:cs typeface="Mulish"/>
              <a:sym typeface="Mulish"/>
            </a:endParaRPr>
          </a:p>
        </p:txBody>
      </p:sp>
      <p:sp>
        <p:nvSpPr>
          <p:cNvPr id="381" name="Google Shape;381;p28"/>
          <p:cNvSpPr txBox="1"/>
          <p:nvPr/>
        </p:nvSpPr>
        <p:spPr>
          <a:xfrm>
            <a:off x="13302159" y="2921680"/>
            <a:ext cx="3875700" cy="923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n-US" sz="2000" u="none" cap="none" strike="noStrike">
                <a:solidFill>
                  <a:srgbClr val="191919"/>
                </a:solidFill>
                <a:latin typeface="Mulish"/>
                <a:ea typeface="Mulish"/>
                <a:cs typeface="Mulish"/>
                <a:sym typeface="Mulish"/>
              </a:rPr>
              <a:t>Lorem ipsum dolor sit amet, consectetur adipiscing elit. Aliquam finibus posuere neque.  </a:t>
            </a:r>
            <a:endParaRPr>
              <a:latin typeface="Mulish"/>
              <a:ea typeface="Mulish"/>
              <a:cs typeface="Mulish"/>
              <a:sym typeface="Mulish"/>
            </a:endParaRPr>
          </a:p>
        </p:txBody>
      </p:sp>
      <p:sp>
        <p:nvSpPr>
          <p:cNvPr id="382" name="Google Shape;382;p28"/>
          <p:cNvSpPr txBox="1"/>
          <p:nvPr/>
        </p:nvSpPr>
        <p:spPr>
          <a:xfrm>
            <a:off x="13302159" y="2176458"/>
            <a:ext cx="3875700" cy="4617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3000" u="none" cap="none" strike="noStrike">
                <a:solidFill>
                  <a:srgbClr val="000000"/>
                </a:solidFill>
                <a:latin typeface="Mulish"/>
                <a:ea typeface="Mulish"/>
                <a:cs typeface="Mulish"/>
                <a:sym typeface="Mulish"/>
              </a:rPr>
              <a:t>SUBTITLE HERE</a:t>
            </a:r>
            <a:endParaRPr>
              <a:latin typeface="Mulish"/>
              <a:ea typeface="Mulish"/>
              <a:cs typeface="Mulish"/>
              <a:sym typeface="Mulish"/>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pic>
        <p:nvPicPr>
          <p:cNvPr id="387" name="Google Shape;387;p29"/>
          <p:cNvPicPr preferRelativeResize="0"/>
          <p:nvPr/>
        </p:nvPicPr>
        <p:blipFill rotWithShape="1">
          <a:blip r:embed="rId3">
            <a:alphaModFix/>
          </a:blip>
          <a:srcRect b="4507" l="0" r="0" t="4507"/>
          <a:stretch/>
        </p:blipFill>
        <p:spPr>
          <a:xfrm>
            <a:off x="6096721" y="5561504"/>
            <a:ext cx="6094559" cy="3696796"/>
          </a:xfrm>
          <a:prstGeom prst="rect">
            <a:avLst/>
          </a:prstGeom>
          <a:noFill/>
          <a:ln>
            <a:noFill/>
          </a:ln>
        </p:spPr>
      </p:pic>
      <p:pic>
        <p:nvPicPr>
          <p:cNvPr id="388" name="Google Shape;388;p29"/>
          <p:cNvPicPr preferRelativeResize="0"/>
          <p:nvPr/>
        </p:nvPicPr>
        <p:blipFill rotWithShape="1">
          <a:blip r:embed="rId4">
            <a:alphaModFix/>
          </a:blip>
          <a:srcRect b="0" l="628" r="627" t="0"/>
          <a:stretch/>
        </p:blipFill>
        <p:spPr>
          <a:xfrm>
            <a:off x="6096721" y="1028700"/>
            <a:ext cx="6094559" cy="4114800"/>
          </a:xfrm>
          <a:prstGeom prst="rect">
            <a:avLst/>
          </a:prstGeom>
          <a:noFill/>
          <a:ln>
            <a:noFill/>
          </a:ln>
        </p:spPr>
      </p:pic>
      <p:pic>
        <p:nvPicPr>
          <p:cNvPr id="389" name="Google Shape;389;p29"/>
          <p:cNvPicPr preferRelativeResize="0"/>
          <p:nvPr/>
        </p:nvPicPr>
        <p:blipFill rotWithShape="1">
          <a:blip r:embed="rId5">
            <a:alphaModFix/>
          </a:blip>
          <a:srcRect b="0" l="7959" r="28291" t="0"/>
          <a:stretch/>
        </p:blipFill>
        <p:spPr>
          <a:xfrm>
            <a:off x="1028700" y="4397333"/>
            <a:ext cx="4648166" cy="4860967"/>
          </a:xfrm>
          <a:prstGeom prst="rect">
            <a:avLst/>
          </a:prstGeom>
          <a:noFill/>
          <a:ln>
            <a:noFill/>
          </a:ln>
        </p:spPr>
      </p:pic>
      <p:pic>
        <p:nvPicPr>
          <p:cNvPr id="390" name="Google Shape;390;p29"/>
          <p:cNvPicPr preferRelativeResize="0"/>
          <p:nvPr/>
        </p:nvPicPr>
        <p:blipFill rotWithShape="1">
          <a:blip r:embed="rId6">
            <a:alphaModFix/>
          </a:blip>
          <a:srcRect b="15139" l="0" r="0" t="15140"/>
          <a:stretch/>
        </p:blipFill>
        <p:spPr>
          <a:xfrm>
            <a:off x="12611134" y="4397333"/>
            <a:ext cx="4648166" cy="4860967"/>
          </a:xfrm>
          <a:prstGeom prst="rect">
            <a:avLst/>
          </a:prstGeom>
          <a:noFill/>
          <a:ln>
            <a:noFill/>
          </a:ln>
        </p:spPr>
      </p:pic>
      <p:sp>
        <p:nvSpPr>
          <p:cNvPr id="391" name="Google Shape;391;p29"/>
          <p:cNvSpPr/>
          <p:nvPr/>
        </p:nvSpPr>
        <p:spPr>
          <a:xfrm>
            <a:off x="1028700" y="1028700"/>
            <a:ext cx="4648921" cy="3015389"/>
          </a:xfrm>
          <a:custGeom>
            <a:rect b="b" l="l" r="r" t="t"/>
            <a:pathLst>
              <a:path extrusionOk="0" h="794177" w="1224407">
                <a:moveTo>
                  <a:pt x="0" y="0"/>
                </a:moveTo>
                <a:lnTo>
                  <a:pt x="1224407" y="0"/>
                </a:lnTo>
                <a:lnTo>
                  <a:pt x="1224407" y="794177"/>
                </a:lnTo>
                <a:lnTo>
                  <a:pt x="0" y="794177"/>
                </a:lnTo>
                <a:lnTo>
                  <a:pt x="0" y="0"/>
                </a:lnTo>
              </a:path>
            </a:pathLst>
          </a:custGeom>
          <a:solidFill>
            <a:srgbClr val="F7EAFA"/>
          </a:solidFill>
          <a:ln>
            <a:noFill/>
          </a:ln>
        </p:spPr>
      </p:sp>
      <p:sp>
        <p:nvSpPr>
          <p:cNvPr id="392" name="Google Shape;392;p29"/>
          <p:cNvSpPr/>
          <p:nvPr/>
        </p:nvSpPr>
        <p:spPr>
          <a:xfrm>
            <a:off x="1224118" y="1935382"/>
            <a:ext cx="4257330" cy="1150718"/>
          </a:xfrm>
          <a:custGeom>
            <a:rect b="b" l="l" r="r" t="t"/>
            <a:pathLst>
              <a:path extrusionOk="0" h="303070" w="1121272">
                <a:moveTo>
                  <a:pt x="0" y="0"/>
                </a:moveTo>
                <a:lnTo>
                  <a:pt x="1121272" y="0"/>
                </a:lnTo>
                <a:lnTo>
                  <a:pt x="1121272" y="303070"/>
                </a:lnTo>
                <a:lnTo>
                  <a:pt x="0" y="303070"/>
                </a:lnTo>
                <a:lnTo>
                  <a:pt x="0" y="0"/>
                </a:lnTo>
              </a:path>
            </a:pathLst>
          </a:custGeom>
          <a:solidFill>
            <a:srgbClr val="FFFFFF"/>
          </a:solidFill>
          <a:ln>
            <a:noFill/>
          </a:ln>
        </p:spPr>
      </p:sp>
      <p:sp>
        <p:nvSpPr>
          <p:cNvPr id="393" name="Google Shape;393;p29"/>
          <p:cNvSpPr txBox="1"/>
          <p:nvPr/>
        </p:nvSpPr>
        <p:spPr>
          <a:xfrm>
            <a:off x="1224118" y="2069670"/>
            <a:ext cx="4257330" cy="9239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000000"/>
                </a:solidFill>
                <a:latin typeface="Marcellus"/>
                <a:ea typeface="Marcellus"/>
                <a:cs typeface="Marcellus"/>
                <a:sym typeface="Marcellus"/>
              </a:rPr>
              <a:t>Gallery 01</a:t>
            </a:r>
            <a:endParaRPr/>
          </a:p>
        </p:txBody>
      </p:sp>
      <p:sp>
        <p:nvSpPr>
          <p:cNvPr id="394" name="Google Shape;394;p29"/>
          <p:cNvSpPr/>
          <p:nvPr/>
        </p:nvSpPr>
        <p:spPr>
          <a:xfrm>
            <a:off x="12610379" y="1028700"/>
            <a:ext cx="4648921" cy="3015389"/>
          </a:xfrm>
          <a:custGeom>
            <a:rect b="b" l="l" r="r" t="t"/>
            <a:pathLst>
              <a:path extrusionOk="0" h="794177" w="1224407">
                <a:moveTo>
                  <a:pt x="0" y="0"/>
                </a:moveTo>
                <a:lnTo>
                  <a:pt x="1224407" y="0"/>
                </a:lnTo>
                <a:lnTo>
                  <a:pt x="1224407" y="794177"/>
                </a:lnTo>
                <a:lnTo>
                  <a:pt x="0" y="794177"/>
                </a:lnTo>
                <a:lnTo>
                  <a:pt x="0" y="0"/>
                </a:lnTo>
              </a:path>
            </a:pathLst>
          </a:custGeom>
          <a:solidFill>
            <a:srgbClr val="F7EAFA"/>
          </a:solidFill>
          <a:ln>
            <a:noFill/>
          </a:ln>
        </p:spPr>
      </p:sp>
      <p:sp>
        <p:nvSpPr>
          <p:cNvPr id="395" name="Google Shape;395;p29"/>
          <p:cNvSpPr txBox="1"/>
          <p:nvPr/>
        </p:nvSpPr>
        <p:spPr>
          <a:xfrm>
            <a:off x="12993622" y="2069945"/>
            <a:ext cx="3883200" cy="923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n-US" sz="2000" u="none" cap="none" strike="noStrike">
                <a:solidFill>
                  <a:srgbClr val="191919"/>
                </a:solidFill>
                <a:latin typeface="Mulish"/>
                <a:ea typeface="Mulish"/>
                <a:cs typeface="Mulish"/>
                <a:sym typeface="Mulish"/>
              </a:rPr>
              <a:t>Lorem ipsum dolor sit amet, consectetur adipiscing elit. Aliquam finibus posuere neque. </a:t>
            </a:r>
            <a:endParaRPr>
              <a:latin typeface="Mulish"/>
              <a:ea typeface="Mulish"/>
              <a:cs typeface="Mulish"/>
              <a:sym typeface="Mulish"/>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grpSp>
        <p:nvGrpSpPr>
          <p:cNvPr id="400" name="Google Shape;400;p30"/>
          <p:cNvGrpSpPr/>
          <p:nvPr/>
        </p:nvGrpSpPr>
        <p:grpSpPr>
          <a:xfrm>
            <a:off x="7147664" y="1028700"/>
            <a:ext cx="10111636" cy="8229600"/>
            <a:chOff x="0" y="0"/>
            <a:chExt cx="13482181" cy="10972800"/>
          </a:xfrm>
        </p:grpSpPr>
        <p:pic>
          <p:nvPicPr>
            <p:cNvPr id="401" name="Google Shape;401;p30"/>
            <p:cNvPicPr preferRelativeResize="0"/>
            <p:nvPr/>
          </p:nvPicPr>
          <p:blipFill rotWithShape="1">
            <a:blip r:embed="rId3">
              <a:alphaModFix/>
            </a:blip>
            <a:srcRect b="23067" l="0" r="0" t="23068"/>
            <a:stretch/>
          </p:blipFill>
          <p:spPr>
            <a:xfrm>
              <a:off x="0" y="0"/>
              <a:ext cx="8734121" cy="7061200"/>
            </a:xfrm>
            <a:prstGeom prst="rect">
              <a:avLst/>
            </a:prstGeom>
            <a:noFill/>
            <a:ln>
              <a:noFill/>
            </a:ln>
          </p:spPr>
        </p:pic>
        <p:pic>
          <p:nvPicPr>
            <p:cNvPr id="402" name="Google Shape;402;p30"/>
            <p:cNvPicPr preferRelativeResize="0"/>
            <p:nvPr/>
          </p:nvPicPr>
          <p:blipFill rotWithShape="1">
            <a:blip r:embed="rId4">
              <a:alphaModFix/>
            </a:blip>
            <a:srcRect b="0" l="3629" r="3630" t="0"/>
            <a:stretch/>
          </p:blipFill>
          <p:spPr>
            <a:xfrm>
              <a:off x="9115121" y="0"/>
              <a:ext cx="4367060" cy="7061200"/>
            </a:xfrm>
            <a:prstGeom prst="rect">
              <a:avLst/>
            </a:prstGeom>
            <a:noFill/>
            <a:ln>
              <a:noFill/>
            </a:ln>
          </p:spPr>
        </p:pic>
        <p:pic>
          <p:nvPicPr>
            <p:cNvPr id="403" name="Google Shape;403;p30"/>
            <p:cNvPicPr preferRelativeResize="0"/>
            <p:nvPr/>
          </p:nvPicPr>
          <p:blipFill rotWithShape="1">
            <a:blip r:embed="rId5">
              <a:alphaModFix/>
            </a:blip>
            <a:srcRect b="56197" l="0" r="0" t="4533"/>
            <a:stretch/>
          </p:blipFill>
          <p:spPr>
            <a:xfrm>
              <a:off x="0" y="7442200"/>
              <a:ext cx="13482181" cy="3530600"/>
            </a:xfrm>
            <a:prstGeom prst="rect">
              <a:avLst/>
            </a:prstGeom>
            <a:noFill/>
            <a:ln>
              <a:noFill/>
            </a:ln>
          </p:spPr>
        </p:pic>
      </p:grpSp>
      <p:sp>
        <p:nvSpPr>
          <p:cNvPr id="404" name="Google Shape;404;p30"/>
          <p:cNvSpPr/>
          <p:nvPr/>
        </p:nvSpPr>
        <p:spPr>
          <a:xfrm>
            <a:off x="1028700" y="1028700"/>
            <a:ext cx="5750775" cy="4114800"/>
          </a:xfrm>
          <a:custGeom>
            <a:rect b="b" l="l" r="r" t="t"/>
            <a:pathLst>
              <a:path extrusionOk="0" h="1083733" w="1514607">
                <a:moveTo>
                  <a:pt x="0" y="0"/>
                </a:moveTo>
                <a:lnTo>
                  <a:pt x="1514607" y="0"/>
                </a:lnTo>
                <a:lnTo>
                  <a:pt x="1514607" y="1083733"/>
                </a:lnTo>
                <a:lnTo>
                  <a:pt x="0" y="1083733"/>
                </a:lnTo>
                <a:lnTo>
                  <a:pt x="0" y="0"/>
                </a:lnTo>
              </a:path>
            </a:pathLst>
          </a:custGeom>
          <a:solidFill>
            <a:srgbClr val="F7EAFA"/>
          </a:solidFill>
          <a:ln>
            <a:noFill/>
          </a:ln>
        </p:spPr>
      </p:sp>
      <p:sp>
        <p:nvSpPr>
          <p:cNvPr id="405" name="Google Shape;405;p30"/>
          <p:cNvSpPr/>
          <p:nvPr/>
        </p:nvSpPr>
        <p:spPr>
          <a:xfrm>
            <a:off x="1775422" y="1688437"/>
            <a:ext cx="4257330" cy="1150718"/>
          </a:xfrm>
          <a:custGeom>
            <a:rect b="b" l="l" r="r" t="t"/>
            <a:pathLst>
              <a:path extrusionOk="0" h="303070" w="1121272">
                <a:moveTo>
                  <a:pt x="0" y="0"/>
                </a:moveTo>
                <a:lnTo>
                  <a:pt x="1121272" y="0"/>
                </a:lnTo>
                <a:lnTo>
                  <a:pt x="1121272" y="303070"/>
                </a:lnTo>
                <a:lnTo>
                  <a:pt x="0" y="303070"/>
                </a:lnTo>
                <a:lnTo>
                  <a:pt x="0" y="0"/>
                </a:lnTo>
              </a:path>
            </a:pathLst>
          </a:custGeom>
          <a:solidFill>
            <a:srgbClr val="FFFFFF"/>
          </a:solidFill>
          <a:ln>
            <a:noFill/>
          </a:ln>
        </p:spPr>
      </p:sp>
      <p:sp>
        <p:nvSpPr>
          <p:cNvPr id="406" name="Google Shape;406;p30"/>
          <p:cNvSpPr txBox="1"/>
          <p:nvPr/>
        </p:nvSpPr>
        <p:spPr>
          <a:xfrm>
            <a:off x="1775422" y="1822724"/>
            <a:ext cx="4257330" cy="9239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000000"/>
                </a:solidFill>
                <a:latin typeface="Marcellus"/>
                <a:ea typeface="Marcellus"/>
                <a:cs typeface="Marcellus"/>
                <a:sym typeface="Marcellus"/>
              </a:rPr>
              <a:t>Gallery 02</a:t>
            </a:r>
            <a:endParaRPr/>
          </a:p>
        </p:txBody>
      </p:sp>
      <p:sp>
        <p:nvSpPr>
          <p:cNvPr id="407" name="Google Shape;407;p30"/>
          <p:cNvSpPr txBox="1"/>
          <p:nvPr/>
        </p:nvSpPr>
        <p:spPr>
          <a:xfrm>
            <a:off x="1962454" y="3361370"/>
            <a:ext cx="3883200" cy="923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n-US" sz="2000" u="none" cap="none" strike="noStrike">
                <a:solidFill>
                  <a:srgbClr val="191919"/>
                </a:solidFill>
                <a:latin typeface="Mulish"/>
                <a:ea typeface="Mulish"/>
                <a:cs typeface="Mulish"/>
                <a:sym typeface="Mulish"/>
              </a:rPr>
              <a:t>Lorem ipsum dolor sit amet, consectetur adipiscing elit. Aliquam finibus posuere neque. </a:t>
            </a:r>
            <a:endParaRPr>
              <a:latin typeface="Mulish"/>
              <a:ea typeface="Mulish"/>
              <a:cs typeface="Mulish"/>
              <a:sym typeface="Mulish"/>
            </a:endParaRPr>
          </a:p>
        </p:txBody>
      </p:sp>
      <p:pic>
        <p:nvPicPr>
          <p:cNvPr id="408" name="Google Shape;408;p30"/>
          <p:cNvPicPr preferRelativeResize="0"/>
          <p:nvPr/>
        </p:nvPicPr>
        <p:blipFill rotWithShape="1">
          <a:blip r:embed="rId6">
            <a:alphaModFix/>
          </a:blip>
          <a:srcRect b="770" l="0" r="0" t="769"/>
          <a:stretch/>
        </p:blipFill>
        <p:spPr>
          <a:xfrm>
            <a:off x="1028700" y="5490620"/>
            <a:ext cx="5750775" cy="376768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EAFA"/>
        </a:solidFill>
      </p:bgPr>
    </p:bg>
    <p:spTree>
      <p:nvGrpSpPr>
        <p:cNvPr id="412" name="Shape 412"/>
        <p:cNvGrpSpPr/>
        <p:nvPr/>
      </p:nvGrpSpPr>
      <p:grpSpPr>
        <a:xfrm>
          <a:off x="0" y="0"/>
          <a:ext cx="0" cy="0"/>
          <a:chOff x="0" y="0"/>
          <a:chExt cx="0" cy="0"/>
        </a:xfrm>
      </p:grpSpPr>
      <p:pic>
        <p:nvPicPr>
          <p:cNvPr id="413" name="Google Shape;413;p31"/>
          <p:cNvPicPr preferRelativeResize="0"/>
          <p:nvPr/>
        </p:nvPicPr>
        <p:blipFill rotWithShape="1">
          <a:blip r:embed="rId3">
            <a:alphaModFix/>
          </a:blip>
          <a:srcRect b="8587" l="9244" r="18820" t="0"/>
          <a:stretch/>
        </p:blipFill>
        <p:spPr>
          <a:xfrm>
            <a:off x="7303988" y="0"/>
            <a:ext cx="5396755" cy="10286998"/>
          </a:xfrm>
          <a:prstGeom prst="rect">
            <a:avLst/>
          </a:prstGeom>
          <a:noFill/>
          <a:ln>
            <a:noFill/>
          </a:ln>
        </p:spPr>
      </p:pic>
      <p:pic>
        <p:nvPicPr>
          <p:cNvPr id="414" name="Google Shape;414;p31"/>
          <p:cNvPicPr preferRelativeResize="0"/>
          <p:nvPr/>
        </p:nvPicPr>
        <p:blipFill rotWithShape="1">
          <a:blip r:embed="rId4">
            <a:alphaModFix/>
          </a:blip>
          <a:srcRect b="18818" l="0" r="0" t="18819"/>
          <a:stretch/>
        </p:blipFill>
        <p:spPr>
          <a:xfrm>
            <a:off x="12891244" y="0"/>
            <a:ext cx="5396756" cy="5048250"/>
          </a:xfrm>
          <a:prstGeom prst="rect">
            <a:avLst/>
          </a:prstGeom>
          <a:noFill/>
          <a:ln>
            <a:noFill/>
          </a:ln>
        </p:spPr>
      </p:pic>
      <p:pic>
        <p:nvPicPr>
          <p:cNvPr id="415" name="Google Shape;415;p31"/>
          <p:cNvPicPr preferRelativeResize="0"/>
          <p:nvPr/>
        </p:nvPicPr>
        <p:blipFill rotWithShape="1">
          <a:blip r:embed="rId5">
            <a:alphaModFix/>
          </a:blip>
          <a:srcRect b="0" l="14353" r="14354" t="0"/>
          <a:stretch/>
        </p:blipFill>
        <p:spPr>
          <a:xfrm>
            <a:off x="12891244" y="5238750"/>
            <a:ext cx="5396756" cy="5048250"/>
          </a:xfrm>
          <a:prstGeom prst="rect">
            <a:avLst/>
          </a:prstGeom>
          <a:noFill/>
          <a:ln>
            <a:noFill/>
          </a:ln>
        </p:spPr>
      </p:pic>
      <p:sp>
        <p:nvSpPr>
          <p:cNvPr id="416" name="Google Shape;416;p31"/>
          <p:cNvSpPr/>
          <p:nvPr/>
        </p:nvSpPr>
        <p:spPr>
          <a:xfrm>
            <a:off x="1028700" y="6531268"/>
            <a:ext cx="4257330" cy="1150718"/>
          </a:xfrm>
          <a:custGeom>
            <a:rect b="b" l="l" r="r" t="t"/>
            <a:pathLst>
              <a:path extrusionOk="0" h="303070" w="1121272">
                <a:moveTo>
                  <a:pt x="0" y="0"/>
                </a:moveTo>
                <a:lnTo>
                  <a:pt x="1121272" y="0"/>
                </a:lnTo>
                <a:lnTo>
                  <a:pt x="1121272" y="303070"/>
                </a:lnTo>
                <a:lnTo>
                  <a:pt x="0" y="303070"/>
                </a:lnTo>
                <a:lnTo>
                  <a:pt x="0" y="0"/>
                </a:lnTo>
              </a:path>
            </a:pathLst>
          </a:custGeom>
          <a:solidFill>
            <a:srgbClr val="FFFFFF"/>
          </a:solidFill>
          <a:ln>
            <a:noFill/>
          </a:ln>
        </p:spPr>
      </p:sp>
      <p:sp>
        <p:nvSpPr>
          <p:cNvPr id="417" name="Google Shape;417;p31"/>
          <p:cNvSpPr txBox="1"/>
          <p:nvPr/>
        </p:nvSpPr>
        <p:spPr>
          <a:xfrm>
            <a:off x="1028700" y="6665555"/>
            <a:ext cx="4257330" cy="9239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000000"/>
                </a:solidFill>
                <a:latin typeface="Marcellus"/>
                <a:ea typeface="Marcellus"/>
                <a:cs typeface="Marcellus"/>
                <a:sym typeface="Marcellus"/>
              </a:rPr>
              <a:t>Gallery 03</a:t>
            </a:r>
            <a:endParaRPr/>
          </a:p>
        </p:txBody>
      </p:sp>
      <p:sp>
        <p:nvSpPr>
          <p:cNvPr id="418" name="Google Shape;418;p31"/>
          <p:cNvSpPr txBox="1"/>
          <p:nvPr/>
        </p:nvSpPr>
        <p:spPr>
          <a:xfrm>
            <a:off x="1028700" y="8204200"/>
            <a:ext cx="4257300" cy="923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n-US" sz="2000" u="none" cap="none" strike="noStrike">
                <a:solidFill>
                  <a:srgbClr val="191919"/>
                </a:solidFill>
                <a:latin typeface="Mulish"/>
                <a:ea typeface="Mulish"/>
                <a:cs typeface="Mulish"/>
                <a:sym typeface="Mulish"/>
              </a:rPr>
              <a:t>Lorem ipsum dolor sit amet, consectetur adipiscing elit. Aliquam finibus posuere neque. </a:t>
            </a:r>
            <a:endParaRPr>
              <a:latin typeface="Mulish"/>
              <a:ea typeface="Mulish"/>
              <a:cs typeface="Mulish"/>
              <a:sym typeface="Mulish"/>
            </a:endParaRPr>
          </a:p>
        </p:txBody>
      </p:sp>
      <p:pic>
        <p:nvPicPr>
          <p:cNvPr id="419" name="Google Shape;419;p31"/>
          <p:cNvPicPr preferRelativeResize="0"/>
          <p:nvPr/>
        </p:nvPicPr>
        <p:blipFill rotWithShape="1">
          <a:blip r:embed="rId6">
            <a:alphaModFix/>
          </a:blip>
          <a:srcRect b="0" l="13804" r="13804" t="0"/>
          <a:stretch/>
        </p:blipFill>
        <p:spPr>
          <a:xfrm>
            <a:off x="-113507" y="-66015"/>
            <a:ext cx="7047708" cy="547621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grpSp>
        <p:nvGrpSpPr>
          <p:cNvPr id="98" name="Google Shape;98;p14"/>
          <p:cNvGrpSpPr/>
          <p:nvPr/>
        </p:nvGrpSpPr>
        <p:grpSpPr>
          <a:xfrm>
            <a:off x="0" y="9100138"/>
            <a:ext cx="18288000" cy="2857454"/>
            <a:chOff x="0" y="-47625"/>
            <a:chExt cx="5506811" cy="860425"/>
          </a:xfrm>
        </p:grpSpPr>
        <p:sp>
          <p:nvSpPr>
            <p:cNvPr id="99" name="Google Shape;99;p14"/>
            <p:cNvSpPr/>
            <p:nvPr/>
          </p:nvSpPr>
          <p:spPr>
            <a:xfrm>
              <a:off x="0" y="0"/>
              <a:ext cx="5506811" cy="309758"/>
            </a:xfrm>
            <a:custGeom>
              <a:rect b="b" l="l" r="r" t="t"/>
              <a:pathLst>
                <a:path extrusionOk="0" h="309758" w="5506811">
                  <a:moveTo>
                    <a:pt x="0" y="0"/>
                  </a:moveTo>
                  <a:lnTo>
                    <a:pt x="5506811" y="0"/>
                  </a:lnTo>
                  <a:lnTo>
                    <a:pt x="5506811" y="309758"/>
                  </a:lnTo>
                  <a:lnTo>
                    <a:pt x="0" y="309758"/>
                  </a:lnTo>
                  <a:lnTo>
                    <a:pt x="0" y="0"/>
                  </a:lnTo>
                </a:path>
              </a:pathLst>
            </a:custGeom>
            <a:solidFill>
              <a:srgbClr val="F7EAFA"/>
            </a:solidFill>
            <a:ln>
              <a:noFill/>
            </a:ln>
          </p:spPr>
        </p:sp>
        <p:sp>
          <p:nvSpPr>
            <p:cNvPr id="100" name="Google Shape;100;p1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1" name="Google Shape;101;p14"/>
          <p:cNvSpPr txBox="1"/>
          <p:nvPr/>
        </p:nvSpPr>
        <p:spPr>
          <a:xfrm>
            <a:off x="1028700" y="1874888"/>
            <a:ext cx="12082200" cy="923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000000"/>
                </a:solidFill>
                <a:latin typeface="Marcellus"/>
                <a:ea typeface="Marcellus"/>
                <a:cs typeface="Marcellus"/>
                <a:sym typeface="Marcellus"/>
              </a:rPr>
              <a:t>How to Use This Presentation</a:t>
            </a:r>
            <a:endParaRPr/>
          </a:p>
        </p:txBody>
      </p:sp>
      <p:sp>
        <p:nvSpPr>
          <p:cNvPr id="102" name="Google Shape;102;p14"/>
          <p:cNvSpPr txBox="1"/>
          <p:nvPr/>
        </p:nvSpPr>
        <p:spPr>
          <a:xfrm>
            <a:off x="1028700" y="4202599"/>
            <a:ext cx="4565700" cy="4002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n-US" sz="2000" u="none" cap="none" strike="noStrike">
                <a:solidFill>
                  <a:srgbClr val="000000"/>
                </a:solidFill>
                <a:latin typeface="Mulish"/>
                <a:ea typeface="Mulish"/>
                <a:cs typeface="Mulish"/>
                <a:sym typeface="Mulish"/>
              </a:rPr>
              <a:t>Click on the "Google Slides" button below this presentation preview. Make sure to sign in to your Google account. Click on "Make a copy." Start editing your presentation.</a:t>
            </a:r>
            <a:endParaRPr>
              <a:latin typeface="Mulish"/>
              <a:ea typeface="Mulish"/>
              <a:cs typeface="Mulish"/>
              <a:sym typeface="Mulish"/>
            </a:endParaRPr>
          </a:p>
          <a:p>
            <a:pPr indent="0" lvl="0" marL="0" marR="0" rtl="0" algn="l">
              <a:lnSpc>
                <a:spcPct val="100000"/>
              </a:lnSpc>
              <a:spcBef>
                <a:spcPts val="0"/>
              </a:spcBef>
              <a:spcAft>
                <a:spcPts val="0"/>
              </a:spcAft>
              <a:buNone/>
            </a:pPr>
            <a:r>
              <a:t/>
            </a:r>
            <a:endParaRPr i="0" sz="2000" u="none" cap="none" strike="noStrike">
              <a:solidFill>
                <a:srgbClr val="000000"/>
              </a:solidFill>
              <a:latin typeface="Mulish"/>
              <a:ea typeface="Mulish"/>
              <a:cs typeface="Mulish"/>
              <a:sym typeface="Mulish"/>
            </a:endParaRPr>
          </a:p>
          <a:p>
            <a:pPr indent="0" lvl="0" marL="0" marR="0" rtl="0" algn="l">
              <a:lnSpc>
                <a:spcPct val="100000"/>
              </a:lnSpc>
              <a:spcBef>
                <a:spcPts val="0"/>
              </a:spcBef>
              <a:spcAft>
                <a:spcPts val="0"/>
              </a:spcAft>
              <a:buNone/>
            </a:pPr>
            <a:r>
              <a:rPr i="0" lang="en-US" sz="2000" u="sng" cap="none" strike="noStrike">
                <a:solidFill>
                  <a:srgbClr val="000000"/>
                </a:solidFill>
                <a:latin typeface="Mulish"/>
                <a:ea typeface="Mulish"/>
                <a:cs typeface="Mulish"/>
                <a:sym typeface="Mulish"/>
              </a:rPr>
              <a:t>Alternative:</a:t>
            </a:r>
            <a:r>
              <a:rPr i="0" lang="en-US" sz="2000" u="none" cap="none" strike="noStrike">
                <a:solidFill>
                  <a:srgbClr val="000000"/>
                </a:solidFill>
                <a:latin typeface="Mulish"/>
                <a:ea typeface="Mulish"/>
                <a:cs typeface="Mulish"/>
                <a:sym typeface="Mulish"/>
              </a:rPr>
              <a:t> Click on the "Share" button on the top right corner in Canva and click on "More" at the bottom of the menu. Enter "Google Drive" in the search bar and click on the GDrive icon to add this design as a Google slide in your GDrive.</a:t>
            </a:r>
            <a:endParaRPr>
              <a:latin typeface="Mulish"/>
              <a:ea typeface="Mulish"/>
              <a:cs typeface="Mulish"/>
              <a:sym typeface="Mulish"/>
            </a:endParaRPr>
          </a:p>
        </p:txBody>
      </p:sp>
      <p:sp>
        <p:nvSpPr>
          <p:cNvPr id="103" name="Google Shape;103;p14"/>
          <p:cNvSpPr txBox="1"/>
          <p:nvPr/>
        </p:nvSpPr>
        <p:spPr>
          <a:xfrm>
            <a:off x="1028700" y="3492626"/>
            <a:ext cx="3155700" cy="461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n-US" sz="3000" u="none" cap="none" strike="noStrike">
                <a:solidFill>
                  <a:srgbClr val="000000"/>
                </a:solidFill>
                <a:latin typeface="Mulish"/>
                <a:ea typeface="Mulish"/>
                <a:cs typeface="Mulish"/>
                <a:sym typeface="Mulish"/>
              </a:rPr>
              <a:t>GOOGLE SLIDES</a:t>
            </a:r>
            <a:endParaRPr>
              <a:latin typeface="Mulish"/>
              <a:ea typeface="Mulish"/>
              <a:cs typeface="Mulish"/>
              <a:sym typeface="Mulish"/>
            </a:endParaRPr>
          </a:p>
        </p:txBody>
      </p:sp>
      <p:sp>
        <p:nvSpPr>
          <p:cNvPr id="104" name="Google Shape;104;p14"/>
          <p:cNvSpPr txBox="1"/>
          <p:nvPr/>
        </p:nvSpPr>
        <p:spPr>
          <a:xfrm>
            <a:off x="6929058" y="4202599"/>
            <a:ext cx="4918200" cy="307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n-US" sz="2000" u="none" cap="none" strike="noStrike">
                <a:solidFill>
                  <a:srgbClr val="000000"/>
                </a:solidFill>
                <a:latin typeface="Mulish"/>
                <a:ea typeface="Mulish"/>
                <a:cs typeface="Mulish"/>
                <a:sym typeface="Mulish"/>
              </a:rPr>
              <a:t>Click on the "PowerPoint" button below this presentation preview. Start editing your presentation.</a:t>
            </a:r>
            <a:endParaRPr>
              <a:latin typeface="Mulish"/>
              <a:ea typeface="Mulish"/>
              <a:cs typeface="Mulish"/>
              <a:sym typeface="Mulish"/>
            </a:endParaRPr>
          </a:p>
          <a:p>
            <a:pPr indent="0" lvl="0" marL="0" marR="0" rtl="0" algn="l">
              <a:lnSpc>
                <a:spcPct val="100000"/>
              </a:lnSpc>
              <a:spcBef>
                <a:spcPts val="0"/>
              </a:spcBef>
              <a:spcAft>
                <a:spcPts val="0"/>
              </a:spcAft>
              <a:buNone/>
            </a:pPr>
            <a:r>
              <a:t/>
            </a:r>
            <a:endParaRPr i="0" sz="2000" u="none" cap="none" strike="noStrike">
              <a:solidFill>
                <a:srgbClr val="000000"/>
              </a:solidFill>
              <a:latin typeface="Mulish"/>
              <a:ea typeface="Mulish"/>
              <a:cs typeface="Mulish"/>
              <a:sym typeface="Mulish"/>
            </a:endParaRPr>
          </a:p>
          <a:p>
            <a:pPr indent="0" lvl="0" marL="0" marR="0" rtl="0" algn="l">
              <a:lnSpc>
                <a:spcPct val="100000"/>
              </a:lnSpc>
              <a:spcBef>
                <a:spcPts val="0"/>
              </a:spcBef>
              <a:spcAft>
                <a:spcPts val="0"/>
              </a:spcAft>
              <a:buNone/>
            </a:pPr>
            <a:r>
              <a:rPr i="0" lang="en-US" sz="2000" u="sng" cap="none" strike="noStrike">
                <a:solidFill>
                  <a:srgbClr val="000000"/>
                </a:solidFill>
                <a:latin typeface="Mulish"/>
                <a:ea typeface="Mulish"/>
                <a:cs typeface="Mulish"/>
                <a:sym typeface="Mulish"/>
              </a:rPr>
              <a:t>Alternative:</a:t>
            </a:r>
            <a:r>
              <a:rPr i="0" lang="en-US" sz="2000" u="none" cap="none" strike="noStrike">
                <a:solidFill>
                  <a:srgbClr val="000000"/>
                </a:solidFill>
                <a:latin typeface="Mulish"/>
                <a:ea typeface="Mulish"/>
                <a:cs typeface="Mulish"/>
                <a:sym typeface="Mulish"/>
              </a:rPr>
              <a:t> From Canva template file, Click on the "Share" button on the top right corner in Canva and click on "More" at the bottom of the menu. Enter "PowerPoint" in the search bar and click on the PowerPoint icon to download.</a:t>
            </a:r>
            <a:endParaRPr>
              <a:latin typeface="Mulish"/>
              <a:ea typeface="Mulish"/>
              <a:cs typeface="Mulish"/>
              <a:sym typeface="Mulish"/>
            </a:endParaRPr>
          </a:p>
        </p:txBody>
      </p:sp>
      <p:sp>
        <p:nvSpPr>
          <p:cNvPr id="105" name="Google Shape;105;p14"/>
          <p:cNvSpPr txBox="1"/>
          <p:nvPr/>
        </p:nvSpPr>
        <p:spPr>
          <a:xfrm>
            <a:off x="6929058" y="3492626"/>
            <a:ext cx="3240600" cy="461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n-US" sz="3000" u="none" cap="none" strike="noStrike">
                <a:solidFill>
                  <a:srgbClr val="000000"/>
                </a:solidFill>
                <a:latin typeface="Mulish"/>
                <a:ea typeface="Mulish"/>
                <a:cs typeface="Mulish"/>
                <a:sym typeface="Mulish"/>
              </a:rPr>
              <a:t>POWERPOINT</a:t>
            </a:r>
            <a:endParaRPr>
              <a:latin typeface="Mulish"/>
              <a:ea typeface="Mulish"/>
              <a:cs typeface="Mulish"/>
              <a:sym typeface="Mulish"/>
            </a:endParaRPr>
          </a:p>
        </p:txBody>
      </p:sp>
      <p:sp>
        <p:nvSpPr>
          <p:cNvPr id="106" name="Google Shape;106;p14"/>
          <p:cNvSpPr txBox="1"/>
          <p:nvPr/>
        </p:nvSpPr>
        <p:spPr>
          <a:xfrm>
            <a:off x="12914307" y="4243401"/>
            <a:ext cx="3702600" cy="153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n-US" sz="2000" u="none" cap="none" strike="noStrike">
                <a:solidFill>
                  <a:srgbClr val="000000"/>
                </a:solidFill>
                <a:latin typeface="Mulish"/>
                <a:ea typeface="Mulish"/>
                <a:cs typeface="Mulish"/>
                <a:sym typeface="Mulish"/>
              </a:rPr>
              <a:t>Click on the "Canva" button under this presentation preview. Start editing your presentation. You need to sign in to your Canva account.</a:t>
            </a:r>
            <a:endParaRPr>
              <a:latin typeface="Mulish"/>
              <a:ea typeface="Mulish"/>
              <a:cs typeface="Mulish"/>
              <a:sym typeface="Mulish"/>
            </a:endParaRPr>
          </a:p>
        </p:txBody>
      </p:sp>
      <p:sp>
        <p:nvSpPr>
          <p:cNvPr id="107" name="Google Shape;107;p14"/>
          <p:cNvSpPr txBox="1"/>
          <p:nvPr/>
        </p:nvSpPr>
        <p:spPr>
          <a:xfrm>
            <a:off x="12914307" y="3492626"/>
            <a:ext cx="1867800" cy="461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n-US" sz="3000" u="none" cap="none" strike="noStrike">
                <a:solidFill>
                  <a:srgbClr val="000000"/>
                </a:solidFill>
                <a:latin typeface="Mulish"/>
                <a:ea typeface="Mulish"/>
                <a:cs typeface="Mulish"/>
                <a:sym typeface="Mulish"/>
              </a:rPr>
              <a:t>CANVA</a:t>
            </a:r>
            <a:endParaRPr>
              <a:latin typeface="Mulish"/>
              <a:ea typeface="Mulish"/>
              <a:cs typeface="Mulish"/>
              <a:sym typeface="Mulish"/>
            </a:endParaRPr>
          </a:p>
        </p:txBody>
      </p:sp>
      <p:grpSp>
        <p:nvGrpSpPr>
          <p:cNvPr id="108" name="Google Shape;108;p14"/>
          <p:cNvGrpSpPr/>
          <p:nvPr/>
        </p:nvGrpSpPr>
        <p:grpSpPr>
          <a:xfrm>
            <a:off x="0" y="-161399"/>
            <a:ext cx="18288000" cy="2857454"/>
            <a:chOff x="0" y="-47625"/>
            <a:chExt cx="5506811" cy="860425"/>
          </a:xfrm>
        </p:grpSpPr>
        <p:sp>
          <p:nvSpPr>
            <p:cNvPr id="109" name="Google Shape;109;p14"/>
            <p:cNvSpPr/>
            <p:nvPr/>
          </p:nvSpPr>
          <p:spPr>
            <a:xfrm>
              <a:off x="0" y="0"/>
              <a:ext cx="5506811" cy="309758"/>
            </a:xfrm>
            <a:custGeom>
              <a:rect b="b" l="l" r="r" t="t"/>
              <a:pathLst>
                <a:path extrusionOk="0" h="309758" w="5506811">
                  <a:moveTo>
                    <a:pt x="0" y="0"/>
                  </a:moveTo>
                  <a:lnTo>
                    <a:pt x="5506811" y="0"/>
                  </a:lnTo>
                  <a:lnTo>
                    <a:pt x="5506811" y="309758"/>
                  </a:lnTo>
                  <a:lnTo>
                    <a:pt x="0" y="309758"/>
                  </a:lnTo>
                  <a:lnTo>
                    <a:pt x="0" y="0"/>
                  </a:lnTo>
                </a:path>
              </a:pathLst>
            </a:custGeom>
            <a:solidFill>
              <a:srgbClr val="F7EAFA"/>
            </a:solidFill>
            <a:ln>
              <a:noFill/>
            </a:ln>
          </p:spPr>
        </p:sp>
        <p:sp>
          <p:nvSpPr>
            <p:cNvPr id="110" name="Google Shape;110;p1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32"/>
          <p:cNvSpPr txBox="1"/>
          <p:nvPr/>
        </p:nvSpPr>
        <p:spPr>
          <a:xfrm>
            <a:off x="2392384" y="1705442"/>
            <a:ext cx="5774279" cy="923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000000"/>
                </a:solidFill>
                <a:latin typeface="Marcellus"/>
                <a:ea typeface="Marcellus"/>
                <a:cs typeface="Marcellus"/>
                <a:sym typeface="Marcellus"/>
              </a:rPr>
              <a:t>Our Team</a:t>
            </a:r>
            <a:endParaRPr/>
          </a:p>
        </p:txBody>
      </p:sp>
      <p:sp>
        <p:nvSpPr>
          <p:cNvPr id="425" name="Google Shape;425;p32"/>
          <p:cNvSpPr txBox="1"/>
          <p:nvPr/>
        </p:nvSpPr>
        <p:spPr>
          <a:xfrm>
            <a:off x="2392384" y="2822123"/>
            <a:ext cx="13059300" cy="30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n-US" sz="2000" u="none" cap="none" strike="noStrike">
                <a:solidFill>
                  <a:srgbClr val="191919"/>
                </a:solidFill>
                <a:latin typeface="Mulish"/>
                <a:ea typeface="Mulish"/>
                <a:cs typeface="Mulish"/>
                <a:sym typeface="Mulish"/>
              </a:rPr>
              <a:t>Lorem ipsum dolor sit amet, consectetur adipiscing elit. Aliquam finibus posuere neque. </a:t>
            </a:r>
            <a:endParaRPr>
              <a:latin typeface="Mulish"/>
              <a:ea typeface="Mulish"/>
              <a:cs typeface="Mulish"/>
              <a:sym typeface="Mulish"/>
            </a:endParaRPr>
          </a:p>
        </p:txBody>
      </p:sp>
      <p:sp>
        <p:nvSpPr>
          <p:cNvPr id="426" name="Google Shape;426;p32"/>
          <p:cNvSpPr/>
          <p:nvPr/>
        </p:nvSpPr>
        <p:spPr>
          <a:xfrm>
            <a:off x="2392384" y="4158448"/>
            <a:ext cx="2490764" cy="2731766"/>
          </a:xfrm>
          <a:custGeom>
            <a:rect b="b" l="l" r="r" t="t"/>
            <a:pathLst>
              <a:path extrusionOk="0" h="719477" w="656004">
                <a:moveTo>
                  <a:pt x="0" y="0"/>
                </a:moveTo>
                <a:lnTo>
                  <a:pt x="656004" y="0"/>
                </a:lnTo>
                <a:lnTo>
                  <a:pt x="656004" y="719477"/>
                </a:lnTo>
                <a:lnTo>
                  <a:pt x="0" y="719477"/>
                </a:lnTo>
                <a:lnTo>
                  <a:pt x="0" y="0"/>
                </a:lnTo>
              </a:path>
            </a:pathLst>
          </a:custGeom>
          <a:solidFill>
            <a:srgbClr val="F7EAFA"/>
          </a:solidFill>
          <a:ln>
            <a:noFill/>
          </a:ln>
        </p:spPr>
      </p:sp>
      <p:sp>
        <p:nvSpPr>
          <p:cNvPr id="427" name="Google Shape;427;p32"/>
          <p:cNvSpPr/>
          <p:nvPr/>
        </p:nvSpPr>
        <p:spPr>
          <a:xfrm>
            <a:off x="5928406" y="4158448"/>
            <a:ext cx="2490764" cy="2731766"/>
          </a:xfrm>
          <a:custGeom>
            <a:rect b="b" l="l" r="r" t="t"/>
            <a:pathLst>
              <a:path extrusionOk="0" h="719477" w="656004">
                <a:moveTo>
                  <a:pt x="0" y="0"/>
                </a:moveTo>
                <a:lnTo>
                  <a:pt x="656004" y="0"/>
                </a:lnTo>
                <a:lnTo>
                  <a:pt x="656004" y="719477"/>
                </a:lnTo>
                <a:lnTo>
                  <a:pt x="0" y="719477"/>
                </a:lnTo>
                <a:lnTo>
                  <a:pt x="0" y="0"/>
                </a:lnTo>
              </a:path>
            </a:pathLst>
          </a:custGeom>
          <a:solidFill>
            <a:srgbClr val="F7EAFA"/>
          </a:solidFill>
          <a:ln>
            <a:noFill/>
          </a:ln>
        </p:spPr>
      </p:sp>
      <p:sp>
        <p:nvSpPr>
          <p:cNvPr id="428" name="Google Shape;428;p32"/>
          <p:cNvSpPr/>
          <p:nvPr/>
        </p:nvSpPr>
        <p:spPr>
          <a:xfrm>
            <a:off x="9444600" y="4158448"/>
            <a:ext cx="2490764" cy="2731766"/>
          </a:xfrm>
          <a:custGeom>
            <a:rect b="b" l="l" r="r" t="t"/>
            <a:pathLst>
              <a:path extrusionOk="0" h="719477" w="656004">
                <a:moveTo>
                  <a:pt x="0" y="0"/>
                </a:moveTo>
                <a:lnTo>
                  <a:pt x="656004" y="0"/>
                </a:lnTo>
                <a:lnTo>
                  <a:pt x="656004" y="719477"/>
                </a:lnTo>
                <a:lnTo>
                  <a:pt x="0" y="719477"/>
                </a:lnTo>
                <a:lnTo>
                  <a:pt x="0" y="0"/>
                </a:lnTo>
              </a:path>
            </a:pathLst>
          </a:custGeom>
          <a:solidFill>
            <a:srgbClr val="F7EAFA"/>
          </a:solidFill>
          <a:ln>
            <a:noFill/>
          </a:ln>
        </p:spPr>
      </p:sp>
      <p:sp>
        <p:nvSpPr>
          <p:cNvPr id="429" name="Google Shape;429;p32"/>
          <p:cNvSpPr/>
          <p:nvPr/>
        </p:nvSpPr>
        <p:spPr>
          <a:xfrm>
            <a:off x="12961064" y="4158448"/>
            <a:ext cx="2490764" cy="2731766"/>
          </a:xfrm>
          <a:custGeom>
            <a:rect b="b" l="l" r="r" t="t"/>
            <a:pathLst>
              <a:path extrusionOk="0" h="719477" w="656004">
                <a:moveTo>
                  <a:pt x="0" y="0"/>
                </a:moveTo>
                <a:lnTo>
                  <a:pt x="656004" y="0"/>
                </a:lnTo>
                <a:lnTo>
                  <a:pt x="656004" y="719477"/>
                </a:lnTo>
                <a:lnTo>
                  <a:pt x="0" y="719477"/>
                </a:lnTo>
                <a:lnTo>
                  <a:pt x="0" y="0"/>
                </a:lnTo>
              </a:path>
            </a:pathLst>
          </a:custGeom>
          <a:solidFill>
            <a:srgbClr val="F7EAFA"/>
          </a:solidFill>
          <a:ln>
            <a:noFill/>
          </a:ln>
        </p:spPr>
      </p:sp>
      <p:sp>
        <p:nvSpPr>
          <p:cNvPr id="430" name="Google Shape;430;p32"/>
          <p:cNvSpPr txBox="1"/>
          <p:nvPr/>
        </p:nvSpPr>
        <p:spPr>
          <a:xfrm>
            <a:off x="2917384" y="7951198"/>
            <a:ext cx="2429700" cy="307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i="0" lang="en-US" sz="2000" u="none" cap="none" strike="noStrike">
                <a:solidFill>
                  <a:srgbClr val="191919"/>
                </a:solidFill>
                <a:latin typeface="Mulish"/>
                <a:ea typeface="Mulish"/>
                <a:cs typeface="Mulish"/>
                <a:sym typeface="Mulish"/>
              </a:rPr>
              <a:t> NAME</a:t>
            </a:r>
            <a:endParaRPr>
              <a:latin typeface="Mulish"/>
              <a:ea typeface="Mulish"/>
              <a:cs typeface="Mulish"/>
              <a:sym typeface="Mulish"/>
            </a:endParaRPr>
          </a:p>
        </p:txBody>
      </p:sp>
      <p:sp>
        <p:nvSpPr>
          <p:cNvPr id="431" name="Google Shape;431;p32"/>
          <p:cNvSpPr txBox="1"/>
          <p:nvPr/>
        </p:nvSpPr>
        <p:spPr>
          <a:xfrm>
            <a:off x="2917384" y="8435083"/>
            <a:ext cx="2429700" cy="307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i="0" lang="en-US" sz="2000" u="none" cap="none" strike="noStrike">
                <a:solidFill>
                  <a:srgbClr val="191919"/>
                </a:solidFill>
                <a:latin typeface="Mulish"/>
                <a:ea typeface="Mulish"/>
                <a:cs typeface="Mulish"/>
                <a:sym typeface="Mulish"/>
              </a:rPr>
              <a:t>Title or Position</a:t>
            </a:r>
            <a:endParaRPr>
              <a:latin typeface="Mulish"/>
              <a:ea typeface="Mulish"/>
              <a:cs typeface="Mulish"/>
              <a:sym typeface="Mulish"/>
            </a:endParaRPr>
          </a:p>
        </p:txBody>
      </p:sp>
      <p:sp>
        <p:nvSpPr>
          <p:cNvPr id="432" name="Google Shape;432;p32"/>
          <p:cNvSpPr txBox="1"/>
          <p:nvPr/>
        </p:nvSpPr>
        <p:spPr>
          <a:xfrm>
            <a:off x="6433848" y="7951198"/>
            <a:ext cx="2429700" cy="307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i="0" lang="en-US" sz="2000" u="none" cap="none" strike="noStrike">
                <a:solidFill>
                  <a:srgbClr val="191919"/>
                </a:solidFill>
                <a:latin typeface="Mulish"/>
                <a:ea typeface="Mulish"/>
                <a:cs typeface="Mulish"/>
                <a:sym typeface="Mulish"/>
              </a:rPr>
              <a:t> NAME</a:t>
            </a:r>
            <a:endParaRPr>
              <a:latin typeface="Mulish"/>
              <a:ea typeface="Mulish"/>
              <a:cs typeface="Mulish"/>
              <a:sym typeface="Mulish"/>
            </a:endParaRPr>
          </a:p>
        </p:txBody>
      </p:sp>
      <p:sp>
        <p:nvSpPr>
          <p:cNvPr id="433" name="Google Shape;433;p32"/>
          <p:cNvSpPr txBox="1"/>
          <p:nvPr/>
        </p:nvSpPr>
        <p:spPr>
          <a:xfrm>
            <a:off x="6433848" y="8435083"/>
            <a:ext cx="2429700" cy="307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i="0" lang="en-US" sz="2000" u="none" cap="none" strike="noStrike">
                <a:solidFill>
                  <a:srgbClr val="191919"/>
                </a:solidFill>
                <a:latin typeface="Mulish"/>
                <a:ea typeface="Mulish"/>
                <a:cs typeface="Mulish"/>
                <a:sym typeface="Mulish"/>
              </a:rPr>
              <a:t>Title or Position</a:t>
            </a:r>
            <a:endParaRPr>
              <a:latin typeface="Mulish"/>
              <a:ea typeface="Mulish"/>
              <a:cs typeface="Mulish"/>
              <a:sym typeface="Mulish"/>
            </a:endParaRPr>
          </a:p>
        </p:txBody>
      </p:sp>
      <p:sp>
        <p:nvSpPr>
          <p:cNvPr id="434" name="Google Shape;434;p32"/>
          <p:cNvSpPr txBox="1"/>
          <p:nvPr/>
        </p:nvSpPr>
        <p:spPr>
          <a:xfrm>
            <a:off x="9950312" y="7951198"/>
            <a:ext cx="2429700" cy="307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i="0" lang="en-US" sz="2000" u="none" cap="none" strike="noStrike">
                <a:solidFill>
                  <a:srgbClr val="191919"/>
                </a:solidFill>
                <a:latin typeface="Mulish"/>
                <a:ea typeface="Mulish"/>
                <a:cs typeface="Mulish"/>
                <a:sym typeface="Mulish"/>
              </a:rPr>
              <a:t> NAME</a:t>
            </a:r>
            <a:endParaRPr>
              <a:latin typeface="Mulish"/>
              <a:ea typeface="Mulish"/>
              <a:cs typeface="Mulish"/>
              <a:sym typeface="Mulish"/>
            </a:endParaRPr>
          </a:p>
        </p:txBody>
      </p:sp>
      <p:sp>
        <p:nvSpPr>
          <p:cNvPr id="435" name="Google Shape;435;p32"/>
          <p:cNvSpPr txBox="1"/>
          <p:nvPr/>
        </p:nvSpPr>
        <p:spPr>
          <a:xfrm>
            <a:off x="9950312" y="8435083"/>
            <a:ext cx="2429700" cy="307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i="0" lang="en-US" sz="2000" u="none" cap="none" strike="noStrike">
                <a:solidFill>
                  <a:srgbClr val="191919"/>
                </a:solidFill>
                <a:latin typeface="Mulish"/>
                <a:ea typeface="Mulish"/>
                <a:cs typeface="Mulish"/>
                <a:sym typeface="Mulish"/>
              </a:rPr>
              <a:t>Title or Position</a:t>
            </a:r>
            <a:endParaRPr>
              <a:latin typeface="Mulish"/>
              <a:ea typeface="Mulish"/>
              <a:cs typeface="Mulish"/>
              <a:sym typeface="Mulish"/>
            </a:endParaRPr>
          </a:p>
        </p:txBody>
      </p:sp>
      <p:sp>
        <p:nvSpPr>
          <p:cNvPr id="436" name="Google Shape;436;p32"/>
          <p:cNvSpPr txBox="1"/>
          <p:nvPr/>
        </p:nvSpPr>
        <p:spPr>
          <a:xfrm>
            <a:off x="13465889" y="7951198"/>
            <a:ext cx="2429700" cy="307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i="0" lang="en-US" sz="2000" u="none" cap="none" strike="noStrike">
                <a:solidFill>
                  <a:srgbClr val="191919"/>
                </a:solidFill>
                <a:latin typeface="Mulish"/>
                <a:ea typeface="Mulish"/>
                <a:cs typeface="Mulish"/>
                <a:sym typeface="Mulish"/>
              </a:rPr>
              <a:t> NAME</a:t>
            </a:r>
            <a:endParaRPr>
              <a:latin typeface="Mulish"/>
              <a:ea typeface="Mulish"/>
              <a:cs typeface="Mulish"/>
              <a:sym typeface="Mulish"/>
            </a:endParaRPr>
          </a:p>
        </p:txBody>
      </p:sp>
      <p:sp>
        <p:nvSpPr>
          <p:cNvPr id="437" name="Google Shape;437;p32"/>
          <p:cNvSpPr txBox="1"/>
          <p:nvPr/>
        </p:nvSpPr>
        <p:spPr>
          <a:xfrm>
            <a:off x="13465889" y="8435083"/>
            <a:ext cx="2429700" cy="307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i="0" lang="en-US" sz="2000" u="none" cap="none" strike="noStrike">
                <a:solidFill>
                  <a:srgbClr val="191919"/>
                </a:solidFill>
                <a:latin typeface="Mulish"/>
                <a:ea typeface="Mulish"/>
                <a:cs typeface="Mulish"/>
                <a:sym typeface="Mulish"/>
              </a:rPr>
              <a:t>Title or Position</a:t>
            </a:r>
            <a:endParaRPr>
              <a:latin typeface="Mulish"/>
              <a:ea typeface="Mulish"/>
              <a:cs typeface="Mulish"/>
              <a:sym typeface="Mulish"/>
            </a:endParaRPr>
          </a:p>
        </p:txBody>
      </p:sp>
      <p:pic>
        <p:nvPicPr>
          <p:cNvPr id="438" name="Google Shape;438;p32"/>
          <p:cNvPicPr preferRelativeResize="0"/>
          <p:nvPr/>
        </p:nvPicPr>
        <p:blipFill rotWithShape="1">
          <a:blip r:embed="rId3">
            <a:alphaModFix/>
          </a:blip>
          <a:srcRect b="30524" l="8719" r="71795" t="30285"/>
          <a:stretch/>
        </p:blipFill>
        <p:spPr>
          <a:xfrm>
            <a:off x="3068625" y="4740450"/>
            <a:ext cx="2429700" cy="2748900"/>
          </a:xfrm>
          <a:prstGeom prst="rect">
            <a:avLst/>
          </a:prstGeom>
          <a:noFill/>
          <a:ln>
            <a:noFill/>
          </a:ln>
        </p:spPr>
      </p:pic>
      <p:pic>
        <p:nvPicPr>
          <p:cNvPr id="439" name="Google Shape;439;p32"/>
          <p:cNvPicPr preferRelativeResize="0"/>
          <p:nvPr/>
        </p:nvPicPr>
        <p:blipFill rotWithShape="1">
          <a:blip r:embed="rId3">
            <a:alphaModFix/>
          </a:blip>
          <a:srcRect b="30403" l="30107" r="50407" t="30407"/>
          <a:stretch/>
        </p:blipFill>
        <p:spPr>
          <a:xfrm>
            <a:off x="6434738" y="4740463"/>
            <a:ext cx="2429700" cy="2748900"/>
          </a:xfrm>
          <a:prstGeom prst="rect">
            <a:avLst/>
          </a:prstGeom>
          <a:noFill/>
          <a:ln>
            <a:noFill/>
          </a:ln>
        </p:spPr>
      </p:pic>
      <p:pic>
        <p:nvPicPr>
          <p:cNvPr id="440" name="Google Shape;440;p32"/>
          <p:cNvPicPr preferRelativeResize="0"/>
          <p:nvPr/>
        </p:nvPicPr>
        <p:blipFill rotWithShape="1">
          <a:blip r:embed="rId3">
            <a:alphaModFix/>
          </a:blip>
          <a:srcRect b="30407" l="51135" r="29379" t="30403"/>
          <a:stretch/>
        </p:blipFill>
        <p:spPr>
          <a:xfrm>
            <a:off x="10025363" y="4740438"/>
            <a:ext cx="2429700" cy="2748900"/>
          </a:xfrm>
          <a:prstGeom prst="rect">
            <a:avLst/>
          </a:prstGeom>
          <a:noFill/>
          <a:ln>
            <a:noFill/>
          </a:ln>
        </p:spPr>
      </p:pic>
      <p:pic>
        <p:nvPicPr>
          <p:cNvPr id="441" name="Google Shape;441;p32"/>
          <p:cNvPicPr preferRelativeResize="0"/>
          <p:nvPr/>
        </p:nvPicPr>
        <p:blipFill rotWithShape="1">
          <a:blip r:embed="rId3">
            <a:alphaModFix/>
          </a:blip>
          <a:srcRect b="30930" l="71706" r="9150" t="30502"/>
          <a:stretch/>
        </p:blipFill>
        <p:spPr>
          <a:xfrm>
            <a:off x="13465913" y="4740438"/>
            <a:ext cx="2429700" cy="27489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pic>
        <p:nvPicPr>
          <p:cNvPr id="446" name="Google Shape;446;p33"/>
          <p:cNvPicPr preferRelativeResize="0"/>
          <p:nvPr/>
        </p:nvPicPr>
        <p:blipFill rotWithShape="1">
          <a:blip r:embed="rId3">
            <a:alphaModFix/>
          </a:blip>
          <a:srcRect b="0" l="9667" r="9667" t="0"/>
          <a:stretch/>
        </p:blipFill>
        <p:spPr>
          <a:xfrm>
            <a:off x="1028700" y="0"/>
            <a:ext cx="7967381" cy="5815181"/>
          </a:xfrm>
          <a:prstGeom prst="rect">
            <a:avLst/>
          </a:prstGeom>
          <a:noFill/>
          <a:ln>
            <a:noFill/>
          </a:ln>
        </p:spPr>
      </p:pic>
      <p:pic>
        <p:nvPicPr>
          <p:cNvPr id="447" name="Google Shape;447;p33"/>
          <p:cNvPicPr preferRelativeResize="0"/>
          <p:nvPr/>
        </p:nvPicPr>
        <p:blipFill rotWithShape="1">
          <a:blip r:embed="rId4">
            <a:alphaModFix/>
          </a:blip>
          <a:srcRect b="0" l="4358" r="4358" t="0"/>
          <a:stretch/>
        </p:blipFill>
        <p:spPr>
          <a:xfrm>
            <a:off x="9291919" y="0"/>
            <a:ext cx="7967381" cy="5815181"/>
          </a:xfrm>
          <a:prstGeom prst="rect">
            <a:avLst/>
          </a:prstGeom>
          <a:noFill/>
          <a:ln>
            <a:noFill/>
          </a:ln>
        </p:spPr>
      </p:pic>
      <p:sp>
        <p:nvSpPr>
          <p:cNvPr id="448" name="Google Shape;448;p33"/>
          <p:cNvSpPr txBox="1"/>
          <p:nvPr/>
        </p:nvSpPr>
        <p:spPr>
          <a:xfrm>
            <a:off x="1710057" y="6695448"/>
            <a:ext cx="3717222" cy="923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000000"/>
                </a:solidFill>
                <a:latin typeface="Marcellus"/>
                <a:ea typeface="Marcellus"/>
                <a:cs typeface="Marcellus"/>
                <a:sym typeface="Marcellus"/>
              </a:rPr>
              <a:t>Contacts</a:t>
            </a:r>
            <a:endParaRPr/>
          </a:p>
        </p:txBody>
      </p:sp>
      <p:sp>
        <p:nvSpPr>
          <p:cNvPr id="449" name="Google Shape;449;p33"/>
          <p:cNvSpPr txBox="1"/>
          <p:nvPr/>
        </p:nvSpPr>
        <p:spPr>
          <a:xfrm>
            <a:off x="1710057" y="7812129"/>
            <a:ext cx="4138200" cy="923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n-US" sz="2000" u="none" cap="none" strike="noStrike">
                <a:solidFill>
                  <a:srgbClr val="191919"/>
                </a:solidFill>
                <a:latin typeface="Mulish"/>
                <a:ea typeface="Mulish"/>
                <a:cs typeface="Mulish"/>
                <a:sym typeface="Mulish"/>
              </a:rPr>
              <a:t>Lorem ipsum dolor sit amet, consectetur adipiscing elit. Aliquam finibus posuere neque. </a:t>
            </a:r>
            <a:endParaRPr>
              <a:latin typeface="Mulish"/>
              <a:ea typeface="Mulish"/>
              <a:cs typeface="Mulish"/>
              <a:sym typeface="Mulish"/>
            </a:endParaRPr>
          </a:p>
        </p:txBody>
      </p:sp>
      <p:sp>
        <p:nvSpPr>
          <p:cNvPr id="450" name="Google Shape;450;p33"/>
          <p:cNvSpPr/>
          <p:nvPr/>
        </p:nvSpPr>
        <p:spPr>
          <a:xfrm>
            <a:off x="6963821" y="7228195"/>
            <a:ext cx="557406" cy="557406"/>
          </a:xfrm>
          <a:custGeom>
            <a:rect b="b" l="l" r="r" t="t"/>
            <a:pathLst>
              <a:path extrusionOk="0" h="557406" w="557406">
                <a:moveTo>
                  <a:pt x="0" y="0"/>
                </a:moveTo>
                <a:lnTo>
                  <a:pt x="557406" y="0"/>
                </a:lnTo>
                <a:lnTo>
                  <a:pt x="557406" y="557406"/>
                </a:lnTo>
                <a:lnTo>
                  <a:pt x="0" y="557406"/>
                </a:lnTo>
                <a:lnTo>
                  <a:pt x="0" y="0"/>
                </a:lnTo>
                <a:close/>
              </a:path>
            </a:pathLst>
          </a:custGeom>
          <a:blipFill rotWithShape="1">
            <a:blip r:embed="rId5">
              <a:alphaModFix/>
            </a:blip>
            <a:stretch>
              <a:fillRect b="0" l="0" r="0" t="0"/>
            </a:stretch>
          </a:blipFill>
          <a:ln>
            <a:noFill/>
          </a:ln>
        </p:spPr>
      </p:sp>
      <p:sp>
        <p:nvSpPr>
          <p:cNvPr id="451" name="Google Shape;451;p33"/>
          <p:cNvSpPr/>
          <p:nvPr/>
        </p:nvSpPr>
        <p:spPr>
          <a:xfrm>
            <a:off x="6963821" y="8090401"/>
            <a:ext cx="557406" cy="557406"/>
          </a:xfrm>
          <a:custGeom>
            <a:rect b="b" l="l" r="r" t="t"/>
            <a:pathLst>
              <a:path extrusionOk="0" h="557406" w="557406">
                <a:moveTo>
                  <a:pt x="0" y="0"/>
                </a:moveTo>
                <a:lnTo>
                  <a:pt x="557406" y="0"/>
                </a:lnTo>
                <a:lnTo>
                  <a:pt x="557406" y="557406"/>
                </a:lnTo>
                <a:lnTo>
                  <a:pt x="0" y="557406"/>
                </a:lnTo>
                <a:lnTo>
                  <a:pt x="0" y="0"/>
                </a:lnTo>
                <a:close/>
              </a:path>
            </a:pathLst>
          </a:custGeom>
          <a:blipFill rotWithShape="1">
            <a:blip r:embed="rId6">
              <a:alphaModFix/>
            </a:blip>
            <a:stretch>
              <a:fillRect b="0" l="0" r="0" t="0"/>
            </a:stretch>
          </a:blipFill>
          <a:ln>
            <a:noFill/>
          </a:ln>
        </p:spPr>
      </p:sp>
      <p:sp>
        <p:nvSpPr>
          <p:cNvPr id="452" name="Google Shape;452;p33"/>
          <p:cNvSpPr txBox="1"/>
          <p:nvPr/>
        </p:nvSpPr>
        <p:spPr>
          <a:xfrm>
            <a:off x="7794901" y="7308460"/>
            <a:ext cx="3466830" cy="34925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000" u="none" cap="none" strike="noStrike">
                <a:solidFill>
                  <a:srgbClr val="191919"/>
                </a:solidFill>
                <a:latin typeface="Arial"/>
                <a:ea typeface="Arial"/>
                <a:cs typeface="Arial"/>
                <a:sym typeface="Arial"/>
              </a:rPr>
              <a:t>youremailhere@gmail.com</a:t>
            </a:r>
            <a:endParaRPr/>
          </a:p>
        </p:txBody>
      </p:sp>
      <p:sp>
        <p:nvSpPr>
          <p:cNvPr id="453" name="Google Shape;453;p33"/>
          <p:cNvSpPr txBox="1"/>
          <p:nvPr/>
        </p:nvSpPr>
        <p:spPr>
          <a:xfrm>
            <a:off x="7794901" y="8170666"/>
            <a:ext cx="2165990" cy="34925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000" u="none" cap="none" strike="noStrike">
                <a:solidFill>
                  <a:srgbClr val="191919"/>
                </a:solidFill>
                <a:latin typeface="Arial"/>
                <a:ea typeface="Arial"/>
                <a:cs typeface="Arial"/>
                <a:sym typeface="Arial"/>
              </a:rPr>
              <a:t>@yournamehere</a:t>
            </a:r>
            <a:endParaRPr/>
          </a:p>
        </p:txBody>
      </p:sp>
      <p:sp>
        <p:nvSpPr>
          <p:cNvPr id="454" name="Google Shape;454;p33"/>
          <p:cNvSpPr/>
          <p:nvPr/>
        </p:nvSpPr>
        <p:spPr>
          <a:xfrm>
            <a:off x="11718009" y="8125801"/>
            <a:ext cx="557406" cy="557406"/>
          </a:xfrm>
          <a:custGeom>
            <a:rect b="b" l="l" r="r" t="t"/>
            <a:pathLst>
              <a:path extrusionOk="0" h="557406" w="557406">
                <a:moveTo>
                  <a:pt x="0" y="0"/>
                </a:moveTo>
                <a:lnTo>
                  <a:pt x="557406" y="0"/>
                </a:lnTo>
                <a:lnTo>
                  <a:pt x="557406" y="557406"/>
                </a:lnTo>
                <a:lnTo>
                  <a:pt x="0" y="557406"/>
                </a:lnTo>
                <a:lnTo>
                  <a:pt x="0" y="0"/>
                </a:lnTo>
                <a:close/>
              </a:path>
            </a:pathLst>
          </a:custGeom>
          <a:blipFill rotWithShape="1">
            <a:blip r:embed="rId7">
              <a:alphaModFix/>
            </a:blip>
            <a:stretch>
              <a:fillRect b="0" l="0" r="0" t="0"/>
            </a:stretch>
          </a:blipFill>
          <a:ln>
            <a:noFill/>
          </a:ln>
        </p:spPr>
      </p:sp>
      <p:sp>
        <p:nvSpPr>
          <p:cNvPr id="455" name="Google Shape;455;p33"/>
          <p:cNvSpPr txBox="1"/>
          <p:nvPr/>
        </p:nvSpPr>
        <p:spPr>
          <a:xfrm>
            <a:off x="12559041" y="8206067"/>
            <a:ext cx="5145864" cy="34925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000" u="none" cap="none" strike="noStrike">
                <a:solidFill>
                  <a:srgbClr val="191919"/>
                </a:solidFill>
                <a:latin typeface="Arial"/>
                <a:ea typeface="Arial"/>
                <a:cs typeface="Arial"/>
                <a:sym typeface="Arial"/>
              </a:rPr>
              <a:t>Level 1, Canva Building,  NSW, 2000</a:t>
            </a:r>
            <a:endParaRPr/>
          </a:p>
        </p:txBody>
      </p:sp>
      <p:sp>
        <p:nvSpPr>
          <p:cNvPr id="456" name="Google Shape;456;p33"/>
          <p:cNvSpPr/>
          <p:nvPr/>
        </p:nvSpPr>
        <p:spPr>
          <a:xfrm>
            <a:off x="11721717" y="7228195"/>
            <a:ext cx="557406" cy="557406"/>
          </a:xfrm>
          <a:custGeom>
            <a:rect b="b" l="l" r="r" t="t"/>
            <a:pathLst>
              <a:path extrusionOk="0" h="557406" w="557406">
                <a:moveTo>
                  <a:pt x="0" y="0"/>
                </a:moveTo>
                <a:lnTo>
                  <a:pt x="557406" y="0"/>
                </a:lnTo>
                <a:lnTo>
                  <a:pt x="557406" y="557406"/>
                </a:lnTo>
                <a:lnTo>
                  <a:pt x="0" y="557406"/>
                </a:lnTo>
                <a:lnTo>
                  <a:pt x="0" y="0"/>
                </a:lnTo>
                <a:close/>
              </a:path>
            </a:pathLst>
          </a:custGeom>
          <a:blipFill rotWithShape="1">
            <a:blip r:embed="rId8">
              <a:alphaModFix/>
            </a:blip>
            <a:stretch>
              <a:fillRect b="0" l="0" r="0" t="0"/>
            </a:stretch>
          </a:blipFill>
          <a:ln>
            <a:noFill/>
          </a:ln>
        </p:spPr>
      </p:sp>
      <p:sp>
        <p:nvSpPr>
          <p:cNvPr id="457" name="Google Shape;457;p33"/>
          <p:cNvSpPr txBox="1"/>
          <p:nvPr/>
        </p:nvSpPr>
        <p:spPr>
          <a:xfrm>
            <a:off x="12559041" y="7308460"/>
            <a:ext cx="5989433" cy="34925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000" u="none" cap="none" strike="noStrike">
                <a:solidFill>
                  <a:srgbClr val="191919"/>
                </a:solidFill>
                <a:latin typeface="Arial"/>
                <a:ea typeface="Arial"/>
                <a:cs typeface="Arial"/>
                <a:sym typeface="Arial"/>
              </a:rPr>
              <a:t>Your name here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EAFA"/>
        </a:solidFill>
      </p:bgPr>
    </p:bg>
    <p:spTree>
      <p:nvGrpSpPr>
        <p:cNvPr id="461" name="Shape 461"/>
        <p:cNvGrpSpPr/>
        <p:nvPr/>
      </p:nvGrpSpPr>
      <p:grpSpPr>
        <a:xfrm>
          <a:off x="0" y="0"/>
          <a:ext cx="0" cy="0"/>
          <a:chOff x="0" y="0"/>
          <a:chExt cx="0" cy="0"/>
        </a:xfrm>
      </p:grpSpPr>
      <p:sp>
        <p:nvSpPr>
          <p:cNvPr id="462" name="Google Shape;462;p34"/>
          <p:cNvSpPr txBox="1"/>
          <p:nvPr/>
        </p:nvSpPr>
        <p:spPr>
          <a:xfrm>
            <a:off x="1028700" y="2230480"/>
            <a:ext cx="5964442" cy="923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191919"/>
                </a:solidFill>
                <a:latin typeface="Marcellus"/>
                <a:ea typeface="Marcellus"/>
                <a:cs typeface="Marcellus"/>
                <a:sym typeface="Marcellus"/>
              </a:rPr>
              <a:t>Resource Page</a:t>
            </a:r>
            <a:endParaRPr/>
          </a:p>
        </p:txBody>
      </p:sp>
      <p:sp>
        <p:nvSpPr>
          <p:cNvPr id="463" name="Google Shape;463;p34"/>
          <p:cNvSpPr txBox="1"/>
          <p:nvPr/>
        </p:nvSpPr>
        <p:spPr>
          <a:xfrm>
            <a:off x="1028700" y="3796688"/>
            <a:ext cx="7143900" cy="3694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n-US" sz="2000" u="none" cap="none" strike="noStrike">
                <a:solidFill>
                  <a:srgbClr val="191919"/>
                </a:solidFill>
                <a:latin typeface="Mulish"/>
                <a:ea typeface="Mulish"/>
                <a:cs typeface="Mulish"/>
                <a:sym typeface="Mulish"/>
              </a:rPr>
              <a:t>Use these design resources in your Canva Presentation.</a:t>
            </a:r>
            <a:endParaRPr>
              <a:latin typeface="Mulish"/>
              <a:ea typeface="Mulish"/>
              <a:cs typeface="Mulish"/>
              <a:sym typeface="Mulish"/>
            </a:endParaRPr>
          </a:p>
          <a:p>
            <a:pPr indent="0" lvl="0" marL="0" marR="0" rtl="0" algn="l">
              <a:lnSpc>
                <a:spcPct val="100000"/>
              </a:lnSpc>
              <a:spcBef>
                <a:spcPts val="0"/>
              </a:spcBef>
              <a:spcAft>
                <a:spcPts val="0"/>
              </a:spcAft>
              <a:buNone/>
            </a:pPr>
            <a:r>
              <a:t/>
            </a:r>
            <a:endParaRPr i="0" sz="2000" u="none" cap="none" strike="noStrike">
              <a:solidFill>
                <a:srgbClr val="191919"/>
              </a:solidFill>
              <a:latin typeface="Mulish"/>
              <a:ea typeface="Mulish"/>
              <a:cs typeface="Mulish"/>
              <a:sym typeface="Mulish"/>
            </a:endParaRPr>
          </a:p>
          <a:p>
            <a:pPr indent="0" lvl="0" marL="0" marR="0" rtl="0" algn="l">
              <a:lnSpc>
                <a:spcPct val="100000"/>
              </a:lnSpc>
              <a:spcBef>
                <a:spcPts val="0"/>
              </a:spcBef>
              <a:spcAft>
                <a:spcPts val="0"/>
              </a:spcAft>
              <a:buNone/>
            </a:pPr>
            <a:r>
              <a:rPr i="0" lang="en-US" sz="2000" u="none" cap="none" strike="noStrike">
                <a:solidFill>
                  <a:srgbClr val="191919"/>
                </a:solidFill>
                <a:latin typeface="Mulish"/>
                <a:ea typeface="Mulish"/>
                <a:cs typeface="Mulish"/>
                <a:sym typeface="Mulish"/>
              </a:rPr>
              <a:t>This presentation template uses the following free fonts:</a:t>
            </a:r>
            <a:endParaRPr>
              <a:latin typeface="Mulish"/>
              <a:ea typeface="Mulish"/>
              <a:cs typeface="Mulish"/>
              <a:sym typeface="Mulish"/>
            </a:endParaRPr>
          </a:p>
          <a:p>
            <a:pPr indent="0" lvl="0" marL="0" marR="0" rtl="0" algn="l">
              <a:lnSpc>
                <a:spcPct val="100000"/>
              </a:lnSpc>
              <a:spcBef>
                <a:spcPts val="0"/>
              </a:spcBef>
              <a:spcAft>
                <a:spcPts val="0"/>
              </a:spcAft>
              <a:buNone/>
            </a:pPr>
            <a:r>
              <a:t/>
            </a:r>
            <a:endParaRPr i="0" sz="2000" u="none" cap="none" strike="noStrike">
              <a:solidFill>
                <a:srgbClr val="191919"/>
              </a:solidFill>
              <a:latin typeface="Mulish"/>
              <a:ea typeface="Mulish"/>
              <a:cs typeface="Mulish"/>
              <a:sym typeface="Mulish"/>
            </a:endParaRPr>
          </a:p>
          <a:p>
            <a:pPr indent="0" lvl="0" marL="0" marR="0" rtl="0" algn="l">
              <a:lnSpc>
                <a:spcPct val="100000"/>
              </a:lnSpc>
              <a:spcBef>
                <a:spcPts val="0"/>
              </a:spcBef>
              <a:spcAft>
                <a:spcPts val="0"/>
              </a:spcAft>
              <a:buNone/>
            </a:pPr>
            <a:r>
              <a:rPr b="1" i="0" lang="en-US" sz="2000" u="none" cap="none" strike="noStrike">
                <a:solidFill>
                  <a:srgbClr val="191919"/>
                </a:solidFill>
                <a:latin typeface="Mulish"/>
                <a:ea typeface="Mulish"/>
                <a:cs typeface="Mulish"/>
                <a:sym typeface="Mulish"/>
              </a:rPr>
              <a:t>Titles: Marcellus</a:t>
            </a:r>
            <a:endParaRPr b="1">
              <a:latin typeface="Mulish"/>
              <a:ea typeface="Mulish"/>
              <a:cs typeface="Mulish"/>
              <a:sym typeface="Mulish"/>
            </a:endParaRPr>
          </a:p>
          <a:p>
            <a:pPr indent="0" lvl="0" marL="0" marR="0" rtl="0" algn="l">
              <a:lnSpc>
                <a:spcPct val="100000"/>
              </a:lnSpc>
              <a:spcBef>
                <a:spcPts val="0"/>
              </a:spcBef>
              <a:spcAft>
                <a:spcPts val="0"/>
              </a:spcAft>
              <a:buNone/>
            </a:pPr>
            <a:r>
              <a:rPr b="1" i="0" lang="en-US" sz="2000" u="none" cap="none" strike="noStrike">
                <a:solidFill>
                  <a:srgbClr val="191919"/>
                </a:solidFill>
                <a:latin typeface="Mulish"/>
                <a:ea typeface="Mulish"/>
                <a:cs typeface="Mulish"/>
                <a:sym typeface="Mulish"/>
              </a:rPr>
              <a:t>Headers: Mulish (Uppercased)</a:t>
            </a:r>
            <a:endParaRPr b="1">
              <a:latin typeface="Mulish"/>
              <a:ea typeface="Mulish"/>
              <a:cs typeface="Mulish"/>
              <a:sym typeface="Mulish"/>
            </a:endParaRPr>
          </a:p>
          <a:p>
            <a:pPr indent="0" lvl="0" marL="0" marR="0" rtl="0" algn="l">
              <a:lnSpc>
                <a:spcPct val="100000"/>
              </a:lnSpc>
              <a:spcBef>
                <a:spcPts val="0"/>
              </a:spcBef>
              <a:spcAft>
                <a:spcPts val="0"/>
              </a:spcAft>
              <a:buNone/>
            </a:pPr>
            <a:r>
              <a:rPr b="1" i="0" lang="en-US" sz="2000" u="none" cap="none" strike="noStrike">
                <a:solidFill>
                  <a:srgbClr val="191919"/>
                </a:solidFill>
                <a:latin typeface="Mulish"/>
                <a:ea typeface="Mulish"/>
                <a:cs typeface="Mulish"/>
                <a:sym typeface="Mulish"/>
              </a:rPr>
              <a:t>Body Copy: Muli</a:t>
            </a:r>
            <a:r>
              <a:rPr b="1" lang="en-US" sz="2000">
                <a:solidFill>
                  <a:srgbClr val="191919"/>
                </a:solidFill>
                <a:latin typeface="Mulish"/>
                <a:ea typeface="Mulish"/>
                <a:cs typeface="Mulish"/>
                <a:sym typeface="Mulish"/>
              </a:rPr>
              <a:t>sh </a:t>
            </a:r>
            <a:r>
              <a:rPr b="1" i="0" lang="en-US" sz="2000" u="none" cap="none" strike="noStrike">
                <a:solidFill>
                  <a:srgbClr val="191919"/>
                </a:solidFill>
                <a:latin typeface="Mulish"/>
                <a:ea typeface="Mulish"/>
                <a:cs typeface="Mulish"/>
                <a:sym typeface="Mulish"/>
              </a:rPr>
              <a:t>Regular</a:t>
            </a:r>
            <a:endParaRPr b="1">
              <a:latin typeface="Mulish"/>
              <a:ea typeface="Mulish"/>
              <a:cs typeface="Mulish"/>
              <a:sym typeface="Mulish"/>
            </a:endParaRPr>
          </a:p>
          <a:p>
            <a:pPr indent="0" lvl="0" marL="0" marR="0" rtl="0" algn="l">
              <a:lnSpc>
                <a:spcPct val="100000"/>
              </a:lnSpc>
              <a:spcBef>
                <a:spcPts val="0"/>
              </a:spcBef>
              <a:spcAft>
                <a:spcPts val="0"/>
              </a:spcAft>
              <a:buNone/>
            </a:pPr>
            <a:r>
              <a:t/>
            </a:r>
            <a:endParaRPr i="0" sz="2000" u="none" cap="none" strike="noStrike">
              <a:solidFill>
                <a:srgbClr val="191919"/>
              </a:solidFill>
              <a:latin typeface="Mulish"/>
              <a:ea typeface="Mulish"/>
              <a:cs typeface="Mulish"/>
              <a:sym typeface="Mulish"/>
            </a:endParaRPr>
          </a:p>
          <a:p>
            <a:pPr indent="0" lvl="0" marL="0" marR="0" rtl="0" algn="l">
              <a:lnSpc>
                <a:spcPct val="100000"/>
              </a:lnSpc>
              <a:spcBef>
                <a:spcPts val="0"/>
              </a:spcBef>
              <a:spcAft>
                <a:spcPts val="0"/>
              </a:spcAft>
              <a:buNone/>
            </a:pPr>
            <a:r>
              <a:rPr i="0" lang="en-US" sz="2000" u="none" cap="none" strike="noStrike">
                <a:solidFill>
                  <a:srgbClr val="191919"/>
                </a:solidFill>
                <a:latin typeface="Mulish"/>
                <a:ea typeface="Mulish"/>
                <a:cs typeface="Mulish"/>
                <a:sym typeface="Mulish"/>
              </a:rPr>
              <a:t>You can find these fonts online too. Happy designing! </a:t>
            </a:r>
            <a:endParaRPr>
              <a:latin typeface="Mulish"/>
              <a:ea typeface="Mulish"/>
              <a:cs typeface="Mulish"/>
              <a:sym typeface="Mulish"/>
            </a:endParaRPr>
          </a:p>
          <a:p>
            <a:pPr indent="0" lvl="0" marL="0" marR="0" rtl="0" algn="l">
              <a:lnSpc>
                <a:spcPct val="100000"/>
              </a:lnSpc>
              <a:spcBef>
                <a:spcPts val="0"/>
              </a:spcBef>
              <a:spcAft>
                <a:spcPts val="0"/>
              </a:spcAft>
              <a:buNone/>
            </a:pPr>
            <a:r>
              <a:t/>
            </a:r>
            <a:endParaRPr i="0" sz="2000" u="none" cap="none" strike="noStrike">
              <a:solidFill>
                <a:srgbClr val="191919"/>
              </a:solidFill>
              <a:latin typeface="Mulish"/>
              <a:ea typeface="Mulish"/>
              <a:cs typeface="Mulish"/>
              <a:sym typeface="Mulish"/>
            </a:endParaRPr>
          </a:p>
          <a:p>
            <a:pPr indent="0" lvl="0" marL="0" marR="0" rtl="0" algn="l">
              <a:lnSpc>
                <a:spcPct val="100000"/>
              </a:lnSpc>
              <a:spcBef>
                <a:spcPts val="0"/>
              </a:spcBef>
              <a:spcAft>
                <a:spcPts val="0"/>
              </a:spcAft>
              <a:buNone/>
            </a:pPr>
            <a:r>
              <a:rPr i="0" lang="en-US" sz="2000" u="none" cap="none" strike="noStrike">
                <a:solidFill>
                  <a:srgbClr val="191919"/>
                </a:solidFill>
                <a:latin typeface="Mulish"/>
                <a:ea typeface="Mulish"/>
                <a:cs typeface="Mulish"/>
                <a:sym typeface="Mulish"/>
              </a:rPr>
              <a:t>Don't forget to delete this page before presenting. </a:t>
            </a:r>
            <a:endParaRPr>
              <a:latin typeface="Mulish"/>
              <a:ea typeface="Mulish"/>
              <a:cs typeface="Mulish"/>
              <a:sym typeface="Mulish"/>
            </a:endParaRPr>
          </a:p>
          <a:p>
            <a:pPr indent="0" lvl="0" marL="0" marR="0" rtl="0" algn="l">
              <a:lnSpc>
                <a:spcPct val="100000"/>
              </a:lnSpc>
              <a:spcBef>
                <a:spcPts val="0"/>
              </a:spcBef>
              <a:spcAft>
                <a:spcPts val="0"/>
              </a:spcAft>
              <a:buNone/>
            </a:pPr>
            <a:r>
              <a:t/>
            </a:r>
            <a:endParaRPr i="0" sz="2000" u="none" cap="none" strike="noStrike">
              <a:solidFill>
                <a:srgbClr val="191919"/>
              </a:solidFill>
              <a:latin typeface="Mulish"/>
              <a:ea typeface="Mulish"/>
              <a:cs typeface="Mulish"/>
              <a:sym typeface="Mulish"/>
            </a:endParaRPr>
          </a:p>
        </p:txBody>
      </p:sp>
      <p:grpSp>
        <p:nvGrpSpPr>
          <p:cNvPr id="464" name="Google Shape;464;p34"/>
          <p:cNvGrpSpPr/>
          <p:nvPr/>
        </p:nvGrpSpPr>
        <p:grpSpPr>
          <a:xfrm>
            <a:off x="8624341" y="2059179"/>
            <a:ext cx="9663659" cy="5963433"/>
            <a:chOff x="0" y="-47625"/>
            <a:chExt cx="2545161" cy="1570616"/>
          </a:xfrm>
        </p:grpSpPr>
        <p:sp>
          <p:nvSpPr>
            <p:cNvPr id="465" name="Google Shape;465;p34"/>
            <p:cNvSpPr/>
            <p:nvPr/>
          </p:nvSpPr>
          <p:spPr>
            <a:xfrm>
              <a:off x="0" y="0"/>
              <a:ext cx="2545161" cy="1522991"/>
            </a:xfrm>
            <a:custGeom>
              <a:rect b="b" l="l" r="r" t="t"/>
              <a:pathLst>
                <a:path extrusionOk="0" h="1522991" w="2545161">
                  <a:moveTo>
                    <a:pt x="0" y="0"/>
                  </a:moveTo>
                  <a:lnTo>
                    <a:pt x="2545161" y="0"/>
                  </a:lnTo>
                  <a:lnTo>
                    <a:pt x="2545161" y="1522991"/>
                  </a:lnTo>
                  <a:lnTo>
                    <a:pt x="0" y="1522991"/>
                  </a:lnTo>
                  <a:lnTo>
                    <a:pt x="0" y="0"/>
                  </a:lnTo>
                </a:path>
              </a:pathLst>
            </a:custGeom>
            <a:solidFill>
              <a:srgbClr val="FFFFFF"/>
            </a:solidFill>
            <a:ln>
              <a:noFill/>
            </a:ln>
          </p:spPr>
        </p:sp>
        <p:sp>
          <p:nvSpPr>
            <p:cNvPr id="466" name="Google Shape;466;p3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67" name="Google Shape;467;p34"/>
          <p:cNvSpPr/>
          <p:nvPr/>
        </p:nvSpPr>
        <p:spPr>
          <a:xfrm>
            <a:off x="12353895" y="5702852"/>
            <a:ext cx="818742" cy="818742"/>
          </a:xfrm>
          <a:custGeom>
            <a:rect b="b" l="l" r="r" t="t"/>
            <a:pathLst>
              <a:path extrusionOk="0" h="818742" w="818742">
                <a:moveTo>
                  <a:pt x="0" y="0"/>
                </a:moveTo>
                <a:lnTo>
                  <a:pt x="818742" y="0"/>
                </a:lnTo>
                <a:lnTo>
                  <a:pt x="818742" y="818742"/>
                </a:lnTo>
                <a:lnTo>
                  <a:pt x="0" y="818742"/>
                </a:lnTo>
                <a:lnTo>
                  <a:pt x="0" y="0"/>
                </a:lnTo>
                <a:close/>
              </a:path>
            </a:pathLst>
          </a:custGeom>
          <a:blipFill rotWithShape="1">
            <a:blip r:embed="rId3">
              <a:alphaModFix/>
            </a:blip>
            <a:stretch>
              <a:fillRect b="0" l="0" r="0" t="0"/>
            </a:stretch>
          </a:blipFill>
          <a:ln>
            <a:noFill/>
          </a:ln>
        </p:spPr>
      </p:sp>
      <p:sp>
        <p:nvSpPr>
          <p:cNvPr id="468" name="Google Shape;468;p34"/>
          <p:cNvSpPr/>
          <p:nvPr/>
        </p:nvSpPr>
        <p:spPr>
          <a:xfrm>
            <a:off x="13739704" y="5702852"/>
            <a:ext cx="818742" cy="818742"/>
          </a:xfrm>
          <a:custGeom>
            <a:rect b="b" l="l" r="r" t="t"/>
            <a:pathLst>
              <a:path extrusionOk="0" h="818742" w="818742">
                <a:moveTo>
                  <a:pt x="0" y="0"/>
                </a:moveTo>
                <a:lnTo>
                  <a:pt x="818742" y="0"/>
                </a:lnTo>
                <a:lnTo>
                  <a:pt x="818742" y="818742"/>
                </a:lnTo>
                <a:lnTo>
                  <a:pt x="0" y="818742"/>
                </a:lnTo>
                <a:lnTo>
                  <a:pt x="0" y="0"/>
                </a:lnTo>
                <a:close/>
              </a:path>
            </a:pathLst>
          </a:custGeom>
          <a:blipFill rotWithShape="1">
            <a:blip r:embed="rId4">
              <a:alphaModFix/>
            </a:blip>
            <a:stretch>
              <a:fillRect b="0" l="0" r="0" t="0"/>
            </a:stretch>
          </a:blipFill>
          <a:ln>
            <a:noFill/>
          </a:ln>
        </p:spPr>
      </p:sp>
      <p:sp>
        <p:nvSpPr>
          <p:cNvPr id="469" name="Google Shape;469;p34"/>
          <p:cNvSpPr/>
          <p:nvPr/>
        </p:nvSpPr>
        <p:spPr>
          <a:xfrm>
            <a:off x="10968086" y="5702852"/>
            <a:ext cx="818742" cy="818742"/>
          </a:xfrm>
          <a:custGeom>
            <a:rect b="b" l="l" r="r" t="t"/>
            <a:pathLst>
              <a:path extrusionOk="0" h="818742" w="818742">
                <a:moveTo>
                  <a:pt x="0" y="0"/>
                </a:moveTo>
                <a:lnTo>
                  <a:pt x="818742" y="0"/>
                </a:lnTo>
                <a:lnTo>
                  <a:pt x="818742" y="818742"/>
                </a:lnTo>
                <a:lnTo>
                  <a:pt x="0" y="818742"/>
                </a:lnTo>
                <a:lnTo>
                  <a:pt x="0" y="0"/>
                </a:lnTo>
                <a:close/>
              </a:path>
            </a:pathLst>
          </a:custGeom>
          <a:blipFill rotWithShape="1">
            <a:blip r:embed="rId5">
              <a:alphaModFix/>
            </a:blip>
            <a:stretch>
              <a:fillRect b="0" l="0" r="0" t="0"/>
            </a:stretch>
          </a:blipFill>
          <a:ln>
            <a:noFill/>
          </a:ln>
        </p:spPr>
      </p:sp>
      <p:sp>
        <p:nvSpPr>
          <p:cNvPr id="470" name="Google Shape;470;p34"/>
          <p:cNvSpPr/>
          <p:nvPr/>
        </p:nvSpPr>
        <p:spPr>
          <a:xfrm>
            <a:off x="15125513" y="5702852"/>
            <a:ext cx="818742" cy="818742"/>
          </a:xfrm>
          <a:custGeom>
            <a:rect b="b" l="l" r="r" t="t"/>
            <a:pathLst>
              <a:path extrusionOk="0" h="818742" w="818742">
                <a:moveTo>
                  <a:pt x="0" y="0"/>
                </a:moveTo>
                <a:lnTo>
                  <a:pt x="818742" y="0"/>
                </a:lnTo>
                <a:lnTo>
                  <a:pt x="818742" y="818742"/>
                </a:lnTo>
                <a:lnTo>
                  <a:pt x="0" y="818742"/>
                </a:lnTo>
                <a:lnTo>
                  <a:pt x="0" y="0"/>
                </a:lnTo>
                <a:close/>
              </a:path>
            </a:pathLst>
          </a:custGeom>
          <a:blipFill rotWithShape="1">
            <a:blip r:embed="rId6">
              <a:alphaModFix/>
            </a:blip>
            <a:stretch>
              <a:fillRect b="0" l="0" r="0" t="0"/>
            </a:stretch>
          </a:blipFill>
          <a:ln>
            <a:noFill/>
          </a:ln>
        </p:spPr>
      </p:sp>
      <p:sp>
        <p:nvSpPr>
          <p:cNvPr id="471" name="Google Shape;471;p34"/>
          <p:cNvSpPr/>
          <p:nvPr/>
        </p:nvSpPr>
        <p:spPr>
          <a:xfrm>
            <a:off x="10669706" y="3741994"/>
            <a:ext cx="1494614" cy="1361458"/>
          </a:xfrm>
          <a:custGeom>
            <a:rect b="b" l="l" r="r" t="t"/>
            <a:pathLst>
              <a:path extrusionOk="0" h="1361458" w="1494614">
                <a:moveTo>
                  <a:pt x="0" y="0"/>
                </a:moveTo>
                <a:lnTo>
                  <a:pt x="1494614" y="0"/>
                </a:lnTo>
                <a:lnTo>
                  <a:pt x="1494614" y="1361457"/>
                </a:lnTo>
                <a:lnTo>
                  <a:pt x="0" y="1361457"/>
                </a:lnTo>
                <a:lnTo>
                  <a:pt x="0" y="0"/>
                </a:lnTo>
                <a:close/>
              </a:path>
            </a:pathLst>
          </a:custGeom>
          <a:blipFill rotWithShape="1">
            <a:blip r:embed="rId7">
              <a:alphaModFix/>
            </a:blip>
            <a:stretch>
              <a:fillRect b="0" l="0" r="0" t="0"/>
            </a:stretch>
          </a:blipFill>
          <a:ln>
            <a:noFill/>
          </a:ln>
        </p:spPr>
      </p:sp>
      <p:sp>
        <p:nvSpPr>
          <p:cNvPr id="472" name="Google Shape;472;p34"/>
          <p:cNvSpPr/>
          <p:nvPr/>
        </p:nvSpPr>
        <p:spPr>
          <a:xfrm>
            <a:off x="12768640" y="3846785"/>
            <a:ext cx="1328158" cy="1151875"/>
          </a:xfrm>
          <a:custGeom>
            <a:rect b="b" l="l" r="r" t="t"/>
            <a:pathLst>
              <a:path extrusionOk="0" h="1151875" w="1328158">
                <a:moveTo>
                  <a:pt x="0" y="0"/>
                </a:moveTo>
                <a:lnTo>
                  <a:pt x="1328158" y="0"/>
                </a:lnTo>
                <a:lnTo>
                  <a:pt x="1328158" y="1151875"/>
                </a:lnTo>
                <a:lnTo>
                  <a:pt x="0" y="1151875"/>
                </a:lnTo>
                <a:lnTo>
                  <a:pt x="0" y="0"/>
                </a:lnTo>
                <a:close/>
              </a:path>
            </a:pathLst>
          </a:custGeom>
          <a:blipFill rotWithShape="1">
            <a:blip r:embed="rId8">
              <a:alphaModFix/>
            </a:blip>
            <a:stretch>
              <a:fillRect b="0" l="0" r="0" t="0"/>
            </a:stretch>
          </a:blipFill>
          <a:ln>
            <a:noFill/>
          </a:ln>
        </p:spPr>
      </p:sp>
      <p:sp>
        <p:nvSpPr>
          <p:cNvPr id="473" name="Google Shape;473;p34"/>
          <p:cNvSpPr/>
          <p:nvPr/>
        </p:nvSpPr>
        <p:spPr>
          <a:xfrm>
            <a:off x="14701118" y="3827147"/>
            <a:ext cx="1243137" cy="1191152"/>
          </a:xfrm>
          <a:custGeom>
            <a:rect b="b" l="l" r="r" t="t"/>
            <a:pathLst>
              <a:path extrusionOk="0" h="1191152" w="1243137">
                <a:moveTo>
                  <a:pt x="0" y="0"/>
                </a:moveTo>
                <a:lnTo>
                  <a:pt x="1243137" y="0"/>
                </a:lnTo>
                <a:lnTo>
                  <a:pt x="1243137" y="1191151"/>
                </a:lnTo>
                <a:lnTo>
                  <a:pt x="0" y="1191151"/>
                </a:lnTo>
                <a:lnTo>
                  <a:pt x="0" y="0"/>
                </a:lnTo>
                <a:close/>
              </a:path>
            </a:pathLst>
          </a:custGeom>
          <a:blipFill rotWithShape="1">
            <a:blip r:embed="rId9">
              <a:alphaModFix/>
            </a:blip>
            <a:stretch>
              <a:fillRect b="0" l="0" r="0" t="0"/>
            </a:stretch>
          </a:blipFill>
          <a:ln>
            <a:noFill/>
          </a:ln>
        </p:spPr>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EAFA"/>
        </a:solidFill>
      </p:bgPr>
    </p:bg>
    <p:spTree>
      <p:nvGrpSpPr>
        <p:cNvPr id="477" name="Shape 477"/>
        <p:cNvGrpSpPr/>
        <p:nvPr/>
      </p:nvGrpSpPr>
      <p:grpSpPr>
        <a:xfrm>
          <a:off x="0" y="0"/>
          <a:ext cx="0" cy="0"/>
          <a:chOff x="0" y="0"/>
          <a:chExt cx="0" cy="0"/>
        </a:xfrm>
      </p:grpSpPr>
      <p:sp>
        <p:nvSpPr>
          <p:cNvPr id="478" name="Google Shape;478;p35"/>
          <p:cNvSpPr/>
          <p:nvPr/>
        </p:nvSpPr>
        <p:spPr>
          <a:xfrm>
            <a:off x="2362948" y="3991724"/>
            <a:ext cx="4399181" cy="1099795"/>
          </a:xfrm>
          <a:custGeom>
            <a:rect b="b" l="l" r="r" t="t"/>
            <a:pathLst>
              <a:path extrusionOk="0" h="1099795" w="4399181">
                <a:moveTo>
                  <a:pt x="0" y="0"/>
                </a:moveTo>
                <a:lnTo>
                  <a:pt x="4399181" y="0"/>
                </a:lnTo>
                <a:lnTo>
                  <a:pt x="4399181" y="1099795"/>
                </a:lnTo>
                <a:lnTo>
                  <a:pt x="0" y="1099795"/>
                </a:lnTo>
                <a:lnTo>
                  <a:pt x="0" y="0"/>
                </a:lnTo>
                <a:close/>
              </a:path>
            </a:pathLst>
          </a:custGeom>
          <a:blipFill rotWithShape="1">
            <a:blip r:embed="rId3">
              <a:alphaModFix/>
            </a:blip>
            <a:stretch>
              <a:fillRect b="0" l="0" r="0" t="0"/>
            </a:stretch>
          </a:blipFill>
          <a:ln>
            <a:noFill/>
          </a:ln>
        </p:spPr>
      </p:sp>
      <p:sp>
        <p:nvSpPr>
          <p:cNvPr id="479" name="Google Shape;479;p35"/>
          <p:cNvSpPr txBox="1"/>
          <p:nvPr/>
        </p:nvSpPr>
        <p:spPr>
          <a:xfrm>
            <a:off x="2362200" y="2124075"/>
            <a:ext cx="3243900" cy="923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191919"/>
                </a:solidFill>
                <a:latin typeface="Marcellus"/>
                <a:ea typeface="Marcellus"/>
                <a:cs typeface="Marcellus"/>
                <a:sym typeface="Marcellus"/>
              </a:rPr>
              <a:t>Credits</a:t>
            </a:r>
            <a:endParaRPr/>
          </a:p>
        </p:txBody>
      </p:sp>
      <p:sp>
        <p:nvSpPr>
          <p:cNvPr id="480" name="Google Shape;480;p35"/>
          <p:cNvSpPr txBox="1"/>
          <p:nvPr/>
        </p:nvSpPr>
        <p:spPr>
          <a:xfrm>
            <a:off x="2362948" y="5522404"/>
            <a:ext cx="6265800" cy="2154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n-US" sz="2000" u="none" cap="none" strike="noStrike">
                <a:solidFill>
                  <a:srgbClr val="191919"/>
                </a:solidFill>
                <a:latin typeface="Mulish"/>
                <a:ea typeface="Mulish"/>
                <a:cs typeface="Mulish"/>
                <a:sym typeface="Mulish"/>
              </a:rPr>
              <a:t>This presentation template is free for everyone to use thanks to the following:</a:t>
            </a:r>
            <a:endParaRPr>
              <a:latin typeface="Mulish"/>
              <a:ea typeface="Mulish"/>
              <a:cs typeface="Mulish"/>
              <a:sym typeface="Mulish"/>
            </a:endParaRPr>
          </a:p>
          <a:p>
            <a:pPr indent="0" lvl="0" marL="0" marR="0" rtl="0" algn="l">
              <a:lnSpc>
                <a:spcPct val="100000"/>
              </a:lnSpc>
              <a:spcBef>
                <a:spcPts val="0"/>
              </a:spcBef>
              <a:spcAft>
                <a:spcPts val="0"/>
              </a:spcAft>
              <a:buNone/>
            </a:pPr>
            <a:r>
              <a:t/>
            </a:r>
            <a:endParaRPr i="0" sz="2000" u="none" cap="none" strike="noStrike">
              <a:solidFill>
                <a:srgbClr val="191919"/>
              </a:solidFill>
              <a:latin typeface="Mulish"/>
              <a:ea typeface="Mulish"/>
              <a:cs typeface="Mulish"/>
              <a:sym typeface="Mulish"/>
            </a:endParaRPr>
          </a:p>
          <a:p>
            <a:pPr indent="0" lvl="0" marL="0" marR="0" rtl="0" algn="l">
              <a:lnSpc>
                <a:spcPct val="100000"/>
              </a:lnSpc>
              <a:spcBef>
                <a:spcPts val="0"/>
              </a:spcBef>
              <a:spcAft>
                <a:spcPts val="0"/>
              </a:spcAft>
              <a:buNone/>
            </a:pPr>
            <a:r>
              <a:rPr i="0" lang="en-US" sz="2000" u="none" cap="none" strike="noStrike">
                <a:solidFill>
                  <a:srgbClr val="191919"/>
                </a:solidFill>
                <a:latin typeface="Mulish"/>
                <a:ea typeface="Mulish"/>
                <a:cs typeface="Mulish"/>
                <a:sym typeface="Mulish"/>
              </a:rPr>
              <a:t>SlidesCarnival for the presentation template</a:t>
            </a:r>
            <a:endParaRPr>
              <a:latin typeface="Mulish"/>
              <a:ea typeface="Mulish"/>
              <a:cs typeface="Mulish"/>
              <a:sym typeface="Mulish"/>
            </a:endParaRPr>
          </a:p>
          <a:p>
            <a:pPr indent="0" lvl="0" marL="0" marR="0" rtl="0" algn="l">
              <a:lnSpc>
                <a:spcPct val="100000"/>
              </a:lnSpc>
              <a:spcBef>
                <a:spcPts val="0"/>
              </a:spcBef>
              <a:spcAft>
                <a:spcPts val="0"/>
              </a:spcAft>
              <a:buNone/>
            </a:pPr>
            <a:r>
              <a:rPr i="0" lang="en-US" sz="2000" u="none" cap="none" strike="noStrike">
                <a:solidFill>
                  <a:srgbClr val="191919"/>
                </a:solidFill>
                <a:latin typeface="Mulish"/>
                <a:ea typeface="Mulish"/>
                <a:cs typeface="Mulish"/>
                <a:sym typeface="Mulish"/>
              </a:rPr>
              <a:t>Pexels and Pixabay for the photos</a:t>
            </a:r>
            <a:endParaRPr>
              <a:latin typeface="Mulish"/>
              <a:ea typeface="Mulish"/>
              <a:cs typeface="Mulish"/>
              <a:sym typeface="Mulish"/>
            </a:endParaRPr>
          </a:p>
          <a:p>
            <a:pPr indent="0" lvl="0" marL="0" marR="0" rtl="0" algn="l">
              <a:lnSpc>
                <a:spcPct val="100000"/>
              </a:lnSpc>
              <a:spcBef>
                <a:spcPts val="0"/>
              </a:spcBef>
              <a:spcAft>
                <a:spcPts val="0"/>
              </a:spcAft>
              <a:buNone/>
            </a:pPr>
            <a:r>
              <a:t/>
            </a:r>
            <a:endParaRPr i="0" sz="2000" u="none" cap="none" strike="noStrike">
              <a:solidFill>
                <a:srgbClr val="191919"/>
              </a:solidFill>
              <a:latin typeface="Mulish"/>
              <a:ea typeface="Mulish"/>
              <a:cs typeface="Mulish"/>
              <a:sym typeface="Mulish"/>
            </a:endParaRPr>
          </a:p>
          <a:p>
            <a:pPr indent="0" lvl="0" marL="0" marR="0" rtl="0" algn="l">
              <a:lnSpc>
                <a:spcPct val="100000"/>
              </a:lnSpc>
              <a:spcBef>
                <a:spcPts val="0"/>
              </a:spcBef>
              <a:spcAft>
                <a:spcPts val="0"/>
              </a:spcAft>
              <a:buNone/>
            </a:pPr>
            <a:r>
              <a:rPr i="0" lang="en-US" sz="2000" u="none" cap="none" strike="noStrike">
                <a:solidFill>
                  <a:srgbClr val="191919"/>
                </a:solidFill>
                <a:latin typeface="Mulish"/>
                <a:ea typeface="Mulish"/>
                <a:cs typeface="Mulish"/>
                <a:sym typeface="Mulish"/>
              </a:rPr>
              <a:t>Happy designing! </a:t>
            </a:r>
            <a:endParaRPr>
              <a:latin typeface="Mulish"/>
              <a:ea typeface="Mulish"/>
              <a:cs typeface="Mulish"/>
              <a:sym typeface="Mulish"/>
            </a:endParaRPr>
          </a:p>
        </p:txBody>
      </p:sp>
      <p:pic>
        <p:nvPicPr>
          <p:cNvPr id="481" name="Google Shape;481;p35"/>
          <p:cNvPicPr preferRelativeResize="0"/>
          <p:nvPr/>
        </p:nvPicPr>
        <p:blipFill rotWithShape="1">
          <a:blip r:embed="rId4">
            <a:alphaModFix/>
          </a:blip>
          <a:srcRect b="0" l="29667" r="14278" t="0"/>
          <a:stretch/>
        </p:blipFill>
        <p:spPr>
          <a:xfrm>
            <a:off x="9647941" y="11115"/>
            <a:ext cx="8640059" cy="1027588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grpSp>
        <p:nvGrpSpPr>
          <p:cNvPr id="115" name="Google Shape;115;p15"/>
          <p:cNvGrpSpPr/>
          <p:nvPr/>
        </p:nvGrpSpPr>
        <p:grpSpPr>
          <a:xfrm>
            <a:off x="2162412" y="5290138"/>
            <a:ext cx="2699292" cy="4996862"/>
            <a:chOff x="0" y="-47625"/>
            <a:chExt cx="812800" cy="1504635"/>
          </a:xfrm>
        </p:grpSpPr>
        <p:sp>
          <p:nvSpPr>
            <p:cNvPr id="116" name="Google Shape;116;p15"/>
            <p:cNvSpPr/>
            <p:nvPr/>
          </p:nvSpPr>
          <p:spPr>
            <a:xfrm>
              <a:off x="0" y="0"/>
              <a:ext cx="769597" cy="1457010"/>
            </a:xfrm>
            <a:custGeom>
              <a:rect b="b" l="l" r="r" t="t"/>
              <a:pathLst>
                <a:path extrusionOk="0" h="1457010" w="769597">
                  <a:moveTo>
                    <a:pt x="0" y="0"/>
                  </a:moveTo>
                  <a:lnTo>
                    <a:pt x="769597" y="0"/>
                  </a:lnTo>
                  <a:lnTo>
                    <a:pt x="769597" y="1457010"/>
                  </a:lnTo>
                  <a:lnTo>
                    <a:pt x="0" y="1457010"/>
                  </a:lnTo>
                  <a:lnTo>
                    <a:pt x="0" y="0"/>
                  </a:lnTo>
                </a:path>
              </a:pathLst>
            </a:custGeom>
            <a:solidFill>
              <a:srgbClr val="F7EAFA"/>
            </a:solidFill>
            <a:ln>
              <a:noFill/>
            </a:ln>
          </p:spPr>
        </p:sp>
        <p:sp>
          <p:nvSpPr>
            <p:cNvPr id="117" name="Google Shape;117;p1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18" name="Google Shape;118;p15"/>
          <p:cNvPicPr preferRelativeResize="0"/>
          <p:nvPr/>
        </p:nvPicPr>
        <p:blipFill rotWithShape="1">
          <a:blip r:embed="rId3">
            <a:alphaModFix/>
          </a:blip>
          <a:srcRect b="0" l="23257" r="38388" t="0"/>
          <a:stretch/>
        </p:blipFill>
        <p:spPr>
          <a:xfrm>
            <a:off x="0" y="0"/>
            <a:ext cx="3945472" cy="10287000"/>
          </a:xfrm>
          <a:prstGeom prst="rect">
            <a:avLst/>
          </a:prstGeom>
          <a:noFill/>
          <a:ln>
            <a:noFill/>
          </a:ln>
        </p:spPr>
      </p:pic>
      <p:sp>
        <p:nvSpPr>
          <p:cNvPr id="119" name="Google Shape;119;p15"/>
          <p:cNvSpPr txBox="1"/>
          <p:nvPr/>
        </p:nvSpPr>
        <p:spPr>
          <a:xfrm>
            <a:off x="4718228" y="2695575"/>
            <a:ext cx="3282392" cy="923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000000"/>
                </a:solidFill>
                <a:latin typeface="Marcellus"/>
                <a:ea typeface="Marcellus"/>
                <a:cs typeface="Marcellus"/>
                <a:sym typeface="Marcellus"/>
              </a:rPr>
              <a:t>Contents</a:t>
            </a:r>
            <a:endParaRPr/>
          </a:p>
        </p:txBody>
      </p:sp>
      <p:sp>
        <p:nvSpPr>
          <p:cNvPr id="120" name="Google Shape;120;p15"/>
          <p:cNvSpPr txBox="1"/>
          <p:nvPr/>
        </p:nvSpPr>
        <p:spPr>
          <a:xfrm>
            <a:off x="9144000" y="2697956"/>
            <a:ext cx="1648500" cy="769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000" u="none" cap="none" strike="noStrike">
                <a:solidFill>
                  <a:srgbClr val="F7EAFA"/>
                </a:solidFill>
                <a:latin typeface="Marcellus"/>
                <a:ea typeface="Marcellus"/>
                <a:cs typeface="Marcellus"/>
                <a:sym typeface="Marcellus"/>
              </a:rPr>
              <a:t>01</a:t>
            </a:r>
            <a:endParaRPr>
              <a:solidFill>
                <a:srgbClr val="F7EAFA"/>
              </a:solidFill>
            </a:endParaRPr>
          </a:p>
        </p:txBody>
      </p:sp>
      <p:sp>
        <p:nvSpPr>
          <p:cNvPr id="121" name="Google Shape;121;p15"/>
          <p:cNvSpPr txBox="1"/>
          <p:nvPr/>
        </p:nvSpPr>
        <p:spPr>
          <a:xfrm>
            <a:off x="10196095" y="2836069"/>
            <a:ext cx="5285100" cy="4617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3000" u="none" cap="none" strike="noStrike">
                <a:solidFill>
                  <a:srgbClr val="000000"/>
                </a:solidFill>
                <a:latin typeface="Mulish"/>
                <a:ea typeface="Mulish"/>
                <a:cs typeface="Mulish"/>
                <a:sym typeface="Mulish"/>
              </a:rPr>
              <a:t>INSERT CONTENT HERE</a:t>
            </a:r>
            <a:endParaRPr>
              <a:latin typeface="Mulish"/>
              <a:ea typeface="Mulish"/>
              <a:cs typeface="Mulish"/>
              <a:sym typeface="Mulish"/>
            </a:endParaRPr>
          </a:p>
        </p:txBody>
      </p:sp>
      <p:sp>
        <p:nvSpPr>
          <p:cNvPr id="122" name="Google Shape;122;p15"/>
          <p:cNvSpPr txBox="1"/>
          <p:nvPr/>
        </p:nvSpPr>
        <p:spPr>
          <a:xfrm>
            <a:off x="9144000" y="4069556"/>
            <a:ext cx="1648500" cy="769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000" u="none" cap="none" strike="noStrike">
                <a:solidFill>
                  <a:srgbClr val="F7EAFA"/>
                </a:solidFill>
                <a:latin typeface="Marcellus"/>
                <a:ea typeface="Marcellus"/>
                <a:cs typeface="Marcellus"/>
                <a:sym typeface="Marcellus"/>
              </a:rPr>
              <a:t>02</a:t>
            </a:r>
            <a:endParaRPr>
              <a:solidFill>
                <a:srgbClr val="F7EAFA"/>
              </a:solidFill>
            </a:endParaRPr>
          </a:p>
        </p:txBody>
      </p:sp>
      <p:sp>
        <p:nvSpPr>
          <p:cNvPr id="123" name="Google Shape;123;p15"/>
          <p:cNvSpPr txBox="1"/>
          <p:nvPr/>
        </p:nvSpPr>
        <p:spPr>
          <a:xfrm>
            <a:off x="10196095" y="4207669"/>
            <a:ext cx="5285100" cy="4617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3000" u="none" cap="none" strike="noStrike">
                <a:solidFill>
                  <a:srgbClr val="000000"/>
                </a:solidFill>
                <a:latin typeface="Mulish"/>
                <a:ea typeface="Mulish"/>
                <a:cs typeface="Mulish"/>
                <a:sym typeface="Mulish"/>
              </a:rPr>
              <a:t>INSERT CONTENT HERE</a:t>
            </a:r>
            <a:endParaRPr>
              <a:latin typeface="Mulish"/>
              <a:ea typeface="Mulish"/>
              <a:cs typeface="Mulish"/>
              <a:sym typeface="Mulish"/>
            </a:endParaRPr>
          </a:p>
        </p:txBody>
      </p:sp>
      <p:sp>
        <p:nvSpPr>
          <p:cNvPr id="124" name="Google Shape;124;p15"/>
          <p:cNvSpPr txBox="1"/>
          <p:nvPr/>
        </p:nvSpPr>
        <p:spPr>
          <a:xfrm>
            <a:off x="9144000" y="5441156"/>
            <a:ext cx="1648500" cy="769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000" u="none" cap="none" strike="noStrike">
                <a:solidFill>
                  <a:srgbClr val="F7EAFA"/>
                </a:solidFill>
                <a:latin typeface="Marcellus"/>
                <a:ea typeface="Marcellus"/>
                <a:cs typeface="Marcellus"/>
                <a:sym typeface="Marcellus"/>
              </a:rPr>
              <a:t>03</a:t>
            </a:r>
            <a:endParaRPr>
              <a:solidFill>
                <a:srgbClr val="F7EAFA"/>
              </a:solidFill>
            </a:endParaRPr>
          </a:p>
        </p:txBody>
      </p:sp>
      <p:sp>
        <p:nvSpPr>
          <p:cNvPr id="125" name="Google Shape;125;p15"/>
          <p:cNvSpPr txBox="1"/>
          <p:nvPr/>
        </p:nvSpPr>
        <p:spPr>
          <a:xfrm>
            <a:off x="10196095" y="5579269"/>
            <a:ext cx="5285100" cy="4617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3000" u="none" cap="none" strike="noStrike">
                <a:solidFill>
                  <a:srgbClr val="000000"/>
                </a:solidFill>
                <a:latin typeface="Mulish"/>
                <a:ea typeface="Mulish"/>
                <a:cs typeface="Mulish"/>
                <a:sym typeface="Mulish"/>
              </a:rPr>
              <a:t>INSERT CONTENT HERE</a:t>
            </a:r>
            <a:endParaRPr>
              <a:latin typeface="Mulish"/>
              <a:ea typeface="Mulish"/>
              <a:cs typeface="Mulish"/>
              <a:sym typeface="Mulish"/>
            </a:endParaRPr>
          </a:p>
        </p:txBody>
      </p:sp>
      <p:sp>
        <p:nvSpPr>
          <p:cNvPr id="126" name="Google Shape;126;p15"/>
          <p:cNvSpPr txBox="1"/>
          <p:nvPr/>
        </p:nvSpPr>
        <p:spPr>
          <a:xfrm>
            <a:off x="9144000" y="6812756"/>
            <a:ext cx="1648500" cy="769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000" u="none" cap="none" strike="noStrike">
                <a:solidFill>
                  <a:srgbClr val="F7EAFA"/>
                </a:solidFill>
                <a:latin typeface="Marcellus"/>
                <a:ea typeface="Marcellus"/>
                <a:cs typeface="Marcellus"/>
                <a:sym typeface="Marcellus"/>
              </a:rPr>
              <a:t>04</a:t>
            </a:r>
            <a:endParaRPr>
              <a:solidFill>
                <a:srgbClr val="F7EAFA"/>
              </a:solidFill>
            </a:endParaRPr>
          </a:p>
        </p:txBody>
      </p:sp>
      <p:sp>
        <p:nvSpPr>
          <p:cNvPr id="127" name="Google Shape;127;p15"/>
          <p:cNvSpPr txBox="1"/>
          <p:nvPr/>
        </p:nvSpPr>
        <p:spPr>
          <a:xfrm>
            <a:off x="10196095" y="6950869"/>
            <a:ext cx="5285100" cy="4617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3000" u="none" cap="none" strike="noStrike">
                <a:solidFill>
                  <a:srgbClr val="000000"/>
                </a:solidFill>
                <a:latin typeface="Mulish"/>
                <a:ea typeface="Mulish"/>
                <a:cs typeface="Mulish"/>
                <a:sym typeface="Mulish"/>
              </a:rPr>
              <a:t>INSERT CONTENT HERE</a:t>
            </a:r>
            <a:endParaRPr>
              <a:latin typeface="Mulish"/>
              <a:ea typeface="Mulish"/>
              <a:cs typeface="Mulish"/>
              <a:sym typeface="Mulish"/>
            </a:endParaRPr>
          </a:p>
        </p:txBody>
      </p:sp>
      <p:sp>
        <p:nvSpPr>
          <p:cNvPr id="128" name="Google Shape;128;p15"/>
          <p:cNvSpPr txBox="1"/>
          <p:nvPr/>
        </p:nvSpPr>
        <p:spPr>
          <a:xfrm>
            <a:off x="9144000" y="8184356"/>
            <a:ext cx="1648500" cy="769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000" u="none" cap="none" strike="noStrike">
                <a:solidFill>
                  <a:srgbClr val="F7EAFA"/>
                </a:solidFill>
                <a:latin typeface="Marcellus"/>
                <a:ea typeface="Marcellus"/>
                <a:cs typeface="Marcellus"/>
                <a:sym typeface="Marcellus"/>
              </a:rPr>
              <a:t>05</a:t>
            </a:r>
            <a:endParaRPr>
              <a:solidFill>
                <a:srgbClr val="F7EAFA"/>
              </a:solidFill>
            </a:endParaRPr>
          </a:p>
        </p:txBody>
      </p:sp>
      <p:sp>
        <p:nvSpPr>
          <p:cNvPr id="129" name="Google Shape;129;p15"/>
          <p:cNvSpPr txBox="1"/>
          <p:nvPr/>
        </p:nvSpPr>
        <p:spPr>
          <a:xfrm>
            <a:off x="10196095" y="8322469"/>
            <a:ext cx="5285100" cy="4617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3000" u="none" cap="none" strike="noStrike">
                <a:solidFill>
                  <a:srgbClr val="000000"/>
                </a:solidFill>
                <a:latin typeface="Mulish"/>
                <a:ea typeface="Mulish"/>
                <a:cs typeface="Mulish"/>
                <a:sym typeface="Mulish"/>
              </a:rPr>
              <a:t>INSERT CONTENT HERE</a:t>
            </a:r>
            <a:endParaRPr>
              <a:latin typeface="Mulish"/>
              <a:ea typeface="Mulish"/>
              <a:cs typeface="Mulish"/>
              <a:sym typeface="Mulish"/>
            </a:endParaRPr>
          </a:p>
        </p:txBody>
      </p:sp>
      <p:sp>
        <p:nvSpPr>
          <p:cNvPr id="130" name="Google Shape;130;p15"/>
          <p:cNvSpPr txBox="1"/>
          <p:nvPr/>
        </p:nvSpPr>
        <p:spPr>
          <a:xfrm>
            <a:off x="4718228" y="3756025"/>
            <a:ext cx="3282300" cy="61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n-US" sz="2000" u="none" cap="none" strike="noStrike">
                <a:solidFill>
                  <a:srgbClr val="191919"/>
                </a:solidFill>
                <a:latin typeface="Mulish"/>
                <a:ea typeface="Mulish"/>
                <a:cs typeface="Mulish"/>
                <a:sym typeface="Mulish"/>
              </a:rPr>
              <a:t>Lorem ipsum dolor sit amet, consectetur adipiscing elit. </a:t>
            </a:r>
            <a:endParaRPr>
              <a:latin typeface="Mulish"/>
              <a:ea typeface="Mulish"/>
              <a:cs typeface="Mulish"/>
              <a:sym typeface="Mulish"/>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grpSp>
        <p:nvGrpSpPr>
          <p:cNvPr id="135" name="Google Shape;135;p16"/>
          <p:cNvGrpSpPr/>
          <p:nvPr/>
        </p:nvGrpSpPr>
        <p:grpSpPr>
          <a:xfrm>
            <a:off x="1645711" y="821554"/>
            <a:ext cx="6564784" cy="8436746"/>
            <a:chOff x="0" y="-47625"/>
            <a:chExt cx="1976762" cy="2540440"/>
          </a:xfrm>
        </p:grpSpPr>
        <p:sp>
          <p:nvSpPr>
            <p:cNvPr id="136" name="Google Shape;136;p16"/>
            <p:cNvSpPr/>
            <p:nvPr/>
          </p:nvSpPr>
          <p:spPr>
            <a:xfrm>
              <a:off x="0" y="0"/>
              <a:ext cx="1976762" cy="2492815"/>
            </a:xfrm>
            <a:custGeom>
              <a:rect b="b" l="l" r="r" t="t"/>
              <a:pathLst>
                <a:path extrusionOk="0" h="2492815" w="1976762">
                  <a:moveTo>
                    <a:pt x="0" y="0"/>
                  </a:moveTo>
                  <a:lnTo>
                    <a:pt x="1976762" y="0"/>
                  </a:lnTo>
                  <a:lnTo>
                    <a:pt x="1976762" y="2492815"/>
                  </a:lnTo>
                  <a:lnTo>
                    <a:pt x="0" y="2492815"/>
                  </a:lnTo>
                  <a:lnTo>
                    <a:pt x="0" y="0"/>
                  </a:lnTo>
                </a:path>
              </a:pathLst>
            </a:custGeom>
            <a:solidFill>
              <a:srgbClr val="F7EAFA"/>
            </a:solidFill>
            <a:ln>
              <a:noFill/>
            </a:ln>
          </p:spPr>
        </p:sp>
        <p:sp>
          <p:nvSpPr>
            <p:cNvPr id="137" name="Google Shape;137;p16"/>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38" name="Google Shape;138;p16"/>
          <p:cNvPicPr preferRelativeResize="0"/>
          <p:nvPr/>
        </p:nvPicPr>
        <p:blipFill rotWithShape="1">
          <a:blip r:embed="rId3">
            <a:alphaModFix/>
          </a:blip>
          <a:srcRect b="9319" l="0" r="0" t="9318"/>
          <a:stretch/>
        </p:blipFill>
        <p:spPr>
          <a:xfrm>
            <a:off x="1028700" y="671211"/>
            <a:ext cx="6564784" cy="8011771"/>
          </a:xfrm>
          <a:prstGeom prst="rect">
            <a:avLst/>
          </a:prstGeom>
          <a:noFill/>
          <a:ln>
            <a:noFill/>
          </a:ln>
        </p:spPr>
      </p:pic>
      <p:sp>
        <p:nvSpPr>
          <p:cNvPr id="139" name="Google Shape;139;p16"/>
          <p:cNvSpPr txBox="1"/>
          <p:nvPr/>
        </p:nvSpPr>
        <p:spPr>
          <a:xfrm>
            <a:off x="9144000" y="2102728"/>
            <a:ext cx="3282392" cy="923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000000"/>
                </a:solidFill>
                <a:latin typeface="Marcellus"/>
                <a:ea typeface="Marcellus"/>
                <a:cs typeface="Marcellus"/>
                <a:sym typeface="Marcellus"/>
              </a:rPr>
              <a:t>Agenda</a:t>
            </a:r>
            <a:endParaRPr/>
          </a:p>
        </p:txBody>
      </p:sp>
      <p:grpSp>
        <p:nvGrpSpPr>
          <p:cNvPr id="140" name="Google Shape;140;p16"/>
          <p:cNvGrpSpPr/>
          <p:nvPr/>
        </p:nvGrpSpPr>
        <p:grpSpPr>
          <a:xfrm>
            <a:off x="9256769" y="3942684"/>
            <a:ext cx="1003687" cy="1003687"/>
            <a:chOff x="0" y="0"/>
            <a:chExt cx="812800" cy="812800"/>
          </a:xfrm>
        </p:grpSpPr>
        <p:sp>
          <p:nvSpPr>
            <p:cNvPr id="141" name="Google Shape;141;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000000">
                <a:alpha val="0"/>
              </a:srgbClr>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3" name="Google Shape;143;p16"/>
          <p:cNvSpPr txBox="1"/>
          <p:nvPr/>
        </p:nvSpPr>
        <p:spPr>
          <a:xfrm>
            <a:off x="9144000" y="4215927"/>
            <a:ext cx="1229100" cy="461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i="0" lang="en-US" sz="3000" u="none" cap="none" strike="noStrike">
                <a:solidFill>
                  <a:srgbClr val="000000"/>
                </a:solidFill>
                <a:latin typeface="Mulish"/>
                <a:ea typeface="Mulish"/>
                <a:cs typeface="Mulish"/>
                <a:sym typeface="Mulish"/>
              </a:rPr>
              <a:t>01</a:t>
            </a:r>
            <a:endParaRPr>
              <a:latin typeface="Mulish"/>
              <a:ea typeface="Mulish"/>
              <a:cs typeface="Mulish"/>
              <a:sym typeface="Mulish"/>
            </a:endParaRPr>
          </a:p>
        </p:txBody>
      </p:sp>
      <p:sp>
        <p:nvSpPr>
          <p:cNvPr id="144" name="Google Shape;144;p16"/>
          <p:cNvSpPr txBox="1"/>
          <p:nvPr/>
        </p:nvSpPr>
        <p:spPr>
          <a:xfrm>
            <a:off x="10527391" y="3794424"/>
            <a:ext cx="3875700" cy="461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n-US" sz="3000" u="none" cap="none" strike="noStrike">
                <a:solidFill>
                  <a:srgbClr val="000000"/>
                </a:solidFill>
                <a:latin typeface="Mulish"/>
                <a:ea typeface="Mulish"/>
                <a:cs typeface="Mulish"/>
                <a:sym typeface="Mulish"/>
              </a:rPr>
              <a:t>WELCOME PARTY</a:t>
            </a:r>
            <a:endParaRPr>
              <a:latin typeface="Mulish"/>
              <a:ea typeface="Mulish"/>
              <a:cs typeface="Mulish"/>
              <a:sym typeface="Mulish"/>
            </a:endParaRPr>
          </a:p>
        </p:txBody>
      </p:sp>
      <p:sp>
        <p:nvSpPr>
          <p:cNvPr id="145" name="Google Shape;145;p16"/>
          <p:cNvSpPr txBox="1"/>
          <p:nvPr/>
        </p:nvSpPr>
        <p:spPr>
          <a:xfrm>
            <a:off x="10527391" y="4396902"/>
            <a:ext cx="5714400" cy="61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n-US" sz="2000" u="none" cap="none" strike="noStrike">
                <a:solidFill>
                  <a:srgbClr val="191919"/>
                </a:solidFill>
                <a:latin typeface="Mulish"/>
                <a:ea typeface="Mulish"/>
                <a:cs typeface="Mulish"/>
                <a:sym typeface="Mulish"/>
              </a:rPr>
              <a:t>Lorem ipsum dolor sit amet, consectetur adipiscing elit. Aliquam finibus posuere neque. </a:t>
            </a:r>
            <a:endParaRPr>
              <a:latin typeface="Mulish"/>
              <a:ea typeface="Mulish"/>
              <a:cs typeface="Mulish"/>
              <a:sym typeface="Mulish"/>
            </a:endParaRPr>
          </a:p>
        </p:txBody>
      </p:sp>
      <p:grpSp>
        <p:nvGrpSpPr>
          <p:cNvPr id="146" name="Google Shape;146;p16"/>
          <p:cNvGrpSpPr/>
          <p:nvPr/>
        </p:nvGrpSpPr>
        <p:grpSpPr>
          <a:xfrm>
            <a:off x="9256769" y="5673027"/>
            <a:ext cx="1003687" cy="1003687"/>
            <a:chOff x="0" y="0"/>
            <a:chExt cx="812800" cy="812800"/>
          </a:xfrm>
        </p:grpSpPr>
        <p:sp>
          <p:nvSpPr>
            <p:cNvPr id="147" name="Google Shape;147;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000000">
                <a:alpha val="0"/>
              </a:srgbClr>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9" name="Google Shape;149;p16"/>
          <p:cNvSpPr txBox="1"/>
          <p:nvPr/>
        </p:nvSpPr>
        <p:spPr>
          <a:xfrm>
            <a:off x="9144000" y="5946270"/>
            <a:ext cx="1229100" cy="461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i="0" lang="en-US" sz="3000" u="none" cap="none" strike="noStrike">
                <a:solidFill>
                  <a:srgbClr val="000000"/>
                </a:solidFill>
                <a:latin typeface="Mulish"/>
                <a:ea typeface="Mulish"/>
                <a:cs typeface="Mulish"/>
                <a:sym typeface="Mulish"/>
              </a:rPr>
              <a:t>02</a:t>
            </a:r>
            <a:endParaRPr>
              <a:latin typeface="Mulish"/>
              <a:ea typeface="Mulish"/>
              <a:cs typeface="Mulish"/>
              <a:sym typeface="Mulish"/>
            </a:endParaRPr>
          </a:p>
        </p:txBody>
      </p:sp>
      <p:sp>
        <p:nvSpPr>
          <p:cNvPr id="150" name="Google Shape;150;p16"/>
          <p:cNvSpPr txBox="1"/>
          <p:nvPr/>
        </p:nvSpPr>
        <p:spPr>
          <a:xfrm>
            <a:off x="10527391" y="5524767"/>
            <a:ext cx="3875700" cy="461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n-US" sz="3000" u="none" cap="none" strike="noStrike">
                <a:solidFill>
                  <a:srgbClr val="000000"/>
                </a:solidFill>
                <a:latin typeface="Mulish"/>
                <a:ea typeface="Mulish"/>
                <a:cs typeface="Mulish"/>
                <a:sym typeface="Mulish"/>
              </a:rPr>
              <a:t>REHEARSAL DINNER</a:t>
            </a:r>
            <a:endParaRPr>
              <a:latin typeface="Mulish"/>
              <a:ea typeface="Mulish"/>
              <a:cs typeface="Mulish"/>
              <a:sym typeface="Mulish"/>
            </a:endParaRPr>
          </a:p>
        </p:txBody>
      </p:sp>
      <p:sp>
        <p:nvSpPr>
          <p:cNvPr id="151" name="Google Shape;151;p16"/>
          <p:cNvSpPr txBox="1"/>
          <p:nvPr/>
        </p:nvSpPr>
        <p:spPr>
          <a:xfrm>
            <a:off x="10527391" y="6127245"/>
            <a:ext cx="5714400" cy="61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n-US" sz="2000" u="none" cap="none" strike="noStrike">
                <a:solidFill>
                  <a:srgbClr val="191919"/>
                </a:solidFill>
                <a:latin typeface="Mulish"/>
                <a:ea typeface="Mulish"/>
                <a:cs typeface="Mulish"/>
                <a:sym typeface="Mulish"/>
              </a:rPr>
              <a:t>Lorem ipsum dolor sit amet, consectetur adipiscing elit. Aliquam finibus posuere neque. </a:t>
            </a:r>
            <a:endParaRPr>
              <a:latin typeface="Mulish"/>
              <a:ea typeface="Mulish"/>
              <a:cs typeface="Mulish"/>
              <a:sym typeface="Mulish"/>
            </a:endParaRPr>
          </a:p>
        </p:txBody>
      </p:sp>
      <p:grpSp>
        <p:nvGrpSpPr>
          <p:cNvPr id="152" name="Google Shape;152;p16"/>
          <p:cNvGrpSpPr/>
          <p:nvPr/>
        </p:nvGrpSpPr>
        <p:grpSpPr>
          <a:xfrm>
            <a:off x="9256769" y="7310780"/>
            <a:ext cx="1003687" cy="1003687"/>
            <a:chOff x="0" y="0"/>
            <a:chExt cx="812800" cy="812800"/>
          </a:xfrm>
        </p:grpSpPr>
        <p:sp>
          <p:nvSpPr>
            <p:cNvPr id="153" name="Google Shape;153;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000000">
                <a:alpha val="0"/>
              </a:srgbClr>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5" name="Google Shape;155;p16"/>
          <p:cNvSpPr txBox="1"/>
          <p:nvPr/>
        </p:nvSpPr>
        <p:spPr>
          <a:xfrm>
            <a:off x="9144000" y="7584023"/>
            <a:ext cx="1229100" cy="461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i="0" lang="en-US" sz="3000" u="none" cap="none" strike="noStrike">
                <a:solidFill>
                  <a:srgbClr val="000000"/>
                </a:solidFill>
                <a:latin typeface="Mulish"/>
                <a:ea typeface="Mulish"/>
                <a:cs typeface="Mulish"/>
                <a:sym typeface="Mulish"/>
              </a:rPr>
              <a:t>03</a:t>
            </a:r>
            <a:endParaRPr>
              <a:latin typeface="Mulish"/>
              <a:ea typeface="Mulish"/>
              <a:cs typeface="Mulish"/>
              <a:sym typeface="Mulish"/>
            </a:endParaRPr>
          </a:p>
        </p:txBody>
      </p:sp>
      <p:sp>
        <p:nvSpPr>
          <p:cNvPr id="156" name="Google Shape;156;p16"/>
          <p:cNvSpPr txBox="1"/>
          <p:nvPr/>
        </p:nvSpPr>
        <p:spPr>
          <a:xfrm>
            <a:off x="10527391" y="7162520"/>
            <a:ext cx="3875700" cy="461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n-US" sz="3000" u="none" cap="none" strike="noStrike">
                <a:solidFill>
                  <a:srgbClr val="000000"/>
                </a:solidFill>
                <a:latin typeface="Mulish"/>
                <a:ea typeface="Mulish"/>
                <a:cs typeface="Mulish"/>
                <a:sym typeface="Mulish"/>
              </a:rPr>
              <a:t>THE BIG DAY</a:t>
            </a:r>
            <a:endParaRPr>
              <a:latin typeface="Mulish"/>
              <a:ea typeface="Mulish"/>
              <a:cs typeface="Mulish"/>
              <a:sym typeface="Mulish"/>
            </a:endParaRPr>
          </a:p>
        </p:txBody>
      </p:sp>
      <p:sp>
        <p:nvSpPr>
          <p:cNvPr id="157" name="Google Shape;157;p16"/>
          <p:cNvSpPr txBox="1"/>
          <p:nvPr/>
        </p:nvSpPr>
        <p:spPr>
          <a:xfrm>
            <a:off x="10527391" y="7764998"/>
            <a:ext cx="5714400" cy="61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n-US" sz="2000" u="none" cap="none" strike="noStrike">
                <a:solidFill>
                  <a:srgbClr val="191919"/>
                </a:solidFill>
                <a:latin typeface="Mulish"/>
                <a:ea typeface="Mulish"/>
                <a:cs typeface="Mulish"/>
                <a:sym typeface="Mulish"/>
              </a:rPr>
              <a:t>Lorem ipsum dolor sit amet, consectetur adipiscing elit. Aliquam finibus posuere neque. </a:t>
            </a:r>
            <a:endParaRPr>
              <a:latin typeface="Mulish"/>
              <a:ea typeface="Mulish"/>
              <a:cs typeface="Mulish"/>
              <a:sym typeface="Mulish"/>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grpSp>
        <p:nvGrpSpPr>
          <p:cNvPr id="162" name="Google Shape;162;p17"/>
          <p:cNvGrpSpPr/>
          <p:nvPr/>
        </p:nvGrpSpPr>
        <p:grpSpPr>
          <a:xfrm>
            <a:off x="3229559" y="863610"/>
            <a:ext cx="14487994" cy="8806315"/>
            <a:chOff x="0" y="-47625"/>
            <a:chExt cx="4179487" cy="2540440"/>
          </a:xfrm>
        </p:grpSpPr>
        <p:sp>
          <p:nvSpPr>
            <p:cNvPr id="163" name="Google Shape;163;p17"/>
            <p:cNvSpPr/>
            <p:nvPr/>
          </p:nvSpPr>
          <p:spPr>
            <a:xfrm>
              <a:off x="0" y="0"/>
              <a:ext cx="4179487" cy="2492815"/>
            </a:xfrm>
            <a:custGeom>
              <a:rect b="b" l="l" r="r" t="t"/>
              <a:pathLst>
                <a:path extrusionOk="0" h="2492815" w="4179487">
                  <a:moveTo>
                    <a:pt x="0" y="0"/>
                  </a:moveTo>
                  <a:lnTo>
                    <a:pt x="4179487" y="0"/>
                  </a:lnTo>
                  <a:lnTo>
                    <a:pt x="4179487" y="2492815"/>
                  </a:lnTo>
                  <a:lnTo>
                    <a:pt x="0" y="2492815"/>
                  </a:lnTo>
                  <a:lnTo>
                    <a:pt x="0" y="0"/>
                  </a:lnTo>
                </a:path>
              </a:pathLst>
            </a:custGeom>
            <a:solidFill>
              <a:srgbClr val="F7EAFA"/>
            </a:solidFill>
            <a:ln>
              <a:noFill/>
            </a:ln>
          </p:spPr>
        </p:sp>
        <p:sp>
          <p:nvSpPr>
            <p:cNvPr id="164" name="Google Shape;164;p1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65" name="Google Shape;165;p17"/>
          <p:cNvPicPr preferRelativeResize="0"/>
          <p:nvPr/>
        </p:nvPicPr>
        <p:blipFill rotWithShape="1">
          <a:blip r:embed="rId3">
            <a:alphaModFix/>
          </a:blip>
          <a:srcRect b="21750" l="0" r="0" t="39340"/>
          <a:stretch/>
        </p:blipFill>
        <p:spPr>
          <a:xfrm>
            <a:off x="2762305" y="652545"/>
            <a:ext cx="14328918" cy="8362724"/>
          </a:xfrm>
          <a:prstGeom prst="rect">
            <a:avLst/>
          </a:prstGeom>
          <a:noFill/>
          <a:ln>
            <a:noFill/>
          </a:ln>
        </p:spPr>
      </p:pic>
      <p:grpSp>
        <p:nvGrpSpPr>
          <p:cNvPr id="166" name="Google Shape;166;p17"/>
          <p:cNvGrpSpPr/>
          <p:nvPr/>
        </p:nvGrpSpPr>
        <p:grpSpPr>
          <a:xfrm>
            <a:off x="0" y="3703042"/>
            <a:ext cx="6459119" cy="3960444"/>
            <a:chOff x="0" y="-47625"/>
            <a:chExt cx="1701167" cy="1043080"/>
          </a:xfrm>
        </p:grpSpPr>
        <p:sp>
          <p:nvSpPr>
            <p:cNvPr id="167" name="Google Shape;167;p17"/>
            <p:cNvSpPr/>
            <p:nvPr/>
          </p:nvSpPr>
          <p:spPr>
            <a:xfrm>
              <a:off x="0" y="0"/>
              <a:ext cx="1701167" cy="995455"/>
            </a:xfrm>
            <a:custGeom>
              <a:rect b="b" l="l" r="r" t="t"/>
              <a:pathLst>
                <a:path extrusionOk="0" h="995455" w="1701167">
                  <a:moveTo>
                    <a:pt x="0" y="0"/>
                  </a:moveTo>
                  <a:lnTo>
                    <a:pt x="1701167" y="0"/>
                  </a:lnTo>
                  <a:lnTo>
                    <a:pt x="1701167" y="995455"/>
                  </a:lnTo>
                  <a:lnTo>
                    <a:pt x="0" y="995455"/>
                  </a:lnTo>
                  <a:lnTo>
                    <a:pt x="0" y="0"/>
                  </a:lnTo>
                </a:path>
              </a:pathLst>
            </a:custGeom>
            <a:solidFill>
              <a:srgbClr val="FFFFFF"/>
            </a:solidFill>
            <a:ln>
              <a:noFill/>
            </a:ln>
          </p:spPr>
        </p:sp>
        <p:sp>
          <p:nvSpPr>
            <p:cNvPr id="168" name="Google Shape;168;p1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9" name="Google Shape;169;p17"/>
          <p:cNvSpPr txBox="1"/>
          <p:nvPr/>
        </p:nvSpPr>
        <p:spPr>
          <a:xfrm>
            <a:off x="1028700" y="4219950"/>
            <a:ext cx="6053400" cy="1847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Marcellus"/>
                <a:ea typeface="Marcellus"/>
                <a:cs typeface="Marcellus"/>
                <a:sym typeface="Marcellus"/>
              </a:rPr>
              <a:t>A much-</a:t>
            </a:r>
            <a:br>
              <a:rPr b="0" i="0" lang="en-US" sz="6000" u="none" cap="none" strike="noStrike">
                <a:solidFill>
                  <a:srgbClr val="000000"/>
                </a:solidFill>
                <a:latin typeface="Marcellus"/>
                <a:ea typeface="Marcellus"/>
                <a:cs typeface="Marcellus"/>
                <a:sym typeface="Marcellus"/>
              </a:rPr>
            </a:br>
            <a:r>
              <a:rPr b="0" i="0" lang="en-US" sz="6000" u="none" cap="none" strike="noStrike">
                <a:solidFill>
                  <a:srgbClr val="000000"/>
                </a:solidFill>
                <a:latin typeface="Marcellus"/>
                <a:ea typeface="Marcellus"/>
                <a:cs typeface="Marcellus"/>
                <a:sym typeface="Marcellus"/>
              </a:rPr>
              <a:t>awaited union </a:t>
            </a:r>
            <a:endParaRPr/>
          </a:p>
        </p:txBody>
      </p:sp>
      <p:sp>
        <p:nvSpPr>
          <p:cNvPr id="170" name="Google Shape;170;p17"/>
          <p:cNvSpPr txBox="1"/>
          <p:nvPr/>
        </p:nvSpPr>
        <p:spPr>
          <a:xfrm>
            <a:off x="1028700" y="6409852"/>
            <a:ext cx="3923700" cy="61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n-US" sz="2000" u="none" cap="none" strike="noStrike">
                <a:solidFill>
                  <a:srgbClr val="191919"/>
                </a:solidFill>
                <a:latin typeface="Mulish"/>
                <a:ea typeface="Mulish"/>
                <a:cs typeface="Mulish"/>
                <a:sym typeface="Mulish"/>
              </a:rPr>
              <a:t>Lorem ipsum dolor sit amet, consectetur adipiscing elit. </a:t>
            </a:r>
            <a:endParaRPr>
              <a:latin typeface="Mulish"/>
              <a:ea typeface="Mulish"/>
              <a:cs typeface="Mulish"/>
              <a:sym typeface="Mulish"/>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EAFA"/>
        </a:solidFill>
      </p:bgPr>
    </p:bg>
    <p:spTree>
      <p:nvGrpSpPr>
        <p:cNvPr id="174" name="Shape 174"/>
        <p:cNvGrpSpPr/>
        <p:nvPr/>
      </p:nvGrpSpPr>
      <p:grpSpPr>
        <a:xfrm>
          <a:off x="0" y="0"/>
          <a:ext cx="0" cy="0"/>
          <a:chOff x="0" y="0"/>
          <a:chExt cx="0" cy="0"/>
        </a:xfrm>
      </p:grpSpPr>
      <p:pic>
        <p:nvPicPr>
          <p:cNvPr id="175" name="Google Shape;175;p18"/>
          <p:cNvPicPr preferRelativeResize="0"/>
          <p:nvPr/>
        </p:nvPicPr>
        <p:blipFill rotWithShape="1">
          <a:blip r:embed="rId3">
            <a:alphaModFix/>
          </a:blip>
          <a:srcRect b="14285" l="0" r="0" t="14285"/>
          <a:stretch/>
        </p:blipFill>
        <p:spPr>
          <a:xfrm>
            <a:off x="0" y="0"/>
            <a:ext cx="9601200" cy="10287000"/>
          </a:xfrm>
          <a:prstGeom prst="rect">
            <a:avLst/>
          </a:prstGeom>
          <a:noFill/>
          <a:ln>
            <a:noFill/>
          </a:ln>
        </p:spPr>
      </p:pic>
      <p:grpSp>
        <p:nvGrpSpPr>
          <p:cNvPr id="176" name="Google Shape;176;p18"/>
          <p:cNvGrpSpPr/>
          <p:nvPr/>
        </p:nvGrpSpPr>
        <p:grpSpPr>
          <a:xfrm>
            <a:off x="2408106" y="847873"/>
            <a:ext cx="4747070" cy="3266948"/>
            <a:chOff x="0" y="-47625"/>
            <a:chExt cx="1250249" cy="860425"/>
          </a:xfrm>
        </p:grpSpPr>
        <p:sp>
          <p:nvSpPr>
            <p:cNvPr id="177" name="Google Shape;177;p18"/>
            <p:cNvSpPr/>
            <p:nvPr/>
          </p:nvSpPr>
          <p:spPr>
            <a:xfrm>
              <a:off x="0" y="0"/>
              <a:ext cx="1250249" cy="303070"/>
            </a:xfrm>
            <a:custGeom>
              <a:rect b="b" l="l" r="r" t="t"/>
              <a:pathLst>
                <a:path extrusionOk="0" h="303070" w="1250249">
                  <a:moveTo>
                    <a:pt x="0" y="0"/>
                  </a:moveTo>
                  <a:lnTo>
                    <a:pt x="1250249" y="0"/>
                  </a:lnTo>
                  <a:lnTo>
                    <a:pt x="1250249" y="303070"/>
                  </a:lnTo>
                  <a:lnTo>
                    <a:pt x="0" y="303070"/>
                  </a:lnTo>
                  <a:lnTo>
                    <a:pt x="0" y="0"/>
                  </a:lnTo>
                </a:path>
              </a:pathLst>
            </a:custGeom>
            <a:solidFill>
              <a:srgbClr val="FFFFFF"/>
            </a:solidFill>
            <a:ln>
              <a:noFill/>
            </a:ln>
          </p:spPr>
        </p:sp>
        <p:sp>
          <p:nvSpPr>
            <p:cNvPr id="178" name="Google Shape;178;p18"/>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9" name="Google Shape;179;p18"/>
          <p:cNvGrpSpPr/>
          <p:nvPr/>
        </p:nvGrpSpPr>
        <p:grpSpPr>
          <a:xfrm>
            <a:off x="8291614" y="2061259"/>
            <a:ext cx="1965712" cy="1965712"/>
            <a:chOff x="0" y="0"/>
            <a:chExt cx="812800" cy="812800"/>
          </a:xfrm>
        </p:grpSpPr>
        <p:sp>
          <p:nvSpPr>
            <p:cNvPr id="180" name="Google Shape;180;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2" name="Google Shape;182;p18"/>
          <p:cNvSpPr/>
          <p:nvPr/>
        </p:nvSpPr>
        <p:spPr>
          <a:xfrm>
            <a:off x="8685257" y="2491134"/>
            <a:ext cx="1178427" cy="1073440"/>
          </a:xfrm>
          <a:custGeom>
            <a:rect b="b" l="l" r="r" t="t"/>
            <a:pathLst>
              <a:path extrusionOk="0" h="1073440" w="1178427">
                <a:moveTo>
                  <a:pt x="0" y="0"/>
                </a:moveTo>
                <a:lnTo>
                  <a:pt x="1178427" y="0"/>
                </a:lnTo>
                <a:lnTo>
                  <a:pt x="1178427" y="1073440"/>
                </a:lnTo>
                <a:lnTo>
                  <a:pt x="0" y="1073440"/>
                </a:lnTo>
                <a:lnTo>
                  <a:pt x="0" y="0"/>
                </a:lnTo>
                <a:close/>
              </a:path>
            </a:pathLst>
          </a:custGeom>
          <a:blipFill rotWithShape="1">
            <a:blip r:embed="rId4">
              <a:alphaModFix/>
            </a:blip>
            <a:stretch>
              <a:fillRect b="0" l="0" r="0" t="0"/>
            </a:stretch>
          </a:blipFill>
          <a:ln>
            <a:noFill/>
          </a:ln>
        </p:spPr>
      </p:sp>
      <p:grpSp>
        <p:nvGrpSpPr>
          <p:cNvPr id="183" name="Google Shape;183;p18"/>
          <p:cNvGrpSpPr/>
          <p:nvPr/>
        </p:nvGrpSpPr>
        <p:grpSpPr>
          <a:xfrm>
            <a:off x="8291614" y="4641092"/>
            <a:ext cx="1965712" cy="1965712"/>
            <a:chOff x="0" y="0"/>
            <a:chExt cx="812800" cy="812800"/>
          </a:xfrm>
        </p:grpSpPr>
        <p:sp>
          <p:nvSpPr>
            <p:cNvPr id="184" name="Google Shape;184;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6" name="Google Shape;186;p18"/>
          <p:cNvGrpSpPr/>
          <p:nvPr/>
        </p:nvGrpSpPr>
        <p:grpSpPr>
          <a:xfrm>
            <a:off x="8291614" y="7216404"/>
            <a:ext cx="1965712" cy="1965712"/>
            <a:chOff x="0" y="0"/>
            <a:chExt cx="812800" cy="812800"/>
          </a:xfrm>
        </p:grpSpPr>
        <p:sp>
          <p:nvSpPr>
            <p:cNvPr id="187" name="Google Shape;187;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9" name="Google Shape;189;p18"/>
          <p:cNvSpPr/>
          <p:nvPr/>
        </p:nvSpPr>
        <p:spPr>
          <a:xfrm>
            <a:off x="8750878" y="5169851"/>
            <a:ext cx="1047185" cy="908195"/>
          </a:xfrm>
          <a:custGeom>
            <a:rect b="b" l="l" r="r" t="t"/>
            <a:pathLst>
              <a:path extrusionOk="0" h="908195" w="1047185">
                <a:moveTo>
                  <a:pt x="0" y="0"/>
                </a:moveTo>
                <a:lnTo>
                  <a:pt x="1047185" y="0"/>
                </a:lnTo>
                <a:lnTo>
                  <a:pt x="1047185" y="908195"/>
                </a:lnTo>
                <a:lnTo>
                  <a:pt x="0" y="908195"/>
                </a:lnTo>
                <a:lnTo>
                  <a:pt x="0" y="0"/>
                </a:lnTo>
                <a:close/>
              </a:path>
            </a:pathLst>
          </a:custGeom>
          <a:blipFill rotWithShape="1">
            <a:blip r:embed="rId5">
              <a:alphaModFix/>
            </a:blip>
            <a:stretch>
              <a:fillRect b="0" l="0" r="0" t="0"/>
            </a:stretch>
          </a:blipFill>
          <a:ln>
            <a:noFill/>
          </a:ln>
        </p:spPr>
      </p:sp>
      <p:sp>
        <p:nvSpPr>
          <p:cNvPr id="190" name="Google Shape;190;p18"/>
          <p:cNvSpPr/>
          <p:nvPr/>
        </p:nvSpPr>
        <p:spPr>
          <a:xfrm>
            <a:off x="8784395" y="7729679"/>
            <a:ext cx="980151" cy="939162"/>
          </a:xfrm>
          <a:custGeom>
            <a:rect b="b" l="l" r="r" t="t"/>
            <a:pathLst>
              <a:path extrusionOk="0" h="939162" w="980151">
                <a:moveTo>
                  <a:pt x="0" y="0"/>
                </a:moveTo>
                <a:lnTo>
                  <a:pt x="980151" y="0"/>
                </a:lnTo>
                <a:lnTo>
                  <a:pt x="980151" y="939162"/>
                </a:lnTo>
                <a:lnTo>
                  <a:pt x="0" y="939162"/>
                </a:lnTo>
                <a:lnTo>
                  <a:pt x="0" y="0"/>
                </a:lnTo>
                <a:close/>
              </a:path>
            </a:pathLst>
          </a:custGeom>
          <a:blipFill rotWithShape="1">
            <a:blip r:embed="rId6">
              <a:alphaModFix/>
            </a:blip>
            <a:stretch>
              <a:fillRect b="0" l="0" r="0" t="0"/>
            </a:stretch>
          </a:blipFill>
          <a:ln>
            <a:noFill/>
          </a:ln>
        </p:spPr>
      </p:sp>
      <p:sp>
        <p:nvSpPr>
          <p:cNvPr id="191" name="Google Shape;191;p18"/>
          <p:cNvSpPr txBox="1"/>
          <p:nvPr/>
        </p:nvSpPr>
        <p:spPr>
          <a:xfrm>
            <a:off x="2123491" y="1137334"/>
            <a:ext cx="5354219" cy="9239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000000"/>
                </a:solidFill>
                <a:latin typeface="Marcellus"/>
                <a:ea typeface="Marcellus"/>
                <a:cs typeface="Marcellus"/>
                <a:sym typeface="Marcellus"/>
              </a:rPr>
              <a:t>Plans</a:t>
            </a:r>
            <a:endParaRPr/>
          </a:p>
        </p:txBody>
      </p:sp>
      <p:sp>
        <p:nvSpPr>
          <p:cNvPr id="192" name="Google Shape;192;p18"/>
          <p:cNvSpPr txBox="1"/>
          <p:nvPr/>
        </p:nvSpPr>
        <p:spPr>
          <a:xfrm>
            <a:off x="10793194" y="2377750"/>
            <a:ext cx="5714400" cy="4617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3000" u="none" cap="none" strike="noStrike">
                <a:solidFill>
                  <a:srgbClr val="000000"/>
                </a:solidFill>
                <a:latin typeface="Mulish"/>
                <a:ea typeface="Mulish"/>
                <a:cs typeface="Mulish"/>
                <a:sym typeface="Mulish"/>
              </a:rPr>
              <a:t>FOOD PREPARATION</a:t>
            </a:r>
            <a:endParaRPr>
              <a:latin typeface="Mulish"/>
              <a:ea typeface="Mulish"/>
              <a:cs typeface="Mulish"/>
              <a:sym typeface="Mulish"/>
            </a:endParaRPr>
          </a:p>
        </p:txBody>
      </p:sp>
      <p:sp>
        <p:nvSpPr>
          <p:cNvPr id="193" name="Google Shape;193;p18"/>
          <p:cNvSpPr txBox="1"/>
          <p:nvPr/>
        </p:nvSpPr>
        <p:spPr>
          <a:xfrm>
            <a:off x="10793194" y="2980229"/>
            <a:ext cx="5714400" cy="61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n-US" sz="2000" u="none" cap="none" strike="noStrike">
                <a:solidFill>
                  <a:srgbClr val="191919"/>
                </a:solidFill>
                <a:latin typeface="Mulish"/>
                <a:ea typeface="Mulish"/>
                <a:cs typeface="Mulish"/>
                <a:sym typeface="Mulish"/>
              </a:rPr>
              <a:t>Lorem ipsum dolor sit amet, consectetur adipiscing elit. Aliquam finibus posuere neque. </a:t>
            </a:r>
            <a:endParaRPr>
              <a:latin typeface="Mulish"/>
              <a:ea typeface="Mulish"/>
              <a:cs typeface="Mulish"/>
              <a:sym typeface="Mulish"/>
            </a:endParaRPr>
          </a:p>
        </p:txBody>
      </p:sp>
      <p:sp>
        <p:nvSpPr>
          <p:cNvPr id="194" name="Google Shape;194;p18"/>
          <p:cNvSpPr txBox="1"/>
          <p:nvPr/>
        </p:nvSpPr>
        <p:spPr>
          <a:xfrm>
            <a:off x="10793194" y="4957584"/>
            <a:ext cx="5714400" cy="4617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3000" u="none" cap="none" strike="noStrike">
                <a:solidFill>
                  <a:srgbClr val="000000"/>
                </a:solidFill>
                <a:latin typeface="Mulish"/>
                <a:ea typeface="Mulish"/>
                <a:cs typeface="Mulish"/>
                <a:sym typeface="Mulish"/>
              </a:rPr>
              <a:t>PHOTOSHOOT</a:t>
            </a:r>
            <a:endParaRPr>
              <a:latin typeface="Mulish"/>
              <a:ea typeface="Mulish"/>
              <a:cs typeface="Mulish"/>
              <a:sym typeface="Mulish"/>
            </a:endParaRPr>
          </a:p>
        </p:txBody>
      </p:sp>
      <p:sp>
        <p:nvSpPr>
          <p:cNvPr id="195" name="Google Shape;195;p18"/>
          <p:cNvSpPr txBox="1"/>
          <p:nvPr/>
        </p:nvSpPr>
        <p:spPr>
          <a:xfrm>
            <a:off x="10793194" y="5560063"/>
            <a:ext cx="5714400" cy="61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n-US" sz="2000" u="none" cap="none" strike="noStrike">
                <a:solidFill>
                  <a:srgbClr val="191919"/>
                </a:solidFill>
                <a:latin typeface="Mulish"/>
                <a:ea typeface="Mulish"/>
                <a:cs typeface="Mulish"/>
                <a:sym typeface="Mulish"/>
              </a:rPr>
              <a:t>Lorem ipsum dolor sit amet, consectetur adipiscing elit. Aliquam finibus posuere neque. </a:t>
            </a:r>
            <a:endParaRPr>
              <a:latin typeface="Mulish"/>
              <a:ea typeface="Mulish"/>
              <a:cs typeface="Mulish"/>
              <a:sym typeface="Mulish"/>
            </a:endParaRPr>
          </a:p>
        </p:txBody>
      </p:sp>
      <p:sp>
        <p:nvSpPr>
          <p:cNvPr id="196" name="Google Shape;196;p18"/>
          <p:cNvSpPr txBox="1"/>
          <p:nvPr/>
        </p:nvSpPr>
        <p:spPr>
          <a:xfrm>
            <a:off x="10793194" y="7532896"/>
            <a:ext cx="5714400" cy="4617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3000" u="none" cap="none" strike="noStrike">
                <a:solidFill>
                  <a:srgbClr val="000000"/>
                </a:solidFill>
                <a:latin typeface="Mulish"/>
                <a:ea typeface="Mulish"/>
                <a:cs typeface="Mulish"/>
                <a:sym typeface="Mulish"/>
              </a:rPr>
              <a:t>CEREMONY</a:t>
            </a:r>
            <a:endParaRPr>
              <a:latin typeface="Mulish"/>
              <a:ea typeface="Mulish"/>
              <a:cs typeface="Mulish"/>
              <a:sym typeface="Mulish"/>
            </a:endParaRPr>
          </a:p>
        </p:txBody>
      </p:sp>
      <p:sp>
        <p:nvSpPr>
          <p:cNvPr id="197" name="Google Shape;197;p18"/>
          <p:cNvSpPr txBox="1"/>
          <p:nvPr/>
        </p:nvSpPr>
        <p:spPr>
          <a:xfrm>
            <a:off x="10793194" y="8135374"/>
            <a:ext cx="5714400" cy="61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n-US" sz="2000" u="none" cap="none" strike="noStrike">
                <a:solidFill>
                  <a:srgbClr val="191919"/>
                </a:solidFill>
                <a:latin typeface="Mulish"/>
                <a:ea typeface="Mulish"/>
                <a:cs typeface="Mulish"/>
                <a:sym typeface="Mulish"/>
              </a:rPr>
              <a:t>Lorem ipsum dolor sit amet, consectetur adipiscing elit. Aliquam finibus posuere neque. </a:t>
            </a:r>
            <a:endParaRPr>
              <a:latin typeface="Mulish"/>
              <a:ea typeface="Mulish"/>
              <a:cs typeface="Mulish"/>
              <a:sym typeface="Mulish"/>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EAFA"/>
        </a:solidFill>
      </p:bgPr>
    </p:bg>
    <p:spTree>
      <p:nvGrpSpPr>
        <p:cNvPr id="201" name="Shape 201"/>
        <p:cNvGrpSpPr/>
        <p:nvPr/>
      </p:nvGrpSpPr>
      <p:grpSpPr>
        <a:xfrm>
          <a:off x="0" y="0"/>
          <a:ext cx="0" cy="0"/>
          <a:chOff x="0" y="0"/>
          <a:chExt cx="0" cy="0"/>
        </a:xfrm>
      </p:grpSpPr>
      <p:pic>
        <p:nvPicPr>
          <p:cNvPr id="202" name="Google Shape;202;p19"/>
          <p:cNvPicPr preferRelativeResize="0"/>
          <p:nvPr/>
        </p:nvPicPr>
        <p:blipFill rotWithShape="1">
          <a:blip r:embed="rId3">
            <a:alphaModFix/>
          </a:blip>
          <a:srcRect b="20161" l="0" r="0" t="32930"/>
          <a:stretch/>
        </p:blipFill>
        <p:spPr>
          <a:xfrm>
            <a:off x="0" y="0"/>
            <a:ext cx="18288000" cy="5718859"/>
          </a:xfrm>
          <a:prstGeom prst="rect">
            <a:avLst/>
          </a:prstGeom>
          <a:noFill/>
          <a:ln>
            <a:noFill/>
          </a:ln>
        </p:spPr>
      </p:pic>
      <p:grpSp>
        <p:nvGrpSpPr>
          <p:cNvPr id="203" name="Google Shape;203;p19"/>
          <p:cNvGrpSpPr/>
          <p:nvPr/>
        </p:nvGrpSpPr>
        <p:grpSpPr>
          <a:xfrm>
            <a:off x="6751506" y="4962674"/>
            <a:ext cx="4747040" cy="3266924"/>
            <a:chOff x="0" y="-47625"/>
            <a:chExt cx="1250249" cy="860425"/>
          </a:xfrm>
        </p:grpSpPr>
        <p:sp>
          <p:nvSpPr>
            <p:cNvPr id="204" name="Google Shape;204;p19"/>
            <p:cNvSpPr/>
            <p:nvPr/>
          </p:nvSpPr>
          <p:spPr>
            <a:xfrm>
              <a:off x="0" y="0"/>
              <a:ext cx="1250249" cy="303070"/>
            </a:xfrm>
            <a:custGeom>
              <a:rect b="b" l="l" r="r" t="t"/>
              <a:pathLst>
                <a:path extrusionOk="0" h="303070" w="1250249">
                  <a:moveTo>
                    <a:pt x="0" y="0"/>
                  </a:moveTo>
                  <a:lnTo>
                    <a:pt x="1250249" y="0"/>
                  </a:lnTo>
                  <a:lnTo>
                    <a:pt x="1250249" y="303070"/>
                  </a:lnTo>
                  <a:lnTo>
                    <a:pt x="0" y="303070"/>
                  </a:lnTo>
                  <a:lnTo>
                    <a:pt x="0" y="0"/>
                  </a:lnTo>
                </a:path>
              </a:pathLst>
            </a:custGeom>
            <a:solidFill>
              <a:srgbClr val="FFFFFF"/>
            </a:solidFill>
            <a:ln>
              <a:noFill/>
            </a:ln>
          </p:spPr>
        </p:sp>
        <p:sp>
          <p:nvSpPr>
            <p:cNvPr id="205" name="Google Shape;205;p19"/>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6" name="Google Shape;206;p19"/>
          <p:cNvSpPr txBox="1"/>
          <p:nvPr/>
        </p:nvSpPr>
        <p:spPr>
          <a:xfrm>
            <a:off x="6466891" y="5252134"/>
            <a:ext cx="5354100" cy="924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000000"/>
                </a:solidFill>
                <a:latin typeface="Marcellus"/>
                <a:ea typeface="Marcellus"/>
                <a:cs typeface="Marcellus"/>
                <a:sym typeface="Marcellus"/>
              </a:rPr>
              <a:t>Statistics</a:t>
            </a:r>
            <a:endParaRPr/>
          </a:p>
        </p:txBody>
      </p:sp>
      <p:sp>
        <p:nvSpPr>
          <p:cNvPr id="207" name="Google Shape;207;p19"/>
          <p:cNvSpPr txBox="1"/>
          <p:nvPr/>
        </p:nvSpPr>
        <p:spPr>
          <a:xfrm>
            <a:off x="1333500" y="7114702"/>
            <a:ext cx="3875681" cy="98107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6000" u="none" cap="none" strike="noStrike">
                <a:solidFill>
                  <a:srgbClr val="000000"/>
                </a:solidFill>
                <a:latin typeface="Marcellus"/>
                <a:ea typeface="Marcellus"/>
                <a:cs typeface="Marcellus"/>
                <a:sym typeface="Marcellus"/>
              </a:rPr>
              <a:t>60%</a:t>
            </a:r>
            <a:endParaRPr/>
          </a:p>
        </p:txBody>
      </p:sp>
      <p:sp>
        <p:nvSpPr>
          <p:cNvPr id="208" name="Google Shape;208;p19"/>
          <p:cNvSpPr txBox="1"/>
          <p:nvPr/>
        </p:nvSpPr>
        <p:spPr>
          <a:xfrm>
            <a:off x="1333500" y="8314852"/>
            <a:ext cx="3771300" cy="615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i="0" lang="en-US" sz="2000" u="none" cap="none" strike="noStrike">
                <a:solidFill>
                  <a:srgbClr val="191919"/>
                </a:solidFill>
                <a:latin typeface="Mulish"/>
                <a:ea typeface="Mulish"/>
                <a:cs typeface="Mulish"/>
                <a:sym typeface="Mulish"/>
              </a:rPr>
              <a:t>Lorem ipsum dolor sit amet, consectetur adipiscing elit. </a:t>
            </a:r>
            <a:endParaRPr>
              <a:latin typeface="Mulish"/>
              <a:ea typeface="Mulish"/>
              <a:cs typeface="Mulish"/>
              <a:sym typeface="Mulish"/>
            </a:endParaRPr>
          </a:p>
        </p:txBody>
      </p:sp>
      <p:sp>
        <p:nvSpPr>
          <p:cNvPr id="209" name="Google Shape;209;p19"/>
          <p:cNvSpPr txBox="1"/>
          <p:nvPr/>
        </p:nvSpPr>
        <p:spPr>
          <a:xfrm>
            <a:off x="7207795" y="7114702"/>
            <a:ext cx="3875681" cy="98107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6000" u="none" cap="none" strike="noStrike">
                <a:solidFill>
                  <a:srgbClr val="000000"/>
                </a:solidFill>
                <a:latin typeface="Marcellus"/>
                <a:ea typeface="Marcellus"/>
                <a:cs typeface="Marcellus"/>
                <a:sym typeface="Marcellus"/>
              </a:rPr>
              <a:t>20%</a:t>
            </a:r>
            <a:endParaRPr/>
          </a:p>
        </p:txBody>
      </p:sp>
      <p:sp>
        <p:nvSpPr>
          <p:cNvPr id="210" name="Google Shape;210;p19"/>
          <p:cNvSpPr txBox="1"/>
          <p:nvPr/>
        </p:nvSpPr>
        <p:spPr>
          <a:xfrm>
            <a:off x="7207795" y="8314852"/>
            <a:ext cx="3771300" cy="615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i="0" lang="en-US" sz="2000" u="none" cap="none" strike="noStrike">
                <a:solidFill>
                  <a:srgbClr val="191919"/>
                </a:solidFill>
                <a:latin typeface="Mulish"/>
                <a:ea typeface="Mulish"/>
                <a:cs typeface="Mulish"/>
                <a:sym typeface="Mulish"/>
              </a:rPr>
              <a:t>Lorem ipsum dolor sit amet, consectetur adipiscing elit. </a:t>
            </a:r>
            <a:endParaRPr>
              <a:latin typeface="Mulish"/>
              <a:ea typeface="Mulish"/>
              <a:cs typeface="Mulish"/>
              <a:sym typeface="Mulish"/>
            </a:endParaRPr>
          </a:p>
        </p:txBody>
      </p:sp>
      <p:sp>
        <p:nvSpPr>
          <p:cNvPr id="211" name="Google Shape;211;p19"/>
          <p:cNvSpPr txBox="1"/>
          <p:nvPr/>
        </p:nvSpPr>
        <p:spPr>
          <a:xfrm>
            <a:off x="13082091" y="7114702"/>
            <a:ext cx="3875681" cy="98107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6000" u="none" cap="none" strike="noStrike">
                <a:solidFill>
                  <a:srgbClr val="000000"/>
                </a:solidFill>
                <a:latin typeface="Marcellus"/>
                <a:ea typeface="Marcellus"/>
                <a:cs typeface="Marcellus"/>
                <a:sym typeface="Marcellus"/>
              </a:rPr>
              <a:t>40%</a:t>
            </a:r>
            <a:endParaRPr/>
          </a:p>
        </p:txBody>
      </p:sp>
      <p:sp>
        <p:nvSpPr>
          <p:cNvPr id="212" name="Google Shape;212;p19"/>
          <p:cNvSpPr txBox="1"/>
          <p:nvPr/>
        </p:nvSpPr>
        <p:spPr>
          <a:xfrm>
            <a:off x="13082091" y="8314852"/>
            <a:ext cx="3771300" cy="615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i="0" lang="en-US" sz="2000" u="none" cap="none" strike="noStrike">
                <a:solidFill>
                  <a:srgbClr val="191919"/>
                </a:solidFill>
                <a:latin typeface="Mulish"/>
                <a:ea typeface="Mulish"/>
                <a:cs typeface="Mulish"/>
                <a:sym typeface="Mulish"/>
              </a:rPr>
              <a:t>Lorem ipsum dolor sit amet, consectetur adipiscing elit. </a:t>
            </a:r>
            <a:endParaRPr>
              <a:latin typeface="Mulish"/>
              <a:ea typeface="Mulish"/>
              <a:cs typeface="Mulish"/>
              <a:sym typeface="Mulish"/>
            </a:endParaRPr>
          </a:p>
        </p:txBody>
      </p:sp>
      <p:cxnSp>
        <p:nvCxnSpPr>
          <p:cNvPr id="213" name="Google Shape;213;p19"/>
          <p:cNvCxnSpPr/>
          <p:nvPr/>
        </p:nvCxnSpPr>
        <p:spPr>
          <a:xfrm rot="10800000">
            <a:off x="6208488" y="7287296"/>
            <a:ext cx="0" cy="1623311"/>
          </a:xfrm>
          <a:prstGeom prst="straightConnector1">
            <a:avLst/>
          </a:prstGeom>
          <a:noFill/>
          <a:ln cap="flat" cmpd="sng" w="38100">
            <a:solidFill>
              <a:srgbClr val="000000"/>
            </a:solidFill>
            <a:prstDash val="solid"/>
            <a:round/>
            <a:headEnd len="sm" w="sm" type="none"/>
            <a:tailEnd len="sm" w="sm" type="none"/>
          </a:ln>
        </p:spPr>
      </p:cxnSp>
      <p:cxnSp>
        <p:nvCxnSpPr>
          <p:cNvPr id="214" name="Google Shape;214;p19"/>
          <p:cNvCxnSpPr/>
          <p:nvPr/>
        </p:nvCxnSpPr>
        <p:spPr>
          <a:xfrm rot="10800000">
            <a:off x="12082784" y="7287296"/>
            <a:ext cx="0" cy="1623311"/>
          </a:xfrm>
          <a:prstGeom prst="straightConnector1">
            <a:avLst/>
          </a:prstGeom>
          <a:noFill/>
          <a:ln cap="flat" cmpd="sng" w="38100">
            <a:solidFill>
              <a:srgbClr val="000000"/>
            </a:solidFill>
            <a:prstDash val="solid"/>
            <a:round/>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grpSp>
        <p:nvGrpSpPr>
          <p:cNvPr id="219" name="Google Shape;219;p20"/>
          <p:cNvGrpSpPr/>
          <p:nvPr/>
        </p:nvGrpSpPr>
        <p:grpSpPr>
          <a:xfrm>
            <a:off x="5134524" y="-158162"/>
            <a:ext cx="2699286" cy="10445162"/>
            <a:chOff x="0" y="-47625"/>
            <a:chExt cx="812800" cy="3145206"/>
          </a:xfrm>
        </p:grpSpPr>
        <p:sp>
          <p:nvSpPr>
            <p:cNvPr id="220" name="Google Shape;220;p20"/>
            <p:cNvSpPr/>
            <p:nvPr/>
          </p:nvSpPr>
          <p:spPr>
            <a:xfrm>
              <a:off x="0" y="0"/>
              <a:ext cx="101445" cy="3097581"/>
            </a:xfrm>
            <a:custGeom>
              <a:rect b="b" l="l" r="r" t="t"/>
              <a:pathLst>
                <a:path extrusionOk="0" h="3097581" w="101445">
                  <a:moveTo>
                    <a:pt x="0" y="0"/>
                  </a:moveTo>
                  <a:lnTo>
                    <a:pt x="101445" y="0"/>
                  </a:lnTo>
                  <a:lnTo>
                    <a:pt x="101445" y="3097581"/>
                  </a:lnTo>
                  <a:lnTo>
                    <a:pt x="0" y="3097581"/>
                  </a:lnTo>
                  <a:lnTo>
                    <a:pt x="0" y="0"/>
                  </a:lnTo>
                </a:path>
              </a:pathLst>
            </a:custGeom>
            <a:solidFill>
              <a:srgbClr val="F7EAFA"/>
            </a:solidFill>
            <a:ln>
              <a:noFill/>
            </a:ln>
          </p:spPr>
        </p:sp>
        <p:sp>
          <p:nvSpPr>
            <p:cNvPr id="221" name="Google Shape;221;p20"/>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2" name="Google Shape;222;p20"/>
          <p:cNvSpPr txBox="1"/>
          <p:nvPr/>
        </p:nvSpPr>
        <p:spPr>
          <a:xfrm>
            <a:off x="1028700" y="3877134"/>
            <a:ext cx="3657606" cy="923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000000"/>
                </a:solidFill>
                <a:latin typeface="Marcellus"/>
                <a:ea typeface="Marcellus"/>
                <a:cs typeface="Marcellus"/>
                <a:sym typeface="Marcellus"/>
              </a:rPr>
              <a:t>Timeline</a:t>
            </a:r>
            <a:endParaRPr/>
          </a:p>
        </p:txBody>
      </p:sp>
      <p:sp>
        <p:nvSpPr>
          <p:cNvPr id="223" name="Google Shape;223;p20"/>
          <p:cNvSpPr txBox="1"/>
          <p:nvPr/>
        </p:nvSpPr>
        <p:spPr>
          <a:xfrm>
            <a:off x="1028700" y="4993816"/>
            <a:ext cx="3142500" cy="1231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n-US" sz="2000" u="none" cap="none" strike="noStrike">
                <a:solidFill>
                  <a:srgbClr val="191919"/>
                </a:solidFill>
                <a:latin typeface="Mulish"/>
                <a:ea typeface="Mulish"/>
                <a:cs typeface="Mulish"/>
                <a:sym typeface="Mulish"/>
              </a:rPr>
              <a:t>Lorem ipsum dolor sit amet, consectetur adipiscing elit. Aliquam finibus posuere neque. </a:t>
            </a:r>
            <a:endParaRPr>
              <a:latin typeface="Mulish"/>
              <a:ea typeface="Mulish"/>
              <a:cs typeface="Mulish"/>
              <a:sym typeface="Mulish"/>
            </a:endParaRPr>
          </a:p>
        </p:txBody>
      </p:sp>
      <p:sp>
        <p:nvSpPr>
          <p:cNvPr id="224" name="Google Shape;224;p20"/>
          <p:cNvSpPr txBox="1"/>
          <p:nvPr/>
        </p:nvSpPr>
        <p:spPr>
          <a:xfrm>
            <a:off x="6317629" y="1019175"/>
            <a:ext cx="1648500" cy="923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F7EAFA"/>
                </a:solidFill>
                <a:latin typeface="Marcellus"/>
                <a:ea typeface="Marcellus"/>
                <a:cs typeface="Marcellus"/>
                <a:sym typeface="Marcellus"/>
              </a:rPr>
              <a:t>01</a:t>
            </a:r>
            <a:endParaRPr>
              <a:solidFill>
                <a:srgbClr val="F7EAFA"/>
              </a:solidFill>
            </a:endParaRPr>
          </a:p>
        </p:txBody>
      </p:sp>
      <p:sp>
        <p:nvSpPr>
          <p:cNvPr id="225" name="Google Shape;225;p20"/>
          <p:cNvSpPr txBox="1"/>
          <p:nvPr/>
        </p:nvSpPr>
        <p:spPr>
          <a:xfrm>
            <a:off x="7486582" y="1000125"/>
            <a:ext cx="3875700" cy="461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n-US" sz="3000" u="none" cap="none" strike="noStrike">
                <a:solidFill>
                  <a:srgbClr val="000000"/>
                </a:solidFill>
                <a:latin typeface="Mulish"/>
                <a:ea typeface="Mulish"/>
                <a:cs typeface="Mulish"/>
                <a:sym typeface="Mulish"/>
              </a:rPr>
              <a:t>PLANNING</a:t>
            </a:r>
            <a:endParaRPr>
              <a:latin typeface="Mulish"/>
              <a:ea typeface="Mulish"/>
              <a:cs typeface="Mulish"/>
              <a:sym typeface="Mulish"/>
            </a:endParaRPr>
          </a:p>
        </p:txBody>
      </p:sp>
      <p:sp>
        <p:nvSpPr>
          <p:cNvPr id="226" name="Google Shape;226;p20"/>
          <p:cNvSpPr txBox="1"/>
          <p:nvPr/>
        </p:nvSpPr>
        <p:spPr>
          <a:xfrm>
            <a:off x="7486582" y="1602604"/>
            <a:ext cx="5624100" cy="61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n-US" sz="2000" u="none" cap="none" strike="noStrike">
                <a:solidFill>
                  <a:srgbClr val="191919"/>
                </a:solidFill>
                <a:latin typeface="Mulish"/>
                <a:ea typeface="Mulish"/>
                <a:cs typeface="Mulish"/>
                <a:sym typeface="Mulish"/>
              </a:rPr>
              <a:t>Lorem ipsum dolor sit amet, consectetur adipiscing elit. Aliquam finibus posuere neque. </a:t>
            </a:r>
            <a:endParaRPr>
              <a:latin typeface="Mulish"/>
              <a:ea typeface="Mulish"/>
              <a:cs typeface="Mulish"/>
              <a:sym typeface="Mulish"/>
            </a:endParaRPr>
          </a:p>
        </p:txBody>
      </p:sp>
      <p:cxnSp>
        <p:nvCxnSpPr>
          <p:cNvPr id="227" name="Google Shape;227;p20"/>
          <p:cNvCxnSpPr/>
          <p:nvPr/>
        </p:nvCxnSpPr>
        <p:spPr>
          <a:xfrm>
            <a:off x="5134524" y="1504950"/>
            <a:ext cx="1040840" cy="0"/>
          </a:xfrm>
          <a:prstGeom prst="straightConnector1">
            <a:avLst/>
          </a:prstGeom>
          <a:noFill/>
          <a:ln cap="flat" cmpd="sng" w="38100">
            <a:solidFill>
              <a:srgbClr val="000000"/>
            </a:solidFill>
            <a:prstDash val="solid"/>
            <a:round/>
            <a:headEnd len="sm" w="sm" type="none"/>
            <a:tailEnd len="sm" w="sm" type="none"/>
          </a:ln>
        </p:spPr>
      </p:cxnSp>
      <p:cxnSp>
        <p:nvCxnSpPr>
          <p:cNvPr id="228" name="Google Shape;228;p20"/>
          <p:cNvCxnSpPr/>
          <p:nvPr/>
        </p:nvCxnSpPr>
        <p:spPr>
          <a:xfrm>
            <a:off x="5134524" y="3648678"/>
            <a:ext cx="1945336" cy="0"/>
          </a:xfrm>
          <a:prstGeom prst="straightConnector1">
            <a:avLst/>
          </a:prstGeom>
          <a:noFill/>
          <a:ln cap="flat" cmpd="sng" w="38100">
            <a:solidFill>
              <a:srgbClr val="000000"/>
            </a:solidFill>
            <a:prstDash val="solid"/>
            <a:round/>
            <a:headEnd len="sm" w="sm" type="none"/>
            <a:tailEnd len="sm" w="sm" type="none"/>
          </a:ln>
        </p:spPr>
      </p:cxnSp>
      <p:cxnSp>
        <p:nvCxnSpPr>
          <p:cNvPr id="229" name="Google Shape;229;p20"/>
          <p:cNvCxnSpPr/>
          <p:nvPr/>
        </p:nvCxnSpPr>
        <p:spPr>
          <a:xfrm>
            <a:off x="5134524" y="5792407"/>
            <a:ext cx="2849417" cy="0"/>
          </a:xfrm>
          <a:prstGeom prst="straightConnector1">
            <a:avLst/>
          </a:prstGeom>
          <a:noFill/>
          <a:ln cap="flat" cmpd="sng" w="38100">
            <a:solidFill>
              <a:srgbClr val="000000"/>
            </a:solidFill>
            <a:prstDash val="solid"/>
            <a:round/>
            <a:headEnd len="sm" w="sm" type="none"/>
            <a:tailEnd len="sm" w="sm" type="none"/>
          </a:ln>
        </p:spPr>
      </p:cxnSp>
      <p:cxnSp>
        <p:nvCxnSpPr>
          <p:cNvPr id="230" name="Google Shape;230;p20"/>
          <p:cNvCxnSpPr/>
          <p:nvPr/>
        </p:nvCxnSpPr>
        <p:spPr>
          <a:xfrm>
            <a:off x="5134524" y="7936135"/>
            <a:ext cx="4392824" cy="0"/>
          </a:xfrm>
          <a:prstGeom prst="straightConnector1">
            <a:avLst/>
          </a:prstGeom>
          <a:noFill/>
          <a:ln cap="flat" cmpd="sng" w="38100">
            <a:solidFill>
              <a:srgbClr val="000000"/>
            </a:solidFill>
            <a:prstDash val="solid"/>
            <a:round/>
            <a:headEnd len="sm" w="sm" type="none"/>
            <a:tailEnd len="sm" w="sm" type="none"/>
          </a:ln>
        </p:spPr>
      </p:cxnSp>
      <p:sp>
        <p:nvSpPr>
          <p:cNvPr id="231" name="Google Shape;231;p20"/>
          <p:cNvSpPr txBox="1"/>
          <p:nvPr/>
        </p:nvSpPr>
        <p:spPr>
          <a:xfrm>
            <a:off x="7330936" y="3210914"/>
            <a:ext cx="1648500" cy="923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F7EAFA"/>
                </a:solidFill>
                <a:latin typeface="Marcellus"/>
                <a:ea typeface="Marcellus"/>
                <a:cs typeface="Marcellus"/>
                <a:sym typeface="Marcellus"/>
              </a:rPr>
              <a:t>02</a:t>
            </a:r>
            <a:endParaRPr>
              <a:solidFill>
                <a:srgbClr val="F7EAFA"/>
              </a:solidFill>
            </a:endParaRPr>
          </a:p>
        </p:txBody>
      </p:sp>
      <p:sp>
        <p:nvSpPr>
          <p:cNvPr id="232" name="Google Shape;232;p20"/>
          <p:cNvSpPr txBox="1"/>
          <p:nvPr/>
        </p:nvSpPr>
        <p:spPr>
          <a:xfrm>
            <a:off x="8499888" y="3191864"/>
            <a:ext cx="3875700" cy="461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n-US" sz="3000" u="none" cap="none" strike="noStrike">
                <a:solidFill>
                  <a:srgbClr val="000000"/>
                </a:solidFill>
                <a:latin typeface="Mulish"/>
                <a:ea typeface="Mulish"/>
                <a:cs typeface="Mulish"/>
                <a:sym typeface="Mulish"/>
              </a:rPr>
              <a:t>BUDGETING</a:t>
            </a:r>
            <a:endParaRPr>
              <a:latin typeface="Mulish"/>
              <a:ea typeface="Mulish"/>
              <a:cs typeface="Mulish"/>
              <a:sym typeface="Mulish"/>
            </a:endParaRPr>
          </a:p>
        </p:txBody>
      </p:sp>
      <p:sp>
        <p:nvSpPr>
          <p:cNvPr id="233" name="Google Shape;233;p20"/>
          <p:cNvSpPr txBox="1"/>
          <p:nvPr/>
        </p:nvSpPr>
        <p:spPr>
          <a:xfrm>
            <a:off x="8499888" y="3794343"/>
            <a:ext cx="5624100" cy="61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n-US" sz="2000" u="none" cap="none" strike="noStrike">
                <a:solidFill>
                  <a:srgbClr val="191919"/>
                </a:solidFill>
                <a:latin typeface="Mulish"/>
                <a:ea typeface="Mulish"/>
                <a:cs typeface="Mulish"/>
                <a:sym typeface="Mulish"/>
              </a:rPr>
              <a:t>Lorem ipsum dolor sit amet, consectetur adipiscing elit. Aliquam finibus posuere neque. </a:t>
            </a:r>
            <a:endParaRPr>
              <a:latin typeface="Mulish"/>
              <a:ea typeface="Mulish"/>
              <a:cs typeface="Mulish"/>
              <a:sym typeface="Mulish"/>
            </a:endParaRPr>
          </a:p>
        </p:txBody>
      </p:sp>
      <p:sp>
        <p:nvSpPr>
          <p:cNvPr id="234" name="Google Shape;234;p20"/>
          <p:cNvSpPr txBox="1"/>
          <p:nvPr/>
        </p:nvSpPr>
        <p:spPr>
          <a:xfrm>
            <a:off x="8244741" y="5378648"/>
            <a:ext cx="1648500" cy="923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F7EAFA"/>
                </a:solidFill>
                <a:latin typeface="Marcellus"/>
                <a:ea typeface="Marcellus"/>
                <a:cs typeface="Marcellus"/>
                <a:sym typeface="Marcellus"/>
              </a:rPr>
              <a:t>03</a:t>
            </a:r>
            <a:endParaRPr>
              <a:solidFill>
                <a:srgbClr val="F7EAFA"/>
              </a:solidFill>
            </a:endParaRPr>
          </a:p>
        </p:txBody>
      </p:sp>
      <p:sp>
        <p:nvSpPr>
          <p:cNvPr id="235" name="Google Shape;235;p20"/>
          <p:cNvSpPr txBox="1"/>
          <p:nvPr/>
        </p:nvSpPr>
        <p:spPr>
          <a:xfrm>
            <a:off x="9468089" y="5359598"/>
            <a:ext cx="3875700" cy="461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n-US" sz="3000" u="none" cap="none" strike="noStrike">
                <a:solidFill>
                  <a:srgbClr val="000000"/>
                </a:solidFill>
                <a:latin typeface="Mulish"/>
                <a:ea typeface="Mulish"/>
                <a:cs typeface="Mulish"/>
                <a:sym typeface="Mulish"/>
              </a:rPr>
              <a:t>EXECUTION</a:t>
            </a:r>
            <a:endParaRPr>
              <a:latin typeface="Mulish"/>
              <a:ea typeface="Mulish"/>
              <a:cs typeface="Mulish"/>
              <a:sym typeface="Mulish"/>
            </a:endParaRPr>
          </a:p>
        </p:txBody>
      </p:sp>
      <p:sp>
        <p:nvSpPr>
          <p:cNvPr id="236" name="Google Shape;236;p20"/>
          <p:cNvSpPr txBox="1"/>
          <p:nvPr/>
        </p:nvSpPr>
        <p:spPr>
          <a:xfrm>
            <a:off x="9468089" y="5962076"/>
            <a:ext cx="5624100" cy="61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n-US" sz="2000" u="none" cap="none" strike="noStrike">
                <a:solidFill>
                  <a:srgbClr val="191919"/>
                </a:solidFill>
                <a:latin typeface="Mulish"/>
                <a:ea typeface="Mulish"/>
                <a:cs typeface="Mulish"/>
                <a:sym typeface="Mulish"/>
              </a:rPr>
              <a:t>Lorem ipsum dolor sit amet, consectetur adipiscing elit. Aliquam finibus posuere neque. </a:t>
            </a:r>
            <a:endParaRPr>
              <a:latin typeface="Mulish"/>
              <a:ea typeface="Mulish"/>
              <a:cs typeface="Mulish"/>
              <a:sym typeface="Mulish"/>
            </a:endParaRPr>
          </a:p>
        </p:txBody>
      </p:sp>
      <p:sp>
        <p:nvSpPr>
          <p:cNvPr id="237" name="Google Shape;237;p20"/>
          <p:cNvSpPr txBox="1"/>
          <p:nvPr/>
        </p:nvSpPr>
        <p:spPr>
          <a:xfrm>
            <a:off x="9687022" y="7549576"/>
            <a:ext cx="1648500" cy="923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F7EAFA"/>
                </a:solidFill>
                <a:latin typeface="Marcellus"/>
                <a:ea typeface="Marcellus"/>
                <a:cs typeface="Marcellus"/>
                <a:sym typeface="Marcellus"/>
              </a:rPr>
              <a:t>04</a:t>
            </a:r>
            <a:endParaRPr>
              <a:solidFill>
                <a:srgbClr val="F7EAFA"/>
              </a:solidFill>
            </a:endParaRPr>
          </a:p>
        </p:txBody>
      </p:sp>
      <p:sp>
        <p:nvSpPr>
          <p:cNvPr id="238" name="Google Shape;238;p20"/>
          <p:cNvSpPr txBox="1"/>
          <p:nvPr/>
        </p:nvSpPr>
        <p:spPr>
          <a:xfrm>
            <a:off x="10910370" y="7530526"/>
            <a:ext cx="3875700" cy="461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n-US" sz="3000" u="none" cap="none" strike="noStrike">
                <a:solidFill>
                  <a:srgbClr val="000000"/>
                </a:solidFill>
                <a:latin typeface="Mulish"/>
                <a:ea typeface="Mulish"/>
                <a:cs typeface="Mulish"/>
                <a:sym typeface="Mulish"/>
              </a:rPr>
              <a:t>EVALUATION</a:t>
            </a:r>
            <a:endParaRPr>
              <a:latin typeface="Mulish"/>
              <a:ea typeface="Mulish"/>
              <a:cs typeface="Mulish"/>
              <a:sym typeface="Mulish"/>
            </a:endParaRPr>
          </a:p>
        </p:txBody>
      </p:sp>
      <p:sp>
        <p:nvSpPr>
          <p:cNvPr id="239" name="Google Shape;239;p20"/>
          <p:cNvSpPr txBox="1"/>
          <p:nvPr/>
        </p:nvSpPr>
        <p:spPr>
          <a:xfrm>
            <a:off x="10910370" y="8133005"/>
            <a:ext cx="5624100" cy="61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i="0" lang="en-US" sz="2000" u="none" cap="none" strike="noStrike">
                <a:solidFill>
                  <a:srgbClr val="191919"/>
                </a:solidFill>
                <a:latin typeface="Mulish"/>
                <a:ea typeface="Mulish"/>
                <a:cs typeface="Mulish"/>
                <a:sym typeface="Mulish"/>
              </a:rPr>
              <a:t>Lorem ipsum dolor sit amet, consectetur adipiscing elit. Aliquam finibus posuere neque. </a:t>
            </a:r>
            <a:endParaRPr>
              <a:latin typeface="Mulish"/>
              <a:ea typeface="Mulish"/>
              <a:cs typeface="Mulish"/>
              <a:sym typeface="Mulish"/>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1"/>
          <p:cNvSpPr txBox="1"/>
          <p:nvPr/>
        </p:nvSpPr>
        <p:spPr>
          <a:xfrm>
            <a:off x="1028700" y="3877134"/>
            <a:ext cx="3657606" cy="923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000000"/>
                </a:solidFill>
                <a:latin typeface="Marcellus"/>
                <a:ea typeface="Marcellus"/>
                <a:cs typeface="Marcellus"/>
                <a:sym typeface="Marcellus"/>
              </a:rPr>
              <a:t>Charts</a:t>
            </a:r>
            <a:endParaRPr/>
          </a:p>
        </p:txBody>
      </p:sp>
      <p:sp>
        <p:nvSpPr>
          <p:cNvPr id="245" name="Google Shape;245;p21"/>
          <p:cNvSpPr txBox="1"/>
          <p:nvPr/>
        </p:nvSpPr>
        <p:spPr>
          <a:xfrm>
            <a:off x="1028700" y="4993825"/>
            <a:ext cx="2893500" cy="1231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000" u="none" cap="none" strike="noStrike">
                <a:solidFill>
                  <a:srgbClr val="191919"/>
                </a:solidFill>
                <a:latin typeface="Arial"/>
                <a:ea typeface="Arial"/>
                <a:cs typeface="Arial"/>
                <a:sym typeface="Arial"/>
              </a:rPr>
              <a:t>Lorem ipsum dolor sit amet, consectetur adipiscing elit. Aliquam finibus posuere neque. </a:t>
            </a:r>
            <a:endParaRPr/>
          </a:p>
        </p:txBody>
      </p:sp>
      <p:grpSp>
        <p:nvGrpSpPr>
          <p:cNvPr id="246" name="Google Shape;246;p21"/>
          <p:cNvGrpSpPr/>
          <p:nvPr/>
        </p:nvGrpSpPr>
        <p:grpSpPr>
          <a:xfrm>
            <a:off x="0" y="9100138"/>
            <a:ext cx="18288000" cy="2857454"/>
            <a:chOff x="0" y="-47625"/>
            <a:chExt cx="5506811" cy="860425"/>
          </a:xfrm>
        </p:grpSpPr>
        <p:sp>
          <p:nvSpPr>
            <p:cNvPr id="247" name="Google Shape;247;p21"/>
            <p:cNvSpPr/>
            <p:nvPr/>
          </p:nvSpPr>
          <p:spPr>
            <a:xfrm>
              <a:off x="0" y="0"/>
              <a:ext cx="5506811" cy="309758"/>
            </a:xfrm>
            <a:custGeom>
              <a:rect b="b" l="l" r="r" t="t"/>
              <a:pathLst>
                <a:path extrusionOk="0" h="309758" w="5506811">
                  <a:moveTo>
                    <a:pt x="0" y="0"/>
                  </a:moveTo>
                  <a:lnTo>
                    <a:pt x="5506811" y="0"/>
                  </a:lnTo>
                  <a:lnTo>
                    <a:pt x="5506811" y="309758"/>
                  </a:lnTo>
                  <a:lnTo>
                    <a:pt x="0" y="309758"/>
                  </a:lnTo>
                  <a:lnTo>
                    <a:pt x="0" y="0"/>
                  </a:lnTo>
                </a:path>
              </a:pathLst>
            </a:custGeom>
            <a:solidFill>
              <a:srgbClr val="F7EAFA"/>
            </a:solidFill>
            <a:ln>
              <a:noFill/>
            </a:ln>
          </p:spPr>
        </p:sp>
        <p:sp>
          <p:nvSpPr>
            <p:cNvPr id="248" name="Google Shape;248;p21"/>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9" name="Google Shape;249;p21"/>
          <p:cNvGrpSpPr/>
          <p:nvPr/>
        </p:nvGrpSpPr>
        <p:grpSpPr>
          <a:xfrm>
            <a:off x="5140540" y="1852725"/>
            <a:ext cx="12118826" cy="6348511"/>
            <a:chOff x="0" y="0"/>
            <a:chExt cx="16158434" cy="8464681"/>
          </a:xfrm>
        </p:grpSpPr>
        <p:sp>
          <p:nvSpPr>
            <p:cNvPr id="250" name="Google Shape;250;p21"/>
            <p:cNvSpPr/>
            <p:nvPr/>
          </p:nvSpPr>
          <p:spPr>
            <a:xfrm>
              <a:off x="1231440" y="0"/>
              <a:ext cx="14729421" cy="7932573"/>
            </a:xfrm>
            <a:custGeom>
              <a:rect b="b" l="l" r="r" t="t"/>
              <a:pathLst>
                <a:path extrusionOk="0" h="8805738" w="16350737">
                  <a:moveTo>
                    <a:pt x="0" y="0"/>
                  </a:moveTo>
                  <a:lnTo>
                    <a:pt x="12700" y="0"/>
                  </a:lnTo>
                  <a:lnTo>
                    <a:pt x="12700" y="8805738"/>
                  </a:lnTo>
                  <a:lnTo>
                    <a:pt x="0" y="8805738"/>
                  </a:lnTo>
                  <a:close/>
                  <a:moveTo>
                    <a:pt x="5446012" y="0"/>
                  </a:moveTo>
                  <a:lnTo>
                    <a:pt x="5458712" y="0"/>
                  </a:lnTo>
                  <a:lnTo>
                    <a:pt x="5458712" y="8805738"/>
                  </a:lnTo>
                  <a:lnTo>
                    <a:pt x="5446012" y="8805738"/>
                  </a:lnTo>
                  <a:close/>
                  <a:moveTo>
                    <a:pt x="10892024" y="0"/>
                  </a:moveTo>
                  <a:lnTo>
                    <a:pt x="10904724" y="0"/>
                  </a:lnTo>
                  <a:lnTo>
                    <a:pt x="10904724" y="8805738"/>
                  </a:lnTo>
                  <a:lnTo>
                    <a:pt x="10892024" y="8805738"/>
                  </a:lnTo>
                  <a:close/>
                  <a:moveTo>
                    <a:pt x="16338037" y="0"/>
                  </a:moveTo>
                  <a:lnTo>
                    <a:pt x="16350737" y="0"/>
                  </a:lnTo>
                  <a:lnTo>
                    <a:pt x="16350737" y="8805738"/>
                  </a:lnTo>
                  <a:lnTo>
                    <a:pt x="16338037" y="8805738"/>
                  </a:lnTo>
                  <a:close/>
                </a:path>
              </a:pathLst>
            </a:custGeom>
            <a:solidFill>
              <a:srgbClr val="000000">
                <a:alpha val="24705"/>
              </a:srgbClr>
            </a:solidFill>
            <a:ln>
              <a:noFill/>
            </a:ln>
          </p:spPr>
        </p:sp>
        <p:sp>
          <p:nvSpPr>
            <p:cNvPr id="251" name="Google Shape;251;p21"/>
            <p:cNvSpPr txBox="1"/>
            <p:nvPr/>
          </p:nvSpPr>
          <p:spPr>
            <a:xfrm>
              <a:off x="1135535" y="8054281"/>
              <a:ext cx="203400" cy="410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i="0" lang="en-US" sz="2000" u="none" cap="none" strike="noStrike">
                  <a:solidFill>
                    <a:srgbClr val="000000"/>
                  </a:solidFill>
                  <a:latin typeface="Mulish"/>
                  <a:ea typeface="Mulish"/>
                  <a:cs typeface="Mulish"/>
                  <a:sym typeface="Mulish"/>
                </a:rPr>
                <a:t>0</a:t>
              </a:r>
              <a:endParaRPr>
                <a:latin typeface="Mulish"/>
                <a:ea typeface="Mulish"/>
                <a:cs typeface="Mulish"/>
                <a:sym typeface="Mulish"/>
              </a:endParaRPr>
            </a:p>
          </p:txBody>
        </p:sp>
        <p:sp>
          <p:nvSpPr>
            <p:cNvPr id="252" name="Google Shape;252;p21"/>
            <p:cNvSpPr txBox="1"/>
            <p:nvPr/>
          </p:nvSpPr>
          <p:spPr>
            <a:xfrm>
              <a:off x="5939947" y="8054281"/>
              <a:ext cx="406500" cy="410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i="0" lang="en-US" sz="2000" u="none" cap="none" strike="noStrike">
                  <a:solidFill>
                    <a:srgbClr val="000000"/>
                  </a:solidFill>
                  <a:latin typeface="Mulish"/>
                  <a:ea typeface="Mulish"/>
                  <a:cs typeface="Mulish"/>
                  <a:sym typeface="Mulish"/>
                </a:rPr>
                <a:t>20</a:t>
              </a:r>
              <a:endParaRPr>
                <a:latin typeface="Mulish"/>
                <a:ea typeface="Mulish"/>
                <a:cs typeface="Mulish"/>
                <a:sym typeface="Mulish"/>
              </a:endParaRPr>
            </a:p>
          </p:txBody>
        </p:sp>
        <p:sp>
          <p:nvSpPr>
            <p:cNvPr id="253" name="Google Shape;253;p21"/>
            <p:cNvSpPr txBox="1"/>
            <p:nvPr/>
          </p:nvSpPr>
          <p:spPr>
            <a:xfrm>
              <a:off x="10845941" y="8054281"/>
              <a:ext cx="406500" cy="410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i="0" lang="en-US" sz="2000" u="none" cap="none" strike="noStrike">
                  <a:solidFill>
                    <a:srgbClr val="000000"/>
                  </a:solidFill>
                  <a:latin typeface="Mulish"/>
                  <a:ea typeface="Mulish"/>
                  <a:cs typeface="Mulish"/>
                  <a:sym typeface="Mulish"/>
                </a:rPr>
                <a:t>40</a:t>
              </a:r>
              <a:endParaRPr>
                <a:latin typeface="Mulish"/>
                <a:ea typeface="Mulish"/>
                <a:cs typeface="Mulish"/>
                <a:sym typeface="Mulish"/>
              </a:endParaRPr>
            </a:p>
          </p:txBody>
        </p:sp>
        <p:sp>
          <p:nvSpPr>
            <p:cNvPr id="254" name="Google Shape;254;p21"/>
            <p:cNvSpPr txBox="1"/>
            <p:nvPr/>
          </p:nvSpPr>
          <p:spPr>
            <a:xfrm>
              <a:off x="15751934" y="8054281"/>
              <a:ext cx="406500" cy="410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i="0" lang="en-US" sz="2000" u="none" cap="none" strike="noStrike">
                  <a:solidFill>
                    <a:srgbClr val="000000"/>
                  </a:solidFill>
                  <a:latin typeface="Mulish"/>
                  <a:ea typeface="Mulish"/>
                  <a:cs typeface="Mulish"/>
                  <a:sym typeface="Mulish"/>
                </a:rPr>
                <a:t>60</a:t>
              </a:r>
              <a:endParaRPr>
                <a:latin typeface="Mulish"/>
                <a:ea typeface="Mulish"/>
                <a:cs typeface="Mulish"/>
                <a:sym typeface="Mulish"/>
              </a:endParaRPr>
            </a:p>
          </p:txBody>
        </p:sp>
        <p:sp>
          <p:nvSpPr>
            <p:cNvPr id="255" name="Google Shape;255;p21"/>
            <p:cNvSpPr txBox="1"/>
            <p:nvPr/>
          </p:nvSpPr>
          <p:spPr>
            <a:xfrm>
              <a:off x="0" y="346651"/>
              <a:ext cx="1067700" cy="41040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i="0" lang="en-US" sz="2000" u="none" cap="none" strike="noStrike">
                  <a:solidFill>
                    <a:srgbClr val="000000"/>
                  </a:solidFill>
                  <a:latin typeface="Mulish"/>
                  <a:ea typeface="Mulish"/>
                  <a:cs typeface="Mulish"/>
                  <a:sym typeface="Mulish"/>
                </a:rPr>
                <a:t>Item 1 </a:t>
              </a:r>
              <a:endParaRPr>
                <a:latin typeface="Mulish"/>
                <a:ea typeface="Mulish"/>
                <a:cs typeface="Mulish"/>
                <a:sym typeface="Mulish"/>
              </a:endParaRPr>
            </a:p>
          </p:txBody>
        </p:sp>
        <p:sp>
          <p:nvSpPr>
            <p:cNvPr id="256" name="Google Shape;256;p21"/>
            <p:cNvSpPr txBox="1"/>
            <p:nvPr/>
          </p:nvSpPr>
          <p:spPr>
            <a:xfrm>
              <a:off x="0" y="2594213"/>
              <a:ext cx="1067700" cy="41040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i="0" lang="en-US" sz="2000" u="none" cap="none" strike="noStrike">
                  <a:solidFill>
                    <a:srgbClr val="000000"/>
                  </a:solidFill>
                  <a:latin typeface="Mulish"/>
                  <a:ea typeface="Mulish"/>
                  <a:cs typeface="Mulish"/>
                  <a:sym typeface="Mulish"/>
                </a:rPr>
                <a:t>Item 2 </a:t>
              </a:r>
              <a:endParaRPr>
                <a:latin typeface="Mulish"/>
                <a:ea typeface="Mulish"/>
                <a:cs typeface="Mulish"/>
                <a:sym typeface="Mulish"/>
              </a:endParaRPr>
            </a:p>
          </p:txBody>
        </p:sp>
        <p:sp>
          <p:nvSpPr>
            <p:cNvPr id="257" name="Google Shape;257;p21"/>
            <p:cNvSpPr txBox="1"/>
            <p:nvPr/>
          </p:nvSpPr>
          <p:spPr>
            <a:xfrm>
              <a:off x="0" y="4841775"/>
              <a:ext cx="1067700" cy="41040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i="0" lang="en-US" sz="2000" u="none" cap="none" strike="noStrike">
                  <a:solidFill>
                    <a:srgbClr val="000000"/>
                  </a:solidFill>
                  <a:latin typeface="Mulish"/>
                  <a:ea typeface="Mulish"/>
                  <a:cs typeface="Mulish"/>
                  <a:sym typeface="Mulish"/>
                </a:rPr>
                <a:t>Item 3 </a:t>
              </a:r>
              <a:endParaRPr>
                <a:latin typeface="Mulish"/>
                <a:ea typeface="Mulish"/>
                <a:cs typeface="Mulish"/>
                <a:sym typeface="Mulish"/>
              </a:endParaRPr>
            </a:p>
          </p:txBody>
        </p:sp>
        <p:sp>
          <p:nvSpPr>
            <p:cNvPr id="258" name="Google Shape;258;p21"/>
            <p:cNvSpPr txBox="1"/>
            <p:nvPr/>
          </p:nvSpPr>
          <p:spPr>
            <a:xfrm>
              <a:off x="0" y="7089338"/>
              <a:ext cx="1067700" cy="410400"/>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i="0" lang="en-US" sz="2000" u="none" cap="none" strike="noStrike">
                  <a:solidFill>
                    <a:srgbClr val="000000"/>
                  </a:solidFill>
                  <a:latin typeface="Mulish"/>
                  <a:ea typeface="Mulish"/>
                  <a:cs typeface="Mulish"/>
                  <a:sym typeface="Mulish"/>
                </a:rPr>
                <a:t>Item 4 </a:t>
              </a:r>
              <a:endParaRPr>
                <a:latin typeface="Mulish"/>
                <a:ea typeface="Mulish"/>
                <a:cs typeface="Mulish"/>
                <a:sym typeface="Mulish"/>
              </a:endParaRPr>
            </a:p>
          </p:txBody>
        </p:sp>
        <p:grpSp>
          <p:nvGrpSpPr>
            <p:cNvPr id="259" name="Google Shape;259;p21"/>
            <p:cNvGrpSpPr/>
            <p:nvPr/>
          </p:nvGrpSpPr>
          <p:grpSpPr>
            <a:xfrm>
              <a:off x="1237160" y="0"/>
              <a:ext cx="14723700" cy="7932572"/>
              <a:chOff x="0" y="0"/>
              <a:chExt cx="16344387" cy="8805737"/>
            </a:xfrm>
          </p:grpSpPr>
          <p:sp>
            <p:nvSpPr>
              <p:cNvPr id="260" name="Google Shape;260;p21"/>
              <p:cNvSpPr/>
              <p:nvPr/>
            </p:nvSpPr>
            <p:spPr>
              <a:xfrm>
                <a:off x="0" y="0"/>
                <a:ext cx="8175368" cy="1320861"/>
              </a:xfrm>
              <a:custGeom>
                <a:rect b="b" l="l" r="r" t="t"/>
                <a:pathLst>
                  <a:path extrusionOk="0" h="1320861" w="8175368">
                    <a:moveTo>
                      <a:pt x="0" y="0"/>
                    </a:moveTo>
                    <a:lnTo>
                      <a:pt x="8175368" y="0"/>
                    </a:lnTo>
                    <a:lnTo>
                      <a:pt x="8175368" y="1320861"/>
                    </a:lnTo>
                    <a:lnTo>
                      <a:pt x="0" y="1320861"/>
                    </a:lnTo>
                    <a:close/>
                  </a:path>
                </a:pathLst>
              </a:custGeom>
              <a:solidFill>
                <a:srgbClr val="000000"/>
              </a:solidFill>
              <a:ln>
                <a:noFill/>
              </a:ln>
            </p:spPr>
          </p:sp>
          <p:sp>
            <p:nvSpPr>
              <p:cNvPr id="261" name="Google Shape;261;p21"/>
              <p:cNvSpPr/>
              <p:nvPr/>
            </p:nvSpPr>
            <p:spPr>
              <a:xfrm>
                <a:off x="0" y="2494959"/>
                <a:ext cx="10898374" cy="1320861"/>
              </a:xfrm>
              <a:custGeom>
                <a:rect b="b" l="l" r="r" t="t"/>
                <a:pathLst>
                  <a:path extrusionOk="0" h="1320861" w="10898374">
                    <a:moveTo>
                      <a:pt x="0" y="0"/>
                    </a:moveTo>
                    <a:lnTo>
                      <a:pt x="10898374" y="0"/>
                    </a:lnTo>
                    <a:lnTo>
                      <a:pt x="10898374" y="1320861"/>
                    </a:lnTo>
                    <a:lnTo>
                      <a:pt x="0" y="1320861"/>
                    </a:lnTo>
                    <a:close/>
                  </a:path>
                </a:pathLst>
              </a:custGeom>
              <a:solidFill>
                <a:srgbClr val="000000"/>
              </a:solidFill>
              <a:ln>
                <a:noFill/>
              </a:ln>
            </p:spPr>
          </p:sp>
          <p:sp>
            <p:nvSpPr>
              <p:cNvPr id="262" name="Google Shape;262;p21"/>
              <p:cNvSpPr/>
              <p:nvPr/>
            </p:nvSpPr>
            <p:spPr>
              <a:xfrm>
                <a:off x="0" y="4989918"/>
                <a:ext cx="13621381" cy="1320861"/>
              </a:xfrm>
              <a:custGeom>
                <a:rect b="b" l="l" r="r" t="t"/>
                <a:pathLst>
                  <a:path extrusionOk="0" h="1320861" w="13621381">
                    <a:moveTo>
                      <a:pt x="0" y="0"/>
                    </a:moveTo>
                    <a:lnTo>
                      <a:pt x="13621381" y="0"/>
                    </a:lnTo>
                    <a:lnTo>
                      <a:pt x="13621381" y="1320861"/>
                    </a:lnTo>
                    <a:lnTo>
                      <a:pt x="0" y="1320861"/>
                    </a:lnTo>
                    <a:close/>
                  </a:path>
                </a:pathLst>
              </a:custGeom>
              <a:solidFill>
                <a:srgbClr val="000000"/>
              </a:solidFill>
              <a:ln>
                <a:noFill/>
              </a:ln>
            </p:spPr>
          </p:sp>
          <p:sp>
            <p:nvSpPr>
              <p:cNvPr id="263" name="Google Shape;263;p21"/>
              <p:cNvSpPr/>
              <p:nvPr/>
            </p:nvSpPr>
            <p:spPr>
              <a:xfrm>
                <a:off x="0" y="7484877"/>
                <a:ext cx="16344387" cy="1320860"/>
              </a:xfrm>
              <a:custGeom>
                <a:rect b="b" l="l" r="r" t="t"/>
                <a:pathLst>
                  <a:path extrusionOk="0" h="1320860" w="16344387">
                    <a:moveTo>
                      <a:pt x="0" y="0"/>
                    </a:moveTo>
                    <a:lnTo>
                      <a:pt x="16344387" y="0"/>
                    </a:lnTo>
                    <a:lnTo>
                      <a:pt x="16344387" y="1320861"/>
                    </a:lnTo>
                    <a:lnTo>
                      <a:pt x="0" y="1320861"/>
                    </a:lnTo>
                    <a:close/>
                  </a:path>
                </a:pathLst>
              </a:custGeom>
              <a:solidFill>
                <a:srgbClr val="000000"/>
              </a:solidFill>
              <a:ln>
                <a:noFill/>
              </a:ln>
            </p:spPr>
          </p:sp>
          <p:sp>
            <p:nvSpPr>
              <p:cNvPr id="264" name="Google Shape;264;p21"/>
              <p:cNvSpPr/>
              <p:nvPr/>
            </p:nvSpPr>
            <p:spPr>
              <a:xfrm>
                <a:off x="0" y="0"/>
                <a:ext cx="6540295" cy="1320861"/>
              </a:xfrm>
              <a:custGeom>
                <a:rect b="b" l="l" r="r" t="t"/>
                <a:pathLst>
                  <a:path extrusionOk="0" h="1320861" w="6540295">
                    <a:moveTo>
                      <a:pt x="0" y="0"/>
                    </a:moveTo>
                    <a:lnTo>
                      <a:pt x="6540295" y="0"/>
                    </a:lnTo>
                    <a:lnTo>
                      <a:pt x="6540295" y="1320861"/>
                    </a:lnTo>
                    <a:lnTo>
                      <a:pt x="0" y="1320861"/>
                    </a:lnTo>
                    <a:close/>
                  </a:path>
                </a:pathLst>
              </a:custGeom>
              <a:solidFill>
                <a:srgbClr val="B6B0AE"/>
              </a:solidFill>
              <a:ln>
                <a:noFill/>
              </a:ln>
            </p:spPr>
          </p:sp>
          <p:sp>
            <p:nvSpPr>
              <p:cNvPr id="265" name="Google Shape;265;p21"/>
              <p:cNvSpPr/>
              <p:nvPr/>
            </p:nvSpPr>
            <p:spPr>
              <a:xfrm>
                <a:off x="0" y="2494959"/>
                <a:ext cx="7901322" cy="1320861"/>
              </a:xfrm>
              <a:custGeom>
                <a:rect b="b" l="l" r="r" t="t"/>
                <a:pathLst>
                  <a:path extrusionOk="0" h="1320861" w="7901322">
                    <a:moveTo>
                      <a:pt x="0" y="0"/>
                    </a:moveTo>
                    <a:lnTo>
                      <a:pt x="7901322" y="0"/>
                    </a:lnTo>
                    <a:lnTo>
                      <a:pt x="7901322" y="1320861"/>
                    </a:lnTo>
                    <a:lnTo>
                      <a:pt x="0" y="1320861"/>
                    </a:lnTo>
                    <a:close/>
                  </a:path>
                </a:pathLst>
              </a:custGeom>
              <a:solidFill>
                <a:srgbClr val="B6B0AE"/>
              </a:solidFill>
              <a:ln>
                <a:noFill/>
              </a:ln>
            </p:spPr>
          </p:sp>
          <p:sp>
            <p:nvSpPr>
              <p:cNvPr id="266" name="Google Shape;266;p21"/>
              <p:cNvSpPr/>
              <p:nvPr/>
            </p:nvSpPr>
            <p:spPr>
              <a:xfrm>
                <a:off x="0" y="4989918"/>
                <a:ext cx="10897105" cy="1320861"/>
              </a:xfrm>
              <a:custGeom>
                <a:rect b="b" l="l" r="r" t="t"/>
                <a:pathLst>
                  <a:path extrusionOk="0" h="1320861" w="10897105">
                    <a:moveTo>
                      <a:pt x="0" y="0"/>
                    </a:moveTo>
                    <a:lnTo>
                      <a:pt x="10897105" y="0"/>
                    </a:lnTo>
                    <a:lnTo>
                      <a:pt x="10897105" y="1320861"/>
                    </a:lnTo>
                    <a:lnTo>
                      <a:pt x="0" y="1320861"/>
                    </a:lnTo>
                    <a:close/>
                  </a:path>
                </a:pathLst>
              </a:custGeom>
              <a:solidFill>
                <a:srgbClr val="B6B0AE"/>
              </a:solidFill>
              <a:ln>
                <a:noFill/>
              </a:ln>
            </p:spPr>
          </p:sp>
          <p:sp>
            <p:nvSpPr>
              <p:cNvPr id="267" name="Google Shape;267;p21"/>
              <p:cNvSpPr/>
              <p:nvPr/>
            </p:nvSpPr>
            <p:spPr>
              <a:xfrm>
                <a:off x="0" y="7484877"/>
                <a:ext cx="13075509" cy="1320860"/>
              </a:xfrm>
              <a:custGeom>
                <a:rect b="b" l="l" r="r" t="t"/>
                <a:pathLst>
                  <a:path extrusionOk="0" h="1320860" w="13075509">
                    <a:moveTo>
                      <a:pt x="0" y="0"/>
                    </a:moveTo>
                    <a:lnTo>
                      <a:pt x="13075509" y="0"/>
                    </a:lnTo>
                    <a:lnTo>
                      <a:pt x="13075509" y="1320861"/>
                    </a:lnTo>
                    <a:lnTo>
                      <a:pt x="0" y="1320861"/>
                    </a:lnTo>
                    <a:close/>
                  </a:path>
                </a:pathLst>
              </a:custGeom>
              <a:solidFill>
                <a:srgbClr val="B6B0AE"/>
              </a:solidFill>
              <a:ln>
                <a:noFill/>
              </a:ln>
            </p:spPr>
          </p:sp>
          <p:sp>
            <p:nvSpPr>
              <p:cNvPr id="268" name="Google Shape;268;p21"/>
              <p:cNvSpPr/>
              <p:nvPr/>
            </p:nvSpPr>
            <p:spPr>
              <a:xfrm>
                <a:off x="0" y="0"/>
                <a:ext cx="2725123" cy="1320861"/>
              </a:xfrm>
              <a:custGeom>
                <a:rect b="b" l="l" r="r" t="t"/>
                <a:pathLst>
                  <a:path extrusionOk="0" h="1320861" w="2725123">
                    <a:moveTo>
                      <a:pt x="0" y="0"/>
                    </a:moveTo>
                    <a:lnTo>
                      <a:pt x="2725123" y="0"/>
                    </a:lnTo>
                    <a:lnTo>
                      <a:pt x="2725123" y="1320861"/>
                    </a:lnTo>
                    <a:lnTo>
                      <a:pt x="0" y="1320861"/>
                    </a:lnTo>
                    <a:close/>
                  </a:path>
                </a:pathLst>
              </a:custGeom>
              <a:solidFill>
                <a:srgbClr val="F7EAFA"/>
              </a:solidFill>
              <a:ln>
                <a:noFill/>
              </a:ln>
            </p:spPr>
          </p:sp>
          <p:sp>
            <p:nvSpPr>
              <p:cNvPr id="269" name="Google Shape;269;p21"/>
              <p:cNvSpPr/>
              <p:nvPr/>
            </p:nvSpPr>
            <p:spPr>
              <a:xfrm>
                <a:off x="0" y="2494959"/>
                <a:ext cx="4086890" cy="1320861"/>
              </a:xfrm>
              <a:custGeom>
                <a:rect b="b" l="l" r="r" t="t"/>
                <a:pathLst>
                  <a:path extrusionOk="0" h="1320861" w="4086890">
                    <a:moveTo>
                      <a:pt x="0" y="0"/>
                    </a:moveTo>
                    <a:lnTo>
                      <a:pt x="4086890" y="0"/>
                    </a:lnTo>
                    <a:lnTo>
                      <a:pt x="4086890" y="1320861"/>
                    </a:lnTo>
                    <a:lnTo>
                      <a:pt x="0" y="1320861"/>
                    </a:lnTo>
                    <a:close/>
                  </a:path>
                </a:pathLst>
              </a:custGeom>
              <a:solidFill>
                <a:srgbClr val="F7EAFA"/>
              </a:solidFill>
              <a:ln>
                <a:noFill/>
              </a:ln>
            </p:spPr>
          </p:sp>
          <p:sp>
            <p:nvSpPr>
              <p:cNvPr id="270" name="Google Shape;270;p21"/>
              <p:cNvSpPr/>
              <p:nvPr/>
            </p:nvSpPr>
            <p:spPr>
              <a:xfrm>
                <a:off x="0" y="4989918"/>
                <a:ext cx="6538263" cy="1320861"/>
              </a:xfrm>
              <a:custGeom>
                <a:rect b="b" l="l" r="r" t="t"/>
                <a:pathLst>
                  <a:path extrusionOk="0" h="1320861" w="6538263">
                    <a:moveTo>
                      <a:pt x="0" y="0"/>
                    </a:moveTo>
                    <a:lnTo>
                      <a:pt x="6538263" y="0"/>
                    </a:lnTo>
                    <a:lnTo>
                      <a:pt x="6538263" y="1320861"/>
                    </a:lnTo>
                    <a:lnTo>
                      <a:pt x="0" y="1320861"/>
                    </a:lnTo>
                    <a:close/>
                  </a:path>
                </a:pathLst>
              </a:custGeom>
              <a:solidFill>
                <a:srgbClr val="F7EAFA"/>
              </a:solidFill>
              <a:ln>
                <a:noFill/>
              </a:ln>
            </p:spPr>
          </p:sp>
          <p:sp>
            <p:nvSpPr>
              <p:cNvPr id="271" name="Google Shape;271;p21"/>
              <p:cNvSpPr/>
              <p:nvPr/>
            </p:nvSpPr>
            <p:spPr>
              <a:xfrm>
                <a:off x="0" y="7484877"/>
                <a:ext cx="7627380" cy="1320860"/>
              </a:xfrm>
              <a:custGeom>
                <a:rect b="b" l="l" r="r" t="t"/>
                <a:pathLst>
                  <a:path extrusionOk="0" h="1320860" w="7627380">
                    <a:moveTo>
                      <a:pt x="0" y="0"/>
                    </a:moveTo>
                    <a:lnTo>
                      <a:pt x="7627380" y="0"/>
                    </a:lnTo>
                    <a:lnTo>
                      <a:pt x="7627380" y="1320861"/>
                    </a:lnTo>
                    <a:lnTo>
                      <a:pt x="0" y="1320861"/>
                    </a:lnTo>
                    <a:close/>
                  </a:path>
                </a:pathLst>
              </a:custGeom>
              <a:solidFill>
                <a:srgbClr val="F7EAFA"/>
              </a:solidFill>
              <a:ln>
                <a:noFill/>
              </a:ln>
            </p:spPr>
          </p:sp>
        </p:gr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