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10287000" cx="18288000"/>
  <p:notesSz cx="6858000" cy="9144000"/>
  <p:embeddedFontLst>
    <p:embeddedFont>
      <p:font typeface="Antic Didone"/>
      <p:regular r:id="rId24"/>
    </p:embeddedFont>
    <p:embeddedFont>
      <p:font typeface="Open Sans SemiBold"/>
      <p:regular r:id="rId25"/>
      <p:bold r:id="rId26"/>
      <p:italic r:id="rId27"/>
      <p:boldItalic r:id="rId28"/>
    </p:embeddedFont>
    <p:embeddedFont>
      <p:font typeface="Open Sans"/>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AnticDidone-regular.fntdata"/><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penSansSemiBold-bold.fntdata"/><Relationship Id="rId25" Type="http://schemas.openxmlformats.org/officeDocument/2006/relationships/font" Target="fonts/OpenSansSemiBold-regular.fntdata"/><Relationship Id="rId28" Type="http://schemas.openxmlformats.org/officeDocument/2006/relationships/font" Target="fonts/OpenSansSemiBold-boldItalic.fntdata"/><Relationship Id="rId27" Type="http://schemas.openxmlformats.org/officeDocument/2006/relationships/font" Target="fonts/OpenSansSemi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italic.fntdata"/><Relationship Id="rId30" Type="http://schemas.openxmlformats.org/officeDocument/2006/relationships/font" Target="fonts/OpenSans-bold.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OpenSans-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6.png"/><Relationship Id="rId5" Type="http://schemas.openxmlformats.org/officeDocument/2006/relationships/image" Target="../media/image9.png"/><Relationship Id="rId6" Type="http://schemas.openxmlformats.org/officeDocument/2006/relationships/image" Target="../media/image15.png"/><Relationship Id="rId7" Type="http://schemas.openxmlformats.org/officeDocument/2006/relationships/image" Target="../media/image1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2.jpg"/><Relationship Id="rId4" Type="http://schemas.openxmlformats.org/officeDocument/2006/relationships/image" Target="../media/image16.jpg"/><Relationship Id="rId9" Type="http://schemas.openxmlformats.org/officeDocument/2006/relationships/image" Target="../media/image9.png"/><Relationship Id="rId5" Type="http://schemas.openxmlformats.org/officeDocument/2006/relationships/image" Target="../media/image21.jpg"/><Relationship Id="rId6" Type="http://schemas.openxmlformats.org/officeDocument/2006/relationships/image" Target="../media/image38.jpg"/><Relationship Id="rId7" Type="http://schemas.openxmlformats.org/officeDocument/2006/relationships/image" Target="../media/image29.jpg"/><Relationship Id="rId8"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4.jpg"/><Relationship Id="rId4" Type="http://schemas.openxmlformats.org/officeDocument/2006/relationships/image" Target="../media/image34.jpg"/><Relationship Id="rId5" Type="http://schemas.openxmlformats.org/officeDocument/2006/relationships/image" Target="../media/image23.jpg"/><Relationship Id="rId6" Type="http://schemas.openxmlformats.org/officeDocument/2006/relationships/image" Target="../media/image27.jpg"/><Relationship Id="rId7"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3.jpg"/><Relationship Id="rId4" Type="http://schemas.openxmlformats.org/officeDocument/2006/relationships/image" Target="../media/image30.jpg"/><Relationship Id="rId5" Type="http://schemas.openxmlformats.org/officeDocument/2006/relationships/image" Target="../media/image36.jpg"/><Relationship Id="rId6" Type="http://schemas.openxmlformats.org/officeDocument/2006/relationships/image" Target="../media/image31.jpg"/><Relationship Id="rId7"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19.png"/><Relationship Id="rId5" Type="http://schemas.openxmlformats.org/officeDocument/2006/relationships/image" Target="../media/image15.png"/><Relationship Id="rId6"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7.jpg"/><Relationship Id="rId4" Type="http://schemas.openxmlformats.org/officeDocument/2006/relationships/image" Target="../media/image35.jpg"/><Relationship Id="rId5"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6.png"/><Relationship Id="rId4" Type="http://schemas.openxmlformats.org/officeDocument/2006/relationships/image" Target="../media/image9.png"/><Relationship Id="rId5"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6.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1.jpg"/><Relationship Id="rId4" Type="http://schemas.openxmlformats.org/officeDocument/2006/relationships/image" Target="../media/image5.jpg"/><Relationship Id="rId5" Type="http://schemas.openxmlformats.org/officeDocument/2006/relationships/image" Target="../media/image2.jpg"/><Relationship Id="rId6" Type="http://schemas.openxmlformats.org/officeDocument/2006/relationships/image" Target="../media/image6.png"/><Relationship Id="rId7"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jpg"/><Relationship Id="rId4" Type="http://schemas.openxmlformats.org/officeDocument/2006/relationships/image" Target="../media/image8.jpg"/><Relationship Id="rId5" Type="http://schemas.openxmlformats.org/officeDocument/2006/relationships/image" Target="../media/image3.jpg"/><Relationship Id="rId6"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7.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2.jpg"/><Relationship Id="rId4" Type="http://schemas.openxmlformats.org/officeDocument/2006/relationships/image" Target="../media/image13.jpg"/><Relationship Id="rId5" Type="http://schemas.openxmlformats.org/officeDocument/2006/relationships/image" Target="../media/image18.jpg"/><Relationship Id="rId6"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5.jp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6.jpg"/><Relationship Id="rId4" Type="http://schemas.openxmlformats.org/officeDocument/2006/relationships/image" Target="../media/image19.png"/><Relationship Id="rId5"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EF8"/>
        </a:solidFill>
      </p:bgPr>
    </p:bg>
    <p:spTree>
      <p:nvGrpSpPr>
        <p:cNvPr id="83" name="Shape 83"/>
        <p:cNvGrpSpPr/>
        <p:nvPr/>
      </p:nvGrpSpPr>
      <p:grpSpPr>
        <a:xfrm>
          <a:off x="0" y="0"/>
          <a:ext cx="0" cy="0"/>
          <a:chOff x="0" y="0"/>
          <a:chExt cx="0" cy="0"/>
        </a:xfrm>
      </p:grpSpPr>
      <p:grpSp>
        <p:nvGrpSpPr>
          <p:cNvPr id="84" name="Google Shape;84;p13"/>
          <p:cNvGrpSpPr/>
          <p:nvPr/>
        </p:nvGrpSpPr>
        <p:grpSpPr>
          <a:xfrm>
            <a:off x="1028700" y="847874"/>
            <a:ext cx="16230600" cy="8410426"/>
            <a:chOff x="0" y="-47625"/>
            <a:chExt cx="4274726" cy="2215092"/>
          </a:xfrm>
        </p:grpSpPr>
        <p:sp>
          <p:nvSpPr>
            <p:cNvPr id="85" name="Google Shape;85;p13"/>
            <p:cNvSpPr/>
            <p:nvPr/>
          </p:nvSpPr>
          <p:spPr>
            <a:xfrm>
              <a:off x="0" y="0"/>
              <a:ext cx="4274726" cy="2167467"/>
            </a:xfrm>
            <a:custGeom>
              <a:rect b="b" l="l" r="r" t="t"/>
              <a:pathLst>
                <a:path extrusionOk="0" h="2167467" w="4274726">
                  <a:moveTo>
                    <a:pt x="0" y="0"/>
                  </a:moveTo>
                  <a:lnTo>
                    <a:pt x="4274726" y="0"/>
                  </a:lnTo>
                  <a:lnTo>
                    <a:pt x="4274726" y="2167467"/>
                  </a:lnTo>
                  <a:lnTo>
                    <a:pt x="0" y="2167467"/>
                  </a:lnTo>
                  <a:lnTo>
                    <a:pt x="0" y="0"/>
                  </a:lnTo>
                </a:path>
              </a:pathLst>
            </a:custGeom>
            <a:solidFill>
              <a:srgbClr val="000000">
                <a:alpha val="0"/>
              </a:srgbClr>
            </a:solidFill>
            <a:ln cap="flat" cmpd="sng" w="57150">
              <a:solidFill>
                <a:srgbClr val="DFB73F"/>
              </a:solidFill>
              <a:prstDash val="solid"/>
              <a:round/>
              <a:headEnd len="sm" w="sm" type="none"/>
              <a:tailEnd len="sm" w="sm" type="none"/>
            </a:ln>
          </p:spPr>
        </p:sp>
        <p:sp>
          <p:nvSpPr>
            <p:cNvPr id="86" name="Google Shape;86;p13"/>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87" name="Google Shape;87;p13"/>
          <p:cNvPicPr preferRelativeResize="0"/>
          <p:nvPr/>
        </p:nvPicPr>
        <p:blipFill rotWithShape="1">
          <a:blip r:embed="rId3">
            <a:alphaModFix/>
          </a:blip>
          <a:srcRect b="0" l="36107" r="15531" t="0"/>
          <a:stretch/>
        </p:blipFill>
        <p:spPr>
          <a:xfrm>
            <a:off x="1681627" y="1550"/>
            <a:ext cx="7462373" cy="10287000"/>
          </a:xfrm>
          <a:prstGeom prst="rect">
            <a:avLst/>
          </a:prstGeom>
          <a:noFill/>
          <a:ln>
            <a:noFill/>
          </a:ln>
        </p:spPr>
      </p:pic>
      <p:sp>
        <p:nvSpPr>
          <p:cNvPr id="88" name="Google Shape;88;p13"/>
          <p:cNvSpPr/>
          <p:nvPr/>
        </p:nvSpPr>
        <p:spPr>
          <a:xfrm>
            <a:off x="-677636" y="2465749"/>
            <a:ext cx="4379277" cy="9677960"/>
          </a:xfrm>
          <a:custGeom>
            <a:rect b="b" l="l" r="r" t="t"/>
            <a:pathLst>
              <a:path extrusionOk="0" h="9677960" w="4379277">
                <a:moveTo>
                  <a:pt x="0" y="0"/>
                </a:moveTo>
                <a:lnTo>
                  <a:pt x="4379277" y="0"/>
                </a:lnTo>
                <a:lnTo>
                  <a:pt x="4379277" y="9677960"/>
                </a:lnTo>
                <a:lnTo>
                  <a:pt x="0" y="9677960"/>
                </a:lnTo>
                <a:lnTo>
                  <a:pt x="0" y="0"/>
                </a:lnTo>
                <a:close/>
              </a:path>
            </a:pathLst>
          </a:custGeom>
          <a:blipFill rotWithShape="1">
            <a:blip r:embed="rId4">
              <a:alphaModFix/>
            </a:blip>
            <a:stretch>
              <a:fillRect b="0" l="0" r="0" t="0"/>
            </a:stretch>
          </a:blipFill>
          <a:ln>
            <a:noFill/>
          </a:ln>
        </p:spPr>
      </p:sp>
      <p:sp>
        <p:nvSpPr>
          <p:cNvPr id="89" name="Google Shape;89;p13"/>
          <p:cNvSpPr/>
          <p:nvPr/>
        </p:nvSpPr>
        <p:spPr>
          <a:xfrm>
            <a:off x="1028700" y="6981560"/>
            <a:ext cx="2968869" cy="4553481"/>
          </a:xfrm>
          <a:custGeom>
            <a:rect b="b" l="l" r="r" t="t"/>
            <a:pathLst>
              <a:path extrusionOk="0" h="4553481" w="2968869">
                <a:moveTo>
                  <a:pt x="0" y="0"/>
                </a:moveTo>
                <a:lnTo>
                  <a:pt x="2968869" y="0"/>
                </a:lnTo>
                <a:lnTo>
                  <a:pt x="2968869" y="4553480"/>
                </a:lnTo>
                <a:lnTo>
                  <a:pt x="0" y="4553480"/>
                </a:lnTo>
                <a:lnTo>
                  <a:pt x="0" y="0"/>
                </a:lnTo>
                <a:close/>
              </a:path>
            </a:pathLst>
          </a:custGeom>
          <a:blipFill rotWithShape="1">
            <a:blip r:embed="rId5">
              <a:alphaModFix/>
            </a:blip>
            <a:stretch>
              <a:fillRect b="0" l="0" r="0" t="0"/>
            </a:stretch>
          </a:blipFill>
          <a:ln>
            <a:noFill/>
          </a:ln>
        </p:spPr>
      </p:sp>
      <p:sp>
        <p:nvSpPr>
          <p:cNvPr id="90" name="Google Shape;90;p13"/>
          <p:cNvSpPr/>
          <p:nvPr/>
        </p:nvSpPr>
        <p:spPr>
          <a:xfrm rot="372451">
            <a:off x="16187766" y="4231899"/>
            <a:ext cx="3502176" cy="6561454"/>
          </a:xfrm>
          <a:custGeom>
            <a:rect b="b" l="l" r="r" t="t"/>
            <a:pathLst>
              <a:path extrusionOk="0" h="6561454" w="3502176">
                <a:moveTo>
                  <a:pt x="0" y="0"/>
                </a:moveTo>
                <a:lnTo>
                  <a:pt x="3502176" y="0"/>
                </a:lnTo>
                <a:lnTo>
                  <a:pt x="3502176" y="6561454"/>
                </a:lnTo>
                <a:lnTo>
                  <a:pt x="0" y="6561454"/>
                </a:lnTo>
                <a:lnTo>
                  <a:pt x="0" y="0"/>
                </a:lnTo>
                <a:close/>
              </a:path>
            </a:pathLst>
          </a:custGeom>
          <a:blipFill rotWithShape="1">
            <a:blip r:embed="rId6">
              <a:alphaModFix/>
            </a:blip>
            <a:stretch>
              <a:fillRect b="0" l="0" r="0" t="0"/>
            </a:stretch>
          </a:blipFill>
          <a:ln>
            <a:noFill/>
          </a:ln>
        </p:spPr>
      </p:sp>
      <p:sp>
        <p:nvSpPr>
          <p:cNvPr id="91" name="Google Shape;91;p13"/>
          <p:cNvSpPr/>
          <p:nvPr/>
        </p:nvSpPr>
        <p:spPr>
          <a:xfrm>
            <a:off x="13285892" y="6719487"/>
            <a:ext cx="3973408" cy="2910521"/>
          </a:xfrm>
          <a:custGeom>
            <a:rect b="b" l="l" r="r" t="t"/>
            <a:pathLst>
              <a:path extrusionOk="0" h="2910521" w="3973408">
                <a:moveTo>
                  <a:pt x="0" y="0"/>
                </a:moveTo>
                <a:lnTo>
                  <a:pt x="3973408" y="0"/>
                </a:lnTo>
                <a:lnTo>
                  <a:pt x="3973408" y="2910521"/>
                </a:lnTo>
                <a:lnTo>
                  <a:pt x="0" y="2910521"/>
                </a:lnTo>
                <a:lnTo>
                  <a:pt x="0" y="0"/>
                </a:lnTo>
                <a:close/>
              </a:path>
            </a:pathLst>
          </a:custGeom>
          <a:blipFill rotWithShape="1">
            <a:blip r:embed="rId7">
              <a:alphaModFix/>
            </a:blip>
            <a:stretch>
              <a:fillRect b="0" l="0" r="0" t="0"/>
            </a:stretch>
          </a:blipFill>
          <a:ln>
            <a:noFill/>
          </a:ln>
        </p:spPr>
      </p:sp>
      <p:sp>
        <p:nvSpPr>
          <p:cNvPr id="92" name="Google Shape;92;p13"/>
          <p:cNvSpPr txBox="1"/>
          <p:nvPr/>
        </p:nvSpPr>
        <p:spPr>
          <a:xfrm>
            <a:off x="10254069" y="2224451"/>
            <a:ext cx="6063600" cy="2770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6000" u="none" cap="none" strike="noStrike">
                <a:solidFill>
                  <a:srgbClr val="4D4614"/>
                </a:solidFill>
                <a:latin typeface="Antic Didone"/>
                <a:ea typeface="Antic Didone"/>
                <a:cs typeface="Antic Didone"/>
                <a:sym typeface="Antic Didone"/>
              </a:rPr>
              <a:t>Wedding Anniversary Minitheme</a:t>
            </a:r>
            <a:endParaRPr sz="6000"/>
          </a:p>
        </p:txBody>
      </p:sp>
      <p:sp>
        <p:nvSpPr>
          <p:cNvPr id="93" name="Google Shape;93;p13"/>
          <p:cNvSpPr txBox="1"/>
          <p:nvPr/>
        </p:nvSpPr>
        <p:spPr>
          <a:xfrm>
            <a:off x="10254069" y="5260866"/>
            <a:ext cx="3964800" cy="615600"/>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b="0" i="0" lang="en-US" sz="4000" u="none" cap="none" strike="noStrike">
                <a:solidFill>
                  <a:srgbClr val="4D4614"/>
                </a:solidFill>
                <a:latin typeface="Antic Didone"/>
                <a:ea typeface="Antic Didone"/>
                <a:cs typeface="Antic Didone"/>
                <a:sym typeface="Antic Didone"/>
              </a:rPr>
              <a:t>08.18.23</a:t>
            </a:r>
            <a:endParaRPr sz="4000"/>
          </a:p>
        </p:txBody>
      </p:sp>
      <p:sp>
        <p:nvSpPr>
          <p:cNvPr id="94" name="Google Shape;94;p13"/>
          <p:cNvSpPr txBox="1"/>
          <p:nvPr/>
        </p:nvSpPr>
        <p:spPr>
          <a:xfrm>
            <a:off x="10402842" y="6458526"/>
            <a:ext cx="4181700" cy="923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000" u="none" cap="none" strike="noStrike">
                <a:solidFill>
                  <a:srgbClr val="4D4614"/>
                </a:solidFill>
                <a:latin typeface="Open Sans"/>
                <a:ea typeface="Open Sans"/>
                <a:cs typeface="Open Sans"/>
                <a:sym typeface="Open Sans"/>
              </a:rPr>
              <a:t>Lorem ipsum dolor sit amet, consectetur adipiscing elit. Aliquam finibus posuere neque.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EF8"/>
        </a:solidFill>
      </p:bgPr>
    </p:bg>
    <p:spTree>
      <p:nvGrpSpPr>
        <p:cNvPr id="241" name="Shape 241"/>
        <p:cNvGrpSpPr/>
        <p:nvPr/>
      </p:nvGrpSpPr>
      <p:grpSpPr>
        <a:xfrm>
          <a:off x="0" y="0"/>
          <a:ext cx="0" cy="0"/>
          <a:chOff x="0" y="0"/>
          <a:chExt cx="0" cy="0"/>
        </a:xfrm>
      </p:grpSpPr>
      <p:sp>
        <p:nvSpPr>
          <p:cNvPr id="242" name="Google Shape;242;p22"/>
          <p:cNvSpPr/>
          <p:nvPr/>
        </p:nvSpPr>
        <p:spPr>
          <a:xfrm>
            <a:off x="1028700" y="1028700"/>
            <a:ext cx="16230600" cy="8229600"/>
          </a:xfrm>
          <a:custGeom>
            <a:rect b="b" l="l" r="r" t="t"/>
            <a:pathLst>
              <a:path extrusionOk="0" h="2167467" w="4274726">
                <a:moveTo>
                  <a:pt x="0" y="0"/>
                </a:moveTo>
                <a:lnTo>
                  <a:pt x="4274726" y="0"/>
                </a:lnTo>
                <a:lnTo>
                  <a:pt x="4274726" y="2167467"/>
                </a:lnTo>
                <a:lnTo>
                  <a:pt x="0" y="2167467"/>
                </a:lnTo>
                <a:lnTo>
                  <a:pt x="0" y="0"/>
                </a:lnTo>
              </a:path>
            </a:pathLst>
          </a:custGeom>
          <a:solidFill>
            <a:srgbClr val="000000">
              <a:alpha val="0"/>
            </a:srgbClr>
          </a:solidFill>
          <a:ln cap="flat" cmpd="sng" w="57150">
            <a:solidFill>
              <a:srgbClr val="DFB73F"/>
            </a:solidFill>
            <a:prstDash val="solid"/>
            <a:round/>
            <a:headEnd len="sm" w="sm" type="none"/>
            <a:tailEnd len="sm" w="sm" type="none"/>
          </a:ln>
        </p:spPr>
      </p:sp>
      <p:sp>
        <p:nvSpPr>
          <p:cNvPr id="243" name="Google Shape;243;p22"/>
          <p:cNvSpPr txBox="1"/>
          <p:nvPr/>
        </p:nvSpPr>
        <p:spPr>
          <a:xfrm>
            <a:off x="1028700" y="847874"/>
            <a:ext cx="3086100" cy="3266926"/>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pic>
        <p:nvPicPr>
          <p:cNvPr id="244" name="Google Shape;244;p22"/>
          <p:cNvPicPr preferRelativeResize="0"/>
          <p:nvPr/>
        </p:nvPicPr>
        <p:blipFill rotWithShape="1">
          <a:blip r:embed="rId3">
            <a:alphaModFix/>
          </a:blip>
          <a:srcRect b="5161" l="0" r="0" t="5162"/>
          <a:stretch/>
        </p:blipFill>
        <p:spPr>
          <a:xfrm>
            <a:off x="0" y="731782"/>
            <a:ext cx="7379534" cy="4411718"/>
          </a:xfrm>
          <a:prstGeom prst="rect">
            <a:avLst/>
          </a:prstGeom>
          <a:noFill/>
          <a:ln>
            <a:noFill/>
          </a:ln>
        </p:spPr>
      </p:pic>
      <p:pic>
        <p:nvPicPr>
          <p:cNvPr id="245" name="Google Shape;245;p22"/>
          <p:cNvPicPr preferRelativeResize="0"/>
          <p:nvPr/>
        </p:nvPicPr>
        <p:blipFill rotWithShape="1">
          <a:blip r:embed="rId4">
            <a:alphaModFix/>
          </a:blip>
          <a:srcRect b="15496" l="0" r="0" t="15496"/>
          <a:stretch/>
        </p:blipFill>
        <p:spPr>
          <a:xfrm>
            <a:off x="2464854" y="5403558"/>
            <a:ext cx="4914680" cy="5087000"/>
          </a:xfrm>
          <a:prstGeom prst="rect">
            <a:avLst/>
          </a:prstGeom>
          <a:noFill/>
          <a:ln>
            <a:noFill/>
          </a:ln>
        </p:spPr>
      </p:pic>
      <p:pic>
        <p:nvPicPr>
          <p:cNvPr id="246" name="Google Shape;246;p22"/>
          <p:cNvPicPr preferRelativeResize="0"/>
          <p:nvPr/>
        </p:nvPicPr>
        <p:blipFill rotWithShape="1">
          <a:blip r:embed="rId5">
            <a:alphaModFix/>
          </a:blip>
          <a:srcRect b="0" l="24492" r="7796" t="0"/>
          <a:stretch/>
        </p:blipFill>
        <p:spPr>
          <a:xfrm>
            <a:off x="7765217" y="5403558"/>
            <a:ext cx="3648337" cy="3593214"/>
          </a:xfrm>
          <a:prstGeom prst="rect">
            <a:avLst/>
          </a:prstGeom>
          <a:noFill/>
          <a:ln>
            <a:noFill/>
          </a:ln>
        </p:spPr>
      </p:pic>
      <p:pic>
        <p:nvPicPr>
          <p:cNvPr id="247" name="Google Shape;247;p22"/>
          <p:cNvPicPr preferRelativeResize="0"/>
          <p:nvPr/>
        </p:nvPicPr>
        <p:blipFill rotWithShape="1">
          <a:blip r:embed="rId6">
            <a:alphaModFix/>
          </a:blip>
          <a:srcRect b="0" l="32539" r="20202" t="0"/>
          <a:stretch/>
        </p:blipFill>
        <p:spPr>
          <a:xfrm>
            <a:off x="7765217" y="0"/>
            <a:ext cx="3648337" cy="5143500"/>
          </a:xfrm>
          <a:prstGeom prst="rect">
            <a:avLst/>
          </a:prstGeom>
          <a:noFill/>
          <a:ln>
            <a:noFill/>
          </a:ln>
        </p:spPr>
      </p:pic>
      <p:sp>
        <p:nvSpPr>
          <p:cNvPr id="248" name="Google Shape;248;p22"/>
          <p:cNvSpPr txBox="1"/>
          <p:nvPr/>
        </p:nvSpPr>
        <p:spPr>
          <a:xfrm>
            <a:off x="11794553" y="5962230"/>
            <a:ext cx="4194300" cy="923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6000" u="none" cap="none" strike="noStrike">
                <a:solidFill>
                  <a:srgbClr val="4D4614"/>
                </a:solidFill>
                <a:latin typeface="Antic Didone"/>
                <a:ea typeface="Antic Didone"/>
                <a:cs typeface="Antic Didone"/>
                <a:sym typeface="Antic Didone"/>
              </a:rPr>
              <a:t>Gallery 01</a:t>
            </a:r>
            <a:endParaRPr/>
          </a:p>
        </p:txBody>
      </p:sp>
      <p:sp>
        <p:nvSpPr>
          <p:cNvPr id="249" name="Google Shape;249;p22"/>
          <p:cNvSpPr txBox="1"/>
          <p:nvPr/>
        </p:nvSpPr>
        <p:spPr>
          <a:xfrm>
            <a:off x="11794553" y="7364951"/>
            <a:ext cx="3933300" cy="923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000" u="none" cap="none" strike="noStrike">
                <a:solidFill>
                  <a:srgbClr val="4D4614"/>
                </a:solidFill>
                <a:latin typeface="Open Sans"/>
                <a:ea typeface="Open Sans"/>
                <a:cs typeface="Open Sans"/>
                <a:sym typeface="Open Sans"/>
              </a:rPr>
              <a:t>Lorem ipsum dolor sit amet, consectetur adipiscing elit. Aliquam finibus posuere neque. </a:t>
            </a:r>
            <a:endParaRPr/>
          </a:p>
        </p:txBody>
      </p:sp>
      <p:pic>
        <p:nvPicPr>
          <p:cNvPr id="250" name="Google Shape;250;p22"/>
          <p:cNvPicPr preferRelativeResize="0"/>
          <p:nvPr/>
        </p:nvPicPr>
        <p:blipFill rotWithShape="1">
          <a:blip r:embed="rId7">
            <a:alphaModFix/>
          </a:blip>
          <a:srcRect b="13213" l="0" r="0" t="13212"/>
          <a:stretch/>
        </p:blipFill>
        <p:spPr>
          <a:xfrm>
            <a:off x="11794553" y="1954574"/>
            <a:ext cx="6493447" cy="3188926"/>
          </a:xfrm>
          <a:prstGeom prst="rect">
            <a:avLst/>
          </a:prstGeom>
          <a:noFill/>
          <a:ln>
            <a:noFill/>
          </a:ln>
        </p:spPr>
      </p:pic>
      <p:sp>
        <p:nvSpPr>
          <p:cNvPr id="251" name="Google Shape;251;p22"/>
          <p:cNvSpPr/>
          <p:nvPr/>
        </p:nvSpPr>
        <p:spPr>
          <a:xfrm>
            <a:off x="366089" y="4410985"/>
            <a:ext cx="2658897" cy="5876015"/>
          </a:xfrm>
          <a:custGeom>
            <a:rect b="b" l="l" r="r" t="t"/>
            <a:pathLst>
              <a:path extrusionOk="0" h="5876015" w="2658897">
                <a:moveTo>
                  <a:pt x="0" y="0"/>
                </a:moveTo>
                <a:lnTo>
                  <a:pt x="2658897" y="0"/>
                </a:lnTo>
                <a:lnTo>
                  <a:pt x="2658897" y="5876015"/>
                </a:lnTo>
                <a:lnTo>
                  <a:pt x="0" y="5876015"/>
                </a:lnTo>
                <a:lnTo>
                  <a:pt x="0" y="0"/>
                </a:lnTo>
                <a:close/>
              </a:path>
            </a:pathLst>
          </a:custGeom>
          <a:blipFill rotWithShape="1">
            <a:blip r:embed="rId8">
              <a:alphaModFix/>
            </a:blip>
            <a:stretch>
              <a:fillRect b="0" l="0" r="0" t="0"/>
            </a:stretch>
          </a:blipFill>
          <a:ln>
            <a:noFill/>
          </a:ln>
        </p:spPr>
      </p:sp>
      <p:sp>
        <p:nvSpPr>
          <p:cNvPr id="252" name="Google Shape;252;p22"/>
          <p:cNvSpPr/>
          <p:nvPr/>
        </p:nvSpPr>
        <p:spPr>
          <a:xfrm rot="-5729185">
            <a:off x="16174843" y="-259588"/>
            <a:ext cx="2168913" cy="3326554"/>
          </a:xfrm>
          <a:custGeom>
            <a:rect b="b" l="l" r="r" t="t"/>
            <a:pathLst>
              <a:path extrusionOk="0" h="3326554" w="2168913">
                <a:moveTo>
                  <a:pt x="2168914" y="3326554"/>
                </a:moveTo>
                <a:lnTo>
                  <a:pt x="0" y="3326554"/>
                </a:lnTo>
                <a:lnTo>
                  <a:pt x="0" y="0"/>
                </a:lnTo>
                <a:lnTo>
                  <a:pt x="2168914" y="0"/>
                </a:lnTo>
                <a:lnTo>
                  <a:pt x="2168914" y="3326554"/>
                </a:lnTo>
                <a:close/>
              </a:path>
            </a:pathLst>
          </a:custGeom>
          <a:blipFill rotWithShape="1">
            <a:blip r:embed="rId9">
              <a:alphaModFix/>
            </a:blip>
            <a:stretch>
              <a:fillRect b="0" l="0" r="0" t="0"/>
            </a:stretch>
          </a:blipFill>
          <a:ln>
            <a:noFill/>
          </a:ln>
        </p:spPr>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EF8"/>
        </a:solidFill>
      </p:bgPr>
    </p:bg>
    <p:spTree>
      <p:nvGrpSpPr>
        <p:cNvPr id="256" name="Shape 256"/>
        <p:cNvGrpSpPr/>
        <p:nvPr/>
      </p:nvGrpSpPr>
      <p:grpSpPr>
        <a:xfrm>
          <a:off x="0" y="0"/>
          <a:ext cx="0" cy="0"/>
          <a:chOff x="0" y="0"/>
          <a:chExt cx="0" cy="0"/>
        </a:xfrm>
      </p:grpSpPr>
      <p:sp>
        <p:nvSpPr>
          <p:cNvPr id="257" name="Google Shape;257;p23"/>
          <p:cNvSpPr/>
          <p:nvPr/>
        </p:nvSpPr>
        <p:spPr>
          <a:xfrm>
            <a:off x="1028700" y="1028700"/>
            <a:ext cx="16233272" cy="8230956"/>
          </a:xfrm>
          <a:custGeom>
            <a:rect b="b" l="l" r="r" t="t"/>
            <a:pathLst>
              <a:path extrusionOk="0" h="2167467" w="4274726">
                <a:moveTo>
                  <a:pt x="0" y="0"/>
                </a:moveTo>
                <a:lnTo>
                  <a:pt x="4274726" y="0"/>
                </a:lnTo>
                <a:lnTo>
                  <a:pt x="4274726" y="2167467"/>
                </a:lnTo>
                <a:lnTo>
                  <a:pt x="0" y="2167467"/>
                </a:lnTo>
                <a:lnTo>
                  <a:pt x="0" y="0"/>
                </a:lnTo>
              </a:path>
            </a:pathLst>
          </a:custGeom>
          <a:solidFill>
            <a:srgbClr val="000000">
              <a:alpha val="0"/>
            </a:srgbClr>
          </a:solidFill>
          <a:ln cap="flat" cmpd="sng" w="57150">
            <a:solidFill>
              <a:srgbClr val="DFB73F"/>
            </a:solidFill>
            <a:prstDash val="solid"/>
            <a:round/>
            <a:headEnd len="sm" w="sm" type="none"/>
            <a:tailEnd len="sm" w="sm" type="none"/>
          </a:ln>
        </p:spPr>
      </p:sp>
      <p:sp>
        <p:nvSpPr>
          <p:cNvPr id="258" name="Google Shape;258;p23"/>
          <p:cNvSpPr txBox="1"/>
          <p:nvPr/>
        </p:nvSpPr>
        <p:spPr>
          <a:xfrm>
            <a:off x="1691332" y="6024888"/>
            <a:ext cx="4194300" cy="923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6000" u="none" cap="none" strike="noStrike">
                <a:solidFill>
                  <a:srgbClr val="4D4614"/>
                </a:solidFill>
                <a:latin typeface="Antic Didone"/>
                <a:ea typeface="Antic Didone"/>
                <a:cs typeface="Antic Didone"/>
                <a:sym typeface="Antic Didone"/>
              </a:rPr>
              <a:t>Gallery 02</a:t>
            </a:r>
            <a:endParaRPr/>
          </a:p>
        </p:txBody>
      </p:sp>
      <p:sp>
        <p:nvSpPr>
          <p:cNvPr id="259" name="Google Shape;259;p23"/>
          <p:cNvSpPr txBox="1"/>
          <p:nvPr/>
        </p:nvSpPr>
        <p:spPr>
          <a:xfrm>
            <a:off x="1691332" y="7207376"/>
            <a:ext cx="3933300" cy="923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000" u="none" cap="none" strike="noStrike">
                <a:solidFill>
                  <a:srgbClr val="4D4614"/>
                </a:solidFill>
                <a:latin typeface="Open Sans"/>
                <a:ea typeface="Open Sans"/>
                <a:cs typeface="Open Sans"/>
                <a:sym typeface="Open Sans"/>
              </a:rPr>
              <a:t>Lorem ipsum dolor sit amet, consectetur adipiscing elit. Aliquam finibus posuere neque. </a:t>
            </a:r>
            <a:endParaRPr/>
          </a:p>
        </p:txBody>
      </p:sp>
      <p:pic>
        <p:nvPicPr>
          <p:cNvPr id="260" name="Google Shape;260;p23"/>
          <p:cNvPicPr preferRelativeResize="0"/>
          <p:nvPr/>
        </p:nvPicPr>
        <p:blipFill rotWithShape="1">
          <a:blip r:embed="rId3">
            <a:alphaModFix/>
          </a:blip>
          <a:srcRect b="0" l="3777" r="3776" t="0"/>
          <a:stretch/>
        </p:blipFill>
        <p:spPr>
          <a:xfrm>
            <a:off x="6261181" y="4310382"/>
            <a:ext cx="6493447" cy="3951094"/>
          </a:xfrm>
          <a:prstGeom prst="rect">
            <a:avLst/>
          </a:prstGeom>
          <a:noFill/>
          <a:ln>
            <a:noFill/>
          </a:ln>
        </p:spPr>
      </p:pic>
      <p:pic>
        <p:nvPicPr>
          <p:cNvPr id="261" name="Google Shape;261;p23"/>
          <p:cNvPicPr preferRelativeResize="0"/>
          <p:nvPr/>
        </p:nvPicPr>
        <p:blipFill rotWithShape="1">
          <a:blip r:embed="rId4">
            <a:alphaModFix/>
          </a:blip>
          <a:srcRect b="7663" l="11297" r="7780" t="19709"/>
          <a:stretch/>
        </p:blipFill>
        <p:spPr>
          <a:xfrm>
            <a:off x="10655736" y="0"/>
            <a:ext cx="6603564" cy="3951094"/>
          </a:xfrm>
          <a:prstGeom prst="rect">
            <a:avLst/>
          </a:prstGeom>
          <a:noFill/>
          <a:ln>
            <a:noFill/>
          </a:ln>
        </p:spPr>
      </p:pic>
      <p:pic>
        <p:nvPicPr>
          <p:cNvPr id="262" name="Google Shape;262;p23"/>
          <p:cNvPicPr preferRelativeResize="0"/>
          <p:nvPr/>
        </p:nvPicPr>
        <p:blipFill rotWithShape="1">
          <a:blip r:embed="rId5">
            <a:alphaModFix/>
          </a:blip>
          <a:srcRect b="4082" l="0" r="0" t="30405"/>
          <a:stretch/>
        </p:blipFill>
        <p:spPr>
          <a:xfrm>
            <a:off x="6261181" y="0"/>
            <a:ext cx="4020756" cy="3951094"/>
          </a:xfrm>
          <a:prstGeom prst="rect">
            <a:avLst/>
          </a:prstGeom>
          <a:noFill/>
          <a:ln>
            <a:noFill/>
          </a:ln>
        </p:spPr>
      </p:pic>
      <p:pic>
        <p:nvPicPr>
          <p:cNvPr id="263" name="Google Shape;263;p23"/>
          <p:cNvPicPr preferRelativeResize="0"/>
          <p:nvPr/>
        </p:nvPicPr>
        <p:blipFill rotWithShape="1">
          <a:blip r:embed="rId6">
            <a:alphaModFix/>
          </a:blip>
          <a:srcRect b="0" l="28370" r="2980" t="0"/>
          <a:stretch/>
        </p:blipFill>
        <p:spPr>
          <a:xfrm>
            <a:off x="13126103" y="4310382"/>
            <a:ext cx="6152348" cy="5976618"/>
          </a:xfrm>
          <a:prstGeom prst="rect">
            <a:avLst/>
          </a:prstGeom>
          <a:noFill/>
          <a:ln>
            <a:noFill/>
          </a:ln>
        </p:spPr>
      </p:pic>
      <p:sp>
        <p:nvSpPr>
          <p:cNvPr id="264" name="Google Shape;264;p23"/>
          <p:cNvSpPr/>
          <p:nvPr/>
        </p:nvSpPr>
        <p:spPr>
          <a:xfrm>
            <a:off x="548878" y="1612008"/>
            <a:ext cx="4821150" cy="3531492"/>
          </a:xfrm>
          <a:custGeom>
            <a:rect b="b" l="l" r="r" t="t"/>
            <a:pathLst>
              <a:path extrusionOk="0" h="3531492" w="4821150">
                <a:moveTo>
                  <a:pt x="0" y="0"/>
                </a:moveTo>
                <a:lnTo>
                  <a:pt x="4821150" y="0"/>
                </a:lnTo>
                <a:lnTo>
                  <a:pt x="4821150" y="3531492"/>
                </a:lnTo>
                <a:lnTo>
                  <a:pt x="0" y="3531492"/>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EF8"/>
        </a:solidFill>
      </p:bgPr>
    </p:bg>
    <p:spTree>
      <p:nvGrpSpPr>
        <p:cNvPr id="268" name="Shape 268"/>
        <p:cNvGrpSpPr/>
        <p:nvPr/>
      </p:nvGrpSpPr>
      <p:grpSpPr>
        <a:xfrm>
          <a:off x="0" y="0"/>
          <a:ext cx="0" cy="0"/>
          <a:chOff x="0" y="0"/>
          <a:chExt cx="0" cy="0"/>
        </a:xfrm>
      </p:grpSpPr>
      <p:sp>
        <p:nvSpPr>
          <p:cNvPr id="269" name="Google Shape;269;p24"/>
          <p:cNvSpPr/>
          <p:nvPr/>
        </p:nvSpPr>
        <p:spPr>
          <a:xfrm>
            <a:off x="1028700" y="1028700"/>
            <a:ext cx="16230600" cy="8229600"/>
          </a:xfrm>
          <a:custGeom>
            <a:rect b="b" l="l" r="r" t="t"/>
            <a:pathLst>
              <a:path extrusionOk="0" h="2167467" w="4274726">
                <a:moveTo>
                  <a:pt x="0" y="0"/>
                </a:moveTo>
                <a:lnTo>
                  <a:pt x="4274726" y="0"/>
                </a:lnTo>
                <a:lnTo>
                  <a:pt x="4274726" y="2167467"/>
                </a:lnTo>
                <a:lnTo>
                  <a:pt x="0" y="2167467"/>
                </a:lnTo>
                <a:lnTo>
                  <a:pt x="0" y="0"/>
                </a:lnTo>
              </a:path>
            </a:pathLst>
          </a:custGeom>
          <a:solidFill>
            <a:srgbClr val="000000">
              <a:alpha val="0"/>
            </a:srgbClr>
          </a:solidFill>
          <a:ln cap="flat" cmpd="sng" w="57150">
            <a:solidFill>
              <a:srgbClr val="DFB73F"/>
            </a:solidFill>
            <a:prstDash val="solid"/>
            <a:round/>
            <a:headEnd len="sm" w="sm" type="none"/>
            <a:tailEnd len="sm" w="sm" type="none"/>
          </a:ln>
        </p:spPr>
      </p:sp>
      <p:sp>
        <p:nvSpPr>
          <p:cNvPr id="270" name="Google Shape;270;p24"/>
          <p:cNvSpPr txBox="1"/>
          <p:nvPr/>
        </p:nvSpPr>
        <p:spPr>
          <a:xfrm>
            <a:off x="1028700" y="847874"/>
            <a:ext cx="3086100" cy="3266926"/>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71" name="Google Shape;271;p24"/>
          <p:cNvSpPr txBox="1"/>
          <p:nvPr/>
        </p:nvSpPr>
        <p:spPr>
          <a:xfrm>
            <a:off x="10317852" y="2336791"/>
            <a:ext cx="4194300" cy="923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6000" u="none" cap="none" strike="noStrike">
                <a:solidFill>
                  <a:srgbClr val="4D4614"/>
                </a:solidFill>
                <a:latin typeface="Antic Didone"/>
                <a:ea typeface="Antic Didone"/>
                <a:cs typeface="Antic Didone"/>
                <a:sym typeface="Antic Didone"/>
              </a:rPr>
              <a:t>Gallery 03</a:t>
            </a:r>
            <a:endParaRPr/>
          </a:p>
        </p:txBody>
      </p:sp>
      <p:sp>
        <p:nvSpPr>
          <p:cNvPr id="272" name="Google Shape;272;p24"/>
          <p:cNvSpPr txBox="1"/>
          <p:nvPr/>
        </p:nvSpPr>
        <p:spPr>
          <a:xfrm>
            <a:off x="10317852" y="3593874"/>
            <a:ext cx="3933300" cy="923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000" u="none" cap="none" strike="noStrike">
                <a:solidFill>
                  <a:srgbClr val="4D4614"/>
                </a:solidFill>
                <a:latin typeface="Open Sans"/>
                <a:ea typeface="Open Sans"/>
                <a:cs typeface="Open Sans"/>
                <a:sym typeface="Open Sans"/>
              </a:rPr>
              <a:t>Lorem ipsum dolor sit amet, consectetur adipiscing elit. Aliquam finibus posuere neque. </a:t>
            </a:r>
            <a:endParaRPr/>
          </a:p>
        </p:txBody>
      </p:sp>
      <p:pic>
        <p:nvPicPr>
          <p:cNvPr id="273" name="Google Shape;273;p24"/>
          <p:cNvPicPr preferRelativeResize="0"/>
          <p:nvPr/>
        </p:nvPicPr>
        <p:blipFill rotWithShape="1">
          <a:blip r:embed="rId3">
            <a:alphaModFix/>
          </a:blip>
          <a:srcRect b="18523" l="0" r="0" t="10307"/>
          <a:stretch/>
        </p:blipFill>
        <p:spPr>
          <a:xfrm>
            <a:off x="-266615" y="559234"/>
            <a:ext cx="9659306" cy="4584266"/>
          </a:xfrm>
          <a:prstGeom prst="rect">
            <a:avLst/>
          </a:prstGeom>
          <a:noFill/>
          <a:ln>
            <a:noFill/>
          </a:ln>
        </p:spPr>
      </p:pic>
      <p:pic>
        <p:nvPicPr>
          <p:cNvPr id="274" name="Google Shape;274;p24"/>
          <p:cNvPicPr preferRelativeResize="0"/>
          <p:nvPr/>
        </p:nvPicPr>
        <p:blipFill rotWithShape="1">
          <a:blip r:embed="rId4">
            <a:alphaModFix/>
          </a:blip>
          <a:srcRect b="10166" l="0" r="0" t="10166"/>
          <a:stretch/>
        </p:blipFill>
        <p:spPr>
          <a:xfrm>
            <a:off x="2132040" y="5702734"/>
            <a:ext cx="3364056" cy="4020095"/>
          </a:xfrm>
          <a:prstGeom prst="rect">
            <a:avLst/>
          </a:prstGeom>
          <a:noFill/>
          <a:ln>
            <a:noFill/>
          </a:ln>
        </p:spPr>
      </p:pic>
      <p:pic>
        <p:nvPicPr>
          <p:cNvPr id="275" name="Google Shape;275;p24"/>
          <p:cNvPicPr preferRelativeResize="0"/>
          <p:nvPr/>
        </p:nvPicPr>
        <p:blipFill rotWithShape="1">
          <a:blip r:embed="rId5">
            <a:alphaModFix/>
          </a:blip>
          <a:srcRect b="3614" l="11658" r="0" t="21209"/>
          <a:stretch/>
        </p:blipFill>
        <p:spPr>
          <a:xfrm>
            <a:off x="5896147" y="5702734"/>
            <a:ext cx="7077361" cy="4020095"/>
          </a:xfrm>
          <a:prstGeom prst="rect">
            <a:avLst/>
          </a:prstGeom>
          <a:noFill/>
          <a:ln>
            <a:noFill/>
          </a:ln>
        </p:spPr>
      </p:pic>
      <p:pic>
        <p:nvPicPr>
          <p:cNvPr id="276" name="Google Shape;276;p24"/>
          <p:cNvPicPr preferRelativeResize="0"/>
          <p:nvPr/>
        </p:nvPicPr>
        <p:blipFill rotWithShape="1">
          <a:blip r:embed="rId6">
            <a:alphaModFix/>
          </a:blip>
          <a:srcRect b="0" l="9238" r="9237" t="0"/>
          <a:stretch/>
        </p:blipFill>
        <p:spPr>
          <a:xfrm>
            <a:off x="13373558" y="5702734"/>
            <a:ext cx="4914442" cy="4020095"/>
          </a:xfrm>
          <a:prstGeom prst="rect">
            <a:avLst/>
          </a:prstGeom>
          <a:noFill/>
          <a:ln>
            <a:noFill/>
          </a:ln>
        </p:spPr>
      </p:pic>
      <p:sp>
        <p:nvSpPr>
          <p:cNvPr id="277" name="Google Shape;277;p24"/>
          <p:cNvSpPr/>
          <p:nvPr/>
        </p:nvSpPr>
        <p:spPr>
          <a:xfrm rot="63579">
            <a:off x="15287085" y="580814"/>
            <a:ext cx="2374965" cy="4449582"/>
          </a:xfrm>
          <a:custGeom>
            <a:rect b="b" l="l" r="r" t="t"/>
            <a:pathLst>
              <a:path extrusionOk="0" h="4449582" w="2374965">
                <a:moveTo>
                  <a:pt x="0" y="0"/>
                </a:moveTo>
                <a:lnTo>
                  <a:pt x="2374964" y="0"/>
                </a:lnTo>
                <a:lnTo>
                  <a:pt x="2374964" y="4449583"/>
                </a:lnTo>
                <a:lnTo>
                  <a:pt x="0" y="4449583"/>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EF8"/>
        </a:solidFill>
      </p:bgPr>
    </p:bg>
    <p:spTree>
      <p:nvGrpSpPr>
        <p:cNvPr id="281" name="Shape 281"/>
        <p:cNvGrpSpPr/>
        <p:nvPr/>
      </p:nvGrpSpPr>
      <p:grpSpPr>
        <a:xfrm>
          <a:off x="0" y="0"/>
          <a:ext cx="0" cy="0"/>
          <a:chOff x="0" y="0"/>
          <a:chExt cx="0" cy="0"/>
        </a:xfrm>
      </p:grpSpPr>
      <p:sp>
        <p:nvSpPr>
          <p:cNvPr id="282" name="Google Shape;282;p25"/>
          <p:cNvSpPr/>
          <p:nvPr/>
        </p:nvSpPr>
        <p:spPr>
          <a:xfrm>
            <a:off x="1028700" y="1028700"/>
            <a:ext cx="16230600" cy="8229600"/>
          </a:xfrm>
          <a:custGeom>
            <a:rect b="b" l="l" r="r" t="t"/>
            <a:pathLst>
              <a:path extrusionOk="0" h="2167467" w="4274726">
                <a:moveTo>
                  <a:pt x="0" y="0"/>
                </a:moveTo>
                <a:lnTo>
                  <a:pt x="4274726" y="0"/>
                </a:lnTo>
                <a:lnTo>
                  <a:pt x="4274726" y="2167467"/>
                </a:lnTo>
                <a:lnTo>
                  <a:pt x="0" y="2167467"/>
                </a:lnTo>
                <a:lnTo>
                  <a:pt x="0" y="0"/>
                </a:lnTo>
              </a:path>
            </a:pathLst>
          </a:custGeom>
          <a:solidFill>
            <a:srgbClr val="000000">
              <a:alpha val="0"/>
            </a:srgbClr>
          </a:solidFill>
          <a:ln cap="flat" cmpd="sng" w="57150">
            <a:solidFill>
              <a:srgbClr val="DFB73F"/>
            </a:solidFill>
            <a:prstDash val="solid"/>
            <a:round/>
            <a:headEnd len="sm" w="sm" type="none"/>
            <a:tailEnd len="sm" w="sm" type="none"/>
          </a:ln>
        </p:spPr>
      </p:sp>
      <p:sp>
        <p:nvSpPr>
          <p:cNvPr id="283" name="Google Shape;283;p25"/>
          <p:cNvSpPr/>
          <p:nvPr/>
        </p:nvSpPr>
        <p:spPr>
          <a:xfrm>
            <a:off x="12494218" y="746731"/>
            <a:ext cx="4982735" cy="11011569"/>
          </a:xfrm>
          <a:custGeom>
            <a:rect b="b" l="l" r="r" t="t"/>
            <a:pathLst>
              <a:path extrusionOk="0" h="11011569" w="4982735">
                <a:moveTo>
                  <a:pt x="0" y="0"/>
                </a:moveTo>
                <a:lnTo>
                  <a:pt x="4982735" y="0"/>
                </a:lnTo>
                <a:lnTo>
                  <a:pt x="4982735" y="11011569"/>
                </a:lnTo>
                <a:lnTo>
                  <a:pt x="0" y="11011569"/>
                </a:lnTo>
                <a:lnTo>
                  <a:pt x="0" y="0"/>
                </a:lnTo>
                <a:close/>
              </a:path>
            </a:pathLst>
          </a:custGeom>
          <a:blipFill rotWithShape="1">
            <a:blip r:embed="rId3">
              <a:alphaModFix/>
            </a:blip>
            <a:stretch>
              <a:fillRect b="0" l="0" r="0" t="0"/>
            </a:stretch>
          </a:blipFill>
          <a:ln>
            <a:noFill/>
          </a:ln>
        </p:spPr>
      </p:sp>
      <p:sp>
        <p:nvSpPr>
          <p:cNvPr id="284" name="Google Shape;284;p25"/>
          <p:cNvSpPr/>
          <p:nvPr/>
        </p:nvSpPr>
        <p:spPr>
          <a:xfrm>
            <a:off x="9144000" y="5819969"/>
            <a:ext cx="5182541" cy="3796211"/>
          </a:xfrm>
          <a:custGeom>
            <a:rect b="b" l="l" r="r" t="t"/>
            <a:pathLst>
              <a:path extrusionOk="0" h="3796211" w="5182541">
                <a:moveTo>
                  <a:pt x="0" y="0"/>
                </a:moveTo>
                <a:lnTo>
                  <a:pt x="5182541" y="0"/>
                </a:lnTo>
                <a:lnTo>
                  <a:pt x="5182541" y="3796211"/>
                </a:lnTo>
                <a:lnTo>
                  <a:pt x="0" y="3796211"/>
                </a:lnTo>
                <a:lnTo>
                  <a:pt x="0" y="0"/>
                </a:lnTo>
                <a:close/>
              </a:path>
            </a:pathLst>
          </a:custGeom>
          <a:blipFill rotWithShape="1">
            <a:blip r:embed="rId4">
              <a:alphaModFix/>
            </a:blip>
            <a:stretch>
              <a:fillRect b="0" l="0" r="0" t="0"/>
            </a:stretch>
          </a:blipFill>
          <a:ln>
            <a:noFill/>
          </a:ln>
        </p:spPr>
      </p:sp>
      <p:sp>
        <p:nvSpPr>
          <p:cNvPr id="285" name="Google Shape;285;p25"/>
          <p:cNvSpPr/>
          <p:nvPr/>
        </p:nvSpPr>
        <p:spPr>
          <a:xfrm rot="63579">
            <a:off x="15977642" y="5843260"/>
            <a:ext cx="2563317" cy="4802467"/>
          </a:xfrm>
          <a:custGeom>
            <a:rect b="b" l="l" r="r" t="t"/>
            <a:pathLst>
              <a:path extrusionOk="0" h="4802467" w="2563317">
                <a:moveTo>
                  <a:pt x="0" y="0"/>
                </a:moveTo>
                <a:lnTo>
                  <a:pt x="2563316" y="0"/>
                </a:lnTo>
                <a:lnTo>
                  <a:pt x="2563316" y="4802467"/>
                </a:lnTo>
                <a:lnTo>
                  <a:pt x="0" y="4802467"/>
                </a:lnTo>
                <a:lnTo>
                  <a:pt x="0" y="0"/>
                </a:lnTo>
                <a:close/>
              </a:path>
            </a:pathLst>
          </a:custGeom>
          <a:blipFill rotWithShape="1">
            <a:blip r:embed="rId5">
              <a:alphaModFix/>
            </a:blip>
            <a:stretch>
              <a:fillRect b="0" l="0" r="0" t="0"/>
            </a:stretch>
          </a:blipFill>
          <a:ln>
            <a:noFill/>
          </a:ln>
        </p:spPr>
      </p:sp>
      <p:sp>
        <p:nvSpPr>
          <p:cNvPr id="286" name="Google Shape;286;p25"/>
          <p:cNvSpPr txBox="1"/>
          <p:nvPr/>
        </p:nvSpPr>
        <p:spPr>
          <a:xfrm>
            <a:off x="1835812" y="3759908"/>
            <a:ext cx="9275700" cy="2770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6000" u="none" cap="none" strike="noStrike">
                <a:solidFill>
                  <a:srgbClr val="4D4614"/>
                </a:solidFill>
                <a:latin typeface="Antic Didone"/>
                <a:ea typeface="Antic Didone"/>
                <a:cs typeface="Antic Didone"/>
                <a:sym typeface="Antic Didone"/>
              </a:rPr>
              <a:t>Love is not just looking at each other, it's looking in the same direction.</a:t>
            </a:r>
            <a:endParaRPr/>
          </a:p>
        </p:txBody>
      </p:sp>
      <p:sp>
        <p:nvSpPr>
          <p:cNvPr id="287" name="Google Shape;287;p25"/>
          <p:cNvSpPr txBox="1"/>
          <p:nvPr/>
        </p:nvSpPr>
        <p:spPr>
          <a:xfrm>
            <a:off x="1835812" y="6801008"/>
            <a:ext cx="6736173" cy="51435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b="0" i="0" lang="en-US" sz="3000" u="none" cap="none" strike="noStrike">
                <a:solidFill>
                  <a:srgbClr val="4D4614"/>
                </a:solidFill>
                <a:latin typeface="Open Sans"/>
                <a:ea typeface="Open Sans"/>
                <a:cs typeface="Open Sans"/>
                <a:sym typeface="Open Sans"/>
              </a:rPr>
              <a:t>ANTOINE DE SAINT-EXUPÉRY</a:t>
            </a:r>
            <a:endParaRPr/>
          </a:p>
        </p:txBody>
      </p:sp>
      <p:sp>
        <p:nvSpPr>
          <p:cNvPr id="288" name="Google Shape;288;p25"/>
          <p:cNvSpPr/>
          <p:nvPr/>
        </p:nvSpPr>
        <p:spPr>
          <a:xfrm rot="5122803">
            <a:off x="168648" y="-728920"/>
            <a:ext cx="2634417" cy="4040516"/>
          </a:xfrm>
          <a:custGeom>
            <a:rect b="b" l="l" r="r" t="t"/>
            <a:pathLst>
              <a:path extrusionOk="0" h="4040516" w="2634417">
                <a:moveTo>
                  <a:pt x="0" y="0"/>
                </a:moveTo>
                <a:lnTo>
                  <a:pt x="2634416" y="0"/>
                </a:lnTo>
                <a:lnTo>
                  <a:pt x="2634416" y="4040516"/>
                </a:lnTo>
                <a:lnTo>
                  <a:pt x="0" y="4040516"/>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EF8"/>
        </a:solidFill>
      </p:bgPr>
    </p:bg>
    <p:spTree>
      <p:nvGrpSpPr>
        <p:cNvPr id="292" name="Shape 292"/>
        <p:cNvGrpSpPr/>
        <p:nvPr/>
      </p:nvGrpSpPr>
      <p:grpSpPr>
        <a:xfrm>
          <a:off x="0" y="0"/>
          <a:ext cx="0" cy="0"/>
          <a:chOff x="0" y="0"/>
          <a:chExt cx="0" cy="0"/>
        </a:xfrm>
      </p:grpSpPr>
      <p:sp>
        <p:nvSpPr>
          <p:cNvPr id="293" name="Google Shape;293;p26"/>
          <p:cNvSpPr/>
          <p:nvPr/>
        </p:nvSpPr>
        <p:spPr>
          <a:xfrm>
            <a:off x="1028700" y="1028700"/>
            <a:ext cx="16230600" cy="8229600"/>
          </a:xfrm>
          <a:custGeom>
            <a:rect b="b" l="l" r="r" t="t"/>
            <a:pathLst>
              <a:path extrusionOk="0" h="2167467" w="4274726">
                <a:moveTo>
                  <a:pt x="0" y="0"/>
                </a:moveTo>
                <a:lnTo>
                  <a:pt x="4274726" y="0"/>
                </a:lnTo>
                <a:lnTo>
                  <a:pt x="4274726" y="2167467"/>
                </a:lnTo>
                <a:lnTo>
                  <a:pt x="0" y="2167467"/>
                </a:lnTo>
                <a:lnTo>
                  <a:pt x="0" y="0"/>
                </a:lnTo>
              </a:path>
            </a:pathLst>
          </a:custGeom>
          <a:solidFill>
            <a:srgbClr val="000000">
              <a:alpha val="0"/>
            </a:srgbClr>
          </a:solidFill>
          <a:ln cap="flat" cmpd="sng" w="57150">
            <a:solidFill>
              <a:srgbClr val="DFB73F"/>
            </a:solidFill>
            <a:prstDash val="solid"/>
            <a:round/>
            <a:headEnd len="sm" w="sm" type="none"/>
            <a:tailEnd len="sm" w="sm" type="none"/>
          </a:ln>
        </p:spPr>
      </p:sp>
      <p:sp>
        <p:nvSpPr>
          <p:cNvPr id="294" name="Google Shape;294;p26"/>
          <p:cNvSpPr txBox="1"/>
          <p:nvPr/>
        </p:nvSpPr>
        <p:spPr>
          <a:xfrm>
            <a:off x="1028700" y="847874"/>
            <a:ext cx="3086100" cy="3266926"/>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pic>
        <p:nvPicPr>
          <p:cNvPr id="295" name="Google Shape;295;p26"/>
          <p:cNvPicPr preferRelativeResize="0"/>
          <p:nvPr/>
        </p:nvPicPr>
        <p:blipFill rotWithShape="1">
          <a:blip r:embed="rId3">
            <a:alphaModFix/>
          </a:blip>
          <a:srcRect b="4048" l="0" r="0" t="4048"/>
          <a:stretch/>
        </p:blipFill>
        <p:spPr>
          <a:xfrm>
            <a:off x="9144000" y="0"/>
            <a:ext cx="7462373" cy="10287000"/>
          </a:xfrm>
          <a:prstGeom prst="rect">
            <a:avLst/>
          </a:prstGeom>
          <a:noFill/>
          <a:ln>
            <a:noFill/>
          </a:ln>
        </p:spPr>
      </p:pic>
      <p:sp>
        <p:nvSpPr>
          <p:cNvPr id="296" name="Google Shape;296;p26"/>
          <p:cNvSpPr txBox="1"/>
          <p:nvPr/>
        </p:nvSpPr>
        <p:spPr>
          <a:xfrm>
            <a:off x="3068965" y="5512255"/>
            <a:ext cx="4088100" cy="1847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6000" u="none" cap="none" strike="noStrike">
                <a:solidFill>
                  <a:srgbClr val="4D4614"/>
                </a:solidFill>
                <a:latin typeface="Antic Didone"/>
                <a:ea typeface="Antic Didone"/>
                <a:cs typeface="Antic Didone"/>
                <a:sym typeface="Antic Didone"/>
              </a:rPr>
              <a:t>To more memories!</a:t>
            </a:r>
            <a:endParaRPr/>
          </a:p>
        </p:txBody>
      </p:sp>
      <p:sp>
        <p:nvSpPr>
          <p:cNvPr id="297" name="Google Shape;297;p26"/>
          <p:cNvSpPr txBox="1"/>
          <p:nvPr/>
        </p:nvSpPr>
        <p:spPr>
          <a:xfrm>
            <a:off x="3192143" y="7769694"/>
            <a:ext cx="3964800" cy="615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3999" u="none" cap="none" strike="noStrike">
                <a:solidFill>
                  <a:srgbClr val="4D4614"/>
                </a:solidFill>
                <a:latin typeface="Antic Didone"/>
                <a:ea typeface="Antic Didone"/>
                <a:cs typeface="Antic Didone"/>
                <a:sym typeface="Antic Didone"/>
              </a:rPr>
              <a:t>08.18.23</a:t>
            </a:r>
            <a:endParaRPr/>
          </a:p>
        </p:txBody>
      </p:sp>
      <p:pic>
        <p:nvPicPr>
          <p:cNvPr id="298" name="Google Shape;298;p26"/>
          <p:cNvPicPr preferRelativeResize="0"/>
          <p:nvPr/>
        </p:nvPicPr>
        <p:blipFill rotWithShape="1">
          <a:blip r:embed="rId4">
            <a:alphaModFix/>
          </a:blip>
          <a:srcRect b="14885" l="15322" r="0" t="23223"/>
          <a:stretch/>
        </p:blipFill>
        <p:spPr>
          <a:xfrm>
            <a:off x="0" y="309248"/>
            <a:ext cx="8807064" cy="4291327"/>
          </a:xfrm>
          <a:prstGeom prst="rect">
            <a:avLst/>
          </a:prstGeom>
          <a:noFill/>
          <a:ln>
            <a:noFill/>
          </a:ln>
        </p:spPr>
      </p:pic>
      <p:sp>
        <p:nvSpPr>
          <p:cNvPr id="299" name="Google Shape;299;p26"/>
          <p:cNvSpPr/>
          <p:nvPr/>
        </p:nvSpPr>
        <p:spPr>
          <a:xfrm>
            <a:off x="15045569" y="3704454"/>
            <a:ext cx="3651334" cy="8069246"/>
          </a:xfrm>
          <a:custGeom>
            <a:rect b="b" l="l" r="r" t="t"/>
            <a:pathLst>
              <a:path extrusionOk="0" h="8069246" w="3651334">
                <a:moveTo>
                  <a:pt x="0" y="0"/>
                </a:moveTo>
                <a:lnTo>
                  <a:pt x="3651333" y="0"/>
                </a:lnTo>
                <a:lnTo>
                  <a:pt x="3651333" y="8069245"/>
                </a:lnTo>
                <a:lnTo>
                  <a:pt x="0" y="8069245"/>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EF8"/>
        </a:solidFill>
      </p:bgPr>
    </p:bg>
    <p:spTree>
      <p:nvGrpSpPr>
        <p:cNvPr id="303" name="Shape 303"/>
        <p:cNvGrpSpPr/>
        <p:nvPr/>
      </p:nvGrpSpPr>
      <p:grpSpPr>
        <a:xfrm>
          <a:off x="0" y="0"/>
          <a:ext cx="0" cy="0"/>
          <a:chOff x="0" y="0"/>
          <a:chExt cx="0" cy="0"/>
        </a:xfrm>
      </p:grpSpPr>
      <p:sp>
        <p:nvSpPr>
          <p:cNvPr id="304" name="Google Shape;304;p27"/>
          <p:cNvSpPr/>
          <p:nvPr/>
        </p:nvSpPr>
        <p:spPr>
          <a:xfrm>
            <a:off x="1028700" y="1028700"/>
            <a:ext cx="16230600" cy="8229600"/>
          </a:xfrm>
          <a:custGeom>
            <a:rect b="b" l="l" r="r" t="t"/>
            <a:pathLst>
              <a:path extrusionOk="0" h="2167467" w="4274726">
                <a:moveTo>
                  <a:pt x="0" y="0"/>
                </a:moveTo>
                <a:lnTo>
                  <a:pt x="4274726" y="0"/>
                </a:lnTo>
                <a:lnTo>
                  <a:pt x="4274726" y="2167467"/>
                </a:lnTo>
                <a:lnTo>
                  <a:pt x="0" y="2167467"/>
                </a:lnTo>
                <a:lnTo>
                  <a:pt x="0" y="0"/>
                </a:lnTo>
              </a:path>
            </a:pathLst>
          </a:custGeom>
          <a:solidFill>
            <a:srgbClr val="000000">
              <a:alpha val="0"/>
            </a:srgbClr>
          </a:solidFill>
          <a:ln cap="flat" cmpd="sng" w="57150">
            <a:solidFill>
              <a:srgbClr val="DFB73F"/>
            </a:solidFill>
            <a:prstDash val="solid"/>
            <a:round/>
            <a:headEnd len="sm" w="sm" type="none"/>
            <a:tailEnd len="sm" w="sm" type="none"/>
          </a:ln>
        </p:spPr>
      </p:sp>
      <p:sp>
        <p:nvSpPr>
          <p:cNvPr id="305" name="Google Shape;305;p27"/>
          <p:cNvSpPr/>
          <p:nvPr/>
        </p:nvSpPr>
        <p:spPr>
          <a:xfrm>
            <a:off x="8810381" y="3610017"/>
            <a:ext cx="1877157" cy="4148413"/>
          </a:xfrm>
          <a:custGeom>
            <a:rect b="b" l="l" r="r" t="t"/>
            <a:pathLst>
              <a:path extrusionOk="0" h="4148413" w="1877157">
                <a:moveTo>
                  <a:pt x="0" y="0"/>
                </a:moveTo>
                <a:lnTo>
                  <a:pt x="1877156" y="0"/>
                </a:lnTo>
                <a:lnTo>
                  <a:pt x="1877156" y="4148413"/>
                </a:lnTo>
                <a:lnTo>
                  <a:pt x="0" y="4148413"/>
                </a:lnTo>
                <a:lnTo>
                  <a:pt x="0" y="0"/>
                </a:lnTo>
                <a:close/>
              </a:path>
            </a:pathLst>
          </a:custGeom>
          <a:blipFill rotWithShape="1">
            <a:blip r:embed="rId3">
              <a:alphaModFix/>
            </a:blip>
            <a:stretch>
              <a:fillRect b="0" l="0" r="0" t="0"/>
            </a:stretch>
          </a:blipFill>
          <a:ln>
            <a:noFill/>
          </a:ln>
        </p:spPr>
      </p:sp>
      <p:sp>
        <p:nvSpPr>
          <p:cNvPr id="306" name="Google Shape;306;p27"/>
          <p:cNvSpPr/>
          <p:nvPr/>
        </p:nvSpPr>
        <p:spPr>
          <a:xfrm>
            <a:off x="11342479" y="3830045"/>
            <a:ext cx="2432228" cy="3730412"/>
          </a:xfrm>
          <a:custGeom>
            <a:rect b="b" l="l" r="r" t="t"/>
            <a:pathLst>
              <a:path extrusionOk="0" h="3730412" w="2432228">
                <a:moveTo>
                  <a:pt x="0" y="0"/>
                </a:moveTo>
                <a:lnTo>
                  <a:pt x="2432229" y="0"/>
                </a:lnTo>
                <a:lnTo>
                  <a:pt x="2432229" y="3730412"/>
                </a:lnTo>
                <a:lnTo>
                  <a:pt x="0" y="3730412"/>
                </a:lnTo>
                <a:lnTo>
                  <a:pt x="0" y="0"/>
                </a:lnTo>
                <a:close/>
              </a:path>
            </a:pathLst>
          </a:custGeom>
          <a:blipFill rotWithShape="1">
            <a:blip r:embed="rId4">
              <a:alphaModFix/>
            </a:blip>
            <a:stretch>
              <a:fillRect b="0" l="0" r="0" t="0"/>
            </a:stretch>
          </a:blipFill>
          <a:ln>
            <a:noFill/>
          </a:ln>
        </p:spPr>
      </p:sp>
      <p:sp>
        <p:nvSpPr>
          <p:cNvPr id="307" name="Google Shape;307;p27"/>
          <p:cNvSpPr/>
          <p:nvPr/>
        </p:nvSpPr>
        <p:spPr>
          <a:xfrm>
            <a:off x="14429650" y="3593969"/>
            <a:ext cx="2221046" cy="4164460"/>
          </a:xfrm>
          <a:custGeom>
            <a:rect b="b" l="l" r="r" t="t"/>
            <a:pathLst>
              <a:path extrusionOk="0" h="4164460" w="2221046">
                <a:moveTo>
                  <a:pt x="0" y="0"/>
                </a:moveTo>
                <a:lnTo>
                  <a:pt x="2221045" y="0"/>
                </a:lnTo>
                <a:lnTo>
                  <a:pt x="2221045" y="4164461"/>
                </a:lnTo>
                <a:lnTo>
                  <a:pt x="0" y="4164461"/>
                </a:lnTo>
                <a:lnTo>
                  <a:pt x="0" y="0"/>
                </a:lnTo>
                <a:close/>
              </a:path>
            </a:pathLst>
          </a:custGeom>
          <a:blipFill rotWithShape="1">
            <a:blip r:embed="rId5">
              <a:alphaModFix/>
            </a:blip>
            <a:stretch>
              <a:fillRect b="0" l="0" r="0" t="0"/>
            </a:stretch>
          </a:blipFill>
          <a:ln>
            <a:noFill/>
          </a:ln>
        </p:spPr>
      </p:sp>
      <p:sp>
        <p:nvSpPr>
          <p:cNvPr id="308" name="Google Shape;308;p27"/>
          <p:cNvSpPr txBox="1"/>
          <p:nvPr/>
        </p:nvSpPr>
        <p:spPr>
          <a:xfrm>
            <a:off x="1666538" y="2233146"/>
            <a:ext cx="5964442" cy="93345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6000" u="none" cap="none" strike="noStrike">
                <a:solidFill>
                  <a:srgbClr val="4D4614"/>
                </a:solidFill>
                <a:latin typeface="Antic Didone"/>
                <a:ea typeface="Antic Didone"/>
                <a:cs typeface="Antic Didone"/>
                <a:sym typeface="Antic Didone"/>
              </a:rPr>
              <a:t>Resource Page</a:t>
            </a:r>
            <a:endParaRPr/>
          </a:p>
        </p:txBody>
      </p:sp>
      <p:sp>
        <p:nvSpPr>
          <p:cNvPr id="309" name="Google Shape;309;p27"/>
          <p:cNvSpPr txBox="1"/>
          <p:nvPr/>
        </p:nvSpPr>
        <p:spPr>
          <a:xfrm>
            <a:off x="1666538" y="3808879"/>
            <a:ext cx="7143900" cy="3694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000" u="none" cap="none" strike="noStrike">
                <a:solidFill>
                  <a:srgbClr val="4D4614"/>
                </a:solidFill>
                <a:latin typeface="Open Sans"/>
                <a:ea typeface="Open Sans"/>
                <a:cs typeface="Open Sans"/>
                <a:sym typeface="Open Sans"/>
              </a:rPr>
              <a:t>Use these design resources in your Canva Presentation.</a:t>
            </a:r>
            <a:endParaRPr/>
          </a:p>
          <a:p>
            <a:pPr indent="0" lvl="0" marL="0" marR="0" rtl="0" algn="l">
              <a:lnSpc>
                <a:spcPct val="100000"/>
              </a:lnSpc>
              <a:spcBef>
                <a:spcPts val="0"/>
              </a:spcBef>
              <a:spcAft>
                <a:spcPts val="0"/>
              </a:spcAft>
              <a:buNone/>
            </a:pPr>
            <a:r>
              <a:t/>
            </a:r>
            <a:endParaRPr b="0" i="0" sz="2000" u="none" cap="none" strike="noStrike">
              <a:solidFill>
                <a:srgbClr val="4D4614"/>
              </a:solidFill>
              <a:latin typeface="Open Sans"/>
              <a:ea typeface="Open Sans"/>
              <a:cs typeface="Open Sans"/>
              <a:sym typeface="Open Sans"/>
            </a:endParaRPr>
          </a:p>
          <a:p>
            <a:pPr indent="0" lvl="0" marL="0" marR="0" rtl="0" algn="l">
              <a:lnSpc>
                <a:spcPct val="100000"/>
              </a:lnSpc>
              <a:spcBef>
                <a:spcPts val="0"/>
              </a:spcBef>
              <a:spcAft>
                <a:spcPts val="0"/>
              </a:spcAft>
              <a:buNone/>
            </a:pPr>
            <a:r>
              <a:rPr b="0" i="0" lang="en-US" sz="2000" u="none" cap="none" strike="noStrike">
                <a:solidFill>
                  <a:srgbClr val="4D4614"/>
                </a:solidFill>
                <a:latin typeface="Open Sans"/>
                <a:ea typeface="Open Sans"/>
                <a:cs typeface="Open Sans"/>
                <a:sym typeface="Open Sans"/>
              </a:rPr>
              <a:t>This presentation template uses the following free fonts:</a:t>
            </a:r>
            <a:endParaRPr/>
          </a:p>
          <a:p>
            <a:pPr indent="0" lvl="0" marL="0" marR="0" rtl="0" algn="l">
              <a:lnSpc>
                <a:spcPct val="100000"/>
              </a:lnSpc>
              <a:spcBef>
                <a:spcPts val="0"/>
              </a:spcBef>
              <a:spcAft>
                <a:spcPts val="0"/>
              </a:spcAft>
              <a:buNone/>
            </a:pPr>
            <a:r>
              <a:t/>
            </a:r>
            <a:endParaRPr b="0" i="0" sz="2000" u="none" cap="none" strike="noStrike">
              <a:solidFill>
                <a:srgbClr val="4D4614"/>
              </a:solidFill>
              <a:latin typeface="Open Sans"/>
              <a:ea typeface="Open Sans"/>
              <a:cs typeface="Open Sans"/>
              <a:sym typeface="Open Sans"/>
            </a:endParaRPr>
          </a:p>
          <a:p>
            <a:pPr indent="0" lvl="0" marL="0" marR="0" rtl="0" algn="l">
              <a:lnSpc>
                <a:spcPct val="100000"/>
              </a:lnSpc>
              <a:spcBef>
                <a:spcPts val="0"/>
              </a:spcBef>
              <a:spcAft>
                <a:spcPts val="0"/>
              </a:spcAft>
              <a:buNone/>
            </a:pPr>
            <a:r>
              <a:rPr b="1" i="0" lang="en-US" sz="2000" u="none" cap="none" strike="noStrike">
                <a:solidFill>
                  <a:srgbClr val="4D4614"/>
                </a:solidFill>
                <a:latin typeface="Open Sans"/>
                <a:ea typeface="Open Sans"/>
                <a:cs typeface="Open Sans"/>
                <a:sym typeface="Open Sans"/>
              </a:rPr>
              <a:t>Titles: Antic Didone</a:t>
            </a:r>
            <a:endParaRPr/>
          </a:p>
          <a:p>
            <a:pPr indent="0" lvl="0" marL="0" marR="0" rtl="0" algn="l">
              <a:lnSpc>
                <a:spcPct val="100000"/>
              </a:lnSpc>
              <a:spcBef>
                <a:spcPts val="0"/>
              </a:spcBef>
              <a:spcAft>
                <a:spcPts val="0"/>
              </a:spcAft>
              <a:buNone/>
            </a:pPr>
            <a:r>
              <a:rPr b="1" i="0" lang="en-US" sz="2000" u="none" cap="none" strike="noStrike">
                <a:solidFill>
                  <a:srgbClr val="4D4614"/>
                </a:solidFill>
                <a:latin typeface="Open Sans"/>
                <a:ea typeface="Open Sans"/>
                <a:cs typeface="Open Sans"/>
                <a:sym typeface="Open Sans"/>
              </a:rPr>
              <a:t>Headers: Open Sans Semibold (Uppercased)</a:t>
            </a:r>
            <a:endParaRPr/>
          </a:p>
          <a:p>
            <a:pPr indent="0" lvl="0" marL="0" marR="0" rtl="0" algn="l">
              <a:lnSpc>
                <a:spcPct val="100000"/>
              </a:lnSpc>
              <a:spcBef>
                <a:spcPts val="0"/>
              </a:spcBef>
              <a:spcAft>
                <a:spcPts val="0"/>
              </a:spcAft>
              <a:buNone/>
            </a:pPr>
            <a:r>
              <a:rPr b="1" i="0" lang="en-US" sz="2000" u="none" cap="none" strike="noStrike">
                <a:solidFill>
                  <a:srgbClr val="4D4614"/>
                </a:solidFill>
                <a:latin typeface="Open Sans"/>
                <a:ea typeface="Open Sans"/>
                <a:cs typeface="Open Sans"/>
                <a:sym typeface="Open Sans"/>
              </a:rPr>
              <a:t>Body Copy: Open Sans Regular</a:t>
            </a:r>
            <a:endParaRPr/>
          </a:p>
          <a:p>
            <a:pPr indent="0" lvl="0" marL="0" marR="0" rtl="0" algn="l">
              <a:lnSpc>
                <a:spcPct val="100000"/>
              </a:lnSpc>
              <a:spcBef>
                <a:spcPts val="0"/>
              </a:spcBef>
              <a:spcAft>
                <a:spcPts val="0"/>
              </a:spcAft>
              <a:buNone/>
            </a:pPr>
            <a:r>
              <a:t/>
            </a:r>
            <a:endParaRPr b="1" i="0" sz="2000" u="none" cap="none" strike="noStrike">
              <a:solidFill>
                <a:srgbClr val="4D4614"/>
              </a:solidFill>
              <a:latin typeface="Open Sans"/>
              <a:ea typeface="Open Sans"/>
              <a:cs typeface="Open Sans"/>
              <a:sym typeface="Open Sans"/>
            </a:endParaRPr>
          </a:p>
          <a:p>
            <a:pPr indent="0" lvl="0" marL="0" marR="0" rtl="0" algn="l">
              <a:lnSpc>
                <a:spcPct val="100000"/>
              </a:lnSpc>
              <a:spcBef>
                <a:spcPts val="0"/>
              </a:spcBef>
              <a:spcAft>
                <a:spcPts val="0"/>
              </a:spcAft>
              <a:buNone/>
            </a:pPr>
            <a:r>
              <a:rPr b="0" i="0" lang="en-US" sz="2000" u="none" cap="none" strike="noStrike">
                <a:solidFill>
                  <a:srgbClr val="4D4614"/>
                </a:solidFill>
                <a:latin typeface="Open Sans"/>
                <a:ea typeface="Open Sans"/>
                <a:cs typeface="Open Sans"/>
                <a:sym typeface="Open Sans"/>
              </a:rPr>
              <a:t>You can find these fonts online too. Happy designing! </a:t>
            </a:r>
            <a:endParaRPr/>
          </a:p>
          <a:p>
            <a:pPr indent="0" lvl="0" marL="0" marR="0" rtl="0" algn="l">
              <a:lnSpc>
                <a:spcPct val="100000"/>
              </a:lnSpc>
              <a:spcBef>
                <a:spcPts val="0"/>
              </a:spcBef>
              <a:spcAft>
                <a:spcPts val="0"/>
              </a:spcAft>
              <a:buNone/>
            </a:pPr>
            <a:r>
              <a:t/>
            </a:r>
            <a:endParaRPr b="0" i="0" sz="2000" u="none" cap="none" strike="noStrike">
              <a:solidFill>
                <a:srgbClr val="4D4614"/>
              </a:solidFill>
              <a:latin typeface="Open Sans"/>
              <a:ea typeface="Open Sans"/>
              <a:cs typeface="Open Sans"/>
              <a:sym typeface="Open Sans"/>
            </a:endParaRPr>
          </a:p>
          <a:p>
            <a:pPr indent="0" lvl="0" marL="0" marR="0" rtl="0" algn="l">
              <a:lnSpc>
                <a:spcPct val="100000"/>
              </a:lnSpc>
              <a:spcBef>
                <a:spcPts val="0"/>
              </a:spcBef>
              <a:spcAft>
                <a:spcPts val="0"/>
              </a:spcAft>
              <a:buNone/>
            </a:pPr>
            <a:r>
              <a:rPr b="0" i="0" lang="en-US" sz="2000" u="none" cap="none" strike="noStrike">
                <a:solidFill>
                  <a:srgbClr val="4D4614"/>
                </a:solidFill>
                <a:latin typeface="Open Sans"/>
                <a:ea typeface="Open Sans"/>
                <a:cs typeface="Open Sans"/>
                <a:sym typeface="Open Sans"/>
              </a:rPr>
              <a:t>Don't forget to delete this page before presenting. </a:t>
            </a:r>
            <a:endParaRPr/>
          </a:p>
          <a:p>
            <a:pPr indent="0" lvl="0" marL="0" marR="0" rtl="0" algn="l">
              <a:lnSpc>
                <a:spcPct val="100000"/>
              </a:lnSpc>
              <a:spcBef>
                <a:spcPts val="0"/>
              </a:spcBef>
              <a:spcAft>
                <a:spcPts val="0"/>
              </a:spcAft>
              <a:buNone/>
            </a:pPr>
            <a:r>
              <a:t/>
            </a:r>
            <a:endParaRPr b="0" i="0" sz="2000" u="none" cap="none" strike="noStrike">
              <a:solidFill>
                <a:srgbClr val="4D4614"/>
              </a:solidFill>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EF8"/>
        </a:solidFill>
      </p:bgPr>
    </p:bg>
    <p:spTree>
      <p:nvGrpSpPr>
        <p:cNvPr id="313" name="Shape 313"/>
        <p:cNvGrpSpPr/>
        <p:nvPr/>
      </p:nvGrpSpPr>
      <p:grpSpPr>
        <a:xfrm>
          <a:off x="0" y="0"/>
          <a:ext cx="0" cy="0"/>
          <a:chOff x="0" y="0"/>
          <a:chExt cx="0" cy="0"/>
        </a:xfrm>
      </p:grpSpPr>
      <p:sp>
        <p:nvSpPr>
          <p:cNvPr id="314" name="Google Shape;314;p28"/>
          <p:cNvSpPr/>
          <p:nvPr/>
        </p:nvSpPr>
        <p:spPr>
          <a:xfrm>
            <a:off x="1028700" y="1028700"/>
            <a:ext cx="16230600" cy="8229600"/>
          </a:xfrm>
          <a:custGeom>
            <a:rect b="b" l="l" r="r" t="t"/>
            <a:pathLst>
              <a:path extrusionOk="0" h="2167467" w="4274726">
                <a:moveTo>
                  <a:pt x="0" y="0"/>
                </a:moveTo>
                <a:lnTo>
                  <a:pt x="4274726" y="0"/>
                </a:lnTo>
                <a:lnTo>
                  <a:pt x="4274726" y="2167467"/>
                </a:lnTo>
                <a:lnTo>
                  <a:pt x="0" y="2167467"/>
                </a:lnTo>
                <a:lnTo>
                  <a:pt x="0" y="0"/>
                </a:lnTo>
              </a:path>
            </a:pathLst>
          </a:custGeom>
          <a:solidFill>
            <a:srgbClr val="000000">
              <a:alpha val="0"/>
            </a:srgbClr>
          </a:solidFill>
          <a:ln cap="flat" cmpd="sng" w="57150">
            <a:solidFill>
              <a:srgbClr val="DFB73F"/>
            </a:solidFill>
            <a:prstDash val="solid"/>
            <a:round/>
            <a:headEnd len="sm" w="sm" type="none"/>
            <a:tailEnd len="sm" w="sm" type="none"/>
          </a:ln>
        </p:spPr>
      </p:sp>
      <p:sp>
        <p:nvSpPr>
          <p:cNvPr id="315" name="Google Shape;315;p28"/>
          <p:cNvSpPr txBox="1"/>
          <p:nvPr/>
        </p:nvSpPr>
        <p:spPr>
          <a:xfrm>
            <a:off x="1666538" y="2233146"/>
            <a:ext cx="5964442" cy="93345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6000" u="none" cap="none" strike="noStrike">
                <a:solidFill>
                  <a:srgbClr val="4D4614"/>
                </a:solidFill>
                <a:latin typeface="Antic Didone"/>
                <a:ea typeface="Antic Didone"/>
                <a:cs typeface="Antic Didone"/>
                <a:sym typeface="Antic Didone"/>
              </a:rPr>
              <a:t>Resource Page</a:t>
            </a:r>
            <a:endParaRPr/>
          </a:p>
        </p:txBody>
      </p:sp>
      <p:sp>
        <p:nvSpPr>
          <p:cNvPr id="316" name="Google Shape;316;p28"/>
          <p:cNvSpPr txBox="1"/>
          <p:nvPr/>
        </p:nvSpPr>
        <p:spPr>
          <a:xfrm>
            <a:off x="1666538" y="3808879"/>
            <a:ext cx="7143900" cy="3694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000" u="none" cap="none" strike="noStrike">
                <a:solidFill>
                  <a:srgbClr val="4D4614"/>
                </a:solidFill>
                <a:latin typeface="Open Sans"/>
                <a:ea typeface="Open Sans"/>
                <a:cs typeface="Open Sans"/>
                <a:sym typeface="Open Sans"/>
              </a:rPr>
              <a:t>Use these design resources in your Canva Presentation.</a:t>
            </a:r>
            <a:endParaRPr/>
          </a:p>
          <a:p>
            <a:pPr indent="0" lvl="0" marL="0" marR="0" rtl="0" algn="l">
              <a:lnSpc>
                <a:spcPct val="100000"/>
              </a:lnSpc>
              <a:spcBef>
                <a:spcPts val="0"/>
              </a:spcBef>
              <a:spcAft>
                <a:spcPts val="0"/>
              </a:spcAft>
              <a:buNone/>
            </a:pPr>
            <a:r>
              <a:t/>
            </a:r>
            <a:endParaRPr b="0" i="0" sz="2000" u="none" cap="none" strike="noStrike">
              <a:solidFill>
                <a:srgbClr val="4D4614"/>
              </a:solidFill>
              <a:latin typeface="Open Sans"/>
              <a:ea typeface="Open Sans"/>
              <a:cs typeface="Open Sans"/>
              <a:sym typeface="Open Sans"/>
            </a:endParaRPr>
          </a:p>
          <a:p>
            <a:pPr indent="0" lvl="0" marL="0" marR="0" rtl="0" algn="l">
              <a:lnSpc>
                <a:spcPct val="100000"/>
              </a:lnSpc>
              <a:spcBef>
                <a:spcPts val="0"/>
              </a:spcBef>
              <a:spcAft>
                <a:spcPts val="0"/>
              </a:spcAft>
              <a:buNone/>
            </a:pPr>
            <a:r>
              <a:rPr b="0" i="0" lang="en-US" sz="2000" u="none" cap="none" strike="noStrike">
                <a:solidFill>
                  <a:srgbClr val="4D4614"/>
                </a:solidFill>
                <a:latin typeface="Open Sans"/>
                <a:ea typeface="Open Sans"/>
                <a:cs typeface="Open Sans"/>
                <a:sym typeface="Open Sans"/>
              </a:rPr>
              <a:t>This presentation template uses the following free fonts:</a:t>
            </a:r>
            <a:endParaRPr/>
          </a:p>
          <a:p>
            <a:pPr indent="0" lvl="0" marL="0" marR="0" rtl="0" algn="l">
              <a:lnSpc>
                <a:spcPct val="100000"/>
              </a:lnSpc>
              <a:spcBef>
                <a:spcPts val="0"/>
              </a:spcBef>
              <a:spcAft>
                <a:spcPts val="0"/>
              </a:spcAft>
              <a:buNone/>
            </a:pPr>
            <a:r>
              <a:t/>
            </a:r>
            <a:endParaRPr b="0" i="0" sz="2000" u="none" cap="none" strike="noStrike">
              <a:solidFill>
                <a:srgbClr val="4D4614"/>
              </a:solidFill>
              <a:latin typeface="Open Sans"/>
              <a:ea typeface="Open Sans"/>
              <a:cs typeface="Open Sans"/>
              <a:sym typeface="Open Sans"/>
            </a:endParaRPr>
          </a:p>
          <a:p>
            <a:pPr indent="0" lvl="0" marL="0" marR="0" rtl="0" algn="l">
              <a:lnSpc>
                <a:spcPct val="100000"/>
              </a:lnSpc>
              <a:spcBef>
                <a:spcPts val="0"/>
              </a:spcBef>
              <a:spcAft>
                <a:spcPts val="0"/>
              </a:spcAft>
              <a:buNone/>
            </a:pPr>
            <a:r>
              <a:rPr b="1" i="0" lang="en-US" sz="2000" u="none" cap="none" strike="noStrike">
                <a:solidFill>
                  <a:srgbClr val="4D4614"/>
                </a:solidFill>
                <a:latin typeface="Open Sans"/>
                <a:ea typeface="Open Sans"/>
                <a:cs typeface="Open Sans"/>
                <a:sym typeface="Open Sans"/>
              </a:rPr>
              <a:t>Titles: Antic Didone</a:t>
            </a:r>
            <a:endParaRPr/>
          </a:p>
          <a:p>
            <a:pPr indent="0" lvl="0" marL="0" marR="0" rtl="0" algn="l">
              <a:lnSpc>
                <a:spcPct val="100000"/>
              </a:lnSpc>
              <a:spcBef>
                <a:spcPts val="0"/>
              </a:spcBef>
              <a:spcAft>
                <a:spcPts val="0"/>
              </a:spcAft>
              <a:buNone/>
            </a:pPr>
            <a:r>
              <a:rPr b="1" i="0" lang="en-US" sz="2000" u="none" cap="none" strike="noStrike">
                <a:solidFill>
                  <a:srgbClr val="4D4614"/>
                </a:solidFill>
                <a:latin typeface="Open Sans"/>
                <a:ea typeface="Open Sans"/>
                <a:cs typeface="Open Sans"/>
                <a:sym typeface="Open Sans"/>
              </a:rPr>
              <a:t>Headers: Open Sans Semibold (Uppercased)</a:t>
            </a:r>
            <a:endParaRPr/>
          </a:p>
          <a:p>
            <a:pPr indent="0" lvl="0" marL="0" marR="0" rtl="0" algn="l">
              <a:lnSpc>
                <a:spcPct val="100000"/>
              </a:lnSpc>
              <a:spcBef>
                <a:spcPts val="0"/>
              </a:spcBef>
              <a:spcAft>
                <a:spcPts val="0"/>
              </a:spcAft>
              <a:buNone/>
            </a:pPr>
            <a:r>
              <a:rPr b="1" i="0" lang="en-US" sz="2000" u="none" cap="none" strike="noStrike">
                <a:solidFill>
                  <a:srgbClr val="4D4614"/>
                </a:solidFill>
                <a:latin typeface="Open Sans"/>
                <a:ea typeface="Open Sans"/>
                <a:cs typeface="Open Sans"/>
                <a:sym typeface="Open Sans"/>
              </a:rPr>
              <a:t>Body Copy: Open Sans Regular</a:t>
            </a:r>
            <a:endParaRPr/>
          </a:p>
          <a:p>
            <a:pPr indent="0" lvl="0" marL="0" marR="0" rtl="0" algn="l">
              <a:lnSpc>
                <a:spcPct val="100000"/>
              </a:lnSpc>
              <a:spcBef>
                <a:spcPts val="0"/>
              </a:spcBef>
              <a:spcAft>
                <a:spcPts val="0"/>
              </a:spcAft>
              <a:buNone/>
            </a:pPr>
            <a:r>
              <a:t/>
            </a:r>
            <a:endParaRPr b="1" i="0" sz="2000" u="none" cap="none" strike="noStrike">
              <a:solidFill>
                <a:srgbClr val="4D4614"/>
              </a:solidFill>
              <a:latin typeface="Open Sans"/>
              <a:ea typeface="Open Sans"/>
              <a:cs typeface="Open Sans"/>
              <a:sym typeface="Open Sans"/>
            </a:endParaRPr>
          </a:p>
          <a:p>
            <a:pPr indent="0" lvl="0" marL="0" marR="0" rtl="0" algn="l">
              <a:lnSpc>
                <a:spcPct val="100000"/>
              </a:lnSpc>
              <a:spcBef>
                <a:spcPts val="0"/>
              </a:spcBef>
              <a:spcAft>
                <a:spcPts val="0"/>
              </a:spcAft>
              <a:buNone/>
            </a:pPr>
            <a:r>
              <a:rPr b="0" i="0" lang="en-US" sz="2000" u="none" cap="none" strike="noStrike">
                <a:solidFill>
                  <a:srgbClr val="4D4614"/>
                </a:solidFill>
                <a:latin typeface="Open Sans"/>
                <a:ea typeface="Open Sans"/>
                <a:cs typeface="Open Sans"/>
                <a:sym typeface="Open Sans"/>
              </a:rPr>
              <a:t>You can find these fonts online too. Happy designing! </a:t>
            </a:r>
            <a:endParaRPr/>
          </a:p>
          <a:p>
            <a:pPr indent="0" lvl="0" marL="0" marR="0" rtl="0" algn="l">
              <a:lnSpc>
                <a:spcPct val="100000"/>
              </a:lnSpc>
              <a:spcBef>
                <a:spcPts val="0"/>
              </a:spcBef>
              <a:spcAft>
                <a:spcPts val="0"/>
              </a:spcAft>
              <a:buNone/>
            </a:pPr>
            <a:r>
              <a:t/>
            </a:r>
            <a:endParaRPr b="0" i="0" sz="2000" u="none" cap="none" strike="noStrike">
              <a:solidFill>
                <a:srgbClr val="4D4614"/>
              </a:solidFill>
              <a:latin typeface="Open Sans"/>
              <a:ea typeface="Open Sans"/>
              <a:cs typeface="Open Sans"/>
              <a:sym typeface="Open Sans"/>
            </a:endParaRPr>
          </a:p>
          <a:p>
            <a:pPr indent="0" lvl="0" marL="0" marR="0" rtl="0" algn="l">
              <a:lnSpc>
                <a:spcPct val="100000"/>
              </a:lnSpc>
              <a:spcBef>
                <a:spcPts val="0"/>
              </a:spcBef>
              <a:spcAft>
                <a:spcPts val="0"/>
              </a:spcAft>
              <a:buNone/>
            </a:pPr>
            <a:r>
              <a:rPr b="0" i="0" lang="en-US" sz="2000" u="none" cap="none" strike="noStrike">
                <a:solidFill>
                  <a:srgbClr val="4D4614"/>
                </a:solidFill>
                <a:latin typeface="Open Sans"/>
                <a:ea typeface="Open Sans"/>
                <a:cs typeface="Open Sans"/>
                <a:sym typeface="Open Sans"/>
              </a:rPr>
              <a:t>Don't forget to delete this page before presenting. </a:t>
            </a:r>
            <a:endParaRPr/>
          </a:p>
          <a:p>
            <a:pPr indent="0" lvl="0" marL="0" marR="0" rtl="0" algn="l">
              <a:lnSpc>
                <a:spcPct val="100000"/>
              </a:lnSpc>
              <a:spcBef>
                <a:spcPts val="0"/>
              </a:spcBef>
              <a:spcAft>
                <a:spcPts val="0"/>
              </a:spcAft>
              <a:buNone/>
            </a:pPr>
            <a:r>
              <a:t/>
            </a:r>
            <a:endParaRPr b="0" i="0" sz="2000" u="none" cap="none" strike="noStrike">
              <a:solidFill>
                <a:srgbClr val="4D4614"/>
              </a:solidFill>
              <a:latin typeface="Open Sans"/>
              <a:ea typeface="Open Sans"/>
              <a:cs typeface="Open Sans"/>
              <a:sym typeface="Open Sans"/>
            </a:endParaRPr>
          </a:p>
        </p:txBody>
      </p:sp>
      <p:sp>
        <p:nvSpPr>
          <p:cNvPr id="317" name="Google Shape;317;p28"/>
          <p:cNvSpPr/>
          <p:nvPr/>
        </p:nvSpPr>
        <p:spPr>
          <a:xfrm>
            <a:off x="10480058" y="2979164"/>
            <a:ext cx="5133441" cy="3760246"/>
          </a:xfrm>
          <a:custGeom>
            <a:rect b="b" l="l" r="r" t="t"/>
            <a:pathLst>
              <a:path extrusionOk="0" h="3760246" w="5133441">
                <a:moveTo>
                  <a:pt x="0" y="0"/>
                </a:moveTo>
                <a:lnTo>
                  <a:pt x="5133441" y="0"/>
                </a:lnTo>
                <a:lnTo>
                  <a:pt x="5133441" y="3760245"/>
                </a:lnTo>
                <a:lnTo>
                  <a:pt x="0" y="3760245"/>
                </a:lnTo>
                <a:lnTo>
                  <a:pt x="0" y="0"/>
                </a:lnTo>
                <a:close/>
              </a:path>
            </a:pathLst>
          </a:custGeom>
          <a:blipFill rotWithShape="1">
            <a:blip r:embed="rId3">
              <a:alphaModFix/>
            </a:blip>
            <a:stretch>
              <a:fillRect b="0" l="0" r="0" t="0"/>
            </a:stretch>
          </a:blipFill>
          <a:ln>
            <a:noFill/>
          </a:ln>
        </p:spPr>
      </p:sp>
      <p:cxnSp>
        <p:nvCxnSpPr>
          <p:cNvPr id="318" name="Google Shape;318;p28"/>
          <p:cNvCxnSpPr/>
          <p:nvPr/>
        </p:nvCxnSpPr>
        <p:spPr>
          <a:xfrm rot="10800000">
            <a:off x="9789346" y="7592418"/>
            <a:ext cx="6514866" cy="0"/>
          </a:xfrm>
          <a:prstGeom prst="straightConnector1">
            <a:avLst/>
          </a:prstGeom>
          <a:noFill/>
          <a:ln cap="flat" cmpd="sng" w="38100">
            <a:solidFill>
              <a:srgbClr val="4D4614"/>
            </a:solidFill>
            <a:prstDash val="dash"/>
            <a:round/>
            <a:headEnd len="sm" w="sm" type="none"/>
            <a:tailEnd len="sm" w="sm" type="non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EF8"/>
        </a:solidFill>
      </p:bgPr>
    </p:bg>
    <p:spTree>
      <p:nvGrpSpPr>
        <p:cNvPr id="322" name="Shape 322"/>
        <p:cNvGrpSpPr/>
        <p:nvPr/>
      </p:nvGrpSpPr>
      <p:grpSpPr>
        <a:xfrm>
          <a:off x="0" y="0"/>
          <a:ext cx="0" cy="0"/>
          <a:chOff x="0" y="0"/>
          <a:chExt cx="0" cy="0"/>
        </a:xfrm>
      </p:grpSpPr>
      <p:sp>
        <p:nvSpPr>
          <p:cNvPr id="323" name="Google Shape;323;p29"/>
          <p:cNvSpPr/>
          <p:nvPr/>
        </p:nvSpPr>
        <p:spPr>
          <a:xfrm>
            <a:off x="1028700" y="1028700"/>
            <a:ext cx="16230600" cy="8229600"/>
          </a:xfrm>
          <a:custGeom>
            <a:rect b="b" l="l" r="r" t="t"/>
            <a:pathLst>
              <a:path extrusionOk="0" h="2167467" w="4274726">
                <a:moveTo>
                  <a:pt x="0" y="0"/>
                </a:moveTo>
                <a:lnTo>
                  <a:pt x="4274726" y="0"/>
                </a:lnTo>
                <a:lnTo>
                  <a:pt x="4274726" y="2167467"/>
                </a:lnTo>
                <a:lnTo>
                  <a:pt x="0" y="2167467"/>
                </a:lnTo>
                <a:lnTo>
                  <a:pt x="0" y="0"/>
                </a:lnTo>
              </a:path>
            </a:pathLst>
          </a:custGeom>
          <a:solidFill>
            <a:srgbClr val="000000">
              <a:alpha val="0"/>
            </a:srgbClr>
          </a:solidFill>
          <a:ln cap="flat" cmpd="sng" w="57150">
            <a:solidFill>
              <a:srgbClr val="DFB73F"/>
            </a:solidFill>
            <a:prstDash val="solid"/>
            <a:round/>
            <a:headEnd len="sm" w="sm" type="none"/>
            <a:tailEnd len="sm" w="sm" type="none"/>
          </a:ln>
        </p:spPr>
      </p:sp>
      <p:sp>
        <p:nvSpPr>
          <p:cNvPr id="324" name="Google Shape;324;p29"/>
          <p:cNvSpPr txBox="1"/>
          <p:nvPr/>
        </p:nvSpPr>
        <p:spPr>
          <a:xfrm>
            <a:off x="1666538" y="2233146"/>
            <a:ext cx="5964442" cy="93345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6000" u="none" cap="none" strike="noStrike">
                <a:solidFill>
                  <a:srgbClr val="4D4614"/>
                </a:solidFill>
                <a:latin typeface="Antic Didone"/>
                <a:ea typeface="Antic Didone"/>
                <a:cs typeface="Antic Didone"/>
                <a:sym typeface="Antic Didone"/>
              </a:rPr>
              <a:t>Resource Page</a:t>
            </a:r>
            <a:endParaRPr/>
          </a:p>
        </p:txBody>
      </p:sp>
      <p:sp>
        <p:nvSpPr>
          <p:cNvPr id="325" name="Google Shape;325;p29"/>
          <p:cNvSpPr txBox="1"/>
          <p:nvPr/>
        </p:nvSpPr>
        <p:spPr>
          <a:xfrm>
            <a:off x="1666538" y="3808879"/>
            <a:ext cx="7143900" cy="3694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000" u="none" cap="none" strike="noStrike">
                <a:solidFill>
                  <a:srgbClr val="4D4614"/>
                </a:solidFill>
                <a:latin typeface="Open Sans"/>
                <a:ea typeface="Open Sans"/>
                <a:cs typeface="Open Sans"/>
                <a:sym typeface="Open Sans"/>
              </a:rPr>
              <a:t>Use these design resources in your Canva Presentation.</a:t>
            </a:r>
            <a:endParaRPr/>
          </a:p>
          <a:p>
            <a:pPr indent="0" lvl="0" marL="0" marR="0" rtl="0" algn="l">
              <a:lnSpc>
                <a:spcPct val="100000"/>
              </a:lnSpc>
              <a:spcBef>
                <a:spcPts val="0"/>
              </a:spcBef>
              <a:spcAft>
                <a:spcPts val="0"/>
              </a:spcAft>
              <a:buNone/>
            </a:pPr>
            <a:r>
              <a:t/>
            </a:r>
            <a:endParaRPr b="0" i="0" sz="2000" u="none" cap="none" strike="noStrike">
              <a:solidFill>
                <a:srgbClr val="4D4614"/>
              </a:solidFill>
              <a:latin typeface="Open Sans"/>
              <a:ea typeface="Open Sans"/>
              <a:cs typeface="Open Sans"/>
              <a:sym typeface="Open Sans"/>
            </a:endParaRPr>
          </a:p>
          <a:p>
            <a:pPr indent="0" lvl="0" marL="0" marR="0" rtl="0" algn="l">
              <a:lnSpc>
                <a:spcPct val="100000"/>
              </a:lnSpc>
              <a:spcBef>
                <a:spcPts val="0"/>
              </a:spcBef>
              <a:spcAft>
                <a:spcPts val="0"/>
              </a:spcAft>
              <a:buNone/>
            </a:pPr>
            <a:r>
              <a:rPr b="0" i="0" lang="en-US" sz="2000" u="none" cap="none" strike="noStrike">
                <a:solidFill>
                  <a:srgbClr val="4D4614"/>
                </a:solidFill>
                <a:latin typeface="Open Sans"/>
                <a:ea typeface="Open Sans"/>
                <a:cs typeface="Open Sans"/>
                <a:sym typeface="Open Sans"/>
              </a:rPr>
              <a:t>This presentation template uses the following free fonts:</a:t>
            </a:r>
            <a:endParaRPr/>
          </a:p>
          <a:p>
            <a:pPr indent="0" lvl="0" marL="0" marR="0" rtl="0" algn="l">
              <a:lnSpc>
                <a:spcPct val="100000"/>
              </a:lnSpc>
              <a:spcBef>
                <a:spcPts val="0"/>
              </a:spcBef>
              <a:spcAft>
                <a:spcPts val="0"/>
              </a:spcAft>
              <a:buNone/>
            </a:pPr>
            <a:r>
              <a:t/>
            </a:r>
            <a:endParaRPr b="0" i="0" sz="2000" u="none" cap="none" strike="noStrike">
              <a:solidFill>
                <a:srgbClr val="4D4614"/>
              </a:solidFill>
              <a:latin typeface="Open Sans"/>
              <a:ea typeface="Open Sans"/>
              <a:cs typeface="Open Sans"/>
              <a:sym typeface="Open Sans"/>
            </a:endParaRPr>
          </a:p>
          <a:p>
            <a:pPr indent="0" lvl="0" marL="0" marR="0" rtl="0" algn="l">
              <a:lnSpc>
                <a:spcPct val="100000"/>
              </a:lnSpc>
              <a:spcBef>
                <a:spcPts val="0"/>
              </a:spcBef>
              <a:spcAft>
                <a:spcPts val="0"/>
              </a:spcAft>
              <a:buNone/>
            </a:pPr>
            <a:r>
              <a:rPr b="1" i="0" lang="en-US" sz="2000" u="none" cap="none" strike="noStrike">
                <a:solidFill>
                  <a:srgbClr val="4D4614"/>
                </a:solidFill>
                <a:latin typeface="Open Sans"/>
                <a:ea typeface="Open Sans"/>
                <a:cs typeface="Open Sans"/>
                <a:sym typeface="Open Sans"/>
              </a:rPr>
              <a:t>Titles: Antic Didone</a:t>
            </a:r>
            <a:endParaRPr/>
          </a:p>
          <a:p>
            <a:pPr indent="0" lvl="0" marL="0" marR="0" rtl="0" algn="l">
              <a:lnSpc>
                <a:spcPct val="100000"/>
              </a:lnSpc>
              <a:spcBef>
                <a:spcPts val="0"/>
              </a:spcBef>
              <a:spcAft>
                <a:spcPts val="0"/>
              </a:spcAft>
              <a:buNone/>
            </a:pPr>
            <a:r>
              <a:rPr b="1" i="0" lang="en-US" sz="2000" u="none" cap="none" strike="noStrike">
                <a:solidFill>
                  <a:srgbClr val="4D4614"/>
                </a:solidFill>
                <a:latin typeface="Open Sans"/>
                <a:ea typeface="Open Sans"/>
                <a:cs typeface="Open Sans"/>
                <a:sym typeface="Open Sans"/>
              </a:rPr>
              <a:t>Headers: Open Sans Semibold (Uppercased)</a:t>
            </a:r>
            <a:endParaRPr/>
          </a:p>
          <a:p>
            <a:pPr indent="0" lvl="0" marL="0" marR="0" rtl="0" algn="l">
              <a:lnSpc>
                <a:spcPct val="100000"/>
              </a:lnSpc>
              <a:spcBef>
                <a:spcPts val="0"/>
              </a:spcBef>
              <a:spcAft>
                <a:spcPts val="0"/>
              </a:spcAft>
              <a:buNone/>
            </a:pPr>
            <a:r>
              <a:rPr b="1" i="0" lang="en-US" sz="2000" u="none" cap="none" strike="noStrike">
                <a:solidFill>
                  <a:srgbClr val="4D4614"/>
                </a:solidFill>
                <a:latin typeface="Open Sans"/>
                <a:ea typeface="Open Sans"/>
                <a:cs typeface="Open Sans"/>
                <a:sym typeface="Open Sans"/>
              </a:rPr>
              <a:t>Body Copy: Open Sans Regular</a:t>
            </a:r>
            <a:endParaRPr/>
          </a:p>
          <a:p>
            <a:pPr indent="0" lvl="0" marL="0" marR="0" rtl="0" algn="l">
              <a:lnSpc>
                <a:spcPct val="100000"/>
              </a:lnSpc>
              <a:spcBef>
                <a:spcPts val="0"/>
              </a:spcBef>
              <a:spcAft>
                <a:spcPts val="0"/>
              </a:spcAft>
              <a:buNone/>
            </a:pPr>
            <a:r>
              <a:t/>
            </a:r>
            <a:endParaRPr b="1" i="0" sz="2000" u="none" cap="none" strike="noStrike">
              <a:solidFill>
                <a:srgbClr val="4D4614"/>
              </a:solidFill>
              <a:latin typeface="Open Sans"/>
              <a:ea typeface="Open Sans"/>
              <a:cs typeface="Open Sans"/>
              <a:sym typeface="Open Sans"/>
            </a:endParaRPr>
          </a:p>
          <a:p>
            <a:pPr indent="0" lvl="0" marL="0" marR="0" rtl="0" algn="l">
              <a:lnSpc>
                <a:spcPct val="100000"/>
              </a:lnSpc>
              <a:spcBef>
                <a:spcPts val="0"/>
              </a:spcBef>
              <a:spcAft>
                <a:spcPts val="0"/>
              </a:spcAft>
              <a:buNone/>
            </a:pPr>
            <a:r>
              <a:rPr b="0" i="0" lang="en-US" sz="2000" u="none" cap="none" strike="noStrike">
                <a:solidFill>
                  <a:srgbClr val="4D4614"/>
                </a:solidFill>
                <a:latin typeface="Open Sans"/>
                <a:ea typeface="Open Sans"/>
                <a:cs typeface="Open Sans"/>
                <a:sym typeface="Open Sans"/>
              </a:rPr>
              <a:t>You can find these fonts online too. Happy designing! </a:t>
            </a:r>
            <a:endParaRPr/>
          </a:p>
          <a:p>
            <a:pPr indent="0" lvl="0" marL="0" marR="0" rtl="0" algn="l">
              <a:lnSpc>
                <a:spcPct val="100000"/>
              </a:lnSpc>
              <a:spcBef>
                <a:spcPts val="0"/>
              </a:spcBef>
              <a:spcAft>
                <a:spcPts val="0"/>
              </a:spcAft>
              <a:buNone/>
            </a:pPr>
            <a:r>
              <a:t/>
            </a:r>
            <a:endParaRPr b="0" i="0" sz="2000" u="none" cap="none" strike="noStrike">
              <a:solidFill>
                <a:srgbClr val="4D4614"/>
              </a:solidFill>
              <a:latin typeface="Open Sans"/>
              <a:ea typeface="Open Sans"/>
              <a:cs typeface="Open Sans"/>
              <a:sym typeface="Open Sans"/>
            </a:endParaRPr>
          </a:p>
          <a:p>
            <a:pPr indent="0" lvl="0" marL="0" marR="0" rtl="0" algn="l">
              <a:lnSpc>
                <a:spcPct val="100000"/>
              </a:lnSpc>
              <a:spcBef>
                <a:spcPts val="0"/>
              </a:spcBef>
              <a:spcAft>
                <a:spcPts val="0"/>
              </a:spcAft>
              <a:buNone/>
            </a:pPr>
            <a:r>
              <a:rPr b="0" i="0" lang="en-US" sz="2000" u="none" cap="none" strike="noStrike">
                <a:solidFill>
                  <a:srgbClr val="4D4614"/>
                </a:solidFill>
                <a:latin typeface="Open Sans"/>
                <a:ea typeface="Open Sans"/>
                <a:cs typeface="Open Sans"/>
                <a:sym typeface="Open Sans"/>
              </a:rPr>
              <a:t>Don't forget to delete this page before presenting. </a:t>
            </a:r>
            <a:endParaRPr/>
          </a:p>
          <a:p>
            <a:pPr indent="0" lvl="0" marL="0" marR="0" rtl="0" algn="l">
              <a:lnSpc>
                <a:spcPct val="100000"/>
              </a:lnSpc>
              <a:spcBef>
                <a:spcPts val="0"/>
              </a:spcBef>
              <a:spcAft>
                <a:spcPts val="0"/>
              </a:spcAft>
              <a:buNone/>
            </a:pPr>
            <a:r>
              <a:t/>
            </a:r>
            <a:endParaRPr b="0" i="0" sz="2000" u="none" cap="none" strike="noStrike">
              <a:solidFill>
                <a:srgbClr val="4D4614"/>
              </a:solidFill>
              <a:latin typeface="Open Sans"/>
              <a:ea typeface="Open Sans"/>
              <a:cs typeface="Open Sans"/>
              <a:sym typeface="Open Sans"/>
            </a:endParaRPr>
          </a:p>
        </p:txBody>
      </p:sp>
      <p:sp>
        <p:nvSpPr>
          <p:cNvPr id="326" name="Google Shape;326;p29"/>
          <p:cNvSpPr/>
          <p:nvPr/>
        </p:nvSpPr>
        <p:spPr>
          <a:xfrm>
            <a:off x="8810381" y="2888396"/>
            <a:ext cx="7871888" cy="4510209"/>
          </a:xfrm>
          <a:custGeom>
            <a:rect b="b" l="l" r="r" t="t"/>
            <a:pathLst>
              <a:path extrusionOk="0" h="4510209" w="7871888">
                <a:moveTo>
                  <a:pt x="0" y="0"/>
                </a:moveTo>
                <a:lnTo>
                  <a:pt x="7871887" y="0"/>
                </a:lnTo>
                <a:lnTo>
                  <a:pt x="7871887" y="4510208"/>
                </a:lnTo>
                <a:lnTo>
                  <a:pt x="0" y="4510208"/>
                </a:lnTo>
                <a:lnTo>
                  <a:pt x="0" y="0"/>
                </a:lnTo>
                <a:close/>
              </a:path>
            </a:pathLst>
          </a:custGeom>
          <a:blipFill rotWithShape="1">
            <a:blip r:embed="rId3">
              <a:alphaModFix/>
            </a:blip>
            <a:stretch>
              <a:fillRect b="0" l="0" r="0" t="0"/>
            </a:stretch>
          </a:blipFill>
          <a:ln>
            <a:noFill/>
          </a:ln>
        </p:spPr>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EF8"/>
        </a:solidFill>
      </p:bgPr>
    </p:bg>
    <p:spTree>
      <p:nvGrpSpPr>
        <p:cNvPr id="330" name="Shape 330"/>
        <p:cNvGrpSpPr/>
        <p:nvPr/>
      </p:nvGrpSpPr>
      <p:grpSpPr>
        <a:xfrm>
          <a:off x="0" y="0"/>
          <a:ext cx="0" cy="0"/>
          <a:chOff x="0" y="0"/>
          <a:chExt cx="0" cy="0"/>
        </a:xfrm>
      </p:grpSpPr>
      <p:sp>
        <p:nvSpPr>
          <p:cNvPr id="331" name="Google Shape;331;p30"/>
          <p:cNvSpPr/>
          <p:nvPr/>
        </p:nvSpPr>
        <p:spPr>
          <a:xfrm>
            <a:off x="1028700" y="1028700"/>
            <a:ext cx="16230600" cy="8229600"/>
          </a:xfrm>
          <a:custGeom>
            <a:rect b="b" l="l" r="r" t="t"/>
            <a:pathLst>
              <a:path extrusionOk="0" h="2167467" w="4274726">
                <a:moveTo>
                  <a:pt x="0" y="0"/>
                </a:moveTo>
                <a:lnTo>
                  <a:pt x="4274726" y="0"/>
                </a:lnTo>
                <a:lnTo>
                  <a:pt x="4274726" y="2167467"/>
                </a:lnTo>
                <a:lnTo>
                  <a:pt x="0" y="2167467"/>
                </a:lnTo>
                <a:lnTo>
                  <a:pt x="0" y="0"/>
                </a:lnTo>
              </a:path>
            </a:pathLst>
          </a:custGeom>
          <a:solidFill>
            <a:srgbClr val="000000">
              <a:alpha val="0"/>
            </a:srgbClr>
          </a:solidFill>
          <a:ln cap="flat" cmpd="sng" w="57150">
            <a:solidFill>
              <a:srgbClr val="DFB73F"/>
            </a:solidFill>
            <a:prstDash val="solid"/>
            <a:round/>
            <a:headEnd len="sm" w="sm" type="none"/>
            <a:tailEnd len="sm" w="sm" type="none"/>
          </a:ln>
        </p:spPr>
      </p:sp>
      <p:sp>
        <p:nvSpPr>
          <p:cNvPr id="332" name="Google Shape;332;p30"/>
          <p:cNvSpPr/>
          <p:nvPr/>
        </p:nvSpPr>
        <p:spPr>
          <a:xfrm>
            <a:off x="13337745" y="2404429"/>
            <a:ext cx="4292489" cy="9486163"/>
          </a:xfrm>
          <a:custGeom>
            <a:rect b="b" l="l" r="r" t="t"/>
            <a:pathLst>
              <a:path extrusionOk="0" h="9486163" w="4292489">
                <a:moveTo>
                  <a:pt x="0" y="0"/>
                </a:moveTo>
                <a:lnTo>
                  <a:pt x="4292489" y="0"/>
                </a:lnTo>
                <a:lnTo>
                  <a:pt x="4292489" y="9486163"/>
                </a:lnTo>
                <a:lnTo>
                  <a:pt x="0" y="9486163"/>
                </a:lnTo>
                <a:lnTo>
                  <a:pt x="0" y="0"/>
                </a:lnTo>
                <a:close/>
              </a:path>
            </a:pathLst>
          </a:custGeom>
          <a:blipFill rotWithShape="1">
            <a:blip r:embed="rId3">
              <a:alphaModFix/>
            </a:blip>
            <a:stretch>
              <a:fillRect b="0" l="0" r="0" t="0"/>
            </a:stretch>
          </a:blipFill>
          <a:ln>
            <a:noFill/>
          </a:ln>
        </p:spPr>
      </p:sp>
      <p:sp>
        <p:nvSpPr>
          <p:cNvPr id="333" name="Google Shape;333;p30"/>
          <p:cNvSpPr/>
          <p:nvPr/>
        </p:nvSpPr>
        <p:spPr>
          <a:xfrm flipH="1">
            <a:off x="657766" y="2107034"/>
            <a:ext cx="4292489" cy="9486163"/>
          </a:xfrm>
          <a:custGeom>
            <a:rect b="b" l="l" r="r" t="t"/>
            <a:pathLst>
              <a:path extrusionOk="0" h="9486163" w="4292489">
                <a:moveTo>
                  <a:pt x="4292489" y="0"/>
                </a:moveTo>
                <a:lnTo>
                  <a:pt x="0" y="0"/>
                </a:lnTo>
                <a:lnTo>
                  <a:pt x="0" y="9486163"/>
                </a:lnTo>
                <a:lnTo>
                  <a:pt x="4292489" y="9486163"/>
                </a:lnTo>
                <a:lnTo>
                  <a:pt x="4292489" y="0"/>
                </a:lnTo>
                <a:close/>
              </a:path>
            </a:pathLst>
          </a:custGeom>
          <a:blipFill rotWithShape="1">
            <a:blip r:embed="rId3">
              <a:alphaModFix/>
            </a:blip>
            <a:stretch>
              <a:fillRect b="0" l="0" r="0" t="0"/>
            </a:stretch>
          </a:blipFill>
          <a:ln>
            <a:noFill/>
          </a:ln>
        </p:spPr>
      </p:sp>
      <p:sp>
        <p:nvSpPr>
          <p:cNvPr id="334" name="Google Shape;334;p30"/>
          <p:cNvSpPr/>
          <p:nvPr/>
        </p:nvSpPr>
        <p:spPr>
          <a:xfrm>
            <a:off x="6944410" y="3930531"/>
            <a:ext cx="4399181" cy="1099795"/>
          </a:xfrm>
          <a:custGeom>
            <a:rect b="b" l="l" r="r" t="t"/>
            <a:pathLst>
              <a:path extrusionOk="0" h="1099795" w="4399181">
                <a:moveTo>
                  <a:pt x="0" y="0"/>
                </a:moveTo>
                <a:lnTo>
                  <a:pt x="4399180" y="0"/>
                </a:lnTo>
                <a:lnTo>
                  <a:pt x="4399180" y="1099795"/>
                </a:lnTo>
                <a:lnTo>
                  <a:pt x="0" y="1099795"/>
                </a:lnTo>
                <a:lnTo>
                  <a:pt x="0" y="0"/>
                </a:lnTo>
                <a:close/>
              </a:path>
            </a:pathLst>
          </a:custGeom>
          <a:blipFill rotWithShape="1">
            <a:blip r:embed="rId4">
              <a:alphaModFix/>
            </a:blip>
            <a:stretch>
              <a:fillRect b="0" l="0" r="0" t="0"/>
            </a:stretch>
          </a:blipFill>
          <a:ln>
            <a:noFill/>
          </a:ln>
        </p:spPr>
      </p:sp>
      <p:sp>
        <p:nvSpPr>
          <p:cNvPr id="335" name="Google Shape;335;p30"/>
          <p:cNvSpPr txBox="1"/>
          <p:nvPr/>
        </p:nvSpPr>
        <p:spPr>
          <a:xfrm>
            <a:off x="7522121" y="2385379"/>
            <a:ext cx="3243758" cy="9334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6000" u="none" cap="none" strike="noStrike">
                <a:solidFill>
                  <a:srgbClr val="4D4614"/>
                </a:solidFill>
                <a:latin typeface="Antic Didone"/>
                <a:ea typeface="Antic Didone"/>
                <a:cs typeface="Antic Didone"/>
                <a:sym typeface="Antic Didone"/>
              </a:rPr>
              <a:t>Credits</a:t>
            </a:r>
            <a:endParaRPr/>
          </a:p>
        </p:txBody>
      </p:sp>
      <p:sp>
        <p:nvSpPr>
          <p:cNvPr id="336" name="Google Shape;336;p30"/>
          <p:cNvSpPr txBox="1"/>
          <p:nvPr/>
        </p:nvSpPr>
        <p:spPr>
          <a:xfrm>
            <a:off x="6011101" y="5594403"/>
            <a:ext cx="6265800" cy="2154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000" u="none" cap="none" strike="noStrike">
                <a:solidFill>
                  <a:srgbClr val="4D4614"/>
                </a:solidFill>
                <a:latin typeface="Open Sans"/>
                <a:ea typeface="Open Sans"/>
                <a:cs typeface="Open Sans"/>
                <a:sym typeface="Open Sans"/>
              </a:rPr>
              <a:t>This presentation template is free for everyone to use thanks to the following:</a:t>
            </a:r>
            <a:endParaRPr/>
          </a:p>
          <a:p>
            <a:pPr indent="0" lvl="0" marL="0" marR="0" rtl="0" algn="ctr">
              <a:lnSpc>
                <a:spcPct val="100000"/>
              </a:lnSpc>
              <a:spcBef>
                <a:spcPts val="0"/>
              </a:spcBef>
              <a:spcAft>
                <a:spcPts val="0"/>
              </a:spcAft>
              <a:buNone/>
            </a:pPr>
            <a:r>
              <a:t/>
            </a:r>
            <a:endParaRPr b="0" i="0" sz="2000" u="none" cap="none" strike="noStrike">
              <a:solidFill>
                <a:srgbClr val="4D4614"/>
              </a:solidFill>
              <a:latin typeface="Open Sans"/>
              <a:ea typeface="Open Sans"/>
              <a:cs typeface="Open Sans"/>
              <a:sym typeface="Open Sans"/>
            </a:endParaRPr>
          </a:p>
          <a:p>
            <a:pPr indent="0" lvl="0" marL="0" marR="0" rtl="0" algn="ctr">
              <a:lnSpc>
                <a:spcPct val="100000"/>
              </a:lnSpc>
              <a:spcBef>
                <a:spcPts val="0"/>
              </a:spcBef>
              <a:spcAft>
                <a:spcPts val="0"/>
              </a:spcAft>
              <a:buNone/>
            </a:pPr>
            <a:r>
              <a:rPr b="0" i="0" lang="en-US" sz="2000" u="none" cap="none" strike="noStrike">
                <a:solidFill>
                  <a:srgbClr val="4D4614"/>
                </a:solidFill>
                <a:latin typeface="Open Sans"/>
                <a:ea typeface="Open Sans"/>
                <a:cs typeface="Open Sans"/>
                <a:sym typeface="Open Sans"/>
              </a:rPr>
              <a:t>SlidesCarnival for the presentation template</a:t>
            </a:r>
            <a:endParaRPr/>
          </a:p>
          <a:p>
            <a:pPr indent="0" lvl="0" marL="0" marR="0" rtl="0" algn="ctr">
              <a:lnSpc>
                <a:spcPct val="100000"/>
              </a:lnSpc>
              <a:spcBef>
                <a:spcPts val="0"/>
              </a:spcBef>
              <a:spcAft>
                <a:spcPts val="0"/>
              </a:spcAft>
              <a:buNone/>
            </a:pPr>
            <a:r>
              <a:rPr b="0" i="0" lang="en-US" sz="2000" u="none" cap="none" strike="noStrike">
                <a:solidFill>
                  <a:srgbClr val="4D4614"/>
                </a:solidFill>
                <a:latin typeface="Open Sans"/>
                <a:ea typeface="Open Sans"/>
                <a:cs typeface="Open Sans"/>
                <a:sym typeface="Open Sans"/>
              </a:rPr>
              <a:t>Pexels and Pixabay for the photos</a:t>
            </a:r>
            <a:endParaRPr/>
          </a:p>
          <a:p>
            <a:pPr indent="0" lvl="0" marL="0" marR="0" rtl="0" algn="ctr">
              <a:lnSpc>
                <a:spcPct val="100000"/>
              </a:lnSpc>
              <a:spcBef>
                <a:spcPts val="0"/>
              </a:spcBef>
              <a:spcAft>
                <a:spcPts val="0"/>
              </a:spcAft>
              <a:buNone/>
            </a:pPr>
            <a:r>
              <a:t/>
            </a:r>
            <a:endParaRPr b="0" i="0" sz="2000" u="none" cap="none" strike="noStrike">
              <a:solidFill>
                <a:srgbClr val="4D4614"/>
              </a:solidFill>
              <a:latin typeface="Open Sans"/>
              <a:ea typeface="Open Sans"/>
              <a:cs typeface="Open Sans"/>
              <a:sym typeface="Open Sans"/>
            </a:endParaRPr>
          </a:p>
          <a:p>
            <a:pPr indent="0" lvl="0" marL="0" marR="0" rtl="0" algn="ctr">
              <a:lnSpc>
                <a:spcPct val="100000"/>
              </a:lnSpc>
              <a:spcBef>
                <a:spcPts val="0"/>
              </a:spcBef>
              <a:spcAft>
                <a:spcPts val="0"/>
              </a:spcAft>
              <a:buNone/>
            </a:pPr>
            <a:r>
              <a:rPr b="0" i="0" lang="en-US" sz="2000" u="none" cap="none" strike="noStrike">
                <a:solidFill>
                  <a:srgbClr val="4D4614"/>
                </a:solidFill>
                <a:latin typeface="Open Sans"/>
                <a:ea typeface="Open Sans"/>
                <a:cs typeface="Open Sans"/>
                <a:sym typeface="Open Sans"/>
              </a:rPr>
              <a:t>Happy designing!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EF8"/>
        </a:solidFill>
      </p:bgPr>
    </p:bg>
    <p:spTree>
      <p:nvGrpSpPr>
        <p:cNvPr id="98" name="Shape 98"/>
        <p:cNvGrpSpPr/>
        <p:nvPr/>
      </p:nvGrpSpPr>
      <p:grpSpPr>
        <a:xfrm>
          <a:off x="0" y="0"/>
          <a:ext cx="0" cy="0"/>
          <a:chOff x="0" y="0"/>
          <a:chExt cx="0" cy="0"/>
        </a:xfrm>
      </p:grpSpPr>
      <p:sp>
        <p:nvSpPr>
          <p:cNvPr id="99" name="Google Shape;99;p14"/>
          <p:cNvSpPr/>
          <p:nvPr/>
        </p:nvSpPr>
        <p:spPr>
          <a:xfrm>
            <a:off x="1028700" y="1028700"/>
            <a:ext cx="16230600" cy="8229600"/>
          </a:xfrm>
          <a:custGeom>
            <a:rect b="b" l="l" r="r" t="t"/>
            <a:pathLst>
              <a:path extrusionOk="0" h="2167467" w="4274726">
                <a:moveTo>
                  <a:pt x="0" y="0"/>
                </a:moveTo>
                <a:lnTo>
                  <a:pt x="4274726" y="0"/>
                </a:lnTo>
                <a:lnTo>
                  <a:pt x="4274726" y="2167467"/>
                </a:lnTo>
                <a:lnTo>
                  <a:pt x="0" y="2167467"/>
                </a:lnTo>
                <a:lnTo>
                  <a:pt x="0" y="0"/>
                </a:lnTo>
              </a:path>
            </a:pathLst>
          </a:custGeom>
          <a:solidFill>
            <a:srgbClr val="000000">
              <a:alpha val="0"/>
            </a:srgbClr>
          </a:solidFill>
          <a:ln cap="flat" cmpd="sng" w="57150">
            <a:solidFill>
              <a:srgbClr val="DFB73F"/>
            </a:solidFill>
            <a:prstDash val="solid"/>
            <a:round/>
            <a:headEnd len="sm" w="sm" type="none"/>
            <a:tailEnd len="sm" w="sm" type="none"/>
          </a:ln>
        </p:spPr>
      </p:sp>
      <p:sp>
        <p:nvSpPr>
          <p:cNvPr id="100" name="Google Shape;100;p14"/>
          <p:cNvSpPr txBox="1"/>
          <p:nvPr/>
        </p:nvSpPr>
        <p:spPr>
          <a:xfrm>
            <a:off x="1671063" y="1710382"/>
            <a:ext cx="12082200" cy="923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6000" u="none" cap="none" strike="noStrike">
                <a:solidFill>
                  <a:srgbClr val="4D4614"/>
                </a:solidFill>
                <a:latin typeface="Antic Didone"/>
                <a:ea typeface="Antic Didone"/>
                <a:cs typeface="Antic Didone"/>
                <a:sym typeface="Antic Didone"/>
              </a:rPr>
              <a:t>How to Use This Presentation</a:t>
            </a:r>
            <a:endParaRPr/>
          </a:p>
        </p:txBody>
      </p:sp>
      <p:sp>
        <p:nvSpPr>
          <p:cNvPr id="101" name="Google Shape;101;p14"/>
          <p:cNvSpPr txBox="1"/>
          <p:nvPr/>
        </p:nvSpPr>
        <p:spPr>
          <a:xfrm>
            <a:off x="1671063" y="3979218"/>
            <a:ext cx="4419600" cy="4002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000" u="none" cap="none" strike="noStrike">
                <a:solidFill>
                  <a:srgbClr val="4D4614"/>
                </a:solidFill>
                <a:latin typeface="Open Sans"/>
                <a:ea typeface="Open Sans"/>
                <a:cs typeface="Open Sans"/>
                <a:sym typeface="Open Sans"/>
              </a:rPr>
              <a:t>Click on the "Google Slides" button below this presentation preview. Make sure to sign in to your Google account. Click on "Make a copy." Start editing your presentation.</a:t>
            </a:r>
            <a:endParaRPr/>
          </a:p>
          <a:p>
            <a:pPr indent="0" lvl="0" marL="0" marR="0" rtl="0" algn="l">
              <a:lnSpc>
                <a:spcPct val="100000"/>
              </a:lnSpc>
              <a:spcBef>
                <a:spcPts val="0"/>
              </a:spcBef>
              <a:spcAft>
                <a:spcPts val="0"/>
              </a:spcAft>
              <a:buNone/>
            </a:pPr>
            <a:r>
              <a:t/>
            </a:r>
            <a:endParaRPr b="0" i="0" sz="2000" u="none" cap="none" strike="noStrike">
              <a:solidFill>
                <a:srgbClr val="4D4614"/>
              </a:solidFill>
              <a:latin typeface="Open Sans"/>
              <a:ea typeface="Open Sans"/>
              <a:cs typeface="Open Sans"/>
              <a:sym typeface="Open Sans"/>
            </a:endParaRPr>
          </a:p>
          <a:p>
            <a:pPr indent="0" lvl="0" marL="0" marR="0" rtl="0" algn="l">
              <a:lnSpc>
                <a:spcPct val="100000"/>
              </a:lnSpc>
              <a:spcBef>
                <a:spcPts val="0"/>
              </a:spcBef>
              <a:spcAft>
                <a:spcPts val="0"/>
              </a:spcAft>
              <a:buNone/>
            </a:pPr>
            <a:r>
              <a:rPr b="0" i="0" lang="en-US" sz="2000" u="sng" cap="none" strike="noStrike">
                <a:solidFill>
                  <a:srgbClr val="4D4614"/>
                </a:solidFill>
                <a:latin typeface="Open Sans"/>
                <a:ea typeface="Open Sans"/>
                <a:cs typeface="Open Sans"/>
                <a:sym typeface="Open Sans"/>
              </a:rPr>
              <a:t>Alternative:</a:t>
            </a:r>
            <a:r>
              <a:rPr b="0" i="0" lang="en-US" sz="2000" u="none" cap="none" strike="noStrike">
                <a:solidFill>
                  <a:srgbClr val="4D4614"/>
                </a:solidFill>
                <a:latin typeface="Open Sans"/>
                <a:ea typeface="Open Sans"/>
                <a:cs typeface="Open Sans"/>
                <a:sym typeface="Open Sans"/>
              </a:rPr>
              <a:t> Click on the "Share" button on the top right corner in Canva and click on "More" at the bottom of the menu. Enter "Google Drive" in the search bar and click on the GDrive icon to add this design as a Google slide in your GDrive.</a:t>
            </a:r>
            <a:endParaRPr/>
          </a:p>
        </p:txBody>
      </p:sp>
      <p:sp>
        <p:nvSpPr>
          <p:cNvPr id="102" name="Google Shape;102;p14"/>
          <p:cNvSpPr txBox="1"/>
          <p:nvPr/>
        </p:nvSpPr>
        <p:spPr>
          <a:xfrm>
            <a:off x="1671063" y="3269245"/>
            <a:ext cx="3155790" cy="48577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000" u="none" cap="none" strike="noStrike">
                <a:solidFill>
                  <a:srgbClr val="4D4614"/>
                </a:solidFill>
                <a:latin typeface="Open Sans SemiBold"/>
                <a:ea typeface="Open Sans SemiBold"/>
                <a:cs typeface="Open Sans SemiBold"/>
                <a:sym typeface="Open Sans SemiBold"/>
              </a:rPr>
              <a:t>GOOGLE SLIDES</a:t>
            </a:r>
            <a:endParaRPr/>
          </a:p>
        </p:txBody>
      </p:sp>
      <p:sp>
        <p:nvSpPr>
          <p:cNvPr id="103" name="Google Shape;103;p14"/>
          <p:cNvSpPr txBox="1"/>
          <p:nvPr/>
        </p:nvSpPr>
        <p:spPr>
          <a:xfrm>
            <a:off x="7571421" y="3979218"/>
            <a:ext cx="4480200" cy="3386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000" u="none" cap="none" strike="noStrike">
                <a:solidFill>
                  <a:srgbClr val="4D4614"/>
                </a:solidFill>
                <a:latin typeface="Open Sans"/>
                <a:ea typeface="Open Sans"/>
                <a:cs typeface="Open Sans"/>
                <a:sym typeface="Open Sans"/>
              </a:rPr>
              <a:t>Click on the "PowerPoint" button below this presentation preview. Start editing your presentation.</a:t>
            </a:r>
            <a:endParaRPr/>
          </a:p>
          <a:p>
            <a:pPr indent="0" lvl="0" marL="0" marR="0" rtl="0" algn="l">
              <a:lnSpc>
                <a:spcPct val="100000"/>
              </a:lnSpc>
              <a:spcBef>
                <a:spcPts val="0"/>
              </a:spcBef>
              <a:spcAft>
                <a:spcPts val="0"/>
              </a:spcAft>
              <a:buNone/>
            </a:pPr>
            <a:r>
              <a:t/>
            </a:r>
            <a:endParaRPr b="0" i="0" sz="2000" u="none" cap="none" strike="noStrike">
              <a:solidFill>
                <a:srgbClr val="4D4614"/>
              </a:solidFill>
              <a:latin typeface="Open Sans"/>
              <a:ea typeface="Open Sans"/>
              <a:cs typeface="Open Sans"/>
              <a:sym typeface="Open Sans"/>
            </a:endParaRPr>
          </a:p>
          <a:p>
            <a:pPr indent="0" lvl="0" marL="0" marR="0" rtl="0" algn="l">
              <a:lnSpc>
                <a:spcPct val="100000"/>
              </a:lnSpc>
              <a:spcBef>
                <a:spcPts val="0"/>
              </a:spcBef>
              <a:spcAft>
                <a:spcPts val="0"/>
              </a:spcAft>
              <a:buNone/>
            </a:pPr>
            <a:r>
              <a:rPr b="0" i="0" lang="en-US" sz="2000" u="sng" cap="none" strike="noStrike">
                <a:solidFill>
                  <a:srgbClr val="4D4614"/>
                </a:solidFill>
                <a:latin typeface="Open Sans"/>
                <a:ea typeface="Open Sans"/>
                <a:cs typeface="Open Sans"/>
                <a:sym typeface="Open Sans"/>
              </a:rPr>
              <a:t>Alternative:</a:t>
            </a:r>
            <a:r>
              <a:rPr b="0" i="0" lang="en-US" sz="2000" u="none" cap="none" strike="noStrike">
                <a:solidFill>
                  <a:srgbClr val="4D4614"/>
                </a:solidFill>
                <a:latin typeface="Open Sans"/>
                <a:ea typeface="Open Sans"/>
                <a:cs typeface="Open Sans"/>
                <a:sym typeface="Open Sans"/>
              </a:rPr>
              <a:t> From Canva template file, Click on the "Share" button on the top right corner in Canva and click on "More" at the bottom of the menu. Enter "PowerPoint" in the search bar and click on the PowerPoint icon to download.</a:t>
            </a:r>
            <a:endParaRPr/>
          </a:p>
        </p:txBody>
      </p:sp>
      <p:sp>
        <p:nvSpPr>
          <p:cNvPr id="104" name="Google Shape;104;p14"/>
          <p:cNvSpPr txBox="1"/>
          <p:nvPr/>
        </p:nvSpPr>
        <p:spPr>
          <a:xfrm>
            <a:off x="7571421" y="3269245"/>
            <a:ext cx="3240681" cy="48577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000" u="none" cap="none" strike="noStrike">
                <a:solidFill>
                  <a:srgbClr val="4D4614"/>
                </a:solidFill>
                <a:latin typeface="Open Sans SemiBold"/>
                <a:ea typeface="Open Sans SemiBold"/>
                <a:cs typeface="Open Sans SemiBold"/>
                <a:sym typeface="Open Sans SemiBold"/>
              </a:rPr>
              <a:t>POWERPOINT</a:t>
            </a:r>
            <a:endParaRPr/>
          </a:p>
        </p:txBody>
      </p:sp>
      <p:sp>
        <p:nvSpPr>
          <p:cNvPr id="105" name="Google Shape;105;p14"/>
          <p:cNvSpPr txBox="1"/>
          <p:nvPr/>
        </p:nvSpPr>
        <p:spPr>
          <a:xfrm>
            <a:off x="13556670" y="4020019"/>
            <a:ext cx="2717400" cy="2154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000" u="none" cap="none" strike="noStrike">
                <a:solidFill>
                  <a:srgbClr val="4D4614"/>
                </a:solidFill>
                <a:latin typeface="Open Sans"/>
                <a:ea typeface="Open Sans"/>
                <a:cs typeface="Open Sans"/>
                <a:sym typeface="Open Sans"/>
              </a:rPr>
              <a:t>Click on the "Canva" button under this presentation preview. Start editing your presentation. You need to sign in to your Canva account.</a:t>
            </a:r>
            <a:endParaRPr/>
          </a:p>
        </p:txBody>
      </p:sp>
      <p:sp>
        <p:nvSpPr>
          <p:cNvPr id="106" name="Google Shape;106;p14"/>
          <p:cNvSpPr txBox="1"/>
          <p:nvPr/>
        </p:nvSpPr>
        <p:spPr>
          <a:xfrm>
            <a:off x="13556670" y="3269245"/>
            <a:ext cx="1867891" cy="48577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000" u="none" cap="none" strike="noStrike">
                <a:solidFill>
                  <a:srgbClr val="4D4614"/>
                </a:solidFill>
                <a:latin typeface="Open Sans SemiBold"/>
                <a:ea typeface="Open Sans SemiBold"/>
                <a:cs typeface="Open Sans SemiBold"/>
                <a:sym typeface="Open Sans SemiBold"/>
              </a:rPr>
              <a:t>CANVA</a:t>
            </a:r>
            <a:endParaRPr/>
          </a:p>
        </p:txBody>
      </p:sp>
      <p:sp>
        <p:nvSpPr>
          <p:cNvPr id="107" name="Google Shape;107;p14"/>
          <p:cNvSpPr/>
          <p:nvPr/>
        </p:nvSpPr>
        <p:spPr>
          <a:xfrm>
            <a:off x="12820794" y="6292206"/>
            <a:ext cx="5207534" cy="3814519"/>
          </a:xfrm>
          <a:custGeom>
            <a:rect b="b" l="l" r="r" t="t"/>
            <a:pathLst>
              <a:path extrusionOk="0" h="3814519" w="5207534">
                <a:moveTo>
                  <a:pt x="0" y="0"/>
                </a:moveTo>
                <a:lnTo>
                  <a:pt x="5207534" y="0"/>
                </a:lnTo>
                <a:lnTo>
                  <a:pt x="5207534" y="3814518"/>
                </a:lnTo>
                <a:lnTo>
                  <a:pt x="0" y="3814518"/>
                </a:lnTo>
                <a:lnTo>
                  <a:pt x="0" y="0"/>
                </a:lnTo>
                <a:close/>
              </a:path>
            </a:pathLst>
          </a:custGeom>
          <a:blipFill rotWithShape="1">
            <a:blip r:embed="rId3">
              <a:alphaModFix/>
            </a:blip>
            <a:stretch>
              <a:fillRect b="0" l="0" r="0" t="0"/>
            </a:stretch>
          </a:blipFill>
          <a:ln>
            <a:noFill/>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EF8"/>
        </a:solidFill>
      </p:bgPr>
    </p:bg>
    <p:spTree>
      <p:nvGrpSpPr>
        <p:cNvPr id="111" name="Shape 111"/>
        <p:cNvGrpSpPr/>
        <p:nvPr/>
      </p:nvGrpSpPr>
      <p:grpSpPr>
        <a:xfrm>
          <a:off x="0" y="0"/>
          <a:ext cx="0" cy="0"/>
          <a:chOff x="0" y="0"/>
          <a:chExt cx="0" cy="0"/>
        </a:xfrm>
      </p:grpSpPr>
      <p:sp>
        <p:nvSpPr>
          <p:cNvPr id="112" name="Google Shape;112;p15"/>
          <p:cNvSpPr/>
          <p:nvPr/>
        </p:nvSpPr>
        <p:spPr>
          <a:xfrm>
            <a:off x="1028700" y="1028700"/>
            <a:ext cx="16230600" cy="8229600"/>
          </a:xfrm>
          <a:custGeom>
            <a:rect b="b" l="l" r="r" t="t"/>
            <a:pathLst>
              <a:path extrusionOk="0" h="2167467" w="4274726">
                <a:moveTo>
                  <a:pt x="0" y="0"/>
                </a:moveTo>
                <a:lnTo>
                  <a:pt x="4274726" y="0"/>
                </a:lnTo>
                <a:lnTo>
                  <a:pt x="4274726" y="2167467"/>
                </a:lnTo>
                <a:lnTo>
                  <a:pt x="0" y="2167467"/>
                </a:lnTo>
                <a:lnTo>
                  <a:pt x="0" y="0"/>
                </a:lnTo>
              </a:path>
            </a:pathLst>
          </a:custGeom>
          <a:solidFill>
            <a:srgbClr val="000000">
              <a:alpha val="0"/>
            </a:srgbClr>
          </a:solidFill>
          <a:ln cap="flat" cmpd="sng" w="57150">
            <a:solidFill>
              <a:srgbClr val="DFB73F"/>
            </a:solidFill>
            <a:prstDash val="solid"/>
            <a:round/>
            <a:headEnd len="sm" w="sm" type="none"/>
            <a:tailEnd len="sm" w="sm" type="none"/>
          </a:ln>
        </p:spPr>
      </p:sp>
      <p:pic>
        <p:nvPicPr>
          <p:cNvPr id="113" name="Google Shape;113;p15"/>
          <p:cNvPicPr preferRelativeResize="0"/>
          <p:nvPr/>
        </p:nvPicPr>
        <p:blipFill rotWithShape="1">
          <a:blip r:embed="rId3">
            <a:alphaModFix/>
          </a:blip>
          <a:srcRect b="0" l="11513" r="11513" t="0"/>
          <a:stretch/>
        </p:blipFill>
        <p:spPr>
          <a:xfrm>
            <a:off x="1515809" y="37179"/>
            <a:ext cx="4121295" cy="8031350"/>
          </a:xfrm>
          <a:prstGeom prst="rect">
            <a:avLst/>
          </a:prstGeom>
          <a:noFill/>
          <a:ln>
            <a:noFill/>
          </a:ln>
        </p:spPr>
      </p:pic>
      <p:sp>
        <p:nvSpPr>
          <p:cNvPr id="114" name="Google Shape;114;p15"/>
          <p:cNvSpPr txBox="1"/>
          <p:nvPr/>
        </p:nvSpPr>
        <p:spPr>
          <a:xfrm>
            <a:off x="6696321" y="1528727"/>
            <a:ext cx="2995200" cy="2770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6000" u="none" cap="none" strike="noStrike">
                <a:solidFill>
                  <a:srgbClr val="4D4614"/>
                </a:solidFill>
                <a:latin typeface="Antic Didone"/>
                <a:ea typeface="Antic Didone"/>
                <a:cs typeface="Antic Didone"/>
                <a:sym typeface="Antic Didone"/>
              </a:rPr>
              <a:t>Our Love Story</a:t>
            </a:r>
            <a:endParaRPr/>
          </a:p>
        </p:txBody>
      </p:sp>
      <p:sp>
        <p:nvSpPr>
          <p:cNvPr id="115" name="Google Shape;115;p15"/>
          <p:cNvSpPr txBox="1"/>
          <p:nvPr/>
        </p:nvSpPr>
        <p:spPr>
          <a:xfrm>
            <a:off x="10816767" y="6331484"/>
            <a:ext cx="5860200" cy="615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000" u="none" cap="none" strike="noStrike">
                <a:solidFill>
                  <a:srgbClr val="4D4614"/>
                </a:solidFill>
                <a:latin typeface="Open Sans"/>
                <a:ea typeface="Open Sans"/>
                <a:cs typeface="Open Sans"/>
                <a:sym typeface="Open Sans"/>
              </a:rPr>
              <a:t>Lorem ipsum dolor sit amet, consectetur adipiscing elit. Aliquam finibus posuere neque. </a:t>
            </a:r>
            <a:endParaRPr/>
          </a:p>
        </p:txBody>
      </p:sp>
      <p:pic>
        <p:nvPicPr>
          <p:cNvPr id="116" name="Google Shape;116;p15"/>
          <p:cNvPicPr preferRelativeResize="0"/>
          <p:nvPr/>
        </p:nvPicPr>
        <p:blipFill rotWithShape="1">
          <a:blip r:embed="rId4">
            <a:alphaModFix/>
          </a:blip>
          <a:srcRect b="0" l="22131" r="22131" t="0"/>
          <a:stretch/>
        </p:blipFill>
        <p:spPr>
          <a:xfrm>
            <a:off x="6151454" y="4885820"/>
            <a:ext cx="4084801" cy="4885820"/>
          </a:xfrm>
          <a:prstGeom prst="rect">
            <a:avLst/>
          </a:prstGeom>
          <a:noFill/>
          <a:ln>
            <a:noFill/>
          </a:ln>
        </p:spPr>
      </p:pic>
      <p:pic>
        <p:nvPicPr>
          <p:cNvPr id="117" name="Google Shape;117;p15"/>
          <p:cNvPicPr preferRelativeResize="0"/>
          <p:nvPr/>
        </p:nvPicPr>
        <p:blipFill rotWithShape="1">
          <a:blip r:embed="rId5">
            <a:alphaModFix/>
          </a:blip>
          <a:srcRect b="3991" l="9734" r="0" t="8196"/>
          <a:stretch/>
        </p:blipFill>
        <p:spPr>
          <a:xfrm>
            <a:off x="10604627" y="0"/>
            <a:ext cx="7186830" cy="4666854"/>
          </a:xfrm>
          <a:prstGeom prst="rect">
            <a:avLst/>
          </a:prstGeom>
          <a:noFill/>
          <a:ln>
            <a:noFill/>
          </a:ln>
        </p:spPr>
      </p:pic>
      <p:sp>
        <p:nvSpPr>
          <p:cNvPr id="118" name="Google Shape;118;p15"/>
          <p:cNvSpPr txBox="1"/>
          <p:nvPr/>
        </p:nvSpPr>
        <p:spPr>
          <a:xfrm>
            <a:off x="10816767" y="7366854"/>
            <a:ext cx="5860200" cy="615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000" u="none" cap="none" strike="noStrike">
                <a:solidFill>
                  <a:srgbClr val="4D4614"/>
                </a:solidFill>
                <a:latin typeface="Open Sans"/>
                <a:ea typeface="Open Sans"/>
                <a:cs typeface="Open Sans"/>
                <a:sym typeface="Open Sans"/>
              </a:rPr>
              <a:t>Lorem ipsum dolor sit amet, consectetur adipiscing elit. Aliquam finibus posuere neque. </a:t>
            </a:r>
            <a:endParaRPr/>
          </a:p>
        </p:txBody>
      </p:sp>
      <p:sp>
        <p:nvSpPr>
          <p:cNvPr id="119" name="Google Shape;119;p15"/>
          <p:cNvSpPr/>
          <p:nvPr/>
        </p:nvSpPr>
        <p:spPr>
          <a:xfrm>
            <a:off x="4137591" y="5442829"/>
            <a:ext cx="2376258" cy="5251398"/>
          </a:xfrm>
          <a:custGeom>
            <a:rect b="b" l="l" r="r" t="t"/>
            <a:pathLst>
              <a:path extrusionOk="0" h="5251398" w="2376258">
                <a:moveTo>
                  <a:pt x="0" y="0"/>
                </a:moveTo>
                <a:lnTo>
                  <a:pt x="2376258" y="0"/>
                </a:lnTo>
                <a:lnTo>
                  <a:pt x="2376258" y="5251399"/>
                </a:lnTo>
                <a:lnTo>
                  <a:pt x="0" y="5251399"/>
                </a:lnTo>
                <a:lnTo>
                  <a:pt x="0" y="0"/>
                </a:lnTo>
                <a:close/>
              </a:path>
            </a:pathLst>
          </a:custGeom>
          <a:blipFill rotWithShape="1">
            <a:blip r:embed="rId6">
              <a:alphaModFix/>
            </a:blip>
            <a:stretch>
              <a:fillRect b="0" l="0" r="0" t="0"/>
            </a:stretch>
          </a:blipFill>
          <a:ln>
            <a:noFill/>
          </a:ln>
        </p:spPr>
      </p:sp>
      <p:sp>
        <p:nvSpPr>
          <p:cNvPr id="120" name="Google Shape;120;p15"/>
          <p:cNvSpPr/>
          <p:nvPr/>
        </p:nvSpPr>
        <p:spPr>
          <a:xfrm rot="-377654">
            <a:off x="9289792" y="704217"/>
            <a:ext cx="1798533" cy="2758487"/>
          </a:xfrm>
          <a:custGeom>
            <a:rect b="b" l="l" r="r" t="t"/>
            <a:pathLst>
              <a:path extrusionOk="0" h="2758487" w="1798533">
                <a:moveTo>
                  <a:pt x="0" y="0"/>
                </a:moveTo>
                <a:lnTo>
                  <a:pt x="1798533" y="0"/>
                </a:lnTo>
                <a:lnTo>
                  <a:pt x="1798533" y="2758487"/>
                </a:lnTo>
                <a:lnTo>
                  <a:pt x="0" y="2758487"/>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EF8"/>
        </a:solidFill>
      </p:bgPr>
    </p:bg>
    <p:spTree>
      <p:nvGrpSpPr>
        <p:cNvPr id="124" name="Shape 124"/>
        <p:cNvGrpSpPr/>
        <p:nvPr/>
      </p:nvGrpSpPr>
      <p:grpSpPr>
        <a:xfrm>
          <a:off x="0" y="0"/>
          <a:ext cx="0" cy="0"/>
          <a:chOff x="0" y="0"/>
          <a:chExt cx="0" cy="0"/>
        </a:xfrm>
      </p:grpSpPr>
      <p:sp>
        <p:nvSpPr>
          <p:cNvPr id="125" name="Google Shape;125;p16"/>
          <p:cNvSpPr/>
          <p:nvPr/>
        </p:nvSpPr>
        <p:spPr>
          <a:xfrm>
            <a:off x="1028700" y="1028700"/>
            <a:ext cx="16230600" cy="8229600"/>
          </a:xfrm>
          <a:custGeom>
            <a:rect b="b" l="l" r="r" t="t"/>
            <a:pathLst>
              <a:path extrusionOk="0" h="2167467" w="4274726">
                <a:moveTo>
                  <a:pt x="0" y="0"/>
                </a:moveTo>
                <a:lnTo>
                  <a:pt x="4274726" y="0"/>
                </a:lnTo>
                <a:lnTo>
                  <a:pt x="4274726" y="2167467"/>
                </a:lnTo>
                <a:lnTo>
                  <a:pt x="0" y="2167467"/>
                </a:lnTo>
                <a:lnTo>
                  <a:pt x="0" y="0"/>
                </a:lnTo>
              </a:path>
            </a:pathLst>
          </a:custGeom>
          <a:solidFill>
            <a:srgbClr val="000000">
              <a:alpha val="0"/>
            </a:srgbClr>
          </a:solidFill>
          <a:ln cap="flat" cmpd="sng" w="57150">
            <a:solidFill>
              <a:srgbClr val="DFB73F"/>
            </a:solidFill>
            <a:prstDash val="solid"/>
            <a:round/>
            <a:headEnd len="sm" w="sm" type="none"/>
            <a:tailEnd len="sm" w="sm" type="none"/>
          </a:ln>
        </p:spPr>
      </p:sp>
      <p:sp>
        <p:nvSpPr>
          <p:cNvPr id="126" name="Google Shape;126;p16"/>
          <p:cNvSpPr txBox="1"/>
          <p:nvPr/>
        </p:nvSpPr>
        <p:spPr>
          <a:xfrm>
            <a:off x="1028700" y="847874"/>
            <a:ext cx="3086100" cy="3266926"/>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cxnSp>
        <p:nvCxnSpPr>
          <p:cNvPr id="127" name="Google Shape;127;p16"/>
          <p:cNvCxnSpPr/>
          <p:nvPr/>
        </p:nvCxnSpPr>
        <p:spPr>
          <a:xfrm rot="10800000">
            <a:off x="0" y="5124450"/>
            <a:ext cx="18841892" cy="0"/>
          </a:xfrm>
          <a:prstGeom prst="straightConnector1">
            <a:avLst/>
          </a:prstGeom>
          <a:noFill/>
          <a:ln cap="flat" cmpd="sng" w="38100">
            <a:solidFill>
              <a:srgbClr val="4D4614"/>
            </a:solidFill>
            <a:prstDash val="dash"/>
            <a:round/>
            <a:headEnd len="sm" w="sm" type="none"/>
            <a:tailEnd len="sm" w="sm" type="none"/>
          </a:ln>
        </p:spPr>
      </p:cxnSp>
      <p:sp>
        <p:nvSpPr>
          <p:cNvPr id="128" name="Google Shape;128;p16"/>
          <p:cNvSpPr txBox="1"/>
          <p:nvPr/>
        </p:nvSpPr>
        <p:spPr>
          <a:xfrm>
            <a:off x="5457894" y="2079311"/>
            <a:ext cx="7372212" cy="9334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6000" u="none" cap="none" strike="noStrike">
                <a:solidFill>
                  <a:srgbClr val="4D4614"/>
                </a:solidFill>
                <a:latin typeface="Antic Didone"/>
                <a:ea typeface="Antic Didone"/>
                <a:cs typeface="Antic Didone"/>
                <a:sym typeface="Antic Didone"/>
              </a:rPr>
              <a:t>Our Love Story</a:t>
            </a:r>
            <a:endParaRPr/>
          </a:p>
        </p:txBody>
      </p:sp>
      <p:sp>
        <p:nvSpPr>
          <p:cNvPr id="129" name="Google Shape;129;p16"/>
          <p:cNvSpPr txBox="1"/>
          <p:nvPr/>
        </p:nvSpPr>
        <p:spPr>
          <a:xfrm>
            <a:off x="5589792" y="3225052"/>
            <a:ext cx="7108415" cy="34925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4D4614"/>
                </a:solidFill>
                <a:latin typeface="Open Sans"/>
                <a:ea typeface="Open Sans"/>
                <a:cs typeface="Open Sans"/>
                <a:sym typeface="Open Sans"/>
              </a:rPr>
              <a:t>Lorem ipsum dolor sit amet, consectetur adipiscing elit. </a:t>
            </a:r>
            <a:endParaRPr/>
          </a:p>
        </p:txBody>
      </p:sp>
      <p:grpSp>
        <p:nvGrpSpPr>
          <p:cNvPr id="130" name="Google Shape;130;p16"/>
          <p:cNvGrpSpPr/>
          <p:nvPr/>
        </p:nvGrpSpPr>
        <p:grpSpPr>
          <a:xfrm rot="-5400000">
            <a:off x="2481089" y="4842846"/>
            <a:ext cx="601308" cy="601308"/>
            <a:chOff x="0" y="0"/>
            <a:chExt cx="812800" cy="812800"/>
          </a:xfrm>
        </p:grpSpPr>
        <p:sp>
          <p:nvSpPr>
            <p:cNvPr id="131" name="Google Shape;131;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path>
              </a:pathLst>
            </a:custGeom>
            <a:solidFill>
              <a:srgbClr val="4D4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6"/>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3" name="Google Shape;133;p16"/>
          <p:cNvSpPr txBox="1"/>
          <p:nvPr/>
        </p:nvSpPr>
        <p:spPr>
          <a:xfrm>
            <a:off x="1028700" y="5743358"/>
            <a:ext cx="3506100" cy="615600"/>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0" i="0" lang="en-US" sz="3999" u="none" cap="none" strike="noStrike">
                <a:solidFill>
                  <a:srgbClr val="4D4614"/>
                </a:solidFill>
                <a:latin typeface="Antic Didone"/>
                <a:ea typeface="Antic Didone"/>
                <a:cs typeface="Antic Didone"/>
                <a:sym typeface="Antic Didone"/>
              </a:rPr>
              <a:t>2015</a:t>
            </a:r>
            <a:endParaRPr/>
          </a:p>
        </p:txBody>
      </p:sp>
      <p:sp>
        <p:nvSpPr>
          <p:cNvPr id="134" name="Google Shape;134;p16"/>
          <p:cNvSpPr txBox="1"/>
          <p:nvPr/>
        </p:nvSpPr>
        <p:spPr>
          <a:xfrm>
            <a:off x="1261825" y="6633945"/>
            <a:ext cx="3039900" cy="1385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800" u="none" cap="none" strike="noStrike">
                <a:solidFill>
                  <a:srgbClr val="4D4614"/>
                </a:solidFill>
                <a:latin typeface="Open Sans"/>
                <a:ea typeface="Open Sans"/>
                <a:cs typeface="Open Sans"/>
                <a:sym typeface="Open Sans"/>
              </a:rPr>
              <a:t>Lorem ipsum dolor sit amet, consectetur adipiscing elit. Aliquam finibus posuere neque. Lorem ipsum dolor sit amet.</a:t>
            </a:r>
            <a:endParaRPr/>
          </a:p>
        </p:txBody>
      </p:sp>
      <p:grpSp>
        <p:nvGrpSpPr>
          <p:cNvPr id="135" name="Google Shape;135;p16"/>
          <p:cNvGrpSpPr/>
          <p:nvPr/>
        </p:nvGrpSpPr>
        <p:grpSpPr>
          <a:xfrm rot="-5400000">
            <a:off x="6722594" y="4842846"/>
            <a:ext cx="601308" cy="601308"/>
            <a:chOff x="0" y="0"/>
            <a:chExt cx="812800" cy="812800"/>
          </a:xfrm>
        </p:grpSpPr>
        <p:sp>
          <p:nvSpPr>
            <p:cNvPr id="136" name="Google Shape;136;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path>
              </a:pathLst>
            </a:custGeom>
            <a:solidFill>
              <a:srgbClr val="4D4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6"/>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8" name="Google Shape;138;p16"/>
          <p:cNvSpPr txBox="1"/>
          <p:nvPr/>
        </p:nvSpPr>
        <p:spPr>
          <a:xfrm>
            <a:off x="5270205" y="5743358"/>
            <a:ext cx="3506100" cy="615600"/>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0" i="0" lang="en-US" sz="3999" u="none" cap="none" strike="noStrike">
                <a:solidFill>
                  <a:srgbClr val="4D4614"/>
                </a:solidFill>
                <a:latin typeface="Antic Didone"/>
                <a:ea typeface="Antic Didone"/>
                <a:cs typeface="Antic Didone"/>
                <a:sym typeface="Antic Didone"/>
              </a:rPr>
              <a:t>2017</a:t>
            </a:r>
            <a:endParaRPr/>
          </a:p>
        </p:txBody>
      </p:sp>
      <p:sp>
        <p:nvSpPr>
          <p:cNvPr id="139" name="Google Shape;139;p16"/>
          <p:cNvSpPr txBox="1"/>
          <p:nvPr/>
        </p:nvSpPr>
        <p:spPr>
          <a:xfrm>
            <a:off x="5503330" y="6633945"/>
            <a:ext cx="3039900" cy="1385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800" u="none" cap="none" strike="noStrike">
                <a:solidFill>
                  <a:srgbClr val="4D4614"/>
                </a:solidFill>
                <a:latin typeface="Open Sans"/>
                <a:ea typeface="Open Sans"/>
                <a:cs typeface="Open Sans"/>
                <a:sym typeface="Open Sans"/>
              </a:rPr>
              <a:t>Lorem ipsum dolor sit amet, consectetur adipiscing elit. Aliquam finibus posuere neque. Lorem ipsum dolor sit amet.</a:t>
            </a:r>
            <a:endParaRPr/>
          </a:p>
        </p:txBody>
      </p:sp>
      <p:grpSp>
        <p:nvGrpSpPr>
          <p:cNvPr id="140" name="Google Shape;140;p16"/>
          <p:cNvGrpSpPr/>
          <p:nvPr/>
        </p:nvGrpSpPr>
        <p:grpSpPr>
          <a:xfrm rot="-5400000">
            <a:off x="10964098" y="4842846"/>
            <a:ext cx="601308" cy="601308"/>
            <a:chOff x="0" y="0"/>
            <a:chExt cx="812800" cy="812800"/>
          </a:xfrm>
        </p:grpSpPr>
        <p:sp>
          <p:nvSpPr>
            <p:cNvPr id="141" name="Google Shape;141;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path>
              </a:pathLst>
            </a:custGeom>
            <a:solidFill>
              <a:srgbClr val="4D4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6"/>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3" name="Google Shape;143;p16"/>
          <p:cNvSpPr txBox="1"/>
          <p:nvPr/>
        </p:nvSpPr>
        <p:spPr>
          <a:xfrm>
            <a:off x="9511709" y="5743358"/>
            <a:ext cx="3506100" cy="615600"/>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0" i="0" lang="en-US" sz="3999" u="none" cap="none" strike="noStrike">
                <a:solidFill>
                  <a:srgbClr val="4D4614"/>
                </a:solidFill>
                <a:latin typeface="Antic Didone"/>
                <a:ea typeface="Antic Didone"/>
                <a:cs typeface="Antic Didone"/>
                <a:sym typeface="Antic Didone"/>
              </a:rPr>
              <a:t>2018</a:t>
            </a:r>
            <a:endParaRPr/>
          </a:p>
        </p:txBody>
      </p:sp>
      <p:sp>
        <p:nvSpPr>
          <p:cNvPr id="144" name="Google Shape;144;p16"/>
          <p:cNvSpPr txBox="1"/>
          <p:nvPr/>
        </p:nvSpPr>
        <p:spPr>
          <a:xfrm>
            <a:off x="9744834" y="6633945"/>
            <a:ext cx="3039900" cy="1385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800" u="none" cap="none" strike="noStrike">
                <a:solidFill>
                  <a:srgbClr val="4D4614"/>
                </a:solidFill>
                <a:latin typeface="Open Sans"/>
                <a:ea typeface="Open Sans"/>
                <a:cs typeface="Open Sans"/>
                <a:sym typeface="Open Sans"/>
              </a:rPr>
              <a:t>Lorem ipsum dolor sit amet, consectetur adipiscing elit. Aliquam finibus posuere neque. Lorem ipsum dolor sit amet.</a:t>
            </a:r>
            <a:endParaRPr/>
          </a:p>
        </p:txBody>
      </p:sp>
      <p:grpSp>
        <p:nvGrpSpPr>
          <p:cNvPr id="145" name="Google Shape;145;p16"/>
          <p:cNvGrpSpPr/>
          <p:nvPr/>
        </p:nvGrpSpPr>
        <p:grpSpPr>
          <a:xfrm rot="-5400000">
            <a:off x="15205603" y="4842846"/>
            <a:ext cx="601308" cy="601308"/>
            <a:chOff x="0" y="0"/>
            <a:chExt cx="812800" cy="812800"/>
          </a:xfrm>
        </p:grpSpPr>
        <p:sp>
          <p:nvSpPr>
            <p:cNvPr id="146" name="Google Shape;146;p1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path>
              </a:pathLst>
            </a:custGeom>
            <a:solidFill>
              <a:srgbClr val="4D4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6"/>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8" name="Google Shape;148;p16"/>
          <p:cNvSpPr txBox="1"/>
          <p:nvPr/>
        </p:nvSpPr>
        <p:spPr>
          <a:xfrm>
            <a:off x="13753214" y="5743358"/>
            <a:ext cx="3506100" cy="615600"/>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0" i="0" lang="en-US" sz="3999" u="none" cap="none" strike="noStrike">
                <a:solidFill>
                  <a:srgbClr val="4D4614"/>
                </a:solidFill>
                <a:latin typeface="Antic Didone"/>
                <a:ea typeface="Antic Didone"/>
                <a:cs typeface="Antic Didone"/>
                <a:sym typeface="Antic Didone"/>
              </a:rPr>
              <a:t>2023</a:t>
            </a:r>
            <a:endParaRPr/>
          </a:p>
        </p:txBody>
      </p:sp>
      <p:sp>
        <p:nvSpPr>
          <p:cNvPr id="149" name="Google Shape;149;p16"/>
          <p:cNvSpPr txBox="1"/>
          <p:nvPr/>
        </p:nvSpPr>
        <p:spPr>
          <a:xfrm>
            <a:off x="13986339" y="6633945"/>
            <a:ext cx="3039900" cy="1385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800" u="none" cap="none" strike="noStrike">
                <a:solidFill>
                  <a:srgbClr val="4D4614"/>
                </a:solidFill>
                <a:latin typeface="Open Sans"/>
                <a:ea typeface="Open Sans"/>
                <a:cs typeface="Open Sans"/>
                <a:sym typeface="Open Sans"/>
              </a:rPr>
              <a:t>Lorem ipsum dolor sit amet, consectetur adipiscing elit. Aliquam finibus posuere neque. Lorem ipsum dolor sit amet.</a:t>
            </a:r>
            <a:endParaRPr/>
          </a:p>
        </p:txBody>
      </p:sp>
      <p:sp>
        <p:nvSpPr>
          <p:cNvPr id="150" name="Google Shape;150;p16"/>
          <p:cNvSpPr/>
          <p:nvPr/>
        </p:nvSpPr>
        <p:spPr>
          <a:xfrm rot="5828142">
            <a:off x="46279" y="-791021"/>
            <a:ext cx="3502176" cy="6561454"/>
          </a:xfrm>
          <a:custGeom>
            <a:rect b="b" l="l" r="r" t="t"/>
            <a:pathLst>
              <a:path extrusionOk="0" h="6561454" w="3502176">
                <a:moveTo>
                  <a:pt x="0" y="0"/>
                </a:moveTo>
                <a:lnTo>
                  <a:pt x="3502177" y="0"/>
                </a:lnTo>
                <a:lnTo>
                  <a:pt x="3502177" y="6561454"/>
                </a:lnTo>
                <a:lnTo>
                  <a:pt x="0" y="6561454"/>
                </a:lnTo>
                <a:lnTo>
                  <a:pt x="0" y="0"/>
                </a:lnTo>
                <a:close/>
              </a:path>
            </a:pathLst>
          </a:custGeom>
          <a:blipFill rotWithShape="1">
            <a:blip r:embed="rId3">
              <a:alphaModFix/>
            </a:blip>
            <a:stretch>
              <a:fillRect b="0" l="0" r="0" t="0"/>
            </a:stretch>
          </a:blipFill>
          <a:ln>
            <a:noFill/>
          </a:ln>
        </p:spPr>
      </p:sp>
      <p:sp>
        <p:nvSpPr>
          <p:cNvPr id="151" name="Google Shape;151;p16"/>
          <p:cNvSpPr/>
          <p:nvPr/>
        </p:nvSpPr>
        <p:spPr>
          <a:xfrm rot="-5634572">
            <a:off x="14795352" y="-965381"/>
            <a:ext cx="3502176" cy="6561454"/>
          </a:xfrm>
          <a:custGeom>
            <a:rect b="b" l="l" r="r" t="t"/>
            <a:pathLst>
              <a:path extrusionOk="0" h="6561454" w="3502176">
                <a:moveTo>
                  <a:pt x="3502176" y="6561454"/>
                </a:moveTo>
                <a:lnTo>
                  <a:pt x="0" y="6561454"/>
                </a:lnTo>
                <a:lnTo>
                  <a:pt x="0" y="0"/>
                </a:lnTo>
                <a:lnTo>
                  <a:pt x="3502176" y="0"/>
                </a:lnTo>
                <a:lnTo>
                  <a:pt x="3502176" y="6561454"/>
                </a:lnTo>
                <a:close/>
              </a:path>
            </a:pathLst>
          </a:custGeom>
          <a:blipFill rotWithShape="1">
            <a:blip r:embed="rId3">
              <a:alphaModFix/>
            </a:blip>
            <a:stretch>
              <a:fillRect b="0" l="0" r="0" t="0"/>
            </a:stretch>
          </a:blipFill>
          <a:ln>
            <a:noFill/>
          </a:ln>
        </p:spPr>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EF8"/>
        </a:solidFill>
      </p:bgPr>
    </p:bg>
    <p:spTree>
      <p:nvGrpSpPr>
        <p:cNvPr id="155" name="Shape 155"/>
        <p:cNvGrpSpPr/>
        <p:nvPr/>
      </p:nvGrpSpPr>
      <p:grpSpPr>
        <a:xfrm>
          <a:off x="0" y="0"/>
          <a:ext cx="0" cy="0"/>
          <a:chOff x="0" y="0"/>
          <a:chExt cx="0" cy="0"/>
        </a:xfrm>
      </p:grpSpPr>
      <p:sp>
        <p:nvSpPr>
          <p:cNvPr id="156" name="Google Shape;156;p17"/>
          <p:cNvSpPr/>
          <p:nvPr/>
        </p:nvSpPr>
        <p:spPr>
          <a:xfrm>
            <a:off x="1028700" y="1028700"/>
            <a:ext cx="16230600" cy="8229600"/>
          </a:xfrm>
          <a:custGeom>
            <a:rect b="b" l="l" r="r" t="t"/>
            <a:pathLst>
              <a:path extrusionOk="0" h="2167467" w="4274726">
                <a:moveTo>
                  <a:pt x="0" y="0"/>
                </a:moveTo>
                <a:lnTo>
                  <a:pt x="4274726" y="0"/>
                </a:lnTo>
                <a:lnTo>
                  <a:pt x="4274726" y="2167467"/>
                </a:lnTo>
                <a:lnTo>
                  <a:pt x="0" y="2167467"/>
                </a:lnTo>
                <a:lnTo>
                  <a:pt x="0" y="0"/>
                </a:lnTo>
              </a:path>
            </a:pathLst>
          </a:custGeom>
          <a:solidFill>
            <a:srgbClr val="000000">
              <a:alpha val="0"/>
            </a:srgbClr>
          </a:solidFill>
          <a:ln cap="flat" cmpd="sng" w="57150">
            <a:solidFill>
              <a:srgbClr val="DFB73F"/>
            </a:solidFill>
            <a:prstDash val="solid"/>
            <a:round/>
            <a:headEnd len="sm" w="sm" type="none"/>
            <a:tailEnd len="sm" w="sm" type="none"/>
          </a:ln>
        </p:spPr>
      </p:sp>
      <p:sp>
        <p:nvSpPr>
          <p:cNvPr id="157" name="Google Shape;157;p17"/>
          <p:cNvSpPr txBox="1"/>
          <p:nvPr/>
        </p:nvSpPr>
        <p:spPr>
          <a:xfrm>
            <a:off x="2967585" y="1598139"/>
            <a:ext cx="12352829" cy="9334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6000" u="none" cap="none" strike="noStrike">
                <a:solidFill>
                  <a:srgbClr val="4D4614"/>
                </a:solidFill>
                <a:latin typeface="Antic Didone"/>
                <a:ea typeface="Antic Didone"/>
                <a:cs typeface="Antic Didone"/>
                <a:sym typeface="Antic Didone"/>
              </a:rPr>
              <a:t>Our Favorite Activities</a:t>
            </a:r>
            <a:endParaRPr/>
          </a:p>
        </p:txBody>
      </p:sp>
      <p:sp>
        <p:nvSpPr>
          <p:cNvPr id="158" name="Google Shape;158;p17"/>
          <p:cNvSpPr txBox="1"/>
          <p:nvPr/>
        </p:nvSpPr>
        <p:spPr>
          <a:xfrm>
            <a:off x="5438052" y="2767150"/>
            <a:ext cx="7411896" cy="34925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4D4614"/>
                </a:solidFill>
                <a:latin typeface="Open Sans"/>
                <a:ea typeface="Open Sans"/>
                <a:cs typeface="Open Sans"/>
                <a:sym typeface="Open Sans"/>
              </a:rPr>
              <a:t>Lorem ipsum dolor sit amet, consectetur adipiscing elit. </a:t>
            </a:r>
            <a:endParaRPr/>
          </a:p>
        </p:txBody>
      </p:sp>
      <p:pic>
        <p:nvPicPr>
          <p:cNvPr id="159" name="Google Shape;159;p17"/>
          <p:cNvPicPr preferRelativeResize="0"/>
          <p:nvPr/>
        </p:nvPicPr>
        <p:blipFill rotWithShape="1">
          <a:blip r:embed="rId3">
            <a:alphaModFix/>
          </a:blip>
          <a:srcRect b="0" l="16998" r="16997" t="0"/>
          <a:stretch/>
        </p:blipFill>
        <p:spPr>
          <a:xfrm>
            <a:off x="3259137" y="4097475"/>
            <a:ext cx="2393373" cy="2428009"/>
          </a:xfrm>
          <a:prstGeom prst="rect">
            <a:avLst/>
          </a:prstGeom>
          <a:noFill/>
          <a:ln>
            <a:noFill/>
          </a:ln>
        </p:spPr>
      </p:pic>
      <p:sp>
        <p:nvSpPr>
          <p:cNvPr id="160" name="Google Shape;160;p17"/>
          <p:cNvSpPr txBox="1"/>
          <p:nvPr/>
        </p:nvSpPr>
        <p:spPr>
          <a:xfrm>
            <a:off x="2702781" y="6705879"/>
            <a:ext cx="3506100" cy="615600"/>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0" i="0" lang="en-US" sz="4000" u="none" cap="none" strike="noStrike">
                <a:solidFill>
                  <a:srgbClr val="4D4614"/>
                </a:solidFill>
                <a:latin typeface="Antic Didone"/>
                <a:ea typeface="Antic Didone"/>
                <a:cs typeface="Antic Didone"/>
                <a:sym typeface="Antic Didone"/>
              </a:rPr>
              <a:t>Hobby 01</a:t>
            </a:r>
            <a:endParaRPr sz="4000"/>
          </a:p>
        </p:txBody>
      </p:sp>
      <p:sp>
        <p:nvSpPr>
          <p:cNvPr id="161" name="Google Shape;161;p17"/>
          <p:cNvSpPr txBox="1"/>
          <p:nvPr/>
        </p:nvSpPr>
        <p:spPr>
          <a:xfrm>
            <a:off x="2731644" y="7476824"/>
            <a:ext cx="3448500" cy="831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800" u="none" cap="none" strike="noStrike">
                <a:solidFill>
                  <a:srgbClr val="4D4614"/>
                </a:solidFill>
                <a:latin typeface="Open Sans"/>
                <a:ea typeface="Open Sans"/>
                <a:cs typeface="Open Sans"/>
                <a:sym typeface="Open Sans"/>
              </a:rPr>
              <a:t>Lorem ipsum dolor sit amet, consectetur adipiscing elit. Aliquam finibus posuere neque. </a:t>
            </a:r>
            <a:endParaRPr/>
          </a:p>
        </p:txBody>
      </p:sp>
      <p:pic>
        <p:nvPicPr>
          <p:cNvPr id="162" name="Google Shape;162;p17"/>
          <p:cNvPicPr preferRelativeResize="0"/>
          <p:nvPr/>
        </p:nvPicPr>
        <p:blipFill rotWithShape="1">
          <a:blip r:embed="rId4">
            <a:alphaModFix/>
          </a:blip>
          <a:srcRect b="37292" l="16358" r="0" t="6138"/>
          <a:stretch/>
        </p:blipFill>
        <p:spPr>
          <a:xfrm>
            <a:off x="7948304" y="4097475"/>
            <a:ext cx="2393373" cy="2428009"/>
          </a:xfrm>
          <a:prstGeom prst="rect">
            <a:avLst/>
          </a:prstGeom>
          <a:noFill/>
          <a:ln>
            <a:noFill/>
          </a:ln>
        </p:spPr>
      </p:pic>
      <p:sp>
        <p:nvSpPr>
          <p:cNvPr id="163" name="Google Shape;163;p17"/>
          <p:cNvSpPr txBox="1"/>
          <p:nvPr/>
        </p:nvSpPr>
        <p:spPr>
          <a:xfrm>
            <a:off x="7391947" y="6705879"/>
            <a:ext cx="3506100" cy="615600"/>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0" i="0" lang="en-US" sz="4000" u="none" cap="none" strike="noStrike">
                <a:solidFill>
                  <a:srgbClr val="4D4614"/>
                </a:solidFill>
                <a:latin typeface="Antic Didone"/>
                <a:ea typeface="Antic Didone"/>
                <a:cs typeface="Antic Didone"/>
                <a:sym typeface="Antic Didone"/>
              </a:rPr>
              <a:t>Hobby 02</a:t>
            </a:r>
            <a:endParaRPr sz="4000"/>
          </a:p>
        </p:txBody>
      </p:sp>
      <p:sp>
        <p:nvSpPr>
          <p:cNvPr id="164" name="Google Shape;164;p17"/>
          <p:cNvSpPr txBox="1"/>
          <p:nvPr/>
        </p:nvSpPr>
        <p:spPr>
          <a:xfrm>
            <a:off x="7420810" y="7476824"/>
            <a:ext cx="3448500" cy="831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800" u="none" cap="none" strike="noStrike">
                <a:solidFill>
                  <a:srgbClr val="4D4614"/>
                </a:solidFill>
                <a:latin typeface="Open Sans"/>
                <a:ea typeface="Open Sans"/>
                <a:cs typeface="Open Sans"/>
                <a:sym typeface="Open Sans"/>
              </a:rPr>
              <a:t>Lorem ipsum dolor sit amet, consectetur adipiscing elit. Aliquam finibus posuere neque. </a:t>
            </a:r>
            <a:endParaRPr/>
          </a:p>
        </p:txBody>
      </p:sp>
      <p:pic>
        <p:nvPicPr>
          <p:cNvPr id="165" name="Google Shape;165;p17"/>
          <p:cNvPicPr preferRelativeResize="0"/>
          <p:nvPr/>
        </p:nvPicPr>
        <p:blipFill rotWithShape="1">
          <a:blip r:embed="rId5">
            <a:alphaModFix/>
          </a:blip>
          <a:srcRect b="0" l="17142" r="17141" t="0"/>
          <a:stretch/>
        </p:blipFill>
        <p:spPr>
          <a:xfrm>
            <a:off x="12635490" y="4097475"/>
            <a:ext cx="2393373" cy="2428009"/>
          </a:xfrm>
          <a:prstGeom prst="rect">
            <a:avLst/>
          </a:prstGeom>
          <a:noFill/>
          <a:ln>
            <a:noFill/>
          </a:ln>
        </p:spPr>
      </p:pic>
      <p:sp>
        <p:nvSpPr>
          <p:cNvPr id="166" name="Google Shape;166;p17"/>
          <p:cNvSpPr txBox="1"/>
          <p:nvPr/>
        </p:nvSpPr>
        <p:spPr>
          <a:xfrm>
            <a:off x="12079133" y="6705879"/>
            <a:ext cx="3506100" cy="615600"/>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0" i="0" lang="en-US" sz="4000" u="none" cap="none" strike="noStrike">
                <a:solidFill>
                  <a:srgbClr val="4D4614"/>
                </a:solidFill>
                <a:latin typeface="Antic Didone"/>
                <a:ea typeface="Antic Didone"/>
                <a:cs typeface="Antic Didone"/>
                <a:sym typeface="Antic Didone"/>
              </a:rPr>
              <a:t>Hobby 03</a:t>
            </a:r>
            <a:endParaRPr sz="4000"/>
          </a:p>
        </p:txBody>
      </p:sp>
      <p:sp>
        <p:nvSpPr>
          <p:cNvPr id="167" name="Google Shape;167;p17"/>
          <p:cNvSpPr txBox="1"/>
          <p:nvPr/>
        </p:nvSpPr>
        <p:spPr>
          <a:xfrm>
            <a:off x="12107996" y="7476824"/>
            <a:ext cx="3448500" cy="831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800" u="none" cap="none" strike="noStrike">
                <a:solidFill>
                  <a:srgbClr val="4D4614"/>
                </a:solidFill>
                <a:latin typeface="Open Sans"/>
                <a:ea typeface="Open Sans"/>
                <a:cs typeface="Open Sans"/>
                <a:sym typeface="Open Sans"/>
              </a:rPr>
              <a:t>Lorem ipsum dolor sit amet, consectetur adipiscing elit. Aliquam finibus posuere neque. </a:t>
            </a:r>
            <a:endParaRPr/>
          </a:p>
        </p:txBody>
      </p:sp>
      <p:sp>
        <p:nvSpPr>
          <p:cNvPr id="168" name="Google Shape;168;p17"/>
          <p:cNvSpPr/>
          <p:nvPr/>
        </p:nvSpPr>
        <p:spPr>
          <a:xfrm>
            <a:off x="-300748" y="4377471"/>
            <a:ext cx="2658897" cy="5876015"/>
          </a:xfrm>
          <a:custGeom>
            <a:rect b="b" l="l" r="r" t="t"/>
            <a:pathLst>
              <a:path extrusionOk="0" h="5876015" w="2658897">
                <a:moveTo>
                  <a:pt x="0" y="0"/>
                </a:moveTo>
                <a:lnTo>
                  <a:pt x="2658896" y="0"/>
                </a:lnTo>
                <a:lnTo>
                  <a:pt x="2658896" y="5876015"/>
                </a:lnTo>
                <a:lnTo>
                  <a:pt x="0" y="5876015"/>
                </a:lnTo>
                <a:lnTo>
                  <a:pt x="0" y="0"/>
                </a:lnTo>
                <a:close/>
              </a:path>
            </a:pathLst>
          </a:custGeom>
          <a:blipFill rotWithShape="1">
            <a:blip r:embed="rId6">
              <a:alphaModFix/>
            </a:blip>
            <a:stretch>
              <a:fillRect b="0" l="0" r="0" t="0"/>
            </a:stretch>
          </a:blipFill>
          <a:ln>
            <a:noFill/>
          </a:ln>
        </p:spPr>
      </p:sp>
      <p:sp>
        <p:nvSpPr>
          <p:cNvPr id="169" name="Google Shape;169;p17"/>
          <p:cNvSpPr/>
          <p:nvPr/>
        </p:nvSpPr>
        <p:spPr>
          <a:xfrm flipH="1">
            <a:off x="15928119" y="4410985"/>
            <a:ext cx="2658897" cy="5876015"/>
          </a:xfrm>
          <a:custGeom>
            <a:rect b="b" l="l" r="r" t="t"/>
            <a:pathLst>
              <a:path extrusionOk="0" h="5876015" w="2658897">
                <a:moveTo>
                  <a:pt x="2658897" y="0"/>
                </a:moveTo>
                <a:lnTo>
                  <a:pt x="0" y="0"/>
                </a:lnTo>
                <a:lnTo>
                  <a:pt x="0" y="5876015"/>
                </a:lnTo>
                <a:lnTo>
                  <a:pt x="2658897" y="5876015"/>
                </a:lnTo>
                <a:lnTo>
                  <a:pt x="2658897" y="0"/>
                </a:lnTo>
                <a:close/>
              </a:path>
            </a:pathLst>
          </a:custGeom>
          <a:blipFill rotWithShape="1">
            <a:blip r:embed="rId6">
              <a:alphaModFix/>
            </a:blip>
            <a:stretch>
              <a:fillRect b="0" l="0" r="0" t="0"/>
            </a:stretch>
          </a:blipFill>
          <a:ln>
            <a:noFill/>
          </a:ln>
        </p:spPr>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EF8"/>
        </a:solidFill>
      </p:bgPr>
    </p:bg>
    <p:spTree>
      <p:nvGrpSpPr>
        <p:cNvPr id="173" name="Shape 173"/>
        <p:cNvGrpSpPr/>
        <p:nvPr/>
      </p:nvGrpSpPr>
      <p:grpSpPr>
        <a:xfrm>
          <a:off x="0" y="0"/>
          <a:ext cx="0" cy="0"/>
          <a:chOff x="0" y="0"/>
          <a:chExt cx="0" cy="0"/>
        </a:xfrm>
      </p:grpSpPr>
      <p:sp>
        <p:nvSpPr>
          <p:cNvPr id="174" name="Google Shape;174;p18"/>
          <p:cNvSpPr/>
          <p:nvPr/>
        </p:nvSpPr>
        <p:spPr>
          <a:xfrm>
            <a:off x="1028700" y="1028700"/>
            <a:ext cx="16230600" cy="8229600"/>
          </a:xfrm>
          <a:custGeom>
            <a:rect b="b" l="l" r="r" t="t"/>
            <a:pathLst>
              <a:path extrusionOk="0" h="2167467" w="4274726">
                <a:moveTo>
                  <a:pt x="0" y="0"/>
                </a:moveTo>
                <a:lnTo>
                  <a:pt x="4274726" y="0"/>
                </a:lnTo>
                <a:lnTo>
                  <a:pt x="4274726" y="2167467"/>
                </a:lnTo>
                <a:lnTo>
                  <a:pt x="0" y="2167467"/>
                </a:lnTo>
                <a:lnTo>
                  <a:pt x="0" y="0"/>
                </a:lnTo>
              </a:path>
            </a:pathLst>
          </a:custGeom>
          <a:solidFill>
            <a:srgbClr val="000000">
              <a:alpha val="0"/>
            </a:srgbClr>
          </a:solidFill>
          <a:ln cap="flat" cmpd="sng" w="57150">
            <a:solidFill>
              <a:srgbClr val="DFB73F"/>
            </a:solidFill>
            <a:prstDash val="solid"/>
            <a:round/>
            <a:headEnd len="sm" w="sm" type="none"/>
            <a:tailEnd len="sm" w="sm" type="none"/>
          </a:ln>
        </p:spPr>
      </p:sp>
      <p:sp>
        <p:nvSpPr>
          <p:cNvPr id="175" name="Google Shape;175;p18"/>
          <p:cNvSpPr/>
          <p:nvPr/>
        </p:nvSpPr>
        <p:spPr>
          <a:xfrm>
            <a:off x="1637421" y="2557178"/>
            <a:ext cx="9028067" cy="5172643"/>
          </a:xfrm>
          <a:custGeom>
            <a:rect b="b" l="l" r="r" t="t"/>
            <a:pathLst>
              <a:path extrusionOk="0" h="5172643" w="9028067">
                <a:moveTo>
                  <a:pt x="0" y="0"/>
                </a:moveTo>
                <a:lnTo>
                  <a:pt x="9028067" y="0"/>
                </a:lnTo>
                <a:lnTo>
                  <a:pt x="9028067" y="5172644"/>
                </a:lnTo>
                <a:lnTo>
                  <a:pt x="0" y="5172644"/>
                </a:lnTo>
                <a:lnTo>
                  <a:pt x="0" y="0"/>
                </a:lnTo>
                <a:close/>
              </a:path>
            </a:pathLst>
          </a:custGeom>
          <a:blipFill rotWithShape="1">
            <a:blip r:embed="rId3">
              <a:alphaModFix/>
            </a:blip>
            <a:stretch>
              <a:fillRect b="0" l="0" r="0" t="0"/>
            </a:stretch>
          </a:blipFill>
          <a:ln>
            <a:noFill/>
          </a:ln>
        </p:spPr>
      </p:sp>
      <p:grpSp>
        <p:nvGrpSpPr>
          <p:cNvPr id="176" name="Google Shape;176;p18"/>
          <p:cNvGrpSpPr/>
          <p:nvPr/>
        </p:nvGrpSpPr>
        <p:grpSpPr>
          <a:xfrm>
            <a:off x="8651831" y="4897416"/>
            <a:ext cx="615072" cy="615072"/>
            <a:chOff x="0" y="0"/>
            <a:chExt cx="812800" cy="812800"/>
          </a:xfrm>
        </p:grpSpPr>
        <p:sp>
          <p:nvSpPr>
            <p:cNvPr id="177" name="Google Shape;177;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path>
              </a:pathLst>
            </a:custGeom>
            <a:solidFill>
              <a:srgbClr val="4D4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8"/>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39958"/>
                </a:lnSpc>
                <a:spcBef>
                  <a:spcPts val="0"/>
                </a:spcBef>
                <a:spcAft>
                  <a:spcPts val="0"/>
                </a:spcAft>
                <a:buNone/>
              </a:pPr>
              <a:r>
                <a:rPr b="0" i="0" lang="en-US" sz="2400" u="none" cap="none" strike="noStrike">
                  <a:solidFill>
                    <a:srgbClr val="FFFFF8"/>
                  </a:solidFill>
                  <a:latin typeface="Antic Didone"/>
                  <a:ea typeface="Antic Didone"/>
                  <a:cs typeface="Antic Didone"/>
                  <a:sym typeface="Antic Didone"/>
                </a:rPr>
                <a:t>03</a:t>
              </a:r>
              <a:endParaRPr/>
            </a:p>
          </p:txBody>
        </p:sp>
      </p:grpSp>
      <p:sp>
        <p:nvSpPr>
          <p:cNvPr id="179" name="Google Shape;179;p18"/>
          <p:cNvSpPr txBox="1"/>
          <p:nvPr/>
        </p:nvSpPr>
        <p:spPr>
          <a:xfrm>
            <a:off x="11552114" y="2099802"/>
            <a:ext cx="5075400" cy="1847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6000" u="none" cap="none" strike="noStrike">
                <a:solidFill>
                  <a:srgbClr val="4D4614"/>
                </a:solidFill>
                <a:latin typeface="Antic Didone"/>
                <a:ea typeface="Antic Didone"/>
                <a:cs typeface="Antic Didone"/>
                <a:sym typeface="Antic Didone"/>
              </a:rPr>
              <a:t>Travels Accomplished</a:t>
            </a:r>
            <a:endParaRPr/>
          </a:p>
        </p:txBody>
      </p:sp>
      <p:grpSp>
        <p:nvGrpSpPr>
          <p:cNvPr id="180" name="Google Shape;180;p18"/>
          <p:cNvGrpSpPr/>
          <p:nvPr/>
        </p:nvGrpSpPr>
        <p:grpSpPr>
          <a:xfrm>
            <a:off x="4338732" y="5512488"/>
            <a:ext cx="615072" cy="615072"/>
            <a:chOff x="0" y="0"/>
            <a:chExt cx="812800" cy="812800"/>
          </a:xfrm>
        </p:grpSpPr>
        <p:sp>
          <p:nvSpPr>
            <p:cNvPr id="181" name="Google Shape;181;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path>
              </a:pathLst>
            </a:custGeom>
            <a:solidFill>
              <a:srgbClr val="4D4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8"/>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39958"/>
                </a:lnSpc>
                <a:spcBef>
                  <a:spcPts val="0"/>
                </a:spcBef>
                <a:spcAft>
                  <a:spcPts val="0"/>
                </a:spcAft>
                <a:buNone/>
              </a:pPr>
              <a:r>
                <a:rPr b="0" i="0" lang="en-US" sz="2400" u="none" cap="none" strike="noStrike">
                  <a:solidFill>
                    <a:srgbClr val="FFFFF8"/>
                  </a:solidFill>
                  <a:latin typeface="Antic Didone"/>
                  <a:ea typeface="Antic Didone"/>
                  <a:cs typeface="Antic Didone"/>
                  <a:sym typeface="Antic Didone"/>
                </a:rPr>
                <a:t>01</a:t>
              </a:r>
              <a:endParaRPr/>
            </a:p>
          </p:txBody>
        </p:sp>
      </p:grpSp>
      <p:grpSp>
        <p:nvGrpSpPr>
          <p:cNvPr id="183" name="Google Shape;183;p18"/>
          <p:cNvGrpSpPr/>
          <p:nvPr/>
        </p:nvGrpSpPr>
        <p:grpSpPr>
          <a:xfrm>
            <a:off x="6805817" y="4078442"/>
            <a:ext cx="615072" cy="615072"/>
            <a:chOff x="0" y="0"/>
            <a:chExt cx="812800" cy="812800"/>
          </a:xfrm>
        </p:grpSpPr>
        <p:sp>
          <p:nvSpPr>
            <p:cNvPr id="184" name="Google Shape;184;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path>
              </a:pathLst>
            </a:custGeom>
            <a:solidFill>
              <a:srgbClr val="4D46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8"/>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39958"/>
                </a:lnSpc>
                <a:spcBef>
                  <a:spcPts val="0"/>
                </a:spcBef>
                <a:spcAft>
                  <a:spcPts val="0"/>
                </a:spcAft>
                <a:buNone/>
              </a:pPr>
              <a:r>
                <a:rPr b="0" i="0" lang="en-US" sz="2400" u="none" cap="none" strike="noStrike">
                  <a:solidFill>
                    <a:srgbClr val="FFFFF8"/>
                  </a:solidFill>
                  <a:latin typeface="Antic Didone"/>
                  <a:ea typeface="Antic Didone"/>
                  <a:cs typeface="Antic Didone"/>
                  <a:sym typeface="Antic Didone"/>
                </a:rPr>
                <a:t>02</a:t>
              </a:r>
              <a:endParaRPr/>
            </a:p>
          </p:txBody>
        </p:sp>
      </p:grpSp>
      <p:sp>
        <p:nvSpPr>
          <p:cNvPr id="186" name="Google Shape;186;p18"/>
          <p:cNvSpPr txBox="1"/>
          <p:nvPr/>
        </p:nvSpPr>
        <p:spPr>
          <a:xfrm>
            <a:off x="11552114" y="4457705"/>
            <a:ext cx="855559" cy="4667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000" u="none" cap="none" strike="noStrike">
                <a:solidFill>
                  <a:srgbClr val="4D4614"/>
                </a:solidFill>
                <a:latin typeface="Antic Didone"/>
                <a:ea typeface="Antic Didone"/>
                <a:cs typeface="Antic Didone"/>
                <a:sym typeface="Antic Didone"/>
              </a:rPr>
              <a:t>01</a:t>
            </a:r>
            <a:endParaRPr/>
          </a:p>
        </p:txBody>
      </p:sp>
      <p:sp>
        <p:nvSpPr>
          <p:cNvPr id="187" name="Google Shape;187;p18"/>
          <p:cNvSpPr txBox="1"/>
          <p:nvPr/>
        </p:nvSpPr>
        <p:spPr>
          <a:xfrm>
            <a:off x="12407673" y="4497392"/>
            <a:ext cx="2398500" cy="307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000" u="none" cap="none" strike="noStrike">
                <a:solidFill>
                  <a:srgbClr val="4D4614"/>
                </a:solidFill>
                <a:latin typeface="Open Sans SemiBold"/>
                <a:ea typeface="Open Sans SemiBold"/>
                <a:cs typeface="Open Sans SemiBold"/>
                <a:sym typeface="Open Sans SemiBold"/>
              </a:rPr>
              <a:t>FIRST LOCATION</a:t>
            </a:r>
            <a:endParaRPr/>
          </a:p>
        </p:txBody>
      </p:sp>
      <p:sp>
        <p:nvSpPr>
          <p:cNvPr id="188" name="Google Shape;188;p18"/>
          <p:cNvSpPr txBox="1"/>
          <p:nvPr/>
        </p:nvSpPr>
        <p:spPr>
          <a:xfrm>
            <a:off x="12427651" y="4876805"/>
            <a:ext cx="3832500" cy="615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000" u="none" cap="none" strike="noStrike">
                <a:solidFill>
                  <a:srgbClr val="4D4614"/>
                </a:solidFill>
                <a:latin typeface="Open Sans"/>
                <a:ea typeface="Open Sans"/>
                <a:cs typeface="Open Sans"/>
                <a:sym typeface="Open Sans"/>
              </a:rPr>
              <a:t>Lorem ipsum dolor sit amet, consectetur adipiscing elit. </a:t>
            </a:r>
            <a:endParaRPr/>
          </a:p>
        </p:txBody>
      </p:sp>
      <p:sp>
        <p:nvSpPr>
          <p:cNvPr id="189" name="Google Shape;189;p18"/>
          <p:cNvSpPr/>
          <p:nvPr/>
        </p:nvSpPr>
        <p:spPr>
          <a:xfrm rot="225632">
            <a:off x="-291044" y="6115770"/>
            <a:ext cx="2181737" cy="4087563"/>
          </a:xfrm>
          <a:custGeom>
            <a:rect b="b" l="l" r="r" t="t"/>
            <a:pathLst>
              <a:path extrusionOk="0" h="4087563" w="2181737">
                <a:moveTo>
                  <a:pt x="0" y="0"/>
                </a:moveTo>
                <a:lnTo>
                  <a:pt x="2181737" y="0"/>
                </a:lnTo>
                <a:lnTo>
                  <a:pt x="2181737" y="4087563"/>
                </a:lnTo>
                <a:lnTo>
                  <a:pt x="0" y="4087563"/>
                </a:lnTo>
                <a:lnTo>
                  <a:pt x="0" y="0"/>
                </a:lnTo>
                <a:close/>
              </a:path>
            </a:pathLst>
          </a:custGeom>
          <a:blipFill rotWithShape="1">
            <a:blip r:embed="rId4">
              <a:alphaModFix/>
            </a:blip>
            <a:stretch>
              <a:fillRect b="0" l="0" r="0" t="0"/>
            </a:stretch>
          </a:blipFill>
          <a:ln>
            <a:noFill/>
          </a:ln>
        </p:spPr>
      </p:sp>
      <p:sp>
        <p:nvSpPr>
          <p:cNvPr id="190" name="Google Shape;190;p18"/>
          <p:cNvSpPr txBox="1"/>
          <p:nvPr/>
        </p:nvSpPr>
        <p:spPr>
          <a:xfrm>
            <a:off x="11552114" y="5810499"/>
            <a:ext cx="855559" cy="4667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000" u="none" cap="none" strike="noStrike">
                <a:solidFill>
                  <a:srgbClr val="4D4614"/>
                </a:solidFill>
                <a:latin typeface="Antic Didone"/>
                <a:ea typeface="Antic Didone"/>
                <a:cs typeface="Antic Didone"/>
                <a:sym typeface="Antic Didone"/>
              </a:rPr>
              <a:t>02</a:t>
            </a:r>
            <a:endParaRPr/>
          </a:p>
        </p:txBody>
      </p:sp>
      <p:sp>
        <p:nvSpPr>
          <p:cNvPr id="191" name="Google Shape;191;p18"/>
          <p:cNvSpPr txBox="1"/>
          <p:nvPr/>
        </p:nvSpPr>
        <p:spPr>
          <a:xfrm>
            <a:off x="12407676" y="5850175"/>
            <a:ext cx="3280500" cy="307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000" u="none" cap="none" strike="noStrike">
                <a:solidFill>
                  <a:srgbClr val="4D4614"/>
                </a:solidFill>
                <a:latin typeface="Open Sans SemiBold"/>
                <a:ea typeface="Open Sans SemiBold"/>
                <a:cs typeface="Open Sans SemiBold"/>
                <a:sym typeface="Open Sans SemiBold"/>
              </a:rPr>
              <a:t>SECOND LOCATION</a:t>
            </a:r>
            <a:endParaRPr/>
          </a:p>
        </p:txBody>
      </p:sp>
      <p:sp>
        <p:nvSpPr>
          <p:cNvPr id="192" name="Google Shape;192;p18"/>
          <p:cNvSpPr txBox="1"/>
          <p:nvPr/>
        </p:nvSpPr>
        <p:spPr>
          <a:xfrm>
            <a:off x="12427651" y="6229599"/>
            <a:ext cx="3832500" cy="615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000" u="none" cap="none" strike="noStrike">
                <a:solidFill>
                  <a:srgbClr val="4D4614"/>
                </a:solidFill>
                <a:latin typeface="Open Sans"/>
                <a:ea typeface="Open Sans"/>
                <a:cs typeface="Open Sans"/>
                <a:sym typeface="Open Sans"/>
              </a:rPr>
              <a:t>Lorem ipsum dolor sit amet, consectetur adipiscing elit. </a:t>
            </a:r>
            <a:endParaRPr/>
          </a:p>
        </p:txBody>
      </p:sp>
      <p:sp>
        <p:nvSpPr>
          <p:cNvPr id="193" name="Google Shape;193;p18"/>
          <p:cNvSpPr txBox="1"/>
          <p:nvPr/>
        </p:nvSpPr>
        <p:spPr>
          <a:xfrm>
            <a:off x="11552114" y="7245599"/>
            <a:ext cx="855559" cy="4667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000" u="none" cap="none" strike="noStrike">
                <a:solidFill>
                  <a:srgbClr val="4D4614"/>
                </a:solidFill>
                <a:latin typeface="Antic Didone"/>
                <a:ea typeface="Antic Didone"/>
                <a:cs typeface="Antic Didone"/>
                <a:sym typeface="Antic Didone"/>
              </a:rPr>
              <a:t>03</a:t>
            </a:r>
            <a:endParaRPr/>
          </a:p>
        </p:txBody>
      </p:sp>
      <p:sp>
        <p:nvSpPr>
          <p:cNvPr id="194" name="Google Shape;194;p18"/>
          <p:cNvSpPr txBox="1"/>
          <p:nvPr/>
        </p:nvSpPr>
        <p:spPr>
          <a:xfrm>
            <a:off x="12407673" y="7285287"/>
            <a:ext cx="2398500" cy="307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000" u="none" cap="none" strike="noStrike">
                <a:solidFill>
                  <a:srgbClr val="4D4614"/>
                </a:solidFill>
                <a:latin typeface="Open Sans SemiBold"/>
                <a:ea typeface="Open Sans SemiBold"/>
                <a:cs typeface="Open Sans SemiBold"/>
                <a:sym typeface="Open Sans SemiBold"/>
              </a:rPr>
              <a:t>THIRD LOCATION</a:t>
            </a:r>
            <a:endParaRPr/>
          </a:p>
        </p:txBody>
      </p:sp>
      <p:sp>
        <p:nvSpPr>
          <p:cNvPr id="195" name="Google Shape;195;p18"/>
          <p:cNvSpPr txBox="1"/>
          <p:nvPr/>
        </p:nvSpPr>
        <p:spPr>
          <a:xfrm>
            <a:off x="12427651" y="7664699"/>
            <a:ext cx="3832500" cy="615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000" u="none" cap="none" strike="noStrike">
                <a:solidFill>
                  <a:srgbClr val="4D4614"/>
                </a:solidFill>
                <a:latin typeface="Open Sans"/>
                <a:ea typeface="Open Sans"/>
                <a:cs typeface="Open Sans"/>
                <a:sym typeface="Open Sans"/>
              </a:rPr>
              <a:t>Lorem ipsum dolor sit amet, consectetur adipiscing elit.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EF8"/>
        </a:solidFill>
      </p:bgPr>
    </p:bg>
    <p:spTree>
      <p:nvGrpSpPr>
        <p:cNvPr id="199" name="Shape 199"/>
        <p:cNvGrpSpPr/>
        <p:nvPr/>
      </p:nvGrpSpPr>
      <p:grpSpPr>
        <a:xfrm>
          <a:off x="0" y="0"/>
          <a:ext cx="0" cy="0"/>
          <a:chOff x="0" y="0"/>
          <a:chExt cx="0" cy="0"/>
        </a:xfrm>
      </p:grpSpPr>
      <p:sp>
        <p:nvSpPr>
          <p:cNvPr id="200" name="Google Shape;200;p19"/>
          <p:cNvSpPr/>
          <p:nvPr/>
        </p:nvSpPr>
        <p:spPr>
          <a:xfrm>
            <a:off x="1028700" y="1028700"/>
            <a:ext cx="16230600" cy="8229600"/>
          </a:xfrm>
          <a:custGeom>
            <a:rect b="b" l="l" r="r" t="t"/>
            <a:pathLst>
              <a:path extrusionOk="0" h="2167467" w="4274726">
                <a:moveTo>
                  <a:pt x="0" y="0"/>
                </a:moveTo>
                <a:lnTo>
                  <a:pt x="4274726" y="0"/>
                </a:lnTo>
                <a:lnTo>
                  <a:pt x="4274726" y="2167467"/>
                </a:lnTo>
                <a:lnTo>
                  <a:pt x="0" y="2167467"/>
                </a:lnTo>
                <a:lnTo>
                  <a:pt x="0" y="0"/>
                </a:lnTo>
              </a:path>
            </a:pathLst>
          </a:custGeom>
          <a:solidFill>
            <a:srgbClr val="000000">
              <a:alpha val="0"/>
            </a:srgbClr>
          </a:solidFill>
          <a:ln cap="flat" cmpd="sng" w="57150">
            <a:solidFill>
              <a:srgbClr val="DFB73F"/>
            </a:solidFill>
            <a:prstDash val="solid"/>
            <a:round/>
            <a:headEnd len="sm" w="sm" type="none"/>
            <a:tailEnd len="sm" w="sm" type="none"/>
          </a:ln>
        </p:spPr>
      </p:sp>
      <p:sp>
        <p:nvSpPr>
          <p:cNvPr id="201" name="Google Shape;201;p19"/>
          <p:cNvSpPr/>
          <p:nvPr/>
        </p:nvSpPr>
        <p:spPr>
          <a:xfrm>
            <a:off x="1379348" y="0"/>
            <a:ext cx="3416451" cy="6307018"/>
          </a:xfrm>
          <a:custGeom>
            <a:rect b="b" l="l" r="r" t="t"/>
            <a:pathLst>
              <a:path extrusionOk="0" h="1661108" w="899806">
                <a:moveTo>
                  <a:pt x="0" y="0"/>
                </a:moveTo>
                <a:lnTo>
                  <a:pt x="899806" y="0"/>
                </a:lnTo>
                <a:lnTo>
                  <a:pt x="899806" y="1661108"/>
                </a:lnTo>
                <a:lnTo>
                  <a:pt x="0" y="1661108"/>
                </a:lnTo>
                <a:lnTo>
                  <a:pt x="0" y="0"/>
                </a:lnTo>
              </a:path>
            </a:pathLst>
          </a:custGeom>
          <a:solidFill>
            <a:srgbClr val="EDE4B8"/>
          </a:solidFill>
          <a:ln>
            <a:noFill/>
          </a:ln>
        </p:spPr>
      </p:sp>
      <p:pic>
        <p:nvPicPr>
          <p:cNvPr id="202" name="Google Shape;202;p19"/>
          <p:cNvPicPr preferRelativeResize="0"/>
          <p:nvPr/>
        </p:nvPicPr>
        <p:blipFill rotWithShape="1">
          <a:blip r:embed="rId3">
            <a:alphaModFix/>
          </a:blip>
          <a:srcRect b="0" l="19537" r="25759" t="0"/>
          <a:stretch/>
        </p:blipFill>
        <p:spPr>
          <a:xfrm>
            <a:off x="1692109" y="1393193"/>
            <a:ext cx="2790928" cy="3399243"/>
          </a:xfrm>
          <a:prstGeom prst="rect">
            <a:avLst/>
          </a:prstGeom>
          <a:noFill/>
          <a:ln>
            <a:noFill/>
          </a:ln>
        </p:spPr>
      </p:pic>
      <p:sp>
        <p:nvSpPr>
          <p:cNvPr id="203" name="Google Shape;203;p19"/>
          <p:cNvSpPr/>
          <p:nvPr/>
        </p:nvSpPr>
        <p:spPr>
          <a:xfrm>
            <a:off x="5138075" y="0"/>
            <a:ext cx="3416451" cy="6307018"/>
          </a:xfrm>
          <a:custGeom>
            <a:rect b="b" l="l" r="r" t="t"/>
            <a:pathLst>
              <a:path extrusionOk="0" h="1661108" w="899806">
                <a:moveTo>
                  <a:pt x="0" y="0"/>
                </a:moveTo>
                <a:lnTo>
                  <a:pt x="899806" y="0"/>
                </a:lnTo>
                <a:lnTo>
                  <a:pt x="899806" y="1661108"/>
                </a:lnTo>
                <a:lnTo>
                  <a:pt x="0" y="1661108"/>
                </a:lnTo>
                <a:lnTo>
                  <a:pt x="0" y="0"/>
                </a:lnTo>
              </a:path>
            </a:pathLst>
          </a:custGeom>
          <a:solidFill>
            <a:srgbClr val="EDE4B8"/>
          </a:solidFill>
          <a:ln>
            <a:noFill/>
          </a:ln>
        </p:spPr>
      </p:sp>
      <p:pic>
        <p:nvPicPr>
          <p:cNvPr id="204" name="Google Shape;204;p19"/>
          <p:cNvPicPr preferRelativeResize="0"/>
          <p:nvPr/>
        </p:nvPicPr>
        <p:blipFill rotWithShape="1">
          <a:blip r:embed="rId4">
            <a:alphaModFix/>
          </a:blip>
          <a:srcRect b="9400" l="0" r="0" t="9401"/>
          <a:stretch/>
        </p:blipFill>
        <p:spPr>
          <a:xfrm>
            <a:off x="5450836" y="1393193"/>
            <a:ext cx="2790928" cy="3399243"/>
          </a:xfrm>
          <a:prstGeom prst="rect">
            <a:avLst/>
          </a:prstGeom>
          <a:noFill/>
          <a:ln>
            <a:noFill/>
          </a:ln>
        </p:spPr>
      </p:pic>
      <p:sp>
        <p:nvSpPr>
          <p:cNvPr id="205" name="Google Shape;205;p19"/>
          <p:cNvSpPr/>
          <p:nvPr/>
        </p:nvSpPr>
        <p:spPr>
          <a:xfrm>
            <a:off x="8901336" y="48449"/>
            <a:ext cx="3416451" cy="6307018"/>
          </a:xfrm>
          <a:custGeom>
            <a:rect b="b" l="l" r="r" t="t"/>
            <a:pathLst>
              <a:path extrusionOk="0" h="1661108" w="899806">
                <a:moveTo>
                  <a:pt x="0" y="0"/>
                </a:moveTo>
                <a:lnTo>
                  <a:pt x="899806" y="0"/>
                </a:lnTo>
                <a:lnTo>
                  <a:pt x="899806" y="1661108"/>
                </a:lnTo>
                <a:lnTo>
                  <a:pt x="0" y="1661108"/>
                </a:lnTo>
                <a:lnTo>
                  <a:pt x="0" y="0"/>
                </a:lnTo>
              </a:path>
            </a:pathLst>
          </a:custGeom>
          <a:solidFill>
            <a:srgbClr val="EDE4B8"/>
          </a:solidFill>
          <a:ln>
            <a:noFill/>
          </a:ln>
        </p:spPr>
      </p:sp>
      <p:pic>
        <p:nvPicPr>
          <p:cNvPr id="206" name="Google Shape;206;p19"/>
          <p:cNvPicPr preferRelativeResize="0"/>
          <p:nvPr/>
        </p:nvPicPr>
        <p:blipFill rotWithShape="1">
          <a:blip r:embed="rId5">
            <a:alphaModFix/>
          </a:blip>
          <a:srcRect b="9400" l="0" r="0" t="9401"/>
          <a:stretch/>
        </p:blipFill>
        <p:spPr>
          <a:xfrm>
            <a:off x="9214097" y="1441642"/>
            <a:ext cx="2790928" cy="3399243"/>
          </a:xfrm>
          <a:prstGeom prst="rect">
            <a:avLst/>
          </a:prstGeom>
          <a:noFill/>
          <a:ln>
            <a:noFill/>
          </a:ln>
        </p:spPr>
      </p:pic>
      <p:sp>
        <p:nvSpPr>
          <p:cNvPr id="207" name="Google Shape;207;p19"/>
          <p:cNvSpPr/>
          <p:nvPr/>
        </p:nvSpPr>
        <p:spPr>
          <a:xfrm flipH="1">
            <a:off x="13429404" y="652916"/>
            <a:ext cx="5125813" cy="3754658"/>
          </a:xfrm>
          <a:custGeom>
            <a:rect b="b" l="l" r="r" t="t"/>
            <a:pathLst>
              <a:path extrusionOk="0" h="3754658" w="5125813">
                <a:moveTo>
                  <a:pt x="5125813" y="0"/>
                </a:moveTo>
                <a:lnTo>
                  <a:pt x="0" y="0"/>
                </a:lnTo>
                <a:lnTo>
                  <a:pt x="0" y="3754658"/>
                </a:lnTo>
                <a:lnTo>
                  <a:pt x="5125813" y="3754658"/>
                </a:lnTo>
                <a:lnTo>
                  <a:pt x="5125813" y="0"/>
                </a:lnTo>
                <a:close/>
              </a:path>
            </a:pathLst>
          </a:custGeom>
          <a:blipFill rotWithShape="1">
            <a:blip r:embed="rId6">
              <a:alphaModFix/>
            </a:blip>
            <a:stretch>
              <a:fillRect b="0" l="0" r="0" t="0"/>
            </a:stretch>
          </a:blipFill>
          <a:ln>
            <a:noFill/>
          </a:ln>
        </p:spPr>
      </p:sp>
      <p:sp>
        <p:nvSpPr>
          <p:cNvPr id="208" name="Google Shape;208;p19"/>
          <p:cNvSpPr txBox="1"/>
          <p:nvPr/>
        </p:nvSpPr>
        <p:spPr>
          <a:xfrm>
            <a:off x="13429404" y="5208397"/>
            <a:ext cx="4194300" cy="1847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6000" u="none" cap="none" strike="noStrike">
                <a:solidFill>
                  <a:srgbClr val="4D4614"/>
                </a:solidFill>
                <a:latin typeface="Antic Didone"/>
                <a:ea typeface="Antic Didone"/>
                <a:cs typeface="Antic Didone"/>
                <a:sym typeface="Antic Didone"/>
              </a:rPr>
              <a:t>Special Dates</a:t>
            </a:r>
            <a:endParaRPr/>
          </a:p>
        </p:txBody>
      </p:sp>
      <p:sp>
        <p:nvSpPr>
          <p:cNvPr id="209" name="Google Shape;209;p19"/>
          <p:cNvSpPr txBox="1"/>
          <p:nvPr/>
        </p:nvSpPr>
        <p:spPr>
          <a:xfrm>
            <a:off x="1581420" y="6668968"/>
            <a:ext cx="3012300" cy="1385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800" u="none" cap="none" strike="noStrike">
                <a:solidFill>
                  <a:srgbClr val="4D4614"/>
                </a:solidFill>
                <a:latin typeface="Open Sans"/>
                <a:ea typeface="Open Sans"/>
                <a:cs typeface="Open Sans"/>
                <a:sym typeface="Open Sans"/>
              </a:rPr>
              <a:t>Lorem ipsum dolor sit amet, consectetur adipiscing elit. Aliquam finibus posuere neque. Lorem ipsum dolor sit amet.</a:t>
            </a:r>
            <a:endParaRPr/>
          </a:p>
        </p:txBody>
      </p:sp>
      <p:sp>
        <p:nvSpPr>
          <p:cNvPr id="210" name="Google Shape;210;p19"/>
          <p:cNvSpPr txBox="1"/>
          <p:nvPr/>
        </p:nvSpPr>
        <p:spPr>
          <a:xfrm>
            <a:off x="1334530" y="5169473"/>
            <a:ext cx="3506100" cy="615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3999" u="none" cap="none" strike="noStrike">
                <a:solidFill>
                  <a:srgbClr val="4D4614"/>
                </a:solidFill>
                <a:latin typeface="Antic Didone"/>
                <a:ea typeface="Antic Didone"/>
                <a:cs typeface="Antic Didone"/>
                <a:sym typeface="Antic Didone"/>
              </a:rPr>
              <a:t>June 2015</a:t>
            </a:r>
            <a:endParaRPr/>
          </a:p>
        </p:txBody>
      </p:sp>
      <p:sp>
        <p:nvSpPr>
          <p:cNvPr id="211" name="Google Shape;211;p19"/>
          <p:cNvSpPr txBox="1"/>
          <p:nvPr/>
        </p:nvSpPr>
        <p:spPr>
          <a:xfrm>
            <a:off x="5443450" y="6668968"/>
            <a:ext cx="3012300" cy="1385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800" u="none" cap="none" strike="noStrike">
                <a:solidFill>
                  <a:srgbClr val="4D4614"/>
                </a:solidFill>
                <a:latin typeface="Open Sans"/>
                <a:ea typeface="Open Sans"/>
                <a:cs typeface="Open Sans"/>
                <a:sym typeface="Open Sans"/>
              </a:rPr>
              <a:t>Lorem ipsum dolor sit amet, consectetur adipiscing elit. Aliquam finibus posuere neque. Lorem ipsum dolor sit amet.</a:t>
            </a:r>
            <a:endParaRPr/>
          </a:p>
        </p:txBody>
      </p:sp>
      <p:sp>
        <p:nvSpPr>
          <p:cNvPr id="212" name="Google Shape;212;p19"/>
          <p:cNvSpPr txBox="1"/>
          <p:nvPr/>
        </p:nvSpPr>
        <p:spPr>
          <a:xfrm>
            <a:off x="5093257" y="5169473"/>
            <a:ext cx="3506100" cy="615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3999" u="none" cap="none" strike="noStrike">
                <a:solidFill>
                  <a:srgbClr val="4D4614"/>
                </a:solidFill>
                <a:latin typeface="Antic Didone"/>
                <a:ea typeface="Antic Didone"/>
                <a:cs typeface="Antic Didone"/>
                <a:sym typeface="Antic Didone"/>
              </a:rPr>
              <a:t>May 2018</a:t>
            </a:r>
            <a:endParaRPr/>
          </a:p>
        </p:txBody>
      </p:sp>
      <p:sp>
        <p:nvSpPr>
          <p:cNvPr id="213" name="Google Shape;213;p19"/>
          <p:cNvSpPr txBox="1"/>
          <p:nvPr/>
        </p:nvSpPr>
        <p:spPr>
          <a:xfrm>
            <a:off x="9103408" y="6668968"/>
            <a:ext cx="3012300" cy="1385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800" u="none" cap="none" strike="noStrike">
                <a:solidFill>
                  <a:srgbClr val="4D4614"/>
                </a:solidFill>
                <a:latin typeface="Open Sans"/>
                <a:ea typeface="Open Sans"/>
                <a:cs typeface="Open Sans"/>
                <a:sym typeface="Open Sans"/>
              </a:rPr>
              <a:t>Lorem ipsum dolor sit amet, consectetur adipiscing elit. Aliquam finibus posuere neque. Lorem ipsum dolor sit amet.</a:t>
            </a:r>
            <a:endParaRPr/>
          </a:p>
        </p:txBody>
      </p:sp>
      <p:sp>
        <p:nvSpPr>
          <p:cNvPr id="214" name="Google Shape;214;p19"/>
          <p:cNvSpPr txBox="1"/>
          <p:nvPr/>
        </p:nvSpPr>
        <p:spPr>
          <a:xfrm>
            <a:off x="8856518" y="5217922"/>
            <a:ext cx="3506100" cy="615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3999" u="none" cap="none" strike="noStrike">
                <a:solidFill>
                  <a:srgbClr val="4D4614"/>
                </a:solidFill>
                <a:latin typeface="Antic Didone"/>
                <a:ea typeface="Antic Didone"/>
                <a:cs typeface="Antic Didone"/>
                <a:sym typeface="Antic Didone"/>
              </a:rPr>
              <a:t>August 2023</a:t>
            </a:r>
            <a:endParaRPr/>
          </a:p>
        </p:txBody>
      </p:sp>
      <p:sp>
        <p:nvSpPr>
          <p:cNvPr id="215" name="Google Shape;215;p19"/>
          <p:cNvSpPr txBox="1"/>
          <p:nvPr/>
        </p:nvSpPr>
        <p:spPr>
          <a:xfrm>
            <a:off x="13429404" y="7244651"/>
            <a:ext cx="2832000" cy="1231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000" u="none" cap="none" strike="noStrike">
                <a:solidFill>
                  <a:srgbClr val="4D4614"/>
                </a:solidFill>
                <a:latin typeface="Open Sans"/>
                <a:ea typeface="Open Sans"/>
                <a:cs typeface="Open Sans"/>
                <a:sym typeface="Open Sans"/>
              </a:rPr>
              <a:t>Lorem ipsum dolor sit amet, consectetur adipiscing elit. Aliquam finibus posuere neque.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EF8"/>
        </a:solidFill>
      </p:bgPr>
    </p:bg>
    <p:spTree>
      <p:nvGrpSpPr>
        <p:cNvPr id="219" name="Shape 219"/>
        <p:cNvGrpSpPr/>
        <p:nvPr/>
      </p:nvGrpSpPr>
      <p:grpSpPr>
        <a:xfrm>
          <a:off x="0" y="0"/>
          <a:ext cx="0" cy="0"/>
          <a:chOff x="0" y="0"/>
          <a:chExt cx="0" cy="0"/>
        </a:xfrm>
      </p:grpSpPr>
      <p:sp>
        <p:nvSpPr>
          <p:cNvPr id="220" name="Google Shape;220;p20"/>
          <p:cNvSpPr/>
          <p:nvPr/>
        </p:nvSpPr>
        <p:spPr>
          <a:xfrm>
            <a:off x="1028700" y="1028700"/>
            <a:ext cx="16230600" cy="8229600"/>
          </a:xfrm>
          <a:custGeom>
            <a:rect b="b" l="l" r="r" t="t"/>
            <a:pathLst>
              <a:path extrusionOk="0" h="2167467" w="4274726">
                <a:moveTo>
                  <a:pt x="0" y="0"/>
                </a:moveTo>
                <a:lnTo>
                  <a:pt x="4274726" y="0"/>
                </a:lnTo>
                <a:lnTo>
                  <a:pt x="4274726" y="2167467"/>
                </a:lnTo>
                <a:lnTo>
                  <a:pt x="0" y="2167467"/>
                </a:lnTo>
                <a:lnTo>
                  <a:pt x="0" y="0"/>
                </a:lnTo>
              </a:path>
            </a:pathLst>
          </a:custGeom>
          <a:solidFill>
            <a:srgbClr val="000000">
              <a:alpha val="0"/>
            </a:srgbClr>
          </a:solidFill>
          <a:ln cap="flat" cmpd="sng" w="57150">
            <a:solidFill>
              <a:srgbClr val="DFB73F"/>
            </a:solidFill>
            <a:prstDash val="solid"/>
            <a:round/>
            <a:headEnd len="sm" w="sm" type="none"/>
            <a:tailEnd len="sm" w="sm" type="none"/>
          </a:ln>
        </p:spPr>
      </p:sp>
      <p:pic>
        <p:nvPicPr>
          <p:cNvPr id="221" name="Google Shape;221;p20"/>
          <p:cNvPicPr preferRelativeResize="0"/>
          <p:nvPr/>
        </p:nvPicPr>
        <p:blipFill rotWithShape="1">
          <a:blip r:embed="rId3">
            <a:alphaModFix/>
          </a:blip>
          <a:srcRect b="0" l="1086" r="1086" t="0"/>
          <a:stretch/>
        </p:blipFill>
        <p:spPr>
          <a:xfrm>
            <a:off x="5789479" y="0"/>
            <a:ext cx="6709041" cy="10287000"/>
          </a:xfrm>
          <a:prstGeom prst="rect">
            <a:avLst/>
          </a:prstGeom>
          <a:noFill/>
          <a:ln>
            <a:noFill/>
          </a:ln>
        </p:spPr>
      </p:pic>
      <p:sp>
        <p:nvSpPr>
          <p:cNvPr id="222" name="Google Shape;222;p20"/>
          <p:cNvSpPr txBox="1"/>
          <p:nvPr/>
        </p:nvSpPr>
        <p:spPr>
          <a:xfrm>
            <a:off x="1503950" y="2858875"/>
            <a:ext cx="3381900" cy="1847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6000" u="none" cap="none" strike="noStrike">
                <a:solidFill>
                  <a:srgbClr val="4D4614"/>
                </a:solidFill>
                <a:latin typeface="Antic Didone"/>
                <a:ea typeface="Antic Didone"/>
                <a:cs typeface="Antic Didone"/>
                <a:sym typeface="Antic Didone"/>
              </a:rPr>
              <a:t>Bride's Vow</a:t>
            </a:r>
            <a:endParaRPr/>
          </a:p>
        </p:txBody>
      </p:sp>
      <p:sp>
        <p:nvSpPr>
          <p:cNvPr id="223" name="Google Shape;223;p20"/>
          <p:cNvSpPr txBox="1"/>
          <p:nvPr/>
        </p:nvSpPr>
        <p:spPr>
          <a:xfrm>
            <a:off x="1503952" y="4911630"/>
            <a:ext cx="3667200" cy="2216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800" u="none" cap="none" strike="noStrike">
                <a:solidFill>
                  <a:srgbClr val="4D4614"/>
                </a:solidFill>
                <a:latin typeface="Open Sans"/>
                <a:ea typeface="Open Sans"/>
                <a:cs typeface="Open Sans"/>
                <a:sym typeface="Open Sans"/>
              </a:rPr>
              <a:t>Lorem ipsum dolor sit amet, consectetur adipiscing elit, sed do eiusmod tempor incididunt ut labore et dolore magna aliqua. Risus sed vulputate odio ut enim blandit volutpat maecenas. Pretium quam vulputate dignissim suspendisse in est ante in. </a:t>
            </a:r>
            <a:endParaRPr/>
          </a:p>
        </p:txBody>
      </p:sp>
      <p:sp>
        <p:nvSpPr>
          <p:cNvPr id="224" name="Google Shape;224;p20"/>
          <p:cNvSpPr txBox="1"/>
          <p:nvPr/>
        </p:nvSpPr>
        <p:spPr>
          <a:xfrm>
            <a:off x="12784271" y="2655570"/>
            <a:ext cx="4001700" cy="18471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b="0" i="0" lang="en-US" sz="6000" u="none" cap="none" strike="noStrike">
                <a:solidFill>
                  <a:srgbClr val="4D4614"/>
                </a:solidFill>
                <a:latin typeface="Antic Didone"/>
                <a:ea typeface="Antic Didone"/>
                <a:cs typeface="Antic Didone"/>
                <a:sym typeface="Antic Didone"/>
              </a:rPr>
              <a:t>Groom's Vow</a:t>
            </a:r>
            <a:endParaRPr/>
          </a:p>
        </p:txBody>
      </p:sp>
      <p:sp>
        <p:nvSpPr>
          <p:cNvPr id="225" name="Google Shape;225;p20"/>
          <p:cNvSpPr txBox="1"/>
          <p:nvPr/>
        </p:nvSpPr>
        <p:spPr>
          <a:xfrm>
            <a:off x="13118619" y="4708334"/>
            <a:ext cx="3667200" cy="2216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b="0" i="0" lang="en-US" sz="1800" u="none" cap="none" strike="noStrike">
                <a:solidFill>
                  <a:srgbClr val="4D4614"/>
                </a:solidFill>
                <a:latin typeface="Open Sans"/>
                <a:ea typeface="Open Sans"/>
                <a:cs typeface="Open Sans"/>
                <a:sym typeface="Open Sans"/>
              </a:rPr>
              <a:t>Lorem ipsum dolor sit amet, consectetur adipiscing elit, sed do eiusmod tempor incididunt ut labore et dolore magna aliqua. Risus sed vulputate odio ut enim blandit volutpat maecenas. Pretium quam vulputate dignissim suspendisse in est ante in. </a:t>
            </a:r>
            <a:endParaRPr/>
          </a:p>
        </p:txBody>
      </p:sp>
      <p:sp>
        <p:nvSpPr>
          <p:cNvPr id="226" name="Google Shape;226;p20"/>
          <p:cNvSpPr/>
          <p:nvPr/>
        </p:nvSpPr>
        <p:spPr>
          <a:xfrm rot="5070815">
            <a:off x="-55757" y="-424763"/>
            <a:ext cx="2168913" cy="3326554"/>
          </a:xfrm>
          <a:custGeom>
            <a:rect b="b" l="l" r="r" t="t"/>
            <a:pathLst>
              <a:path extrusionOk="0" h="3326554" w="2168913">
                <a:moveTo>
                  <a:pt x="0" y="0"/>
                </a:moveTo>
                <a:lnTo>
                  <a:pt x="2168914" y="0"/>
                </a:lnTo>
                <a:lnTo>
                  <a:pt x="2168914" y="3326554"/>
                </a:lnTo>
                <a:lnTo>
                  <a:pt x="0" y="3326554"/>
                </a:lnTo>
                <a:lnTo>
                  <a:pt x="0" y="0"/>
                </a:lnTo>
                <a:close/>
              </a:path>
            </a:pathLst>
          </a:custGeom>
          <a:blipFill rotWithShape="1">
            <a:blip r:embed="rId4">
              <a:alphaModFix/>
            </a:blip>
            <a:stretch>
              <a:fillRect b="0" l="0" r="0" t="0"/>
            </a:stretch>
          </a:blipFill>
          <a:ln>
            <a:noFill/>
          </a:ln>
        </p:spPr>
      </p:sp>
      <p:sp>
        <p:nvSpPr>
          <p:cNvPr id="227" name="Google Shape;227;p20"/>
          <p:cNvSpPr/>
          <p:nvPr/>
        </p:nvSpPr>
        <p:spPr>
          <a:xfrm rot="-5729185">
            <a:off x="16174843" y="7595023"/>
            <a:ext cx="2168913" cy="3326554"/>
          </a:xfrm>
          <a:custGeom>
            <a:rect b="b" l="l" r="r" t="t"/>
            <a:pathLst>
              <a:path extrusionOk="0" h="3326554" w="2168913">
                <a:moveTo>
                  <a:pt x="2168914" y="3326554"/>
                </a:moveTo>
                <a:lnTo>
                  <a:pt x="0" y="3326554"/>
                </a:lnTo>
                <a:lnTo>
                  <a:pt x="0" y="0"/>
                </a:lnTo>
                <a:lnTo>
                  <a:pt x="2168914" y="0"/>
                </a:lnTo>
                <a:lnTo>
                  <a:pt x="2168914" y="3326554"/>
                </a:lnTo>
                <a:close/>
              </a:path>
            </a:pathLst>
          </a:custGeom>
          <a:blipFill rotWithShape="1">
            <a:blip r:embed="rId4">
              <a:alphaModFix/>
            </a:blip>
            <a:stretch>
              <a:fillRect b="0" l="0" r="0" t="0"/>
            </a:stretch>
          </a:blipFill>
          <a:ln>
            <a:noFill/>
          </a:ln>
        </p:spPr>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EF8"/>
        </a:solidFill>
      </p:bgPr>
    </p:bg>
    <p:spTree>
      <p:nvGrpSpPr>
        <p:cNvPr id="231" name="Shape 231"/>
        <p:cNvGrpSpPr/>
        <p:nvPr/>
      </p:nvGrpSpPr>
      <p:grpSpPr>
        <a:xfrm>
          <a:off x="0" y="0"/>
          <a:ext cx="0" cy="0"/>
          <a:chOff x="0" y="0"/>
          <a:chExt cx="0" cy="0"/>
        </a:xfrm>
      </p:grpSpPr>
      <p:sp>
        <p:nvSpPr>
          <p:cNvPr id="232" name="Google Shape;232;p21"/>
          <p:cNvSpPr/>
          <p:nvPr/>
        </p:nvSpPr>
        <p:spPr>
          <a:xfrm>
            <a:off x="1028700" y="1028700"/>
            <a:ext cx="16230600" cy="8229600"/>
          </a:xfrm>
          <a:custGeom>
            <a:rect b="b" l="l" r="r" t="t"/>
            <a:pathLst>
              <a:path extrusionOk="0" h="2167467" w="4274726">
                <a:moveTo>
                  <a:pt x="0" y="0"/>
                </a:moveTo>
                <a:lnTo>
                  <a:pt x="4274726" y="0"/>
                </a:lnTo>
                <a:lnTo>
                  <a:pt x="4274726" y="2167467"/>
                </a:lnTo>
                <a:lnTo>
                  <a:pt x="0" y="2167467"/>
                </a:lnTo>
                <a:lnTo>
                  <a:pt x="0" y="0"/>
                </a:lnTo>
              </a:path>
            </a:pathLst>
          </a:custGeom>
          <a:solidFill>
            <a:srgbClr val="000000">
              <a:alpha val="0"/>
            </a:srgbClr>
          </a:solidFill>
          <a:ln cap="flat" cmpd="sng" w="57150">
            <a:solidFill>
              <a:srgbClr val="DFB73F"/>
            </a:solidFill>
            <a:prstDash val="solid"/>
            <a:round/>
            <a:headEnd len="sm" w="sm" type="none"/>
            <a:tailEnd len="sm" w="sm" type="none"/>
          </a:ln>
        </p:spPr>
      </p:sp>
      <p:pic>
        <p:nvPicPr>
          <p:cNvPr id="233" name="Google Shape;233;p21"/>
          <p:cNvPicPr preferRelativeResize="0"/>
          <p:nvPr/>
        </p:nvPicPr>
        <p:blipFill rotWithShape="1">
          <a:blip r:embed="rId3">
            <a:alphaModFix/>
          </a:blip>
          <a:srcRect b="12847" l="0" r="0" t="12847"/>
          <a:stretch/>
        </p:blipFill>
        <p:spPr>
          <a:xfrm>
            <a:off x="6038196" y="1895839"/>
            <a:ext cx="12249804" cy="6070096"/>
          </a:xfrm>
          <a:prstGeom prst="rect">
            <a:avLst/>
          </a:prstGeom>
          <a:noFill/>
          <a:ln>
            <a:noFill/>
          </a:ln>
        </p:spPr>
      </p:pic>
      <p:sp>
        <p:nvSpPr>
          <p:cNvPr id="234" name="Google Shape;234;p21"/>
          <p:cNvSpPr txBox="1"/>
          <p:nvPr/>
        </p:nvSpPr>
        <p:spPr>
          <a:xfrm>
            <a:off x="1588997" y="3666793"/>
            <a:ext cx="4001700" cy="1847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6000" u="none" cap="none" strike="noStrike">
                <a:solidFill>
                  <a:srgbClr val="4D4614"/>
                </a:solidFill>
                <a:latin typeface="Antic Didone"/>
                <a:ea typeface="Antic Didone"/>
                <a:cs typeface="Antic Didone"/>
                <a:sym typeface="Antic Didone"/>
              </a:rPr>
              <a:t>Add Title here</a:t>
            </a:r>
            <a:endParaRPr/>
          </a:p>
        </p:txBody>
      </p:sp>
      <p:sp>
        <p:nvSpPr>
          <p:cNvPr id="235" name="Google Shape;235;p21"/>
          <p:cNvSpPr txBox="1"/>
          <p:nvPr/>
        </p:nvSpPr>
        <p:spPr>
          <a:xfrm>
            <a:off x="1588997" y="5922853"/>
            <a:ext cx="3395100" cy="1108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800" u="none" cap="none" strike="noStrike">
                <a:solidFill>
                  <a:srgbClr val="4D4614"/>
                </a:solidFill>
                <a:latin typeface="Open Sans"/>
                <a:ea typeface="Open Sans"/>
                <a:cs typeface="Open Sans"/>
                <a:sym typeface="Open Sans"/>
              </a:rPr>
              <a:t>Lorem ipsum dolor sit amet, consectetur adipiscing elit. Aliquam finibus posuere neque. Lorem ipsum dolor sit amet.</a:t>
            </a:r>
            <a:endParaRPr/>
          </a:p>
        </p:txBody>
      </p:sp>
      <p:sp>
        <p:nvSpPr>
          <p:cNvPr id="236" name="Google Shape;236;p21"/>
          <p:cNvSpPr/>
          <p:nvPr/>
        </p:nvSpPr>
        <p:spPr>
          <a:xfrm flipH="1">
            <a:off x="12544507" y="6067830"/>
            <a:ext cx="5182541" cy="3796211"/>
          </a:xfrm>
          <a:custGeom>
            <a:rect b="b" l="l" r="r" t="t"/>
            <a:pathLst>
              <a:path extrusionOk="0" h="3796211" w="5182541">
                <a:moveTo>
                  <a:pt x="5182541" y="0"/>
                </a:moveTo>
                <a:lnTo>
                  <a:pt x="0" y="0"/>
                </a:lnTo>
                <a:lnTo>
                  <a:pt x="0" y="3796211"/>
                </a:lnTo>
                <a:lnTo>
                  <a:pt x="5182541" y="3796211"/>
                </a:lnTo>
                <a:lnTo>
                  <a:pt x="5182541" y="0"/>
                </a:lnTo>
                <a:close/>
              </a:path>
            </a:pathLst>
          </a:custGeom>
          <a:blipFill rotWithShape="1">
            <a:blip r:embed="rId4">
              <a:alphaModFix/>
            </a:blip>
            <a:stretch>
              <a:fillRect b="0" l="0" r="0" t="0"/>
            </a:stretch>
          </a:blipFill>
          <a:ln>
            <a:noFill/>
          </a:ln>
        </p:spPr>
      </p:sp>
      <p:sp>
        <p:nvSpPr>
          <p:cNvPr id="237" name="Google Shape;237;p21"/>
          <p:cNvSpPr/>
          <p:nvPr/>
        </p:nvSpPr>
        <p:spPr>
          <a:xfrm rot="5808102">
            <a:off x="415220" y="-1166526"/>
            <a:ext cx="2862574" cy="4390451"/>
          </a:xfrm>
          <a:custGeom>
            <a:rect b="b" l="l" r="r" t="t"/>
            <a:pathLst>
              <a:path extrusionOk="0" h="4390451" w="2862574">
                <a:moveTo>
                  <a:pt x="0" y="0"/>
                </a:moveTo>
                <a:lnTo>
                  <a:pt x="2862574" y="0"/>
                </a:lnTo>
                <a:lnTo>
                  <a:pt x="2862574" y="4390452"/>
                </a:lnTo>
                <a:lnTo>
                  <a:pt x="0" y="4390452"/>
                </a:lnTo>
                <a:lnTo>
                  <a:pt x="0" y="0"/>
                </a:lnTo>
                <a:close/>
              </a:path>
            </a:pathLst>
          </a:custGeom>
          <a:blipFill rotWithShape="1">
            <a:blip r:embed="rId5">
              <a:alphaModFix/>
            </a:blip>
            <a:stretch>
              <a:fillRect b="0" l="0" r="0" t="0"/>
            </a:stretch>
          </a:blipFill>
          <a:ln>
            <a:noFill/>
          </a:ln>
        </p:spPr>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