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6500" cx="10693400"/>
  <p:notesSz cx="6858000" cy="9144000"/>
  <p:embeddedFontLst>
    <p:embeddedFont>
      <p:font typeface="Fredoka"/>
      <p:regular r:id="rId10"/>
      <p:bold r:id="rId11"/>
    </p:embeddedFont>
    <p:embeddedFont>
      <p:font typeface="Inter"/>
      <p:regular r:id="rId12"/>
      <p:bold r:id="rId13"/>
      <p:italic r:id="rId14"/>
      <p:boldItalic r:id="rId15"/>
    </p:embeddedFont>
    <p:embeddedFont>
      <p:font typeface="Fredoka SemiBo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redoka-bold.fntdata"/><Relationship Id="rId10" Type="http://schemas.openxmlformats.org/officeDocument/2006/relationships/font" Target="fonts/Fredoka-regular.fntdata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17" Type="http://schemas.openxmlformats.org/officeDocument/2006/relationships/font" Target="fonts/FredokaSemiBold-bold.fntdata"/><Relationship Id="rId16" Type="http://schemas.openxmlformats.org/officeDocument/2006/relationships/font" Target="fonts/Fredoka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11228" y="275187"/>
            <a:ext cx="10069716" cy="6956582"/>
            <a:chOff x="0" y="-19050"/>
            <a:chExt cx="3608700" cy="2493041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3608698" cy="2473991"/>
            </a:xfrm>
            <a:custGeom>
              <a:rect b="b" l="l" r="r" t="t"/>
              <a:pathLst>
                <a:path extrusionOk="0" h="2473991" w="3608698">
                  <a:moveTo>
                    <a:pt x="23065" y="0"/>
                  </a:moveTo>
                  <a:lnTo>
                    <a:pt x="3585632" y="0"/>
                  </a:lnTo>
                  <a:cubicBezTo>
                    <a:pt x="3598371" y="0"/>
                    <a:pt x="3608698" y="10327"/>
                    <a:pt x="3608698" y="23065"/>
                  </a:cubicBezTo>
                  <a:lnTo>
                    <a:pt x="3608698" y="2450926"/>
                  </a:lnTo>
                  <a:cubicBezTo>
                    <a:pt x="3608698" y="2457043"/>
                    <a:pt x="3606267" y="2462910"/>
                    <a:pt x="3601942" y="2467235"/>
                  </a:cubicBezTo>
                  <a:cubicBezTo>
                    <a:pt x="3597616" y="2471561"/>
                    <a:pt x="3591749" y="2473991"/>
                    <a:pt x="3585632" y="2473991"/>
                  </a:cubicBezTo>
                  <a:lnTo>
                    <a:pt x="23065" y="2473991"/>
                  </a:lnTo>
                  <a:cubicBezTo>
                    <a:pt x="10327" y="2473991"/>
                    <a:pt x="0" y="2463664"/>
                    <a:pt x="0" y="2450926"/>
                  </a:cubicBezTo>
                  <a:lnTo>
                    <a:pt x="0" y="23065"/>
                  </a:lnTo>
                  <a:cubicBezTo>
                    <a:pt x="0" y="16948"/>
                    <a:pt x="2430" y="11081"/>
                    <a:pt x="6756" y="6756"/>
                  </a:cubicBezTo>
                  <a:cubicBezTo>
                    <a:pt x="11081" y="2430"/>
                    <a:pt x="16948" y="0"/>
                    <a:pt x="23065" y="0"/>
                  </a:cubicBezTo>
                  <a:close/>
                </a:path>
              </a:pathLst>
            </a:custGeom>
            <a:solidFill>
              <a:srgbClr val="D1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19050"/>
              <a:ext cx="3608700" cy="24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669553" y="669553"/>
            <a:ext cx="1494091" cy="1423461"/>
          </a:xfrm>
          <a:custGeom>
            <a:rect b="b" l="l" r="r" t="t"/>
            <a:pathLst>
              <a:path extrusionOk="0" h="1423461" w="1494091">
                <a:moveTo>
                  <a:pt x="0" y="0"/>
                </a:moveTo>
                <a:lnTo>
                  <a:pt x="1494090" y="0"/>
                </a:lnTo>
                <a:lnTo>
                  <a:pt x="1494090" y="1423461"/>
                </a:lnTo>
                <a:lnTo>
                  <a:pt x="0" y="1423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8548053" y="669553"/>
            <a:ext cx="1474394" cy="1423461"/>
          </a:xfrm>
          <a:custGeom>
            <a:rect b="b" l="l" r="r" t="t"/>
            <a:pathLst>
              <a:path extrusionOk="0" h="1423461" w="1474394">
                <a:moveTo>
                  <a:pt x="0" y="0"/>
                </a:moveTo>
                <a:lnTo>
                  <a:pt x="1474394" y="0"/>
                </a:lnTo>
                <a:lnTo>
                  <a:pt x="1474394" y="1423461"/>
                </a:lnTo>
                <a:lnTo>
                  <a:pt x="0" y="1423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" name="Google Shape;21;p3"/>
          <p:cNvGrpSpPr/>
          <p:nvPr/>
        </p:nvGrpSpPr>
        <p:grpSpPr>
          <a:xfrm>
            <a:off x="583106" y="583106"/>
            <a:ext cx="172883" cy="172883"/>
            <a:chOff x="0" y="0"/>
            <a:chExt cx="812800" cy="81280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583106" y="6804000"/>
            <a:ext cx="172883" cy="172883"/>
            <a:chOff x="0" y="0"/>
            <a:chExt cx="812800" cy="8128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9936000" y="6804000"/>
            <a:ext cx="172883" cy="172883"/>
            <a:chOff x="0" y="0"/>
            <a:chExt cx="812800" cy="812800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9936000" y="583106"/>
            <a:ext cx="172883" cy="172883"/>
            <a:chOff x="0" y="0"/>
            <a:chExt cx="812800" cy="812800"/>
          </a:xfrm>
        </p:grpSpPr>
        <p:sp>
          <p:nvSpPr>
            <p:cNvPr id="31" name="Google Shape;3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756000" y="1665080"/>
            <a:ext cx="9180151" cy="4229909"/>
            <a:chOff x="0" y="0"/>
            <a:chExt cx="3289905" cy="1515879"/>
          </a:xfrm>
        </p:grpSpPr>
        <p:sp>
          <p:nvSpPr>
            <p:cNvPr id="34" name="Google Shape;34;p3"/>
            <p:cNvSpPr/>
            <p:nvPr/>
          </p:nvSpPr>
          <p:spPr>
            <a:xfrm>
              <a:off x="0" y="0"/>
              <a:ext cx="3289905" cy="1515879"/>
            </a:xfrm>
            <a:custGeom>
              <a:rect b="b" l="l" r="r" t="t"/>
              <a:pathLst>
                <a:path extrusionOk="0" h="1515879" w="3289905">
                  <a:moveTo>
                    <a:pt x="1644952" y="0"/>
                  </a:moveTo>
                  <a:cubicBezTo>
                    <a:pt x="736470" y="0"/>
                    <a:pt x="0" y="339341"/>
                    <a:pt x="0" y="757939"/>
                  </a:cubicBezTo>
                  <a:cubicBezTo>
                    <a:pt x="0" y="1176538"/>
                    <a:pt x="736470" y="1515879"/>
                    <a:pt x="1644952" y="1515879"/>
                  </a:cubicBezTo>
                  <a:cubicBezTo>
                    <a:pt x="2553434" y="1515879"/>
                    <a:pt x="3289905" y="1176538"/>
                    <a:pt x="3289905" y="757939"/>
                  </a:cubicBezTo>
                  <a:cubicBezTo>
                    <a:pt x="3289905" y="339341"/>
                    <a:pt x="2553434" y="0"/>
                    <a:pt x="1644952" y="0"/>
                  </a:cubicBezTo>
                  <a:close/>
                </a:path>
              </a:pathLst>
            </a:custGeom>
            <a:solidFill>
              <a:srgbClr val="C3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 txBox="1"/>
            <p:nvPr/>
          </p:nvSpPr>
          <p:spPr>
            <a:xfrm>
              <a:off x="308429" y="123064"/>
              <a:ext cx="2673000" cy="12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3"/>
          <p:cNvSpPr/>
          <p:nvPr/>
        </p:nvSpPr>
        <p:spPr>
          <a:xfrm>
            <a:off x="511473" y="4753593"/>
            <a:ext cx="1580678" cy="2050407"/>
          </a:xfrm>
          <a:custGeom>
            <a:rect b="b" l="l" r="r" t="t"/>
            <a:pathLst>
              <a:path extrusionOk="0" h="2050407" w="1580678">
                <a:moveTo>
                  <a:pt x="0" y="0"/>
                </a:moveTo>
                <a:lnTo>
                  <a:pt x="1580678" y="0"/>
                </a:lnTo>
                <a:lnTo>
                  <a:pt x="1580678" y="2050407"/>
                </a:lnTo>
                <a:lnTo>
                  <a:pt x="0" y="2050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3"/>
          <p:cNvSpPr/>
          <p:nvPr/>
        </p:nvSpPr>
        <p:spPr>
          <a:xfrm>
            <a:off x="8685210" y="4753593"/>
            <a:ext cx="1431557" cy="2050407"/>
          </a:xfrm>
          <a:custGeom>
            <a:rect b="b" l="l" r="r" t="t"/>
            <a:pathLst>
              <a:path extrusionOk="0" h="2050407" w="1431557">
                <a:moveTo>
                  <a:pt x="0" y="0"/>
                </a:moveTo>
                <a:lnTo>
                  <a:pt x="1431557" y="0"/>
                </a:lnTo>
                <a:lnTo>
                  <a:pt x="1431557" y="2050407"/>
                </a:lnTo>
                <a:lnTo>
                  <a:pt x="0" y="2050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311228" y="275187"/>
            <a:ext cx="10069716" cy="6956582"/>
            <a:chOff x="0" y="-19050"/>
            <a:chExt cx="3608700" cy="2493041"/>
          </a:xfrm>
        </p:grpSpPr>
        <p:sp>
          <p:nvSpPr>
            <p:cNvPr id="40" name="Google Shape;40;p4"/>
            <p:cNvSpPr/>
            <p:nvPr/>
          </p:nvSpPr>
          <p:spPr>
            <a:xfrm>
              <a:off x="0" y="0"/>
              <a:ext cx="3608698" cy="2473991"/>
            </a:xfrm>
            <a:custGeom>
              <a:rect b="b" l="l" r="r" t="t"/>
              <a:pathLst>
                <a:path extrusionOk="0" h="2473991" w="3608698">
                  <a:moveTo>
                    <a:pt x="23065" y="0"/>
                  </a:moveTo>
                  <a:lnTo>
                    <a:pt x="3585632" y="0"/>
                  </a:lnTo>
                  <a:cubicBezTo>
                    <a:pt x="3598371" y="0"/>
                    <a:pt x="3608698" y="10327"/>
                    <a:pt x="3608698" y="23065"/>
                  </a:cubicBezTo>
                  <a:lnTo>
                    <a:pt x="3608698" y="2450926"/>
                  </a:lnTo>
                  <a:cubicBezTo>
                    <a:pt x="3608698" y="2457043"/>
                    <a:pt x="3606267" y="2462910"/>
                    <a:pt x="3601942" y="2467235"/>
                  </a:cubicBezTo>
                  <a:cubicBezTo>
                    <a:pt x="3597616" y="2471561"/>
                    <a:pt x="3591749" y="2473991"/>
                    <a:pt x="3585632" y="2473991"/>
                  </a:cubicBezTo>
                  <a:lnTo>
                    <a:pt x="23065" y="2473991"/>
                  </a:lnTo>
                  <a:cubicBezTo>
                    <a:pt x="10327" y="2473991"/>
                    <a:pt x="0" y="2463664"/>
                    <a:pt x="0" y="2450926"/>
                  </a:cubicBezTo>
                  <a:lnTo>
                    <a:pt x="0" y="23065"/>
                  </a:lnTo>
                  <a:cubicBezTo>
                    <a:pt x="0" y="16948"/>
                    <a:pt x="2430" y="11081"/>
                    <a:pt x="6756" y="6756"/>
                  </a:cubicBezTo>
                  <a:cubicBezTo>
                    <a:pt x="11081" y="2430"/>
                    <a:pt x="16948" y="0"/>
                    <a:pt x="23065" y="0"/>
                  </a:cubicBezTo>
                  <a:close/>
                </a:path>
              </a:pathLst>
            </a:custGeom>
            <a:solidFill>
              <a:srgbClr val="D1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 txBox="1"/>
            <p:nvPr/>
          </p:nvSpPr>
          <p:spPr>
            <a:xfrm>
              <a:off x="0" y="-19050"/>
              <a:ext cx="3608700" cy="24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756000" y="1665080"/>
            <a:ext cx="9180151" cy="4229909"/>
            <a:chOff x="0" y="0"/>
            <a:chExt cx="3289905" cy="1515879"/>
          </a:xfrm>
        </p:grpSpPr>
        <p:sp>
          <p:nvSpPr>
            <p:cNvPr id="43" name="Google Shape;43;p4"/>
            <p:cNvSpPr/>
            <p:nvPr/>
          </p:nvSpPr>
          <p:spPr>
            <a:xfrm>
              <a:off x="0" y="0"/>
              <a:ext cx="3289905" cy="1515879"/>
            </a:xfrm>
            <a:custGeom>
              <a:rect b="b" l="l" r="r" t="t"/>
              <a:pathLst>
                <a:path extrusionOk="0" h="1515879" w="3289905">
                  <a:moveTo>
                    <a:pt x="1644952" y="0"/>
                  </a:moveTo>
                  <a:cubicBezTo>
                    <a:pt x="736470" y="0"/>
                    <a:pt x="0" y="339341"/>
                    <a:pt x="0" y="757939"/>
                  </a:cubicBezTo>
                  <a:cubicBezTo>
                    <a:pt x="0" y="1176538"/>
                    <a:pt x="736470" y="1515879"/>
                    <a:pt x="1644952" y="1515879"/>
                  </a:cubicBezTo>
                  <a:cubicBezTo>
                    <a:pt x="2553434" y="1515879"/>
                    <a:pt x="3289905" y="1176538"/>
                    <a:pt x="3289905" y="757939"/>
                  </a:cubicBezTo>
                  <a:cubicBezTo>
                    <a:pt x="3289905" y="339341"/>
                    <a:pt x="2553434" y="0"/>
                    <a:pt x="1644952" y="0"/>
                  </a:cubicBezTo>
                  <a:close/>
                </a:path>
              </a:pathLst>
            </a:custGeom>
            <a:solidFill>
              <a:srgbClr val="C3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 txBox="1"/>
            <p:nvPr/>
          </p:nvSpPr>
          <p:spPr>
            <a:xfrm>
              <a:off x="308429" y="123064"/>
              <a:ext cx="2673000" cy="12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583106" y="583106"/>
            <a:ext cx="172883" cy="172883"/>
            <a:chOff x="0" y="0"/>
            <a:chExt cx="812800" cy="812800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583106" y="6804000"/>
            <a:ext cx="172883" cy="172883"/>
            <a:chOff x="0" y="0"/>
            <a:chExt cx="812800" cy="812800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9936000" y="6804000"/>
            <a:ext cx="172883" cy="172883"/>
            <a:chOff x="0" y="0"/>
            <a:chExt cx="812800" cy="812800"/>
          </a:xfrm>
        </p:grpSpPr>
        <p:sp>
          <p:nvSpPr>
            <p:cNvPr id="52" name="Google Shape;5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9936000" y="583106"/>
            <a:ext cx="172883" cy="172883"/>
            <a:chOff x="0" y="0"/>
            <a:chExt cx="812800" cy="812800"/>
          </a:xfrm>
        </p:grpSpPr>
        <p:sp>
          <p:nvSpPr>
            <p:cNvPr id="55" name="Google Shape;5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4"/>
          <p:cNvSpPr/>
          <p:nvPr/>
        </p:nvSpPr>
        <p:spPr>
          <a:xfrm flipH="1">
            <a:off x="8528217" y="4753593"/>
            <a:ext cx="1580678" cy="2050407"/>
          </a:xfrm>
          <a:custGeom>
            <a:rect b="b" l="l" r="r" t="t"/>
            <a:pathLst>
              <a:path extrusionOk="0" h="2050407" w="1580678">
                <a:moveTo>
                  <a:pt x="1580677" y="0"/>
                </a:moveTo>
                <a:lnTo>
                  <a:pt x="0" y="0"/>
                </a:lnTo>
                <a:lnTo>
                  <a:pt x="0" y="2050407"/>
                </a:lnTo>
                <a:lnTo>
                  <a:pt x="1580677" y="2050407"/>
                </a:lnTo>
                <a:lnTo>
                  <a:pt x="158067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4"/>
          <p:cNvSpPr/>
          <p:nvPr/>
        </p:nvSpPr>
        <p:spPr>
          <a:xfrm flipH="1">
            <a:off x="808819" y="4786474"/>
            <a:ext cx="1030772" cy="2017526"/>
          </a:xfrm>
          <a:custGeom>
            <a:rect b="b" l="l" r="r" t="t"/>
            <a:pathLst>
              <a:path extrusionOk="0" h="2017526" w="1030772">
                <a:moveTo>
                  <a:pt x="1030772" y="0"/>
                </a:moveTo>
                <a:lnTo>
                  <a:pt x="0" y="0"/>
                </a:lnTo>
                <a:lnTo>
                  <a:pt x="0" y="2017526"/>
                </a:lnTo>
                <a:lnTo>
                  <a:pt x="1030772" y="2017526"/>
                </a:lnTo>
                <a:lnTo>
                  <a:pt x="103077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4"/>
          <p:cNvSpPr/>
          <p:nvPr/>
        </p:nvSpPr>
        <p:spPr>
          <a:xfrm>
            <a:off x="669553" y="756000"/>
            <a:ext cx="1494091" cy="1276768"/>
          </a:xfrm>
          <a:custGeom>
            <a:rect b="b" l="l" r="r" t="t"/>
            <a:pathLst>
              <a:path extrusionOk="0" h="1276768" w="1494091">
                <a:moveTo>
                  <a:pt x="0" y="0"/>
                </a:moveTo>
                <a:lnTo>
                  <a:pt x="1494090" y="0"/>
                </a:lnTo>
                <a:lnTo>
                  <a:pt x="1494090" y="1276768"/>
                </a:lnTo>
                <a:lnTo>
                  <a:pt x="0" y="127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4"/>
          <p:cNvSpPr/>
          <p:nvPr/>
        </p:nvSpPr>
        <p:spPr>
          <a:xfrm rot="994539">
            <a:off x="8395861" y="885244"/>
            <a:ext cx="1654068" cy="974396"/>
          </a:xfrm>
          <a:custGeom>
            <a:rect b="b" l="l" r="r" t="t"/>
            <a:pathLst>
              <a:path extrusionOk="0" h="975357" w="1655699">
                <a:moveTo>
                  <a:pt x="0" y="0"/>
                </a:moveTo>
                <a:lnTo>
                  <a:pt x="1655699" y="0"/>
                </a:lnTo>
                <a:lnTo>
                  <a:pt x="1655699" y="975357"/>
                </a:lnTo>
                <a:lnTo>
                  <a:pt x="0" y="975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0" name="Google Shape;8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9" name="Google Shape;9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778D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311228" y="275188"/>
            <a:ext cx="10069545" cy="6956468"/>
            <a:chOff x="0" y="-19050"/>
            <a:chExt cx="3608698" cy="2493041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3608698" cy="2473991"/>
            </a:xfrm>
            <a:custGeom>
              <a:rect b="b" l="l" r="r" t="t"/>
              <a:pathLst>
                <a:path extrusionOk="0" h="2473991" w="3608698">
                  <a:moveTo>
                    <a:pt x="23065" y="0"/>
                  </a:moveTo>
                  <a:lnTo>
                    <a:pt x="3585632" y="0"/>
                  </a:lnTo>
                  <a:cubicBezTo>
                    <a:pt x="3598371" y="0"/>
                    <a:pt x="3608698" y="10327"/>
                    <a:pt x="3608698" y="23065"/>
                  </a:cubicBezTo>
                  <a:lnTo>
                    <a:pt x="3608698" y="2450926"/>
                  </a:lnTo>
                  <a:cubicBezTo>
                    <a:pt x="3608698" y="2457043"/>
                    <a:pt x="3606267" y="2462910"/>
                    <a:pt x="3601942" y="2467235"/>
                  </a:cubicBezTo>
                  <a:cubicBezTo>
                    <a:pt x="3597616" y="2471561"/>
                    <a:pt x="3591749" y="2473991"/>
                    <a:pt x="3585632" y="2473991"/>
                  </a:cubicBezTo>
                  <a:lnTo>
                    <a:pt x="23065" y="2473991"/>
                  </a:lnTo>
                  <a:cubicBezTo>
                    <a:pt x="10327" y="2473991"/>
                    <a:pt x="0" y="2463664"/>
                    <a:pt x="0" y="2450926"/>
                  </a:cubicBezTo>
                  <a:lnTo>
                    <a:pt x="0" y="23065"/>
                  </a:lnTo>
                  <a:cubicBezTo>
                    <a:pt x="0" y="16948"/>
                    <a:pt x="2430" y="11081"/>
                    <a:pt x="6756" y="6756"/>
                  </a:cubicBezTo>
                  <a:cubicBezTo>
                    <a:pt x="11081" y="2430"/>
                    <a:pt x="16948" y="0"/>
                    <a:pt x="23065" y="0"/>
                  </a:cubicBezTo>
                  <a:close/>
                </a:path>
              </a:pathLst>
            </a:custGeom>
            <a:solidFill>
              <a:srgbClr val="D1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-19050"/>
              <a:ext cx="3608698" cy="2493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3"/>
          <p:cNvSpPr/>
          <p:nvPr/>
        </p:nvSpPr>
        <p:spPr>
          <a:xfrm>
            <a:off x="669553" y="669553"/>
            <a:ext cx="1494091" cy="1423461"/>
          </a:xfrm>
          <a:custGeom>
            <a:rect b="b" l="l" r="r" t="t"/>
            <a:pathLst>
              <a:path extrusionOk="0" h="1423461" w="1494091">
                <a:moveTo>
                  <a:pt x="0" y="0"/>
                </a:moveTo>
                <a:lnTo>
                  <a:pt x="1494090" y="0"/>
                </a:lnTo>
                <a:lnTo>
                  <a:pt x="1494090" y="1423461"/>
                </a:lnTo>
                <a:lnTo>
                  <a:pt x="0" y="1423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8548053" y="669553"/>
            <a:ext cx="1474394" cy="1423461"/>
          </a:xfrm>
          <a:custGeom>
            <a:rect b="b" l="l" r="r" t="t"/>
            <a:pathLst>
              <a:path extrusionOk="0" h="1423461" w="1474394">
                <a:moveTo>
                  <a:pt x="0" y="0"/>
                </a:moveTo>
                <a:lnTo>
                  <a:pt x="1474394" y="0"/>
                </a:lnTo>
                <a:lnTo>
                  <a:pt x="1474394" y="1423461"/>
                </a:lnTo>
                <a:lnTo>
                  <a:pt x="0" y="1423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3" name="Google Shape;123;p13"/>
          <p:cNvGrpSpPr/>
          <p:nvPr/>
        </p:nvGrpSpPr>
        <p:grpSpPr>
          <a:xfrm>
            <a:off x="583106" y="583106"/>
            <a:ext cx="172894" cy="172894"/>
            <a:chOff x="0" y="0"/>
            <a:chExt cx="812800" cy="812800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583106" y="6804000"/>
            <a:ext cx="172894" cy="172894"/>
            <a:chOff x="0" y="0"/>
            <a:chExt cx="812800" cy="812800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9936000" y="6804000"/>
            <a:ext cx="172894" cy="172894"/>
            <a:chOff x="0" y="0"/>
            <a:chExt cx="812800" cy="812800"/>
          </a:xfrm>
        </p:grpSpPr>
        <p:sp>
          <p:nvSpPr>
            <p:cNvPr id="130" name="Google Shape;13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9936000" y="583106"/>
            <a:ext cx="172894" cy="172894"/>
            <a:chOff x="0" y="0"/>
            <a:chExt cx="812800" cy="812800"/>
          </a:xfrm>
        </p:grpSpPr>
        <p:sp>
          <p:nvSpPr>
            <p:cNvPr id="133" name="Google Shape;13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756000" y="1665080"/>
            <a:ext cx="9180000" cy="4229840"/>
            <a:chOff x="0" y="0"/>
            <a:chExt cx="3289905" cy="1515879"/>
          </a:xfrm>
        </p:grpSpPr>
        <p:sp>
          <p:nvSpPr>
            <p:cNvPr id="136" name="Google Shape;136;p13"/>
            <p:cNvSpPr/>
            <p:nvPr/>
          </p:nvSpPr>
          <p:spPr>
            <a:xfrm>
              <a:off x="0" y="0"/>
              <a:ext cx="3289905" cy="1515879"/>
            </a:xfrm>
            <a:custGeom>
              <a:rect b="b" l="l" r="r" t="t"/>
              <a:pathLst>
                <a:path extrusionOk="0" h="1515879" w="3289905">
                  <a:moveTo>
                    <a:pt x="1644952" y="0"/>
                  </a:moveTo>
                  <a:cubicBezTo>
                    <a:pt x="736470" y="0"/>
                    <a:pt x="0" y="339341"/>
                    <a:pt x="0" y="757939"/>
                  </a:cubicBezTo>
                  <a:cubicBezTo>
                    <a:pt x="0" y="1176538"/>
                    <a:pt x="736470" y="1515879"/>
                    <a:pt x="1644952" y="1515879"/>
                  </a:cubicBezTo>
                  <a:cubicBezTo>
                    <a:pt x="2553434" y="1515879"/>
                    <a:pt x="3289905" y="1176538"/>
                    <a:pt x="3289905" y="757939"/>
                  </a:cubicBezTo>
                  <a:cubicBezTo>
                    <a:pt x="3289905" y="339341"/>
                    <a:pt x="2553434" y="0"/>
                    <a:pt x="1644952" y="0"/>
                  </a:cubicBezTo>
                  <a:close/>
                </a:path>
              </a:pathLst>
            </a:custGeom>
            <a:solidFill>
              <a:srgbClr val="C3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308429" y="123064"/>
              <a:ext cx="2673048" cy="1250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3"/>
          <p:cNvSpPr/>
          <p:nvPr/>
        </p:nvSpPr>
        <p:spPr>
          <a:xfrm>
            <a:off x="511473" y="4753593"/>
            <a:ext cx="1580678" cy="2050407"/>
          </a:xfrm>
          <a:custGeom>
            <a:rect b="b" l="l" r="r" t="t"/>
            <a:pathLst>
              <a:path extrusionOk="0" h="2050407" w="1580678">
                <a:moveTo>
                  <a:pt x="0" y="0"/>
                </a:moveTo>
                <a:lnTo>
                  <a:pt x="1580678" y="0"/>
                </a:lnTo>
                <a:lnTo>
                  <a:pt x="1580678" y="2050407"/>
                </a:lnTo>
                <a:lnTo>
                  <a:pt x="0" y="2050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3"/>
          <p:cNvSpPr/>
          <p:nvPr/>
        </p:nvSpPr>
        <p:spPr>
          <a:xfrm>
            <a:off x="8685210" y="4753593"/>
            <a:ext cx="1431557" cy="2050407"/>
          </a:xfrm>
          <a:custGeom>
            <a:rect b="b" l="l" r="r" t="t"/>
            <a:pathLst>
              <a:path extrusionOk="0" h="2050407" w="1431557">
                <a:moveTo>
                  <a:pt x="0" y="0"/>
                </a:moveTo>
                <a:lnTo>
                  <a:pt x="1431557" y="0"/>
                </a:lnTo>
                <a:lnTo>
                  <a:pt x="1431557" y="2050407"/>
                </a:lnTo>
                <a:lnTo>
                  <a:pt x="0" y="2050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3"/>
          <p:cNvSpPr txBox="1"/>
          <p:nvPr/>
        </p:nvSpPr>
        <p:spPr>
          <a:xfrm>
            <a:off x="1441831" y="2651062"/>
            <a:ext cx="780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799" u="none" cap="none" strike="noStrike">
                <a:solidFill>
                  <a:srgbClr val="10778D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Penguin Progress Award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4347825" y="3573875"/>
            <a:ext cx="199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PRESENTED TO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2092151" y="3942911"/>
            <a:ext cx="6507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199" u="none" cap="none" strike="noStrike">
                <a:solidFill>
                  <a:srgbClr val="10778D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Margot Elsher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2622092" y="4738274"/>
            <a:ext cx="54477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for waddling their way to success and making amazing progress this year.</a:t>
            </a:r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4526908" y="756000"/>
            <a:ext cx="1638184" cy="602361"/>
            <a:chOff x="0" y="0"/>
            <a:chExt cx="2184245" cy="803148"/>
          </a:xfrm>
        </p:grpSpPr>
        <p:sp>
          <p:nvSpPr>
            <p:cNvPr id="145" name="Google Shape;145;p13"/>
            <p:cNvSpPr/>
            <p:nvPr/>
          </p:nvSpPr>
          <p:spPr>
            <a:xfrm>
              <a:off x="0" y="0"/>
              <a:ext cx="665882" cy="803148"/>
            </a:xfrm>
            <a:custGeom>
              <a:rect b="b" l="l" r="r" t="t"/>
              <a:pathLst>
                <a:path extrusionOk="0" h="803148" w="665882">
                  <a:moveTo>
                    <a:pt x="0" y="0"/>
                  </a:moveTo>
                  <a:lnTo>
                    <a:pt x="665882" y="0"/>
                  </a:lnTo>
                  <a:lnTo>
                    <a:pt x="665882" y="803148"/>
                  </a:lnTo>
                  <a:lnTo>
                    <a:pt x="0" y="8031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3"/>
            <p:cNvSpPr txBox="1"/>
            <p:nvPr/>
          </p:nvSpPr>
          <p:spPr>
            <a:xfrm>
              <a:off x="780791" y="103848"/>
              <a:ext cx="1403454" cy="614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0778D"/>
                  </a:solidFill>
                  <a:latin typeface="Inter"/>
                  <a:ea typeface="Inter"/>
                  <a:cs typeface="Inter"/>
                  <a:sym typeface="Inter"/>
                </a:rPr>
                <a:t>NORTH FALL ELEMENTARY SCHOOL</a:t>
              </a:r>
              <a:endParaRPr/>
            </a:p>
          </p:txBody>
        </p:sp>
      </p:grpSp>
      <p:sp>
        <p:nvSpPr>
          <p:cNvPr id="147" name="Google Shape;147;p13"/>
          <p:cNvSpPr txBox="1"/>
          <p:nvPr/>
        </p:nvSpPr>
        <p:spPr>
          <a:xfrm>
            <a:off x="2401566" y="6362609"/>
            <a:ext cx="267297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Ms. Luna Walberg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2724859" y="6629342"/>
            <a:ext cx="2026385" cy="174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Teacher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5940755" y="6629342"/>
            <a:ext cx="2026385" cy="174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Date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5617462" y="6362609"/>
            <a:ext cx="267297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June 20, 2030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778D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311228" y="275188"/>
            <a:ext cx="10069545" cy="6956468"/>
            <a:chOff x="0" y="-19050"/>
            <a:chExt cx="3608698" cy="2493041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3608698" cy="2473991"/>
            </a:xfrm>
            <a:custGeom>
              <a:rect b="b" l="l" r="r" t="t"/>
              <a:pathLst>
                <a:path extrusionOk="0" h="2473991" w="3608698">
                  <a:moveTo>
                    <a:pt x="23065" y="0"/>
                  </a:moveTo>
                  <a:lnTo>
                    <a:pt x="3585632" y="0"/>
                  </a:lnTo>
                  <a:cubicBezTo>
                    <a:pt x="3598371" y="0"/>
                    <a:pt x="3608698" y="10327"/>
                    <a:pt x="3608698" y="23065"/>
                  </a:cubicBezTo>
                  <a:lnTo>
                    <a:pt x="3608698" y="2450926"/>
                  </a:lnTo>
                  <a:cubicBezTo>
                    <a:pt x="3608698" y="2457043"/>
                    <a:pt x="3606267" y="2462910"/>
                    <a:pt x="3601942" y="2467235"/>
                  </a:cubicBezTo>
                  <a:cubicBezTo>
                    <a:pt x="3597616" y="2471561"/>
                    <a:pt x="3591749" y="2473991"/>
                    <a:pt x="3585632" y="2473991"/>
                  </a:cubicBezTo>
                  <a:lnTo>
                    <a:pt x="23065" y="2473991"/>
                  </a:lnTo>
                  <a:cubicBezTo>
                    <a:pt x="10327" y="2473991"/>
                    <a:pt x="0" y="2463664"/>
                    <a:pt x="0" y="2450926"/>
                  </a:cubicBezTo>
                  <a:lnTo>
                    <a:pt x="0" y="23065"/>
                  </a:lnTo>
                  <a:cubicBezTo>
                    <a:pt x="0" y="16948"/>
                    <a:pt x="2430" y="11081"/>
                    <a:pt x="6756" y="6756"/>
                  </a:cubicBezTo>
                  <a:cubicBezTo>
                    <a:pt x="11081" y="2430"/>
                    <a:pt x="16948" y="0"/>
                    <a:pt x="23065" y="0"/>
                  </a:cubicBezTo>
                  <a:close/>
                </a:path>
              </a:pathLst>
            </a:custGeom>
            <a:solidFill>
              <a:srgbClr val="D1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0" y="-19050"/>
              <a:ext cx="3608698" cy="2493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756000" y="1665080"/>
            <a:ext cx="9180000" cy="4229840"/>
            <a:chOff x="0" y="0"/>
            <a:chExt cx="3289905" cy="1515879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3289905" cy="1515879"/>
            </a:xfrm>
            <a:custGeom>
              <a:rect b="b" l="l" r="r" t="t"/>
              <a:pathLst>
                <a:path extrusionOk="0" h="1515879" w="3289905">
                  <a:moveTo>
                    <a:pt x="1644952" y="0"/>
                  </a:moveTo>
                  <a:cubicBezTo>
                    <a:pt x="736470" y="0"/>
                    <a:pt x="0" y="339341"/>
                    <a:pt x="0" y="757939"/>
                  </a:cubicBezTo>
                  <a:cubicBezTo>
                    <a:pt x="0" y="1176538"/>
                    <a:pt x="736470" y="1515879"/>
                    <a:pt x="1644952" y="1515879"/>
                  </a:cubicBezTo>
                  <a:cubicBezTo>
                    <a:pt x="2553434" y="1515879"/>
                    <a:pt x="3289905" y="1176538"/>
                    <a:pt x="3289905" y="757939"/>
                  </a:cubicBezTo>
                  <a:cubicBezTo>
                    <a:pt x="3289905" y="339341"/>
                    <a:pt x="2553434" y="0"/>
                    <a:pt x="1644952" y="0"/>
                  </a:cubicBezTo>
                  <a:close/>
                </a:path>
              </a:pathLst>
            </a:custGeom>
            <a:solidFill>
              <a:srgbClr val="C3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308429" y="123064"/>
              <a:ext cx="2673048" cy="1250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4526908" y="756000"/>
            <a:ext cx="1638184" cy="602361"/>
            <a:chOff x="0" y="0"/>
            <a:chExt cx="2184245" cy="803148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665882" cy="803148"/>
            </a:xfrm>
            <a:custGeom>
              <a:rect b="b" l="l" r="r" t="t"/>
              <a:pathLst>
                <a:path extrusionOk="0" h="803148" w="665882">
                  <a:moveTo>
                    <a:pt x="0" y="0"/>
                  </a:moveTo>
                  <a:lnTo>
                    <a:pt x="665882" y="0"/>
                  </a:lnTo>
                  <a:lnTo>
                    <a:pt x="665882" y="803148"/>
                  </a:lnTo>
                  <a:lnTo>
                    <a:pt x="0" y="8031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4"/>
            <p:cNvSpPr txBox="1"/>
            <p:nvPr/>
          </p:nvSpPr>
          <p:spPr>
            <a:xfrm>
              <a:off x="780791" y="103848"/>
              <a:ext cx="1403454" cy="614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0778D"/>
                  </a:solidFill>
                  <a:latin typeface="Inter"/>
                  <a:ea typeface="Inter"/>
                  <a:cs typeface="Inter"/>
                  <a:sym typeface="Inter"/>
                </a:rPr>
                <a:t>NORTH FALL ELEMENTARY SCHOOL</a:t>
              </a:r>
              <a:endParaRPr/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583106" y="583106"/>
            <a:ext cx="172894" cy="172894"/>
            <a:chOff x="0" y="0"/>
            <a:chExt cx="812800" cy="812800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583106" y="6804000"/>
            <a:ext cx="172894" cy="172894"/>
            <a:chOff x="0" y="0"/>
            <a:chExt cx="812800" cy="812800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9936000" y="6804000"/>
            <a:ext cx="172894" cy="172894"/>
            <a:chOff x="0" y="0"/>
            <a:chExt cx="812800" cy="812800"/>
          </a:xfrm>
        </p:grpSpPr>
        <p:sp>
          <p:nvSpPr>
            <p:cNvPr id="171" name="Google Shape;17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4"/>
          <p:cNvGrpSpPr/>
          <p:nvPr/>
        </p:nvGrpSpPr>
        <p:grpSpPr>
          <a:xfrm>
            <a:off x="9936000" y="583106"/>
            <a:ext cx="172894" cy="172894"/>
            <a:chOff x="0" y="0"/>
            <a:chExt cx="812800" cy="812800"/>
          </a:xfrm>
        </p:grpSpPr>
        <p:sp>
          <p:nvSpPr>
            <p:cNvPr id="174" name="Google Shape;17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4"/>
          <p:cNvSpPr/>
          <p:nvPr/>
        </p:nvSpPr>
        <p:spPr>
          <a:xfrm flipH="1">
            <a:off x="8528217" y="4753593"/>
            <a:ext cx="1580678" cy="2050407"/>
          </a:xfrm>
          <a:custGeom>
            <a:rect b="b" l="l" r="r" t="t"/>
            <a:pathLst>
              <a:path extrusionOk="0" h="2050407" w="1580678">
                <a:moveTo>
                  <a:pt x="1580677" y="0"/>
                </a:moveTo>
                <a:lnTo>
                  <a:pt x="0" y="0"/>
                </a:lnTo>
                <a:lnTo>
                  <a:pt x="0" y="2050407"/>
                </a:lnTo>
                <a:lnTo>
                  <a:pt x="1580677" y="2050407"/>
                </a:lnTo>
                <a:lnTo>
                  <a:pt x="158067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 flipH="1">
            <a:off x="808819" y="4786474"/>
            <a:ext cx="1030772" cy="2017526"/>
          </a:xfrm>
          <a:custGeom>
            <a:rect b="b" l="l" r="r" t="t"/>
            <a:pathLst>
              <a:path extrusionOk="0" h="2017526" w="1030772">
                <a:moveTo>
                  <a:pt x="1030772" y="0"/>
                </a:moveTo>
                <a:lnTo>
                  <a:pt x="0" y="0"/>
                </a:lnTo>
                <a:lnTo>
                  <a:pt x="0" y="2017526"/>
                </a:lnTo>
                <a:lnTo>
                  <a:pt x="1030772" y="2017526"/>
                </a:lnTo>
                <a:lnTo>
                  <a:pt x="103077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669553" y="756000"/>
            <a:ext cx="1494091" cy="1276768"/>
          </a:xfrm>
          <a:custGeom>
            <a:rect b="b" l="l" r="r" t="t"/>
            <a:pathLst>
              <a:path extrusionOk="0" h="1276768" w="1494091">
                <a:moveTo>
                  <a:pt x="0" y="0"/>
                </a:moveTo>
                <a:lnTo>
                  <a:pt x="1494090" y="0"/>
                </a:lnTo>
                <a:lnTo>
                  <a:pt x="1494090" y="1276768"/>
                </a:lnTo>
                <a:lnTo>
                  <a:pt x="0" y="127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 rot="996497">
            <a:off x="8395289" y="885829"/>
            <a:ext cx="1655699" cy="975357"/>
          </a:xfrm>
          <a:custGeom>
            <a:rect b="b" l="l" r="r" t="t"/>
            <a:pathLst>
              <a:path extrusionOk="0" h="975357" w="1655699">
                <a:moveTo>
                  <a:pt x="0" y="0"/>
                </a:moveTo>
                <a:lnTo>
                  <a:pt x="1655699" y="0"/>
                </a:lnTo>
                <a:lnTo>
                  <a:pt x="1655699" y="975357"/>
                </a:lnTo>
                <a:lnTo>
                  <a:pt x="0" y="975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 txBox="1"/>
          <p:nvPr/>
        </p:nvSpPr>
        <p:spPr>
          <a:xfrm>
            <a:off x="2622092" y="2141626"/>
            <a:ext cx="54477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00" u="none" cap="none" strike="noStrike">
                <a:solidFill>
                  <a:srgbClr val="10778D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Penguin’s Favorite Bookworm Award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81" name="Google Shape;181;p14"/>
          <p:cNvSpPr txBox="1"/>
          <p:nvPr/>
        </p:nvSpPr>
        <p:spPr>
          <a:xfrm>
            <a:off x="3942100" y="3531713"/>
            <a:ext cx="2807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SPECIAL RECOGNITION FOR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2092151" y="3942911"/>
            <a:ext cx="6507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199" u="none" cap="none" strike="noStrike">
                <a:solidFill>
                  <a:srgbClr val="10778D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[Student’s Name]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2724650" y="4713875"/>
            <a:ext cx="52425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who has read [number] books this [month or year]!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You’ve glided through story after story</a:t>
            </a:r>
            <a:br>
              <a:rPr lang="en-US" sz="1599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599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and made us all proud.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2401566" y="6362609"/>
            <a:ext cx="267297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[Teacher’s name]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2724859" y="6629342"/>
            <a:ext cx="2026385" cy="174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Teacher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5940755" y="6629342"/>
            <a:ext cx="2026385" cy="174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Date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5617462" y="6362609"/>
            <a:ext cx="267297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0778D"/>
                </a:solidFill>
                <a:latin typeface="Inter"/>
                <a:ea typeface="Inter"/>
                <a:cs typeface="Inter"/>
                <a:sym typeface="Inter"/>
              </a:rPr>
              <a:t>[Date awarded]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F3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5"/>
          <p:cNvGrpSpPr/>
          <p:nvPr/>
        </p:nvGrpSpPr>
        <p:grpSpPr>
          <a:xfrm>
            <a:off x="522931" y="1660620"/>
            <a:ext cx="3233071" cy="5406288"/>
            <a:chOff x="0" y="-28575"/>
            <a:chExt cx="1342589" cy="2245055"/>
          </a:xfrm>
        </p:grpSpPr>
        <p:sp>
          <p:nvSpPr>
            <p:cNvPr id="193" name="Google Shape;193;p15"/>
            <p:cNvSpPr/>
            <p:nvPr/>
          </p:nvSpPr>
          <p:spPr>
            <a:xfrm>
              <a:off x="0" y="0"/>
              <a:ext cx="1342589" cy="2216480"/>
            </a:xfrm>
            <a:custGeom>
              <a:rect b="b" l="l" r="r" t="t"/>
              <a:pathLst>
                <a:path extrusionOk="0" h="2216480" w="1342589">
                  <a:moveTo>
                    <a:pt x="31130" y="0"/>
                  </a:moveTo>
                  <a:lnTo>
                    <a:pt x="1311459" y="0"/>
                  </a:lnTo>
                  <a:cubicBezTo>
                    <a:pt x="1319715" y="0"/>
                    <a:pt x="1327633" y="3280"/>
                    <a:pt x="1333471" y="9118"/>
                  </a:cubicBezTo>
                  <a:cubicBezTo>
                    <a:pt x="1339309" y="14956"/>
                    <a:pt x="1342589" y="22874"/>
                    <a:pt x="1342589" y="31130"/>
                  </a:cubicBezTo>
                  <a:lnTo>
                    <a:pt x="1342589" y="2185350"/>
                  </a:lnTo>
                  <a:cubicBezTo>
                    <a:pt x="1342589" y="2193606"/>
                    <a:pt x="1339309" y="2201524"/>
                    <a:pt x="1333471" y="2207362"/>
                  </a:cubicBezTo>
                  <a:cubicBezTo>
                    <a:pt x="1327633" y="2213200"/>
                    <a:pt x="1319715" y="2216480"/>
                    <a:pt x="1311459" y="2216480"/>
                  </a:cubicBezTo>
                  <a:lnTo>
                    <a:pt x="31130" y="2216480"/>
                  </a:lnTo>
                  <a:cubicBezTo>
                    <a:pt x="22874" y="2216480"/>
                    <a:pt x="14956" y="2213200"/>
                    <a:pt x="9118" y="2207362"/>
                  </a:cubicBezTo>
                  <a:cubicBezTo>
                    <a:pt x="3280" y="2201524"/>
                    <a:pt x="0" y="2193606"/>
                    <a:pt x="0" y="2185350"/>
                  </a:cubicBezTo>
                  <a:lnTo>
                    <a:pt x="0" y="31130"/>
                  </a:lnTo>
                  <a:cubicBezTo>
                    <a:pt x="0" y="22874"/>
                    <a:pt x="3280" y="14956"/>
                    <a:pt x="9118" y="9118"/>
                  </a:cubicBezTo>
                  <a:cubicBezTo>
                    <a:pt x="14956" y="3280"/>
                    <a:pt x="22874" y="0"/>
                    <a:pt x="3113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0" y="-28575"/>
              <a:ext cx="1342589" cy="2245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5"/>
          <p:cNvGrpSpPr/>
          <p:nvPr/>
        </p:nvGrpSpPr>
        <p:grpSpPr>
          <a:xfrm>
            <a:off x="3913068" y="1660620"/>
            <a:ext cx="6256002" cy="5406288"/>
            <a:chOff x="0" y="-28575"/>
            <a:chExt cx="2597913" cy="2245055"/>
          </a:xfrm>
        </p:grpSpPr>
        <p:sp>
          <p:nvSpPr>
            <p:cNvPr id="196" name="Google Shape;196;p15"/>
            <p:cNvSpPr/>
            <p:nvPr/>
          </p:nvSpPr>
          <p:spPr>
            <a:xfrm>
              <a:off x="0" y="0"/>
              <a:ext cx="2597913" cy="2216480"/>
            </a:xfrm>
            <a:custGeom>
              <a:rect b="b" l="l" r="r" t="t"/>
              <a:pathLst>
                <a:path extrusionOk="0" h="2216480" w="2597913">
                  <a:moveTo>
                    <a:pt x="16088" y="0"/>
                  </a:moveTo>
                  <a:lnTo>
                    <a:pt x="2581825" y="0"/>
                  </a:lnTo>
                  <a:cubicBezTo>
                    <a:pt x="2590710" y="0"/>
                    <a:pt x="2597913" y="7203"/>
                    <a:pt x="2597913" y="16088"/>
                  </a:cubicBezTo>
                  <a:lnTo>
                    <a:pt x="2597913" y="2200392"/>
                  </a:lnTo>
                  <a:cubicBezTo>
                    <a:pt x="2597913" y="2209277"/>
                    <a:pt x="2590710" y="2216480"/>
                    <a:pt x="2581825" y="2216480"/>
                  </a:cubicBezTo>
                  <a:lnTo>
                    <a:pt x="16088" y="2216480"/>
                  </a:lnTo>
                  <a:cubicBezTo>
                    <a:pt x="7203" y="2216480"/>
                    <a:pt x="0" y="2209277"/>
                    <a:pt x="0" y="2200392"/>
                  </a:cubicBezTo>
                  <a:lnTo>
                    <a:pt x="0" y="16088"/>
                  </a:lnTo>
                  <a:cubicBezTo>
                    <a:pt x="0" y="7203"/>
                    <a:pt x="7203" y="0"/>
                    <a:pt x="16088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0" y="-28575"/>
              <a:ext cx="2597913" cy="2245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5"/>
          <p:cNvGrpSpPr/>
          <p:nvPr/>
        </p:nvGrpSpPr>
        <p:grpSpPr>
          <a:xfrm>
            <a:off x="770085" y="1967928"/>
            <a:ext cx="2738762" cy="433433"/>
            <a:chOff x="0" y="-9525"/>
            <a:chExt cx="1137318" cy="179991"/>
          </a:xfrm>
        </p:grpSpPr>
        <p:sp>
          <p:nvSpPr>
            <p:cNvPr id="199" name="Google Shape;199;p1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6748" y="0"/>
                  </a:moveTo>
                  <a:lnTo>
                    <a:pt x="1100570" y="0"/>
                  </a:lnTo>
                  <a:cubicBezTo>
                    <a:pt x="1110316" y="0"/>
                    <a:pt x="1119663" y="3872"/>
                    <a:pt x="1126555" y="10763"/>
                  </a:cubicBezTo>
                  <a:cubicBezTo>
                    <a:pt x="1133447" y="17655"/>
                    <a:pt x="1137318" y="27002"/>
                    <a:pt x="1137318" y="36748"/>
                  </a:cubicBezTo>
                  <a:lnTo>
                    <a:pt x="1137318" y="133717"/>
                  </a:lnTo>
                  <a:cubicBezTo>
                    <a:pt x="1137318" y="143464"/>
                    <a:pt x="1133447" y="152811"/>
                    <a:pt x="1126555" y="159702"/>
                  </a:cubicBezTo>
                  <a:cubicBezTo>
                    <a:pt x="1119663" y="166594"/>
                    <a:pt x="1110316" y="170466"/>
                    <a:pt x="1100570" y="170466"/>
                  </a:cubicBezTo>
                  <a:lnTo>
                    <a:pt x="36748" y="170466"/>
                  </a:lnTo>
                  <a:cubicBezTo>
                    <a:pt x="27002" y="170466"/>
                    <a:pt x="17655" y="166594"/>
                    <a:pt x="10763" y="159702"/>
                  </a:cubicBezTo>
                  <a:cubicBezTo>
                    <a:pt x="3872" y="152811"/>
                    <a:pt x="0" y="143464"/>
                    <a:pt x="0" y="133717"/>
                  </a:cubicBezTo>
                  <a:lnTo>
                    <a:pt x="0" y="36748"/>
                  </a:lnTo>
                  <a:cubicBezTo>
                    <a:pt x="0" y="27002"/>
                    <a:pt x="3872" y="17655"/>
                    <a:pt x="10763" y="10763"/>
                  </a:cubicBezTo>
                  <a:cubicBezTo>
                    <a:pt x="17655" y="3872"/>
                    <a:pt x="27002" y="0"/>
                    <a:pt x="36748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85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Fonts</a:t>
              </a:r>
              <a:endParaRPr/>
            </a:p>
          </p:txBody>
        </p:sp>
      </p:grpSp>
      <p:grpSp>
        <p:nvGrpSpPr>
          <p:cNvPr id="201" name="Google Shape;201;p15"/>
          <p:cNvGrpSpPr/>
          <p:nvPr/>
        </p:nvGrpSpPr>
        <p:grpSpPr>
          <a:xfrm>
            <a:off x="5508313" y="1967928"/>
            <a:ext cx="2770353" cy="433433"/>
            <a:chOff x="0" y="-9525"/>
            <a:chExt cx="1150437" cy="179991"/>
          </a:xfrm>
        </p:grpSpPr>
        <p:sp>
          <p:nvSpPr>
            <p:cNvPr id="202" name="Google Shape;202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6329" y="0"/>
                  </a:moveTo>
                  <a:lnTo>
                    <a:pt x="1114108" y="0"/>
                  </a:lnTo>
                  <a:cubicBezTo>
                    <a:pt x="1123743" y="0"/>
                    <a:pt x="1132984" y="3828"/>
                    <a:pt x="1139797" y="10641"/>
                  </a:cubicBezTo>
                  <a:cubicBezTo>
                    <a:pt x="1146610" y="17454"/>
                    <a:pt x="1150437" y="26694"/>
                    <a:pt x="1150437" y="36329"/>
                  </a:cubicBezTo>
                  <a:lnTo>
                    <a:pt x="1150437" y="134136"/>
                  </a:lnTo>
                  <a:cubicBezTo>
                    <a:pt x="1150437" y="154201"/>
                    <a:pt x="1134172" y="170466"/>
                    <a:pt x="1114108" y="170466"/>
                  </a:cubicBezTo>
                  <a:lnTo>
                    <a:pt x="36329" y="170466"/>
                  </a:lnTo>
                  <a:cubicBezTo>
                    <a:pt x="16265" y="170466"/>
                    <a:pt x="0" y="154201"/>
                    <a:pt x="0" y="134136"/>
                  </a:cubicBezTo>
                  <a:lnTo>
                    <a:pt x="0" y="36329"/>
                  </a:lnTo>
                  <a:cubicBezTo>
                    <a:pt x="0" y="26694"/>
                    <a:pt x="3828" y="17454"/>
                    <a:pt x="10641" y="10641"/>
                  </a:cubicBezTo>
                  <a:cubicBezTo>
                    <a:pt x="17454" y="3828"/>
                    <a:pt x="26694" y="0"/>
                    <a:pt x="36329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85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Design Elements / Icons</a:t>
              </a:r>
              <a:endParaRPr/>
            </a:p>
          </p:txBody>
        </p:sp>
      </p:grpSp>
      <p:grpSp>
        <p:nvGrpSpPr>
          <p:cNvPr id="204" name="Google Shape;204;p15"/>
          <p:cNvGrpSpPr/>
          <p:nvPr/>
        </p:nvGrpSpPr>
        <p:grpSpPr>
          <a:xfrm>
            <a:off x="770085" y="5309684"/>
            <a:ext cx="2738762" cy="433433"/>
            <a:chOff x="0" y="-9525"/>
            <a:chExt cx="1137318" cy="179991"/>
          </a:xfrm>
        </p:grpSpPr>
        <p:sp>
          <p:nvSpPr>
            <p:cNvPr id="205" name="Google Shape;205;p1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6748" y="0"/>
                  </a:moveTo>
                  <a:lnTo>
                    <a:pt x="1100570" y="0"/>
                  </a:lnTo>
                  <a:cubicBezTo>
                    <a:pt x="1110316" y="0"/>
                    <a:pt x="1119663" y="3872"/>
                    <a:pt x="1126555" y="10763"/>
                  </a:cubicBezTo>
                  <a:cubicBezTo>
                    <a:pt x="1133447" y="17655"/>
                    <a:pt x="1137318" y="27002"/>
                    <a:pt x="1137318" y="36748"/>
                  </a:cubicBezTo>
                  <a:lnTo>
                    <a:pt x="1137318" y="133717"/>
                  </a:lnTo>
                  <a:cubicBezTo>
                    <a:pt x="1137318" y="143464"/>
                    <a:pt x="1133447" y="152811"/>
                    <a:pt x="1126555" y="159702"/>
                  </a:cubicBezTo>
                  <a:cubicBezTo>
                    <a:pt x="1119663" y="166594"/>
                    <a:pt x="1110316" y="170466"/>
                    <a:pt x="1100570" y="170466"/>
                  </a:cubicBezTo>
                  <a:lnTo>
                    <a:pt x="36748" y="170466"/>
                  </a:lnTo>
                  <a:cubicBezTo>
                    <a:pt x="27002" y="170466"/>
                    <a:pt x="17655" y="166594"/>
                    <a:pt x="10763" y="159702"/>
                  </a:cubicBezTo>
                  <a:cubicBezTo>
                    <a:pt x="3872" y="152811"/>
                    <a:pt x="0" y="143464"/>
                    <a:pt x="0" y="133717"/>
                  </a:cubicBezTo>
                  <a:lnTo>
                    <a:pt x="0" y="36748"/>
                  </a:lnTo>
                  <a:cubicBezTo>
                    <a:pt x="0" y="27002"/>
                    <a:pt x="3872" y="17655"/>
                    <a:pt x="10763" y="10763"/>
                  </a:cubicBezTo>
                  <a:cubicBezTo>
                    <a:pt x="17655" y="3872"/>
                    <a:pt x="27002" y="0"/>
                    <a:pt x="36748" y="0"/>
                  </a:cubicBezTo>
                  <a:close/>
                </a:path>
              </a:pathLst>
            </a:custGeom>
            <a:solidFill>
              <a:srgbClr val="107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85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Colors</a:t>
              </a:r>
              <a:endParaRPr/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861920" y="6057443"/>
            <a:ext cx="460385" cy="460385"/>
            <a:chOff x="0" y="0"/>
            <a:chExt cx="812800" cy="812800"/>
          </a:xfrm>
        </p:grpSpPr>
        <p:sp>
          <p:nvSpPr>
            <p:cNvPr id="208" name="Google Shape;20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5"/>
          <p:cNvGrpSpPr/>
          <p:nvPr/>
        </p:nvGrpSpPr>
        <p:grpSpPr>
          <a:xfrm>
            <a:off x="1379044" y="6057443"/>
            <a:ext cx="460385" cy="460385"/>
            <a:chOff x="0" y="0"/>
            <a:chExt cx="812800" cy="812800"/>
          </a:xfrm>
        </p:grpSpPr>
        <p:sp>
          <p:nvSpPr>
            <p:cNvPr id="211" name="Google Shape;21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F3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1936085" y="6057443"/>
            <a:ext cx="460385" cy="460385"/>
            <a:chOff x="0" y="0"/>
            <a:chExt cx="812800" cy="812800"/>
          </a:xfrm>
        </p:grpSpPr>
        <p:sp>
          <p:nvSpPr>
            <p:cNvPr id="214" name="Google Shape;21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E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5"/>
          <p:cNvGrpSpPr/>
          <p:nvPr/>
        </p:nvGrpSpPr>
        <p:grpSpPr>
          <a:xfrm>
            <a:off x="2491989" y="6057443"/>
            <a:ext cx="460385" cy="460385"/>
            <a:chOff x="0" y="0"/>
            <a:chExt cx="812800" cy="812800"/>
          </a:xfrm>
        </p:grpSpPr>
        <p:sp>
          <p:nvSpPr>
            <p:cNvPr id="217" name="Google Shape;21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627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5"/>
          <p:cNvGrpSpPr/>
          <p:nvPr/>
        </p:nvGrpSpPr>
        <p:grpSpPr>
          <a:xfrm>
            <a:off x="3048462" y="6057443"/>
            <a:ext cx="460385" cy="460385"/>
            <a:chOff x="0" y="0"/>
            <a:chExt cx="812800" cy="812800"/>
          </a:xfrm>
        </p:grpSpPr>
        <p:sp>
          <p:nvSpPr>
            <p:cNvPr id="220" name="Google Shape;22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778D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5"/>
          <p:cNvSpPr/>
          <p:nvPr/>
        </p:nvSpPr>
        <p:spPr>
          <a:xfrm>
            <a:off x="5757949" y="2998555"/>
            <a:ext cx="1327491" cy="1721981"/>
          </a:xfrm>
          <a:custGeom>
            <a:rect b="b" l="l" r="r" t="t"/>
            <a:pathLst>
              <a:path extrusionOk="0" h="1721981" w="1327491">
                <a:moveTo>
                  <a:pt x="0" y="0"/>
                </a:moveTo>
                <a:lnTo>
                  <a:pt x="1327491" y="0"/>
                </a:lnTo>
                <a:lnTo>
                  <a:pt x="1327491" y="1721981"/>
                </a:lnTo>
                <a:lnTo>
                  <a:pt x="0" y="1721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5"/>
          <p:cNvSpPr/>
          <p:nvPr/>
        </p:nvSpPr>
        <p:spPr>
          <a:xfrm>
            <a:off x="7245427" y="2998555"/>
            <a:ext cx="1202256" cy="1721981"/>
          </a:xfrm>
          <a:custGeom>
            <a:rect b="b" l="l" r="r" t="t"/>
            <a:pathLst>
              <a:path extrusionOk="0" h="1721981" w="1202256">
                <a:moveTo>
                  <a:pt x="0" y="0"/>
                </a:moveTo>
                <a:lnTo>
                  <a:pt x="1202256" y="0"/>
                </a:lnTo>
                <a:lnTo>
                  <a:pt x="1202256" y="1721981"/>
                </a:lnTo>
                <a:lnTo>
                  <a:pt x="0" y="1721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5"/>
          <p:cNvSpPr/>
          <p:nvPr/>
        </p:nvSpPr>
        <p:spPr>
          <a:xfrm flipH="1">
            <a:off x="8588592" y="3026169"/>
            <a:ext cx="865668" cy="1694367"/>
          </a:xfrm>
          <a:custGeom>
            <a:rect b="b" l="l" r="r" t="t"/>
            <a:pathLst>
              <a:path extrusionOk="0" h="1694367" w="865668">
                <a:moveTo>
                  <a:pt x="865667" y="0"/>
                </a:moveTo>
                <a:lnTo>
                  <a:pt x="0" y="0"/>
                </a:lnTo>
                <a:lnTo>
                  <a:pt x="0" y="1694367"/>
                </a:lnTo>
                <a:lnTo>
                  <a:pt x="865667" y="1694367"/>
                </a:lnTo>
                <a:lnTo>
                  <a:pt x="86566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5"/>
          <p:cNvSpPr/>
          <p:nvPr/>
        </p:nvSpPr>
        <p:spPr>
          <a:xfrm>
            <a:off x="4627878" y="3026169"/>
            <a:ext cx="1232267" cy="1694367"/>
          </a:xfrm>
          <a:custGeom>
            <a:rect b="b" l="l" r="r" t="t"/>
            <a:pathLst>
              <a:path extrusionOk="0" h="1694367" w="1232267">
                <a:moveTo>
                  <a:pt x="0" y="0"/>
                </a:moveTo>
                <a:lnTo>
                  <a:pt x="1232267" y="0"/>
                </a:lnTo>
                <a:lnTo>
                  <a:pt x="1232267" y="1694367"/>
                </a:lnTo>
                <a:lnTo>
                  <a:pt x="0" y="1694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5"/>
          <p:cNvSpPr txBox="1"/>
          <p:nvPr/>
        </p:nvSpPr>
        <p:spPr>
          <a:xfrm>
            <a:off x="813520" y="2798973"/>
            <a:ext cx="2651891" cy="330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227" name="Google Shape;227;p15"/>
          <p:cNvSpPr txBox="1"/>
          <p:nvPr/>
        </p:nvSpPr>
        <p:spPr>
          <a:xfrm>
            <a:off x="777406" y="4759307"/>
            <a:ext cx="2770353" cy="168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1140386" y="3652793"/>
            <a:ext cx="1998161" cy="227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Fredoka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1036089" y="4276461"/>
            <a:ext cx="2206754" cy="192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 Regular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540417" y="3456615"/>
            <a:ext cx="1198097" cy="135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1540417" y="4091283"/>
            <a:ext cx="1198097" cy="135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TEXT: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861920" y="6586906"/>
            <a:ext cx="460385" cy="11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#FFFFFF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1379044" y="6586906"/>
            <a:ext cx="460385" cy="11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#D1F3FF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1936085" y="6586906"/>
            <a:ext cx="460385" cy="11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#C3EFFF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2491989" y="6586906"/>
            <a:ext cx="460385" cy="11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#FB9627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3048462" y="6586906"/>
            <a:ext cx="460385" cy="11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#10778D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1734094" y="1259227"/>
            <a:ext cx="7223811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2862363" y="578817"/>
            <a:ext cx="4967275" cy="566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10778D"/>
                </a:solidFill>
                <a:latin typeface="Fredoka"/>
                <a:ea typeface="Fredoka"/>
                <a:cs typeface="Fredoka"/>
                <a:sym typeface="Fredoka"/>
              </a:rPr>
              <a:t>Resource Page</a:t>
            </a:r>
            <a:endParaRPr/>
          </a:p>
        </p:txBody>
      </p:sp>
      <p:sp>
        <p:nvSpPr>
          <p:cNvPr id="239" name="Google Shape;239;p15"/>
          <p:cNvSpPr/>
          <p:nvPr/>
        </p:nvSpPr>
        <p:spPr>
          <a:xfrm>
            <a:off x="7196392" y="4965531"/>
            <a:ext cx="1208353" cy="1032593"/>
          </a:xfrm>
          <a:custGeom>
            <a:rect b="b" l="l" r="r" t="t"/>
            <a:pathLst>
              <a:path extrusionOk="0" h="1032593" w="1208353">
                <a:moveTo>
                  <a:pt x="0" y="0"/>
                </a:moveTo>
                <a:lnTo>
                  <a:pt x="1208353" y="0"/>
                </a:lnTo>
                <a:lnTo>
                  <a:pt x="1208353" y="1032592"/>
                </a:lnTo>
                <a:lnTo>
                  <a:pt x="0" y="1032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5"/>
          <p:cNvSpPr/>
          <p:nvPr/>
        </p:nvSpPr>
        <p:spPr>
          <a:xfrm rot="946488">
            <a:off x="4472876" y="5087415"/>
            <a:ext cx="1339055" cy="788825"/>
          </a:xfrm>
          <a:custGeom>
            <a:rect b="b" l="l" r="r" t="t"/>
            <a:pathLst>
              <a:path extrusionOk="0" h="788825" w="1339055">
                <a:moveTo>
                  <a:pt x="0" y="0"/>
                </a:moveTo>
                <a:lnTo>
                  <a:pt x="1339055" y="0"/>
                </a:lnTo>
                <a:lnTo>
                  <a:pt x="1339055" y="788825"/>
                </a:lnTo>
                <a:lnTo>
                  <a:pt x="0" y="788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5"/>
          <p:cNvSpPr/>
          <p:nvPr/>
        </p:nvSpPr>
        <p:spPr>
          <a:xfrm>
            <a:off x="5893939" y="4906212"/>
            <a:ext cx="1208353" cy="1151231"/>
          </a:xfrm>
          <a:custGeom>
            <a:rect b="b" l="l" r="r" t="t"/>
            <a:pathLst>
              <a:path extrusionOk="0" h="1151231" w="1208353">
                <a:moveTo>
                  <a:pt x="0" y="0"/>
                </a:moveTo>
                <a:lnTo>
                  <a:pt x="1208353" y="0"/>
                </a:lnTo>
                <a:lnTo>
                  <a:pt x="1208353" y="1151231"/>
                </a:lnTo>
                <a:lnTo>
                  <a:pt x="0" y="1151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5"/>
          <p:cNvSpPr/>
          <p:nvPr/>
        </p:nvSpPr>
        <p:spPr>
          <a:xfrm>
            <a:off x="8498845" y="4906212"/>
            <a:ext cx="1192424" cy="1151231"/>
          </a:xfrm>
          <a:custGeom>
            <a:rect b="b" l="l" r="r" t="t"/>
            <a:pathLst>
              <a:path extrusionOk="0" h="1151231" w="1192424">
                <a:moveTo>
                  <a:pt x="0" y="0"/>
                </a:moveTo>
                <a:lnTo>
                  <a:pt x="1192424" y="0"/>
                </a:lnTo>
                <a:lnTo>
                  <a:pt x="1192424" y="1151231"/>
                </a:lnTo>
                <a:lnTo>
                  <a:pt x="0" y="1151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F3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6"/>
          <p:cNvGrpSpPr/>
          <p:nvPr/>
        </p:nvGrpSpPr>
        <p:grpSpPr>
          <a:xfrm>
            <a:off x="522931" y="424281"/>
            <a:ext cx="9646139" cy="6642627"/>
            <a:chOff x="0" y="-28575"/>
            <a:chExt cx="4005726" cy="2758466"/>
          </a:xfrm>
        </p:grpSpPr>
        <p:sp>
          <p:nvSpPr>
            <p:cNvPr id="248" name="Google Shape;248;p16"/>
            <p:cNvSpPr/>
            <p:nvPr/>
          </p:nvSpPr>
          <p:spPr>
            <a:xfrm>
              <a:off x="0" y="0"/>
              <a:ext cx="4005726" cy="2729891"/>
            </a:xfrm>
            <a:custGeom>
              <a:rect b="b" l="l" r="r" t="t"/>
              <a:pathLst>
                <a:path extrusionOk="0" h="2729891" w="4005726">
                  <a:moveTo>
                    <a:pt x="10434" y="0"/>
                  </a:moveTo>
                  <a:lnTo>
                    <a:pt x="3995293" y="0"/>
                  </a:lnTo>
                  <a:cubicBezTo>
                    <a:pt x="4001055" y="0"/>
                    <a:pt x="4005726" y="4671"/>
                    <a:pt x="4005726" y="10434"/>
                  </a:cubicBezTo>
                  <a:lnTo>
                    <a:pt x="4005726" y="2719457"/>
                  </a:lnTo>
                  <a:cubicBezTo>
                    <a:pt x="4005726" y="2725220"/>
                    <a:pt x="4001055" y="2729891"/>
                    <a:pt x="3995293" y="2729891"/>
                  </a:cubicBezTo>
                  <a:lnTo>
                    <a:pt x="10434" y="2729891"/>
                  </a:lnTo>
                  <a:cubicBezTo>
                    <a:pt x="4671" y="2729891"/>
                    <a:pt x="0" y="2725220"/>
                    <a:pt x="0" y="2719457"/>
                  </a:cubicBezTo>
                  <a:lnTo>
                    <a:pt x="0" y="10434"/>
                  </a:lnTo>
                  <a:cubicBezTo>
                    <a:pt x="0" y="4671"/>
                    <a:pt x="4671" y="0"/>
                    <a:pt x="10434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 txBox="1"/>
            <p:nvPr/>
          </p:nvSpPr>
          <p:spPr>
            <a:xfrm>
              <a:off x="0" y="-28575"/>
              <a:ext cx="4005726" cy="2758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6"/>
          <p:cNvSpPr txBox="1"/>
          <p:nvPr/>
        </p:nvSpPr>
        <p:spPr>
          <a:xfrm>
            <a:off x="3491636" y="1804082"/>
            <a:ext cx="3708727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thanks to the following:</a:t>
            </a:r>
            <a:endParaRPr/>
          </a:p>
        </p:txBody>
      </p:sp>
      <p:sp>
        <p:nvSpPr>
          <p:cNvPr id="251" name="Google Shape;251;p16"/>
          <p:cNvSpPr txBox="1"/>
          <p:nvPr/>
        </p:nvSpPr>
        <p:spPr>
          <a:xfrm>
            <a:off x="2885631" y="3724795"/>
            <a:ext cx="4920738" cy="21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this template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2963439" y="5160703"/>
            <a:ext cx="4765121" cy="21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3894786" y="6150453"/>
            <a:ext cx="2902428" cy="332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0778D"/>
                </a:solidFill>
                <a:latin typeface="Fredoka"/>
                <a:ea typeface="Fredoka"/>
                <a:cs typeface="Fredoka"/>
                <a:sym typeface="Fredoka"/>
              </a:rPr>
              <a:t>Happy designing!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4390337" y="1162598"/>
            <a:ext cx="1911326" cy="5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10778D"/>
                </a:solidFill>
                <a:latin typeface="Fredoka"/>
                <a:ea typeface="Fredoka"/>
                <a:cs typeface="Fredoka"/>
                <a:sym typeface="Fredoka"/>
              </a:rPr>
              <a:t>Credits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3045736" y="4714545"/>
            <a:ext cx="4600527" cy="366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0778D"/>
                </a:solidFill>
                <a:latin typeface="Fredoka"/>
                <a:ea typeface="Fredoka"/>
                <a:cs typeface="Fredoka"/>
                <a:sym typeface="Fredoka"/>
              </a:rPr>
              <a:t>Pexels, Pixabay, Sketchify</a:t>
            </a:r>
            <a:endParaRPr/>
          </a:p>
        </p:txBody>
      </p:sp>
      <p:pic>
        <p:nvPicPr>
          <p:cNvPr id="256" name="Google Shape;2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106" y="2533325"/>
            <a:ext cx="3525189" cy="8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