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League Spartan ExtraBold"/>
      <p:bold r:id="rId30"/>
    </p:embeddedFont>
    <p:embeddedFont>
      <p:font typeface="League Spartan"/>
      <p:regular r:id="rId31"/>
      <p:bold r:id="rId32"/>
    </p:embeddedFont>
    <p:embeddedFont>
      <p:font typeface="Lato"/>
      <p:bold r:id="rId33"/>
      <p:boldItalic r:id="rId34"/>
    </p:embeddedFont>
    <p:embeddedFont>
      <p:font typeface="League Spartan Black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eagueSpartan-regular.fntdata"/><Relationship Id="rId30" Type="http://schemas.openxmlformats.org/officeDocument/2006/relationships/font" Target="fonts/LeagueSpartanExtraBold-bold.fntdata"/><Relationship Id="rId11" Type="http://schemas.openxmlformats.org/officeDocument/2006/relationships/slide" Target="slides/slide5.xml"/><Relationship Id="rId33" Type="http://schemas.openxmlformats.org/officeDocument/2006/relationships/font" Target="fonts/Lato-bold.fntdata"/><Relationship Id="rId10" Type="http://schemas.openxmlformats.org/officeDocument/2006/relationships/slide" Target="slides/slide4.xml"/><Relationship Id="rId32" Type="http://schemas.openxmlformats.org/officeDocument/2006/relationships/font" Target="fonts/LeagueSpartan-bold.fntdata"/><Relationship Id="rId13" Type="http://schemas.openxmlformats.org/officeDocument/2006/relationships/slide" Target="slides/slide7.xml"/><Relationship Id="rId35" Type="http://schemas.openxmlformats.org/officeDocument/2006/relationships/font" Target="fonts/LeagueSpartanBlack-bold.fntdata"/><Relationship Id="rId12" Type="http://schemas.openxmlformats.org/officeDocument/2006/relationships/slide" Target="slides/slide6.xml"/><Relationship Id="rId34" Type="http://schemas.openxmlformats.org/officeDocument/2006/relationships/font" Target="fonts/Lato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5c07061fa0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5c07061fa0_2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5c07061fa0_2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15c07061fa0_2_3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5c07061fa0_2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15c07061fa0_2_3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5c07061fa0_2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15c07061fa0_2_3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5c07061fa0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15c07061fa0_2_3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5c07061fa0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15c07061fa0_2_4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5c07061fa0_2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15c07061fa0_2_4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5c07061fa0_2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15c07061fa0_2_4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5c07061fa0_2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15c07061fa0_2_4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5c07061fa0_2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15c07061fa0_2_4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5c07061fa0_2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15c07061fa0_2_5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c07061fa0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15c07061fa0_2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5c07061fa0_2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15c07061fa0_2_5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5c07061fa0_2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g15c07061fa0_2_5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5c07061fa0_2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g15c07061fa0_2_6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5c07061fa0_2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15c07061fa0_2_6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c07061fa0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5c07061fa0_2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c07061fa0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5c07061fa0_2_2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5c07061fa0_2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5c07061fa0_2_2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c07061fa0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15c07061fa0_2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5c07061fa0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15c07061fa0_2_2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5c07061fa0_2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15c07061fa0_2_2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5c07061fa0_2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15c07061fa0_2_3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5.jpg"/><Relationship Id="rId5" Type="http://schemas.openxmlformats.org/officeDocument/2006/relationships/image" Target="../media/image22.jpg"/><Relationship Id="rId6" Type="http://schemas.openxmlformats.org/officeDocument/2006/relationships/image" Target="../media/image2.jpg"/><Relationship Id="rId7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27.jpg"/><Relationship Id="rId10" Type="http://schemas.openxmlformats.org/officeDocument/2006/relationships/image" Target="../media/image31.jpg"/><Relationship Id="rId9" Type="http://schemas.openxmlformats.org/officeDocument/2006/relationships/image" Target="../media/image32.jpg"/><Relationship Id="rId5" Type="http://schemas.openxmlformats.org/officeDocument/2006/relationships/image" Target="../media/image24.jpg"/><Relationship Id="rId6" Type="http://schemas.openxmlformats.org/officeDocument/2006/relationships/image" Target="../media/image19.jpg"/><Relationship Id="rId7" Type="http://schemas.openxmlformats.org/officeDocument/2006/relationships/image" Target="../media/image18.jpg"/><Relationship Id="rId8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g"/></Relationships>
</file>

<file path=ppt/slides/_rels/slide20.xml.rels><?xml version="1.0" encoding="UTF-8" standalone="yes"?><Relationships xmlns="http://schemas.openxmlformats.org/package/2006/relationships"><Relationship Id="rId40" Type="http://schemas.openxmlformats.org/officeDocument/2006/relationships/image" Target="../media/image68.png"/><Relationship Id="rId20" Type="http://schemas.openxmlformats.org/officeDocument/2006/relationships/image" Target="../media/image49.png"/><Relationship Id="rId41" Type="http://schemas.openxmlformats.org/officeDocument/2006/relationships/image" Target="../media/image72.png"/><Relationship Id="rId22" Type="http://schemas.openxmlformats.org/officeDocument/2006/relationships/image" Target="../media/image61.png"/><Relationship Id="rId21" Type="http://schemas.openxmlformats.org/officeDocument/2006/relationships/image" Target="../media/image64.png"/><Relationship Id="rId24" Type="http://schemas.openxmlformats.org/officeDocument/2006/relationships/image" Target="../media/image58.png"/><Relationship Id="rId23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26" Type="http://schemas.openxmlformats.org/officeDocument/2006/relationships/image" Target="../media/image56.png"/><Relationship Id="rId25" Type="http://schemas.openxmlformats.org/officeDocument/2006/relationships/image" Target="../media/image59.png"/><Relationship Id="rId28" Type="http://schemas.openxmlformats.org/officeDocument/2006/relationships/image" Target="../media/image54.png"/><Relationship Id="rId27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42.png"/><Relationship Id="rId29" Type="http://schemas.openxmlformats.org/officeDocument/2006/relationships/image" Target="../media/image50.png"/><Relationship Id="rId7" Type="http://schemas.openxmlformats.org/officeDocument/2006/relationships/image" Target="../media/image34.png"/><Relationship Id="rId8" Type="http://schemas.openxmlformats.org/officeDocument/2006/relationships/image" Target="../media/image39.png"/><Relationship Id="rId31" Type="http://schemas.openxmlformats.org/officeDocument/2006/relationships/image" Target="../media/image60.png"/><Relationship Id="rId30" Type="http://schemas.openxmlformats.org/officeDocument/2006/relationships/image" Target="../media/image63.png"/><Relationship Id="rId11" Type="http://schemas.openxmlformats.org/officeDocument/2006/relationships/image" Target="../media/image37.png"/><Relationship Id="rId33" Type="http://schemas.openxmlformats.org/officeDocument/2006/relationships/image" Target="../media/image73.png"/><Relationship Id="rId10" Type="http://schemas.openxmlformats.org/officeDocument/2006/relationships/image" Target="../media/image35.png"/><Relationship Id="rId32" Type="http://schemas.openxmlformats.org/officeDocument/2006/relationships/image" Target="../media/image62.png"/><Relationship Id="rId13" Type="http://schemas.openxmlformats.org/officeDocument/2006/relationships/image" Target="../media/image43.png"/><Relationship Id="rId35" Type="http://schemas.openxmlformats.org/officeDocument/2006/relationships/image" Target="../media/image67.png"/><Relationship Id="rId12" Type="http://schemas.openxmlformats.org/officeDocument/2006/relationships/image" Target="../media/image41.png"/><Relationship Id="rId34" Type="http://schemas.openxmlformats.org/officeDocument/2006/relationships/image" Target="../media/image66.png"/><Relationship Id="rId15" Type="http://schemas.openxmlformats.org/officeDocument/2006/relationships/image" Target="../media/image48.png"/><Relationship Id="rId37" Type="http://schemas.openxmlformats.org/officeDocument/2006/relationships/image" Target="../media/image69.png"/><Relationship Id="rId14" Type="http://schemas.openxmlformats.org/officeDocument/2006/relationships/image" Target="../media/image40.png"/><Relationship Id="rId36" Type="http://schemas.openxmlformats.org/officeDocument/2006/relationships/image" Target="../media/image65.png"/><Relationship Id="rId17" Type="http://schemas.openxmlformats.org/officeDocument/2006/relationships/image" Target="../media/image57.png"/><Relationship Id="rId39" Type="http://schemas.openxmlformats.org/officeDocument/2006/relationships/image" Target="../media/image70.png"/><Relationship Id="rId16" Type="http://schemas.openxmlformats.org/officeDocument/2006/relationships/image" Target="../media/image45.png"/><Relationship Id="rId38" Type="http://schemas.openxmlformats.org/officeDocument/2006/relationships/image" Target="../media/image71.png"/><Relationship Id="rId19" Type="http://schemas.openxmlformats.org/officeDocument/2006/relationships/image" Target="../media/image52.png"/><Relationship Id="rId18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20433" l="0" r="35430" t="4871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0" y="4995419"/>
            <a:ext cx="9143818" cy="1597504"/>
            <a:chOff x="0" y="-28575"/>
            <a:chExt cx="4816592" cy="841500"/>
          </a:xfrm>
        </p:grpSpPr>
        <p:sp>
          <p:nvSpPr>
            <p:cNvPr id="131" name="Google Shape;131;p25"/>
            <p:cNvSpPr/>
            <p:nvPr/>
          </p:nvSpPr>
          <p:spPr>
            <a:xfrm>
              <a:off x="0" y="0"/>
              <a:ext cx="4816592" cy="98854"/>
            </a:xfrm>
            <a:custGeom>
              <a:rect b="b" l="l" r="r" t="t"/>
              <a:pathLst>
                <a:path extrusionOk="0" h="9885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32" name="Google Shape;132;p25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5"/>
          <p:cNvGrpSpPr/>
          <p:nvPr/>
        </p:nvGrpSpPr>
        <p:grpSpPr>
          <a:xfrm>
            <a:off x="5253166" y="4995419"/>
            <a:ext cx="9143818" cy="1597504"/>
            <a:chOff x="0" y="-28575"/>
            <a:chExt cx="4816592" cy="841500"/>
          </a:xfrm>
        </p:grpSpPr>
        <p:sp>
          <p:nvSpPr>
            <p:cNvPr id="134" name="Google Shape;134;p25"/>
            <p:cNvSpPr/>
            <p:nvPr/>
          </p:nvSpPr>
          <p:spPr>
            <a:xfrm>
              <a:off x="0" y="0"/>
              <a:ext cx="4816592" cy="98854"/>
            </a:xfrm>
            <a:custGeom>
              <a:rect b="b" l="l" r="r" t="t"/>
              <a:pathLst>
                <a:path extrusionOk="0" h="9885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E4C344"/>
            </a:solidFill>
            <a:ln>
              <a:noFill/>
            </a:ln>
          </p:spPr>
        </p:sp>
        <p:sp>
          <p:nvSpPr>
            <p:cNvPr id="135" name="Google Shape;135;p25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25"/>
          <p:cNvGrpSpPr/>
          <p:nvPr/>
        </p:nvGrpSpPr>
        <p:grpSpPr>
          <a:xfrm>
            <a:off x="0" y="-148081"/>
            <a:ext cx="9143818" cy="1597504"/>
            <a:chOff x="0" y="-28575"/>
            <a:chExt cx="4816592" cy="841500"/>
          </a:xfrm>
        </p:grpSpPr>
        <p:sp>
          <p:nvSpPr>
            <p:cNvPr id="137" name="Google Shape;137;p25"/>
            <p:cNvSpPr/>
            <p:nvPr/>
          </p:nvSpPr>
          <p:spPr>
            <a:xfrm>
              <a:off x="0" y="0"/>
              <a:ext cx="4816592" cy="98854"/>
            </a:xfrm>
            <a:custGeom>
              <a:rect b="b" l="l" r="r" t="t"/>
              <a:pathLst>
                <a:path extrusionOk="0" h="9885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E4C344"/>
            </a:solidFill>
            <a:ln>
              <a:noFill/>
            </a:ln>
          </p:spPr>
        </p:sp>
        <p:sp>
          <p:nvSpPr>
            <p:cNvPr id="138" name="Google Shape;138;p25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25"/>
          <p:cNvGrpSpPr/>
          <p:nvPr/>
        </p:nvGrpSpPr>
        <p:grpSpPr>
          <a:xfrm>
            <a:off x="5253166" y="-148081"/>
            <a:ext cx="9143818" cy="1597504"/>
            <a:chOff x="0" y="-28575"/>
            <a:chExt cx="4816592" cy="841500"/>
          </a:xfrm>
        </p:grpSpPr>
        <p:sp>
          <p:nvSpPr>
            <p:cNvPr id="140" name="Google Shape;140;p25"/>
            <p:cNvSpPr/>
            <p:nvPr/>
          </p:nvSpPr>
          <p:spPr>
            <a:xfrm>
              <a:off x="0" y="0"/>
              <a:ext cx="4816592" cy="98854"/>
            </a:xfrm>
            <a:custGeom>
              <a:rect b="b" l="l" r="r" t="t"/>
              <a:pathLst>
                <a:path extrusionOk="0" h="9885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1" name="Google Shape;141;p25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25"/>
          <p:cNvSpPr txBox="1"/>
          <p:nvPr/>
        </p:nvSpPr>
        <p:spPr>
          <a:xfrm>
            <a:off x="249671" y="760079"/>
            <a:ext cx="38817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300" u="none" cap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Ski</a:t>
            </a:r>
            <a:endParaRPr sz="700"/>
          </a:p>
        </p:txBody>
      </p:sp>
      <p:sp>
        <p:nvSpPr>
          <p:cNvPr id="143" name="Google Shape;143;p25"/>
          <p:cNvSpPr txBox="1"/>
          <p:nvPr/>
        </p:nvSpPr>
        <p:spPr>
          <a:xfrm>
            <a:off x="295384" y="1842329"/>
            <a:ext cx="49065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300" u="none" cap="none" strike="noStrike">
                <a:solidFill>
                  <a:srgbClr val="E4C34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Holiday</a:t>
            </a:r>
            <a:endParaRPr sz="700"/>
          </a:p>
        </p:txBody>
      </p:sp>
      <p:grpSp>
        <p:nvGrpSpPr>
          <p:cNvPr id="144" name="Google Shape;144;p25"/>
          <p:cNvGrpSpPr/>
          <p:nvPr/>
        </p:nvGrpSpPr>
        <p:grpSpPr>
          <a:xfrm>
            <a:off x="-349078" y="3268295"/>
            <a:ext cx="5602244" cy="1597535"/>
            <a:chOff x="0" y="-144661"/>
            <a:chExt cx="14939316" cy="4260094"/>
          </a:xfrm>
        </p:grpSpPr>
        <p:grpSp>
          <p:nvGrpSpPr>
            <p:cNvPr id="145" name="Google Shape;145;p25"/>
            <p:cNvGrpSpPr/>
            <p:nvPr/>
          </p:nvGrpSpPr>
          <p:grpSpPr>
            <a:xfrm>
              <a:off x="0" y="-144661"/>
              <a:ext cx="14939316" cy="4260094"/>
              <a:chOff x="0" y="-28575"/>
              <a:chExt cx="2950976" cy="841500"/>
            </a:xfrm>
          </p:grpSpPr>
          <p:sp>
            <p:nvSpPr>
              <p:cNvPr id="146" name="Google Shape;146;p25"/>
              <p:cNvSpPr/>
              <p:nvPr/>
            </p:nvSpPr>
            <p:spPr>
              <a:xfrm>
                <a:off x="0" y="0"/>
                <a:ext cx="2950976" cy="468641"/>
              </a:xfrm>
              <a:custGeom>
                <a:rect b="b" l="l" r="r" t="t"/>
                <a:pathLst>
                  <a:path extrusionOk="0" h="468641" w="2950976">
                    <a:moveTo>
                      <a:pt x="0" y="0"/>
                    </a:moveTo>
                    <a:lnTo>
                      <a:pt x="2950976" y="0"/>
                    </a:lnTo>
                    <a:lnTo>
                      <a:pt x="2950976" y="468641"/>
                    </a:lnTo>
                    <a:lnTo>
                      <a:pt x="0" y="4686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47" name="Google Shape;147;p25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8" name="Google Shape;148;p25"/>
            <p:cNvSpPr txBox="1"/>
            <p:nvPr/>
          </p:nvSpPr>
          <p:spPr>
            <a:xfrm>
              <a:off x="3524581" y="308784"/>
              <a:ext cx="11277600" cy="18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PLAN YOUR GREAT ESCAPE TO THE MOUNTAINS WITH THIS SKI HOLIDAY TEMPLATE. THESE STUNNING SLIDES ARE FREE, EASY TO USE, AND 100% EDITABLE.</a:t>
              </a:r>
              <a:endParaRPr sz="7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4"/>
          <p:cNvPicPr preferRelativeResize="0"/>
          <p:nvPr/>
        </p:nvPicPr>
        <p:blipFill rotWithShape="1">
          <a:blip r:embed="rId3">
            <a:alphaModFix amt="31999"/>
          </a:blip>
          <a:srcRect b="0" l="40777" r="0" t="0"/>
          <a:stretch/>
        </p:blipFill>
        <p:spPr>
          <a:xfrm>
            <a:off x="0" y="0"/>
            <a:ext cx="4571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4"/>
          <p:cNvPicPr preferRelativeResize="0"/>
          <p:nvPr/>
        </p:nvPicPr>
        <p:blipFill rotWithShape="1">
          <a:blip r:embed="rId4">
            <a:alphaModFix/>
          </a:blip>
          <a:srcRect b="27442" l="40024" r="32145" t="25623"/>
          <a:stretch/>
        </p:blipFill>
        <p:spPr>
          <a:xfrm>
            <a:off x="5225513" y="514350"/>
            <a:ext cx="1214865" cy="136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4"/>
          <p:cNvPicPr preferRelativeResize="0"/>
          <p:nvPr/>
        </p:nvPicPr>
        <p:blipFill rotWithShape="1">
          <a:blip r:embed="rId5">
            <a:alphaModFix/>
          </a:blip>
          <a:srcRect b="0" l="23607" r="17097" t="0"/>
          <a:stretch/>
        </p:blipFill>
        <p:spPr>
          <a:xfrm>
            <a:off x="7216664" y="514350"/>
            <a:ext cx="1214865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4"/>
          <p:cNvPicPr preferRelativeResize="0"/>
          <p:nvPr/>
        </p:nvPicPr>
        <p:blipFill rotWithShape="1">
          <a:blip r:embed="rId6">
            <a:alphaModFix/>
          </a:blip>
          <a:srcRect b="0" l="23573" r="17055" t="0"/>
          <a:stretch/>
        </p:blipFill>
        <p:spPr>
          <a:xfrm>
            <a:off x="5225514" y="2778862"/>
            <a:ext cx="1214864" cy="136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4"/>
          <p:cNvPicPr preferRelativeResize="0"/>
          <p:nvPr/>
        </p:nvPicPr>
        <p:blipFill rotWithShape="1">
          <a:blip r:embed="rId7">
            <a:alphaModFix/>
          </a:blip>
          <a:srcRect b="28566" l="34571" r="23377" t="517"/>
          <a:stretch/>
        </p:blipFill>
        <p:spPr>
          <a:xfrm>
            <a:off x="7249385" y="2778862"/>
            <a:ext cx="1214862" cy="13658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34"/>
          <p:cNvGrpSpPr/>
          <p:nvPr/>
        </p:nvGrpSpPr>
        <p:grpSpPr>
          <a:xfrm>
            <a:off x="514350" y="1837877"/>
            <a:ext cx="3640388" cy="1464223"/>
            <a:chOff x="0" y="-9525"/>
            <a:chExt cx="9707700" cy="3904595"/>
          </a:xfrm>
        </p:grpSpPr>
        <p:sp>
          <p:nvSpPr>
            <p:cNvPr id="418" name="Google Shape;418;p34"/>
            <p:cNvSpPr txBox="1"/>
            <p:nvPr/>
          </p:nvSpPr>
          <p:spPr>
            <a:xfrm>
              <a:off x="0" y="-9525"/>
              <a:ext cx="9707700" cy="27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ADD A TEAM MEMBERS PAGE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419" name="Google Shape;419;p34"/>
            <p:cNvSpPr txBox="1"/>
            <p:nvPr/>
          </p:nvSpPr>
          <p:spPr>
            <a:xfrm>
              <a:off x="0" y="2987570"/>
              <a:ext cx="5944200" cy="9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 sz="700"/>
            </a:p>
          </p:txBody>
        </p:sp>
      </p:grpSp>
      <p:sp>
        <p:nvSpPr>
          <p:cNvPr id="420" name="Google Shape;420;p34"/>
          <p:cNvSpPr txBox="1"/>
          <p:nvPr/>
        </p:nvSpPr>
        <p:spPr>
          <a:xfrm>
            <a:off x="5225514" y="2098770"/>
            <a:ext cx="1215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NAME</a:t>
            </a:r>
            <a:endParaRPr sz="700"/>
          </a:p>
        </p:txBody>
      </p:sp>
      <p:sp>
        <p:nvSpPr>
          <p:cNvPr id="421" name="Google Shape;421;p34"/>
          <p:cNvSpPr txBox="1"/>
          <p:nvPr/>
        </p:nvSpPr>
        <p:spPr>
          <a:xfrm>
            <a:off x="5225514" y="2346419"/>
            <a:ext cx="12150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 sz="700"/>
          </a:p>
        </p:txBody>
      </p:sp>
      <p:sp>
        <p:nvSpPr>
          <p:cNvPr id="422" name="Google Shape;422;p34"/>
          <p:cNvSpPr txBox="1"/>
          <p:nvPr/>
        </p:nvSpPr>
        <p:spPr>
          <a:xfrm>
            <a:off x="7216665" y="2098770"/>
            <a:ext cx="1215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NAME</a:t>
            </a:r>
            <a:endParaRPr sz="700"/>
          </a:p>
        </p:txBody>
      </p:sp>
      <p:sp>
        <p:nvSpPr>
          <p:cNvPr id="423" name="Google Shape;423;p34"/>
          <p:cNvSpPr txBox="1"/>
          <p:nvPr/>
        </p:nvSpPr>
        <p:spPr>
          <a:xfrm>
            <a:off x="7216665" y="2346419"/>
            <a:ext cx="12150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 sz="700"/>
          </a:p>
        </p:txBody>
      </p:sp>
      <p:sp>
        <p:nvSpPr>
          <p:cNvPr id="424" name="Google Shape;424;p34"/>
          <p:cNvSpPr txBox="1"/>
          <p:nvPr/>
        </p:nvSpPr>
        <p:spPr>
          <a:xfrm>
            <a:off x="5225514" y="4363282"/>
            <a:ext cx="1215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NAME</a:t>
            </a:r>
            <a:endParaRPr sz="700"/>
          </a:p>
        </p:txBody>
      </p:sp>
      <p:sp>
        <p:nvSpPr>
          <p:cNvPr id="425" name="Google Shape;425;p34"/>
          <p:cNvSpPr txBox="1"/>
          <p:nvPr/>
        </p:nvSpPr>
        <p:spPr>
          <a:xfrm>
            <a:off x="5225514" y="4610931"/>
            <a:ext cx="12150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 sz="700"/>
          </a:p>
        </p:txBody>
      </p:sp>
      <p:sp>
        <p:nvSpPr>
          <p:cNvPr id="426" name="Google Shape;426;p34"/>
          <p:cNvSpPr txBox="1"/>
          <p:nvPr/>
        </p:nvSpPr>
        <p:spPr>
          <a:xfrm>
            <a:off x="7249385" y="4363282"/>
            <a:ext cx="1215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NAME</a:t>
            </a:r>
            <a:endParaRPr sz="700"/>
          </a:p>
        </p:txBody>
      </p:sp>
      <p:sp>
        <p:nvSpPr>
          <p:cNvPr id="427" name="Google Shape;427;p34"/>
          <p:cNvSpPr txBox="1"/>
          <p:nvPr/>
        </p:nvSpPr>
        <p:spPr>
          <a:xfrm>
            <a:off x="7249385" y="4634743"/>
            <a:ext cx="12150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Title or Position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7419" y="-39726"/>
            <a:ext cx="4146580" cy="5183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35"/>
          <p:cNvGrpSpPr/>
          <p:nvPr/>
        </p:nvGrpSpPr>
        <p:grpSpPr>
          <a:xfrm>
            <a:off x="514350" y="951787"/>
            <a:ext cx="3430238" cy="3496057"/>
            <a:chOff x="0" y="0"/>
            <a:chExt cx="9147300" cy="9322820"/>
          </a:xfrm>
        </p:grpSpPr>
        <p:sp>
          <p:nvSpPr>
            <p:cNvPr id="434" name="Google Shape;434;p35"/>
            <p:cNvSpPr txBox="1"/>
            <p:nvPr/>
          </p:nvSpPr>
          <p:spPr>
            <a:xfrm>
              <a:off x="0" y="0"/>
              <a:ext cx="9147300" cy="85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6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WRITE AN ORIGINAL STATEMENT OR INSPIRING QUOTE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435" name="Google Shape;435;p35"/>
            <p:cNvSpPr txBox="1"/>
            <p:nvPr/>
          </p:nvSpPr>
          <p:spPr>
            <a:xfrm>
              <a:off x="0" y="8415320"/>
              <a:ext cx="8589300" cy="9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— INCLUDE A CREDIT, CITATION,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OR SUPPORTING MESSAGE</a:t>
              </a:r>
              <a:endParaRPr sz="7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064264" cy="338039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6"/>
          <p:cNvSpPr txBox="1"/>
          <p:nvPr/>
        </p:nvSpPr>
        <p:spPr>
          <a:xfrm>
            <a:off x="5545593" y="2461252"/>
            <a:ext cx="308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WRITE YOUR TOPIC OR IDEA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sp>
        <p:nvSpPr>
          <p:cNvPr id="442" name="Google Shape;442;p36"/>
          <p:cNvSpPr txBox="1"/>
          <p:nvPr/>
        </p:nvSpPr>
        <p:spPr>
          <a:xfrm>
            <a:off x="3029814" y="3928536"/>
            <a:ext cx="20343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 sz="700"/>
          </a:p>
        </p:txBody>
      </p:sp>
      <p:sp>
        <p:nvSpPr>
          <p:cNvPr id="443" name="Google Shape;443;p36"/>
          <p:cNvSpPr txBox="1"/>
          <p:nvPr/>
        </p:nvSpPr>
        <p:spPr>
          <a:xfrm>
            <a:off x="514350" y="3928536"/>
            <a:ext cx="20343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 sz="700"/>
          </a:p>
        </p:txBody>
      </p:sp>
      <p:sp>
        <p:nvSpPr>
          <p:cNvPr id="444" name="Google Shape;444;p36"/>
          <p:cNvSpPr txBox="1"/>
          <p:nvPr/>
        </p:nvSpPr>
        <p:spPr>
          <a:xfrm>
            <a:off x="5545278" y="3928536"/>
            <a:ext cx="20343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7"/>
          <p:cNvGrpSpPr/>
          <p:nvPr/>
        </p:nvGrpSpPr>
        <p:grpSpPr>
          <a:xfrm>
            <a:off x="0" y="4995419"/>
            <a:ext cx="9143818" cy="1597504"/>
            <a:chOff x="0" y="-28575"/>
            <a:chExt cx="4816592" cy="841500"/>
          </a:xfrm>
        </p:grpSpPr>
        <p:sp>
          <p:nvSpPr>
            <p:cNvPr id="450" name="Google Shape;450;p37"/>
            <p:cNvSpPr/>
            <p:nvPr/>
          </p:nvSpPr>
          <p:spPr>
            <a:xfrm>
              <a:off x="0" y="0"/>
              <a:ext cx="4816592" cy="98854"/>
            </a:xfrm>
            <a:custGeom>
              <a:rect b="b" l="l" r="r" t="t"/>
              <a:pathLst>
                <a:path extrusionOk="0" h="9885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51" name="Google Shape;451;p3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37"/>
          <p:cNvGrpSpPr/>
          <p:nvPr/>
        </p:nvGrpSpPr>
        <p:grpSpPr>
          <a:xfrm>
            <a:off x="4572000" y="4995419"/>
            <a:ext cx="9824972" cy="1597504"/>
            <a:chOff x="0" y="-28575"/>
            <a:chExt cx="5175396" cy="841500"/>
          </a:xfrm>
        </p:grpSpPr>
        <p:sp>
          <p:nvSpPr>
            <p:cNvPr id="453" name="Google Shape;453;p37"/>
            <p:cNvSpPr/>
            <p:nvPr/>
          </p:nvSpPr>
          <p:spPr>
            <a:xfrm>
              <a:off x="0" y="0"/>
              <a:ext cx="5175396" cy="98854"/>
            </a:xfrm>
            <a:custGeom>
              <a:rect b="b" l="l" r="r" t="t"/>
              <a:pathLst>
                <a:path extrusionOk="0" h="98854" w="5175396">
                  <a:moveTo>
                    <a:pt x="0" y="0"/>
                  </a:moveTo>
                  <a:lnTo>
                    <a:pt x="5175396" y="0"/>
                  </a:lnTo>
                  <a:lnTo>
                    <a:pt x="5175396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E4C344"/>
            </a:solidFill>
            <a:ln>
              <a:noFill/>
            </a:ln>
          </p:spPr>
        </p:sp>
        <p:sp>
          <p:nvSpPr>
            <p:cNvPr id="454" name="Google Shape;454;p3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37"/>
          <p:cNvGrpSpPr/>
          <p:nvPr/>
        </p:nvGrpSpPr>
        <p:grpSpPr>
          <a:xfrm>
            <a:off x="0" y="-148081"/>
            <a:ext cx="9143818" cy="1597504"/>
            <a:chOff x="0" y="-28575"/>
            <a:chExt cx="4816592" cy="841500"/>
          </a:xfrm>
        </p:grpSpPr>
        <p:sp>
          <p:nvSpPr>
            <p:cNvPr id="456" name="Google Shape;456;p37"/>
            <p:cNvSpPr/>
            <p:nvPr/>
          </p:nvSpPr>
          <p:spPr>
            <a:xfrm>
              <a:off x="0" y="0"/>
              <a:ext cx="4816592" cy="98854"/>
            </a:xfrm>
            <a:custGeom>
              <a:rect b="b" l="l" r="r" t="t"/>
              <a:pathLst>
                <a:path extrusionOk="0" h="9885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E4C344"/>
            </a:solidFill>
            <a:ln>
              <a:noFill/>
            </a:ln>
          </p:spPr>
        </p:sp>
        <p:sp>
          <p:nvSpPr>
            <p:cNvPr id="457" name="Google Shape;457;p3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37"/>
          <p:cNvGrpSpPr/>
          <p:nvPr/>
        </p:nvGrpSpPr>
        <p:grpSpPr>
          <a:xfrm>
            <a:off x="4572000" y="-148081"/>
            <a:ext cx="9824972" cy="1597504"/>
            <a:chOff x="0" y="-28575"/>
            <a:chExt cx="5175396" cy="841500"/>
          </a:xfrm>
        </p:grpSpPr>
        <p:sp>
          <p:nvSpPr>
            <p:cNvPr id="459" name="Google Shape;459;p37"/>
            <p:cNvSpPr/>
            <p:nvPr/>
          </p:nvSpPr>
          <p:spPr>
            <a:xfrm>
              <a:off x="0" y="0"/>
              <a:ext cx="5175396" cy="98854"/>
            </a:xfrm>
            <a:custGeom>
              <a:rect b="b" l="l" r="r" t="t"/>
              <a:pathLst>
                <a:path extrusionOk="0" h="98854" w="5175396">
                  <a:moveTo>
                    <a:pt x="0" y="0"/>
                  </a:moveTo>
                  <a:lnTo>
                    <a:pt x="5175396" y="0"/>
                  </a:lnTo>
                  <a:lnTo>
                    <a:pt x="5175396" y="98854"/>
                  </a:lnTo>
                  <a:lnTo>
                    <a:pt x="0" y="988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60" name="Google Shape;460;p37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1" name="Google Shape;461;p37"/>
          <p:cNvPicPr preferRelativeResize="0"/>
          <p:nvPr/>
        </p:nvPicPr>
        <p:blipFill rotWithShape="1">
          <a:blip r:embed="rId3">
            <a:alphaModFix/>
          </a:blip>
          <a:srcRect b="0" l="0" r="0" t="18703"/>
          <a:stretch/>
        </p:blipFill>
        <p:spPr>
          <a:xfrm>
            <a:off x="4572000" y="93834"/>
            <a:ext cx="4572001" cy="49558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7"/>
          <p:cNvGrpSpPr/>
          <p:nvPr/>
        </p:nvGrpSpPr>
        <p:grpSpPr>
          <a:xfrm>
            <a:off x="514350" y="1369042"/>
            <a:ext cx="2788538" cy="2573334"/>
            <a:chOff x="0" y="-9525"/>
            <a:chExt cx="7436100" cy="6862225"/>
          </a:xfrm>
        </p:grpSpPr>
        <p:sp>
          <p:nvSpPr>
            <p:cNvPr id="463" name="Google Shape;463;p37"/>
            <p:cNvSpPr txBox="1"/>
            <p:nvPr/>
          </p:nvSpPr>
          <p:spPr>
            <a:xfrm>
              <a:off x="0" y="5945200"/>
              <a:ext cx="7436100" cy="9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 sz="700"/>
            </a:p>
          </p:txBody>
        </p:sp>
        <p:sp>
          <p:nvSpPr>
            <p:cNvPr id="464" name="Google Shape;464;p37"/>
            <p:cNvSpPr txBox="1"/>
            <p:nvPr/>
          </p:nvSpPr>
          <p:spPr>
            <a:xfrm>
              <a:off x="0" y="-9525"/>
              <a:ext cx="6366300" cy="55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ADD A SECTION HEADER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38"/>
          <p:cNvPicPr preferRelativeResize="0"/>
          <p:nvPr/>
        </p:nvPicPr>
        <p:blipFill rotWithShape="1">
          <a:blip r:embed="rId3">
            <a:alphaModFix/>
          </a:blip>
          <a:srcRect b="0" l="55" r="54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8"/>
          <p:cNvSpPr txBox="1"/>
          <p:nvPr/>
        </p:nvSpPr>
        <p:spPr>
          <a:xfrm>
            <a:off x="774439" y="1262856"/>
            <a:ext cx="496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ADD A TIMELINE PAGE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cxnSp>
        <p:nvCxnSpPr>
          <p:cNvPr id="471" name="Google Shape;471;p38"/>
          <p:cNvCxnSpPr/>
          <p:nvPr/>
        </p:nvCxnSpPr>
        <p:spPr>
          <a:xfrm>
            <a:off x="5475" y="2707750"/>
            <a:ext cx="9152400" cy="0"/>
          </a:xfrm>
          <a:prstGeom prst="straightConnector1">
            <a:avLst/>
          </a:prstGeom>
          <a:noFill/>
          <a:ln cap="flat" cmpd="sng" w="28575">
            <a:solidFill>
              <a:srgbClr val="E4C34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72" name="Google Shape;472;p38"/>
          <p:cNvGrpSpPr/>
          <p:nvPr/>
        </p:nvGrpSpPr>
        <p:grpSpPr>
          <a:xfrm>
            <a:off x="-247425" y="2517754"/>
            <a:ext cx="2872602" cy="1590119"/>
            <a:chOff x="-2724971" y="-143989"/>
            <a:chExt cx="7660271" cy="4240319"/>
          </a:xfrm>
        </p:grpSpPr>
        <p:grpSp>
          <p:nvGrpSpPr>
            <p:cNvPr id="473" name="Google Shape;473;p38"/>
            <p:cNvGrpSpPr/>
            <p:nvPr/>
          </p:nvGrpSpPr>
          <p:grpSpPr>
            <a:xfrm>
              <a:off x="0" y="-143989"/>
              <a:ext cx="4095195" cy="4240319"/>
              <a:chOff x="0" y="-28575"/>
              <a:chExt cx="812700" cy="841500"/>
            </a:xfrm>
          </p:grpSpPr>
          <p:sp>
            <p:nvSpPr>
              <p:cNvPr id="474" name="Google Shape;474;p38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475" name="Google Shape;475;p38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" name="Google Shape;476;p38"/>
            <p:cNvGrpSpPr/>
            <p:nvPr/>
          </p:nvGrpSpPr>
          <p:grpSpPr>
            <a:xfrm rot="5400000">
              <a:off x="-2789157" y="301080"/>
              <a:ext cx="3456319" cy="3327948"/>
              <a:chOff x="0" y="0"/>
              <a:chExt cx="685900" cy="660425"/>
            </a:xfrm>
          </p:grpSpPr>
          <p:sp>
            <p:nvSpPr>
              <p:cNvPr id="477" name="Google Shape;477;p38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78" name="Google Shape;478;p38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9" name="Google Shape;479;p38"/>
            <p:cNvSpPr txBox="1"/>
            <p:nvPr/>
          </p:nvSpPr>
          <p:spPr>
            <a:xfrm>
              <a:off x="0" y="1833771"/>
              <a:ext cx="44265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480" name="Google Shape;480;p38"/>
            <p:cNvSpPr txBox="1"/>
            <p:nvPr/>
          </p:nvSpPr>
          <p:spPr>
            <a:xfrm>
              <a:off x="0" y="2553839"/>
              <a:ext cx="49353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  <p:grpSp>
        <p:nvGrpSpPr>
          <p:cNvPr id="481" name="Google Shape;481;p38"/>
          <p:cNvGrpSpPr/>
          <p:nvPr/>
        </p:nvGrpSpPr>
        <p:grpSpPr>
          <a:xfrm>
            <a:off x="2623631" y="2517754"/>
            <a:ext cx="2872602" cy="1590119"/>
            <a:chOff x="-2724971" y="-143989"/>
            <a:chExt cx="7660271" cy="4240319"/>
          </a:xfrm>
        </p:grpSpPr>
        <p:grpSp>
          <p:nvGrpSpPr>
            <p:cNvPr id="482" name="Google Shape;482;p38"/>
            <p:cNvGrpSpPr/>
            <p:nvPr/>
          </p:nvGrpSpPr>
          <p:grpSpPr>
            <a:xfrm>
              <a:off x="0" y="-143989"/>
              <a:ext cx="4095195" cy="4240319"/>
              <a:chOff x="0" y="-28575"/>
              <a:chExt cx="812700" cy="841500"/>
            </a:xfrm>
          </p:grpSpPr>
          <p:sp>
            <p:nvSpPr>
              <p:cNvPr id="483" name="Google Shape;483;p38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484" name="Google Shape;484;p38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5" name="Google Shape;485;p38"/>
            <p:cNvGrpSpPr/>
            <p:nvPr/>
          </p:nvGrpSpPr>
          <p:grpSpPr>
            <a:xfrm rot="5400000">
              <a:off x="-2789157" y="301080"/>
              <a:ext cx="3456319" cy="3327948"/>
              <a:chOff x="0" y="0"/>
              <a:chExt cx="685900" cy="660425"/>
            </a:xfrm>
          </p:grpSpPr>
          <p:sp>
            <p:nvSpPr>
              <p:cNvPr id="486" name="Google Shape;486;p38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87" name="Google Shape;487;p38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8" name="Google Shape;488;p38"/>
            <p:cNvSpPr txBox="1"/>
            <p:nvPr/>
          </p:nvSpPr>
          <p:spPr>
            <a:xfrm>
              <a:off x="0" y="1833771"/>
              <a:ext cx="44265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489" name="Google Shape;489;p38"/>
            <p:cNvSpPr txBox="1"/>
            <p:nvPr/>
          </p:nvSpPr>
          <p:spPr>
            <a:xfrm>
              <a:off x="0" y="2553839"/>
              <a:ext cx="49353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  <p:grpSp>
        <p:nvGrpSpPr>
          <p:cNvPr id="490" name="Google Shape;490;p38"/>
          <p:cNvGrpSpPr/>
          <p:nvPr/>
        </p:nvGrpSpPr>
        <p:grpSpPr>
          <a:xfrm>
            <a:off x="5494688" y="2517754"/>
            <a:ext cx="2872602" cy="1590119"/>
            <a:chOff x="-2724971" y="-143989"/>
            <a:chExt cx="7660271" cy="4240319"/>
          </a:xfrm>
        </p:grpSpPr>
        <p:grpSp>
          <p:nvGrpSpPr>
            <p:cNvPr id="491" name="Google Shape;491;p38"/>
            <p:cNvGrpSpPr/>
            <p:nvPr/>
          </p:nvGrpSpPr>
          <p:grpSpPr>
            <a:xfrm>
              <a:off x="0" y="-143989"/>
              <a:ext cx="4095195" cy="4240319"/>
              <a:chOff x="0" y="-28575"/>
              <a:chExt cx="812700" cy="841500"/>
            </a:xfrm>
          </p:grpSpPr>
          <p:sp>
            <p:nvSpPr>
              <p:cNvPr id="492" name="Google Shape;492;p38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493" name="Google Shape;493;p38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4" name="Google Shape;494;p38"/>
            <p:cNvGrpSpPr/>
            <p:nvPr/>
          </p:nvGrpSpPr>
          <p:grpSpPr>
            <a:xfrm rot="5400000">
              <a:off x="-2789157" y="301080"/>
              <a:ext cx="3456319" cy="3327948"/>
              <a:chOff x="0" y="0"/>
              <a:chExt cx="685900" cy="660425"/>
            </a:xfrm>
          </p:grpSpPr>
          <p:sp>
            <p:nvSpPr>
              <p:cNvPr id="495" name="Google Shape;495;p38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96" name="Google Shape;496;p38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7" name="Google Shape;497;p38"/>
            <p:cNvSpPr txBox="1"/>
            <p:nvPr/>
          </p:nvSpPr>
          <p:spPr>
            <a:xfrm>
              <a:off x="0" y="1833771"/>
              <a:ext cx="44265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498" name="Google Shape;498;p38"/>
            <p:cNvSpPr txBox="1"/>
            <p:nvPr/>
          </p:nvSpPr>
          <p:spPr>
            <a:xfrm>
              <a:off x="0" y="2553839"/>
              <a:ext cx="49353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9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p39"/>
          <p:cNvGrpSpPr/>
          <p:nvPr/>
        </p:nvGrpSpPr>
        <p:grpSpPr>
          <a:xfrm>
            <a:off x="2862055" y="1995129"/>
            <a:ext cx="3419888" cy="1142527"/>
            <a:chOff x="0" y="-28575"/>
            <a:chExt cx="9119700" cy="3046739"/>
          </a:xfrm>
        </p:grpSpPr>
        <p:sp>
          <p:nvSpPr>
            <p:cNvPr id="505" name="Google Shape;505;p39"/>
            <p:cNvSpPr txBox="1"/>
            <p:nvPr/>
          </p:nvSpPr>
          <p:spPr>
            <a:xfrm>
              <a:off x="0" y="2524364"/>
              <a:ext cx="91197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 sz="700"/>
            </a:p>
          </p:txBody>
        </p:sp>
        <p:sp>
          <p:nvSpPr>
            <p:cNvPr id="506" name="Google Shape;506;p39"/>
            <p:cNvSpPr txBox="1"/>
            <p:nvPr/>
          </p:nvSpPr>
          <p:spPr>
            <a:xfrm>
              <a:off x="0" y="954343"/>
              <a:ext cx="91197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123,456,789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507" name="Google Shape;507;p39"/>
            <p:cNvSpPr txBox="1"/>
            <p:nvPr/>
          </p:nvSpPr>
          <p:spPr>
            <a:xfrm>
              <a:off x="0" y="-28575"/>
              <a:ext cx="91197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TYPE HERE</a:t>
              </a:r>
              <a:endParaRPr sz="7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97978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40"/>
          <p:cNvGrpSpPr/>
          <p:nvPr/>
        </p:nvGrpSpPr>
        <p:grpSpPr>
          <a:xfrm>
            <a:off x="4863161" y="691503"/>
            <a:ext cx="3419888" cy="3756923"/>
            <a:chOff x="0" y="-9525"/>
            <a:chExt cx="9119700" cy="10018461"/>
          </a:xfrm>
        </p:grpSpPr>
        <p:sp>
          <p:nvSpPr>
            <p:cNvPr id="514" name="Google Shape;514;p40"/>
            <p:cNvSpPr txBox="1"/>
            <p:nvPr/>
          </p:nvSpPr>
          <p:spPr>
            <a:xfrm>
              <a:off x="0" y="1560496"/>
              <a:ext cx="91197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 sz="700"/>
            </a:p>
          </p:txBody>
        </p:sp>
        <p:sp>
          <p:nvSpPr>
            <p:cNvPr id="515" name="Google Shape;515;p40"/>
            <p:cNvSpPr txBox="1"/>
            <p:nvPr/>
          </p:nvSpPr>
          <p:spPr>
            <a:xfrm>
              <a:off x="0" y="-9525"/>
              <a:ext cx="91197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2 OUT OF 5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516" name="Google Shape;516;p40"/>
            <p:cNvSpPr txBox="1"/>
            <p:nvPr/>
          </p:nvSpPr>
          <p:spPr>
            <a:xfrm>
              <a:off x="0" y="9515136"/>
              <a:ext cx="91197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 sz="700"/>
            </a:p>
          </p:txBody>
        </p:sp>
        <p:sp>
          <p:nvSpPr>
            <p:cNvPr id="517" name="Google Shape;517;p40"/>
            <p:cNvSpPr txBox="1"/>
            <p:nvPr/>
          </p:nvSpPr>
          <p:spPr>
            <a:xfrm>
              <a:off x="0" y="7945115"/>
              <a:ext cx="91197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12 MILLION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518" name="Google Shape;518;p40"/>
            <p:cNvSpPr txBox="1"/>
            <p:nvPr/>
          </p:nvSpPr>
          <p:spPr>
            <a:xfrm>
              <a:off x="0" y="5537816"/>
              <a:ext cx="91197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 sz="700"/>
            </a:p>
          </p:txBody>
        </p:sp>
        <p:sp>
          <p:nvSpPr>
            <p:cNvPr id="519" name="Google Shape;519;p40"/>
            <p:cNvSpPr txBox="1"/>
            <p:nvPr/>
          </p:nvSpPr>
          <p:spPr>
            <a:xfrm>
              <a:off x="0" y="3967795"/>
              <a:ext cx="91197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95%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41"/>
          <p:cNvGrpSpPr/>
          <p:nvPr/>
        </p:nvGrpSpPr>
        <p:grpSpPr>
          <a:xfrm>
            <a:off x="514350" y="405329"/>
            <a:ext cx="3422138" cy="1582692"/>
            <a:chOff x="0" y="-161925"/>
            <a:chExt cx="9125700" cy="4220512"/>
          </a:xfrm>
        </p:grpSpPr>
        <p:sp>
          <p:nvSpPr>
            <p:cNvPr id="525" name="Google Shape;525;p41"/>
            <p:cNvSpPr txBox="1"/>
            <p:nvPr/>
          </p:nvSpPr>
          <p:spPr>
            <a:xfrm>
              <a:off x="0" y="1859403"/>
              <a:ext cx="91251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STRENGTHS</a:t>
              </a:r>
              <a:endParaRPr sz="700"/>
            </a:p>
          </p:txBody>
        </p:sp>
        <p:sp>
          <p:nvSpPr>
            <p:cNvPr id="526" name="Google Shape;526;p41"/>
            <p:cNvSpPr txBox="1"/>
            <p:nvPr/>
          </p:nvSpPr>
          <p:spPr>
            <a:xfrm>
              <a:off x="0" y="2523487"/>
              <a:ext cx="9125700" cy="15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What are you doing well? </a:t>
              </a:r>
              <a:endParaRPr sz="700"/>
            </a:p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What sets you apart?</a:t>
              </a:r>
              <a:endParaRPr sz="700"/>
            </a:p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What are your good qualities?</a:t>
              </a:r>
              <a:endParaRPr sz="700"/>
            </a:p>
          </p:txBody>
        </p:sp>
        <p:sp>
          <p:nvSpPr>
            <p:cNvPr id="527" name="Google Shape;527;p41"/>
            <p:cNvSpPr txBox="1"/>
            <p:nvPr/>
          </p:nvSpPr>
          <p:spPr>
            <a:xfrm>
              <a:off x="0" y="-161925"/>
              <a:ext cx="8826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S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</p:grpSp>
      <p:grpSp>
        <p:nvGrpSpPr>
          <p:cNvPr id="528" name="Google Shape;528;p41"/>
          <p:cNvGrpSpPr/>
          <p:nvPr/>
        </p:nvGrpSpPr>
        <p:grpSpPr>
          <a:xfrm>
            <a:off x="514350" y="3094737"/>
            <a:ext cx="3422138" cy="1582692"/>
            <a:chOff x="0" y="-161925"/>
            <a:chExt cx="9125700" cy="4220512"/>
          </a:xfrm>
        </p:grpSpPr>
        <p:sp>
          <p:nvSpPr>
            <p:cNvPr id="529" name="Google Shape;529;p41"/>
            <p:cNvSpPr txBox="1"/>
            <p:nvPr/>
          </p:nvSpPr>
          <p:spPr>
            <a:xfrm>
              <a:off x="0" y="1859403"/>
              <a:ext cx="91257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OPPORTUNITIES</a:t>
              </a:r>
              <a:endParaRPr sz="700"/>
            </a:p>
          </p:txBody>
        </p:sp>
        <p:sp>
          <p:nvSpPr>
            <p:cNvPr id="530" name="Google Shape;530;p41"/>
            <p:cNvSpPr txBox="1"/>
            <p:nvPr/>
          </p:nvSpPr>
          <p:spPr>
            <a:xfrm>
              <a:off x="0" y="2523487"/>
              <a:ext cx="9125700" cy="15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What are your goals? </a:t>
              </a:r>
              <a:endParaRPr sz="700"/>
            </a:p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Are demands shifting?</a:t>
              </a:r>
              <a:endParaRPr sz="700"/>
            </a:p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How can it be improved?</a:t>
              </a:r>
              <a:endParaRPr sz="700"/>
            </a:p>
          </p:txBody>
        </p:sp>
        <p:sp>
          <p:nvSpPr>
            <p:cNvPr id="531" name="Google Shape;531;p41"/>
            <p:cNvSpPr txBox="1"/>
            <p:nvPr/>
          </p:nvSpPr>
          <p:spPr>
            <a:xfrm>
              <a:off x="0" y="-161925"/>
              <a:ext cx="8826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O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</p:grpSp>
      <p:grpSp>
        <p:nvGrpSpPr>
          <p:cNvPr id="532" name="Google Shape;532;p41"/>
          <p:cNvGrpSpPr/>
          <p:nvPr/>
        </p:nvGrpSpPr>
        <p:grpSpPr>
          <a:xfrm>
            <a:off x="5106645" y="405329"/>
            <a:ext cx="3523062" cy="1777992"/>
            <a:chOff x="0" y="-161925"/>
            <a:chExt cx="9394832" cy="4741312"/>
          </a:xfrm>
        </p:grpSpPr>
        <p:sp>
          <p:nvSpPr>
            <p:cNvPr id="533" name="Google Shape;533;p41"/>
            <p:cNvSpPr txBox="1"/>
            <p:nvPr/>
          </p:nvSpPr>
          <p:spPr>
            <a:xfrm>
              <a:off x="269732" y="1859403"/>
              <a:ext cx="91251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WEAKNESSES</a:t>
              </a:r>
              <a:endParaRPr sz="700"/>
            </a:p>
          </p:txBody>
        </p:sp>
        <p:sp>
          <p:nvSpPr>
            <p:cNvPr id="534" name="Google Shape;534;p41"/>
            <p:cNvSpPr txBox="1"/>
            <p:nvPr/>
          </p:nvSpPr>
          <p:spPr>
            <a:xfrm>
              <a:off x="0" y="2523487"/>
              <a:ext cx="9394800" cy="205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Where do you need to improve? </a:t>
              </a:r>
              <a:endParaRPr sz="700"/>
            </a:p>
            <a:p>
              <a:pPr indent="0" lvl="0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Are resources adequate?</a:t>
              </a:r>
              <a:endParaRPr sz="700"/>
            </a:p>
            <a:p>
              <a:pPr indent="0" lvl="1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What do others do better than you?</a:t>
              </a:r>
              <a:endParaRPr sz="700"/>
            </a:p>
            <a:p>
              <a:pPr indent="0" lvl="1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5" name="Google Shape;535;p41"/>
            <p:cNvSpPr txBox="1"/>
            <p:nvPr/>
          </p:nvSpPr>
          <p:spPr>
            <a:xfrm>
              <a:off x="7715984" y="-161925"/>
              <a:ext cx="8826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W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</p:grpSp>
      <p:grpSp>
        <p:nvGrpSpPr>
          <p:cNvPr id="536" name="Google Shape;536;p41"/>
          <p:cNvGrpSpPr/>
          <p:nvPr/>
        </p:nvGrpSpPr>
        <p:grpSpPr>
          <a:xfrm>
            <a:off x="5106645" y="3094737"/>
            <a:ext cx="3523062" cy="1387504"/>
            <a:chOff x="0" y="-161925"/>
            <a:chExt cx="9394832" cy="3700012"/>
          </a:xfrm>
        </p:grpSpPr>
        <p:sp>
          <p:nvSpPr>
            <p:cNvPr id="537" name="Google Shape;537;p41"/>
            <p:cNvSpPr txBox="1"/>
            <p:nvPr/>
          </p:nvSpPr>
          <p:spPr>
            <a:xfrm>
              <a:off x="269732" y="1859403"/>
              <a:ext cx="91251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THREATS</a:t>
              </a:r>
              <a:endParaRPr sz="700"/>
            </a:p>
          </p:txBody>
        </p:sp>
        <p:sp>
          <p:nvSpPr>
            <p:cNvPr id="538" name="Google Shape;538;p41"/>
            <p:cNvSpPr txBox="1"/>
            <p:nvPr/>
          </p:nvSpPr>
          <p:spPr>
            <a:xfrm>
              <a:off x="0" y="2523487"/>
              <a:ext cx="93948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What are the blockers you're facing? </a:t>
              </a:r>
              <a:endParaRPr sz="700"/>
            </a:p>
            <a:p>
              <a:pPr indent="0" lvl="1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What are factors outside of your control?</a:t>
              </a:r>
              <a:endParaRPr sz="700"/>
            </a:p>
          </p:txBody>
        </p:sp>
        <p:sp>
          <p:nvSpPr>
            <p:cNvPr id="539" name="Google Shape;539;p41"/>
            <p:cNvSpPr txBox="1"/>
            <p:nvPr/>
          </p:nvSpPr>
          <p:spPr>
            <a:xfrm>
              <a:off x="8512019" y="-161925"/>
              <a:ext cx="8826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T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</p:grpSp>
      <p:cxnSp>
        <p:nvCxnSpPr>
          <p:cNvPr id="540" name="Google Shape;540;p41"/>
          <p:cNvCxnSpPr/>
          <p:nvPr/>
        </p:nvCxnSpPr>
        <p:spPr>
          <a:xfrm>
            <a:off x="4572000" y="-5050"/>
            <a:ext cx="0" cy="5148600"/>
          </a:xfrm>
          <a:prstGeom prst="straightConnector1">
            <a:avLst/>
          </a:prstGeom>
          <a:noFill/>
          <a:ln cap="flat" cmpd="sng" w="28575">
            <a:solidFill>
              <a:srgbClr val="E4C34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1" name="Google Shape;541;p41"/>
          <p:cNvCxnSpPr/>
          <p:nvPr/>
        </p:nvCxnSpPr>
        <p:spPr>
          <a:xfrm rot="10800000">
            <a:off x="0" y="2564600"/>
            <a:ext cx="9153300" cy="0"/>
          </a:xfrm>
          <a:prstGeom prst="straightConnector1">
            <a:avLst/>
          </a:prstGeom>
          <a:noFill/>
          <a:ln cap="flat" cmpd="sng" w="28575">
            <a:solidFill>
              <a:srgbClr val="E4C34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42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2"/>
          <p:cNvPicPr preferRelativeResize="0"/>
          <p:nvPr/>
        </p:nvPicPr>
        <p:blipFill rotWithShape="1">
          <a:blip r:embed="rId4">
            <a:alphaModFix/>
          </a:blip>
          <a:srcRect b="6984" l="0" r="0" t="6984"/>
          <a:stretch/>
        </p:blipFill>
        <p:spPr>
          <a:xfrm>
            <a:off x="6588434" y="3588423"/>
            <a:ext cx="353356" cy="45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2"/>
          <p:cNvPicPr preferRelativeResize="0"/>
          <p:nvPr/>
        </p:nvPicPr>
        <p:blipFill rotWithShape="1">
          <a:blip r:embed="rId5">
            <a:alphaModFix/>
          </a:blip>
          <a:srcRect b="0" l="28279" r="19897" t="0"/>
          <a:stretch/>
        </p:blipFill>
        <p:spPr>
          <a:xfrm>
            <a:off x="965633" y="3588423"/>
            <a:ext cx="353356" cy="45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2"/>
          <p:cNvPicPr preferRelativeResize="0"/>
          <p:nvPr/>
        </p:nvPicPr>
        <p:blipFill rotWithShape="1">
          <a:blip r:embed="rId6">
            <a:alphaModFix/>
          </a:blip>
          <a:srcRect b="0" l="24120" r="24120" t="0"/>
          <a:stretch/>
        </p:blipFill>
        <p:spPr>
          <a:xfrm>
            <a:off x="2877518" y="3588422"/>
            <a:ext cx="353354" cy="45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2"/>
          <p:cNvPicPr preferRelativeResize="0"/>
          <p:nvPr/>
        </p:nvPicPr>
        <p:blipFill rotWithShape="1">
          <a:blip r:embed="rId7">
            <a:alphaModFix/>
          </a:blip>
          <a:srcRect b="0" l="24120" r="24120" t="0"/>
          <a:stretch/>
        </p:blipFill>
        <p:spPr>
          <a:xfrm>
            <a:off x="4661176" y="3588423"/>
            <a:ext cx="353356" cy="45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2"/>
          <p:cNvPicPr preferRelativeResize="0"/>
          <p:nvPr/>
        </p:nvPicPr>
        <p:blipFill rotWithShape="1">
          <a:blip r:embed="rId8">
            <a:alphaModFix/>
          </a:blip>
          <a:srcRect b="7064" l="0" r="0" t="7065"/>
          <a:stretch/>
        </p:blipFill>
        <p:spPr>
          <a:xfrm>
            <a:off x="1686163" y="2791597"/>
            <a:ext cx="353356" cy="45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2"/>
          <p:cNvPicPr preferRelativeResize="0"/>
          <p:nvPr/>
        </p:nvPicPr>
        <p:blipFill rotWithShape="1">
          <a:blip r:embed="rId9">
            <a:alphaModFix/>
          </a:blip>
          <a:srcRect b="8329" l="35589" r="28051" t="21422"/>
          <a:stretch/>
        </p:blipFill>
        <p:spPr>
          <a:xfrm>
            <a:off x="3778850" y="1999774"/>
            <a:ext cx="353355" cy="45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2"/>
          <p:cNvPicPr preferRelativeResize="0"/>
          <p:nvPr/>
        </p:nvPicPr>
        <p:blipFill rotWithShape="1">
          <a:blip r:embed="rId10">
            <a:alphaModFix/>
          </a:blip>
          <a:srcRect b="33196" l="38176" r="27954" t="1369"/>
          <a:stretch/>
        </p:blipFill>
        <p:spPr>
          <a:xfrm>
            <a:off x="5375335" y="2791597"/>
            <a:ext cx="353357" cy="45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2"/>
          <p:cNvSpPr/>
          <p:nvPr/>
        </p:nvSpPr>
        <p:spPr>
          <a:xfrm>
            <a:off x="4132206" y="1999774"/>
            <a:ext cx="1243118" cy="464662"/>
          </a:xfrm>
          <a:custGeom>
            <a:rect b="b" l="l" r="r" t="t"/>
            <a:pathLst>
              <a:path extrusionOk="0" h="174488" w="466811">
                <a:moveTo>
                  <a:pt x="0" y="0"/>
                </a:moveTo>
                <a:lnTo>
                  <a:pt x="466811" y="0"/>
                </a:lnTo>
                <a:lnTo>
                  <a:pt x="466811" y="174488"/>
                </a:lnTo>
                <a:lnTo>
                  <a:pt x="0" y="174488"/>
                </a:lnTo>
                <a:close/>
              </a:path>
            </a:pathLst>
          </a:custGeom>
          <a:solidFill>
            <a:srgbClr val="E4C344"/>
          </a:solidFill>
          <a:ln>
            <a:noFill/>
          </a:ln>
        </p:spPr>
      </p:sp>
      <p:grpSp>
        <p:nvGrpSpPr>
          <p:cNvPr id="555" name="Google Shape;555;p42"/>
          <p:cNvGrpSpPr/>
          <p:nvPr/>
        </p:nvGrpSpPr>
        <p:grpSpPr>
          <a:xfrm>
            <a:off x="2039519" y="2717160"/>
            <a:ext cx="2164220" cy="2240914"/>
            <a:chOff x="0" y="-28575"/>
            <a:chExt cx="812700" cy="841500"/>
          </a:xfrm>
        </p:grpSpPr>
        <p:sp>
          <p:nvSpPr>
            <p:cNvPr id="556" name="Google Shape;556;p42"/>
            <p:cNvSpPr/>
            <p:nvPr/>
          </p:nvSpPr>
          <p:spPr>
            <a:xfrm>
              <a:off x="0" y="0"/>
              <a:ext cx="466811" cy="174488"/>
            </a:xfrm>
            <a:custGeom>
              <a:rect b="b" l="l" r="r" t="t"/>
              <a:pathLst>
                <a:path extrusionOk="0" h="17448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4488"/>
                  </a:lnTo>
                  <a:lnTo>
                    <a:pt x="0" y="1744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57" name="Google Shape;557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 sz="700"/>
            </a:p>
          </p:txBody>
        </p:sp>
      </p:grpSp>
      <p:grpSp>
        <p:nvGrpSpPr>
          <p:cNvPr id="558" name="Google Shape;558;p42"/>
          <p:cNvGrpSpPr/>
          <p:nvPr/>
        </p:nvGrpSpPr>
        <p:grpSpPr>
          <a:xfrm>
            <a:off x="1686163" y="2717160"/>
            <a:ext cx="2164220" cy="2240914"/>
            <a:chOff x="0" y="-28575"/>
            <a:chExt cx="812700" cy="841500"/>
          </a:xfrm>
        </p:grpSpPr>
        <p:sp>
          <p:nvSpPr>
            <p:cNvPr id="559" name="Google Shape;559;p42"/>
            <p:cNvSpPr/>
            <p:nvPr/>
          </p:nvSpPr>
          <p:spPr>
            <a:xfrm>
              <a:off x="0" y="0"/>
              <a:ext cx="134478" cy="174488"/>
            </a:xfrm>
            <a:custGeom>
              <a:rect b="b" l="l" r="r" t="t"/>
              <a:pathLst>
                <a:path extrusionOk="0" h="174488" w="134478">
                  <a:moveTo>
                    <a:pt x="0" y="0"/>
                  </a:moveTo>
                  <a:lnTo>
                    <a:pt x="134478" y="0"/>
                  </a:lnTo>
                  <a:lnTo>
                    <a:pt x="134478" y="174488"/>
                  </a:lnTo>
                  <a:lnTo>
                    <a:pt x="0" y="174488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60" name="Google Shape;560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42"/>
          <p:cNvGrpSpPr/>
          <p:nvPr/>
        </p:nvGrpSpPr>
        <p:grpSpPr>
          <a:xfrm>
            <a:off x="5728691" y="2717160"/>
            <a:ext cx="2164220" cy="2240914"/>
            <a:chOff x="0" y="-28575"/>
            <a:chExt cx="812700" cy="841500"/>
          </a:xfrm>
        </p:grpSpPr>
        <p:sp>
          <p:nvSpPr>
            <p:cNvPr id="562" name="Google Shape;562;p42"/>
            <p:cNvSpPr/>
            <p:nvPr/>
          </p:nvSpPr>
          <p:spPr>
            <a:xfrm>
              <a:off x="0" y="0"/>
              <a:ext cx="466811" cy="174488"/>
            </a:xfrm>
            <a:custGeom>
              <a:rect b="b" l="l" r="r" t="t"/>
              <a:pathLst>
                <a:path extrusionOk="0" h="17448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4488"/>
                  </a:lnTo>
                  <a:lnTo>
                    <a:pt x="0" y="1744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63" name="Google Shape;563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 sz="700"/>
            </a:p>
          </p:txBody>
        </p:sp>
      </p:grpSp>
      <p:sp>
        <p:nvSpPr>
          <p:cNvPr id="564" name="Google Shape;564;p42"/>
          <p:cNvSpPr/>
          <p:nvPr/>
        </p:nvSpPr>
        <p:spPr>
          <a:xfrm>
            <a:off x="3230874" y="3588422"/>
            <a:ext cx="1243118" cy="464662"/>
          </a:xfrm>
          <a:custGeom>
            <a:rect b="b" l="l" r="r" t="t"/>
            <a:pathLst>
              <a:path extrusionOk="0" h="174488" w="466811">
                <a:moveTo>
                  <a:pt x="0" y="0"/>
                </a:moveTo>
                <a:lnTo>
                  <a:pt x="466811" y="0"/>
                </a:lnTo>
                <a:lnTo>
                  <a:pt x="466811" y="174488"/>
                </a:lnTo>
                <a:lnTo>
                  <a:pt x="0" y="1744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5" name="Google Shape;565;p42"/>
          <p:cNvSpPr/>
          <p:nvPr/>
        </p:nvSpPr>
        <p:spPr>
          <a:xfrm>
            <a:off x="5014532" y="3588422"/>
            <a:ext cx="1243118" cy="464662"/>
          </a:xfrm>
          <a:custGeom>
            <a:rect b="b" l="l" r="r" t="t"/>
            <a:pathLst>
              <a:path extrusionOk="0" h="174488" w="466811">
                <a:moveTo>
                  <a:pt x="0" y="0"/>
                </a:moveTo>
                <a:lnTo>
                  <a:pt x="466811" y="0"/>
                </a:lnTo>
                <a:lnTo>
                  <a:pt x="466811" y="174488"/>
                </a:lnTo>
                <a:lnTo>
                  <a:pt x="0" y="1744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6" name="Google Shape;566;p42"/>
          <p:cNvSpPr/>
          <p:nvPr/>
        </p:nvSpPr>
        <p:spPr>
          <a:xfrm>
            <a:off x="1318989" y="3588422"/>
            <a:ext cx="1243118" cy="464662"/>
          </a:xfrm>
          <a:custGeom>
            <a:rect b="b" l="l" r="r" t="t"/>
            <a:pathLst>
              <a:path extrusionOk="0" h="174488" w="466811">
                <a:moveTo>
                  <a:pt x="0" y="0"/>
                </a:moveTo>
                <a:lnTo>
                  <a:pt x="466811" y="0"/>
                </a:lnTo>
                <a:lnTo>
                  <a:pt x="466811" y="174488"/>
                </a:lnTo>
                <a:lnTo>
                  <a:pt x="0" y="1744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567" name="Google Shape;567;p42"/>
          <p:cNvGrpSpPr/>
          <p:nvPr/>
        </p:nvGrpSpPr>
        <p:grpSpPr>
          <a:xfrm>
            <a:off x="6941790" y="2710673"/>
            <a:ext cx="2164220" cy="2240914"/>
            <a:chOff x="0" y="-329609"/>
            <a:chExt cx="812700" cy="841500"/>
          </a:xfrm>
        </p:grpSpPr>
        <p:sp>
          <p:nvSpPr>
            <p:cNvPr id="568" name="Google Shape;568;p42"/>
            <p:cNvSpPr/>
            <p:nvPr/>
          </p:nvSpPr>
          <p:spPr>
            <a:xfrm>
              <a:off x="0" y="0"/>
              <a:ext cx="466811" cy="174488"/>
            </a:xfrm>
            <a:custGeom>
              <a:rect b="b" l="l" r="r" t="t"/>
              <a:pathLst>
                <a:path extrusionOk="0" h="17448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4488"/>
                  </a:lnTo>
                  <a:lnTo>
                    <a:pt x="0" y="1744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69" name="Google Shape;569;p42"/>
            <p:cNvSpPr txBox="1"/>
            <p:nvPr/>
          </p:nvSpPr>
          <p:spPr>
            <a:xfrm>
              <a:off x="0" y="-329609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 sz="700"/>
            </a:p>
          </p:txBody>
        </p:sp>
      </p:grpSp>
      <p:cxnSp>
        <p:nvCxnSpPr>
          <p:cNvPr id="570" name="Google Shape;570;p42"/>
          <p:cNvCxnSpPr/>
          <p:nvPr/>
        </p:nvCxnSpPr>
        <p:spPr>
          <a:xfrm rot="10800000">
            <a:off x="2652718" y="2607306"/>
            <a:ext cx="37023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1" name="Google Shape;571;p42"/>
          <p:cNvCxnSpPr/>
          <p:nvPr/>
        </p:nvCxnSpPr>
        <p:spPr>
          <a:xfrm rot="-5400000">
            <a:off x="4527500" y="2526344"/>
            <a:ext cx="1524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2" name="Google Shape;572;p42"/>
          <p:cNvCxnSpPr/>
          <p:nvPr/>
        </p:nvCxnSpPr>
        <p:spPr>
          <a:xfrm rot="-5400000">
            <a:off x="6262056" y="2700293"/>
            <a:ext cx="1764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3" name="Google Shape;573;p42"/>
          <p:cNvCxnSpPr/>
          <p:nvPr/>
        </p:nvCxnSpPr>
        <p:spPr>
          <a:xfrm rot="-5470029">
            <a:off x="2570915" y="2700143"/>
            <a:ext cx="176737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4" name="Google Shape;574;p42"/>
          <p:cNvCxnSpPr/>
          <p:nvPr/>
        </p:nvCxnSpPr>
        <p:spPr>
          <a:xfrm rot="10800000">
            <a:off x="2048907" y="3432388"/>
            <a:ext cx="13698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5" name="Google Shape;575;p42"/>
          <p:cNvCxnSpPr/>
          <p:nvPr/>
        </p:nvCxnSpPr>
        <p:spPr>
          <a:xfrm rot="-5400000">
            <a:off x="2569134" y="3345200"/>
            <a:ext cx="183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6" name="Google Shape;576;p42"/>
          <p:cNvCxnSpPr/>
          <p:nvPr/>
        </p:nvCxnSpPr>
        <p:spPr>
          <a:xfrm rot="-5512904">
            <a:off x="3343217" y="3510175"/>
            <a:ext cx="14617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p42"/>
          <p:cNvCxnSpPr/>
          <p:nvPr/>
        </p:nvCxnSpPr>
        <p:spPr>
          <a:xfrm rot="-5400000">
            <a:off x="1966282" y="3505660"/>
            <a:ext cx="156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8" name="Google Shape;578;p42"/>
          <p:cNvCxnSpPr/>
          <p:nvPr/>
        </p:nvCxnSpPr>
        <p:spPr>
          <a:xfrm rot="10800000">
            <a:off x="5738079" y="3430730"/>
            <a:ext cx="13698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9" name="Google Shape;579;p42"/>
          <p:cNvCxnSpPr/>
          <p:nvPr/>
        </p:nvCxnSpPr>
        <p:spPr>
          <a:xfrm rot="-5400000">
            <a:off x="6259055" y="3344292"/>
            <a:ext cx="1824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0" name="Google Shape;580;p42"/>
          <p:cNvCxnSpPr/>
          <p:nvPr/>
        </p:nvCxnSpPr>
        <p:spPr>
          <a:xfrm rot="-5512904">
            <a:off x="7032389" y="3508517"/>
            <a:ext cx="146179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p42"/>
          <p:cNvCxnSpPr/>
          <p:nvPr/>
        </p:nvCxnSpPr>
        <p:spPr>
          <a:xfrm rot="-5400000">
            <a:off x="5655453" y="3504002"/>
            <a:ext cx="156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2" name="Google Shape;582;p42"/>
          <p:cNvSpPr txBox="1"/>
          <p:nvPr/>
        </p:nvSpPr>
        <p:spPr>
          <a:xfrm>
            <a:off x="514350" y="614363"/>
            <a:ext cx="811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ADD A CHART PAGE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grpSp>
        <p:nvGrpSpPr>
          <p:cNvPr id="583" name="Google Shape;583;p42"/>
          <p:cNvGrpSpPr/>
          <p:nvPr/>
        </p:nvGrpSpPr>
        <p:grpSpPr>
          <a:xfrm>
            <a:off x="3775235" y="1931755"/>
            <a:ext cx="2164220" cy="2240915"/>
            <a:chOff x="0" y="-28575"/>
            <a:chExt cx="812700" cy="841500"/>
          </a:xfrm>
        </p:grpSpPr>
        <p:sp>
          <p:nvSpPr>
            <p:cNvPr id="584" name="Google Shape;584;p42"/>
            <p:cNvSpPr/>
            <p:nvPr/>
          </p:nvSpPr>
          <p:spPr>
            <a:xfrm>
              <a:off x="0" y="0"/>
              <a:ext cx="134478" cy="174488"/>
            </a:xfrm>
            <a:custGeom>
              <a:rect b="b" l="l" r="r" t="t"/>
              <a:pathLst>
                <a:path extrusionOk="0" h="174488" w="134478">
                  <a:moveTo>
                    <a:pt x="0" y="0"/>
                  </a:moveTo>
                  <a:lnTo>
                    <a:pt x="134478" y="0"/>
                  </a:lnTo>
                  <a:lnTo>
                    <a:pt x="134478" y="174488"/>
                  </a:lnTo>
                  <a:lnTo>
                    <a:pt x="0" y="174488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85" name="Google Shape;585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6" name="Google Shape;586;p42"/>
          <p:cNvGrpSpPr/>
          <p:nvPr/>
        </p:nvGrpSpPr>
        <p:grpSpPr>
          <a:xfrm>
            <a:off x="5375334" y="2717165"/>
            <a:ext cx="2164220" cy="2240914"/>
            <a:chOff x="0" y="-28575"/>
            <a:chExt cx="812700" cy="841500"/>
          </a:xfrm>
        </p:grpSpPr>
        <p:sp>
          <p:nvSpPr>
            <p:cNvPr id="587" name="Google Shape;587;p42"/>
            <p:cNvSpPr/>
            <p:nvPr/>
          </p:nvSpPr>
          <p:spPr>
            <a:xfrm>
              <a:off x="0" y="0"/>
              <a:ext cx="134478" cy="174488"/>
            </a:xfrm>
            <a:custGeom>
              <a:rect b="b" l="l" r="r" t="t"/>
              <a:pathLst>
                <a:path extrusionOk="0" h="174488" w="134478">
                  <a:moveTo>
                    <a:pt x="0" y="0"/>
                  </a:moveTo>
                  <a:lnTo>
                    <a:pt x="134478" y="0"/>
                  </a:lnTo>
                  <a:lnTo>
                    <a:pt x="134478" y="174488"/>
                  </a:lnTo>
                  <a:lnTo>
                    <a:pt x="0" y="174488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88" name="Google Shape;588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9" name="Google Shape;589;p42"/>
          <p:cNvGrpSpPr/>
          <p:nvPr/>
        </p:nvGrpSpPr>
        <p:grpSpPr>
          <a:xfrm>
            <a:off x="962038" y="3507449"/>
            <a:ext cx="2164220" cy="2240914"/>
            <a:chOff x="0" y="-28575"/>
            <a:chExt cx="812700" cy="841500"/>
          </a:xfrm>
        </p:grpSpPr>
        <p:sp>
          <p:nvSpPr>
            <p:cNvPr id="590" name="Google Shape;590;p42"/>
            <p:cNvSpPr/>
            <p:nvPr/>
          </p:nvSpPr>
          <p:spPr>
            <a:xfrm>
              <a:off x="0" y="0"/>
              <a:ext cx="134478" cy="174488"/>
            </a:xfrm>
            <a:custGeom>
              <a:rect b="b" l="l" r="r" t="t"/>
              <a:pathLst>
                <a:path extrusionOk="0" h="174488" w="134478">
                  <a:moveTo>
                    <a:pt x="0" y="0"/>
                  </a:moveTo>
                  <a:lnTo>
                    <a:pt x="134478" y="0"/>
                  </a:lnTo>
                  <a:lnTo>
                    <a:pt x="134478" y="174488"/>
                  </a:lnTo>
                  <a:lnTo>
                    <a:pt x="0" y="174488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1" name="Google Shape;591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2" name="Google Shape;592;p42"/>
          <p:cNvSpPr txBox="1"/>
          <p:nvPr/>
        </p:nvSpPr>
        <p:spPr>
          <a:xfrm>
            <a:off x="4132200" y="2012800"/>
            <a:ext cx="10476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Name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Job Title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2049050" y="2804525"/>
            <a:ext cx="10476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Name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Job Title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594" name="Google Shape;594;p42"/>
          <p:cNvSpPr txBox="1"/>
          <p:nvPr/>
        </p:nvSpPr>
        <p:spPr>
          <a:xfrm>
            <a:off x="5728700" y="2804525"/>
            <a:ext cx="10476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Name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Job Title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595" name="Google Shape;595;p42"/>
          <p:cNvSpPr txBox="1"/>
          <p:nvPr/>
        </p:nvSpPr>
        <p:spPr>
          <a:xfrm>
            <a:off x="1339050" y="3599688"/>
            <a:ext cx="10476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Name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Job Title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596" name="Google Shape;596;p42"/>
          <p:cNvSpPr txBox="1"/>
          <p:nvPr/>
        </p:nvSpPr>
        <p:spPr>
          <a:xfrm>
            <a:off x="3230875" y="3614825"/>
            <a:ext cx="10476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Name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Job Title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597" name="Google Shape;597;p42"/>
          <p:cNvSpPr txBox="1"/>
          <p:nvPr/>
        </p:nvSpPr>
        <p:spPr>
          <a:xfrm>
            <a:off x="5007413" y="3604450"/>
            <a:ext cx="10476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Name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Job Title</a:t>
            </a:r>
            <a:endParaRPr sz="700">
              <a:solidFill>
                <a:schemeClr val="dk1"/>
              </a:solidFill>
            </a:endParaRPr>
          </a:p>
        </p:txBody>
      </p:sp>
      <p:grpSp>
        <p:nvGrpSpPr>
          <p:cNvPr id="598" name="Google Shape;598;p42"/>
          <p:cNvGrpSpPr/>
          <p:nvPr/>
        </p:nvGrpSpPr>
        <p:grpSpPr>
          <a:xfrm>
            <a:off x="2871600" y="3507274"/>
            <a:ext cx="2164220" cy="2240914"/>
            <a:chOff x="0" y="-28575"/>
            <a:chExt cx="812700" cy="841500"/>
          </a:xfrm>
        </p:grpSpPr>
        <p:sp>
          <p:nvSpPr>
            <p:cNvPr id="599" name="Google Shape;599;p42"/>
            <p:cNvSpPr/>
            <p:nvPr/>
          </p:nvSpPr>
          <p:spPr>
            <a:xfrm>
              <a:off x="0" y="0"/>
              <a:ext cx="134478" cy="174488"/>
            </a:xfrm>
            <a:custGeom>
              <a:rect b="b" l="l" r="r" t="t"/>
              <a:pathLst>
                <a:path extrusionOk="0" h="174488" w="134478">
                  <a:moveTo>
                    <a:pt x="0" y="0"/>
                  </a:moveTo>
                  <a:lnTo>
                    <a:pt x="134478" y="0"/>
                  </a:lnTo>
                  <a:lnTo>
                    <a:pt x="134478" y="174488"/>
                  </a:lnTo>
                  <a:lnTo>
                    <a:pt x="0" y="174488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0" name="Google Shape;600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42"/>
          <p:cNvGrpSpPr/>
          <p:nvPr/>
        </p:nvGrpSpPr>
        <p:grpSpPr>
          <a:xfrm>
            <a:off x="4655638" y="3507274"/>
            <a:ext cx="2164220" cy="2240914"/>
            <a:chOff x="0" y="-28575"/>
            <a:chExt cx="812700" cy="841500"/>
          </a:xfrm>
        </p:grpSpPr>
        <p:sp>
          <p:nvSpPr>
            <p:cNvPr id="602" name="Google Shape;602;p42"/>
            <p:cNvSpPr/>
            <p:nvPr/>
          </p:nvSpPr>
          <p:spPr>
            <a:xfrm>
              <a:off x="0" y="0"/>
              <a:ext cx="134478" cy="174488"/>
            </a:xfrm>
            <a:custGeom>
              <a:rect b="b" l="l" r="r" t="t"/>
              <a:pathLst>
                <a:path extrusionOk="0" h="174488" w="134478">
                  <a:moveTo>
                    <a:pt x="0" y="0"/>
                  </a:moveTo>
                  <a:lnTo>
                    <a:pt x="134478" y="0"/>
                  </a:lnTo>
                  <a:lnTo>
                    <a:pt x="134478" y="174488"/>
                  </a:lnTo>
                  <a:lnTo>
                    <a:pt x="0" y="174488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3" name="Google Shape;603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42"/>
          <p:cNvGrpSpPr/>
          <p:nvPr/>
        </p:nvGrpSpPr>
        <p:grpSpPr>
          <a:xfrm>
            <a:off x="6588438" y="3507274"/>
            <a:ext cx="2164220" cy="2240914"/>
            <a:chOff x="0" y="-28575"/>
            <a:chExt cx="812700" cy="841500"/>
          </a:xfrm>
        </p:grpSpPr>
        <p:sp>
          <p:nvSpPr>
            <p:cNvPr id="605" name="Google Shape;605;p42"/>
            <p:cNvSpPr/>
            <p:nvPr/>
          </p:nvSpPr>
          <p:spPr>
            <a:xfrm>
              <a:off x="0" y="0"/>
              <a:ext cx="134478" cy="174488"/>
            </a:xfrm>
            <a:custGeom>
              <a:rect b="b" l="l" r="r" t="t"/>
              <a:pathLst>
                <a:path extrusionOk="0" h="174488" w="134478">
                  <a:moveTo>
                    <a:pt x="0" y="0"/>
                  </a:moveTo>
                  <a:lnTo>
                    <a:pt x="134478" y="0"/>
                  </a:lnTo>
                  <a:lnTo>
                    <a:pt x="134478" y="174488"/>
                  </a:lnTo>
                  <a:lnTo>
                    <a:pt x="0" y="174488"/>
                  </a:lnTo>
                  <a:close/>
                </a:path>
              </a:pathLst>
            </a:cu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6" name="Google Shape;606;p4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43"/>
          <p:cNvPicPr preferRelativeResize="0"/>
          <p:nvPr/>
        </p:nvPicPr>
        <p:blipFill rotWithShape="1">
          <a:blip r:embed="rId3">
            <a:alphaModFix/>
          </a:blip>
          <a:srcRect b="15572" l="0" r="0" t="0"/>
          <a:stretch/>
        </p:blipFill>
        <p:spPr>
          <a:xfrm>
            <a:off x="0" y="0"/>
            <a:ext cx="9143998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2" name="Google Shape;612;p43"/>
          <p:cNvGrpSpPr/>
          <p:nvPr/>
        </p:nvGrpSpPr>
        <p:grpSpPr>
          <a:xfrm>
            <a:off x="2775235" y="1787330"/>
            <a:ext cx="3593530" cy="1597535"/>
            <a:chOff x="0" y="-144661"/>
            <a:chExt cx="9582746" cy="4260094"/>
          </a:xfrm>
        </p:grpSpPr>
        <p:grpSp>
          <p:nvGrpSpPr>
            <p:cNvPr id="613" name="Google Shape;613;p43"/>
            <p:cNvGrpSpPr/>
            <p:nvPr/>
          </p:nvGrpSpPr>
          <p:grpSpPr>
            <a:xfrm>
              <a:off x="0" y="-144661"/>
              <a:ext cx="9582746" cy="4260094"/>
              <a:chOff x="0" y="-28575"/>
              <a:chExt cx="1892888" cy="841500"/>
            </a:xfrm>
          </p:grpSpPr>
          <p:sp>
            <p:nvSpPr>
              <p:cNvPr id="614" name="Google Shape;614;p43"/>
              <p:cNvSpPr/>
              <p:nvPr/>
            </p:nvSpPr>
            <p:spPr>
              <a:xfrm>
                <a:off x="0" y="0"/>
                <a:ext cx="1892888" cy="769235"/>
              </a:xfrm>
              <a:custGeom>
                <a:rect b="b" l="l" r="r" t="t"/>
                <a:pathLst>
                  <a:path extrusionOk="0" h="769235" w="1892888">
                    <a:moveTo>
                      <a:pt x="0" y="0"/>
                    </a:moveTo>
                    <a:lnTo>
                      <a:pt x="1892888" y="0"/>
                    </a:lnTo>
                    <a:lnTo>
                      <a:pt x="1892888" y="769235"/>
                    </a:lnTo>
                    <a:lnTo>
                      <a:pt x="0" y="7692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15" name="Google Shape;615;p43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6" name="Google Shape;616;p43"/>
            <p:cNvSpPr txBox="1"/>
            <p:nvPr/>
          </p:nvSpPr>
          <p:spPr>
            <a:xfrm>
              <a:off x="231516" y="2283214"/>
              <a:ext cx="9119700" cy="9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WRITE A CLOSING STATEMENT OR CALL-TO-ACTION HERE.</a:t>
              </a:r>
              <a:endParaRPr sz="700"/>
            </a:p>
          </p:txBody>
        </p:sp>
        <p:sp>
          <p:nvSpPr>
            <p:cNvPr id="617" name="Google Shape;617;p43"/>
            <p:cNvSpPr txBox="1"/>
            <p:nvPr/>
          </p:nvSpPr>
          <p:spPr>
            <a:xfrm>
              <a:off x="231516" y="694142"/>
              <a:ext cx="91197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THANK YOU!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 amt="36000"/>
          </a:blip>
          <a:srcRect b="0" l="0" r="0" t="0"/>
          <a:stretch/>
        </p:blipFill>
        <p:spPr>
          <a:xfrm>
            <a:off x="2754" y="0"/>
            <a:ext cx="9141248" cy="6101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26"/>
          <p:cNvGrpSpPr/>
          <p:nvPr/>
        </p:nvGrpSpPr>
        <p:grpSpPr>
          <a:xfrm>
            <a:off x="416480" y="2659257"/>
            <a:ext cx="3085910" cy="1597535"/>
            <a:chOff x="0" y="-144661"/>
            <a:chExt cx="8229094" cy="4260094"/>
          </a:xfrm>
        </p:grpSpPr>
        <p:grpSp>
          <p:nvGrpSpPr>
            <p:cNvPr id="155" name="Google Shape;155;p26"/>
            <p:cNvGrpSpPr/>
            <p:nvPr/>
          </p:nvGrpSpPr>
          <p:grpSpPr>
            <a:xfrm>
              <a:off x="4114800" y="-144661"/>
              <a:ext cx="4114294" cy="4260094"/>
              <a:chOff x="0" y="-28575"/>
              <a:chExt cx="812700" cy="841500"/>
            </a:xfrm>
          </p:grpSpPr>
          <p:sp>
            <p:nvSpPr>
              <p:cNvPr id="156" name="Google Shape;156;p26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157" name="Google Shape;157;p26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26"/>
            <p:cNvGrpSpPr/>
            <p:nvPr/>
          </p:nvGrpSpPr>
          <p:grpSpPr>
            <a:xfrm rot="5400000">
              <a:off x="1312698" y="302481"/>
              <a:ext cx="3472369" cy="3343402"/>
              <a:chOff x="0" y="0"/>
              <a:chExt cx="685900" cy="660425"/>
            </a:xfrm>
          </p:grpSpPr>
          <p:sp>
            <p:nvSpPr>
              <p:cNvPr id="159" name="Google Shape;159;p26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60" name="Google Shape;160;p26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26"/>
            <p:cNvGrpSpPr/>
            <p:nvPr/>
          </p:nvGrpSpPr>
          <p:grpSpPr>
            <a:xfrm>
              <a:off x="0" y="-144661"/>
              <a:ext cx="4114800" cy="4260094"/>
              <a:chOff x="0" y="-28575"/>
              <a:chExt cx="812800" cy="841500"/>
            </a:xfrm>
          </p:grpSpPr>
          <p:sp>
            <p:nvSpPr>
              <p:cNvPr id="162" name="Google Shape;162;p26"/>
              <p:cNvSpPr/>
              <p:nvPr/>
            </p:nvSpPr>
            <p:spPr>
              <a:xfrm>
                <a:off x="0" y="0"/>
                <a:ext cx="812800" cy="151003"/>
              </a:xfrm>
              <a:custGeom>
                <a:rect b="b" l="l" r="r" t="t"/>
                <a:pathLst>
                  <a:path extrusionOk="0" h="151003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163" name="Google Shape;163;p26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4" name="Google Shape;164;p26"/>
            <p:cNvSpPr txBox="1"/>
            <p:nvPr/>
          </p:nvSpPr>
          <p:spPr>
            <a:xfrm>
              <a:off x="260987" y="159480"/>
              <a:ext cx="38538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GOOGLE SLIDES</a:t>
              </a:r>
              <a:endParaRPr sz="700"/>
            </a:p>
          </p:txBody>
        </p:sp>
      </p:grpSp>
      <p:grpSp>
        <p:nvGrpSpPr>
          <p:cNvPr id="165" name="Google Shape;165;p26"/>
          <p:cNvGrpSpPr/>
          <p:nvPr/>
        </p:nvGrpSpPr>
        <p:grpSpPr>
          <a:xfrm>
            <a:off x="3389271" y="2659257"/>
            <a:ext cx="3085910" cy="1597535"/>
            <a:chOff x="0" y="-144661"/>
            <a:chExt cx="8229094" cy="4260094"/>
          </a:xfrm>
        </p:grpSpPr>
        <p:grpSp>
          <p:nvGrpSpPr>
            <p:cNvPr id="166" name="Google Shape;166;p26"/>
            <p:cNvGrpSpPr/>
            <p:nvPr/>
          </p:nvGrpSpPr>
          <p:grpSpPr>
            <a:xfrm>
              <a:off x="0" y="-144661"/>
              <a:ext cx="4114800" cy="4260094"/>
              <a:chOff x="0" y="-28575"/>
              <a:chExt cx="812800" cy="841500"/>
            </a:xfrm>
          </p:grpSpPr>
          <p:sp>
            <p:nvSpPr>
              <p:cNvPr id="167" name="Google Shape;167;p26"/>
              <p:cNvSpPr/>
              <p:nvPr/>
            </p:nvSpPr>
            <p:spPr>
              <a:xfrm>
                <a:off x="0" y="0"/>
                <a:ext cx="812800" cy="151003"/>
              </a:xfrm>
              <a:custGeom>
                <a:rect b="b" l="l" r="r" t="t"/>
                <a:pathLst>
                  <a:path extrusionOk="0" h="151003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168" name="Google Shape;168;p26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" name="Google Shape;169;p26"/>
            <p:cNvGrpSpPr/>
            <p:nvPr/>
          </p:nvGrpSpPr>
          <p:grpSpPr>
            <a:xfrm>
              <a:off x="4114800" y="-144661"/>
              <a:ext cx="4114294" cy="4260094"/>
              <a:chOff x="0" y="-28575"/>
              <a:chExt cx="812700" cy="841500"/>
            </a:xfrm>
          </p:grpSpPr>
          <p:sp>
            <p:nvSpPr>
              <p:cNvPr id="170" name="Google Shape;170;p26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171" name="Google Shape;171;p26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" name="Google Shape;172;p26"/>
            <p:cNvGrpSpPr/>
            <p:nvPr/>
          </p:nvGrpSpPr>
          <p:grpSpPr>
            <a:xfrm rot="5400000">
              <a:off x="1312698" y="302481"/>
              <a:ext cx="3472369" cy="3343402"/>
              <a:chOff x="0" y="0"/>
              <a:chExt cx="685900" cy="660425"/>
            </a:xfrm>
          </p:grpSpPr>
          <p:sp>
            <p:nvSpPr>
              <p:cNvPr id="173" name="Google Shape;173;p26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74" name="Google Shape;174;p26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" name="Google Shape;175;p26"/>
            <p:cNvSpPr txBox="1"/>
            <p:nvPr/>
          </p:nvSpPr>
          <p:spPr>
            <a:xfrm>
              <a:off x="237593" y="159480"/>
              <a:ext cx="34311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POWERPOINT</a:t>
              </a:r>
              <a:endParaRPr sz="700"/>
            </a:p>
          </p:txBody>
        </p:sp>
      </p:grpSp>
      <p:sp>
        <p:nvSpPr>
          <p:cNvPr id="176" name="Google Shape;176;p26"/>
          <p:cNvSpPr txBox="1"/>
          <p:nvPr/>
        </p:nvSpPr>
        <p:spPr>
          <a:xfrm>
            <a:off x="639528" y="706004"/>
            <a:ext cx="7864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HOW TO USE THIS PRESENTATION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514350" y="3321364"/>
            <a:ext cx="2570700" cy="11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the "Google Slides" button below this presentation preview. </a:t>
            </a:r>
            <a:endParaRPr sz="700"/>
          </a:p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"Make a copy."</a:t>
            </a:r>
            <a:endParaRPr sz="700"/>
          </a:p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 sz="700"/>
          </a:p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need to sign in to your           Google account.</a:t>
            </a:r>
            <a:endParaRPr sz="700"/>
          </a:p>
        </p:txBody>
      </p:sp>
      <p:sp>
        <p:nvSpPr>
          <p:cNvPr id="178" name="Google Shape;178;p26"/>
          <p:cNvSpPr txBox="1"/>
          <p:nvPr/>
        </p:nvSpPr>
        <p:spPr>
          <a:xfrm>
            <a:off x="3478368" y="3321364"/>
            <a:ext cx="2279100" cy="11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the "PowerPoint" button below this presentation preview. </a:t>
            </a:r>
            <a:endParaRPr sz="700"/>
          </a:p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 sz="700"/>
          </a:p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Download and install the fonts used in this presentation as listed on the next page.</a:t>
            </a:r>
            <a:endParaRPr sz="700"/>
          </a:p>
        </p:txBody>
      </p:sp>
      <p:grpSp>
        <p:nvGrpSpPr>
          <p:cNvPr id="179" name="Google Shape;179;p26"/>
          <p:cNvGrpSpPr/>
          <p:nvPr/>
        </p:nvGrpSpPr>
        <p:grpSpPr>
          <a:xfrm>
            <a:off x="6106226" y="2659257"/>
            <a:ext cx="2569467" cy="1597535"/>
            <a:chOff x="-543885" y="-144661"/>
            <a:chExt cx="6851912" cy="4260094"/>
          </a:xfrm>
        </p:grpSpPr>
        <p:grpSp>
          <p:nvGrpSpPr>
            <p:cNvPr id="180" name="Google Shape;180;p26"/>
            <p:cNvGrpSpPr/>
            <p:nvPr/>
          </p:nvGrpSpPr>
          <p:grpSpPr>
            <a:xfrm>
              <a:off x="0" y="-144661"/>
              <a:ext cx="4114294" cy="4260094"/>
              <a:chOff x="0" y="-28575"/>
              <a:chExt cx="812700" cy="841500"/>
            </a:xfrm>
          </p:grpSpPr>
          <p:sp>
            <p:nvSpPr>
              <p:cNvPr id="181" name="Google Shape;181;p26"/>
              <p:cNvSpPr/>
              <p:nvPr/>
            </p:nvSpPr>
            <p:spPr>
              <a:xfrm>
                <a:off x="0" y="0"/>
                <a:ext cx="433330" cy="151003"/>
              </a:xfrm>
              <a:custGeom>
                <a:rect b="b" l="l" r="r" t="t"/>
                <a:pathLst>
                  <a:path extrusionOk="0" h="151003" w="433330">
                    <a:moveTo>
                      <a:pt x="0" y="0"/>
                    </a:moveTo>
                    <a:lnTo>
                      <a:pt x="433330" y="0"/>
                    </a:lnTo>
                    <a:lnTo>
                      <a:pt x="433330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182" name="Google Shape;182;p26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26"/>
            <p:cNvGrpSpPr/>
            <p:nvPr/>
          </p:nvGrpSpPr>
          <p:grpSpPr>
            <a:xfrm>
              <a:off x="2193734" y="-144661"/>
              <a:ext cx="4114294" cy="4260094"/>
              <a:chOff x="0" y="-28575"/>
              <a:chExt cx="812700" cy="841500"/>
            </a:xfrm>
          </p:grpSpPr>
          <p:sp>
            <p:nvSpPr>
              <p:cNvPr id="184" name="Google Shape;184;p26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185" name="Google Shape;185;p26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26"/>
            <p:cNvGrpSpPr/>
            <p:nvPr/>
          </p:nvGrpSpPr>
          <p:grpSpPr>
            <a:xfrm rot="5400000">
              <a:off x="-608368" y="302481"/>
              <a:ext cx="3472369" cy="3343402"/>
              <a:chOff x="0" y="0"/>
              <a:chExt cx="685900" cy="660425"/>
            </a:xfrm>
          </p:grpSpPr>
          <p:sp>
            <p:nvSpPr>
              <p:cNvPr id="187" name="Google Shape;187;p26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8" name="Google Shape;188;p26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9" name="Google Shape;189;p26"/>
            <p:cNvSpPr txBox="1"/>
            <p:nvPr/>
          </p:nvSpPr>
          <p:spPr>
            <a:xfrm>
              <a:off x="219178" y="159480"/>
              <a:ext cx="22545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CANVA</a:t>
              </a:r>
              <a:endParaRPr sz="700"/>
            </a:p>
          </p:txBody>
        </p:sp>
      </p:grpSp>
      <p:sp>
        <p:nvSpPr>
          <p:cNvPr id="190" name="Google Shape;190;p26"/>
          <p:cNvSpPr txBox="1"/>
          <p:nvPr/>
        </p:nvSpPr>
        <p:spPr>
          <a:xfrm>
            <a:off x="6392374" y="3321364"/>
            <a:ext cx="23202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the "Canva" button under this presentation preview. </a:t>
            </a:r>
            <a:endParaRPr sz="700"/>
          </a:p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 sz="700"/>
          </a:p>
          <a:p>
            <a:pPr indent="-120650" lvl="1" marL="24130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need to sign in to your     Canva account.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5360" y="824580"/>
            <a:ext cx="423549" cy="3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6763" y="798706"/>
            <a:ext cx="289688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4836" y="798706"/>
            <a:ext cx="416000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2378" y="850454"/>
            <a:ext cx="508511" cy="3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26815" y="820866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34423" y="820866"/>
            <a:ext cx="411316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81666" y="820866"/>
            <a:ext cx="248012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34838" y="1585828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55019" y="1585828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65605" y="798706"/>
            <a:ext cx="301034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502444" y="1563668"/>
            <a:ext cx="413731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285031" y="1563668"/>
            <a:ext cx="435811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735772" y="1563668"/>
            <a:ext cx="341120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114658" y="1563668"/>
            <a:ext cx="412975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928980" y="1563668"/>
            <a:ext cx="365325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124315" y="1621446"/>
            <a:ext cx="505336" cy="30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708768" y="2348644"/>
            <a:ext cx="416000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955019" y="2348644"/>
            <a:ext cx="483722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927369" y="3108021"/>
            <a:ext cx="465989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394796" y="2348644"/>
            <a:ext cx="416000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080824" y="2348644"/>
            <a:ext cx="415245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766096" y="2348644"/>
            <a:ext cx="452175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488298" y="2350447"/>
            <a:ext cx="332915" cy="4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8124315" y="2420076"/>
            <a:ext cx="475399" cy="2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4622546" y="3109825"/>
            <a:ext cx="300673" cy="4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152408" y="3109825"/>
            <a:ext cx="386902" cy="4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768498" y="3136143"/>
            <a:ext cx="262951" cy="3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6260638" y="3174537"/>
            <a:ext cx="470193" cy="2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6960019" y="3136143"/>
            <a:ext cx="455915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645124" y="3136143"/>
            <a:ext cx="359759" cy="3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5182359" y="3900982"/>
            <a:ext cx="351702" cy="40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4533294" y="3864402"/>
            <a:ext cx="372086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234071" y="3136143"/>
            <a:ext cx="359759" cy="3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3997778" y="3864402"/>
            <a:ext cx="258539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811038" y="3900982"/>
            <a:ext cx="205098" cy="40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293113" y="3954529"/>
            <a:ext cx="300140" cy="30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6870231" y="3954529"/>
            <a:ext cx="366837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7514046" y="3954529"/>
            <a:ext cx="428771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8219795" y="3900982"/>
            <a:ext cx="356144" cy="407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44"/>
          <p:cNvGrpSpPr/>
          <p:nvPr/>
        </p:nvGrpSpPr>
        <p:grpSpPr>
          <a:xfrm>
            <a:off x="489206" y="893482"/>
            <a:ext cx="2646957" cy="3450403"/>
            <a:chOff x="0" y="-9525"/>
            <a:chExt cx="7058551" cy="9201076"/>
          </a:xfrm>
        </p:grpSpPr>
        <p:sp>
          <p:nvSpPr>
            <p:cNvPr id="662" name="Google Shape;662;p44"/>
            <p:cNvSpPr txBox="1"/>
            <p:nvPr/>
          </p:nvSpPr>
          <p:spPr>
            <a:xfrm>
              <a:off x="0" y="-9525"/>
              <a:ext cx="6879600" cy="41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ICONS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RESOURCE  PAGE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663" name="Google Shape;663;p44"/>
            <p:cNvSpPr txBox="1"/>
            <p:nvPr/>
          </p:nvSpPr>
          <p:spPr>
            <a:xfrm>
              <a:off x="67051" y="4292551"/>
              <a:ext cx="6991500" cy="489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USE THESE DESIGN RESOURCES IN YOUR CANVA PRESENTATION. HAPPY DESIGNING! </a:t>
              </a:r>
              <a:endParaRPr sz="700"/>
            </a:p>
            <a:p>
              <a:pPr indent="0" lvl="0" marL="0" marR="0" rtl="0" algn="l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DON'T FORGET TO DELETE THIS PAGE BEFORE PRESENTING. 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45"/>
          <p:cNvPicPr preferRelativeResize="0"/>
          <p:nvPr/>
        </p:nvPicPr>
        <p:blipFill rotWithShape="1">
          <a:blip r:embed="rId3">
            <a:alphaModFix amt="19999"/>
          </a:blip>
          <a:srcRect b="13990" l="0" r="14538" t="13991"/>
          <a:stretch/>
        </p:blipFill>
        <p:spPr>
          <a:xfrm>
            <a:off x="0" y="0"/>
            <a:ext cx="9143998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9" name="Google Shape;669;p45"/>
          <p:cNvGrpSpPr/>
          <p:nvPr/>
        </p:nvGrpSpPr>
        <p:grpSpPr>
          <a:xfrm>
            <a:off x="514350" y="1114186"/>
            <a:ext cx="3633975" cy="2960768"/>
            <a:chOff x="0" y="-9525"/>
            <a:chExt cx="9690600" cy="7895380"/>
          </a:xfrm>
        </p:grpSpPr>
        <p:sp>
          <p:nvSpPr>
            <p:cNvPr id="670" name="Google Shape;670;p45"/>
            <p:cNvSpPr txBox="1"/>
            <p:nvPr/>
          </p:nvSpPr>
          <p:spPr>
            <a:xfrm>
              <a:off x="0" y="-9525"/>
              <a:ext cx="9690600" cy="27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FONTS IN THIS PRESENTATION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</p:txBody>
        </p:sp>
        <p:sp>
          <p:nvSpPr>
            <p:cNvPr id="671" name="Google Shape;671;p45"/>
            <p:cNvSpPr txBox="1"/>
            <p:nvPr/>
          </p:nvSpPr>
          <p:spPr>
            <a:xfrm>
              <a:off x="0" y="3133720"/>
              <a:ext cx="96906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THIS PRESENTATION TEMPLATE USES THE FOLLOWING FREE FONTS:</a:t>
              </a:r>
              <a:endParaRPr b="1" sz="7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p45"/>
            <p:cNvSpPr txBox="1"/>
            <p:nvPr/>
          </p:nvSpPr>
          <p:spPr>
            <a:xfrm>
              <a:off x="0" y="4667071"/>
              <a:ext cx="9690600" cy="17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Titles: League Spartan</a:t>
              </a:r>
              <a:endParaRPr sz="700">
                <a:latin typeface="Lato"/>
                <a:ea typeface="Lato"/>
                <a:cs typeface="Lato"/>
                <a:sym typeface="Lato"/>
              </a:endParaRPr>
            </a:p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Headers: Lato Bold</a:t>
              </a:r>
              <a:endParaRPr sz="700">
                <a:latin typeface="Lato"/>
                <a:ea typeface="Lato"/>
                <a:cs typeface="Lato"/>
                <a:sym typeface="Lato"/>
              </a:endParaRPr>
            </a:p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Body Copy: Lato</a:t>
              </a:r>
              <a:endParaRPr sz="7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45"/>
            <p:cNvSpPr txBox="1"/>
            <p:nvPr/>
          </p:nvSpPr>
          <p:spPr>
            <a:xfrm>
              <a:off x="0" y="6847255"/>
              <a:ext cx="96906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YOU CAN FIND THESE FONTS ONLINE TOO. HAPPY DESIGNING! </a:t>
              </a:r>
              <a:endParaRPr b="1" sz="7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74" name="Google Shape;674;p45"/>
          <p:cNvPicPr preferRelativeResize="0"/>
          <p:nvPr/>
        </p:nvPicPr>
        <p:blipFill rotWithShape="1">
          <a:blip r:embed="rId4">
            <a:alphaModFix/>
          </a:blip>
          <a:srcRect b="0" l="42522" r="0" t="0"/>
          <a:stretch/>
        </p:blipFill>
        <p:spPr>
          <a:xfrm>
            <a:off x="4572000" y="-950162"/>
            <a:ext cx="6065369" cy="7043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6"/>
          <p:cNvSpPr txBox="1"/>
          <p:nvPr/>
        </p:nvSpPr>
        <p:spPr>
          <a:xfrm>
            <a:off x="514350" y="1493685"/>
            <a:ext cx="3648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3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CREDITS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grpSp>
        <p:nvGrpSpPr>
          <p:cNvPr id="680" name="Google Shape;680;p46"/>
          <p:cNvGrpSpPr/>
          <p:nvPr/>
        </p:nvGrpSpPr>
        <p:grpSpPr>
          <a:xfrm>
            <a:off x="5742201" y="2747236"/>
            <a:ext cx="2887425" cy="1881954"/>
            <a:chOff x="0" y="-28575"/>
            <a:chExt cx="7699800" cy="5018544"/>
          </a:xfrm>
        </p:grpSpPr>
        <p:sp>
          <p:nvSpPr>
            <p:cNvPr id="681" name="Google Shape;681;p46"/>
            <p:cNvSpPr txBox="1"/>
            <p:nvPr/>
          </p:nvSpPr>
          <p:spPr>
            <a:xfrm>
              <a:off x="0" y="-28575"/>
              <a:ext cx="7699800" cy="13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682" name="Google Shape;682;p46"/>
            <p:cNvSpPr txBox="1"/>
            <p:nvPr/>
          </p:nvSpPr>
          <p:spPr>
            <a:xfrm>
              <a:off x="0" y="2480588"/>
              <a:ext cx="76998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SlidesCarnival for the presentation template</a:t>
              </a:r>
              <a:endParaRPr sz="700"/>
            </a:p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Pexels for the photos</a:t>
              </a:r>
              <a:endParaRPr sz="700"/>
            </a:p>
          </p:txBody>
        </p:sp>
        <p:sp>
          <p:nvSpPr>
            <p:cNvPr id="683" name="Google Shape;683;p46"/>
            <p:cNvSpPr txBox="1"/>
            <p:nvPr/>
          </p:nvSpPr>
          <p:spPr>
            <a:xfrm>
              <a:off x="0" y="4539669"/>
              <a:ext cx="76998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HAPPY DESIGNING! </a:t>
              </a:r>
              <a:endParaRPr sz="700"/>
            </a:p>
          </p:txBody>
        </p:sp>
      </p:grpSp>
      <p:pic>
        <p:nvPicPr>
          <p:cNvPr id="684" name="Google Shape;6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2200" y="514350"/>
            <a:ext cx="2726348" cy="181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7"/>
          <p:cNvPicPr preferRelativeResize="0"/>
          <p:nvPr/>
        </p:nvPicPr>
        <p:blipFill rotWithShape="1">
          <a:blip r:embed="rId3">
            <a:alphaModFix amt="19999"/>
          </a:blip>
          <a:srcRect b="0" l="0" r="2892" t="0"/>
          <a:stretch/>
        </p:blipFill>
        <p:spPr>
          <a:xfrm>
            <a:off x="4572000" y="-943339"/>
            <a:ext cx="5115308" cy="702361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7"/>
          <p:cNvSpPr txBox="1"/>
          <p:nvPr/>
        </p:nvSpPr>
        <p:spPr>
          <a:xfrm>
            <a:off x="641864" y="2488149"/>
            <a:ext cx="34944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FREE TEMPLATES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FOR ALL YOUR PRESENTATION NEEDS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sp>
        <p:nvSpPr>
          <p:cNvPr id="691" name="Google Shape;691;p47"/>
          <p:cNvSpPr txBox="1"/>
          <p:nvPr/>
        </p:nvSpPr>
        <p:spPr>
          <a:xfrm>
            <a:off x="5395679" y="721469"/>
            <a:ext cx="32340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POWERPOINT, GOOGLE SLIDES, AND CANVA</a:t>
            </a:r>
            <a:endParaRPr b="1" sz="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2" name="Google Shape;692;p47"/>
          <p:cNvSpPr txBox="1"/>
          <p:nvPr/>
        </p:nvSpPr>
        <p:spPr>
          <a:xfrm>
            <a:off x="5395679" y="1691379"/>
            <a:ext cx="32340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100% FREE FOR PERSONAL OR COMMERCIAL USE</a:t>
            </a:r>
            <a:endParaRPr sz="700"/>
          </a:p>
        </p:txBody>
      </p:sp>
      <p:sp>
        <p:nvSpPr>
          <p:cNvPr id="693" name="Google Shape;693;p47"/>
          <p:cNvSpPr txBox="1"/>
          <p:nvPr/>
        </p:nvSpPr>
        <p:spPr>
          <a:xfrm>
            <a:off x="5395679" y="2833671"/>
            <a:ext cx="32340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READY TO USE, PROFESSIONAL, AND CUSTOMIZABLE</a:t>
            </a:r>
            <a:endParaRPr sz="700"/>
          </a:p>
        </p:txBody>
      </p:sp>
      <p:sp>
        <p:nvSpPr>
          <p:cNvPr id="694" name="Google Shape;694;p47"/>
          <p:cNvSpPr txBox="1"/>
          <p:nvPr/>
        </p:nvSpPr>
        <p:spPr>
          <a:xfrm>
            <a:off x="5395679" y="3975963"/>
            <a:ext cx="32340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BLOW YOUR AUDIENCE AWAY WITH ATTRACTIVE VISUALS</a:t>
            </a:r>
            <a:endParaRPr sz="700"/>
          </a:p>
        </p:txBody>
      </p:sp>
      <p:pic>
        <p:nvPicPr>
          <p:cNvPr id="695" name="Google Shape;69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864" y="735756"/>
            <a:ext cx="1887712" cy="448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/>
        </p:nvSpPr>
        <p:spPr>
          <a:xfrm>
            <a:off x="432924" y="1878934"/>
            <a:ext cx="308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ADD AN AGENDA PAGE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432924" y="1594594"/>
            <a:ext cx="16014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TYPE HERE</a:t>
            </a:r>
            <a:endParaRPr sz="700"/>
          </a:p>
        </p:txBody>
      </p:sp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143" y="0"/>
            <a:ext cx="5196619" cy="319592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/>
        </p:nvSpPr>
        <p:spPr>
          <a:xfrm>
            <a:off x="741133" y="3569599"/>
            <a:ext cx="2884500" cy="10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</p:txBody>
      </p:sp>
      <p:sp>
        <p:nvSpPr>
          <p:cNvPr id="199" name="Google Shape;199;p27"/>
          <p:cNvSpPr txBox="1"/>
          <p:nvPr/>
        </p:nvSpPr>
        <p:spPr>
          <a:xfrm>
            <a:off x="4260353" y="3569599"/>
            <a:ext cx="2884500" cy="10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  <a:p>
            <a:pPr indent="0" lvl="0" marL="0" marR="0" rtl="0" algn="l">
              <a:lnSpc>
                <a:spcPct val="1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AGENDA HERE</a:t>
            </a:r>
            <a:endParaRPr sz="700"/>
          </a:p>
        </p:txBody>
      </p:sp>
      <p:grpSp>
        <p:nvGrpSpPr>
          <p:cNvPr id="200" name="Google Shape;200;p27"/>
          <p:cNvGrpSpPr/>
          <p:nvPr/>
        </p:nvGrpSpPr>
        <p:grpSpPr>
          <a:xfrm>
            <a:off x="-214700" y="3558155"/>
            <a:ext cx="1621146" cy="996471"/>
            <a:chOff x="-1727129" y="-60850"/>
            <a:chExt cx="4323055" cy="2657255"/>
          </a:xfrm>
        </p:grpSpPr>
        <p:grpSp>
          <p:nvGrpSpPr>
            <p:cNvPr id="201" name="Google Shape;201;p27"/>
            <p:cNvGrpSpPr/>
            <p:nvPr/>
          </p:nvGrpSpPr>
          <p:grpSpPr>
            <a:xfrm>
              <a:off x="0" y="-60850"/>
              <a:ext cx="2595926" cy="2657255"/>
              <a:chOff x="0" y="-19050"/>
              <a:chExt cx="812700" cy="831900"/>
            </a:xfrm>
          </p:grpSpPr>
          <p:sp>
            <p:nvSpPr>
              <p:cNvPr id="202" name="Google Shape;202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03" name="Google Shape;203;p27"/>
              <p:cNvSpPr txBox="1"/>
              <p:nvPr/>
            </p:nvSpPr>
            <p:spPr>
              <a:xfrm>
                <a:off x="0" y="-19050"/>
                <a:ext cx="812700" cy="83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95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27"/>
            <p:cNvGrpSpPr/>
            <p:nvPr/>
          </p:nvGrpSpPr>
          <p:grpSpPr>
            <a:xfrm rot="5400000">
              <a:off x="-1767936" y="190975"/>
              <a:ext cx="2190970" cy="2109356"/>
              <a:chOff x="0" y="0"/>
              <a:chExt cx="685900" cy="660350"/>
            </a:xfrm>
          </p:grpSpPr>
          <p:sp>
            <p:nvSpPr>
              <p:cNvPr id="205" name="Google Shape;205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06" name="Google Shape;206;p27"/>
              <p:cNvSpPr txBox="1"/>
              <p:nvPr/>
            </p:nvSpPr>
            <p:spPr>
              <a:xfrm>
                <a:off x="127000" y="311150"/>
                <a:ext cx="558900" cy="34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95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7" name="Google Shape;207;p27"/>
          <p:cNvGrpSpPr/>
          <p:nvPr/>
        </p:nvGrpSpPr>
        <p:grpSpPr>
          <a:xfrm>
            <a:off x="3304470" y="3558155"/>
            <a:ext cx="1621146" cy="996471"/>
            <a:chOff x="-1727129" y="-60850"/>
            <a:chExt cx="4323055" cy="2657255"/>
          </a:xfrm>
        </p:grpSpPr>
        <p:grpSp>
          <p:nvGrpSpPr>
            <p:cNvPr id="208" name="Google Shape;208;p27"/>
            <p:cNvGrpSpPr/>
            <p:nvPr/>
          </p:nvGrpSpPr>
          <p:grpSpPr>
            <a:xfrm>
              <a:off x="0" y="-60850"/>
              <a:ext cx="2595926" cy="2657255"/>
              <a:chOff x="0" y="-19050"/>
              <a:chExt cx="812700" cy="831900"/>
            </a:xfrm>
          </p:grpSpPr>
          <p:sp>
            <p:nvSpPr>
              <p:cNvPr id="209" name="Google Shape;209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10" name="Google Shape;210;p27"/>
              <p:cNvSpPr txBox="1"/>
              <p:nvPr/>
            </p:nvSpPr>
            <p:spPr>
              <a:xfrm>
                <a:off x="0" y="-19050"/>
                <a:ext cx="812700" cy="83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95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27"/>
            <p:cNvGrpSpPr/>
            <p:nvPr/>
          </p:nvGrpSpPr>
          <p:grpSpPr>
            <a:xfrm rot="5400000">
              <a:off x="-1767936" y="190975"/>
              <a:ext cx="2190970" cy="2109356"/>
              <a:chOff x="0" y="0"/>
              <a:chExt cx="685900" cy="660350"/>
            </a:xfrm>
          </p:grpSpPr>
          <p:sp>
            <p:nvSpPr>
              <p:cNvPr id="212" name="Google Shape;212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13" name="Google Shape;213;p27"/>
              <p:cNvSpPr txBox="1"/>
              <p:nvPr/>
            </p:nvSpPr>
            <p:spPr>
              <a:xfrm>
                <a:off x="127000" y="311150"/>
                <a:ext cx="558900" cy="34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95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4" name="Google Shape;214;p27"/>
          <p:cNvGrpSpPr/>
          <p:nvPr/>
        </p:nvGrpSpPr>
        <p:grpSpPr>
          <a:xfrm>
            <a:off x="-214660" y="3897976"/>
            <a:ext cx="1621056" cy="984971"/>
            <a:chOff x="-1726889" y="-30425"/>
            <a:chExt cx="4322815" cy="2626591"/>
          </a:xfrm>
        </p:grpSpPr>
        <p:grpSp>
          <p:nvGrpSpPr>
            <p:cNvPr id="215" name="Google Shape;215;p27"/>
            <p:cNvGrpSpPr/>
            <p:nvPr/>
          </p:nvGrpSpPr>
          <p:grpSpPr>
            <a:xfrm>
              <a:off x="0" y="-30425"/>
              <a:ext cx="2595926" cy="2626591"/>
              <a:chOff x="0" y="-9525"/>
              <a:chExt cx="812700" cy="822300"/>
            </a:xfrm>
          </p:grpSpPr>
          <p:sp>
            <p:nvSpPr>
              <p:cNvPr id="216" name="Google Shape;216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17" name="Google Shape;217;p27"/>
              <p:cNvSpPr txBox="1"/>
              <p:nvPr/>
            </p:nvSpPr>
            <p:spPr>
              <a:xfrm>
                <a:off x="0" y="-9525"/>
                <a:ext cx="8127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" name="Google Shape;218;p27"/>
            <p:cNvGrpSpPr/>
            <p:nvPr/>
          </p:nvGrpSpPr>
          <p:grpSpPr>
            <a:xfrm rot="5400000">
              <a:off x="-1767816" y="191094"/>
              <a:ext cx="2190970" cy="2109116"/>
              <a:chOff x="0" y="0"/>
              <a:chExt cx="685900" cy="660275"/>
            </a:xfrm>
          </p:grpSpPr>
          <p:sp>
            <p:nvSpPr>
              <p:cNvPr id="219" name="Google Shape;219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20" name="Google Shape;220;p27"/>
              <p:cNvSpPr txBox="1"/>
              <p:nvPr/>
            </p:nvSpPr>
            <p:spPr>
              <a:xfrm>
                <a:off x="127000" y="3206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1" name="Google Shape;221;p27"/>
          <p:cNvGrpSpPr/>
          <p:nvPr/>
        </p:nvGrpSpPr>
        <p:grpSpPr>
          <a:xfrm>
            <a:off x="3304560" y="3897976"/>
            <a:ext cx="1621056" cy="984971"/>
            <a:chOff x="-1726889" y="-30425"/>
            <a:chExt cx="4322815" cy="2626591"/>
          </a:xfrm>
        </p:grpSpPr>
        <p:grpSp>
          <p:nvGrpSpPr>
            <p:cNvPr id="222" name="Google Shape;222;p27"/>
            <p:cNvGrpSpPr/>
            <p:nvPr/>
          </p:nvGrpSpPr>
          <p:grpSpPr>
            <a:xfrm>
              <a:off x="0" y="-30425"/>
              <a:ext cx="2595926" cy="2626591"/>
              <a:chOff x="0" y="-9525"/>
              <a:chExt cx="812700" cy="822300"/>
            </a:xfrm>
          </p:grpSpPr>
          <p:sp>
            <p:nvSpPr>
              <p:cNvPr id="223" name="Google Shape;223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24" name="Google Shape;224;p27"/>
              <p:cNvSpPr txBox="1"/>
              <p:nvPr/>
            </p:nvSpPr>
            <p:spPr>
              <a:xfrm>
                <a:off x="0" y="-9525"/>
                <a:ext cx="8127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27"/>
            <p:cNvGrpSpPr/>
            <p:nvPr/>
          </p:nvGrpSpPr>
          <p:grpSpPr>
            <a:xfrm rot="5400000">
              <a:off x="-1767816" y="191094"/>
              <a:ext cx="2190970" cy="2109116"/>
              <a:chOff x="0" y="0"/>
              <a:chExt cx="685900" cy="660275"/>
            </a:xfrm>
          </p:grpSpPr>
          <p:sp>
            <p:nvSpPr>
              <p:cNvPr id="226" name="Google Shape;226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27" name="Google Shape;227;p27"/>
              <p:cNvSpPr txBox="1"/>
              <p:nvPr/>
            </p:nvSpPr>
            <p:spPr>
              <a:xfrm>
                <a:off x="127000" y="3206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8" name="Google Shape;228;p27"/>
          <p:cNvGrpSpPr/>
          <p:nvPr/>
        </p:nvGrpSpPr>
        <p:grpSpPr>
          <a:xfrm>
            <a:off x="-214660" y="4226298"/>
            <a:ext cx="1621056" cy="984971"/>
            <a:chOff x="-1726889" y="-30425"/>
            <a:chExt cx="4322815" cy="2626591"/>
          </a:xfrm>
        </p:grpSpPr>
        <p:grpSp>
          <p:nvGrpSpPr>
            <p:cNvPr id="229" name="Google Shape;229;p27"/>
            <p:cNvGrpSpPr/>
            <p:nvPr/>
          </p:nvGrpSpPr>
          <p:grpSpPr>
            <a:xfrm>
              <a:off x="0" y="-30425"/>
              <a:ext cx="2595926" cy="2626591"/>
              <a:chOff x="0" y="-9525"/>
              <a:chExt cx="812700" cy="822300"/>
            </a:xfrm>
          </p:grpSpPr>
          <p:sp>
            <p:nvSpPr>
              <p:cNvPr id="230" name="Google Shape;230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31" name="Google Shape;231;p27"/>
              <p:cNvSpPr txBox="1"/>
              <p:nvPr/>
            </p:nvSpPr>
            <p:spPr>
              <a:xfrm>
                <a:off x="0" y="-9525"/>
                <a:ext cx="8127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" name="Google Shape;232;p27"/>
            <p:cNvGrpSpPr/>
            <p:nvPr/>
          </p:nvGrpSpPr>
          <p:grpSpPr>
            <a:xfrm rot="5400000">
              <a:off x="-1767816" y="191094"/>
              <a:ext cx="2190970" cy="2109116"/>
              <a:chOff x="0" y="0"/>
              <a:chExt cx="685900" cy="660275"/>
            </a:xfrm>
          </p:grpSpPr>
          <p:sp>
            <p:nvSpPr>
              <p:cNvPr id="233" name="Google Shape;233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34" name="Google Shape;234;p27"/>
              <p:cNvSpPr txBox="1"/>
              <p:nvPr/>
            </p:nvSpPr>
            <p:spPr>
              <a:xfrm>
                <a:off x="127000" y="3206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5" name="Google Shape;235;p27"/>
          <p:cNvGrpSpPr/>
          <p:nvPr/>
        </p:nvGrpSpPr>
        <p:grpSpPr>
          <a:xfrm>
            <a:off x="3304560" y="4226298"/>
            <a:ext cx="1621056" cy="984971"/>
            <a:chOff x="-1726889" y="-30425"/>
            <a:chExt cx="4322815" cy="2626591"/>
          </a:xfrm>
        </p:grpSpPr>
        <p:grpSp>
          <p:nvGrpSpPr>
            <p:cNvPr id="236" name="Google Shape;236;p27"/>
            <p:cNvGrpSpPr/>
            <p:nvPr/>
          </p:nvGrpSpPr>
          <p:grpSpPr>
            <a:xfrm>
              <a:off x="0" y="-30425"/>
              <a:ext cx="2595926" cy="2626591"/>
              <a:chOff x="0" y="-9525"/>
              <a:chExt cx="812700" cy="822300"/>
            </a:xfrm>
          </p:grpSpPr>
          <p:sp>
            <p:nvSpPr>
              <p:cNvPr id="237" name="Google Shape;237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38" name="Google Shape;238;p27"/>
              <p:cNvSpPr txBox="1"/>
              <p:nvPr/>
            </p:nvSpPr>
            <p:spPr>
              <a:xfrm>
                <a:off x="0" y="-9525"/>
                <a:ext cx="8127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27"/>
            <p:cNvGrpSpPr/>
            <p:nvPr/>
          </p:nvGrpSpPr>
          <p:grpSpPr>
            <a:xfrm rot="5400000">
              <a:off x="-1767816" y="191094"/>
              <a:ext cx="2190970" cy="2109116"/>
              <a:chOff x="0" y="0"/>
              <a:chExt cx="685900" cy="660275"/>
            </a:xfrm>
          </p:grpSpPr>
          <p:sp>
            <p:nvSpPr>
              <p:cNvPr id="240" name="Google Shape;240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41" name="Google Shape;241;p27"/>
              <p:cNvSpPr txBox="1"/>
              <p:nvPr/>
            </p:nvSpPr>
            <p:spPr>
              <a:xfrm>
                <a:off x="127000" y="3206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2" name="Google Shape;242;p27"/>
          <p:cNvGrpSpPr/>
          <p:nvPr/>
        </p:nvGrpSpPr>
        <p:grpSpPr>
          <a:xfrm>
            <a:off x="-214660" y="4554620"/>
            <a:ext cx="1621056" cy="984971"/>
            <a:chOff x="-1726889" y="-30425"/>
            <a:chExt cx="4322815" cy="2626591"/>
          </a:xfrm>
        </p:grpSpPr>
        <p:grpSp>
          <p:nvGrpSpPr>
            <p:cNvPr id="243" name="Google Shape;243;p27"/>
            <p:cNvGrpSpPr/>
            <p:nvPr/>
          </p:nvGrpSpPr>
          <p:grpSpPr>
            <a:xfrm>
              <a:off x="0" y="-30425"/>
              <a:ext cx="2595926" cy="2626591"/>
              <a:chOff x="0" y="-9525"/>
              <a:chExt cx="812700" cy="822300"/>
            </a:xfrm>
          </p:grpSpPr>
          <p:sp>
            <p:nvSpPr>
              <p:cNvPr id="244" name="Google Shape;244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45" name="Google Shape;245;p27"/>
              <p:cNvSpPr txBox="1"/>
              <p:nvPr/>
            </p:nvSpPr>
            <p:spPr>
              <a:xfrm>
                <a:off x="0" y="-9525"/>
                <a:ext cx="8127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27"/>
            <p:cNvGrpSpPr/>
            <p:nvPr/>
          </p:nvGrpSpPr>
          <p:grpSpPr>
            <a:xfrm rot="5400000">
              <a:off x="-1767816" y="191094"/>
              <a:ext cx="2190970" cy="2109116"/>
              <a:chOff x="0" y="0"/>
              <a:chExt cx="685900" cy="660275"/>
            </a:xfrm>
          </p:grpSpPr>
          <p:sp>
            <p:nvSpPr>
              <p:cNvPr id="247" name="Google Shape;247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48" name="Google Shape;248;p27"/>
              <p:cNvSpPr txBox="1"/>
              <p:nvPr/>
            </p:nvSpPr>
            <p:spPr>
              <a:xfrm>
                <a:off x="127000" y="3206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9" name="Google Shape;249;p27"/>
          <p:cNvGrpSpPr/>
          <p:nvPr/>
        </p:nvGrpSpPr>
        <p:grpSpPr>
          <a:xfrm>
            <a:off x="3304560" y="4554620"/>
            <a:ext cx="1621056" cy="984971"/>
            <a:chOff x="-1726889" y="-30425"/>
            <a:chExt cx="4322815" cy="2626591"/>
          </a:xfrm>
        </p:grpSpPr>
        <p:grpSp>
          <p:nvGrpSpPr>
            <p:cNvPr id="250" name="Google Shape;250;p27"/>
            <p:cNvGrpSpPr/>
            <p:nvPr/>
          </p:nvGrpSpPr>
          <p:grpSpPr>
            <a:xfrm>
              <a:off x="0" y="-30425"/>
              <a:ext cx="2595926" cy="2626591"/>
              <a:chOff x="0" y="-9525"/>
              <a:chExt cx="812700" cy="822300"/>
            </a:xfrm>
          </p:grpSpPr>
          <p:sp>
            <p:nvSpPr>
              <p:cNvPr id="251" name="Google Shape;251;p27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252" name="Google Shape;252;p27"/>
              <p:cNvSpPr txBox="1"/>
              <p:nvPr/>
            </p:nvSpPr>
            <p:spPr>
              <a:xfrm>
                <a:off x="0" y="-9525"/>
                <a:ext cx="8127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" name="Google Shape;253;p27"/>
            <p:cNvGrpSpPr/>
            <p:nvPr/>
          </p:nvGrpSpPr>
          <p:grpSpPr>
            <a:xfrm rot="5400000">
              <a:off x="-1767816" y="191094"/>
              <a:ext cx="2190970" cy="2109116"/>
              <a:chOff x="0" y="0"/>
              <a:chExt cx="685900" cy="660275"/>
            </a:xfrm>
          </p:grpSpPr>
          <p:sp>
            <p:nvSpPr>
              <p:cNvPr id="254" name="Google Shape;254;p27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E8E9EC"/>
              </a:solidFill>
              <a:ln>
                <a:noFill/>
              </a:ln>
            </p:spPr>
          </p:sp>
          <p:sp>
            <p:nvSpPr>
              <p:cNvPr id="255" name="Google Shape;255;p27"/>
              <p:cNvSpPr txBox="1"/>
              <p:nvPr/>
            </p:nvSpPr>
            <p:spPr>
              <a:xfrm>
                <a:off x="127000" y="3206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60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49645"/>
            <a:ext cx="3871676" cy="2579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8"/>
          <p:cNvGrpSpPr/>
          <p:nvPr/>
        </p:nvGrpSpPr>
        <p:grpSpPr>
          <a:xfrm>
            <a:off x="4834461" y="907637"/>
            <a:ext cx="494728" cy="496946"/>
            <a:chOff x="1813" y="0"/>
            <a:chExt cx="809173" cy="812800"/>
          </a:xfrm>
        </p:grpSpPr>
        <p:sp>
          <p:nvSpPr>
            <p:cNvPr id="262" name="Google Shape;262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4C34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8"/>
            <p:cNvSpPr txBox="1"/>
            <p:nvPr/>
          </p:nvSpPr>
          <p:spPr>
            <a:xfrm>
              <a:off x="76200" y="47625"/>
              <a:ext cx="660300" cy="6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28"/>
          <p:cNvGrpSpPr/>
          <p:nvPr/>
        </p:nvGrpSpPr>
        <p:grpSpPr>
          <a:xfrm>
            <a:off x="4834461" y="2323274"/>
            <a:ext cx="494728" cy="496946"/>
            <a:chOff x="1813" y="0"/>
            <a:chExt cx="809173" cy="812800"/>
          </a:xfrm>
        </p:grpSpPr>
        <p:sp>
          <p:nvSpPr>
            <p:cNvPr id="265" name="Google Shape;265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4C34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8"/>
            <p:cNvSpPr txBox="1"/>
            <p:nvPr/>
          </p:nvSpPr>
          <p:spPr>
            <a:xfrm>
              <a:off x="76200" y="47625"/>
              <a:ext cx="660300" cy="6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28"/>
          <p:cNvGrpSpPr/>
          <p:nvPr/>
        </p:nvGrpSpPr>
        <p:grpSpPr>
          <a:xfrm>
            <a:off x="4834461" y="3754232"/>
            <a:ext cx="494728" cy="496946"/>
            <a:chOff x="1813" y="0"/>
            <a:chExt cx="809173" cy="812800"/>
          </a:xfrm>
        </p:grpSpPr>
        <p:sp>
          <p:nvSpPr>
            <p:cNvPr id="268" name="Google Shape;268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4C34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8"/>
            <p:cNvSpPr txBox="1"/>
            <p:nvPr/>
          </p:nvSpPr>
          <p:spPr>
            <a:xfrm>
              <a:off x="76200" y="47625"/>
              <a:ext cx="660300" cy="6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0" name="Google Shape;27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1761" y="998527"/>
            <a:ext cx="293205" cy="26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2344" y="3863305"/>
            <a:ext cx="227859" cy="31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9989" y="2429776"/>
            <a:ext cx="293205" cy="31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 txBox="1"/>
          <p:nvPr/>
        </p:nvSpPr>
        <p:spPr>
          <a:xfrm>
            <a:off x="432924" y="784402"/>
            <a:ext cx="3438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WRITE YOUR TOPIC OR IDEA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sp>
        <p:nvSpPr>
          <p:cNvPr id="274" name="Google Shape;274;p28"/>
          <p:cNvSpPr txBox="1"/>
          <p:nvPr/>
        </p:nvSpPr>
        <p:spPr>
          <a:xfrm>
            <a:off x="432924" y="500063"/>
            <a:ext cx="16014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TYPE HERE</a:t>
            </a:r>
            <a:endParaRPr sz="700"/>
          </a:p>
        </p:txBody>
      </p:sp>
      <p:sp>
        <p:nvSpPr>
          <p:cNvPr id="275" name="Google Shape;275;p28"/>
          <p:cNvSpPr txBox="1"/>
          <p:nvPr/>
        </p:nvSpPr>
        <p:spPr>
          <a:xfrm>
            <a:off x="5610225" y="814296"/>
            <a:ext cx="1659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ADD A MAIN POINT</a:t>
            </a:r>
            <a:endParaRPr sz="700"/>
          </a:p>
        </p:txBody>
      </p:sp>
      <p:sp>
        <p:nvSpPr>
          <p:cNvPr id="276" name="Google Shape;276;p28"/>
          <p:cNvSpPr txBox="1"/>
          <p:nvPr/>
        </p:nvSpPr>
        <p:spPr>
          <a:xfrm>
            <a:off x="5610224" y="1081940"/>
            <a:ext cx="22920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 sz="700"/>
          </a:p>
        </p:txBody>
      </p:sp>
      <p:sp>
        <p:nvSpPr>
          <p:cNvPr id="277" name="Google Shape;277;p28"/>
          <p:cNvSpPr txBox="1"/>
          <p:nvPr/>
        </p:nvSpPr>
        <p:spPr>
          <a:xfrm>
            <a:off x="5610225" y="3660892"/>
            <a:ext cx="16599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ADD A MAIN POINT</a:t>
            </a:r>
            <a:endParaRPr sz="700"/>
          </a:p>
        </p:txBody>
      </p:sp>
      <p:sp>
        <p:nvSpPr>
          <p:cNvPr id="278" name="Google Shape;278;p28"/>
          <p:cNvSpPr txBox="1"/>
          <p:nvPr/>
        </p:nvSpPr>
        <p:spPr>
          <a:xfrm>
            <a:off x="5610224" y="3928536"/>
            <a:ext cx="22920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 sz="700"/>
          </a:p>
        </p:txBody>
      </p:sp>
      <p:grpSp>
        <p:nvGrpSpPr>
          <p:cNvPr id="279" name="Google Shape;279;p28"/>
          <p:cNvGrpSpPr/>
          <p:nvPr/>
        </p:nvGrpSpPr>
        <p:grpSpPr>
          <a:xfrm>
            <a:off x="5610224" y="2241165"/>
            <a:ext cx="2292075" cy="650501"/>
            <a:chOff x="0" y="-28575"/>
            <a:chExt cx="6112200" cy="1734668"/>
          </a:xfrm>
        </p:grpSpPr>
        <p:sp>
          <p:nvSpPr>
            <p:cNvPr id="280" name="Google Shape;280;p28"/>
            <p:cNvSpPr txBox="1"/>
            <p:nvPr/>
          </p:nvSpPr>
          <p:spPr>
            <a:xfrm>
              <a:off x="0" y="-28575"/>
              <a:ext cx="44265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281" name="Google Shape;281;p28"/>
            <p:cNvSpPr txBox="1"/>
            <p:nvPr/>
          </p:nvSpPr>
          <p:spPr>
            <a:xfrm>
              <a:off x="0" y="691493"/>
              <a:ext cx="61122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9"/>
          <p:cNvGrpSpPr/>
          <p:nvPr/>
        </p:nvGrpSpPr>
        <p:grpSpPr>
          <a:xfrm>
            <a:off x="732424" y="1307875"/>
            <a:ext cx="3084075" cy="1226300"/>
            <a:chOff x="0" y="-9525"/>
            <a:chExt cx="8224200" cy="3270134"/>
          </a:xfrm>
        </p:grpSpPr>
        <p:sp>
          <p:nvSpPr>
            <p:cNvPr id="287" name="Google Shape;287;p29"/>
            <p:cNvSpPr txBox="1"/>
            <p:nvPr/>
          </p:nvSpPr>
          <p:spPr>
            <a:xfrm>
              <a:off x="0" y="-9525"/>
              <a:ext cx="82242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HELLO THERE!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288" name="Google Shape;288;p29"/>
            <p:cNvSpPr txBox="1"/>
            <p:nvPr/>
          </p:nvSpPr>
          <p:spPr>
            <a:xfrm>
              <a:off x="0" y="1725509"/>
              <a:ext cx="8224200" cy="15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I'm Rain, and I'll be sharing with you</a:t>
              </a:r>
              <a:endParaRPr sz="700"/>
            </a:p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my beautiful ideas. Follow me at</a:t>
              </a:r>
              <a:endParaRPr sz="700"/>
            </a:p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@reallygreatsite to learn more. </a:t>
              </a:r>
              <a:endParaRPr sz="700"/>
            </a:p>
          </p:txBody>
        </p:sp>
      </p:grpSp>
      <p:pic>
        <p:nvPicPr>
          <p:cNvPr id="289" name="Google Shape;289;p29"/>
          <p:cNvPicPr preferRelativeResize="0"/>
          <p:nvPr/>
        </p:nvPicPr>
        <p:blipFill rotWithShape="1">
          <a:blip r:embed="rId3">
            <a:alphaModFix amt="36000"/>
          </a:blip>
          <a:srcRect b="0" l="1912" r="1912" t="0"/>
          <a:stretch/>
        </p:blipFill>
        <p:spPr>
          <a:xfrm>
            <a:off x="4524734" y="-1628179"/>
            <a:ext cx="4619268" cy="720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2721" y="514350"/>
            <a:ext cx="308610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29"/>
          <p:cNvGrpSpPr/>
          <p:nvPr/>
        </p:nvGrpSpPr>
        <p:grpSpPr>
          <a:xfrm rot="5400000">
            <a:off x="-3990228" y="1368200"/>
            <a:ext cx="4480367" cy="4313962"/>
            <a:chOff x="0" y="0"/>
            <a:chExt cx="685900" cy="660425"/>
          </a:xfrm>
        </p:grpSpPr>
        <p:sp>
          <p:nvSpPr>
            <p:cNvPr id="292" name="Google Shape;292;p29"/>
            <p:cNvSpPr/>
            <p:nvPr/>
          </p:nvSpPr>
          <p:spPr>
            <a:xfrm>
              <a:off x="0" y="0"/>
              <a:ext cx="63552" cy="62298"/>
            </a:xfrm>
            <a:custGeom>
              <a:rect b="b" l="l" r="r" t="t"/>
              <a:pathLst>
                <a:path extrusionOk="0" h="62298" w="63552">
                  <a:moveTo>
                    <a:pt x="31776" y="0"/>
                  </a:moveTo>
                  <a:lnTo>
                    <a:pt x="63552" y="62298"/>
                  </a:lnTo>
                  <a:lnTo>
                    <a:pt x="0" y="62298"/>
                  </a:lnTo>
                  <a:lnTo>
                    <a:pt x="317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3" name="Google Shape;293;p29"/>
            <p:cNvSpPr txBox="1"/>
            <p:nvPr/>
          </p:nvSpPr>
          <p:spPr>
            <a:xfrm>
              <a:off x="127000" y="301625"/>
              <a:ext cx="558900" cy="3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3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9"/>
          <p:cNvGrpSpPr/>
          <p:nvPr/>
        </p:nvGrpSpPr>
        <p:grpSpPr>
          <a:xfrm rot="5400000">
            <a:off x="534506" y="1368200"/>
            <a:ext cx="4480367" cy="4313962"/>
            <a:chOff x="0" y="0"/>
            <a:chExt cx="685900" cy="660425"/>
          </a:xfrm>
        </p:grpSpPr>
        <p:sp>
          <p:nvSpPr>
            <p:cNvPr id="295" name="Google Shape;295;p29"/>
            <p:cNvSpPr/>
            <p:nvPr/>
          </p:nvSpPr>
          <p:spPr>
            <a:xfrm>
              <a:off x="0" y="0"/>
              <a:ext cx="63552" cy="62298"/>
            </a:xfrm>
            <a:custGeom>
              <a:rect b="b" l="l" r="r" t="t"/>
              <a:pathLst>
                <a:path extrusionOk="0" h="62298" w="63552">
                  <a:moveTo>
                    <a:pt x="31776" y="0"/>
                  </a:moveTo>
                  <a:lnTo>
                    <a:pt x="63552" y="62298"/>
                  </a:lnTo>
                  <a:lnTo>
                    <a:pt x="0" y="62298"/>
                  </a:lnTo>
                  <a:lnTo>
                    <a:pt x="31776" y="0"/>
                  </a:lnTo>
                  <a:close/>
                </a:path>
              </a:pathLst>
            </a:custGeom>
            <a:solidFill>
              <a:srgbClr val="E8E9EC"/>
            </a:solidFill>
            <a:ln>
              <a:noFill/>
            </a:ln>
          </p:spPr>
        </p:sp>
        <p:sp>
          <p:nvSpPr>
            <p:cNvPr id="296" name="Google Shape;296;p29"/>
            <p:cNvSpPr txBox="1"/>
            <p:nvPr/>
          </p:nvSpPr>
          <p:spPr>
            <a:xfrm>
              <a:off x="127000" y="301625"/>
              <a:ext cx="558900" cy="3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3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/>
        </p:nvSpPr>
        <p:spPr>
          <a:xfrm>
            <a:off x="514350" y="1652625"/>
            <a:ext cx="32862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000" u="none" cap="none" strike="noStrike">
                <a:solidFill>
                  <a:srgbClr val="00000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ADD A TIMELINE PAGE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302" name="Google Shape;302;p30"/>
          <p:cNvGrpSpPr/>
          <p:nvPr/>
        </p:nvGrpSpPr>
        <p:grpSpPr>
          <a:xfrm>
            <a:off x="5113096" y="503634"/>
            <a:ext cx="3516525" cy="455201"/>
            <a:chOff x="0" y="-28575"/>
            <a:chExt cx="9377400" cy="1213868"/>
          </a:xfrm>
        </p:grpSpPr>
        <p:sp>
          <p:nvSpPr>
            <p:cNvPr id="303" name="Google Shape;303;p30"/>
            <p:cNvSpPr txBox="1"/>
            <p:nvPr/>
          </p:nvSpPr>
          <p:spPr>
            <a:xfrm>
              <a:off x="0" y="-28575"/>
              <a:ext cx="93774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304" name="Google Shape;304;p30"/>
            <p:cNvSpPr txBox="1"/>
            <p:nvPr/>
          </p:nvSpPr>
          <p:spPr>
            <a:xfrm>
              <a:off x="0" y="691493"/>
              <a:ext cx="93774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  <p:cxnSp>
        <p:nvCxnSpPr>
          <p:cNvPr id="305" name="Google Shape;305;p30"/>
          <p:cNvCxnSpPr/>
          <p:nvPr/>
        </p:nvCxnSpPr>
        <p:spPr>
          <a:xfrm>
            <a:off x="4689350" y="0"/>
            <a:ext cx="0" cy="5149800"/>
          </a:xfrm>
          <a:prstGeom prst="straightConnector1">
            <a:avLst/>
          </a:prstGeom>
          <a:noFill/>
          <a:ln cap="flat" cmpd="sng" w="28575">
            <a:solidFill>
              <a:srgbClr val="E4C34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6" name="Google Shape;3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593404"/>
            <a:ext cx="248476" cy="248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30"/>
          <p:cNvGrpSpPr/>
          <p:nvPr/>
        </p:nvGrpSpPr>
        <p:grpSpPr>
          <a:xfrm>
            <a:off x="5113096" y="2950512"/>
            <a:ext cx="3516525" cy="455200"/>
            <a:chOff x="0" y="-28575"/>
            <a:chExt cx="9377400" cy="1213868"/>
          </a:xfrm>
        </p:grpSpPr>
        <p:sp>
          <p:nvSpPr>
            <p:cNvPr id="308" name="Google Shape;308;p30"/>
            <p:cNvSpPr txBox="1"/>
            <p:nvPr/>
          </p:nvSpPr>
          <p:spPr>
            <a:xfrm>
              <a:off x="0" y="-28575"/>
              <a:ext cx="93774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309" name="Google Shape;309;p30"/>
            <p:cNvSpPr txBox="1"/>
            <p:nvPr/>
          </p:nvSpPr>
          <p:spPr>
            <a:xfrm>
              <a:off x="0" y="691493"/>
              <a:ext cx="93774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3040281"/>
            <a:ext cx="248476" cy="248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p30"/>
          <p:cNvGrpSpPr/>
          <p:nvPr/>
        </p:nvGrpSpPr>
        <p:grpSpPr>
          <a:xfrm>
            <a:off x="5113096" y="1727073"/>
            <a:ext cx="3516525" cy="455201"/>
            <a:chOff x="0" y="-28575"/>
            <a:chExt cx="9377400" cy="1213868"/>
          </a:xfrm>
        </p:grpSpPr>
        <p:sp>
          <p:nvSpPr>
            <p:cNvPr id="312" name="Google Shape;312;p30"/>
            <p:cNvSpPr txBox="1"/>
            <p:nvPr/>
          </p:nvSpPr>
          <p:spPr>
            <a:xfrm>
              <a:off x="0" y="-28575"/>
              <a:ext cx="93774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313" name="Google Shape;313;p30"/>
            <p:cNvSpPr txBox="1"/>
            <p:nvPr/>
          </p:nvSpPr>
          <p:spPr>
            <a:xfrm>
              <a:off x="0" y="691493"/>
              <a:ext cx="93774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  <p:pic>
        <p:nvPicPr>
          <p:cNvPr id="314" name="Google Shape;31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816842"/>
            <a:ext cx="248476" cy="248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30"/>
          <p:cNvGrpSpPr/>
          <p:nvPr/>
        </p:nvGrpSpPr>
        <p:grpSpPr>
          <a:xfrm>
            <a:off x="5113096" y="4173951"/>
            <a:ext cx="3516525" cy="455200"/>
            <a:chOff x="0" y="-28575"/>
            <a:chExt cx="9377400" cy="1213868"/>
          </a:xfrm>
        </p:grpSpPr>
        <p:sp>
          <p:nvSpPr>
            <p:cNvPr id="316" name="Google Shape;316;p30"/>
            <p:cNvSpPr txBox="1"/>
            <p:nvPr/>
          </p:nvSpPr>
          <p:spPr>
            <a:xfrm>
              <a:off x="0" y="-28575"/>
              <a:ext cx="93774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  <p:sp>
          <p:nvSpPr>
            <p:cNvPr id="317" name="Google Shape;317;p30"/>
            <p:cNvSpPr txBox="1"/>
            <p:nvPr/>
          </p:nvSpPr>
          <p:spPr>
            <a:xfrm>
              <a:off x="0" y="691493"/>
              <a:ext cx="93774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</p:grpSp>
      <p:pic>
        <p:nvPicPr>
          <p:cNvPr id="318" name="Google Shape;31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4263720"/>
            <a:ext cx="248476" cy="24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1"/>
          <p:cNvPicPr preferRelativeResize="0"/>
          <p:nvPr/>
        </p:nvPicPr>
        <p:blipFill rotWithShape="1">
          <a:blip r:embed="rId3">
            <a:alphaModFix/>
          </a:blip>
          <a:srcRect b="18246" l="0" r="1895" t="0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31"/>
          <p:cNvGrpSpPr/>
          <p:nvPr/>
        </p:nvGrpSpPr>
        <p:grpSpPr>
          <a:xfrm>
            <a:off x="4572000" y="-55339"/>
            <a:ext cx="4571909" cy="5198738"/>
            <a:chOff x="0" y="-28575"/>
            <a:chExt cx="2408296" cy="2738484"/>
          </a:xfrm>
        </p:grpSpPr>
        <p:sp>
          <p:nvSpPr>
            <p:cNvPr id="325" name="Google Shape;325;p31"/>
            <p:cNvSpPr/>
            <p:nvPr/>
          </p:nvSpPr>
          <p:spPr>
            <a:xfrm>
              <a:off x="0" y="0"/>
              <a:ext cx="2408296" cy="2709909"/>
            </a:xfrm>
            <a:custGeom>
              <a:rect b="b" l="l" r="r" t="t"/>
              <a:pathLst>
                <a:path extrusionOk="0" h="2709909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909"/>
                  </a:lnTo>
                  <a:lnTo>
                    <a:pt x="0" y="2709909"/>
                  </a:lnTo>
                  <a:close/>
                </a:path>
              </a:pathLst>
            </a:custGeom>
            <a:solidFill>
              <a:srgbClr val="000000">
                <a:alpha val="41960"/>
              </a:srgbClr>
            </a:solidFill>
            <a:ln>
              <a:noFill/>
            </a:ln>
          </p:spPr>
        </p:sp>
        <p:sp>
          <p:nvSpPr>
            <p:cNvPr id="326" name="Google Shape;326;p31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31"/>
          <p:cNvGrpSpPr/>
          <p:nvPr/>
        </p:nvGrpSpPr>
        <p:grpSpPr>
          <a:xfrm>
            <a:off x="5199423" y="950609"/>
            <a:ext cx="3430238" cy="3498412"/>
            <a:chOff x="0" y="0"/>
            <a:chExt cx="9147300" cy="9329099"/>
          </a:xfrm>
        </p:grpSpPr>
        <p:sp>
          <p:nvSpPr>
            <p:cNvPr id="328" name="Google Shape;328;p31"/>
            <p:cNvSpPr txBox="1"/>
            <p:nvPr/>
          </p:nvSpPr>
          <p:spPr>
            <a:xfrm>
              <a:off x="0" y="0"/>
              <a:ext cx="9147300" cy="85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600" u="none" cap="none" strike="noStrike">
                  <a:solidFill>
                    <a:srgbClr val="FFFFFF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WRITE AN ORIGINAL STATEMENT OR INSPIRING QUOTE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329" name="Google Shape;329;p31"/>
            <p:cNvSpPr txBox="1"/>
            <p:nvPr/>
          </p:nvSpPr>
          <p:spPr>
            <a:xfrm>
              <a:off x="0" y="8421599"/>
              <a:ext cx="8589300" cy="9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— INCLUDE A CREDIT, CITATION, OR SUPPORTING MESSAGE</a:t>
              </a:r>
              <a:endParaRPr sz="7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9EC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"/>
          <p:cNvSpPr txBox="1"/>
          <p:nvPr/>
        </p:nvSpPr>
        <p:spPr>
          <a:xfrm>
            <a:off x="3699407" y="509588"/>
            <a:ext cx="3797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League Spartan Black"/>
                <a:ea typeface="League Spartan Black"/>
                <a:cs typeface="League Spartan Black"/>
                <a:sym typeface="League Spartan Black"/>
              </a:rPr>
              <a:t>WRITE YOUR TOPIC OR IDEA</a:t>
            </a:r>
            <a:endParaRPr sz="700">
              <a:latin typeface="League Spartan Black"/>
              <a:ea typeface="League Spartan Black"/>
              <a:cs typeface="League Spartan Black"/>
              <a:sym typeface="League Spartan Black"/>
            </a:endParaRPr>
          </a:p>
        </p:txBody>
      </p:sp>
      <p:sp>
        <p:nvSpPr>
          <p:cNvPr id="335" name="Google Shape;335;p32"/>
          <p:cNvSpPr txBox="1"/>
          <p:nvPr/>
        </p:nvSpPr>
        <p:spPr>
          <a:xfrm>
            <a:off x="5983495" y="2023802"/>
            <a:ext cx="26361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Briefly elaborate on what you want to discuss. Briefly elaborate on what you want to discuss. </a:t>
            </a:r>
            <a:endParaRPr sz="700"/>
          </a:p>
        </p:txBody>
      </p:sp>
      <p:sp>
        <p:nvSpPr>
          <p:cNvPr id="336" name="Google Shape;336;p32"/>
          <p:cNvSpPr txBox="1"/>
          <p:nvPr/>
        </p:nvSpPr>
        <p:spPr>
          <a:xfrm>
            <a:off x="5983495" y="3431499"/>
            <a:ext cx="27030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Briefly elaborate on what you want to discuss. Briefly elaborate on what you want to discuss.  </a:t>
            </a:r>
            <a:endParaRPr sz="700"/>
          </a:p>
        </p:txBody>
      </p:sp>
      <p:grpSp>
        <p:nvGrpSpPr>
          <p:cNvPr id="337" name="Google Shape;337;p32"/>
          <p:cNvGrpSpPr/>
          <p:nvPr/>
        </p:nvGrpSpPr>
        <p:grpSpPr>
          <a:xfrm>
            <a:off x="3248194" y="1993366"/>
            <a:ext cx="2241068" cy="1597535"/>
            <a:chOff x="0" y="-144661"/>
            <a:chExt cx="5976180" cy="4260094"/>
          </a:xfrm>
        </p:grpSpPr>
        <p:sp>
          <p:nvSpPr>
            <p:cNvPr id="338" name="Google Shape;338;p32"/>
            <p:cNvSpPr txBox="1"/>
            <p:nvPr/>
          </p:nvSpPr>
          <p:spPr>
            <a:xfrm>
              <a:off x="1203235" y="993731"/>
              <a:ext cx="45057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  <p:grpSp>
          <p:nvGrpSpPr>
            <p:cNvPr id="339" name="Google Shape;339;p32"/>
            <p:cNvGrpSpPr/>
            <p:nvPr/>
          </p:nvGrpSpPr>
          <p:grpSpPr>
            <a:xfrm>
              <a:off x="0" y="-144661"/>
              <a:ext cx="5976180" cy="4260094"/>
              <a:chOff x="0" y="-28575"/>
              <a:chExt cx="1180480" cy="841500"/>
            </a:xfrm>
          </p:grpSpPr>
          <p:sp>
            <p:nvSpPr>
              <p:cNvPr id="340" name="Google Shape;340;p32"/>
              <p:cNvSpPr/>
              <p:nvPr/>
            </p:nvSpPr>
            <p:spPr>
              <a:xfrm>
                <a:off x="0" y="0"/>
                <a:ext cx="1180480" cy="151003"/>
              </a:xfrm>
              <a:custGeom>
                <a:rect b="b" l="l" r="r" t="t"/>
                <a:pathLst>
                  <a:path extrusionOk="0" h="151003" w="1180480">
                    <a:moveTo>
                      <a:pt x="0" y="0"/>
                    </a:moveTo>
                    <a:lnTo>
                      <a:pt x="1180480" y="0"/>
                    </a:lnTo>
                    <a:lnTo>
                      <a:pt x="1180480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341" name="Google Shape;341;p32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2" name="Google Shape;342;p32"/>
            <p:cNvSpPr txBox="1"/>
            <p:nvPr/>
          </p:nvSpPr>
          <p:spPr>
            <a:xfrm>
              <a:off x="1203235" y="142841"/>
              <a:ext cx="45057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</p:grpSp>
      <p:grpSp>
        <p:nvGrpSpPr>
          <p:cNvPr id="343" name="Google Shape;343;p32"/>
          <p:cNvGrpSpPr/>
          <p:nvPr/>
        </p:nvGrpSpPr>
        <p:grpSpPr>
          <a:xfrm>
            <a:off x="3248194" y="3401063"/>
            <a:ext cx="2241068" cy="1597535"/>
            <a:chOff x="0" y="-144661"/>
            <a:chExt cx="5976180" cy="4260094"/>
          </a:xfrm>
        </p:grpSpPr>
        <p:sp>
          <p:nvSpPr>
            <p:cNvPr id="344" name="Google Shape;344;p32"/>
            <p:cNvSpPr txBox="1"/>
            <p:nvPr/>
          </p:nvSpPr>
          <p:spPr>
            <a:xfrm>
              <a:off x="1203235" y="993731"/>
              <a:ext cx="4505700" cy="101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 sz="700"/>
            </a:p>
          </p:txBody>
        </p:sp>
        <p:grpSp>
          <p:nvGrpSpPr>
            <p:cNvPr id="345" name="Google Shape;345;p32"/>
            <p:cNvGrpSpPr/>
            <p:nvPr/>
          </p:nvGrpSpPr>
          <p:grpSpPr>
            <a:xfrm>
              <a:off x="0" y="-144661"/>
              <a:ext cx="5976180" cy="4260094"/>
              <a:chOff x="0" y="-28575"/>
              <a:chExt cx="1180480" cy="841500"/>
            </a:xfrm>
          </p:grpSpPr>
          <p:sp>
            <p:nvSpPr>
              <p:cNvPr id="346" name="Google Shape;346;p32"/>
              <p:cNvSpPr/>
              <p:nvPr/>
            </p:nvSpPr>
            <p:spPr>
              <a:xfrm>
                <a:off x="0" y="0"/>
                <a:ext cx="1180480" cy="151003"/>
              </a:xfrm>
              <a:custGeom>
                <a:rect b="b" l="l" r="r" t="t"/>
                <a:pathLst>
                  <a:path extrusionOk="0" h="151003" w="1180480">
                    <a:moveTo>
                      <a:pt x="0" y="0"/>
                    </a:moveTo>
                    <a:lnTo>
                      <a:pt x="1180480" y="0"/>
                    </a:lnTo>
                    <a:lnTo>
                      <a:pt x="1180480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347" name="Google Shape;347;p32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1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8" name="Google Shape;348;p32"/>
            <p:cNvSpPr txBox="1"/>
            <p:nvPr/>
          </p:nvSpPr>
          <p:spPr>
            <a:xfrm>
              <a:off x="1203235" y="142841"/>
              <a:ext cx="45057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ADD A MAIN POINT</a:t>
              </a:r>
              <a:endParaRPr sz="700"/>
            </a:p>
          </p:txBody>
        </p:sp>
      </p:grpSp>
      <p:pic>
        <p:nvPicPr>
          <p:cNvPr id="349" name="Google Shape;349;p32"/>
          <p:cNvPicPr preferRelativeResize="0"/>
          <p:nvPr/>
        </p:nvPicPr>
        <p:blipFill rotWithShape="1">
          <a:blip r:embed="rId3">
            <a:alphaModFix/>
          </a:blip>
          <a:srcRect b="0" l="11119" r="35913" t="0"/>
          <a:stretch/>
        </p:blipFill>
        <p:spPr>
          <a:xfrm>
            <a:off x="-289108" y="514350"/>
            <a:ext cx="3703320" cy="462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p32"/>
          <p:cNvGrpSpPr/>
          <p:nvPr/>
        </p:nvGrpSpPr>
        <p:grpSpPr>
          <a:xfrm>
            <a:off x="4366588" y="1993618"/>
            <a:ext cx="2557562" cy="1590119"/>
            <a:chOff x="-2724971" y="-143989"/>
            <a:chExt cx="6820166" cy="4240319"/>
          </a:xfrm>
        </p:grpSpPr>
        <p:grpSp>
          <p:nvGrpSpPr>
            <p:cNvPr id="351" name="Google Shape;351;p32"/>
            <p:cNvGrpSpPr/>
            <p:nvPr/>
          </p:nvGrpSpPr>
          <p:grpSpPr>
            <a:xfrm>
              <a:off x="0" y="-143989"/>
              <a:ext cx="4095195" cy="4240319"/>
              <a:chOff x="0" y="-28575"/>
              <a:chExt cx="812700" cy="841500"/>
            </a:xfrm>
          </p:grpSpPr>
          <p:sp>
            <p:nvSpPr>
              <p:cNvPr id="352" name="Google Shape;352;p32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353" name="Google Shape;353;p32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32"/>
            <p:cNvGrpSpPr/>
            <p:nvPr/>
          </p:nvGrpSpPr>
          <p:grpSpPr>
            <a:xfrm rot="5400000">
              <a:off x="-2789157" y="301080"/>
              <a:ext cx="3456319" cy="3327948"/>
              <a:chOff x="0" y="0"/>
              <a:chExt cx="685900" cy="660425"/>
            </a:xfrm>
          </p:grpSpPr>
          <p:sp>
            <p:nvSpPr>
              <p:cNvPr id="355" name="Google Shape;355;p32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56" name="Google Shape;356;p32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7" name="Google Shape;357;p32"/>
          <p:cNvGrpSpPr/>
          <p:nvPr/>
        </p:nvGrpSpPr>
        <p:grpSpPr>
          <a:xfrm>
            <a:off x="4366588" y="3401315"/>
            <a:ext cx="2557562" cy="1590119"/>
            <a:chOff x="-2724971" y="-143989"/>
            <a:chExt cx="6820166" cy="4240319"/>
          </a:xfrm>
        </p:grpSpPr>
        <p:grpSp>
          <p:nvGrpSpPr>
            <p:cNvPr id="358" name="Google Shape;358;p32"/>
            <p:cNvGrpSpPr/>
            <p:nvPr/>
          </p:nvGrpSpPr>
          <p:grpSpPr>
            <a:xfrm>
              <a:off x="0" y="-143989"/>
              <a:ext cx="4095195" cy="4240319"/>
              <a:chOff x="0" y="-28575"/>
              <a:chExt cx="812700" cy="841500"/>
            </a:xfrm>
          </p:grpSpPr>
          <p:sp>
            <p:nvSpPr>
              <p:cNvPr id="359" name="Google Shape;359;p32"/>
              <p:cNvSpPr/>
              <p:nvPr/>
            </p:nvSpPr>
            <p:spPr>
              <a:xfrm>
                <a:off x="0" y="0"/>
                <a:ext cx="161972" cy="151003"/>
              </a:xfrm>
              <a:custGeom>
                <a:rect b="b" l="l" r="r" t="t"/>
                <a:pathLst>
                  <a:path extrusionOk="0" h="151003" w="161972">
                    <a:moveTo>
                      <a:pt x="0" y="0"/>
                    </a:moveTo>
                    <a:lnTo>
                      <a:pt x="161972" y="0"/>
                    </a:lnTo>
                    <a:lnTo>
                      <a:pt x="161972" y="151003"/>
                    </a:lnTo>
                    <a:lnTo>
                      <a:pt x="0" y="151003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</p:sp>
          <p:sp>
            <p:nvSpPr>
              <p:cNvPr id="360" name="Google Shape;360;p32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32"/>
            <p:cNvGrpSpPr/>
            <p:nvPr/>
          </p:nvGrpSpPr>
          <p:grpSpPr>
            <a:xfrm rot="5400000">
              <a:off x="-2789157" y="301080"/>
              <a:ext cx="3456319" cy="3327948"/>
              <a:chOff x="0" y="0"/>
              <a:chExt cx="685900" cy="660425"/>
            </a:xfrm>
          </p:grpSpPr>
          <p:sp>
            <p:nvSpPr>
              <p:cNvPr id="362" name="Google Shape;362;p32"/>
              <p:cNvSpPr/>
              <p:nvPr/>
            </p:nvSpPr>
            <p:spPr>
              <a:xfrm>
                <a:off x="0" y="0"/>
                <a:ext cx="63552" cy="62298"/>
              </a:xfrm>
              <a:custGeom>
                <a:rect b="b" l="l" r="r" t="t"/>
                <a:pathLst>
                  <a:path extrusionOk="0" h="62298" w="63552">
                    <a:moveTo>
                      <a:pt x="31776" y="0"/>
                    </a:moveTo>
                    <a:lnTo>
                      <a:pt x="63552" y="62298"/>
                    </a:lnTo>
                    <a:lnTo>
                      <a:pt x="0" y="62298"/>
                    </a:lnTo>
                    <a:lnTo>
                      <a:pt x="317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63" name="Google Shape;363;p32"/>
              <p:cNvSpPr txBox="1"/>
              <p:nvPr/>
            </p:nvSpPr>
            <p:spPr>
              <a:xfrm>
                <a:off x="127000" y="301625"/>
                <a:ext cx="558900" cy="3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0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3"/>
          <p:cNvPicPr preferRelativeResize="0"/>
          <p:nvPr/>
        </p:nvPicPr>
        <p:blipFill rotWithShape="1">
          <a:blip r:embed="rId3">
            <a:alphaModFix/>
          </a:blip>
          <a:srcRect b="0" l="16000" r="15999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33"/>
          <p:cNvGrpSpPr/>
          <p:nvPr/>
        </p:nvGrpSpPr>
        <p:grpSpPr>
          <a:xfrm>
            <a:off x="4571793" y="528896"/>
            <a:ext cx="4147683" cy="4220219"/>
            <a:chOff x="0" y="-47625"/>
            <a:chExt cx="11060487" cy="11253916"/>
          </a:xfrm>
        </p:grpSpPr>
        <p:sp>
          <p:nvSpPr>
            <p:cNvPr id="370" name="Google Shape;370;p33"/>
            <p:cNvSpPr txBox="1"/>
            <p:nvPr/>
          </p:nvSpPr>
          <p:spPr>
            <a:xfrm>
              <a:off x="1117510" y="10681291"/>
              <a:ext cx="11637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Item 1</a:t>
              </a:r>
              <a:endParaRPr sz="700"/>
            </a:p>
          </p:txBody>
        </p:sp>
        <p:sp>
          <p:nvSpPr>
            <p:cNvPr id="371" name="Google Shape;371;p33"/>
            <p:cNvSpPr txBox="1"/>
            <p:nvPr/>
          </p:nvSpPr>
          <p:spPr>
            <a:xfrm>
              <a:off x="3226345" y="10681291"/>
              <a:ext cx="11637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Item 2</a:t>
              </a:r>
              <a:endParaRPr sz="700"/>
            </a:p>
          </p:txBody>
        </p:sp>
        <p:sp>
          <p:nvSpPr>
            <p:cNvPr id="372" name="Google Shape;372;p33"/>
            <p:cNvSpPr txBox="1"/>
            <p:nvPr/>
          </p:nvSpPr>
          <p:spPr>
            <a:xfrm>
              <a:off x="5335180" y="10681291"/>
              <a:ext cx="11637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Item 3</a:t>
              </a:r>
              <a:endParaRPr sz="700"/>
            </a:p>
          </p:txBody>
        </p:sp>
        <p:sp>
          <p:nvSpPr>
            <p:cNvPr id="373" name="Google Shape;373;p33"/>
            <p:cNvSpPr txBox="1"/>
            <p:nvPr/>
          </p:nvSpPr>
          <p:spPr>
            <a:xfrm>
              <a:off x="7444015" y="10681291"/>
              <a:ext cx="11637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Item 4</a:t>
              </a:r>
              <a:endParaRPr sz="700"/>
            </a:p>
          </p:txBody>
        </p:sp>
        <p:sp>
          <p:nvSpPr>
            <p:cNvPr id="374" name="Google Shape;374;p33"/>
            <p:cNvSpPr txBox="1"/>
            <p:nvPr/>
          </p:nvSpPr>
          <p:spPr>
            <a:xfrm>
              <a:off x="9552850" y="10681291"/>
              <a:ext cx="11637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Item 5</a:t>
              </a:r>
              <a:endParaRPr sz="700"/>
            </a:p>
          </p:txBody>
        </p:sp>
        <p:grpSp>
          <p:nvGrpSpPr>
            <p:cNvPr id="375" name="Google Shape;375;p33"/>
            <p:cNvGrpSpPr/>
            <p:nvPr/>
          </p:nvGrpSpPr>
          <p:grpSpPr>
            <a:xfrm>
              <a:off x="773487" y="232366"/>
              <a:ext cx="10287000" cy="10299700"/>
              <a:chOff x="0" y="-6350"/>
              <a:chExt cx="10287000" cy="10299700"/>
            </a:xfrm>
          </p:grpSpPr>
          <p:sp>
            <p:nvSpPr>
              <p:cNvPr id="376" name="Google Shape;376;p33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77" name="Google Shape;377;p33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78" name="Google Shape;378;p33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79" name="Google Shape;379;p33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80" name="Google Shape;380;p33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81" name="Google Shape;381;p33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</p:grpSp>
        <p:sp>
          <p:nvSpPr>
            <p:cNvPr id="382" name="Google Shape;382;p33"/>
            <p:cNvSpPr txBox="1"/>
            <p:nvPr/>
          </p:nvSpPr>
          <p:spPr>
            <a:xfrm>
              <a:off x="0" y="-47625"/>
              <a:ext cx="5703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50 </a:t>
              </a:r>
              <a:endParaRPr sz="700"/>
            </a:p>
          </p:txBody>
        </p:sp>
        <p:sp>
          <p:nvSpPr>
            <p:cNvPr id="383" name="Google Shape;383;p33"/>
            <p:cNvSpPr txBox="1"/>
            <p:nvPr/>
          </p:nvSpPr>
          <p:spPr>
            <a:xfrm>
              <a:off x="0" y="2009775"/>
              <a:ext cx="5703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40 </a:t>
              </a:r>
              <a:endParaRPr sz="700"/>
            </a:p>
          </p:txBody>
        </p:sp>
        <p:sp>
          <p:nvSpPr>
            <p:cNvPr id="384" name="Google Shape;384;p33"/>
            <p:cNvSpPr txBox="1"/>
            <p:nvPr/>
          </p:nvSpPr>
          <p:spPr>
            <a:xfrm>
              <a:off x="0" y="4067175"/>
              <a:ext cx="5703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30 </a:t>
              </a:r>
              <a:endParaRPr sz="700"/>
            </a:p>
          </p:txBody>
        </p:sp>
        <p:sp>
          <p:nvSpPr>
            <p:cNvPr id="385" name="Google Shape;385;p33"/>
            <p:cNvSpPr txBox="1"/>
            <p:nvPr/>
          </p:nvSpPr>
          <p:spPr>
            <a:xfrm>
              <a:off x="0" y="6124575"/>
              <a:ext cx="5703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20 </a:t>
              </a:r>
              <a:endParaRPr sz="700"/>
            </a:p>
          </p:txBody>
        </p:sp>
        <p:sp>
          <p:nvSpPr>
            <p:cNvPr id="386" name="Google Shape;386;p33"/>
            <p:cNvSpPr txBox="1"/>
            <p:nvPr/>
          </p:nvSpPr>
          <p:spPr>
            <a:xfrm>
              <a:off x="0" y="8181975"/>
              <a:ext cx="5703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10 </a:t>
              </a:r>
              <a:endParaRPr sz="700"/>
            </a:p>
          </p:txBody>
        </p:sp>
        <p:sp>
          <p:nvSpPr>
            <p:cNvPr id="387" name="Google Shape;387;p33"/>
            <p:cNvSpPr txBox="1"/>
            <p:nvPr/>
          </p:nvSpPr>
          <p:spPr>
            <a:xfrm>
              <a:off x="235700" y="10239375"/>
              <a:ext cx="3345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0 </a:t>
              </a:r>
              <a:endParaRPr sz="700"/>
            </a:p>
          </p:txBody>
        </p:sp>
        <p:grpSp>
          <p:nvGrpSpPr>
            <p:cNvPr id="388" name="Google Shape;388;p33"/>
            <p:cNvGrpSpPr/>
            <p:nvPr/>
          </p:nvGrpSpPr>
          <p:grpSpPr>
            <a:xfrm>
              <a:off x="771755" y="232366"/>
              <a:ext cx="10288732" cy="10293350"/>
              <a:chOff x="-1732" y="-6350"/>
              <a:chExt cx="10288732" cy="10293350"/>
            </a:xfrm>
          </p:grpSpPr>
          <p:sp>
            <p:nvSpPr>
              <p:cNvPr id="389" name="Google Shape;389;p33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33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33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33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33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E4C34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3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395" name="Google Shape;395;p33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396" name="Google Shape;396;p33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397" name="Google Shape;397;p33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398" name="Google Shape;398;p33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</p:sp>
          <p:sp>
            <p:nvSpPr>
              <p:cNvPr id="399" name="Google Shape;399;p33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</p:sp>
          <p:sp>
            <p:nvSpPr>
              <p:cNvPr id="400" name="Google Shape;400;p33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</p:sp>
          <p:sp>
            <p:nvSpPr>
              <p:cNvPr id="401" name="Google Shape;401;p33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</p:sp>
          <p:sp>
            <p:nvSpPr>
              <p:cNvPr id="402" name="Google Shape;402;p33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</p:sp>
          <p:sp>
            <p:nvSpPr>
              <p:cNvPr id="403" name="Google Shape;403;p33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</p:sp>
        </p:grpSp>
      </p:grpSp>
      <p:grpSp>
        <p:nvGrpSpPr>
          <p:cNvPr id="404" name="Google Shape;404;p33"/>
          <p:cNvGrpSpPr/>
          <p:nvPr/>
        </p:nvGrpSpPr>
        <p:grpSpPr>
          <a:xfrm>
            <a:off x="514350" y="1766533"/>
            <a:ext cx="3419888" cy="1599719"/>
            <a:chOff x="0" y="-28575"/>
            <a:chExt cx="9119700" cy="4265917"/>
          </a:xfrm>
        </p:grpSpPr>
        <p:sp>
          <p:nvSpPr>
            <p:cNvPr id="405" name="Google Shape;405;p33"/>
            <p:cNvSpPr txBox="1"/>
            <p:nvPr/>
          </p:nvSpPr>
          <p:spPr>
            <a:xfrm>
              <a:off x="0" y="3743542"/>
              <a:ext cx="91197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 sz="700"/>
            </a:p>
          </p:txBody>
        </p:sp>
        <p:sp>
          <p:nvSpPr>
            <p:cNvPr id="406" name="Google Shape;406;p33"/>
            <p:cNvSpPr txBox="1"/>
            <p:nvPr/>
          </p:nvSpPr>
          <p:spPr>
            <a:xfrm>
              <a:off x="0" y="954343"/>
              <a:ext cx="9119700" cy="27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League Spartan Black"/>
                  <a:ea typeface="League Spartan Black"/>
                  <a:cs typeface="League Spartan Black"/>
                  <a:sym typeface="League Spartan Black"/>
                </a:rPr>
                <a:t>WRITE YOUR TOPIC OR IDEA</a:t>
              </a:r>
              <a:endParaRPr sz="700">
                <a:latin typeface="League Spartan Black"/>
                <a:ea typeface="League Spartan Black"/>
                <a:cs typeface="League Spartan Black"/>
                <a:sym typeface="League Spartan Black"/>
              </a:endParaRPr>
            </a:p>
          </p:txBody>
        </p:sp>
        <p:sp>
          <p:nvSpPr>
            <p:cNvPr id="407" name="Google Shape;407;p33"/>
            <p:cNvSpPr txBox="1"/>
            <p:nvPr/>
          </p:nvSpPr>
          <p:spPr>
            <a:xfrm>
              <a:off x="0" y="-28575"/>
              <a:ext cx="91197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TYPE HERE</a:t>
              </a:r>
              <a:endParaRPr sz="7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