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Lst>
  <p:sldSz cy="5143500" cx="9144000"/>
  <p:notesSz cx="6858000" cy="9144000"/>
  <p:embeddedFontLst>
    <p:embeddedFont>
      <p:font typeface="Raleway"/>
      <p:regular r:id="rId30"/>
      <p:bold r:id="rId31"/>
      <p:italic r:id="rId32"/>
      <p:boldItalic r:id="rId33"/>
    </p:embeddedFont>
    <p:embeddedFont>
      <p:font typeface="Open Sans Light"/>
      <p:regular r:id="rId34"/>
      <p:bold r:id="rId35"/>
      <p:italic r:id="rId36"/>
      <p:boldItalic r:id="rId37"/>
    </p:embeddedFont>
    <p:embeddedFont>
      <p:font typeface="Open Sans"/>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OpenSans-italic.fntdata"/><Relationship Id="rId20" Type="http://schemas.openxmlformats.org/officeDocument/2006/relationships/slide" Target="slides/slide14.xml"/><Relationship Id="rId41" Type="http://schemas.openxmlformats.org/officeDocument/2006/relationships/font" Target="fonts/OpenSans-boldItalic.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aleway-bold.fntdata"/><Relationship Id="rId30" Type="http://schemas.openxmlformats.org/officeDocument/2006/relationships/font" Target="fonts/Raleway-regular.fntdata"/><Relationship Id="rId11" Type="http://schemas.openxmlformats.org/officeDocument/2006/relationships/slide" Target="slides/slide5.xml"/><Relationship Id="rId33" Type="http://schemas.openxmlformats.org/officeDocument/2006/relationships/font" Target="fonts/Raleway-boldItalic.fntdata"/><Relationship Id="rId10" Type="http://schemas.openxmlformats.org/officeDocument/2006/relationships/slide" Target="slides/slide4.xml"/><Relationship Id="rId32" Type="http://schemas.openxmlformats.org/officeDocument/2006/relationships/font" Target="fonts/Raleway-italic.fntdata"/><Relationship Id="rId13" Type="http://schemas.openxmlformats.org/officeDocument/2006/relationships/slide" Target="slides/slide7.xml"/><Relationship Id="rId35" Type="http://schemas.openxmlformats.org/officeDocument/2006/relationships/font" Target="fonts/OpenSansLight-bold.fntdata"/><Relationship Id="rId12" Type="http://schemas.openxmlformats.org/officeDocument/2006/relationships/slide" Target="slides/slide6.xml"/><Relationship Id="rId34" Type="http://schemas.openxmlformats.org/officeDocument/2006/relationships/font" Target="fonts/OpenSansLight-regular.fntdata"/><Relationship Id="rId15" Type="http://schemas.openxmlformats.org/officeDocument/2006/relationships/slide" Target="slides/slide9.xml"/><Relationship Id="rId37" Type="http://schemas.openxmlformats.org/officeDocument/2006/relationships/font" Target="fonts/OpenSansLight-boldItalic.fntdata"/><Relationship Id="rId14" Type="http://schemas.openxmlformats.org/officeDocument/2006/relationships/slide" Target="slides/slide8.xml"/><Relationship Id="rId36" Type="http://schemas.openxmlformats.org/officeDocument/2006/relationships/font" Target="fonts/OpenSansLight-italic.fntdata"/><Relationship Id="rId17" Type="http://schemas.openxmlformats.org/officeDocument/2006/relationships/slide" Target="slides/slide11.xml"/><Relationship Id="rId39" Type="http://schemas.openxmlformats.org/officeDocument/2006/relationships/font" Target="fonts/OpenSans-bold.fntdata"/><Relationship Id="rId16" Type="http://schemas.openxmlformats.org/officeDocument/2006/relationships/slide" Target="slides/slide10.xml"/><Relationship Id="rId38" Type="http://schemas.openxmlformats.org/officeDocument/2006/relationships/font" Target="fonts/OpenSans-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1407b909d6f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1407b909d6f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407b909d6f_2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1407b909d6f_2_19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1407b909d6f_2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1407b909d6f_2_20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1407b909d6f_2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1407b909d6f_2_2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1407b909d6f_2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1407b909d6f_2_2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1407b909d6f_2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1407b909d6f_2_2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1407b909d6f_2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1407b909d6f_2_26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1407b909d6f_2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1407b909d6f_2_28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1407b909d6f_2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g1407b909d6f_2_30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1407b909d6f_2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g1407b909d6f_2_30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1407b909d6f_2_3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g1407b909d6f_2_3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407b909d6f_2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g1407b909d6f_2_8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1407b909d6f_2_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g1407b909d6f_2_39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1407b909d6f_2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g1407b909d6f_2_40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1407b909d6f_2_4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g1407b909d6f_2_4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1407b909d6f_2_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g1407b909d6f_2_4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407b909d6f_2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g1407b909d6f_2_10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1407b909d6f_2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g1407b909d6f_2_1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1407b909d6f_2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1407b909d6f_2_1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1407b909d6f_2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1407b909d6f_2_1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1407b909d6f_2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g1407b909d6f_2_15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1407b909d6f_2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g1407b909d6f_2_17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1407b909d6f_2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1407b909d6f_2_18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58" name="Google Shape;58;p1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59" name="Google Shape;59;p1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0" name="Shape 60"/>
        <p:cNvGrpSpPr/>
        <p:nvPr/>
      </p:nvGrpSpPr>
      <p:grpSpPr>
        <a:xfrm>
          <a:off x="0" y="0"/>
          <a:ext cx="0" cy="0"/>
          <a:chOff x="0" y="0"/>
          <a:chExt cx="0" cy="0"/>
        </a:xfrm>
      </p:grpSpPr>
      <p:sp>
        <p:nvSpPr>
          <p:cNvPr id="61" name="Google Shape;61;p15"/>
          <p:cNvSpPr txBox="1"/>
          <p:nvPr>
            <p:ph type="ctrTitle"/>
          </p:nvPr>
        </p:nvSpPr>
        <p:spPr>
          <a:xfrm>
            <a:off x="342900" y="1065213"/>
            <a:ext cx="3886200" cy="735013"/>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62" name="Google Shape;62;p15"/>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p:txBody>
      </p:sp>
      <p:sp>
        <p:nvSpPr>
          <p:cNvPr id="63" name="Google Shape;63;p15"/>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64" name="Google Shape;64;p15"/>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65" name="Google Shape;65;p15"/>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6" name="Shape 66"/>
        <p:cNvGrpSpPr/>
        <p:nvPr/>
      </p:nvGrpSpPr>
      <p:grpSpPr>
        <a:xfrm>
          <a:off x="0" y="0"/>
          <a:ext cx="0" cy="0"/>
          <a:chOff x="0" y="0"/>
          <a:chExt cx="0" cy="0"/>
        </a:xfrm>
      </p:grpSpPr>
      <p:sp>
        <p:nvSpPr>
          <p:cNvPr id="67" name="Google Shape;67;p1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68" name="Google Shape;68;p16"/>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69" name="Google Shape;69;p1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0" name="Google Shape;70;p1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1" name="Google Shape;71;p1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2" name="Shape 72"/>
        <p:cNvGrpSpPr/>
        <p:nvPr/>
      </p:nvGrpSpPr>
      <p:grpSpPr>
        <a:xfrm>
          <a:off x="0" y="0"/>
          <a:ext cx="0" cy="0"/>
          <a:chOff x="0" y="0"/>
          <a:chExt cx="0" cy="0"/>
        </a:xfrm>
      </p:grpSpPr>
      <p:sp>
        <p:nvSpPr>
          <p:cNvPr id="73" name="Google Shape;73;p17"/>
          <p:cNvSpPr txBox="1"/>
          <p:nvPr>
            <p:ph type="title"/>
          </p:nvPr>
        </p:nvSpPr>
        <p:spPr>
          <a:xfrm>
            <a:off x="361156" y="2203450"/>
            <a:ext cx="3886200" cy="681038"/>
          </a:xfrm>
          <a:prstGeom prst="rect">
            <a:avLst/>
          </a:prstGeom>
          <a:noFill/>
          <a:ln>
            <a:noFill/>
          </a:ln>
        </p:spPr>
        <p:txBody>
          <a:bodyPr anchorCtr="0" anchor="t" bIns="22850" lIns="45725" spcFirstLastPara="1" rIns="45725" wrap="square" tIns="22850">
            <a:normAutofit/>
          </a:bodyPr>
          <a:lstStyle>
            <a:lvl1pPr lvl="0" algn="l">
              <a:spcBef>
                <a:spcPts val="0"/>
              </a:spcBef>
              <a:spcAft>
                <a:spcPts val="0"/>
              </a:spcAft>
              <a:buClr>
                <a:schemeClr val="dk1"/>
              </a:buClr>
              <a:buSzPts val="2000"/>
              <a:buFont typeface="Calibri"/>
              <a:buNone/>
              <a:defRPr b="1" sz="2000"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74" name="Google Shape;74;p17"/>
          <p:cNvSpPr txBox="1"/>
          <p:nvPr>
            <p:ph idx="1" type="body"/>
          </p:nvPr>
        </p:nvSpPr>
        <p:spPr>
          <a:xfrm>
            <a:off x="361156" y="1453357"/>
            <a:ext cx="3886200" cy="750094"/>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rgbClr val="888888"/>
              </a:buClr>
              <a:buSzPts val="1000"/>
              <a:buNone/>
              <a:defRPr sz="1000">
                <a:solidFill>
                  <a:srgbClr val="888888"/>
                </a:solidFill>
              </a:defRPr>
            </a:lvl1pPr>
            <a:lvl2pPr indent="-228600" lvl="1" marL="914400" algn="l">
              <a:spcBef>
                <a:spcPts val="200"/>
              </a:spcBef>
              <a:spcAft>
                <a:spcPts val="0"/>
              </a:spcAft>
              <a:buClr>
                <a:srgbClr val="888888"/>
              </a:buClr>
              <a:buSzPts val="900"/>
              <a:buNone/>
              <a:defRPr sz="900">
                <a:solidFill>
                  <a:srgbClr val="888888"/>
                </a:solidFill>
              </a:defRPr>
            </a:lvl2pPr>
            <a:lvl3pPr indent="-228600" lvl="2" marL="1371600" algn="l">
              <a:spcBef>
                <a:spcPts val="200"/>
              </a:spcBef>
              <a:spcAft>
                <a:spcPts val="0"/>
              </a:spcAft>
              <a:buClr>
                <a:srgbClr val="888888"/>
              </a:buClr>
              <a:buSzPts val="800"/>
              <a:buNone/>
              <a:defRPr sz="800">
                <a:solidFill>
                  <a:srgbClr val="888888"/>
                </a:solidFill>
              </a:defRPr>
            </a:lvl3pPr>
            <a:lvl4pPr indent="-228600" lvl="3" marL="1828800" algn="l">
              <a:spcBef>
                <a:spcPts val="100"/>
              </a:spcBef>
              <a:spcAft>
                <a:spcPts val="0"/>
              </a:spcAft>
              <a:buClr>
                <a:srgbClr val="888888"/>
              </a:buClr>
              <a:buSzPts val="700"/>
              <a:buNone/>
              <a:defRPr sz="700">
                <a:solidFill>
                  <a:srgbClr val="888888"/>
                </a:solidFill>
              </a:defRPr>
            </a:lvl4pPr>
            <a:lvl5pPr indent="-228600" lvl="4" marL="2286000" algn="l">
              <a:spcBef>
                <a:spcPts val="100"/>
              </a:spcBef>
              <a:spcAft>
                <a:spcPts val="0"/>
              </a:spcAft>
              <a:buClr>
                <a:srgbClr val="888888"/>
              </a:buClr>
              <a:buSzPts val="700"/>
              <a:buNone/>
              <a:defRPr sz="700">
                <a:solidFill>
                  <a:srgbClr val="888888"/>
                </a:solidFill>
              </a:defRPr>
            </a:lvl5pPr>
            <a:lvl6pPr indent="-228600" lvl="5" marL="2743200" algn="l">
              <a:spcBef>
                <a:spcPts val="100"/>
              </a:spcBef>
              <a:spcAft>
                <a:spcPts val="0"/>
              </a:spcAft>
              <a:buClr>
                <a:srgbClr val="888888"/>
              </a:buClr>
              <a:buSzPts val="700"/>
              <a:buNone/>
              <a:defRPr sz="700">
                <a:solidFill>
                  <a:srgbClr val="888888"/>
                </a:solidFill>
              </a:defRPr>
            </a:lvl6pPr>
            <a:lvl7pPr indent="-228600" lvl="6" marL="3200400" algn="l">
              <a:spcBef>
                <a:spcPts val="100"/>
              </a:spcBef>
              <a:spcAft>
                <a:spcPts val="0"/>
              </a:spcAft>
              <a:buClr>
                <a:srgbClr val="888888"/>
              </a:buClr>
              <a:buSzPts val="700"/>
              <a:buNone/>
              <a:defRPr sz="700">
                <a:solidFill>
                  <a:srgbClr val="888888"/>
                </a:solidFill>
              </a:defRPr>
            </a:lvl7pPr>
            <a:lvl8pPr indent="-228600" lvl="7" marL="3657600" algn="l">
              <a:spcBef>
                <a:spcPts val="100"/>
              </a:spcBef>
              <a:spcAft>
                <a:spcPts val="0"/>
              </a:spcAft>
              <a:buClr>
                <a:srgbClr val="888888"/>
              </a:buClr>
              <a:buSzPts val="700"/>
              <a:buNone/>
              <a:defRPr sz="700">
                <a:solidFill>
                  <a:srgbClr val="888888"/>
                </a:solidFill>
              </a:defRPr>
            </a:lvl8pPr>
            <a:lvl9pPr indent="-228600" lvl="8" marL="4114800" algn="l">
              <a:spcBef>
                <a:spcPts val="100"/>
              </a:spcBef>
              <a:spcAft>
                <a:spcPts val="0"/>
              </a:spcAft>
              <a:buClr>
                <a:srgbClr val="888888"/>
              </a:buClr>
              <a:buSzPts val="700"/>
              <a:buNone/>
              <a:defRPr sz="700">
                <a:solidFill>
                  <a:srgbClr val="888888"/>
                </a:solidFill>
              </a:defRPr>
            </a:lvl9pPr>
          </a:lstStyle>
          <a:p/>
        </p:txBody>
      </p:sp>
      <p:sp>
        <p:nvSpPr>
          <p:cNvPr id="75" name="Google Shape;75;p17"/>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6" name="Google Shape;76;p17"/>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7" name="Google Shape;77;p17"/>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8" name="Shape 78"/>
        <p:cNvGrpSpPr/>
        <p:nvPr/>
      </p:nvGrpSpPr>
      <p:grpSpPr>
        <a:xfrm>
          <a:off x="0" y="0"/>
          <a:ext cx="0" cy="0"/>
          <a:chOff x="0" y="0"/>
          <a:chExt cx="0" cy="0"/>
        </a:xfrm>
      </p:grpSpPr>
      <p:sp>
        <p:nvSpPr>
          <p:cNvPr id="79" name="Google Shape;79;p18"/>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80" name="Google Shape;80;p18"/>
          <p:cNvSpPr txBox="1"/>
          <p:nvPr>
            <p:ph idx="1" type="body"/>
          </p:nvPr>
        </p:nvSpPr>
        <p:spPr>
          <a:xfrm>
            <a:off x="2286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81" name="Google Shape;81;p18"/>
          <p:cNvSpPr txBox="1"/>
          <p:nvPr>
            <p:ph idx="2" type="body"/>
          </p:nvPr>
        </p:nvSpPr>
        <p:spPr>
          <a:xfrm>
            <a:off x="23241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82" name="Google Shape;82;p18"/>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3" name="Google Shape;83;p18"/>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4" name="Google Shape;84;p18"/>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5" name="Shape 85"/>
        <p:cNvGrpSpPr/>
        <p:nvPr/>
      </p:nvGrpSpPr>
      <p:grpSpPr>
        <a:xfrm>
          <a:off x="0" y="0"/>
          <a:ext cx="0" cy="0"/>
          <a:chOff x="0" y="0"/>
          <a:chExt cx="0" cy="0"/>
        </a:xfrm>
      </p:grpSpPr>
      <p:sp>
        <p:nvSpPr>
          <p:cNvPr id="86" name="Google Shape;86;p19"/>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87" name="Google Shape;87;p19"/>
          <p:cNvSpPr txBox="1"/>
          <p:nvPr>
            <p:ph idx="1" type="body"/>
          </p:nvPr>
        </p:nvSpPr>
        <p:spPr>
          <a:xfrm>
            <a:off x="228600" y="767556"/>
            <a:ext cx="2020094"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88" name="Google Shape;88;p19"/>
          <p:cNvSpPr txBox="1"/>
          <p:nvPr>
            <p:ph idx="2" type="body"/>
          </p:nvPr>
        </p:nvSpPr>
        <p:spPr>
          <a:xfrm>
            <a:off x="228600" y="1087438"/>
            <a:ext cx="2020094"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89" name="Google Shape;89;p19"/>
          <p:cNvSpPr txBox="1"/>
          <p:nvPr>
            <p:ph idx="3" type="body"/>
          </p:nvPr>
        </p:nvSpPr>
        <p:spPr>
          <a:xfrm>
            <a:off x="2322513" y="767556"/>
            <a:ext cx="2020888"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90" name="Google Shape;90;p19"/>
          <p:cNvSpPr txBox="1"/>
          <p:nvPr>
            <p:ph idx="4" type="body"/>
          </p:nvPr>
        </p:nvSpPr>
        <p:spPr>
          <a:xfrm>
            <a:off x="2322513" y="1087438"/>
            <a:ext cx="2020888"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91" name="Google Shape;91;p19"/>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2" name="Google Shape;92;p19"/>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3" name="Google Shape;93;p19"/>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4" name="Shape 94"/>
        <p:cNvGrpSpPr/>
        <p:nvPr/>
      </p:nvGrpSpPr>
      <p:grpSpPr>
        <a:xfrm>
          <a:off x="0" y="0"/>
          <a:ext cx="0" cy="0"/>
          <a:chOff x="0" y="0"/>
          <a:chExt cx="0" cy="0"/>
        </a:xfrm>
      </p:grpSpPr>
      <p:sp>
        <p:nvSpPr>
          <p:cNvPr id="95" name="Google Shape;95;p20"/>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96" name="Google Shape;96;p20"/>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7" name="Google Shape;97;p20"/>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8" name="Google Shape;98;p20"/>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228600" y="136525"/>
            <a:ext cx="1504157" cy="581025"/>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1" name="Google Shape;101;p21"/>
          <p:cNvSpPr txBox="1"/>
          <p:nvPr>
            <p:ph idx="1" type="body"/>
          </p:nvPr>
        </p:nvSpPr>
        <p:spPr>
          <a:xfrm>
            <a:off x="1787525" y="136525"/>
            <a:ext cx="2555875" cy="2926557"/>
          </a:xfrm>
          <a:prstGeom prst="rect">
            <a:avLst/>
          </a:prstGeom>
          <a:noFill/>
          <a:ln>
            <a:noFill/>
          </a:ln>
        </p:spPr>
        <p:txBody>
          <a:bodyPr anchorCtr="0" anchor="t" bIns="22850" lIns="45725" spcFirstLastPara="1" rIns="45725" wrap="square" tIns="22850">
            <a:normAutofit/>
          </a:bodyPr>
          <a:lstStyle>
            <a:lvl1pPr indent="-330200" lvl="0" marL="457200" algn="l">
              <a:spcBef>
                <a:spcPts val="300"/>
              </a:spcBef>
              <a:spcAft>
                <a:spcPts val="0"/>
              </a:spcAft>
              <a:buClr>
                <a:schemeClr val="dk1"/>
              </a:buClr>
              <a:buSzPts val="1600"/>
              <a:buChar char="•"/>
              <a:defRPr sz="1600"/>
            </a:lvl1pPr>
            <a:lvl2pPr indent="-317500" lvl="1" marL="914400" algn="l">
              <a:spcBef>
                <a:spcPts val="300"/>
              </a:spcBef>
              <a:spcAft>
                <a:spcPts val="0"/>
              </a:spcAft>
              <a:buClr>
                <a:schemeClr val="dk1"/>
              </a:buClr>
              <a:buSzPts val="1400"/>
              <a:buChar char="–"/>
              <a:defRPr sz="1400"/>
            </a:lvl2pPr>
            <a:lvl3pPr indent="-304800" lvl="2" marL="1371600" algn="l">
              <a:spcBef>
                <a:spcPts val="200"/>
              </a:spcBef>
              <a:spcAft>
                <a:spcPts val="0"/>
              </a:spcAft>
              <a:buClr>
                <a:schemeClr val="dk1"/>
              </a:buClr>
              <a:buSzPts val="1200"/>
              <a:buChar char="•"/>
              <a:defRPr sz="12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102" name="Google Shape;102;p21"/>
          <p:cNvSpPr txBox="1"/>
          <p:nvPr>
            <p:ph idx="2" type="body"/>
          </p:nvPr>
        </p:nvSpPr>
        <p:spPr>
          <a:xfrm>
            <a:off x="228600" y="717550"/>
            <a:ext cx="1504157" cy="2345532"/>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03" name="Google Shape;103;p2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4" name="Google Shape;104;p2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5" name="Google Shape;105;p2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896144" y="2400300"/>
            <a:ext cx="2743200" cy="283369"/>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8" name="Google Shape;108;p22"/>
          <p:cNvSpPr/>
          <p:nvPr>
            <p:ph idx="2" type="pic"/>
          </p:nvPr>
        </p:nvSpPr>
        <p:spPr>
          <a:xfrm>
            <a:off x="896144" y="306388"/>
            <a:ext cx="2743200" cy="2057400"/>
          </a:xfrm>
          <a:prstGeom prst="rect">
            <a:avLst/>
          </a:prstGeom>
          <a:noFill/>
          <a:ln>
            <a:noFill/>
          </a:ln>
        </p:spPr>
      </p:sp>
      <p:sp>
        <p:nvSpPr>
          <p:cNvPr id="109" name="Google Shape;109;p22"/>
          <p:cNvSpPr txBox="1"/>
          <p:nvPr>
            <p:ph idx="1" type="body"/>
          </p:nvPr>
        </p:nvSpPr>
        <p:spPr>
          <a:xfrm>
            <a:off x="896144" y="2683669"/>
            <a:ext cx="2743200" cy="402431"/>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10" name="Google Shape;110;p2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1" name="Google Shape;111;p2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2" name="Google Shape;112;p2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15" name="Google Shape;115;p23"/>
          <p:cNvSpPr txBox="1"/>
          <p:nvPr>
            <p:ph idx="1" type="body"/>
          </p:nvPr>
        </p:nvSpPr>
        <p:spPr>
          <a:xfrm rot="5400000">
            <a:off x="1154509" y="-125809"/>
            <a:ext cx="2262982" cy="41148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16" name="Google Shape;116;p2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7" name="Google Shape;117;p2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8" name="Google Shape;118;p2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2366169" y="1085850"/>
            <a:ext cx="2925763" cy="10287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1" name="Google Shape;121;p24"/>
          <p:cNvSpPr txBox="1"/>
          <p:nvPr>
            <p:ph idx="1" type="body"/>
          </p:nvPr>
        </p:nvSpPr>
        <p:spPr>
          <a:xfrm rot="5400000">
            <a:off x="270669" y="95250"/>
            <a:ext cx="2925763" cy="30099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22" name="Google Shape;122;p2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3" name="Google Shape;123;p2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4" name="Google Shape;124;p2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p:txBody>
      </p:sp>
      <p:sp>
        <p:nvSpPr>
          <p:cNvPr id="52" name="Google Shape;52;p13"/>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330200" lvl="0" marL="457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marR="0" rtl="0" algn="l">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marR="0" rtl="0" algn="ctr">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rtl="0" algn="r">
              <a:spcBef>
                <a:spcPts val="0"/>
              </a:spcBef>
              <a:buNone/>
              <a:defRPr b="0" i="0" sz="600" u="none" cap="none" strike="noStrike">
                <a:solidFill>
                  <a:srgbClr val="888888"/>
                </a:solidFill>
                <a:latin typeface="Calibri"/>
                <a:ea typeface="Calibri"/>
                <a:cs typeface="Calibri"/>
                <a:sym typeface="Calibri"/>
              </a:defRPr>
            </a:lvl1pPr>
            <a:lvl2pPr indent="0" lvl="1" marL="0" marR="0" rtl="0" algn="r">
              <a:spcBef>
                <a:spcPts val="0"/>
              </a:spcBef>
              <a:buNone/>
              <a:defRPr b="0" i="0" sz="600" u="none" cap="none" strike="noStrike">
                <a:solidFill>
                  <a:srgbClr val="888888"/>
                </a:solidFill>
                <a:latin typeface="Calibri"/>
                <a:ea typeface="Calibri"/>
                <a:cs typeface="Calibri"/>
                <a:sym typeface="Calibri"/>
              </a:defRPr>
            </a:lvl2pPr>
            <a:lvl3pPr indent="0" lvl="2" marL="0" marR="0" rtl="0" algn="r">
              <a:spcBef>
                <a:spcPts val="0"/>
              </a:spcBef>
              <a:buNone/>
              <a:defRPr b="0" i="0" sz="600" u="none" cap="none" strike="noStrike">
                <a:solidFill>
                  <a:srgbClr val="888888"/>
                </a:solidFill>
                <a:latin typeface="Calibri"/>
                <a:ea typeface="Calibri"/>
                <a:cs typeface="Calibri"/>
                <a:sym typeface="Calibri"/>
              </a:defRPr>
            </a:lvl3pPr>
            <a:lvl4pPr indent="0" lvl="3" marL="0" marR="0" rtl="0" algn="r">
              <a:spcBef>
                <a:spcPts val="0"/>
              </a:spcBef>
              <a:buNone/>
              <a:defRPr b="0" i="0" sz="600" u="none" cap="none" strike="noStrike">
                <a:solidFill>
                  <a:srgbClr val="888888"/>
                </a:solidFill>
                <a:latin typeface="Calibri"/>
                <a:ea typeface="Calibri"/>
                <a:cs typeface="Calibri"/>
                <a:sym typeface="Calibri"/>
              </a:defRPr>
            </a:lvl4pPr>
            <a:lvl5pPr indent="0" lvl="4" marL="0" marR="0" rtl="0" algn="r">
              <a:spcBef>
                <a:spcPts val="0"/>
              </a:spcBef>
              <a:buNone/>
              <a:defRPr b="0" i="0" sz="600" u="none" cap="none" strike="noStrike">
                <a:solidFill>
                  <a:srgbClr val="888888"/>
                </a:solidFill>
                <a:latin typeface="Calibri"/>
                <a:ea typeface="Calibri"/>
                <a:cs typeface="Calibri"/>
                <a:sym typeface="Calibri"/>
              </a:defRPr>
            </a:lvl5pPr>
            <a:lvl6pPr indent="0" lvl="5" marL="0" marR="0" rtl="0" algn="r">
              <a:spcBef>
                <a:spcPts val="0"/>
              </a:spcBef>
              <a:buNone/>
              <a:defRPr b="0" i="0" sz="600" u="none" cap="none" strike="noStrike">
                <a:solidFill>
                  <a:srgbClr val="888888"/>
                </a:solidFill>
                <a:latin typeface="Calibri"/>
                <a:ea typeface="Calibri"/>
                <a:cs typeface="Calibri"/>
                <a:sym typeface="Calibri"/>
              </a:defRPr>
            </a:lvl6pPr>
            <a:lvl7pPr indent="0" lvl="6" marL="0" marR="0" rtl="0" algn="r">
              <a:spcBef>
                <a:spcPts val="0"/>
              </a:spcBef>
              <a:buNone/>
              <a:defRPr b="0" i="0" sz="600" u="none" cap="none" strike="noStrike">
                <a:solidFill>
                  <a:srgbClr val="888888"/>
                </a:solidFill>
                <a:latin typeface="Calibri"/>
                <a:ea typeface="Calibri"/>
                <a:cs typeface="Calibri"/>
                <a:sym typeface="Calibri"/>
              </a:defRPr>
            </a:lvl7pPr>
            <a:lvl8pPr indent="0" lvl="7" marL="0" marR="0" rtl="0" algn="r">
              <a:spcBef>
                <a:spcPts val="0"/>
              </a:spcBef>
              <a:buNone/>
              <a:defRPr b="0" i="0" sz="600" u="none" cap="none" strike="noStrike">
                <a:solidFill>
                  <a:srgbClr val="888888"/>
                </a:solidFill>
                <a:latin typeface="Calibri"/>
                <a:ea typeface="Calibri"/>
                <a:cs typeface="Calibri"/>
                <a:sym typeface="Calibri"/>
              </a:defRPr>
            </a:lvl8pPr>
            <a:lvl9pPr indent="0" lvl="8" marL="0" marR="0" rtl="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2.jpg"/><Relationship Id="rId4" Type="http://schemas.openxmlformats.org/officeDocument/2006/relationships/image" Target="../media/image1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5.jpg"/><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2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0.jpg"/><Relationship Id="rId4" Type="http://schemas.openxmlformats.org/officeDocument/2006/relationships/image" Target="../media/image11.jpg"/><Relationship Id="rId5" Type="http://schemas.openxmlformats.org/officeDocument/2006/relationships/image" Target="../media/image3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2.jpg"/><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2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5.jpg"/><Relationship Id="rId4" Type="http://schemas.openxmlformats.org/officeDocument/2006/relationships/image" Target="../media/image18.jpg"/><Relationship Id="rId9" Type="http://schemas.openxmlformats.org/officeDocument/2006/relationships/image" Target="../media/image29.jpg"/><Relationship Id="rId5" Type="http://schemas.openxmlformats.org/officeDocument/2006/relationships/image" Target="../media/image24.jpg"/><Relationship Id="rId6" Type="http://schemas.openxmlformats.org/officeDocument/2006/relationships/image" Target="../media/image17.jpg"/><Relationship Id="rId7" Type="http://schemas.openxmlformats.org/officeDocument/2006/relationships/image" Target="../media/image33.png"/><Relationship Id="rId8" Type="http://schemas.openxmlformats.org/officeDocument/2006/relationships/image" Target="../media/image2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23.jpg"/><Relationship Id="rId4" Type="http://schemas.openxmlformats.org/officeDocument/2006/relationships/image" Target="../media/image27.jpg"/><Relationship Id="rId5" Type="http://schemas.openxmlformats.org/officeDocument/2006/relationships/image" Target="../media/image3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3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3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31.jp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4.jp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7.jp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2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9.jp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id="129" name="Google Shape;129;p25"/>
          <p:cNvPicPr preferRelativeResize="0"/>
          <p:nvPr/>
        </p:nvPicPr>
        <p:blipFill rotWithShape="1">
          <a:blip r:embed="rId3">
            <a:alphaModFix/>
          </a:blip>
          <a:srcRect b="31261" l="0" r="0" t="31261"/>
          <a:stretch/>
        </p:blipFill>
        <p:spPr>
          <a:xfrm>
            <a:off x="0" y="0"/>
            <a:ext cx="9144000" cy="5143500"/>
          </a:xfrm>
          <a:prstGeom prst="rect">
            <a:avLst/>
          </a:prstGeom>
          <a:noFill/>
          <a:ln>
            <a:noFill/>
          </a:ln>
        </p:spPr>
      </p:pic>
      <p:pic>
        <p:nvPicPr>
          <p:cNvPr id="130" name="Google Shape;130;p25"/>
          <p:cNvPicPr preferRelativeResize="0"/>
          <p:nvPr/>
        </p:nvPicPr>
        <p:blipFill rotWithShape="1">
          <a:blip r:embed="rId4">
            <a:alphaModFix/>
          </a:blip>
          <a:srcRect b="0" l="16810" r="16810" t="0"/>
          <a:stretch/>
        </p:blipFill>
        <p:spPr>
          <a:xfrm>
            <a:off x="4086226" y="0"/>
            <a:ext cx="5124450" cy="5143500"/>
          </a:xfrm>
          <a:prstGeom prst="rect">
            <a:avLst/>
          </a:prstGeom>
          <a:noFill/>
          <a:ln>
            <a:noFill/>
          </a:ln>
        </p:spPr>
      </p:pic>
      <p:grpSp>
        <p:nvGrpSpPr>
          <p:cNvPr id="131" name="Google Shape;131;p25"/>
          <p:cNvGrpSpPr/>
          <p:nvPr/>
        </p:nvGrpSpPr>
        <p:grpSpPr>
          <a:xfrm>
            <a:off x="0" y="-54248"/>
            <a:ext cx="4086226" cy="5197748"/>
            <a:chOff x="0" y="-28575"/>
            <a:chExt cx="2152415" cy="2737908"/>
          </a:xfrm>
        </p:grpSpPr>
        <p:sp>
          <p:nvSpPr>
            <p:cNvPr id="132" name="Google Shape;132;p25"/>
            <p:cNvSpPr/>
            <p:nvPr/>
          </p:nvSpPr>
          <p:spPr>
            <a:xfrm>
              <a:off x="0" y="0"/>
              <a:ext cx="2152415" cy="2709333"/>
            </a:xfrm>
            <a:custGeom>
              <a:rect b="b" l="l" r="r" t="t"/>
              <a:pathLst>
                <a:path extrusionOk="0" h="2709333" w="2152415">
                  <a:moveTo>
                    <a:pt x="0" y="0"/>
                  </a:moveTo>
                  <a:lnTo>
                    <a:pt x="2152415" y="0"/>
                  </a:lnTo>
                  <a:lnTo>
                    <a:pt x="2152415" y="2709333"/>
                  </a:lnTo>
                  <a:lnTo>
                    <a:pt x="0" y="2709333"/>
                  </a:lnTo>
                  <a:close/>
                </a:path>
              </a:pathLst>
            </a:custGeom>
            <a:solidFill>
              <a:srgbClr val="000000">
                <a:alpha val="78823"/>
              </a:srgbClr>
            </a:solidFill>
            <a:ln>
              <a:noFill/>
            </a:ln>
          </p:spPr>
        </p:sp>
        <p:sp>
          <p:nvSpPr>
            <p:cNvPr id="133" name="Google Shape;133;p25"/>
            <p:cNvSpPr txBox="1"/>
            <p:nvPr/>
          </p:nvSpPr>
          <p:spPr>
            <a:xfrm>
              <a:off x="0" y="-28575"/>
              <a:ext cx="812800" cy="841375"/>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134" name="Google Shape;134;p25"/>
          <p:cNvCxnSpPr/>
          <p:nvPr/>
        </p:nvCxnSpPr>
        <p:spPr>
          <a:xfrm rot="-5400000">
            <a:off x="1185439" y="4397842"/>
            <a:ext cx="1937186" cy="0"/>
          </a:xfrm>
          <a:prstGeom prst="straightConnector1">
            <a:avLst/>
          </a:prstGeom>
          <a:noFill/>
          <a:ln cap="flat" cmpd="sng" w="19050">
            <a:solidFill>
              <a:srgbClr val="FFFFFF"/>
            </a:solidFill>
            <a:prstDash val="solid"/>
            <a:round/>
            <a:headEnd len="sm" w="sm" type="none"/>
            <a:tailEnd len="sm" w="sm" type="none"/>
          </a:ln>
        </p:spPr>
      </p:cxnSp>
      <p:cxnSp>
        <p:nvCxnSpPr>
          <p:cNvPr id="135" name="Google Shape;135;p25"/>
          <p:cNvCxnSpPr/>
          <p:nvPr/>
        </p:nvCxnSpPr>
        <p:spPr>
          <a:xfrm rot="-5400000">
            <a:off x="1245725" y="676999"/>
            <a:ext cx="1816614" cy="0"/>
          </a:xfrm>
          <a:prstGeom prst="straightConnector1">
            <a:avLst/>
          </a:prstGeom>
          <a:noFill/>
          <a:ln cap="flat" cmpd="sng" w="19050">
            <a:solidFill>
              <a:srgbClr val="FFFFFF"/>
            </a:solidFill>
            <a:prstDash val="solid"/>
            <a:round/>
            <a:headEnd len="sm" w="sm" type="none"/>
            <a:tailEnd len="sm" w="sm" type="none"/>
          </a:ln>
        </p:spPr>
      </p:cxnSp>
      <p:sp>
        <p:nvSpPr>
          <p:cNvPr id="136" name="Google Shape;136;p25"/>
          <p:cNvSpPr txBox="1"/>
          <p:nvPr/>
        </p:nvSpPr>
        <p:spPr>
          <a:xfrm>
            <a:off x="606682" y="2880999"/>
            <a:ext cx="2936231" cy="228341"/>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1300" u="none" cap="none" strike="noStrike">
                <a:solidFill>
                  <a:srgbClr val="FFFFFC"/>
                </a:solidFill>
                <a:latin typeface="Raleway"/>
                <a:ea typeface="Raleway"/>
                <a:cs typeface="Raleway"/>
                <a:sym typeface="Raleway"/>
              </a:rPr>
              <a:t>HOLIDAY</a:t>
            </a:r>
            <a:endParaRPr sz="700"/>
          </a:p>
        </p:txBody>
      </p:sp>
      <p:sp>
        <p:nvSpPr>
          <p:cNvPr id="137" name="Google Shape;137;p25"/>
          <p:cNvSpPr txBox="1"/>
          <p:nvPr/>
        </p:nvSpPr>
        <p:spPr>
          <a:xfrm>
            <a:off x="276225" y="1681735"/>
            <a:ext cx="3597145" cy="115794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 sz="6700" u="none" cap="none" strike="noStrike">
                <a:solidFill>
                  <a:srgbClr val="FFFFFC"/>
                </a:solidFill>
                <a:latin typeface="Raleway"/>
                <a:ea typeface="Raleway"/>
                <a:cs typeface="Raleway"/>
                <a:sym typeface="Raleway"/>
              </a:rPr>
              <a:t>WINTER</a:t>
            </a:r>
            <a:endParaRPr sz="700"/>
          </a:p>
        </p:txBody>
      </p:sp>
      <p:sp>
        <p:nvSpPr>
          <p:cNvPr id="138" name="Google Shape;138;p25"/>
          <p:cNvSpPr txBox="1"/>
          <p:nvPr/>
        </p:nvSpPr>
        <p:spPr>
          <a:xfrm>
            <a:off x="2293873" y="3420260"/>
            <a:ext cx="1397653" cy="270126"/>
          </a:xfrm>
          <a:prstGeom prst="rect">
            <a:avLst/>
          </a:prstGeom>
          <a:noFill/>
          <a:ln>
            <a:noFill/>
          </a:ln>
        </p:spPr>
        <p:txBody>
          <a:bodyPr anchorCtr="0" anchor="t" bIns="0" lIns="0" spcFirstLastPara="1" rIns="0" wrap="square" tIns="0">
            <a:spAutoFit/>
          </a:bodyPr>
          <a:lstStyle/>
          <a:p>
            <a:pPr indent="0" lvl="0" marL="0" marR="0" rtl="0" algn="just">
              <a:lnSpc>
                <a:spcPct val="140025"/>
              </a:lnSpc>
              <a:spcBef>
                <a:spcPts val="0"/>
              </a:spcBef>
              <a:spcAft>
                <a:spcPts val="0"/>
              </a:spcAft>
              <a:buNone/>
            </a:pPr>
            <a:r>
              <a:rPr b="0" i="0" lang="en" sz="800" u="none" cap="none" strike="noStrike">
                <a:solidFill>
                  <a:srgbClr val="FFFFFF"/>
                </a:solidFill>
                <a:latin typeface="Open Sans"/>
                <a:ea typeface="Open Sans"/>
                <a:cs typeface="Open Sans"/>
                <a:sym typeface="Open Sans"/>
              </a:rPr>
              <a:t>20</a:t>
            </a:r>
            <a:endParaRPr sz="700"/>
          </a:p>
          <a:p>
            <a:pPr indent="0" lvl="0" marL="0" marR="0" rtl="0" algn="just">
              <a:lnSpc>
                <a:spcPct val="140025"/>
              </a:lnSpc>
              <a:spcBef>
                <a:spcPts val="0"/>
              </a:spcBef>
              <a:spcAft>
                <a:spcPts val="0"/>
              </a:spcAft>
              <a:buNone/>
            </a:pPr>
            <a:r>
              <a:rPr b="0" i="0" lang="en" sz="800" u="none" cap="none" strike="noStrike">
                <a:solidFill>
                  <a:srgbClr val="FFFFFF"/>
                </a:solidFill>
                <a:latin typeface="Open Sans"/>
                <a:ea typeface="Open Sans"/>
                <a:cs typeface="Open Sans"/>
                <a:sym typeface="Open Sans"/>
              </a:rPr>
              <a:t>22</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D0BC"/>
        </a:solidFill>
      </p:bgPr>
    </p:bg>
    <p:spTree>
      <p:nvGrpSpPr>
        <p:cNvPr id="252" name="Shape 252"/>
        <p:cNvGrpSpPr/>
        <p:nvPr/>
      </p:nvGrpSpPr>
      <p:grpSpPr>
        <a:xfrm>
          <a:off x="0" y="0"/>
          <a:ext cx="0" cy="0"/>
          <a:chOff x="0" y="0"/>
          <a:chExt cx="0" cy="0"/>
        </a:xfrm>
      </p:grpSpPr>
      <p:cxnSp>
        <p:nvCxnSpPr>
          <p:cNvPr id="253" name="Google Shape;253;p34"/>
          <p:cNvCxnSpPr/>
          <p:nvPr/>
        </p:nvCxnSpPr>
        <p:spPr>
          <a:xfrm rot="10800000">
            <a:off x="8301150" y="3875400"/>
            <a:ext cx="0" cy="1285500"/>
          </a:xfrm>
          <a:prstGeom prst="straightConnector1">
            <a:avLst/>
          </a:prstGeom>
          <a:noFill/>
          <a:ln cap="flat" cmpd="sng" w="25400">
            <a:solidFill>
              <a:srgbClr val="000000"/>
            </a:solidFill>
            <a:prstDash val="solid"/>
            <a:round/>
            <a:headEnd len="sm" w="sm" type="none"/>
            <a:tailEnd len="sm" w="sm" type="none"/>
          </a:ln>
        </p:spPr>
      </p:cxnSp>
      <p:sp>
        <p:nvSpPr>
          <p:cNvPr id="254" name="Google Shape;254;p34"/>
          <p:cNvSpPr txBox="1"/>
          <p:nvPr/>
        </p:nvSpPr>
        <p:spPr>
          <a:xfrm>
            <a:off x="8448949" y="3880699"/>
            <a:ext cx="1397700" cy="295500"/>
          </a:xfrm>
          <a:prstGeom prst="rect">
            <a:avLst/>
          </a:prstGeom>
          <a:noFill/>
          <a:ln>
            <a:noFill/>
          </a:ln>
        </p:spPr>
        <p:txBody>
          <a:bodyPr anchorCtr="0" anchor="t" bIns="0" lIns="0" spcFirstLastPara="1" rIns="0" wrap="square" tIns="0">
            <a:spAutoFit/>
          </a:bodyPr>
          <a:lstStyle/>
          <a:p>
            <a:pPr indent="0" lvl="0" marL="0" marR="0" rtl="0" algn="just">
              <a:lnSpc>
                <a:spcPct val="140025"/>
              </a:lnSpc>
              <a:spcBef>
                <a:spcPts val="0"/>
              </a:spcBef>
              <a:spcAft>
                <a:spcPts val="0"/>
              </a:spcAft>
              <a:buNone/>
            </a:pPr>
            <a:r>
              <a:rPr b="0" i="0" lang="en" sz="800" u="none" cap="none" strike="noStrike">
                <a:solidFill>
                  <a:srgbClr val="000000"/>
                </a:solidFill>
                <a:latin typeface="Open Sans"/>
                <a:ea typeface="Open Sans"/>
                <a:cs typeface="Open Sans"/>
                <a:sym typeface="Open Sans"/>
              </a:rPr>
              <a:t>20</a:t>
            </a:r>
            <a:endParaRPr sz="700"/>
          </a:p>
          <a:p>
            <a:pPr indent="0" lvl="0" marL="0" marR="0" rtl="0" algn="just">
              <a:lnSpc>
                <a:spcPct val="140025"/>
              </a:lnSpc>
              <a:spcBef>
                <a:spcPts val="0"/>
              </a:spcBef>
              <a:spcAft>
                <a:spcPts val="0"/>
              </a:spcAft>
              <a:buNone/>
            </a:pPr>
            <a:r>
              <a:rPr b="0" i="0" lang="en" sz="800" u="none" cap="none" strike="noStrike">
                <a:solidFill>
                  <a:srgbClr val="000000"/>
                </a:solidFill>
                <a:latin typeface="Open Sans"/>
                <a:ea typeface="Open Sans"/>
                <a:cs typeface="Open Sans"/>
                <a:sym typeface="Open Sans"/>
              </a:rPr>
              <a:t>22</a:t>
            </a:r>
            <a:endParaRPr sz="700"/>
          </a:p>
        </p:txBody>
      </p:sp>
      <p:pic>
        <p:nvPicPr>
          <p:cNvPr id="255" name="Google Shape;255;p34"/>
          <p:cNvPicPr preferRelativeResize="0"/>
          <p:nvPr/>
        </p:nvPicPr>
        <p:blipFill rotWithShape="1">
          <a:blip r:embed="rId3">
            <a:alphaModFix/>
          </a:blip>
          <a:srcRect b="0" l="0" r="0" t="0"/>
          <a:stretch/>
        </p:blipFill>
        <p:spPr>
          <a:xfrm>
            <a:off x="1959675" y="514350"/>
            <a:ext cx="2314575" cy="4114800"/>
          </a:xfrm>
          <a:prstGeom prst="rect">
            <a:avLst/>
          </a:prstGeom>
          <a:noFill/>
          <a:ln>
            <a:noFill/>
          </a:ln>
        </p:spPr>
      </p:pic>
      <p:pic>
        <p:nvPicPr>
          <p:cNvPr id="256" name="Google Shape;256;p34"/>
          <p:cNvPicPr preferRelativeResize="0"/>
          <p:nvPr/>
        </p:nvPicPr>
        <p:blipFill rotWithShape="1">
          <a:blip r:embed="rId4">
            <a:alphaModFix/>
          </a:blip>
          <a:srcRect b="0" l="43848" r="24509" t="0"/>
          <a:stretch/>
        </p:blipFill>
        <p:spPr>
          <a:xfrm>
            <a:off x="-462156" y="514350"/>
            <a:ext cx="2314575" cy="4114800"/>
          </a:xfrm>
          <a:prstGeom prst="rect">
            <a:avLst/>
          </a:prstGeom>
          <a:noFill/>
          <a:ln>
            <a:noFill/>
          </a:ln>
        </p:spPr>
      </p:pic>
      <p:sp>
        <p:nvSpPr>
          <p:cNvPr id="257" name="Google Shape;257;p34"/>
          <p:cNvSpPr txBox="1"/>
          <p:nvPr/>
        </p:nvSpPr>
        <p:spPr>
          <a:xfrm>
            <a:off x="4801736" y="2415514"/>
            <a:ext cx="2454688" cy="92335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None/>
            </a:pPr>
            <a:r>
              <a:rPr b="0" i="0" lang="en" sz="2600" u="none" cap="none" strike="noStrike">
                <a:solidFill>
                  <a:srgbClr val="000000"/>
                </a:solidFill>
                <a:latin typeface="Raleway"/>
                <a:ea typeface="Raleway"/>
                <a:cs typeface="Raleway"/>
                <a:sym typeface="Raleway"/>
              </a:rPr>
              <a:t>Write Your Big Topic or Idea</a:t>
            </a:r>
            <a:endParaRPr sz="700"/>
          </a:p>
        </p:txBody>
      </p:sp>
      <p:sp>
        <p:nvSpPr>
          <p:cNvPr id="258" name="Google Shape;258;p34"/>
          <p:cNvSpPr txBox="1"/>
          <p:nvPr/>
        </p:nvSpPr>
        <p:spPr>
          <a:xfrm>
            <a:off x="4801736" y="3860583"/>
            <a:ext cx="1370357" cy="522238"/>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None/>
            </a:pPr>
            <a:r>
              <a:rPr b="0" i="0" lang="en" sz="1000" u="none" cap="none" strike="noStrike">
                <a:solidFill>
                  <a:srgbClr val="000000"/>
                </a:solidFill>
                <a:latin typeface="Open Sans"/>
                <a:ea typeface="Open Sans"/>
                <a:cs typeface="Open Sans"/>
                <a:sym typeface="Open Sans"/>
              </a:rPr>
              <a:t>Briefly elaborate</a:t>
            </a:r>
            <a:endParaRPr sz="700"/>
          </a:p>
          <a:p>
            <a:pPr indent="0" lvl="0" marL="0" marR="0" rtl="0" algn="l">
              <a:lnSpc>
                <a:spcPct val="140020"/>
              </a:lnSpc>
              <a:spcBef>
                <a:spcPts val="0"/>
              </a:spcBef>
              <a:spcAft>
                <a:spcPts val="0"/>
              </a:spcAft>
              <a:buNone/>
            </a:pPr>
            <a:r>
              <a:rPr b="0" i="0" lang="en" sz="1000" u="none" cap="none" strike="noStrike">
                <a:solidFill>
                  <a:srgbClr val="000000"/>
                </a:solidFill>
                <a:latin typeface="Open Sans"/>
                <a:ea typeface="Open Sans"/>
                <a:cs typeface="Open Sans"/>
                <a:sym typeface="Open Sans"/>
              </a:rPr>
              <a:t>on what you want</a:t>
            </a:r>
            <a:endParaRPr sz="700"/>
          </a:p>
          <a:p>
            <a:pPr indent="0" lvl="0" marL="0" marR="0" rtl="0" algn="l">
              <a:lnSpc>
                <a:spcPct val="140020"/>
              </a:lnSpc>
              <a:spcBef>
                <a:spcPts val="0"/>
              </a:spcBef>
              <a:spcAft>
                <a:spcPts val="0"/>
              </a:spcAft>
              <a:buNone/>
            </a:pPr>
            <a:r>
              <a:rPr b="0" i="0" lang="en" sz="1000" u="none" cap="none" strike="noStrike">
                <a:solidFill>
                  <a:srgbClr val="000000"/>
                </a:solidFill>
                <a:latin typeface="Open Sans"/>
                <a:ea typeface="Open Sans"/>
                <a:cs typeface="Open Sans"/>
                <a:sym typeface="Open Sans"/>
              </a:rPr>
              <a:t>to discuss. </a:t>
            </a:r>
            <a:endParaRPr sz="700"/>
          </a:p>
        </p:txBody>
      </p:sp>
      <p:sp>
        <p:nvSpPr>
          <p:cNvPr id="259" name="Google Shape;259;p34"/>
          <p:cNvSpPr txBox="1"/>
          <p:nvPr/>
        </p:nvSpPr>
        <p:spPr>
          <a:xfrm>
            <a:off x="6502739" y="3860583"/>
            <a:ext cx="1370357" cy="522238"/>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None/>
            </a:pPr>
            <a:r>
              <a:rPr b="0" i="0" lang="en" sz="1000" u="none" cap="none" strike="noStrike">
                <a:solidFill>
                  <a:srgbClr val="000000"/>
                </a:solidFill>
                <a:latin typeface="Open Sans"/>
                <a:ea typeface="Open Sans"/>
                <a:cs typeface="Open Sans"/>
                <a:sym typeface="Open Sans"/>
              </a:rPr>
              <a:t>Briefly elaborate</a:t>
            </a:r>
            <a:endParaRPr sz="700"/>
          </a:p>
          <a:p>
            <a:pPr indent="0" lvl="0" marL="0" marR="0" rtl="0" algn="l">
              <a:lnSpc>
                <a:spcPct val="140020"/>
              </a:lnSpc>
              <a:spcBef>
                <a:spcPts val="0"/>
              </a:spcBef>
              <a:spcAft>
                <a:spcPts val="0"/>
              </a:spcAft>
              <a:buNone/>
            </a:pPr>
            <a:r>
              <a:rPr b="0" i="0" lang="en" sz="1000" u="none" cap="none" strike="noStrike">
                <a:solidFill>
                  <a:srgbClr val="000000"/>
                </a:solidFill>
                <a:latin typeface="Open Sans"/>
                <a:ea typeface="Open Sans"/>
                <a:cs typeface="Open Sans"/>
                <a:sym typeface="Open Sans"/>
              </a:rPr>
              <a:t>on what you want</a:t>
            </a:r>
            <a:endParaRPr sz="700"/>
          </a:p>
          <a:p>
            <a:pPr indent="0" lvl="0" marL="0" marR="0" rtl="0" algn="l">
              <a:lnSpc>
                <a:spcPct val="140020"/>
              </a:lnSpc>
              <a:spcBef>
                <a:spcPts val="0"/>
              </a:spcBef>
              <a:spcAft>
                <a:spcPts val="0"/>
              </a:spcAft>
              <a:buNone/>
            </a:pPr>
            <a:r>
              <a:rPr b="0" i="0" lang="en" sz="1000" u="none" cap="none" strike="noStrike">
                <a:solidFill>
                  <a:srgbClr val="000000"/>
                </a:solidFill>
                <a:latin typeface="Open Sans"/>
                <a:ea typeface="Open Sans"/>
                <a:cs typeface="Open Sans"/>
                <a:sym typeface="Open Sans"/>
              </a:rPr>
              <a:t>to discuss. </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6"/>
        </a:solidFill>
      </p:bgPr>
    </p:bg>
    <p:spTree>
      <p:nvGrpSpPr>
        <p:cNvPr id="263" name="Shape 263"/>
        <p:cNvGrpSpPr/>
        <p:nvPr/>
      </p:nvGrpSpPr>
      <p:grpSpPr>
        <a:xfrm>
          <a:off x="0" y="0"/>
          <a:ext cx="0" cy="0"/>
          <a:chOff x="0" y="0"/>
          <a:chExt cx="0" cy="0"/>
        </a:xfrm>
      </p:grpSpPr>
      <p:sp>
        <p:nvSpPr>
          <p:cNvPr id="264" name="Google Shape;264;p35"/>
          <p:cNvSpPr txBox="1"/>
          <p:nvPr/>
        </p:nvSpPr>
        <p:spPr>
          <a:xfrm>
            <a:off x="1660907" y="3381174"/>
            <a:ext cx="4622803" cy="45665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None/>
            </a:pPr>
            <a:r>
              <a:rPr b="0" i="0" lang="en" sz="2600" u="none" cap="none" strike="noStrike">
                <a:solidFill>
                  <a:srgbClr val="000000"/>
                </a:solidFill>
                <a:latin typeface="Raleway"/>
                <a:ea typeface="Raleway"/>
                <a:cs typeface="Raleway"/>
                <a:sym typeface="Raleway"/>
              </a:rPr>
              <a:t>123,456,789</a:t>
            </a:r>
            <a:endParaRPr sz="700"/>
          </a:p>
        </p:txBody>
      </p:sp>
      <p:sp>
        <p:nvSpPr>
          <p:cNvPr id="265" name="Google Shape;265;p35"/>
          <p:cNvSpPr txBox="1"/>
          <p:nvPr/>
        </p:nvSpPr>
        <p:spPr>
          <a:xfrm>
            <a:off x="1660907" y="4087800"/>
            <a:ext cx="4347155" cy="198087"/>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i="0" lang="en" sz="1200" u="none" cap="none" strike="noStrike">
                <a:solidFill>
                  <a:srgbClr val="000000"/>
                </a:solidFill>
                <a:latin typeface="Open Sans"/>
                <a:ea typeface="Open Sans"/>
                <a:cs typeface="Open Sans"/>
                <a:sym typeface="Open Sans"/>
              </a:rPr>
              <a:t>Elaborate on the featured statistic.</a:t>
            </a:r>
            <a:endParaRPr sz="700"/>
          </a:p>
        </p:txBody>
      </p:sp>
      <p:cxnSp>
        <p:nvCxnSpPr>
          <p:cNvPr id="266" name="Google Shape;266;p35"/>
          <p:cNvCxnSpPr/>
          <p:nvPr/>
        </p:nvCxnSpPr>
        <p:spPr>
          <a:xfrm rot="10800000">
            <a:off x="6916250" y="3433500"/>
            <a:ext cx="0" cy="1718700"/>
          </a:xfrm>
          <a:prstGeom prst="straightConnector1">
            <a:avLst/>
          </a:prstGeom>
          <a:noFill/>
          <a:ln cap="flat" cmpd="sng" w="19050">
            <a:solidFill>
              <a:srgbClr val="000000"/>
            </a:solidFill>
            <a:prstDash val="solid"/>
            <a:round/>
            <a:headEnd len="sm" w="sm" type="none"/>
            <a:tailEnd len="sm" w="sm" type="none"/>
          </a:ln>
        </p:spPr>
      </p:cxnSp>
      <p:sp>
        <p:nvSpPr>
          <p:cNvPr id="267" name="Google Shape;267;p35"/>
          <p:cNvSpPr txBox="1"/>
          <p:nvPr/>
        </p:nvSpPr>
        <p:spPr>
          <a:xfrm>
            <a:off x="7064042" y="3435818"/>
            <a:ext cx="1397653" cy="270126"/>
          </a:xfrm>
          <a:prstGeom prst="rect">
            <a:avLst/>
          </a:prstGeom>
          <a:noFill/>
          <a:ln>
            <a:noFill/>
          </a:ln>
        </p:spPr>
        <p:txBody>
          <a:bodyPr anchorCtr="0" anchor="t" bIns="0" lIns="0" spcFirstLastPara="1" rIns="0" wrap="square" tIns="0">
            <a:spAutoFit/>
          </a:bodyPr>
          <a:lstStyle/>
          <a:p>
            <a:pPr indent="0" lvl="0" marL="0" marR="0" rtl="0" algn="just">
              <a:lnSpc>
                <a:spcPct val="140025"/>
              </a:lnSpc>
              <a:spcBef>
                <a:spcPts val="0"/>
              </a:spcBef>
              <a:spcAft>
                <a:spcPts val="0"/>
              </a:spcAft>
              <a:buNone/>
            </a:pPr>
            <a:r>
              <a:rPr b="0" i="0" lang="en" sz="800" u="none" cap="none" strike="noStrike">
                <a:solidFill>
                  <a:srgbClr val="000000"/>
                </a:solidFill>
                <a:latin typeface="Open Sans"/>
                <a:ea typeface="Open Sans"/>
                <a:cs typeface="Open Sans"/>
                <a:sym typeface="Open Sans"/>
              </a:rPr>
              <a:t>20</a:t>
            </a:r>
            <a:endParaRPr sz="700"/>
          </a:p>
          <a:p>
            <a:pPr indent="0" lvl="0" marL="0" marR="0" rtl="0" algn="just">
              <a:lnSpc>
                <a:spcPct val="140025"/>
              </a:lnSpc>
              <a:spcBef>
                <a:spcPts val="0"/>
              </a:spcBef>
              <a:spcAft>
                <a:spcPts val="0"/>
              </a:spcAft>
              <a:buNone/>
            </a:pPr>
            <a:r>
              <a:rPr b="0" i="0" lang="en" sz="800" u="none" cap="none" strike="noStrike">
                <a:solidFill>
                  <a:srgbClr val="000000"/>
                </a:solidFill>
                <a:latin typeface="Open Sans"/>
                <a:ea typeface="Open Sans"/>
                <a:cs typeface="Open Sans"/>
                <a:sym typeface="Open Sans"/>
              </a:rPr>
              <a:t>22</a:t>
            </a:r>
            <a:endParaRPr sz="700"/>
          </a:p>
        </p:txBody>
      </p:sp>
      <p:pic>
        <p:nvPicPr>
          <p:cNvPr id="268" name="Google Shape;268;p35"/>
          <p:cNvPicPr preferRelativeResize="0"/>
          <p:nvPr/>
        </p:nvPicPr>
        <p:blipFill rotWithShape="1">
          <a:blip r:embed="rId3">
            <a:alphaModFix/>
          </a:blip>
          <a:srcRect b="38750" l="0" r="0" t="38749"/>
          <a:stretch/>
        </p:blipFill>
        <p:spPr>
          <a:xfrm>
            <a:off x="0" y="0"/>
            <a:ext cx="9144000" cy="25717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54F2F"/>
        </a:solidFill>
      </p:bgPr>
    </p:bg>
    <p:spTree>
      <p:nvGrpSpPr>
        <p:cNvPr id="272" name="Shape 272"/>
        <p:cNvGrpSpPr/>
        <p:nvPr/>
      </p:nvGrpSpPr>
      <p:grpSpPr>
        <a:xfrm>
          <a:off x="0" y="0"/>
          <a:ext cx="0" cy="0"/>
          <a:chOff x="0" y="0"/>
          <a:chExt cx="0" cy="0"/>
        </a:xfrm>
      </p:grpSpPr>
      <p:sp>
        <p:nvSpPr>
          <p:cNvPr id="273" name="Google Shape;273;p36"/>
          <p:cNvSpPr txBox="1"/>
          <p:nvPr/>
        </p:nvSpPr>
        <p:spPr>
          <a:xfrm>
            <a:off x="3006479" y="1311247"/>
            <a:ext cx="5415637" cy="198087"/>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 sz="1200" u="none" cap="none" strike="noStrike">
                <a:solidFill>
                  <a:srgbClr val="FFFFFC"/>
                </a:solidFill>
                <a:latin typeface="Open Sans"/>
                <a:ea typeface="Open Sans"/>
                <a:cs typeface="Open Sans"/>
                <a:sym typeface="Open Sans"/>
              </a:rPr>
              <a:t>Elaborate on the featured statistic.</a:t>
            </a:r>
            <a:endParaRPr sz="700"/>
          </a:p>
        </p:txBody>
      </p:sp>
      <p:sp>
        <p:nvSpPr>
          <p:cNvPr id="274" name="Google Shape;274;p36"/>
          <p:cNvSpPr txBox="1"/>
          <p:nvPr/>
        </p:nvSpPr>
        <p:spPr>
          <a:xfrm>
            <a:off x="3006479" y="2364828"/>
            <a:ext cx="5415637" cy="198087"/>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 sz="1200" u="none" cap="none" strike="noStrike">
                <a:solidFill>
                  <a:srgbClr val="FFFFFC"/>
                </a:solidFill>
                <a:latin typeface="Open Sans"/>
                <a:ea typeface="Open Sans"/>
                <a:cs typeface="Open Sans"/>
                <a:sym typeface="Open Sans"/>
              </a:rPr>
              <a:t>Elaborate on the featured statistic.</a:t>
            </a:r>
            <a:endParaRPr sz="700"/>
          </a:p>
        </p:txBody>
      </p:sp>
      <p:sp>
        <p:nvSpPr>
          <p:cNvPr id="275" name="Google Shape;275;p36"/>
          <p:cNvSpPr txBox="1"/>
          <p:nvPr/>
        </p:nvSpPr>
        <p:spPr>
          <a:xfrm>
            <a:off x="3006479" y="3533229"/>
            <a:ext cx="5415637" cy="198087"/>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 sz="1200" u="none" cap="none" strike="noStrike">
                <a:solidFill>
                  <a:srgbClr val="FFFFFC"/>
                </a:solidFill>
                <a:latin typeface="Open Sans"/>
                <a:ea typeface="Open Sans"/>
                <a:cs typeface="Open Sans"/>
                <a:sym typeface="Open Sans"/>
              </a:rPr>
              <a:t>Elaborate on the featured statistic.</a:t>
            </a:r>
            <a:endParaRPr sz="700"/>
          </a:p>
        </p:txBody>
      </p:sp>
      <p:grpSp>
        <p:nvGrpSpPr>
          <p:cNvPr id="276" name="Google Shape;276;p36"/>
          <p:cNvGrpSpPr/>
          <p:nvPr/>
        </p:nvGrpSpPr>
        <p:grpSpPr>
          <a:xfrm>
            <a:off x="998665" y="435600"/>
            <a:ext cx="3107890" cy="1759817"/>
            <a:chOff x="0" y="-114302"/>
            <a:chExt cx="1637110" cy="927000"/>
          </a:xfrm>
        </p:grpSpPr>
        <p:sp>
          <p:nvSpPr>
            <p:cNvPr id="277" name="Google Shape;277;p36"/>
            <p:cNvSpPr/>
            <p:nvPr/>
          </p:nvSpPr>
          <p:spPr>
            <a:xfrm>
              <a:off x="0" y="0"/>
              <a:ext cx="1636955" cy="489671"/>
            </a:xfrm>
            <a:custGeom>
              <a:rect b="b" l="l" r="r" t="t"/>
              <a:pathLst>
                <a:path extrusionOk="0" h="489671" w="1636955">
                  <a:moveTo>
                    <a:pt x="0" y="0"/>
                  </a:moveTo>
                  <a:lnTo>
                    <a:pt x="1636955" y="0"/>
                  </a:lnTo>
                  <a:lnTo>
                    <a:pt x="1636955" y="489671"/>
                  </a:lnTo>
                  <a:lnTo>
                    <a:pt x="0" y="489671"/>
                  </a:lnTo>
                  <a:close/>
                </a:path>
              </a:pathLst>
            </a:custGeom>
            <a:noFill/>
            <a:ln>
              <a:noFill/>
            </a:ln>
          </p:spPr>
        </p:sp>
        <p:sp>
          <p:nvSpPr>
            <p:cNvPr id="278" name="Google Shape;278;p36"/>
            <p:cNvSpPr txBox="1"/>
            <p:nvPr/>
          </p:nvSpPr>
          <p:spPr>
            <a:xfrm>
              <a:off x="10" y="-114302"/>
              <a:ext cx="1637100" cy="927000"/>
            </a:xfrm>
            <a:prstGeom prst="rect">
              <a:avLst/>
            </a:prstGeom>
            <a:noFill/>
            <a:ln>
              <a:noFill/>
            </a:ln>
          </p:spPr>
          <p:txBody>
            <a:bodyPr anchorCtr="0" anchor="ctr" bIns="127000" lIns="127000" spcFirstLastPara="1" rIns="127000" wrap="square" tIns="127000">
              <a:noAutofit/>
            </a:bodyPr>
            <a:lstStyle/>
            <a:p>
              <a:pPr indent="0" lvl="0" marL="0" marR="0" rtl="0" algn="r">
                <a:lnSpc>
                  <a:spcPct val="140006"/>
                </a:lnSpc>
                <a:spcBef>
                  <a:spcPts val="0"/>
                </a:spcBef>
                <a:spcAft>
                  <a:spcPts val="0"/>
                </a:spcAft>
                <a:buNone/>
              </a:pPr>
              <a:r>
                <a:rPr b="0" i="0" lang="en" sz="3000" u="none" cap="none" strike="noStrike">
                  <a:solidFill>
                    <a:srgbClr val="FFFFFC"/>
                  </a:solidFill>
                  <a:latin typeface="Raleway"/>
                  <a:ea typeface="Raleway"/>
                  <a:cs typeface="Raleway"/>
                  <a:sym typeface="Raleway"/>
                </a:rPr>
                <a:t>2 out of 5</a:t>
              </a:r>
              <a:endParaRPr sz="700"/>
            </a:p>
          </p:txBody>
        </p:sp>
      </p:grpSp>
      <p:grpSp>
        <p:nvGrpSpPr>
          <p:cNvPr id="279" name="Google Shape;279;p36"/>
          <p:cNvGrpSpPr/>
          <p:nvPr/>
        </p:nvGrpSpPr>
        <p:grpSpPr>
          <a:xfrm>
            <a:off x="998665" y="1470125"/>
            <a:ext cx="3107595" cy="1759817"/>
            <a:chOff x="0" y="-114305"/>
            <a:chExt cx="1636955" cy="927000"/>
          </a:xfrm>
        </p:grpSpPr>
        <p:sp>
          <p:nvSpPr>
            <p:cNvPr id="280" name="Google Shape;280;p36"/>
            <p:cNvSpPr/>
            <p:nvPr/>
          </p:nvSpPr>
          <p:spPr>
            <a:xfrm>
              <a:off x="0" y="0"/>
              <a:ext cx="1636955" cy="489671"/>
            </a:xfrm>
            <a:custGeom>
              <a:rect b="b" l="l" r="r" t="t"/>
              <a:pathLst>
                <a:path extrusionOk="0" h="489671" w="1636955">
                  <a:moveTo>
                    <a:pt x="0" y="0"/>
                  </a:moveTo>
                  <a:lnTo>
                    <a:pt x="1636955" y="0"/>
                  </a:lnTo>
                  <a:lnTo>
                    <a:pt x="1636955" y="489671"/>
                  </a:lnTo>
                  <a:lnTo>
                    <a:pt x="0" y="489671"/>
                  </a:lnTo>
                  <a:close/>
                </a:path>
              </a:pathLst>
            </a:custGeom>
            <a:noFill/>
            <a:ln>
              <a:noFill/>
            </a:ln>
          </p:spPr>
        </p:sp>
        <p:sp>
          <p:nvSpPr>
            <p:cNvPr id="281" name="Google Shape;281;p36"/>
            <p:cNvSpPr txBox="1"/>
            <p:nvPr/>
          </p:nvSpPr>
          <p:spPr>
            <a:xfrm>
              <a:off x="10" y="-114305"/>
              <a:ext cx="1636800" cy="927000"/>
            </a:xfrm>
            <a:prstGeom prst="rect">
              <a:avLst/>
            </a:prstGeom>
            <a:noFill/>
            <a:ln>
              <a:noFill/>
            </a:ln>
          </p:spPr>
          <p:txBody>
            <a:bodyPr anchorCtr="0" anchor="ctr" bIns="127000" lIns="127000" spcFirstLastPara="1" rIns="127000" wrap="square" tIns="127000">
              <a:noAutofit/>
            </a:bodyPr>
            <a:lstStyle/>
            <a:p>
              <a:pPr indent="0" lvl="0" marL="0" marR="0" rtl="0" algn="r">
                <a:lnSpc>
                  <a:spcPct val="140006"/>
                </a:lnSpc>
                <a:spcBef>
                  <a:spcPts val="0"/>
                </a:spcBef>
                <a:spcAft>
                  <a:spcPts val="0"/>
                </a:spcAft>
                <a:buNone/>
              </a:pPr>
              <a:r>
                <a:rPr b="0" i="0" lang="en" sz="3000" u="none" cap="none" strike="noStrike">
                  <a:solidFill>
                    <a:srgbClr val="FFFFFC"/>
                  </a:solidFill>
                  <a:latin typeface="Raleway"/>
                  <a:ea typeface="Raleway"/>
                  <a:cs typeface="Raleway"/>
                  <a:sym typeface="Raleway"/>
                </a:rPr>
                <a:t>95%</a:t>
              </a:r>
              <a:endParaRPr sz="700"/>
            </a:p>
          </p:txBody>
        </p:sp>
      </p:grpSp>
      <p:grpSp>
        <p:nvGrpSpPr>
          <p:cNvPr id="282" name="Google Shape;282;p36"/>
          <p:cNvGrpSpPr/>
          <p:nvPr/>
        </p:nvGrpSpPr>
        <p:grpSpPr>
          <a:xfrm>
            <a:off x="952515" y="2638525"/>
            <a:ext cx="3107871" cy="1759817"/>
            <a:chOff x="-11" y="-114306"/>
            <a:chExt cx="1637100" cy="927000"/>
          </a:xfrm>
        </p:grpSpPr>
        <p:sp>
          <p:nvSpPr>
            <p:cNvPr id="283" name="Google Shape;283;p36"/>
            <p:cNvSpPr/>
            <p:nvPr/>
          </p:nvSpPr>
          <p:spPr>
            <a:xfrm>
              <a:off x="0" y="0"/>
              <a:ext cx="1636955" cy="489671"/>
            </a:xfrm>
            <a:custGeom>
              <a:rect b="b" l="l" r="r" t="t"/>
              <a:pathLst>
                <a:path extrusionOk="0" h="489671" w="1636955">
                  <a:moveTo>
                    <a:pt x="0" y="0"/>
                  </a:moveTo>
                  <a:lnTo>
                    <a:pt x="1636955" y="0"/>
                  </a:lnTo>
                  <a:lnTo>
                    <a:pt x="1636955" y="489671"/>
                  </a:lnTo>
                  <a:lnTo>
                    <a:pt x="0" y="489671"/>
                  </a:lnTo>
                  <a:close/>
                </a:path>
              </a:pathLst>
            </a:custGeom>
            <a:noFill/>
            <a:ln>
              <a:noFill/>
            </a:ln>
          </p:spPr>
        </p:sp>
        <p:sp>
          <p:nvSpPr>
            <p:cNvPr id="284" name="Google Shape;284;p36"/>
            <p:cNvSpPr txBox="1"/>
            <p:nvPr/>
          </p:nvSpPr>
          <p:spPr>
            <a:xfrm>
              <a:off x="-11" y="-114306"/>
              <a:ext cx="1637100" cy="927000"/>
            </a:xfrm>
            <a:prstGeom prst="rect">
              <a:avLst/>
            </a:prstGeom>
            <a:noFill/>
            <a:ln>
              <a:noFill/>
            </a:ln>
          </p:spPr>
          <p:txBody>
            <a:bodyPr anchorCtr="0" anchor="ctr" bIns="127000" lIns="127000" spcFirstLastPara="1" rIns="127000" wrap="square" tIns="127000">
              <a:noAutofit/>
            </a:bodyPr>
            <a:lstStyle/>
            <a:p>
              <a:pPr indent="0" lvl="0" marL="0" marR="0" rtl="0" algn="r">
                <a:lnSpc>
                  <a:spcPct val="140006"/>
                </a:lnSpc>
                <a:spcBef>
                  <a:spcPts val="0"/>
                </a:spcBef>
                <a:spcAft>
                  <a:spcPts val="0"/>
                </a:spcAft>
                <a:buNone/>
              </a:pPr>
              <a:r>
                <a:rPr b="0" i="0" lang="en" sz="3000" u="none" cap="none" strike="noStrike">
                  <a:solidFill>
                    <a:srgbClr val="FFFFFC"/>
                  </a:solidFill>
                  <a:latin typeface="Raleway"/>
                  <a:ea typeface="Raleway"/>
                  <a:cs typeface="Raleway"/>
                  <a:sym typeface="Raleway"/>
                </a:rPr>
                <a:t>12</a:t>
              </a:r>
              <a:r>
                <a:rPr lang="en" sz="3000">
                  <a:solidFill>
                    <a:srgbClr val="FFFFFC"/>
                  </a:solidFill>
                  <a:latin typeface="Raleway"/>
                  <a:ea typeface="Raleway"/>
                  <a:cs typeface="Raleway"/>
                  <a:sym typeface="Raleway"/>
                </a:rPr>
                <a:t> </a:t>
              </a:r>
              <a:r>
                <a:rPr b="0" i="0" lang="en" sz="3000" u="none" cap="none" strike="noStrike">
                  <a:solidFill>
                    <a:srgbClr val="FFFFFC"/>
                  </a:solidFill>
                  <a:latin typeface="Raleway"/>
                  <a:ea typeface="Raleway"/>
                  <a:cs typeface="Raleway"/>
                  <a:sym typeface="Raleway"/>
                </a:rPr>
                <a:t>million</a:t>
              </a:r>
              <a:endParaRPr sz="700"/>
            </a:p>
          </p:txBody>
        </p:sp>
      </p:grpSp>
      <p:cxnSp>
        <p:nvCxnSpPr>
          <p:cNvPr id="285" name="Google Shape;285;p36"/>
          <p:cNvCxnSpPr/>
          <p:nvPr/>
        </p:nvCxnSpPr>
        <p:spPr>
          <a:xfrm rot="10800000">
            <a:off x="4391575" y="4432200"/>
            <a:ext cx="0" cy="720000"/>
          </a:xfrm>
          <a:prstGeom prst="straightConnector1">
            <a:avLst/>
          </a:prstGeom>
          <a:noFill/>
          <a:ln cap="flat" cmpd="sng" w="25400">
            <a:solidFill>
              <a:srgbClr val="FFFFFF"/>
            </a:solidFill>
            <a:prstDash val="solid"/>
            <a:round/>
            <a:headEnd len="sm" w="sm" type="none"/>
            <a:tailEnd len="sm" w="sm" type="none"/>
          </a:ln>
        </p:spPr>
      </p:cxnSp>
      <p:sp>
        <p:nvSpPr>
          <p:cNvPr id="286" name="Google Shape;286;p36"/>
          <p:cNvSpPr txBox="1"/>
          <p:nvPr/>
        </p:nvSpPr>
        <p:spPr>
          <a:xfrm>
            <a:off x="4539372" y="4437378"/>
            <a:ext cx="1397700" cy="295500"/>
          </a:xfrm>
          <a:prstGeom prst="rect">
            <a:avLst/>
          </a:prstGeom>
          <a:noFill/>
          <a:ln>
            <a:noFill/>
          </a:ln>
        </p:spPr>
        <p:txBody>
          <a:bodyPr anchorCtr="0" anchor="t" bIns="0" lIns="0" spcFirstLastPara="1" rIns="0" wrap="square" tIns="0">
            <a:spAutoFit/>
          </a:bodyPr>
          <a:lstStyle/>
          <a:p>
            <a:pPr indent="0" lvl="0" marL="0" marR="0" rtl="0" algn="just">
              <a:lnSpc>
                <a:spcPct val="140025"/>
              </a:lnSpc>
              <a:spcBef>
                <a:spcPts val="0"/>
              </a:spcBef>
              <a:spcAft>
                <a:spcPts val="0"/>
              </a:spcAft>
              <a:buNone/>
            </a:pPr>
            <a:r>
              <a:rPr b="0" i="0" lang="en" sz="800" u="none" cap="none" strike="noStrike">
                <a:solidFill>
                  <a:srgbClr val="FFFFFF"/>
                </a:solidFill>
                <a:latin typeface="Open Sans"/>
                <a:ea typeface="Open Sans"/>
                <a:cs typeface="Open Sans"/>
                <a:sym typeface="Open Sans"/>
              </a:rPr>
              <a:t>20</a:t>
            </a:r>
            <a:endParaRPr sz="700"/>
          </a:p>
          <a:p>
            <a:pPr indent="0" lvl="0" marL="0" marR="0" rtl="0" algn="just">
              <a:lnSpc>
                <a:spcPct val="140025"/>
              </a:lnSpc>
              <a:spcBef>
                <a:spcPts val="0"/>
              </a:spcBef>
              <a:spcAft>
                <a:spcPts val="0"/>
              </a:spcAft>
              <a:buNone/>
            </a:pPr>
            <a:r>
              <a:rPr b="0" i="0" lang="en" sz="800" u="none" cap="none" strike="noStrike">
                <a:solidFill>
                  <a:srgbClr val="FFFFFF"/>
                </a:solidFill>
                <a:latin typeface="Open Sans"/>
                <a:ea typeface="Open Sans"/>
                <a:cs typeface="Open Sans"/>
                <a:sym typeface="Open Sans"/>
              </a:rPr>
              <a:t>22</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6"/>
        </a:solidFill>
      </p:bgPr>
    </p:bg>
    <p:spTree>
      <p:nvGrpSpPr>
        <p:cNvPr id="290" name="Shape 290"/>
        <p:cNvGrpSpPr/>
        <p:nvPr/>
      </p:nvGrpSpPr>
      <p:grpSpPr>
        <a:xfrm>
          <a:off x="0" y="0"/>
          <a:ext cx="0" cy="0"/>
          <a:chOff x="0" y="0"/>
          <a:chExt cx="0" cy="0"/>
        </a:xfrm>
      </p:grpSpPr>
      <p:grpSp>
        <p:nvGrpSpPr>
          <p:cNvPr id="291" name="Google Shape;291;p37"/>
          <p:cNvGrpSpPr/>
          <p:nvPr/>
        </p:nvGrpSpPr>
        <p:grpSpPr>
          <a:xfrm>
            <a:off x="0" y="2516029"/>
            <a:ext cx="9143998" cy="2625998"/>
            <a:chOff x="0" y="-28575"/>
            <a:chExt cx="4816592" cy="1383242"/>
          </a:xfrm>
        </p:grpSpPr>
        <p:sp>
          <p:nvSpPr>
            <p:cNvPr id="292" name="Google Shape;292;p37"/>
            <p:cNvSpPr/>
            <p:nvPr/>
          </p:nvSpPr>
          <p:spPr>
            <a:xfrm>
              <a:off x="0" y="0"/>
              <a:ext cx="4816592" cy="1354667"/>
            </a:xfrm>
            <a:custGeom>
              <a:rect b="b" l="l" r="r" t="t"/>
              <a:pathLst>
                <a:path extrusionOk="0" h="1354667" w="4816592">
                  <a:moveTo>
                    <a:pt x="0" y="0"/>
                  </a:moveTo>
                  <a:lnTo>
                    <a:pt x="4816592" y="0"/>
                  </a:lnTo>
                  <a:lnTo>
                    <a:pt x="4816592" y="1354667"/>
                  </a:lnTo>
                  <a:lnTo>
                    <a:pt x="0" y="1354667"/>
                  </a:lnTo>
                  <a:close/>
                </a:path>
              </a:pathLst>
            </a:custGeom>
            <a:solidFill>
              <a:srgbClr val="DDD0BC"/>
            </a:solidFill>
            <a:ln>
              <a:noFill/>
            </a:ln>
          </p:spPr>
        </p:sp>
        <p:sp>
          <p:nvSpPr>
            <p:cNvPr id="293" name="Google Shape;293;p37"/>
            <p:cNvSpPr txBox="1"/>
            <p:nvPr/>
          </p:nvSpPr>
          <p:spPr>
            <a:xfrm>
              <a:off x="0" y="-28575"/>
              <a:ext cx="812800" cy="841375"/>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94" name="Google Shape;294;p37"/>
          <p:cNvPicPr preferRelativeResize="0"/>
          <p:nvPr/>
        </p:nvPicPr>
        <p:blipFill rotWithShape="1">
          <a:blip r:embed="rId3">
            <a:alphaModFix/>
          </a:blip>
          <a:srcRect b="0" l="12371" r="12371" t="0"/>
          <a:stretch/>
        </p:blipFill>
        <p:spPr>
          <a:xfrm>
            <a:off x="983283" y="1691258"/>
            <a:ext cx="2062325" cy="1826927"/>
          </a:xfrm>
          <a:prstGeom prst="rect">
            <a:avLst/>
          </a:prstGeom>
          <a:noFill/>
          <a:ln>
            <a:noFill/>
          </a:ln>
        </p:spPr>
      </p:pic>
      <p:pic>
        <p:nvPicPr>
          <p:cNvPr id="295" name="Google Shape;295;p37"/>
          <p:cNvPicPr preferRelativeResize="0"/>
          <p:nvPr/>
        </p:nvPicPr>
        <p:blipFill rotWithShape="1">
          <a:blip r:embed="rId4">
            <a:alphaModFix/>
          </a:blip>
          <a:srcRect b="0" l="12395" r="12395" t="0"/>
          <a:stretch/>
        </p:blipFill>
        <p:spPr>
          <a:xfrm>
            <a:off x="3540838" y="1691258"/>
            <a:ext cx="2062324" cy="1826927"/>
          </a:xfrm>
          <a:prstGeom prst="rect">
            <a:avLst/>
          </a:prstGeom>
          <a:noFill/>
          <a:ln>
            <a:noFill/>
          </a:ln>
        </p:spPr>
      </p:pic>
      <p:pic>
        <p:nvPicPr>
          <p:cNvPr id="296" name="Google Shape;296;p37"/>
          <p:cNvPicPr preferRelativeResize="0"/>
          <p:nvPr/>
        </p:nvPicPr>
        <p:blipFill rotWithShape="1">
          <a:blip r:embed="rId5">
            <a:alphaModFix/>
          </a:blip>
          <a:srcRect b="0" l="12395" r="12395" t="0"/>
          <a:stretch/>
        </p:blipFill>
        <p:spPr>
          <a:xfrm>
            <a:off x="6098393" y="1691258"/>
            <a:ext cx="2062325" cy="1826927"/>
          </a:xfrm>
          <a:prstGeom prst="rect">
            <a:avLst/>
          </a:prstGeom>
          <a:noFill/>
          <a:ln>
            <a:noFill/>
          </a:ln>
        </p:spPr>
      </p:pic>
      <p:sp>
        <p:nvSpPr>
          <p:cNvPr id="297" name="Google Shape;297;p37"/>
          <p:cNvSpPr txBox="1"/>
          <p:nvPr/>
        </p:nvSpPr>
        <p:spPr>
          <a:xfrm>
            <a:off x="1661324" y="749859"/>
            <a:ext cx="5821354" cy="509561"/>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3000" u="none" cap="none" strike="noStrike">
                <a:solidFill>
                  <a:srgbClr val="171616"/>
                </a:solidFill>
                <a:latin typeface="Raleway"/>
                <a:ea typeface="Raleway"/>
                <a:cs typeface="Raleway"/>
                <a:sym typeface="Raleway"/>
              </a:rPr>
              <a:t>Meet Our Team</a:t>
            </a:r>
            <a:endParaRPr sz="700"/>
          </a:p>
        </p:txBody>
      </p:sp>
      <p:sp>
        <p:nvSpPr>
          <p:cNvPr id="298" name="Google Shape;298;p37"/>
          <p:cNvSpPr txBox="1"/>
          <p:nvPr/>
        </p:nvSpPr>
        <p:spPr>
          <a:xfrm>
            <a:off x="983283" y="3840752"/>
            <a:ext cx="2062325" cy="198087"/>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i="0" lang="en" sz="1200" u="none" cap="none" strike="noStrike">
                <a:solidFill>
                  <a:srgbClr val="171616"/>
                </a:solidFill>
                <a:latin typeface="Open Sans"/>
                <a:ea typeface="Open Sans"/>
                <a:cs typeface="Open Sans"/>
                <a:sym typeface="Open Sans"/>
              </a:rPr>
              <a:t>Name Surname</a:t>
            </a:r>
            <a:endParaRPr sz="700"/>
          </a:p>
        </p:txBody>
      </p:sp>
      <p:sp>
        <p:nvSpPr>
          <p:cNvPr id="299" name="Google Shape;299;p37"/>
          <p:cNvSpPr txBox="1"/>
          <p:nvPr/>
        </p:nvSpPr>
        <p:spPr>
          <a:xfrm>
            <a:off x="983283" y="4055383"/>
            <a:ext cx="2062325" cy="169846"/>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None/>
            </a:pPr>
            <a:r>
              <a:rPr b="0" i="0" lang="en" sz="1000" u="none" cap="none" strike="noStrike">
                <a:solidFill>
                  <a:srgbClr val="171616"/>
                </a:solidFill>
                <a:latin typeface="Open Sans Light"/>
                <a:ea typeface="Open Sans Light"/>
                <a:cs typeface="Open Sans Light"/>
                <a:sym typeface="Open Sans Light"/>
              </a:rPr>
              <a:t>Title</a:t>
            </a:r>
            <a:endParaRPr sz="700"/>
          </a:p>
        </p:txBody>
      </p:sp>
      <p:sp>
        <p:nvSpPr>
          <p:cNvPr id="300" name="Google Shape;300;p37"/>
          <p:cNvSpPr txBox="1"/>
          <p:nvPr/>
        </p:nvSpPr>
        <p:spPr>
          <a:xfrm>
            <a:off x="3540838" y="3837102"/>
            <a:ext cx="2062325" cy="198087"/>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i="0" lang="en" sz="1200" u="none" cap="none" strike="noStrike">
                <a:solidFill>
                  <a:srgbClr val="171616"/>
                </a:solidFill>
                <a:latin typeface="Open Sans"/>
                <a:ea typeface="Open Sans"/>
                <a:cs typeface="Open Sans"/>
                <a:sym typeface="Open Sans"/>
              </a:rPr>
              <a:t>Name Surname</a:t>
            </a:r>
            <a:endParaRPr sz="700"/>
          </a:p>
        </p:txBody>
      </p:sp>
      <p:sp>
        <p:nvSpPr>
          <p:cNvPr id="301" name="Google Shape;301;p37"/>
          <p:cNvSpPr txBox="1"/>
          <p:nvPr/>
        </p:nvSpPr>
        <p:spPr>
          <a:xfrm>
            <a:off x="3540838" y="4059034"/>
            <a:ext cx="2062325" cy="169846"/>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None/>
            </a:pPr>
            <a:r>
              <a:rPr b="0" i="0" lang="en" sz="1000" u="none" cap="none" strike="noStrike">
                <a:solidFill>
                  <a:srgbClr val="171616"/>
                </a:solidFill>
                <a:latin typeface="Open Sans Light"/>
                <a:ea typeface="Open Sans Light"/>
                <a:cs typeface="Open Sans Light"/>
                <a:sym typeface="Open Sans Light"/>
              </a:rPr>
              <a:t>Title</a:t>
            </a:r>
            <a:endParaRPr sz="700"/>
          </a:p>
        </p:txBody>
      </p:sp>
      <p:sp>
        <p:nvSpPr>
          <p:cNvPr id="302" name="Google Shape;302;p37"/>
          <p:cNvSpPr txBox="1"/>
          <p:nvPr/>
        </p:nvSpPr>
        <p:spPr>
          <a:xfrm>
            <a:off x="6098393" y="3837102"/>
            <a:ext cx="2062325" cy="198087"/>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i="0" lang="en" sz="1200" u="none" cap="none" strike="noStrike">
                <a:solidFill>
                  <a:srgbClr val="171616"/>
                </a:solidFill>
                <a:latin typeface="Open Sans"/>
                <a:ea typeface="Open Sans"/>
                <a:cs typeface="Open Sans"/>
                <a:sym typeface="Open Sans"/>
              </a:rPr>
              <a:t>Name Surname</a:t>
            </a:r>
            <a:endParaRPr sz="700"/>
          </a:p>
        </p:txBody>
      </p:sp>
      <p:sp>
        <p:nvSpPr>
          <p:cNvPr id="303" name="Google Shape;303;p37"/>
          <p:cNvSpPr txBox="1"/>
          <p:nvPr/>
        </p:nvSpPr>
        <p:spPr>
          <a:xfrm>
            <a:off x="6098393" y="4059034"/>
            <a:ext cx="2062325" cy="169846"/>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None/>
            </a:pPr>
            <a:r>
              <a:rPr b="0" i="0" lang="en" sz="1000" u="none" cap="none" strike="noStrike">
                <a:solidFill>
                  <a:srgbClr val="171616"/>
                </a:solidFill>
                <a:latin typeface="Open Sans Light"/>
                <a:ea typeface="Open Sans Light"/>
                <a:cs typeface="Open Sans Light"/>
                <a:sym typeface="Open Sans Light"/>
              </a:rPr>
              <a:t>Title</a:t>
            </a:r>
            <a:endParaRPr sz="700"/>
          </a:p>
        </p:txBody>
      </p:sp>
      <p:cxnSp>
        <p:nvCxnSpPr>
          <p:cNvPr id="304" name="Google Shape;304;p37"/>
          <p:cNvCxnSpPr/>
          <p:nvPr/>
        </p:nvCxnSpPr>
        <p:spPr>
          <a:xfrm rot="10800000">
            <a:off x="6102575" y="4503900"/>
            <a:ext cx="0" cy="648300"/>
          </a:xfrm>
          <a:prstGeom prst="straightConnector1">
            <a:avLst/>
          </a:prstGeom>
          <a:noFill/>
          <a:ln cap="flat" cmpd="sng" w="25400">
            <a:solidFill>
              <a:srgbClr val="454F2F"/>
            </a:solidFill>
            <a:prstDash val="solid"/>
            <a:round/>
            <a:headEnd len="sm" w="sm" type="none"/>
            <a:tailEnd len="sm" w="sm" type="none"/>
          </a:ln>
        </p:spPr>
      </p:cxnSp>
      <p:sp>
        <p:nvSpPr>
          <p:cNvPr id="305" name="Google Shape;305;p37"/>
          <p:cNvSpPr txBox="1"/>
          <p:nvPr/>
        </p:nvSpPr>
        <p:spPr>
          <a:xfrm>
            <a:off x="6250383" y="4509349"/>
            <a:ext cx="1397700" cy="295500"/>
          </a:xfrm>
          <a:prstGeom prst="rect">
            <a:avLst/>
          </a:prstGeom>
          <a:noFill/>
          <a:ln>
            <a:noFill/>
          </a:ln>
        </p:spPr>
        <p:txBody>
          <a:bodyPr anchorCtr="0" anchor="t" bIns="0" lIns="0" spcFirstLastPara="1" rIns="0" wrap="square" tIns="0">
            <a:spAutoFit/>
          </a:bodyPr>
          <a:lstStyle/>
          <a:p>
            <a:pPr indent="0" lvl="0" marL="0" marR="0" rtl="0" algn="just">
              <a:lnSpc>
                <a:spcPct val="140025"/>
              </a:lnSpc>
              <a:spcBef>
                <a:spcPts val="0"/>
              </a:spcBef>
              <a:spcAft>
                <a:spcPts val="0"/>
              </a:spcAft>
              <a:buNone/>
            </a:pPr>
            <a:r>
              <a:rPr b="0" i="0" lang="en" sz="800" u="none" cap="none" strike="noStrike">
                <a:solidFill>
                  <a:srgbClr val="454F2F"/>
                </a:solidFill>
                <a:latin typeface="Open Sans"/>
                <a:ea typeface="Open Sans"/>
                <a:cs typeface="Open Sans"/>
                <a:sym typeface="Open Sans"/>
              </a:rPr>
              <a:t>20</a:t>
            </a:r>
            <a:endParaRPr sz="700"/>
          </a:p>
          <a:p>
            <a:pPr indent="0" lvl="0" marL="0" marR="0" rtl="0" algn="just">
              <a:lnSpc>
                <a:spcPct val="140025"/>
              </a:lnSpc>
              <a:spcBef>
                <a:spcPts val="0"/>
              </a:spcBef>
              <a:spcAft>
                <a:spcPts val="0"/>
              </a:spcAft>
              <a:buNone/>
            </a:pPr>
            <a:r>
              <a:rPr b="0" i="0" lang="en" sz="800" u="none" cap="none" strike="noStrike">
                <a:solidFill>
                  <a:srgbClr val="454F2F"/>
                </a:solidFill>
                <a:latin typeface="Open Sans"/>
                <a:ea typeface="Open Sans"/>
                <a:cs typeface="Open Sans"/>
                <a:sym typeface="Open Sans"/>
              </a:rPr>
              <a:t>22</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6"/>
        </a:solidFill>
      </p:bgPr>
    </p:bg>
    <p:spTree>
      <p:nvGrpSpPr>
        <p:cNvPr id="309" name="Shape 309"/>
        <p:cNvGrpSpPr/>
        <p:nvPr/>
      </p:nvGrpSpPr>
      <p:grpSpPr>
        <a:xfrm>
          <a:off x="0" y="0"/>
          <a:ext cx="0" cy="0"/>
          <a:chOff x="0" y="0"/>
          <a:chExt cx="0" cy="0"/>
        </a:xfrm>
      </p:grpSpPr>
      <p:pic>
        <p:nvPicPr>
          <p:cNvPr id="310" name="Google Shape;310;p38"/>
          <p:cNvPicPr preferRelativeResize="0"/>
          <p:nvPr/>
        </p:nvPicPr>
        <p:blipFill rotWithShape="1">
          <a:blip r:embed="rId3">
            <a:alphaModFix/>
          </a:blip>
          <a:srcRect b="0" l="7705" r="7704" t="0"/>
          <a:stretch/>
        </p:blipFill>
        <p:spPr>
          <a:xfrm>
            <a:off x="6867280" y="0"/>
            <a:ext cx="1923182" cy="3412482"/>
          </a:xfrm>
          <a:prstGeom prst="rect">
            <a:avLst/>
          </a:prstGeom>
          <a:noFill/>
          <a:ln>
            <a:noFill/>
          </a:ln>
        </p:spPr>
      </p:pic>
      <p:pic>
        <p:nvPicPr>
          <p:cNvPr id="311" name="Google Shape;311;p38"/>
          <p:cNvPicPr preferRelativeResize="0"/>
          <p:nvPr/>
        </p:nvPicPr>
        <p:blipFill rotWithShape="1">
          <a:blip r:embed="rId4">
            <a:alphaModFix/>
          </a:blip>
          <a:srcRect b="0" l="24475" r="0" t="0"/>
          <a:stretch/>
        </p:blipFill>
        <p:spPr>
          <a:xfrm>
            <a:off x="4572000" y="1321443"/>
            <a:ext cx="1923182" cy="3822057"/>
          </a:xfrm>
          <a:prstGeom prst="rect">
            <a:avLst/>
          </a:prstGeom>
          <a:noFill/>
          <a:ln>
            <a:noFill/>
          </a:ln>
        </p:spPr>
      </p:pic>
      <p:sp>
        <p:nvSpPr>
          <p:cNvPr id="312" name="Google Shape;312;p38"/>
          <p:cNvSpPr txBox="1"/>
          <p:nvPr/>
        </p:nvSpPr>
        <p:spPr>
          <a:xfrm>
            <a:off x="1171575" y="1264293"/>
            <a:ext cx="2804231" cy="1038209"/>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 sz="3000" u="none" cap="none" strike="noStrike">
                <a:solidFill>
                  <a:srgbClr val="171616"/>
                </a:solidFill>
                <a:latin typeface="Raleway"/>
                <a:ea typeface="Raleway"/>
                <a:cs typeface="Raleway"/>
                <a:sym typeface="Raleway"/>
              </a:rPr>
              <a:t>Write a caption for the photos</a:t>
            </a:r>
            <a:endParaRPr sz="700"/>
          </a:p>
        </p:txBody>
      </p:sp>
      <p:sp>
        <p:nvSpPr>
          <p:cNvPr id="313" name="Google Shape;313;p38"/>
          <p:cNvSpPr txBox="1"/>
          <p:nvPr/>
        </p:nvSpPr>
        <p:spPr>
          <a:xfrm>
            <a:off x="1171575" y="2552700"/>
            <a:ext cx="2975556" cy="346042"/>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None/>
            </a:pPr>
            <a:r>
              <a:rPr b="0" i="0" lang="en" sz="1000" u="none" cap="none" strike="noStrike">
                <a:solidFill>
                  <a:srgbClr val="171616"/>
                </a:solidFill>
                <a:latin typeface="Open Sans"/>
                <a:ea typeface="Open Sans"/>
                <a:cs typeface="Open Sans"/>
                <a:sym typeface="Open Sans"/>
              </a:rPr>
              <a:t>Briefly elaborate on what you want to discuss. </a:t>
            </a:r>
            <a:endParaRPr sz="700"/>
          </a:p>
          <a:p>
            <a:pPr indent="0" lvl="0" marL="0" marR="0" rtl="0" algn="l">
              <a:lnSpc>
                <a:spcPct val="140020"/>
              </a:lnSpc>
              <a:spcBef>
                <a:spcPts val="0"/>
              </a:spcBef>
              <a:spcAft>
                <a:spcPts val="0"/>
              </a:spcAft>
              <a:buNone/>
            </a:pPr>
            <a:r>
              <a:t/>
            </a:r>
            <a:endParaRPr b="0" i="0" sz="1000" u="none" cap="none" strike="noStrike">
              <a:solidFill>
                <a:srgbClr val="171616"/>
              </a:solidFill>
              <a:latin typeface="Open Sans"/>
              <a:ea typeface="Open Sans"/>
              <a:cs typeface="Open Sans"/>
              <a:sym typeface="Open Sans"/>
            </a:endParaRPr>
          </a:p>
        </p:txBody>
      </p:sp>
      <p:cxnSp>
        <p:nvCxnSpPr>
          <p:cNvPr id="314" name="Google Shape;314;p38"/>
          <p:cNvCxnSpPr/>
          <p:nvPr/>
        </p:nvCxnSpPr>
        <p:spPr>
          <a:xfrm rot="10800000">
            <a:off x="1175750" y="4257900"/>
            <a:ext cx="0" cy="885600"/>
          </a:xfrm>
          <a:prstGeom prst="straightConnector1">
            <a:avLst/>
          </a:prstGeom>
          <a:noFill/>
          <a:ln cap="flat" cmpd="sng" w="25400">
            <a:solidFill>
              <a:srgbClr val="454F2F"/>
            </a:solidFill>
            <a:prstDash val="solid"/>
            <a:round/>
            <a:headEnd len="sm" w="sm" type="none"/>
            <a:tailEnd len="sm" w="sm" type="none"/>
          </a:ln>
        </p:spPr>
      </p:cxnSp>
      <p:sp>
        <p:nvSpPr>
          <p:cNvPr id="315" name="Google Shape;315;p38"/>
          <p:cNvSpPr txBox="1"/>
          <p:nvPr/>
        </p:nvSpPr>
        <p:spPr>
          <a:xfrm>
            <a:off x="1323565" y="4263026"/>
            <a:ext cx="1397700" cy="295500"/>
          </a:xfrm>
          <a:prstGeom prst="rect">
            <a:avLst/>
          </a:prstGeom>
          <a:noFill/>
          <a:ln>
            <a:noFill/>
          </a:ln>
        </p:spPr>
        <p:txBody>
          <a:bodyPr anchorCtr="0" anchor="t" bIns="0" lIns="0" spcFirstLastPara="1" rIns="0" wrap="square" tIns="0">
            <a:spAutoFit/>
          </a:bodyPr>
          <a:lstStyle/>
          <a:p>
            <a:pPr indent="0" lvl="0" marL="0" marR="0" rtl="0" algn="just">
              <a:lnSpc>
                <a:spcPct val="140025"/>
              </a:lnSpc>
              <a:spcBef>
                <a:spcPts val="0"/>
              </a:spcBef>
              <a:spcAft>
                <a:spcPts val="0"/>
              </a:spcAft>
              <a:buNone/>
            </a:pPr>
            <a:r>
              <a:rPr b="0" i="0" lang="en" sz="800" u="none" cap="none" strike="noStrike">
                <a:solidFill>
                  <a:srgbClr val="454F2F"/>
                </a:solidFill>
                <a:latin typeface="Open Sans"/>
                <a:ea typeface="Open Sans"/>
                <a:cs typeface="Open Sans"/>
                <a:sym typeface="Open Sans"/>
              </a:rPr>
              <a:t>20</a:t>
            </a:r>
            <a:endParaRPr sz="700"/>
          </a:p>
          <a:p>
            <a:pPr indent="0" lvl="0" marL="0" marR="0" rtl="0" algn="just">
              <a:lnSpc>
                <a:spcPct val="140025"/>
              </a:lnSpc>
              <a:spcBef>
                <a:spcPts val="0"/>
              </a:spcBef>
              <a:spcAft>
                <a:spcPts val="0"/>
              </a:spcAft>
              <a:buNone/>
            </a:pPr>
            <a:r>
              <a:rPr b="0" i="0" lang="en" sz="800" u="none" cap="none" strike="noStrike">
                <a:solidFill>
                  <a:srgbClr val="454F2F"/>
                </a:solidFill>
                <a:latin typeface="Open Sans"/>
                <a:ea typeface="Open Sans"/>
                <a:cs typeface="Open Sans"/>
                <a:sym typeface="Open Sans"/>
              </a:rPr>
              <a:t>22</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6"/>
        </a:solidFill>
      </p:bgPr>
    </p:bg>
    <p:spTree>
      <p:nvGrpSpPr>
        <p:cNvPr id="319" name="Shape 319"/>
        <p:cNvGrpSpPr/>
        <p:nvPr/>
      </p:nvGrpSpPr>
      <p:grpSpPr>
        <a:xfrm>
          <a:off x="0" y="0"/>
          <a:ext cx="0" cy="0"/>
          <a:chOff x="0" y="0"/>
          <a:chExt cx="0" cy="0"/>
        </a:xfrm>
      </p:grpSpPr>
      <p:pic>
        <p:nvPicPr>
          <p:cNvPr id="320" name="Google Shape;320;p39"/>
          <p:cNvPicPr preferRelativeResize="0"/>
          <p:nvPr/>
        </p:nvPicPr>
        <p:blipFill rotWithShape="1">
          <a:blip r:embed="rId3">
            <a:alphaModFix/>
          </a:blip>
          <a:srcRect b="0" l="5582" r="5581" t="0"/>
          <a:stretch/>
        </p:blipFill>
        <p:spPr>
          <a:xfrm>
            <a:off x="0" y="0"/>
            <a:ext cx="3044222" cy="5143500"/>
          </a:xfrm>
          <a:prstGeom prst="rect">
            <a:avLst/>
          </a:prstGeom>
          <a:noFill/>
          <a:ln>
            <a:noFill/>
          </a:ln>
        </p:spPr>
      </p:pic>
      <p:grpSp>
        <p:nvGrpSpPr>
          <p:cNvPr id="321" name="Google Shape;321;p39"/>
          <p:cNvGrpSpPr/>
          <p:nvPr/>
        </p:nvGrpSpPr>
        <p:grpSpPr>
          <a:xfrm>
            <a:off x="6551282" y="1709738"/>
            <a:ext cx="1992643" cy="713030"/>
            <a:chOff x="0" y="-38100"/>
            <a:chExt cx="5313713" cy="1901415"/>
          </a:xfrm>
        </p:grpSpPr>
        <p:sp>
          <p:nvSpPr>
            <p:cNvPr id="322" name="Google Shape;322;p39"/>
            <p:cNvSpPr txBox="1"/>
            <p:nvPr/>
          </p:nvSpPr>
          <p:spPr>
            <a:xfrm>
              <a:off x="0" y="483380"/>
              <a:ext cx="5313713" cy="1379935"/>
            </a:xfrm>
            <a:prstGeom prst="rect">
              <a:avLst/>
            </a:prstGeom>
            <a:noFill/>
            <a:ln>
              <a:noFill/>
            </a:ln>
          </p:spPr>
          <p:txBody>
            <a:bodyPr anchorCtr="0" anchor="t" bIns="0" lIns="0" spcFirstLastPara="1" rIns="0" wrap="square" tIns="0">
              <a:spAutoFit/>
            </a:bodyPr>
            <a:lstStyle/>
            <a:p>
              <a:pPr indent="0" lvl="0" marL="0" marR="0" rtl="0" algn="l">
                <a:lnSpc>
                  <a:spcPct val="155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a:p>
              <a:pPr indent="0" lvl="0" marL="0" marR="0" rtl="0" algn="l">
                <a:lnSpc>
                  <a:spcPct val="140020"/>
                </a:lnSpc>
                <a:spcBef>
                  <a:spcPts val="0"/>
                </a:spcBef>
                <a:spcAft>
                  <a:spcPts val="0"/>
                </a:spcAft>
                <a:buNone/>
              </a:pPr>
              <a:r>
                <a:rPr b="0" i="0" lang="en" sz="1000" u="none" cap="none" strike="noStrike">
                  <a:solidFill>
                    <a:srgbClr val="171616"/>
                  </a:solidFill>
                  <a:latin typeface="Open Sans"/>
                  <a:ea typeface="Open Sans"/>
                  <a:cs typeface="Open Sans"/>
                  <a:sym typeface="Open Sans"/>
                </a:rPr>
                <a:t>Briefly elaborate on what you want to discuss. </a:t>
              </a:r>
              <a:endParaRPr sz="700"/>
            </a:p>
          </p:txBody>
        </p:sp>
        <p:sp>
          <p:nvSpPr>
            <p:cNvPr id="323" name="Google Shape;323;p39"/>
            <p:cNvSpPr txBox="1"/>
            <p:nvPr/>
          </p:nvSpPr>
          <p:spPr>
            <a:xfrm>
              <a:off x="0" y="-38100"/>
              <a:ext cx="4016596" cy="440223"/>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None/>
              </a:pPr>
              <a:r>
                <a:rPr b="1" i="0" lang="en" sz="1000" u="none" cap="none" strike="noStrike">
                  <a:solidFill>
                    <a:srgbClr val="171616"/>
                  </a:solidFill>
                  <a:latin typeface="Open Sans"/>
                  <a:ea typeface="Open Sans"/>
                  <a:cs typeface="Open Sans"/>
                  <a:sym typeface="Open Sans"/>
                </a:rPr>
                <a:t>Add a main point</a:t>
              </a:r>
              <a:endParaRPr sz="700"/>
            </a:p>
          </p:txBody>
        </p:sp>
      </p:grpSp>
      <p:grpSp>
        <p:nvGrpSpPr>
          <p:cNvPr id="324" name="Google Shape;324;p39"/>
          <p:cNvGrpSpPr/>
          <p:nvPr/>
        </p:nvGrpSpPr>
        <p:grpSpPr>
          <a:xfrm>
            <a:off x="3680454" y="1709738"/>
            <a:ext cx="1992642" cy="713030"/>
            <a:chOff x="0" y="-38100"/>
            <a:chExt cx="5313713" cy="1901415"/>
          </a:xfrm>
        </p:grpSpPr>
        <p:sp>
          <p:nvSpPr>
            <p:cNvPr id="325" name="Google Shape;325;p39"/>
            <p:cNvSpPr txBox="1"/>
            <p:nvPr/>
          </p:nvSpPr>
          <p:spPr>
            <a:xfrm>
              <a:off x="0" y="483380"/>
              <a:ext cx="5313713" cy="1379935"/>
            </a:xfrm>
            <a:prstGeom prst="rect">
              <a:avLst/>
            </a:prstGeom>
            <a:noFill/>
            <a:ln>
              <a:noFill/>
            </a:ln>
          </p:spPr>
          <p:txBody>
            <a:bodyPr anchorCtr="0" anchor="t" bIns="0" lIns="0" spcFirstLastPara="1" rIns="0" wrap="square" tIns="0">
              <a:spAutoFit/>
            </a:bodyPr>
            <a:lstStyle/>
            <a:p>
              <a:pPr indent="0" lvl="0" marL="0" marR="0" rtl="0" algn="l">
                <a:lnSpc>
                  <a:spcPct val="155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a:p>
              <a:pPr indent="0" lvl="0" marL="0" marR="0" rtl="0" algn="l">
                <a:lnSpc>
                  <a:spcPct val="140020"/>
                </a:lnSpc>
                <a:spcBef>
                  <a:spcPts val="0"/>
                </a:spcBef>
                <a:spcAft>
                  <a:spcPts val="0"/>
                </a:spcAft>
                <a:buNone/>
              </a:pPr>
              <a:r>
                <a:rPr b="0" i="0" lang="en" sz="1000" u="none" cap="none" strike="noStrike">
                  <a:solidFill>
                    <a:srgbClr val="171616"/>
                  </a:solidFill>
                  <a:latin typeface="Open Sans"/>
                  <a:ea typeface="Open Sans"/>
                  <a:cs typeface="Open Sans"/>
                  <a:sym typeface="Open Sans"/>
                </a:rPr>
                <a:t>Briefly elaborate on what you want to discuss. </a:t>
              </a:r>
              <a:endParaRPr sz="700"/>
            </a:p>
          </p:txBody>
        </p:sp>
        <p:sp>
          <p:nvSpPr>
            <p:cNvPr id="326" name="Google Shape;326;p39"/>
            <p:cNvSpPr txBox="1"/>
            <p:nvPr/>
          </p:nvSpPr>
          <p:spPr>
            <a:xfrm>
              <a:off x="0" y="-38100"/>
              <a:ext cx="4016596" cy="440223"/>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None/>
              </a:pPr>
              <a:r>
                <a:rPr b="1" i="0" lang="en" sz="1000" u="none" cap="none" strike="noStrike">
                  <a:solidFill>
                    <a:srgbClr val="171616"/>
                  </a:solidFill>
                  <a:latin typeface="Open Sans"/>
                  <a:ea typeface="Open Sans"/>
                  <a:cs typeface="Open Sans"/>
                  <a:sym typeface="Open Sans"/>
                </a:rPr>
                <a:t>Add a main point</a:t>
              </a:r>
              <a:endParaRPr sz="700"/>
            </a:p>
          </p:txBody>
        </p:sp>
      </p:grpSp>
      <p:grpSp>
        <p:nvGrpSpPr>
          <p:cNvPr id="327" name="Google Shape;327;p39"/>
          <p:cNvGrpSpPr/>
          <p:nvPr/>
        </p:nvGrpSpPr>
        <p:grpSpPr>
          <a:xfrm>
            <a:off x="6551282" y="3196089"/>
            <a:ext cx="1992643" cy="713030"/>
            <a:chOff x="0" y="-38100"/>
            <a:chExt cx="5313713" cy="1901415"/>
          </a:xfrm>
        </p:grpSpPr>
        <p:sp>
          <p:nvSpPr>
            <p:cNvPr id="328" name="Google Shape;328;p39"/>
            <p:cNvSpPr txBox="1"/>
            <p:nvPr/>
          </p:nvSpPr>
          <p:spPr>
            <a:xfrm>
              <a:off x="0" y="483380"/>
              <a:ext cx="5313713" cy="1379935"/>
            </a:xfrm>
            <a:prstGeom prst="rect">
              <a:avLst/>
            </a:prstGeom>
            <a:noFill/>
            <a:ln>
              <a:noFill/>
            </a:ln>
          </p:spPr>
          <p:txBody>
            <a:bodyPr anchorCtr="0" anchor="t" bIns="0" lIns="0" spcFirstLastPara="1" rIns="0" wrap="square" tIns="0">
              <a:spAutoFit/>
            </a:bodyPr>
            <a:lstStyle/>
            <a:p>
              <a:pPr indent="0" lvl="0" marL="0" marR="0" rtl="0" algn="l">
                <a:lnSpc>
                  <a:spcPct val="155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a:p>
              <a:pPr indent="0" lvl="0" marL="0" marR="0" rtl="0" algn="l">
                <a:lnSpc>
                  <a:spcPct val="140020"/>
                </a:lnSpc>
                <a:spcBef>
                  <a:spcPts val="0"/>
                </a:spcBef>
                <a:spcAft>
                  <a:spcPts val="0"/>
                </a:spcAft>
                <a:buNone/>
              </a:pPr>
              <a:r>
                <a:rPr b="0" i="0" lang="en" sz="1000" u="none" cap="none" strike="noStrike">
                  <a:solidFill>
                    <a:srgbClr val="171616"/>
                  </a:solidFill>
                  <a:latin typeface="Open Sans"/>
                  <a:ea typeface="Open Sans"/>
                  <a:cs typeface="Open Sans"/>
                  <a:sym typeface="Open Sans"/>
                </a:rPr>
                <a:t>Briefly elaborate on what you want to discuss. </a:t>
              </a:r>
              <a:endParaRPr sz="700"/>
            </a:p>
          </p:txBody>
        </p:sp>
        <p:sp>
          <p:nvSpPr>
            <p:cNvPr id="329" name="Google Shape;329;p39"/>
            <p:cNvSpPr txBox="1"/>
            <p:nvPr/>
          </p:nvSpPr>
          <p:spPr>
            <a:xfrm>
              <a:off x="0" y="-38100"/>
              <a:ext cx="4016596" cy="440223"/>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None/>
              </a:pPr>
              <a:r>
                <a:rPr b="1" i="0" lang="en" sz="1000" u="none" cap="none" strike="noStrike">
                  <a:solidFill>
                    <a:srgbClr val="171616"/>
                  </a:solidFill>
                  <a:latin typeface="Open Sans"/>
                  <a:ea typeface="Open Sans"/>
                  <a:cs typeface="Open Sans"/>
                  <a:sym typeface="Open Sans"/>
                </a:rPr>
                <a:t>Add a main point</a:t>
              </a:r>
              <a:endParaRPr sz="700"/>
            </a:p>
          </p:txBody>
        </p:sp>
      </p:grpSp>
      <p:grpSp>
        <p:nvGrpSpPr>
          <p:cNvPr id="330" name="Google Shape;330;p39"/>
          <p:cNvGrpSpPr/>
          <p:nvPr/>
        </p:nvGrpSpPr>
        <p:grpSpPr>
          <a:xfrm>
            <a:off x="3680454" y="3196089"/>
            <a:ext cx="1992642" cy="713030"/>
            <a:chOff x="0" y="-38100"/>
            <a:chExt cx="5313713" cy="1901415"/>
          </a:xfrm>
        </p:grpSpPr>
        <p:sp>
          <p:nvSpPr>
            <p:cNvPr id="331" name="Google Shape;331;p39"/>
            <p:cNvSpPr txBox="1"/>
            <p:nvPr/>
          </p:nvSpPr>
          <p:spPr>
            <a:xfrm>
              <a:off x="0" y="483380"/>
              <a:ext cx="5313713" cy="1379935"/>
            </a:xfrm>
            <a:prstGeom prst="rect">
              <a:avLst/>
            </a:prstGeom>
            <a:noFill/>
            <a:ln>
              <a:noFill/>
            </a:ln>
          </p:spPr>
          <p:txBody>
            <a:bodyPr anchorCtr="0" anchor="t" bIns="0" lIns="0" spcFirstLastPara="1" rIns="0" wrap="square" tIns="0">
              <a:spAutoFit/>
            </a:bodyPr>
            <a:lstStyle/>
            <a:p>
              <a:pPr indent="0" lvl="0" marL="0" marR="0" rtl="0" algn="l">
                <a:lnSpc>
                  <a:spcPct val="155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a:p>
              <a:pPr indent="0" lvl="0" marL="0" marR="0" rtl="0" algn="l">
                <a:lnSpc>
                  <a:spcPct val="140020"/>
                </a:lnSpc>
                <a:spcBef>
                  <a:spcPts val="0"/>
                </a:spcBef>
                <a:spcAft>
                  <a:spcPts val="0"/>
                </a:spcAft>
                <a:buNone/>
              </a:pPr>
              <a:r>
                <a:rPr b="0" i="0" lang="en" sz="1000" u="none" cap="none" strike="noStrike">
                  <a:solidFill>
                    <a:srgbClr val="171616"/>
                  </a:solidFill>
                  <a:latin typeface="Open Sans"/>
                  <a:ea typeface="Open Sans"/>
                  <a:cs typeface="Open Sans"/>
                  <a:sym typeface="Open Sans"/>
                </a:rPr>
                <a:t>Briefly elaborate on what you want to discuss. </a:t>
              </a:r>
              <a:endParaRPr sz="700"/>
            </a:p>
          </p:txBody>
        </p:sp>
        <p:sp>
          <p:nvSpPr>
            <p:cNvPr id="332" name="Google Shape;332;p39"/>
            <p:cNvSpPr txBox="1"/>
            <p:nvPr/>
          </p:nvSpPr>
          <p:spPr>
            <a:xfrm>
              <a:off x="0" y="-38100"/>
              <a:ext cx="4016596" cy="440223"/>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None/>
              </a:pPr>
              <a:r>
                <a:rPr b="1" i="0" lang="en" sz="1000" u="none" cap="none" strike="noStrike">
                  <a:solidFill>
                    <a:srgbClr val="171616"/>
                  </a:solidFill>
                  <a:latin typeface="Open Sans"/>
                  <a:ea typeface="Open Sans"/>
                  <a:cs typeface="Open Sans"/>
                  <a:sym typeface="Open Sans"/>
                </a:rPr>
                <a:t>Add a main point</a:t>
              </a:r>
              <a:endParaRPr sz="700"/>
            </a:p>
          </p:txBody>
        </p:sp>
      </p:grpSp>
      <p:sp>
        <p:nvSpPr>
          <p:cNvPr id="333" name="Google Shape;333;p39"/>
          <p:cNvSpPr txBox="1"/>
          <p:nvPr/>
        </p:nvSpPr>
        <p:spPr>
          <a:xfrm>
            <a:off x="3613659" y="694874"/>
            <a:ext cx="2804231" cy="509579"/>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 sz="3000" u="none" cap="none" strike="noStrike">
                <a:solidFill>
                  <a:srgbClr val="171616"/>
                </a:solidFill>
                <a:latin typeface="Raleway"/>
                <a:ea typeface="Raleway"/>
                <a:cs typeface="Raleway"/>
                <a:sym typeface="Raleway"/>
              </a:rPr>
              <a:t>Timeline Page</a:t>
            </a:r>
            <a:endParaRPr sz="700"/>
          </a:p>
        </p:txBody>
      </p:sp>
      <p:cxnSp>
        <p:nvCxnSpPr>
          <p:cNvPr id="334" name="Google Shape;334;p39"/>
          <p:cNvCxnSpPr/>
          <p:nvPr/>
        </p:nvCxnSpPr>
        <p:spPr>
          <a:xfrm rot="10800000">
            <a:off x="6555475" y="4329000"/>
            <a:ext cx="0" cy="823200"/>
          </a:xfrm>
          <a:prstGeom prst="straightConnector1">
            <a:avLst/>
          </a:prstGeom>
          <a:noFill/>
          <a:ln cap="flat" cmpd="sng" w="25400">
            <a:solidFill>
              <a:srgbClr val="454F2F"/>
            </a:solidFill>
            <a:prstDash val="solid"/>
            <a:round/>
            <a:headEnd len="sm" w="sm" type="none"/>
            <a:tailEnd len="sm" w="sm" type="none"/>
          </a:ln>
        </p:spPr>
      </p:cxnSp>
      <p:sp>
        <p:nvSpPr>
          <p:cNvPr id="335" name="Google Shape;335;p39"/>
          <p:cNvSpPr txBox="1"/>
          <p:nvPr/>
        </p:nvSpPr>
        <p:spPr>
          <a:xfrm>
            <a:off x="6703273" y="4334464"/>
            <a:ext cx="1397700" cy="295500"/>
          </a:xfrm>
          <a:prstGeom prst="rect">
            <a:avLst/>
          </a:prstGeom>
          <a:noFill/>
          <a:ln>
            <a:noFill/>
          </a:ln>
        </p:spPr>
        <p:txBody>
          <a:bodyPr anchorCtr="0" anchor="t" bIns="0" lIns="0" spcFirstLastPara="1" rIns="0" wrap="square" tIns="0">
            <a:spAutoFit/>
          </a:bodyPr>
          <a:lstStyle/>
          <a:p>
            <a:pPr indent="0" lvl="0" marL="0" marR="0" rtl="0" algn="just">
              <a:lnSpc>
                <a:spcPct val="140025"/>
              </a:lnSpc>
              <a:spcBef>
                <a:spcPts val="0"/>
              </a:spcBef>
              <a:spcAft>
                <a:spcPts val="0"/>
              </a:spcAft>
              <a:buNone/>
            </a:pPr>
            <a:r>
              <a:rPr b="0" i="0" lang="en" sz="800" u="none" cap="none" strike="noStrike">
                <a:solidFill>
                  <a:srgbClr val="454F2F"/>
                </a:solidFill>
                <a:latin typeface="Open Sans"/>
                <a:ea typeface="Open Sans"/>
                <a:cs typeface="Open Sans"/>
                <a:sym typeface="Open Sans"/>
              </a:rPr>
              <a:t>20</a:t>
            </a:r>
            <a:endParaRPr sz="700"/>
          </a:p>
          <a:p>
            <a:pPr indent="0" lvl="0" marL="0" marR="0" rtl="0" algn="just">
              <a:lnSpc>
                <a:spcPct val="140025"/>
              </a:lnSpc>
              <a:spcBef>
                <a:spcPts val="0"/>
              </a:spcBef>
              <a:spcAft>
                <a:spcPts val="0"/>
              </a:spcAft>
              <a:buNone/>
            </a:pPr>
            <a:r>
              <a:rPr b="0" i="0" lang="en" sz="800" u="none" cap="none" strike="noStrike">
                <a:solidFill>
                  <a:srgbClr val="454F2F"/>
                </a:solidFill>
                <a:latin typeface="Open Sans"/>
                <a:ea typeface="Open Sans"/>
                <a:cs typeface="Open Sans"/>
                <a:sym typeface="Open Sans"/>
              </a:rPr>
              <a:t>22</a:t>
            </a:r>
            <a:endParaRPr sz="7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D0BC"/>
        </a:solidFill>
      </p:bgPr>
    </p:bg>
    <p:spTree>
      <p:nvGrpSpPr>
        <p:cNvPr id="339" name="Shape 339"/>
        <p:cNvGrpSpPr/>
        <p:nvPr/>
      </p:nvGrpSpPr>
      <p:grpSpPr>
        <a:xfrm>
          <a:off x="0" y="0"/>
          <a:ext cx="0" cy="0"/>
          <a:chOff x="0" y="0"/>
          <a:chExt cx="0" cy="0"/>
        </a:xfrm>
      </p:grpSpPr>
      <p:sp>
        <p:nvSpPr>
          <p:cNvPr id="340" name="Google Shape;340;p40"/>
          <p:cNvSpPr txBox="1"/>
          <p:nvPr/>
        </p:nvSpPr>
        <p:spPr>
          <a:xfrm>
            <a:off x="514350" y="1154993"/>
            <a:ext cx="3421856" cy="169846"/>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None/>
            </a:pPr>
            <a:r>
              <a:rPr b="1" i="0" lang="en" sz="1000" u="none" cap="none" strike="noStrike">
                <a:solidFill>
                  <a:srgbClr val="171616"/>
                </a:solidFill>
                <a:latin typeface="Open Sans"/>
                <a:ea typeface="Open Sans"/>
                <a:cs typeface="Open Sans"/>
                <a:sym typeface="Open Sans"/>
              </a:rPr>
              <a:t>STRENGTHS</a:t>
            </a:r>
            <a:endParaRPr sz="700"/>
          </a:p>
        </p:txBody>
      </p:sp>
      <p:sp>
        <p:nvSpPr>
          <p:cNvPr id="341" name="Google Shape;341;p40"/>
          <p:cNvSpPr txBox="1"/>
          <p:nvPr/>
        </p:nvSpPr>
        <p:spPr>
          <a:xfrm>
            <a:off x="514350" y="1411168"/>
            <a:ext cx="3422132" cy="522238"/>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None/>
            </a:pPr>
            <a:r>
              <a:rPr b="0" i="0" lang="en" sz="1000" u="none" cap="none" strike="noStrike">
                <a:solidFill>
                  <a:srgbClr val="171616"/>
                </a:solidFill>
                <a:latin typeface="Open Sans"/>
                <a:ea typeface="Open Sans"/>
                <a:cs typeface="Open Sans"/>
                <a:sym typeface="Open Sans"/>
              </a:rPr>
              <a:t>What are you doing well? </a:t>
            </a:r>
            <a:endParaRPr sz="700"/>
          </a:p>
          <a:p>
            <a:pPr indent="0" lvl="0" marL="0" marR="0" rtl="0" algn="l">
              <a:lnSpc>
                <a:spcPct val="140020"/>
              </a:lnSpc>
              <a:spcBef>
                <a:spcPts val="0"/>
              </a:spcBef>
              <a:spcAft>
                <a:spcPts val="0"/>
              </a:spcAft>
              <a:buNone/>
            </a:pPr>
            <a:r>
              <a:rPr b="0" i="0" lang="en" sz="1000" u="none" cap="none" strike="noStrike">
                <a:solidFill>
                  <a:srgbClr val="171616"/>
                </a:solidFill>
                <a:latin typeface="Open Sans"/>
                <a:ea typeface="Open Sans"/>
                <a:cs typeface="Open Sans"/>
                <a:sym typeface="Open Sans"/>
              </a:rPr>
              <a:t>What sets you apart?</a:t>
            </a:r>
            <a:endParaRPr sz="700"/>
          </a:p>
          <a:p>
            <a:pPr indent="0" lvl="0" marL="0" marR="0" rtl="0" algn="l">
              <a:lnSpc>
                <a:spcPct val="140020"/>
              </a:lnSpc>
              <a:spcBef>
                <a:spcPts val="0"/>
              </a:spcBef>
              <a:spcAft>
                <a:spcPts val="0"/>
              </a:spcAft>
              <a:buNone/>
            </a:pPr>
            <a:r>
              <a:rPr b="0" i="0" lang="en" sz="1000" u="none" cap="none" strike="noStrike">
                <a:solidFill>
                  <a:srgbClr val="171616"/>
                </a:solidFill>
                <a:latin typeface="Open Sans"/>
                <a:ea typeface="Open Sans"/>
                <a:cs typeface="Open Sans"/>
                <a:sym typeface="Open Sans"/>
              </a:rPr>
              <a:t>What are your good qualities?</a:t>
            </a:r>
            <a:endParaRPr sz="700"/>
          </a:p>
        </p:txBody>
      </p:sp>
      <p:sp>
        <p:nvSpPr>
          <p:cNvPr id="342" name="Google Shape;342;p40"/>
          <p:cNvSpPr txBox="1"/>
          <p:nvPr/>
        </p:nvSpPr>
        <p:spPr>
          <a:xfrm>
            <a:off x="514350" y="408901"/>
            <a:ext cx="330999" cy="509580"/>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 sz="3000" u="none" cap="none" strike="noStrike">
                <a:solidFill>
                  <a:srgbClr val="171616"/>
                </a:solidFill>
                <a:latin typeface="Raleway"/>
                <a:ea typeface="Raleway"/>
                <a:cs typeface="Raleway"/>
                <a:sym typeface="Raleway"/>
              </a:rPr>
              <a:t>S</a:t>
            </a:r>
            <a:endParaRPr sz="700"/>
          </a:p>
        </p:txBody>
      </p:sp>
      <p:sp>
        <p:nvSpPr>
          <p:cNvPr id="343" name="Google Shape;343;p40"/>
          <p:cNvSpPr txBox="1"/>
          <p:nvPr/>
        </p:nvSpPr>
        <p:spPr>
          <a:xfrm>
            <a:off x="514350" y="3844401"/>
            <a:ext cx="3422132" cy="167099"/>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None/>
            </a:pPr>
            <a:r>
              <a:rPr b="1" i="0" lang="en" sz="1000" u="none" cap="none" strike="noStrike">
                <a:solidFill>
                  <a:srgbClr val="171616"/>
                </a:solidFill>
                <a:latin typeface="Open Sans"/>
                <a:ea typeface="Open Sans"/>
                <a:cs typeface="Open Sans"/>
                <a:sym typeface="Open Sans"/>
              </a:rPr>
              <a:t>OPPORTUNITIES</a:t>
            </a:r>
            <a:endParaRPr sz="700"/>
          </a:p>
        </p:txBody>
      </p:sp>
      <p:sp>
        <p:nvSpPr>
          <p:cNvPr id="344" name="Google Shape;344;p40"/>
          <p:cNvSpPr txBox="1"/>
          <p:nvPr/>
        </p:nvSpPr>
        <p:spPr>
          <a:xfrm>
            <a:off x="514350" y="4100576"/>
            <a:ext cx="3422132" cy="522238"/>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None/>
            </a:pPr>
            <a:r>
              <a:rPr b="0" i="0" lang="en" sz="1000" u="none" cap="none" strike="noStrike">
                <a:solidFill>
                  <a:srgbClr val="171616"/>
                </a:solidFill>
                <a:latin typeface="Open Sans"/>
                <a:ea typeface="Open Sans"/>
                <a:cs typeface="Open Sans"/>
                <a:sym typeface="Open Sans"/>
              </a:rPr>
              <a:t>What are your goals? </a:t>
            </a:r>
            <a:endParaRPr sz="700"/>
          </a:p>
          <a:p>
            <a:pPr indent="0" lvl="0" marL="0" marR="0" rtl="0" algn="l">
              <a:lnSpc>
                <a:spcPct val="140020"/>
              </a:lnSpc>
              <a:spcBef>
                <a:spcPts val="0"/>
              </a:spcBef>
              <a:spcAft>
                <a:spcPts val="0"/>
              </a:spcAft>
              <a:buNone/>
            </a:pPr>
            <a:r>
              <a:rPr b="0" i="0" lang="en" sz="1000" u="none" cap="none" strike="noStrike">
                <a:solidFill>
                  <a:srgbClr val="171616"/>
                </a:solidFill>
                <a:latin typeface="Open Sans"/>
                <a:ea typeface="Open Sans"/>
                <a:cs typeface="Open Sans"/>
                <a:sym typeface="Open Sans"/>
              </a:rPr>
              <a:t>Are demands shifting?</a:t>
            </a:r>
            <a:endParaRPr sz="700"/>
          </a:p>
          <a:p>
            <a:pPr indent="0" lvl="0" marL="0" marR="0" rtl="0" algn="l">
              <a:lnSpc>
                <a:spcPct val="140020"/>
              </a:lnSpc>
              <a:spcBef>
                <a:spcPts val="0"/>
              </a:spcBef>
              <a:spcAft>
                <a:spcPts val="0"/>
              </a:spcAft>
              <a:buNone/>
            </a:pPr>
            <a:r>
              <a:rPr b="0" i="0" lang="en" sz="1000" u="none" cap="none" strike="noStrike">
                <a:solidFill>
                  <a:srgbClr val="171616"/>
                </a:solidFill>
                <a:latin typeface="Open Sans"/>
                <a:ea typeface="Open Sans"/>
                <a:cs typeface="Open Sans"/>
                <a:sym typeface="Open Sans"/>
              </a:rPr>
              <a:t>How can it be improved?</a:t>
            </a:r>
            <a:endParaRPr sz="700"/>
          </a:p>
        </p:txBody>
      </p:sp>
      <p:sp>
        <p:nvSpPr>
          <p:cNvPr id="345" name="Google Shape;345;p40"/>
          <p:cNvSpPr txBox="1"/>
          <p:nvPr/>
        </p:nvSpPr>
        <p:spPr>
          <a:xfrm>
            <a:off x="514350" y="3098309"/>
            <a:ext cx="330999" cy="509580"/>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 sz="3000" u="none" cap="none" strike="noStrike">
                <a:solidFill>
                  <a:srgbClr val="171616"/>
                </a:solidFill>
                <a:latin typeface="Raleway"/>
                <a:ea typeface="Raleway"/>
                <a:cs typeface="Raleway"/>
                <a:sym typeface="Raleway"/>
              </a:rPr>
              <a:t>O</a:t>
            </a:r>
            <a:endParaRPr sz="700"/>
          </a:p>
        </p:txBody>
      </p:sp>
      <p:sp>
        <p:nvSpPr>
          <p:cNvPr id="346" name="Google Shape;346;p40"/>
          <p:cNvSpPr txBox="1"/>
          <p:nvPr/>
        </p:nvSpPr>
        <p:spPr>
          <a:xfrm>
            <a:off x="5207794" y="1154993"/>
            <a:ext cx="3421856" cy="169846"/>
          </a:xfrm>
          <a:prstGeom prst="rect">
            <a:avLst/>
          </a:prstGeom>
          <a:noFill/>
          <a:ln>
            <a:noFill/>
          </a:ln>
        </p:spPr>
        <p:txBody>
          <a:bodyPr anchorCtr="0" anchor="t" bIns="0" lIns="0" spcFirstLastPara="1" rIns="0" wrap="square" tIns="0">
            <a:spAutoFit/>
          </a:bodyPr>
          <a:lstStyle/>
          <a:p>
            <a:pPr indent="0" lvl="0" marL="0" marR="0" rtl="0" algn="r">
              <a:lnSpc>
                <a:spcPct val="140020"/>
              </a:lnSpc>
              <a:spcBef>
                <a:spcPts val="0"/>
              </a:spcBef>
              <a:spcAft>
                <a:spcPts val="0"/>
              </a:spcAft>
              <a:buNone/>
            </a:pPr>
            <a:r>
              <a:rPr b="1" i="0" lang="en" sz="1000" u="none" cap="none" strike="noStrike">
                <a:solidFill>
                  <a:srgbClr val="171616"/>
                </a:solidFill>
                <a:latin typeface="Open Sans"/>
                <a:ea typeface="Open Sans"/>
                <a:cs typeface="Open Sans"/>
                <a:sym typeface="Open Sans"/>
              </a:rPr>
              <a:t>WEAKNESSES</a:t>
            </a:r>
            <a:endParaRPr sz="700"/>
          </a:p>
        </p:txBody>
      </p:sp>
      <p:sp>
        <p:nvSpPr>
          <p:cNvPr id="347" name="Google Shape;347;p40"/>
          <p:cNvSpPr txBox="1"/>
          <p:nvPr/>
        </p:nvSpPr>
        <p:spPr>
          <a:xfrm>
            <a:off x="5106645" y="1411168"/>
            <a:ext cx="3523006" cy="698434"/>
          </a:xfrm>
          <a:prstGeom prst="rect">
            <a:avLst/>
          </a:prstGeom>
          <a:noFill/>
          <a:ln>
            <a:noFill/>
          </a:ln>
        </p:spPr>
        <p:txBody>
          <a:bodyPr anchorCtr="0" anchor="t" bIns="0" lIns="0" spcFirstLastPara="1" rIns="0" wrap="square" tIns="0">
            <a:spAutoFit/>
          </a:bodyPr>
          <a:lstStyle/>
          <a:p>
            <a:pPr indent="0" lvl="0" marL="0" marR="0" rtl="0" algn="r">
              <a:lnSpc>
                <a:spcPct val="140020"/>
              </a:lnSpc>
              <a:spcBef>
                <a:spcPts val="0"/>
              </a:spcBef>
              <a:spcAft>
                <a:spcPts val="0"/>
              </a:spcAft>
              <a:buNone/>
            </a:pPr>
            <a:r>
              <a:rPr b="0" i="0" lang="en" sz="1000" u="none" cap="none" strike="noStrike">
                <a:solidFill>
                  <a:srgbClr val="171616"/>
                </a:solidFill>
                <a:latin typeface="Open Sans"/>
                <a:ea typeface="Open Sans"/>
                <a:cs typeface="Open Sans"/>
                <a:sym typeface="Open Sans"/>
              </a:rPr>
              <a:t>Where do you need to improve? </a:t>
            </a:r>
            <a:endParaRPr sz="700"/>
          </a:p>
          <a:p>
            <a:pPr indent="0" lvl="0" marL="0" marR="0" rtl="0" algn="r">
              <a:lnSpc>
                <a:spcPct val="140020"/>
              </a:lnSpc>
              <a:spcBef>
                <a:spcPts val="0"/>
              </a:spcBef>
              <a:spcAft>
                <a:spcPts val="0"/>
              </a:spcAft>
              <a:buNone/>
            </a:pPr>
            <a:r>
              <a:rPr b="0" i="0" lang="en" sz="1000" u="none" cap="none" strike="noStrike">
                <a:solidFill>
                  <a:srgbClr val="171616"/>
                </a:solidFill>
                <a:latin typeface="Open Sans"/>
                <a:ea typeface="Open Sans"/>
                <a:cs typeface="Open Sans"/>
                <a:sym typeface="Open Sans"/>
              </a:rPr>
              <a:t>Are resources adequate?</a:t>
            </a:r>
            <a:endParaRPr sz="700"/>
          </a:p>
          <a:p>
            <a:pPr indent="0" lvl="0" marL="0" marR="0" rtl="0" algn="r">
              <a:lnSpc>
                <a:spcPct val="140020"/>
              </a:lnSpc>
              <a:spcBef>
                <a:spcPts val="0"/>
              </a:spcBef>
              <a:spcAft>
                <a:spcPts val="0"/>
              </a:spcAft>
              <a:buNone/>
            </a:pPr>
            <a:r>
              <a:rPr b="0" i="0" lang="en" sz="1000" u="none" cap="none" strike="noStrike">
                <a:solidFill>
                  <a:srgbClr val="171616"/>
                </a:solidFill>
                <a:latin typeface="Open Sans"/>
                <a:ea typeface="Open Sans"/>
                <a:cs typeface="Open Sans"/>
                <a:sym typeface="Open Sans"/>
              </a:rPr>
              <a:t>What do others do better than you?</a:t>
            </a:r>
            <a:endParaRPr sz="700"/>
          </a:p>
          <a:p>
            <a:pPr indent="0" lvl="0" marL="0" marR="0" rtl="0" algn="r">
              <a:lnSpc>
                <a:spcPct val="140020"/>
              </a:lnSpc>
              <a:spcBef>
                <a:spcPts val="0"/>
              </a:spcBef>
              <a:spcAft>
                <a:spcPts val="0"/>
              </a:spcAft>
              <a:buNone/>
            </a:pPr>
            <a:r>
              <a:t/>
            </a:r>
            <a:endParaRPr b="0" i="0" sz="1000" u="none" cap="none" strike="noStrike">
              <a:solidFill>
                <a:srgbClr val="171616"/>
              </a:solidFill>
              <a:latin typeface="Open Sans"/>
              <a:ea typeface="Open Sans"/>
              <a:cs typeface="Open Sans"/>
              <a:sym typeface="Open Sans"/>
            </a:endParaRPr>
          </a:p>
        </p:txBody>
      </p:sp>
      <p:sp>
        <p:nvSpPr>
          <p:cNvPr id="348" name="Google Shape;348;p40"/>
          <p:cNvSpPr txBox="1"/>
          <p:nvPr/>
        </p:nvSpPr>
        <p:spPr>
          <a:xfrm>
            <a:off x="8298651" y="408901"/>
            <a:ext cx="330999" cy="509580"/>
          </a:xfrm>
          <a:prstGeom prst="rect">
            <a:avLst/>
          </a:prstGeom>
          <a:noFill/>
          <a:ln>
            <a:noFill/>
          </a:ln>
        </p:spPr>
        <p:txBody>
          <a:bodyPr anchorCtr="0" anchor="t" bIns="0" lIns="0" spcFirstLastPara="1" rIns="0" wrap="square" tIns="0">
            <a:spAutoFit/>
          </a:bodyPr>
          <a:lstStyle/>
          <a:p>
            <a:pPr indent="0" lvl="0" marL="0" marR="0" rtl="0" algn="r">
              <a:lnSpc>
                <a:spcPct val="140006"/>
              </a:lnSpc>
              <a:spcBef>
                <a:spcPts val="0"/>
              </a:spcBef>
              <a:spcAft>
                <a:spcPts val="0"/>
              </a:spcAft>
              <a:buNone/>
            </a:pPr>
            <a:r>
              <a:rPr b="0" i="0" lang="en" sz="3000" u="none" cap="none" strike="noStrike">
                <a:solidFill>
                  <a:srgbClr val="171616"/>
                </a:solidFill>
                <a:latin typeface="Raleway"/>
                <a:ea typeface="Raleway"/>
                <a:cs typeface="Raleway"/>
                <a:sym typeface="Raleway"/>
              </a:rPr>
              <a:t>W</a:t>
            </a:r>
            <a:endParaRPr sz="700"/>
          </a:p>
        </p:txBody>
      </p:sp>
      <p:sp>
        <p:nvSpPr>
          <p:cNvPr id="349" name="Google Shape;349;p40"/>
          <p:cNvSpPr txBox="1"/>
          <p:nvPr/>
        </p:nvSpPr>
        <p:spPr>
          <a:xfrm>
            <a:off x="5207794" y="3844401"/>
            <a:ext cx="3421856" cy="169846"/>
          </a:xfrm>
          <a:prstGeom prst="rect">
            <a:avLst/>
          </a:prstGeom>
          <a:noFill/>
          <a:ln>
            <a:noFill/>
          </a:ln>
        </p:spPr>
        <p:txBody>
          <a:bodyPr anchorCtr="0" anchor="t" bIns="0" lIns="0" spcFirstLastPara="1" rIns="0" wrap="square" tIns="0">
            <a:spAutoFit/>
          </a:bodyPr>
          <a:lstStyle/>
          <a:p>
            <a:pPr indent="0" lvl="0" marL="0" marR="0" rtl="0" algn="r">
              <a:lnSpc>
                <a:spcPct val="140020"/>
              </a:lnSpc>
              <a:spcBef>
                <a:spcPts val="0"/>
              </a:spcBef>
              <a:spcAft>
                <a:spcPts val="0"/>
              </a:spcAft>
              <a:buNone/>
            </a:pPr>
            <a:r>
              <a:rPr b="1" i="0" lang="en" sz="1000" u="none" cap="none" strike="noStrike">
                <a:solidFill>
                  <a:srgbClr val="171616"/>
                </a:solidFill>
                <a:latin typeface="Open Sans"/>
                <a:ea typeface="Open Sans"/>
                <a:cs typeface="Open Sans"/>
                <a:sym typeface="Open Sans"/>
              </a:rPr>
              <a:t>THREATS</a:t>
            </a:r>
            <a:endParaRPr sz="700"/>
          </a:p>
        </p:txBody>
      </p:sp>
      <p:sp>
        <p:nvSpPr>
          <p:cNvPr id="350" name="Google Shape;350;p40"/>
          <p:cNvSpPr txBox="1"/>
          <p:nvPr/>
        </p:nvSpPr>
        <p:spPr>
          <a:xfrm>
            <a:off x="5106645" y="4100576"/>
            <a:ext cx="3523006" cy="346042"/>
          </a:xfrm>
          <a:prstGeom prst="rect">
            <a:avLst/>
          </a:prstGeom>
          <a:noFill/>
          <a:ln>
            <a:noFill/>
          </a:ln>
        </p:spPr>
        <p:txBody>
          <a:bodyPr anchorCtr="0" anchor="t" bIns="0" lIns="0" spcFirstLastPara="1" rIns="0" wrap="square" tIns="0">
            <a:spAutoFit/>
          </a:bodyPr>
          <a:lstStyle/>
          <a:p>
            <a:pPr indent="0" lvl="0" marL="0" marR="0" rtl="0" algn="r">
              <a:lnSpc>
                <a:spcPct val="140020"/>
              </a:lnSpc>
              <a:spcBef>
                <a:spcPts val="0"/>
              </a:spcBef>
              <a:spcAft>
                <a:spcPts val="0"/>
              </a:spcAft>
              <a:buNone/>
            </a:pPr>
            <a:r>
              <a:rPr b="0" i="0" lang="en" sz="1000" u="none" cap="none" strike="noStrike">
                <a:solidFill>
                  <a:srgbClr val="171616"/>
                </a:solidFill>
                <a:latin typeface="Open Sans"/>
                <a:ea typeface="Open Sans"/>
                <a:cs typeface="Open Sans"/>
                <a:sym typeface="Open Sans"/>
              </a:rPr>
              <a:t>What are the blockers you're facing? </a:t>
            </a:r>
            <a:endParaRPr sz="700"/>
          </a:p>
          <a:p>
            <a:pPr indent="0" lvl="0" marL="0" marR="0" rtl="0" algn="r">
              <a:lnSpc>
                <a:spcPct val="140020"/>
              </a:lnSpc>
              <a:spcBef>
                <a:spcPts val="0"/>
              </a:spcBef>
              <a:spcAft>
                <a:spcPts val="0"/>
              </a:spcAft>
              <a:buNone/>
            </a:pPr>
            <a:r>
              <a:rPr b="0" i="0" lang="en" sz="1000" u="none" cap="none" strike="noStrike">
                <a:solidFill>
                  <a:srgbClr val="171616"/>
                </a:solidFill>
                <a:latin typeface="Open Sans"/>
                <a:ea typeface="Open Sans"/>
                <a:cs typeface="Open Sans"/>
                <a:sym typeface="Open Sans"/>
              </a:rPr>
              <a:t>What are factors outside of your control?</a:t>
            </a:r>
            <a:endParaRPr sz="700"/>
          </a:p>
        </p:txBody>
      </p:sp>
      <p:sp>
        <p:nvSpPr>
          <p:cNvPr id="351" name="Google Shape;351;p40"/>
          <p:cNvSpPr txBox="1"/>
          <p:nvPr/>
        </p:nvSpPr>
        <p:spPr>
          <a:xfrm>
            <a:off x="8298651" y="3098309"/>
            <a:ext cx="330999" cy="509580"/>
          </a:xfrm>
          <a:prstGeom prst="rect">
            <a:avLst/>
          </a:prstGeom>
          <a:noFill/>
          <a:ln>
            <a:noFill/>
          </a:ln>
        </p:spPr>
        <p:txBody>
          <a:bodyPr anchorCtr="0" anchor="t" bIns="0" lIns="0" spcFirstLastPara="1" rIns="0" wrap="square" tIns="0">
            <a:spAutoFit/>
          </a:bodyPr>
          <a:lstStyle/>
          <a:p>
            <a:pPr indent="0" lvl="0" marL="0" marR="0" rtl="0" algn="r">
              <a:lnSpc>
                <a:spcPct val="140006"/>
              </a:lnSpc>
              <a:spcBef>
                <a:spcPts val="0"/>
              </a:spcBef>
              <a:spcAft>
                <a:spcPts val="0"/>
              </a:spcAft>
              <a:buNone/>
            </a:pPr>
            <a:r>
              <a:rPr b="0" i="0" lang="en" sz="3000" u="none" cap="none" strike="noStrike">
                <a:solidFill>
                  <a:srgbClr val="171616"/>
                </a:solidFill>
                <a:latin typeface="Raleway"/>
                <a:ea typeface="Raleway"/>
                <a:cs typeface="Raleway"/>
                <a:sym typeface="Raleway"/>
              </a:rPr>
              <a:t>T</a:t>
            </a:r>
            <a:endParaRPr sz="700"/>
          </a:p>
        </p:txBody>
      </p:sp>
      <p:cxnSp>
        <p:nvCxnSpPr>
          <p:cNvPr id="352" name="Google Shape;352;p40"/>
          <p:cNvCxnSpPr/>
          <p:nvPr/>
        </p:nvCxnSpPr>
        <p:spPr>
          <a:xfrm>
            <a:off x="4572000" y="-8700"/>
            <a:ext cx="0" cy="3864900"/>
          </a:xfrm>
          <a:prstGeom prst="straightConnector1">
            <a:avLst/>
          </a:prstGeom>
          <a:noFill/>
          <a:ln cap="flat" cmpd="sng" w="19050">
            <a:solidFill>
              <a:srgbClr val="454F2F"/>
            </a:solidFill>
            <a:prstDash val="solid"/>
            <a:round/>
            <a:headEnd len="sm" w="sm" type="none"/>
            <a:tailEnd len="sm" w="sm" type="none"/>
          </a:ln>
        </p:spPr>
      </p:cxnSp>
      <p:cxnSp>
        <p:nvCxnSpPr>
          <p:cNvPr id="353" name="Google Shape;353;p40"/>
          <p:cNvCxnSpPr/>
          <p:nvPr/>
        </p:nvCxnSpPr>
        <p:spPr>
          <a:xfrm rot="10800000">
            <a:off x="-100" y="2564600"/>
            <a:ext cx="9147000" cy="0"/>
          </a:xfrm>
          <a:prstGeom prst="straightConnector1">
            <a:avLst/>
          </a:prstGeom>
          <a:noFill/>
          <a:ln cap="flat" cmpd="sng" w="19050">
            <a:solidFill>
              <a:srgbClr val="454F2F"/>
            </a:solidFill>
            <a:prstDash val="solid"/>
            <a:round/>
            <a:headEnd len="sm" w="sm" type="none"/>
            <a:tailEnd len="sm" w="sm" type="none"/>
          </a:ln>
        </p:spPr>
      </p:cxnSp>
      <p:cxnSp>
        <p:nvCxnSpPr>
          <p:cNvPr id="354" name="Google Shape;354;p40"/>
          <p:cNvCxnSpPr/>
          <p:nvPr/>
        </p:nvCxnSpPr>
        <p:spPr>
          <a:xfrm rot="10800000">
            <a:off x="4569050" y="4257600"/>
            <a:ext cx="0" cy="877200"/>
          </a:xfrm>
          <a:prstGeom prst="straightConnector1">
            <a:avLst/>
          </a:prstGeom>
          <a:noFill/>
          <a:ln cap="flat" cmpd="sng" w="25400">
            <a:solidFill>
              <a:srgbClr val="454F2F"/>
            </a:solidFill>
            <a:prstDash val="solid"/>
            <a:round/>
            <a:headEnd len="sm" w="sm" type="none"/>
            <a:tailEnd len="sm" w="sm" type="none"/>
          </a:ln>
        </p:spPr>
      </p:cxnSp>
      <p:sp>
        <p:nvSpPr>
          <p:cNvPr id="355" name="Google Shape;355;p40"/>
          <p:cNvSpPr txBox="1"/>
          <p:nvPr/>
        </p:nvSpPr>
        <p:spPr>
          <a:xfrm>
            <a:off x="4716847" y="4263026"/>
            <a:ext cx="1397700" cy="295500"/>
          </a:xfrm>
          <a:prstGeom prst="rect">
            <a:avLst/>
          </a:prstGeom>
          <a:noFill/>
          <a:ln>
            <a:noFill/>
          </a:ln>
        </p:spPr>
        <p:txBody>
          <a:bodyPr anchorCtr="0" anchor="t" bIns="0" lIns="0" spcFirstLastPara="1" rIns="0" wrap="square" tIns="0">
            <a:spAutoFit/>
          </a:bodyPr>
          <a:lstStyle/>
          <a:p>
            <a:pPr indent="0" lvl="0" marL="0" marR="0" rtl="0" algn="just">
              <a:lnSpc>
                <a:spcPct val="140025"/>
              </a:lnSpc>
              <a:spcBef>
                <a:spcPts val="0"/>
              </a:spcBef>
              <a:spcAft>
                <a:spcPts val="0"/>
              </a:spcAft>
              <a:buNone/>
            </a:pPr>
            <a:r>
              <a:rPr b="0" i="0" lang="en" sz="800" u="none" cap="none" strike="noStrike">
                <a:solidFill>
                  <a:srgbClr val="454F2F"/>
                </a:solidFill>
                <a:latin typeface="Open Sans"/>
                <a:ea typeface="Open Sans"/>
                <a:cs typeface="Open Sans"/>
                <a:sym typeface="Open Sans"/>
              </a:rPr>
              <a:t>20</a:t>
            </a:r>
            <a:endParaRPr sz="700"/>
          </a:p>
          <a:p>
            <a:pPr indent="0" lvl="0" marL="0" marR="0" rtl="0" algn="just">
              <a:lnSpc>
                <a:spcPct val="140025"/>
              </a:lnSpc>
              <a:spcBef>
                <a:spcPts val="0"/>
              </a:spcBef>
              <a:spcAft>
                <a:spcPts val="0"/>
              </a:spcAft>
              <a:buNone/>
            </a:pPr>
            <a:r>
              <a:rPr b="0" i="0" lang="en" sz="800" u="none" cap="none" strike="noStrike">
                <a:solidFill>
                  <a:srgbClr val="454F2F"/>
                </a:solidFill>
                <a:latin typeface="Open Sans"/>
                <a:ea typeface="Open Sans"/>
                <a:cs typeface="Open Sans"/>
                <a:sym typeface="Open Sans"/>
              </a:rPr>
              <a:t>22</a:t>
            </a:r>
            <a:endParaRPr sz="7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54F2F"/>
        </a:solidFill>
      </p:bgPr>
    </p:bg>
    <p:spTree>
      <p:nvGrpSpPr>
        <p:cNvPr id="359" name="Shape 359"/>
        <p:cNvGrpSpPr/>
        <p:nvPr/>
      </p:nvGrpSpPr>
      <p:grpSpPr>
        <a:xfrm>
          <a:off x="0" y="0"/>
          <a:ext cx="0" cy="0"/>
          <a:chOff x="0" y="0"/>
          <a:chExt cx="0" cy="0"/>
        </a:xfrm>
      </p:grpSpPr>
      <p:sp>
        <p:nvSpPr>
          <p:cNvPr id="360" name="Google Shape;360;p41"/>
          <p:cNvSpPr txBox="1"/>
          <p:nvPr/>
        </p:nvSpPr>
        <p:spPr>
          <a:xfrm>
            <a:off x="2260599" y="1559034"/>
            <a:ext cx="4622803" cy="92335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None/>
            </a:pPr>
            <a:r>
              <a:rPr b="0" i="0" lang="en" sz="2600" u="none" cap="none" strike="noStrike">
                <a:solidFill>
                  <a:srgbClr val="FFFFFF"/>
                </a:solidFill>
                <a:latin typeface="Raleway"/>
                <a:ea typeface="Raleway"/>
                <a:cs typeface="Raleway"/>
                <a:sym typeface="Raleway"/>
              </a:rPr>
              <a:t>"Write an original statement or inspiring quote"</a:t>
            </a:r>
            <a:endParaRPr sz="700"/>
          </a:p>
        </p:txBody>
      </p:sp>
      <p:sp>
        <p:nvSpPr>
          <p:cNvPr id="361" name="Google Shape;361;p41"/>
          <p:cNvSpPr txBox="1"/>
          <p:nvPr/>
        </p:nvSpPr>
        <p:spPr>
          <a:xfrm>
            <a:off x="2260599" y="3072939"/>
            <a:ext cx="4347155" cy="198087"/>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i="0" lang="en" sz="1200" u="none" cap="none" strike="noStrike">
                <a:solidFill>
                  <a:srgbClr val="FFFFFF"/>
                </a:solidFill>
                <a:latin typeface="Open Sans"/>
                <a:ea typeface="Open Sans"/>
                <a:cs typeface="Open Sans"/>
                <a:sym typeface="Open Sans"/>
              </a:rPr>
              <a:t>- Include a credit, citation, or supporting message</a:t>
            </a:r>
            <a:endParaRPr sz="700"/>
          </a:p>
        </p:txBody>
      </p:sp>
      <p:cxnSp>
        <p:nvCxnSpPr>
          <p:cNvPr id="362" name="Google Shape;362;p41"/>
          <p:cNvCxnSpPr/>
          <p:nvPr/>
        </p:nvCxnSpPr>
        <p:spPr>
          <a:xfrm rot="10800000">
            <a:off x="2264775" y="3875400"/>
            <a:ext cx="0" cy="1268100"/>
          </a:xfrm>
          <a:prstGeom prst="straightConnector1">
            <a:avLst/>
          </a:prstGeom>
          <a:noFill/>
          <a:ln cap="flat" cmpd="sng" w="25400">
            <a:solidFill>
              <a:srgbClr val="FFFFFF"/>
            </a:solidFill>
            <a:prstDash val="solid"/>
            <a:round/>
            <a:headEnd len="sm" w="sm" type="none"/>
            <a:tailEnd len="sm" w="sm" type="none"/>
          </a:ln>
        </p:spPr>
      </p:cxnSp>
      <p:sp>
        <p:nvSpPr>
          <p:cNvPr id="363" name="Google Shape;363;p41"/>
          <p:cNvSpPr txBox="1"/>
          <p:nvPr/>
        </p:nvSpPr>
        <p:spPr>
          <a:xfrm>
            <a:off x="2412589" y="3880699"/>
            <a:ext cx="1397700" cy="295500"/>
          </a:xfrm>
          <a:prstGeom prst="rect">
            <a:avLst/>
          </a:prstGeom>
          <a:noFill/>
          <a:ln>
            <a:noFill/>
          </a:ln>
        </p:spPr>
        <p:txBody>
          <a:bodyPr anchorCtr="0" anchor="t" bIns="0" lIns="0" spcFirstLastPara="1" rIns="0" wrap="square" tIns="0">
            <a:spAutoFit/>
          </a:bodyPr>
          <a:lstStyle/>
          <a:p>
            <a:pPr indent="0" lvl="0" marL="0" marR="0" rtl="0" algn="just">
              <a:lnSpc>
                <a:spcPct val="140025"/>
              </a:lnSpc>
              <a:spcBef>
                <a:spcPts val="0"/>
              </a:spcBef>
              <a:spcAft>
                <a:spcPts val="0"/>
              </a:spcAft>
              <a:buNone/>
            </a:pPr>
            <a:r>
              <a:rPr b="0" i="0" lang="en" sz="800" u="none" cap="none" strike="noStrike">
                <a:solidFill>
                  <a:srgbClr val="FFFFFF"/>
                </a:solidFill>
                <a:latin typeface="Open Sans"/>
                <a:ea typeface="Open Sans"/>
                <a:cs typeface="Open Sans"/>
                <a:sym typeface="Open Sans"/>
              </a:rPr>
              <a:t>20</a:t>
            </a:r>
            <a:endParaRPr sz="700"/>
          </a:p>
          <a:p>
            <a:pPr indent="0" lvl="0" marL="0" marR="0" rtl="0" algn="just">
              <a:lnSpc>
                <a:spcPct val="140025"/>
              </a:lnSpc>
              <a:spcBef>
                <a:spcPts val="0"/>
              </a:spcBef>
              <a:spcAft>
                <a:spcPts val="0"/>
              </a:spcAft>
              <a:buNone/>
            </a:pPr>
            <a:r>
              <a:rPr b="0" i="0" lang="en" sz="800" u="none" cap="none" strike="noStrike">
                <a:solidFill>
                  <a:srgbClr val="FFFFFF"/>
                </a:solidFill>
                <a:latin typeface="Open Sans"/>
                <a:ea typeface="Open Sans"/>
                <a:cs typeface="Open Sans"/>
                <a:sym typeface="Open Sans"/>
              </a:rPr>
              <a:t>22</a:t>
            </a:r>
            <a:endParaRPr sz="7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6"/>
        </a:solidFill>
      </p:bgPr>
    </p:bg>
    <p:spTree>
      <p:nvGrpSpPr>
        <p:cNvPr id="367" name="Shape 367"/>
        <p:cNvGrpSpPr/>
        <p:nvPr/>
      </p:nvGrpSpPr>
      <p:grpSpPr>
        <a:xfrm>
          <a:off x="0" y="0"/>
          <a:ext cx="0" cy="0"/>
          <a:chOff x="0" y="0"/>
          <a:chExt cx="0" cy="0"/>
        </a:xfrm>
      </p:grpSpPr>
      <p:grpSp>
        <p:nvGrpSpPr>
          <p:cNvPr id="368" name="Google Shape;368;p42"/>
          <p:cNvGrpSpPr/>
          <p:nvPr/>
        </p:nvGrpSpPr>
        <p:grpSpPr>
          <a:xfrm>
            <a:off x="4885742" y="814717"/>
            <a:ext cx="3710794" cy="3613030"/>
            <a:chOff x="0" y="-28575"/>
            <a:chExt cx="9895450" cy="9634746"/>
          </a:xfrm>
        </p:grpSpPr>
        <p:sp>
          <p:nvSpPr>
            <p:cNvPr id="369" name="Google Shape;369;p42"/>
            <p:cNvSpPr/>
            <p:nvPr/>
          </p:nvSpPr>
          <p:spPr>
            <a:xfrm>
              <a:off x="664236" y="157013"/>
              <a:ext cx="9012367" cy="8999667"/>
            </a:xfrm>
            <a:custGeom>
              <a:rect b="b" l="l" r="r" t="t"/>
              <a:pathLst>
                <a:path extrusionOk="0" h="8999667" w="9012367">
                  <a:moveTo>
                    <a:pt x="0" y="0"/>
                  </a:moveTo>
                  <a:lnTo>
                    <a:pt x="12700" y="0"/>
                  </a:lnTo>
                  <a:lnTo>
                    <a:pt x="12700" y="8999667"/>
                  </a:lnTo>
                  <a:lnTo>
                    <a:pt x="0" y="8999667"/>
                  </a:lnTo>
                  <a:close/>
                  <a:moveTo>
                    <a:pt x="2999889" y="0"/>
                  </a:moveTo>
                  <a:lnTo>
                    <a:pt x="3012589" y="0"/>
                  </a:lnTo>
                  <a:lnTo>
                    <a:pt x="3012589" y="8999667"/>
                  </a:lnTo>
                  <a:lnTo>
                    <a:pt x="2999889" y="8999667"/>
                  </a:lnTo>
                  <a:close/>
                  <a:moveTo>
                    <a:pt x="5999778" y="0"/>
                  </a:moveTo>
                  <a:lnTo>
                    <a:pt x="6012478" y="0"/>
                  </a:lnTo>
                  <a:lnTo>
                    <a:pt x="6012478" y="8999667"/>
                  </a:lnTo>
                  <a:lnTo>
                    <a:pt x="5999778" y="8999667"/>
                  </a:lnTo>
                  <a:close/>
                  <a:moveTo>
                    <a:pt x="8999667" y="0"/>
                  </a:moveTo>
                  <a:lnTo>
                    <a:pt x="9012367" y="0"/>
                  </a:lnTo>
                  <a:lnTo>
                    <a:pt x="9012367" y="8999667"/>
                  </a:lnTo>
                  <a:lnTo>
                    <a:pt x="8999667" y="8999667"/>
                  </a:lnTo>
                  <a:close/>
                </a:path>
              </a:pathLst>
            </a:custGeom>
            <a:solidFill>
              <a:srgbClr val="454F2F">
                <a:alpha val="24705"/>
              </a:srgbClr>
            </a:solidFill>
            <a:ln>
              <a:noFill/>
            </a:ln>
          </p:spPr>
        </p:sp>
        <p:sp>
          <p:nvSpPr>
            <p:cNvPr id="370" name="Google Shape;370;p42"/>
            <p:cNvSpPr txBox="1"/>
            <p:nvPr/>
          </p:nvSpPr>
          <p:spPr>
            <a:xfrm>
              <a:off x="593141" y="9263571"/>
              <a:ext cx="154892" cy="3426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 sz="800" u="none" cap="none" strike="noStrike">
                  <a:solidFill>
                    <a:srgbClr val="454F2F"/>
                  </a:solidFill>
                  <a:latin typeface="Open Sans"/>
                  <a:ea typeface="Open Sans"/>
                  <a:cs typeface="Open Sans"/>
                  <a:sym typeface="Open Sans"/>
                </a:rPr>
                <a:t>0</a:t>
              </a:r>
              <a:endParaRPr sz="700"/>
            </a:p>
          </p:txBody>
        </p:sp>
        <p:sp>
          <p:nvSpPr>
            <p:cNvPr id="371" name="Google Shape;371;p42"/>
            <p:cNvSpPr txBox="1"/>
            <p:nvPr/>
          </p:nvSpPr>
          <p:spPr>
            <a:xfrm>
              <a:off x="3515529" y="9263579"/>
              <a:ext cx="535200" cy="3285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 sz="800" u="none" cap="none" strike="noStrike">
                  <a:solidFill>
                    <a:srgbClr val="454F2F"/>
                  </a:solidFill>
                  <a:latin typeface="Open Sans"/>
                  <a:ea typeface="Open Sans"/>
                  <a:cs typeface="Open Sans"/>
                  <a:sym typeface="Open Sans"/>
                </a:rPr>
                <a:t>10</a:t>
              </a:r>
              <a:endParaRPr sz="700"/>
            </a:p>
          </p:txBody>
        </p:sp>
        <p:sp>
          <p:nvSpPr>
            <p:cNvPr id="372" name="Google Shape;372;p42"/>
            <p:cNvSpPr txBox="1"/>
            <p:nvPr/>
          </p:nvSpPr>
          <p:spPr>
            <a:xfrm>
              <a:off x="6515495" y="9263579"/>
              <a:ext cx="535200" cy="3285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 sz="800" u="none" cap="none" strike="noStrike">
                  <a:solidFill>
                    <a:srgbClr val="454F2F"/>
                  </a:solidFill>
                  <a:latin typeface="Open Sans"/>
                  <a:ea typeface="Open Sans"/>
                  <a:cs typeface="Open Sans"/>
                  <a:sym typeface="Open Sans"/>
                </a:rPr>
                <a:t>20</a:t>
              </a:r>
              <a:endParaRPr sz="700"/>
            </a:p>
          </p:txBody>
        </p:sp>
        <p:sp>
          <p:nvSpPr>
            <p:cNvPr id="373" name="Google Shape;373;p42"/>
            <p:cNvSpPr txBox="1"/>
            <p:nvPr/>
          </p:nvSpPr>
          <p:spPr>
            <a:xfrm>
              <a:off x="9515350" y="9263579"/>
              <a:ext cx="380100" cy="3285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 sz="800" u="none" cap="none" strike="noStrike">
                  <a:solidFill>
                    <a:srgbClr val="454F2F"/>
                  </a:solidFill>
                  <a:latin typeface="Open Sans"/>
                  <a:ea typeface="Open Sans"/>
                  <a:cs typeface="Open Sans"/>
                  <a:sym typeface="Open Sans"/>
                </a:rPr>
                <a:t>30</a:t>
              </a:r>
              <a:endParaRPr sz="700"/>
            </a:p>
          </p:txBody>
        </p:sp>
        <p:grpSp>
          <p:nvGrpSpPr>
            <p:cNvPr id="374" name="Google Shape;374;p42"/>
            <p:cNvGrpSpPr/>
            <p:nvPr/>
          </p:nvGrpSpPr>
          <p:grpSpPr>
            <a:xfrm>
              <a:off x="670586" y="150663"/>
              <a:ext cx="8999667" cy="9012367"/>
              <a:chOff x="0" y="-6350"/>
              <a:chExt cx="8999667" cy="9012367"/>
            </a:xfrm>
          </p:grpSpPr>
          <p:sp>
            <p:nvSpPr>
              <p:cNvPr id="375" name="Google Shape;375;p42"/>
              <p:cNvSpPr/>
              <p:nvPr/>
            </p:nvSpPr>
            <p:spPr>
              <a:xfrm>
                <a:off x="0" y="-6350"/>
                <a:ext cx="8999667" cy="12700"/>
              </a:xfrm>
              <a:custGeom>
                <a:rect b="b" l="l" r="r" t="t"/>
                <a:pathLst>
                  <a:path extrusionOk="0" h="12700" w="8999667">
                    <a:moveTo>
                      <a:pt x="0" y="0"/>
                    </a:moveTo>
                    <a:lnTo>
                      <a:pt x="8999667" y="0"/>
                    </a:lnTo>
                    <a:lnTo>
                      <a:pt x="8999667" y="12700"/>
                    </a:lnTo>
                    <a:lnTo>
                      <a:pt x="0" y="12700"/>
                    </a:lnTo>
                    <a:close/>
                  </a:path>
                </a:pathLst>
              </a:custGeom>
              <a:solidFill>
                <a:srgbClr val="454F2F"/>
              </a:solidFill>
              <a:ln>
                <a:noFill/>
              </a:ln>
            </p:spPr>
          </p:sp>
          <p:sp>
            <p:nvSpPr>
              <p:cNvPr id="376" name="Google Shape;376;p42"/>
              <p:cNvSpPr/>
              <p:nvPr/>
            </p:nvSpPr>
            <p:spPr>
              <a:xfrm>
                <a:off x="0" y="1793583"/>
                <a:ext cx="8999667" cy="12700"/>
              </a:xfrm>
              <a:custGeom>
                <a:rect b="b" l="l" r="r" t="t"/>
                <a:pathLst>
                  <a:path extrusionOk="0" h="12700" w="8999667">
                    <a:moveTo>
                      <a:pt x="0" y="0"/>
                    </a:moveTo>
                    <a:lnTo>
                      <a:pt x="8999667" y="0"/>
                    </a:lnTo>
                    <a:lnTo>
                      <a:pt x="8999667" y="12700"/>
                    </a:lnTo>
                    <a:lnTo>
                      <a:pt x="0" y="12700"/>
                    </a:lnTo>
                    <a:close/>
                  </a:path>
                </a:pathLst>
              </a:custGeom>
              <a:solidFill>
                <a:srgbClr val="454F2F"/>
              </a:solidFill>
              <a:ln>
                <a:noFill/>
              </a:ln>
            </p:spPr>
          </p:sp>
          <p:sp>
            <p:nvSpPr>
              <p:cNvPr id="377" name="Google Shape;377;p42"/>
              <p:cNvSpPr/>
              <p:nvPr/>
            </p:nvSpPr>
            <p:spPr>
              <a:xfrm>
                <a:off x="0" y="3593517"/>
                <a:ext cx="8999667" cy="12700"/>
              </a:xfrm>
              <a:custGeom>
                <a:rect b="b" l="l" r="r" t="t"/>
                <a:pathLst>
                  <a:path extrusionOk="0" h="12700" w="8999667">
                    <a:moveTo>
                      <a:pt x="0" y="0"/>
                    </a:moveTo>
                    <a:lnTo>
                      <a:pt x="8999667" y="0"/>
                    </a:lnTo>
                    <a:lnTo>
                      <a:pt x="8999667" y="12700"/>
                    </a:lnTo>
                    <a:lnTo>
                      <a:pt x="0" y="12700"/>
                    </a:lnTo>
                    <a:close/>
                  </a:path>
                </a:pathLst>
              </a:custGeom>
              <a:solidFill>
                <a:srgbClr val="454F2F"/>
              </a:solidFill>
              <a:ln>
                <a:noFill/>
              </a:ln>
            </p:spPr>
          </p:sp>
          <p:sp>
            <p:nvSpPr>
              <p:cNvPr id="378" name="Google Shape;378;p42"/>
              <p:cNvSpPr/>
              <p:nvPr/>
            </p:nvSpPr>
            <p:spPr>
              <a:xfrm>
                <a:off x="0" y="5393450"/>
                <a:ext cx="8999667" cy="12700"/>
              </a:xfrm>
              <a:custGeom>
                <a:rect b="b" l="l" r="r" t="t"/>
                <a:pathLst>
                  <a:path extrusionOk="0" h="12700" w="8999667">
                    <a:moveTo>
                      <a:pt x="0" y="0"/>
                    </a:moveTo>
                    <a:lnTo>
                      <a:pt x="8999667" y="0"/>
                    </a:lnTo>
                    <a:lnTo>
                      <a:pt x="8999667" y="12700"/>
                    </a:lnTo>
                    <a:lnTo>
                      <a:pt x="0" y="12700"/>
                    </a:lnTo>
                    <a:close/>
                  </a:path>
                </a:pathLst>
              </a:custGeom>
              <a:solidFill>
                <a:srgbClr val="454F2F"/>
              </a:solidFill>
              <a:ln>
                <a:noFill/>
              </a:ln>
            </p:spPr>
          </p:sp>
          <p:sp>
            <p:nvSpPr>
              <p:cNvPr id="379" name="Google Shape;379;p42"/>
              <p:cNvSpPr/>
              <p:nvPr/>
            </p:nvSpPr>
            <p:spPr>
              <a:xfrm>
                <a:off x="0" y="7193383"/>
                <a:ext cx="8999667" cy="12700"/>
              </a:xfrm>
              <a:custGeom>
                <a:rect b="b" l="l" r="r" t="t"/>
                <a:pathLst>
                  <a:path extrusionOk="0" h="12700" w="8999667">
                    <a:moveTo>
                      <a:pt x="0" y="0"/>
                    </a:moveTo>
                    <a:lnTo>
                      <a:pt x="8999667" y="0"/>
                    </a:lnTo>
                    <a:lnTo>
                      <a:pt x="8999667" y="12700"/>
                    </a:lnTo>
                    <a:lnTo>
                      <a:pt x="0" y="12700"/>
                    </a:lnTo>
                    <a:close/>
                  </a:path>
                </a:pathLst>
              </a:custGeom>
              <a:solidFill>
                <a:srgbClr val="454F2F"/>
              </a:solidFill>
              <a:ln>
                <a:noFill/>
              </a:ln>
            </p:spPr>
          </p:sp>
          <p:sp>
            <p:nvSpPr>
              <p:cNvPr id="380" name="Google Shape;380;p42"/>
              <p:cNvSpPr/>
              <p:nvPr/>
            </p:nvSpPr>
            <p:spPr>
              <a:xfrm>
                <a:off x="0" y="8993317"/>
                <a:ext cx="8999667" cy="12700"/>
              </a:xfrm>
              <a:custGeom>
                <a:rect b="b" l="l" r="r" t="t"/>
                <a:pathLst>
                  <a:path extrusionOk="0" h="12700" w="8999667">
                    <a:moveTo>
                      <a:pt x="0" y="0"/>
                    </a:moveTo>
                    <a:lnTo>
                      <a:pt x="8999667" y="0"/>
                    </a:lnTo>
                    <a:lnTo>
                      <a:pt x="8999667" y="12700"/>
                    </a:lnTo>
                    <a:lnTo>
                      <a:pt x="0" y="12700"/>
                    </a:lnTo>
                    <a:close/>
                  </a:path>
                </a:pathLst>
              </a:custGeom>
              <a:solidFill>
                <a:srgbClr val="454F2F"/>
              </a:solidFill>
              <a:ln>
                <a:noFill/>
              </a:ln>
            </p:spPr>
          </p:sp>
        </p:grpSp>
        <p:sp>
          <p:nvSpPr>
            <p:cNvPr id="381" name="Google Shape;381;p42"/>
            <p:cNvSpPr txBox="1"/>
            <p:nvPr/>
          </p:nvSpPr>
          <p:spPr>
            <a:xfrm>
              <a:off x="0" y="-28575"/>
              <a:ext cx="535120" cy="3426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 sz="800" u="none" cap="none" strike="noStrike">
                  <a:solidFill>
                    <a:srgbClr val="454F2F"/>
                  </a:solidFill>
                  <a:latin typeface="Open Sans"/>
                  <a:ea typeface="Open Sans"/>
                  <a:cs typeface="Open Sans"/>
                  <a:sym typeface="Open Sans"/>
                </a:rPr>
                <a:t>250 </a:t>
              </a:r>
              <a:endParaRPr sz="700"/>
            </a:p>
          </p:txBody>
        </p:sp>
        <p:sp>
          <p:nvSpPr>
            <p:cNvPr id="382" name="Google Shape;382;p42"/>
            <p:cNvSpPr txBox="1"/>
            <p:nvPr/>
          </p:nvSpPr>
          <p:spPr>
            <a:xfrm>
              <a:off x="0" y="1771358"/>
              <a:ext cx="535120" cy="3426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 sz="800" u="none" cap="none" strike="noStrike">
                  <a:solidFill>
                    <a:srgbClr val="454F2F"/>
                  </a:solidFill>
                  <a:latin typeface="Open Sans"/>
                  <a:ea typeface="Open Sans"/>
                  <a:cs typeface="Open Sans"/>
                  <a:sym typeface="Open Sans"/>
                </a:rPr>
                <a:t>200 </a:t>
              </a:r>
              <a:endParaRPr sz="700"/>
            </a:p>
          </p:txBody>
        </p:sp>
        <p:sp>
          <p:nvSpPr>
            <p:cNvPr id="383" name="Google Shape;383;p42"/>
            <p:cNvSpPr txBox="1"/>
            <p:nvPr/>
          </p:nvSpPr>
          <p:spPr>
            <a:xfrm>
              <a:off x="0" y="3571292"/>
              <a:ext cx="535120" cy="3426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 sz="800" u="none" cap="none" strike="noStrike">
                  <a:solidFill>
                    <a:srgbClr val="454F2F"/>
                  </a:solidFill>
                  <a:latin typeface="Open Sans"/>
                  <a:ea typeface="Open Sans"/>
                  <a:cs typeface="Open Sans"/>
                  <a:sym typeface="Open Sans"/>
                </a:rPr>
                <a:t>150 </a:t>
              </a:r>
              <a:endParaRPr sz="700"/>
            </a:p>
          </p:txBody>
        </p:sp>
        <p:sp>
          <p:nvSpPr>
            <p:cNvPr id="384" name="Google Shape;384;p42"/>
            <p:cNvSpPr txBox="1"/>
            <p:nvPr/>
          </p:nvSpPr>
          <p:spPr>
            <a:xfrm>
              <a:off x="0" y="5371225"/>
              <a:ext cx="535120" cy="3426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 sz="800" u="none" cap="none" strike="noStrike">
                  <a:solidFill>
                    <a:srgbClr val="454F2F"/>
                  </a:solidFill>
                  <a:latin typeface="Open Sans"/>
                  <a:ea typeface="Open Sans"/>
                  <a:cs typeface="Open Sans"/>
                  <a:sym typeface="Open Sans"/>
                </a:rPr>
                <a:t>100 </a:t>
              </a:r>
              <a:endParaRPr sz="700"/>
            </a:p>
          </p:txBody>
        </p:sp>
        <p:sp>
          <p:nvSpPr>
            <p:cNvPr id="385" name="Google Shape;385;p42"/>
            <p:cNvSpPr txBox="1"/>
            <p:nvPr/>
          </p:nvSpPr>
          <p:spPr>
            <a:xfrm>
              <a:off x="154891" y="7171158"/>
              <a:ext cx="380228" cy="3426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 sz="800" u="none" cap="none" strike="noStrike">
                  <a:solidFill>
                    <a:srgbClr val="454F2F"/>
                  </a:solidFill>
                  <a:latin typeface="Open Sans"/>
                  <a:ea typeface="Open Sans"/>
                  <a:cs typeface="Open Sans"/>
                  <a:sym typeface="Open Sans"/>
                </a:rPr>
                <a:t>50 </a:t>
              </a:r>
              <a:endParaRPr sz="700"/>
            </a:p>
          </p:txBody>
        </p:sp>
        <p:sp>
          <p:nvSpPr>
            <p:cNvPr id="386" name="Google Shape;386;p42"/>
            <p:cNvSpPr txBox="1"/>
            <p:nvPr/>
          </p:nvSpPr>
          <p:spPr>
            <a:xfrm>
              <a:off x="309783" y="8971092"/>
              <a:ext cx="225337" cy="3426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 sz="800" u="none" cap="none" strike="noStrike">
                  <a:solidFill>
                    <a:srgbClr val="454F2F"/>
                  </a:solidFill>
                  <a:latin typeface="Open Sans"/>
                  <a:ea typeface="Open Sans"/>
                  <a:cs typeface="Open Sans"/>
                  <a:sym typeface="Open Sans"/>
                </a:rPr>
                <a:t>0 </a:t>
              </a:r>
              <a:endParaRPr sz="700"/>
            </a:p>
          </p:txBody>
        </p:sp>
        <p:grpSp>
          <p:nvGrpSpPr>
            <p:cNvPr id="387" name="Google Shape;387;p42"/>
            <p:cNvGrpSpPr/>
            <p:nvPr/>
          </p:nvGrpSpPr>
          <p:grpSpPr>
            <a:xfrm>
              <a:off x="1437203" y="384244"/>
              <a:ext cx="7166444" cy="8473205"/>
              <a:chOff x="766617" y="227232"/>
              <a:chExt cx="7166444" cy="8473205"/>
            </a:xfrm>
          </p:grpSpPr>
          <p:sp>
            <p:nvSpPr>
              <p:cNvPr id="388" name="Google Shape;388;p42"/>
              <p:cNvSpPr/>
              <p:nvPr/>
            </p:nvSpPr>
            <p:spPr>
              <a:xfrm>
                <a:off x="766617" y="7426965"/>
                <a:ext cx="266700" cy="265509"/>
              </a:xfrm>
              <a:custGeom>
                <a:rect b="b" l="l" r="r" t="t"/>
                <a:pathLst>
                  <a:path extrusionOk="0" h="265509" w="266700">
                    <a:moveTo>
                      <a:pt x="266700" y="132755"/>
                    </a:moveTo>
                    <a:cubicBezTo>
                      <a:pt x="266371" y="59341"/>
                      <a:pt x="206765" y="0"/>
                      <a:pt x="133350" y="0"/>
                    </a:cubicBezTo>
                    <a:cubicBezTo>
                      <a:pt x="59935" y="0"/>
                      <a:pt x="328" y="59341"/>
                      <a:pt x="0" y="132755"/>
                    </a:cubicBezTo>
                    <a:cubicBezTo>
                      <a:pt x="328" y="206169"/>
                      <a:pt x="59935" y="265510"/>
                      <a:pt x="133350" y="265510"/>
                    </a:cubicBezTo>
                    <a:cubicBezTo>
                      <a:pt x="206765" y="265510"/>
                      <a:pt x="266371" y="206169"/>
                      <a:pt x="266700" y="132755"/>
                    </a:cubicBezTo>
                    <a:close/>
                  </a:path>
                </a:pathLst>
              </a:custGeom>
              <a:solidFill>
                <a:srgbClr val="454F2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9" name="Google Shape;389;p42"/>
              <p:cNvSpPr/>
              <p:nvPr/>
            </p:nvSpPr>
            <p:spPr>
              <a:xfrm>
                <a:off x="2866539" y="5699029"/>
                <a:ext cx="266700" cy="265510"/>
              </a:xfrm>
              <a:custGeom>
                <a:rect b="b" l="l" r="r" t="t"/>
                <a:pathLst>
                  <a:path extrusionOk="0" h="265510" w="266700">
                    <a:moveTo>
                      <a:pt x="266700" y="132755"/>
                    </a:moveTo>
                    <a:cubicBezTo>
                      <a:pt x="266372" y="59340"/>
                      <a:pt x="206765" y="0"/>
                      <a:pt x="133350" y="0"/>
                    </a:cubicBezTo>
                    <a:cubicBezTo>
                      <a:pt x="59935" y="0"/>
                      <a:pt x="328" y="59340"/>
                      <a:pt x="0" y="132755"/>
                    </a:cubicBezTo>
                    <a:cubicBezTo>
                      <a:pt x="328" y="206169"/>
                      <a:pt x="59935" y="265510"/>
                      <a:pt x="133350" y="265510"/>
                    </a:cubicBezTo>
                    <a:cubicBezTo>
                      <a:pt x="206765" y="265510"/>
                      <a:pt x="266372" y="206169"/>
                      <a:pt x="266700" y="132755"/>
                    </a:cubicBezTo>
                    <a:close/>
                  </a:path>
                </a:pathLst>
              </a:custGeom>
              <a:solidFill>
                <a:srgbClr val="454F2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0" name="Google Shape;390;p42"/>
              <p:cNvSpPr/>
              <p:nvPr/>
            </p:nvSpPr>
            <p:spPr>
              <a:xfrm>
                <a:off x="3166528" y="5555034"/>
                <a:ext cx="266700" cy="265510"/>
              </a:xfrm>
              <a:custGeom>
                <a:rect b="b" l="l" r="r" t="t"/>
                <a:pathLst>
                  <a:path extrusionOk="0" h="265510" w="266700">
                    <a:moveTo>
                      <a:pt x="266700" y="132755"/>
                    </a:moveTo>
                    <a:cubicBezTo>
                      <a:pt x="266371" y="59341"/>
                      <a:pt x="206765" y="0"/>
                      <a:pt x="133350" y="0"/>
                    </a:cubicBezTo>
                    <a:cubicBezTo>
                      <a:pt x="59935" y="0"/>
                      <a:pt x="328" y="59341"/>
                      <a:pt x="0" y="132755"/>
                    </a:cubicBezTo>
                    <a:cubicBezTo>
                      <a:pt x="328" y="206170"/>
                      <a:pt x="59935" y="265510"/>
                      <a:pt x="133350" y="265510"/>
                    </a:cubicBezTo>
                    <a:cubicBezTo>
                      <a:pt x="206765" y="265510"/>
                      <a:pt x="266371" y="206170"/>
                      <a:pt x="266700" y="132755"/>
                    </a:cubicBezTo>
                    <a:close/>
                  </a:path>
                </a:pathLst>
              </a:custGeom>
              <a:solidFill>
                <a:srgbClr val="454F2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1" name="Google Shape;391;p42"/>
              <p:cNvSpPr/>
              <p:nvPr/>
            </p:nvSpPr>
            <p:spPr>
              <a:xfrm>
                <a:off x="4066494" y="3467112"/>
                <a:ext cx="266700" cy="265510"/>
              </a:xfrm>
              <a:custGeom>
                <a:rect b="b" l="l" r="r" t="t"/>
                <a:pathLst>
                  <a:path extrusionOk="0" h="265510" w="266700">
                    <a:moveTo>
                      <a:pt x="266700" y="132755"/>
                    </a:moveTo>
                    <a:cubicBezTo>
                      <a:pt x="266372" y="59340"/>
                      <a:pt x="206766" y="0"/>
                      <a:pt x="133350" y="0"/>
                    </a:cubicBezTo>
                    <a:cubicBezTo>
                      <a:pt x="59935" y="0"/>
                      <a:pt x="329" y="59340"/>
                      <a:pt x="0" y="132755"/>
                    </a:cubicBezTo>
                    <a:cubicBezTo>
                      <a:pt x="329" y="206169"/>
                      <a:pt x="59935" y="265510"/>
                      <a:pt x="133350" y="265510"/>
                    </a:cubicBezTo>
                    <a:cubicBezTo>
                      <a:pt x="206766" y="265510"/>
                      <a:pt x="266372" y="206169"/>
                      <a:pt x="266700" y="132755"/>
                    </a:cubicBezTo>
                    <a:close/>
                  </a:path>
                </a:pathLst>
              </a:custGeom>
              <a:solidFill>
                <a:srgbClr val="454F2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2" name="Google Shape;392;p42"/>
              <p:cNvSpPr/>
              <p:nvPr/>
            </p:nvSpPr>
            <p:spPr>
              <a:xfrm>
                <a:off x="6166417" y="5483037"/>
                <a:ext cx="266700" cy="265510"/>
              </a:xfrm>
              <a:custGeom>
                <a:rect b="b" l="l" r="r" t="t"/>
                <a:pathLst>
                  <a:path extrusionOk="0" h="265510" w="266700">
                    <a:moveTo>
                      <a:pt x="266700" y="132755"/>
                    </a:moveTo>
                    <a:cubicBezTo>
                      <a:pt x="266371" y="59341"/>
                      <a:pt x="206765" y="0"/>
                      <a:pt x="133350" y="0"/>
                    </a:cubicBezTo>
                    <a:cubicBezTo>
                      <a:pt x="59934" y="0"/>
                      <a:pt x="328" y="59341"/>
                      <a:pt x="0" y="132755"/>
                    </a:cubicBezTo>
                    <a:cubicBezTo>
                      <a:pt x="328" y="206170"/>
                      <a:pt x="59934" y="265510"/>
                      <a:pt x="133350" y="265510"/>
                    </a:cubicBezTo>
                    <a:cubicBezTo>
                      <a:pt x="206765" y="265510"/>
                      <a:pt x="266371" y="206170"/>
                      <a:pt x="266700" y="132755"/>
                    </a:cubicBezTo>
                    <a:close/>
                  </a:path>
                </a:pathLst>
              </a:custGeom>
              <a:solidFill>
                <a:srgbClr val="454F2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3" name="Google Shape;393;p42"/>
              <p:cNvSpPr/>
              <p:nvPr/>
            </p:nvSpPr>
            <p:spPr>
              <a:xfrm>
                <a:off x="7666361" y="5267045"/>
                <a:ext cx="266700" cy="265510"/>
              </a:xfrm>
              <a:custGeom>
                <a:rect b="b" l="l" r="r" t="t"/>
                <a:pathLst>
                  <a:path extrusionOk="0" h="265510" w="266700">
                    <a:moveTo>
                      <a:pt x="266700" y="132755"/>
                    </a:moveTo>
                    <a:cubicBezTo>
                      <a:pt x="266371" y="59340"/>
                      <a:pt x="206765" y="0"/>
                      <a:pt x="133350" y="0"/>
                    </a:cubicBezTo>
                    <a:cubicBezTo>
                      <a:pt x="59935" y="0"/>
                      <a:pt x="328" y="59340"/>
                      <a:pt x="0" y="132755"/>
                    </a:cubicBezTo>
                    <a:cubicBezTo>
                      <a:pt x="328" y="206169"/>
                      <a:pt x="59935" y="265510"/>
                      <a:pt x="133350" y="265510"/>
                    </a:cubicBezTo>
                    <a:cubicBezTo>
                      <a:pt x="206765" y="265510"/>
                      <a:pt x="266371" y="206169"/>
                      <a:pt x="266700" y="132755"/>
                    </a:cubicBezTo>
                    <a:close/>
                  </a:path>
                </a:pathLst>
              </a:custGeom>
              <a:solidFill>
                <a:srgbClr val="454F2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4" name="Google Shape;394;p42"/>
              <p:cNvSpPr/>
              <p:nvPr/>
            </p:nvSpPr>
            <p:spPr>
              <a:xfrm>
                <a:off x="766617" y="8434928"/>
                <a:ext cx="266700" cy="265509"/>
              </a:xfrm>
              <a:custGeom>
                <a:rect b="b" l="l" r="r" t="t"/>
                <a:pathLst>
                  <a:path extrusionOk="0" h="265509" w="266700">
                    <a:moveTo>
                      <a:pt x="266700" y="132754"/>
                    </a:moveTo>
                    <a:cubicBezTo>
                      <a:pt x="266371" y="59340"/>
                      <a:pt x="206765" y="0"/>
                      <a:pt x="133350" y="0"/>
                    </a:cubicBezTo>
                    <a:cubicBezTo>
                      <a:pt x="59935" y="0"/>
                      <a:pt x="328" y="59340"/>
                      <a:pt x="0" y="132754"/>
                    </a:cubicBezTo>
                    <a:cubicBezTo>
                      <a:pt x="328" y="206169"/>
                      <a:pt x="59935" y="265509"/>
                      <a:pt x="133350" y="265509"/>
                    </a:cubicBezTo>
                    <a:cubicBezTo>
                      <a:pt x="206765" y="265509"/>
                      <a:pt x="266371" y="206169"/>
                      <a:pt x="266700" y="132754"/>
                    </a:cubicBezTo>
                    <a:close/>
                  </a:path>
                </a:pathLst>
              </a:custGeom>
              <a:solidFill>
                <a:srgbClr val="DDD0B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5" name="Google Shape;395;p42"/>
              <p:cNvSpPr/>
              <p:nvPr/>
            </p:nvSpPr>
            <p:spPr>
              <a:xfrm>
                <a:off x="2866539" y="8326932"/>
                <a:ext cx="266700" cy="265509"/>
              </a:xfrm>
              <a:custGeom>
                <a:rect b="b" l="l" r="r" t="t"/>
                <a:pathLst>
                  <a:path extrusionOk="0" h="265509" w="266700">
                    <a:moveTo>
                      <a:pt x="266700" y="132755"/>
                    </a:moveTo>
                    <a:cubicBezTo>
                      <a:pt x="266372" y="59341"/>
                      <a:pt x="206765" y="0"/>
                      <a:pt x="133350" y="0"/>
                    </a:cubicBezTo>
                    <a:cubicBezTo>
                      <a:pt x="59935" y="0"/>
                      <a:pt x="328" y="59341"/>
                      <a:pt x="0" y="132755"/>
                    </a:cubicBezTo>
                    <a:cubicBezTo>
                      <a:pt x="328" y="206169"/>
                      <a:pt x="59935" y="265509"/>
                      <a:pt x="133350" y="265509"/>
                    </a:cubicBezTo>
                    <a:cubicBezTo>
                      <a:pt x="206765" y="265509"/>
                      <a:pt x="266372" y="206169"/>
                      <a:pt x="266700" y="132755"/>
                    </a:cubicBezTo>
                    <a:close/>
                  </a:path>
                </a:pathLst>
              </a:custGeom>
              <a:solidFill>
                <a:srgbClr val="DDD0B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6" name="Google Shape;396;p42"/>
              <p:cNvSpPr/>
              <p:nvPr/>
            </p:nvSpPr>
            <p:spPr>
              <a:xfrm>
                <a:off x="3166528" y="8218936"/>
                <a:ext cx="266700" cy="265509"/>
              </a:xfrm>
              <a:custGeom>
                <a:rect b="b" l="l" r="r" t="t"/>
                <a:pathLst>
                  <a:path extrusionOk="0" h="265509" w="266700">
                    <a:moveTo>
                      <a:pt x="266700" y="132754"/>
                    </a:moveTo>
                    <a:cubicBezTo>
                      <a:pt x="266371" y="59340"/>
                      <a:pt x="206765" y="0"/>
                      <a:pt x="133350" y="0"/>
                    </a:cubicBezTo>
                    <a:cubicBezTo>
                      <a:pt x="59935" y="0"/>
                      <a:pt x="328" y="59340"/>
                      <a:pt x="0" y="132754"/>
                    </a:cubicBezTo>
                    <a:cubicBezTo>
                      <a:pt x="328" y="206168"/>
                      <a:pt x="59935" y="265509"/>
                      <a:pt x="133350" y="265509"/>
                    </a:cubicBezTo>
                    <a:cubicBezTo>
                      <a:pt x="206765" y="265509"/>
                      <a:pt x="266371" y="206168"/>
                      <a:pt x="266700" y="132754"/>
                    </a:cubicBezTo>
                    <a:close/>
                  </a:path>
                </a:pathLst>
              </a:custGeom>
              <a:solidFill>
                <a:srgbClr val="DDD0B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7" name="Google Shape;397;p42"/>
              <p:cNvSpPr/>
              <p:nvPr/>
            </p:nvSpPr>
            <p:spPr>
              <a:xfrm>
                <a:off x="4066494" y="7426965"/>
                <a:ext cx="266700" cy="265509"/>
              </a:xfrm>
              <a:custGeom>
                <a:rect b="b" l="l" r="r" t="t"/>
                <a:pathLst>
                  <a:path extrusionOk="0" h="265509" w="266700">
                    <a:moveTo>
                      <a:pt x="266700" y="132755"/>
                    </a:moveTo>
                    <a:cubicBezTo>
                      <a:pt x="266372" y="59341"/>
                      <a:pt x="206766" y="0"/>
                      <a:pt x="133350" y="0"/>
                    </a:cubicBezTo>
                    <a:cubicBezTo>
                      <a:pt x="59935" y="0"/>
                      <a:pt x="329" y="59341"/>
                      <a:pt x="0" y="132755"/>
                    </a:cubicBezTo>
                    <a:cubicBezTo>
                      <a:pt x="329" y="206169"/>
                      <a:pt x="59935" y="265510"/>
                      <a:pt x="133350" y="265510"/>
                    </a:cubicBezTo>
                    <a:cubicBezTo>
                      <a:pt x="206766" y="265510"/>
                      <a:pt x="266372" y="206169"/>
                      <a:pt x="266700" y="132755"/>
                    </a:cubicBezTo>
                    <a:close/>
                  </a:path>
                </a:pathLst>
              </a:custGeom>
              <a:solidFill>
                <a:srgbClr val="DDD0B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8" name="Google Shape;398;p42"/>
              <p:cNvSpPr/>
              <p:nvPr/>
            </p:nvSpPr>
            <p:spPr>
              <a:xfrm>
                <a:off x="6166417" y="3359116"/>
                <a:ext cx="266700" cy="265510"/>
              </a:xfrm>
              <a:custGeom>
                <a:rect b="b" l="l" r="r" t="t"/>
                <a:pathLst>
                  <a:path extrusionOk="0" h="265510" w="266700">
                    <a:moveTo>
                      <a:pt x="266700" y="132755"/>
                    </a:moveTo>
                    <a:cubicBezTo>
                      <a:pt x="266371" y="59340"/>
                      <a:pt x="206765" y="0"/>
                      <a:pt x="133350" y="0"/>
                    </a:cubicBezTo>
                    <a:cubicBezTo>
                      <a:pt x="59934" y="0"/>
                      <a:pt x="328" y="59340"/>
                      <a:pt x="0" y="132755"/>
                    </a:cubicBezTo>
                    <a:cubicBezTo>
                      <a:pt x="328" y="206169"/>
                      <a:pt x="59934" y="265510"/>
                      <a:pt x="133350" y="265510"/>
                    </a:cubicBezTo>
                    <a:cubicBezTo>
                      <a:pt x="206765" y="265510"/>
                      <a:pt x="266371" y="206169"/>
                      <a:pt x="266700" y="132755"/>
                    </a:cubicBezTo>
                    <a:close/>
                  </a:path>
                </a:pathLst>
              </a:custGeom>
              <a:solidFill>
                <a:srgbClr val="DDD0B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9" name="Google Shape;399;p42"/>
              <p:cNvSpPr/>
              <p:nvPr/>
            </p:nvSpPr>
            <p:spPr>
              <a:xfrm>
                <a:off x="7666361" y="227232"/>
                <a:ext cx="266700" cy="265510"/>
              </a:xfrm>
              <a:custGeom>
                <a:rect b="b" l="l" r="r" t="t"/>
                <a:pathLst>
                  <a:path extrusionOk="0" h="265510" w="266700">
                    <a:moveTo>
                      <a:pt x="266700" y="132755"/>
                    </a:moveTo>
                    <a:cubicBezTo>
                      <a:pt x="266371" y="59340"/>
                      <a:pt x="206765" y="0"/>
                      <a:pt x="133350" y="0"/>
                    </a:cubicBezTo>
                    <a:cubicBezTo>
                      <a:pt x="59935" y="0"/>
                      <a:pt x="328" y="59340"/>
                      <a:pt x="0" y="132755"/>
                    </a:cubicBezTo>
                    <a:cubicBezTo>
                      <a:pt x="328" y="206169"/>
                      <a:pt x="59935" y="265510"/>
                      <a:pt x="133350" y="265510"/>
                    </a:cubicBezTo>
                    <a:cubicBezTo>
                      <a:pt x="206765" y="265510"/>
                      <a:pt x="266371" y="206169"/>
                      <a:pt x="266700" y="132755"/>
                    </a:cubicBezTo>
                    <a:close/>
                  </a:path>
                </a:pathLst>
              </a:custGeom>
              <a:solidFill>
                <a:srgbClr val="DDD0B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grpSp>
        <p:nvGrpSpPr>
          <p:cNvPr id="400" name="Google Shape;400;p42"/>
          <p:cNvGrpSpPr/>
          <p:nvPr/>
        </p:nvGrpSpPr>
        <p:grpSpPr>
          <a:xfrm>
            <a:off x="0" y="-72330"/>
            <a:ext cx="4284660" cy="5215830"/>
            <a:chOff x="0" y="-38100"/>
            <a:chExt cx="2256940" cy="2747433"/>
          </a:xfrm>
        </p:grpSpPr>
        <p:sp>
          <p:nvSpPr>
            <p:cNvPr id="401" name="Google Shape;401;p42"/>
            <p:cNvSpPr/>
            <p:nvPr/>
          </p:nvSpPr>
          <p:spPr>
            <a:xfrm>
              <a:off x="0" y="0"/>
              <a:ext cx="2256940" cy="2709333"/>
            </a:xfrm>
            <a:custGeom>
              <a:rect b="b" l="l" r="r" t="t"/>
              <a:pathLst>
                <a:path extrusionOk="0" h="2709333" w="2256940">
                  <a:moveTo>
                    <a:pt x="0" y="0"/>
                  </a:moveTo>
                  <a:lnTo>
                    <a:pt x="2256940" y="0"/>
                  </a:lnTo>
                  <a:lnTo>
                    <a:pt x="2256940" y="2709333"/>
                  </a:lnTo>
                  <a:lnTo>
                    <a:pt x="0" y="2709333"/>
                  </a:lnTo>
                  <a:close/>
                </a:path>
              </a:pathLst>
            </a:custGeom>
            <a:solidFill>
              <a:srgbClr val="DDD0BC"/>
            </a:solidFill>
            <a:ln>
              <a:noFill/>
            </a:ln>
          </p:spPr>
        </p:sp>
        <p:sp>
          <p:nvSpPr>
            <p:cNvPr id="402" name="Google Shape;402;p42"/>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55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403" name="Google Shape;403;p42"/>
          <p:cNvCxnSpPr/>
          <p:nvPr/>
        </p:nvCxnSpPr>
        <p:spPr>
          <a:xfrm rot="10800000">
            <a:off x="658750" y="4170600"/>
            <a:ext cx="0" cy="990300"/>
          </a:xfrm>
          <a:prstGeom prst="straightConnector1">
            <a:avLst/>
          </a:prstGeom>
          <a:noFill/>
          <a:ln cap="flat" cmpd="sng" w="25400">
            <a:solidFill>
              <a:srgbClr val="454F2F"/>
            </a:solidFill>
            <a:prstDash val="solid"/>
            <a:round/>
            <a:headEnd len="sm" w="sm" type="none"/>
            <a:tailEnd len="sm" w="sm" type="none"/>
          </a:ln>
        </p:spPr>
      </p:cxnSp>
      <p:sp>
        <p:nvSpPr>
          <p:cNvPr id="404" name="Google Shape;404;p42"/>
          <p:cNvSpPr txBox="1"/>
          <p:nvPr/>
        </p:nvSpPr>
        <p:spPr>
          <a:xfrm>
            <a:off x="806542" y="4175974"/>
            <a:ext cx="1397700" cy="295500"/>
          </a:xfrm>
          <a:prstGeom prst="rect">
            <a:avLst/>
          </a:prstGeom>
          <a:noFill/>
          <a:ln>
            <a:noFill/>
          </a:ln>
        </p:spPr>
        <p:txBody>
          <a:bodyPr anchorCtr="0" anchor="t" bIns="0" lIns="0" spcFirstLastPara="1" rIns="0" wrap="square" tIns="0">
            <a:spAutoFit/>
          </a:bodyPr>
          <a:lstStyle/>
          <a:p>
            <a:pPr indent="0" lvl="0" marL="0" marR="0" rtl="0" algn="just">
              <a:lnSpc>
                <a:spcPct val="140025"/>
              </a:lnSpc>
              <a:spcBef>
                <a:spcPts val="0"/>
              </a:spcBef>
              <a:spcAft>
                <a:spcPts val="0"/>
              </a:spcAft>
              <a:buNone/>
            </a:pPr>
            <a:r>
              <a:rPr b="0" i="0" lang="en" sz="800" u="none" cap="none" strike="noStrike">
                <a:solidFill>
                  <a:srgbClr val="454F2F"/>
                </a:solidFill>
                <a:latin typeface="Open Sans"/>
                <a:ea typeface="Open Sans"/>
                <a:cs typeface="Open Sans"/>
                <a:sym typeface="Open Sans"/>
              </a:rPr>
              <a:t>20</a:t>
            </a:r>
            <a:endParaRPr sz="700"/>
          </a:p>
          <a:p>
            <a:pPr indent="0" lvl="0" marL="0" marR="0" rtl="0" algn="just">
              <a:lnSpc>
                <a:spcPct val="140025"/>
              </a:lnSpc>
              <a:spcBef>
                <a:spcPts val="0"/>
              </a:spcBef>
              <a:spcAft>
                <a:spcPts val="0"/>
              </a:spcAft>
              <a:buNone/>
            </a:pPr>
            <a:r>
              <a:rPr b="0" i="0" lang="en" sz="800" u="none" cap="none" strike="noStrike">
                <a:solidFill>
                  <a:srgbClr val="454F2F"/>
                </a:solidFill>
                <a:latin typeface="Open Sans"/>
                <a:ea typeface="Open Sans"/>
                <a:cs typeface="Open Sans"/>
                <a:sym typeface="Open Sans"/>
              </a:rPr>
              <a:t>22</a:t>
            </a:r>
            <a:endParaRPr sz="700"/>
          </a:p>
        </p:txBody>
      </p:sp>
      <p:sp>
        <p:nvSpPr>
          <p:cNvPr id="405" name="Google Shape;405;p42"/>
          <p:cNvSpPr txBox="1"/>
          <p:nvPr/>
        </p:nvSpPr>
        <p:spPr>
          <a:xfrm>
            <a:off x="654552" y="1181227"/>
            <a:ext cx="2804231" cy="1038209"/>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 sz="3000" u="none" cap="none" strike="noStrike">
                <a:solidFill>
                  <a:srgbClr val="171616"/>
                </a:solidFill>
                <a:latin typeface="Raleway"/>
                <a:ea typeface="Raleway"/>
                <a:cs typeface="Raleway"/>
                <a:sym typeface="Raleway"/>
              </a:rPr>
              <a:t>Write Your Topic or Idea</a:t>
            </a:r>
            <a:endParaRPr sz="700"/>
          </a:p>
        </p:txBody>
      </p:sp>
      <p:sp>
        <p:nvSpPr>
          <p:cNvPr id="406" name="Google Shape;406;p42"/>
          <p:cNvSpPr txBox="1"/>
          <p:nvPr/>
        </p:nvSpPr>
        <p:spPr>
          <a:xfrm>
            <a:off x="654552" y="2389204"/>
            <a:ext cx="2975555" cy="169846"/>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None/>
            </a:pPr>
            <a:r>
              <a:rPr b="1" i="0" lang="en" sz="1000" u="none" cap="none" strike="noStrike">
                <a:solidFill>
                  <a:srgbClr val="171616"/>
                </a:solidFill>
                <a:latin typeface="Open Sans"/>
                <a:ea typeface="Open Sans"/>
                <a:cs typeface="Open Sans"/>
                <a:sym typeface="Open Sans"/>
              </a:rPr>
              <a:t>Elaborate on what you want to discuss. </a:t>
            </a:r>
            <a:endParaRPr sz="7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6"/>
        </a:solidFill>
      </p:bgPr>
    </p:bg>
    <p:spTree>
      <p:nvGrpSpPr>
        <p:cNvPr id="410" name="Shape 410"/>
        <p:cNvGrpSpPr/>
        <p:nvPr/>
      </p:nvGrpSpPr>
      <p:grpSpPr>
        <a:xfrm>
          <a:off x="0" y="0"/>
          <a:ext cx="0" cy="0"/>
          <a:chOff x="0" y="0"/>
          <a:chExt cx="0" cy="0"/>
        </a:xfrm>
      </p:grpSpPr>
      <p:cxnSp>
        <p:nvCxnSpPr>
          <p:cNvPr id="411" name="Google Shape;411;p43"/>
          <p:cNvCxnSpPr/>
          <p:nvPr/>
        </p:nvCxnSpPr>
        <p:spPr>
          <a:xfrm rot="-5400000">
            <a:off x="6164855" y="2657267"/>
            <a:ext cx="370801" cy="0"/>
          </a:xfrm>
          <a:prstGeom prst="straightConnector1">
            <a:avLst/>
          </a:prstGeom>
          <a:noFill/>
          <a:ln cap="flat" cmpd="sng" w="19050">
            <a:solidFill>
              <a:srgbClr val="454F2F"/>
            </a:solidFill>
            <a:prstDash val="solid"/>
            <a:round/>
            <a:headEnd len="sm" w="sm" type="none"/>
            <a:tailEnd len="sm" w="sm" type="none"/>
          </a:ln>
        </p:spPr>
      </p:cxnSp>
      <p:cxnSp>
        <p:nvCxnSpPr>
          <p:cNvPr id="412" name="Google Shape;412;p43"/>
          <p:cNvCxnSpPr/>
          <p:nvPr/>
        </p:nvCxnSpPr>
        <p:spPr>
          <a:xfrm rot="-5400000">
            <a:off x="2472162" y="2657267"/>
            <a:ext cx="370801" cy="0"/>
          </a:xfrm>
          <a:prstGeom prst="straightConnector1">
            <a:avLst/>
          </a:prstGeom>
          <a:noFill/>
          <a:ln cap="flat" cmpd="sng" w="19050">
            <a:solidFill>
              <a:srgbClr val="454F2F"/>
            </a:solidFill>
            <a:prstDash val="solid"/>
            <a:round/>
            <a:headEnd len="sm" w="sm" type="none"/>
            <a:tailEnd len="sm" w="sm" type="none"/>
          </a:ln>
        </p:spPr>
      </p:cxnSp>
      <p:sp>
        <p:nvSpPr>
          <p:cNvPr id="413" name="Google Shape;413;p43"/>
          <p:cNvSpPr/>
          <p:nvPr/>
        </p:nvSpPr>
        <p:spPr>
          <a:xfrm>
            <a:off x="1214082" y="3671549"/>
            <a:ext cx="1242884" cy="455043"/>
          </a:xfrm>
          <a:custGeom>
            <a:rect b="b" l="l" r="r" t="t"/>
            <a:pathLst>
              <a:path extrusionOk="0" h="170908" w="466811">
                <a:moveTo>
                  <a:pt x="0" y="0"/>
                </a:moveTo>
                <a:lnTo>
                  <a:pt x="466811" y="0"/>
                </a:lnTo>
                <a:lnTo>
                  <a:pt x="466811" y="170908"/>
                </a:lnTo>
                <a:lnTo>
                  <a:pt x="0" y="170908"/>
                </a:lnTo>
                <a:close/>
              </a:path>
            </a:pathLst>
          </a:custGeom>
          <a:solidFill>
            <a:srgbClr val="DDD0BC"/>
          </a:solidFill>
          <a:ln>
            <a:noFill/>
          </a:ln>
        </p:spPr>
      </p:sp>
      <p:grpSp>
        <p:nvGrpSpPr>
          <p:cNvPr id="414" name="Google Shape;414;p43"/>
          <p:cNvGrpSpPr/>
          <p:nvPr/>
        </p:nvGrpSpPr>
        <p:grpSpPr>
          <a:xfrm>
            <a:off x="1941175" y="1832378"/>
            <a:ext cx="2164220" cy="2215350"/>
            <a:chOff x="-1009" y="-326894"/>
            <a:chExt cx="812700" cy="831900"/>
          </a:xfrm>
        </p:grpSpPr>
        <p:sp>
          <p:nvSpPr>
            <p:cNvPr id="415" name="Google Shape;415;p43"/>
            <p:cNvSpPr/>
            <p:nvPr/>
          </p:nvSpPr>
          <p:spPr>
            <a:xfrm>
              <a:off x="0" y="0"/>
              <a:ext cx="466811" cy="170908"/>
            </a:xfrm>
            <a:custGeom>
              <a:rect b="b" l="l" r="r" t="t"/>
              <a:pathLst>
                <a:path extrusionOk="0" h="170908" w="466811">
                  <a:moveTo>
                    <a:pt x="0" y="0"/>
                  </a:moveTo>
                  <a:lnTo>
                    <a:pt x="466811" y="0"/>
                  </a:lnTo>
                  <a:lnTo>
                    <a:pt x="466811" y="170908"/>
                  </a:lnTo>
                  <a:lnTo>
                    <a:pt x="0" y="170908"/>
                  </a:lnTo>
                  <a:close/>
                </a:path>
              </a:pathLst>
            </a:custGeom>
            <a:solidFill>
              <a:srgbClr val="DDD0BC"/>
            </a:solidFill>
            <a:ln>
              <a:noFill/>
            </a:ln>
          </p:spPr>
        </p:sp>
        <p:sp>
          <p:nvSpPr>
            <p:cNvPr id="416" name="Google Shape;416;p43"/>
            <p:cNvSpPr txBox="1"/>
            <p:nvPr/>
          </p:nvSpPr>
          <p:spPr>
            <a:xfrm>
              <a:off x="-1009" y="-326894"/>
              <a:ext cx="812700" cy="831900"/>
            </a:xfrm>
            <a:prstGeom prst="rect">
              <a:avLst/>
            </a:prstGeom>
            <a:noFill/>
            <a:ln>
              <a:noFill/>
            </a:ln>
          </p:spPr>
          <p:txBody>
            <a:bodyPr anchorCtr="0" anchor="ctr" bIns="127000" lIns="127000" spcFirstLastPara="1" rIns="127000" wrap="square" tIns="127000">
              <a:noAutofit/>
            </a:bodyPr>
            <a:lstStyle/>
            <a:p>
              <a:pPr indent="0" lvl="0" marL="0" marR="0" rtl="0" algn="l">
                <a:lnSpc>
                  <a:spcPct val="130000"/>
                </a:lnSpc>
                <a:spcBef>
                  <a:spcPts val="0"/>
                </a:spcBef>
                <a:spcAft>
                  <a:spcPts val="0"/>
                </a:spcAft>
                <a:buNone/>
              </a:pPr>
              <a:r>
                <a:rPr b="0" i="0" lang="en" sz="700" u="none" cap="none" strike="noStrike">
                  <a:solidFill>
                    <a:srgbClr val="000000"/>
                  </a:solidFill>
                  <a:latin typeface="Arial"/>
                  <a:ea typeface="Arial"/>
                  <a:cs typeface="Arial"/>
                  <a:sym typeface="Arial"/>
                </a:rPr>
                <a:t>Name</a:t>
              </a:r>
              <a:endParaRPr sz="700"/>
            </a:p>
            <a:p>
              <a:pPr indent="0" lvl="0" marL="0" marR="0" rtl="0" algn="l">
                <a:lnSpc>
                  <a:spcPct val="130000"/>
                </a:lnSpc>
                <a:spcBef>
                  <a:spcPts val="0"/>
                </a:spcBef>
                <a:spcAft>
                  <a:spcPts val="0"/>
                </a:spcAft>
                <a:buNone/>
              </a:pPr>
              <a:r>
                <a:rPr b="0" i="0" lang="en" sz="700" u="none" cap="none" strike="noStrike">
                  <a:solidFill>
                    <a:srgbClr val="000000"/>
                  </a:solidFill>
                  <a:latin typeface="Arial"/>
                  <a:ea typeface="Arial"/>
                  <a:cs typeface="Arial"/>
                  <a:sym typeface="Arial"/>
                </a:rPr>
                <a:t>Job Title</a:t>
              </a:r>
              <a:endParaRPr sz="700"/>
            </a:p>
          </p:txBody>
        </p:sp>
      </p:grpSp>
      <p:sp>
        <p:nvSpPr>
          <p:cNvPr id="417" name="Google Shape;417;p43"/>
          <p:cNvSpPr txBox="1"/>
          <p:nvPr/>
        </p:nvSpPr>
        <p:spPr>
          <a:xfrm>
            <a:off x="1214070" y="2780981"/>
            <a:ext cx="2164500" cy="2215200"/>
          </a:xfrm>
          <a:prstGeom prst="rect">
            <a:avLst/>
          </a:prstGeom>
          <a:noFill/>
          <a:ln>
            <a:noFill/>
          </a:ln>
        </p:spPr>
        <p:txBody>
          <a:bodyPr anchorCtr="0" anchor="ctr" bIns="127000" lIns="127000" spcFirstLastPara="1" rIns="127000" wrap="square" tIns="127000">
            <a:noAutofit/>
          </a:bodyPr>
          <a:lstStyle/>
          <a:p>
            <a:pPr indent="0" lvl="0" marL="0" marR="0" rtl="0" algn="l">
              <a:lnSpc>
                <a:spcPct val="130000"/>
              </a:lnSpc>
              <a:spcBef>
                <a:spcPts val="0"/>
              </a:spcBef>
              <a:spcAft>
                <a:spcPts val="0"/>
              </a:spcAft>
              <a:buNone/>
            </a:pPr>
            <a:r>
              <a:rPr b="0" i="0" lang="en" sz="700" u="none" cap="none" strike="noStrike">
                <a:solidFill>
                  <a:srgbClr val="000000"/>
                </a:solidFill>
                <a:latin typeface="Arial"/>
                <a:ea typeface="Arial"/>
                <a:cs typeface="Arial"/>
                <a:sym typeface="Arial"/>
              </a:rPr>
              <a:t>Name</a:t>
            </a:r>
            <a:endParaRPr sz="700"/>
          </a:p>
          <a:p>
            <a:pPr indent="0" lvl="0" marL="0" marR="0" rtl="0" algn="l">
              <a:lnSpc>
                <a:spcPct val="130000"/>
              </a:lnSpc>
              <a:spcBef>
                <a:spcPts val="0"/>
              </a:spcBef>
              <a:spcAft>
                <a:spcPts val="0"/>
              </a:spcAft>
              <a:buNone/>
            </a:pPr>
            <a:r>
              <a:rPr b="0" i="0" lang="en" sz="700" u="none" cap="none" strike="noStrike">
                <a:solidFill>
                  <a:srgbClr val="000000"/>
                </a:solidFill>
                <a:latin typeface="Arial"/>
                <a:ea typeface="Arial"/>
                <a:cs typeface="Arial"/>
                <a:sym typeface="Arial"/>
              </a:rPr>
              <a:t>Job Title</a:t>
            </a:r>
            <a:endParaRPr sz="700"/>
          </a:p>
        </p:txBody>
      </p:sp>
      <p:sp>
        <p:nvSpPr>
          <p:cNvPr id="418" name="Google Shape;418;p43"/>
          <p:cNvSpPr/>
          <p:nvPr/>
        </p:nvSpPr>
        <p:spPr>
          <a:xfrm>
            <a:off x="3135217" y="3671549"/>
            <a:ext cx="1242884" cy="455043"/>
          </a:xfrm>
          <a:custGeom>
            <a:rect b="b" l="l" r="r" t="t"/>
            <a:pathLst>
              <a:path extrusionOk="0" h="170908" w="466811">
                <a:moveTo>
                  <a:pt x="0" y="0"/>
                </a:moveTo>
                <a:lnTo>
                  <a:pt x="466811" y="0"/>
                </a:lnTo>
                <a:lnTo>
                  <a:pt x="466811" y="170908"/>
                </a:lnTo>
                <a:lnTo>
                  <a:pt x="0" y="170908"/>
                </a:lnTo>
                <a:close/>
              </a:path>
            </a:pathLst>
          </a:custGeom>
          <a:solidFill>
            <a:srgbClr val="DDD0BC"/>
          </a:solidFill>
          <a:ln>
            <a:noFill/>
          </a:ln>
        </p:spPr>
      </p:sp>
      <p:sp>
        <p:nvSpPr>
          <p:cNvPr id="419" name="Google Shape;419;p43"/>
          <p:cNvSpPr txBox="1"/>
          <p:nvPr/>
        </p:nvSpPr>
        <p:spPr>
          <a:xfrm>
            <a:off x="3145942" y="2780981"/>
            <a:ext cx="2164500" cy="2215200"/>
          </a:xfrm>
          <a:prstGeom prst="rect">
            <a:avLst/>
          </a:prstGeom>
          <a:noFill/>
          <a:ln>
            <a:noFill/>
          </a:ln>
        </p:spPr>
        <p:txBody>
          <a:bodyPr anchorCtr="0" anchor="ctr" bIns="127000" lIns="127000" spcFirstLastPara="1" rIns="127000" wrap="square" tIns="127000">
            <a:noAutofit/>
          </a:bodyPr>
          <a:lstStyle/>
          <a:p>
            <a:pPr indent="0" lvl="0" marL="0" marR="0" rtl="0" algn="l">
              <a:lnSpc>
                <a:spcPct val="130000"/>
              </a:lnSpc>
              <a:spcBef>
                <a:spcPts val="0"/>
              </a:spcBef>
              <a:spcAft>
                <a:spcPts val="0"/>
              </a:spcAft>
              <a:buNone/>
            </a:pPr>
            <a:r>
              <a:rPr b="0" i="0" lang="en" sz="700" u="none" cap="none" strike="noStrike">
                <a:solidFill>
                  <a:srgbClr val="000000"/>
                </a:solidFill>
                <a:latin typeface="Arial"/>
                <a:ea typeface="Arial"/>
                <a:cs typeface="Arial"/>
                <a:sym typeface="Arial"/>
              </a:rPr>
              <a:t>Name</a:t>
            </a:r>
            <a:endParaRPr sz="700"/>
          </a:p>
          <a:p>
            <a:pPr indent="0" lvl="0" marL="0" marR="0" rtl="0" algn="l">
              <a:lnSpc>
                <a:spcPct val="130000"/>
              </a:lnSpc>
              <a:spcBef>
                <a:spcPts val="0"/>
              </a:spcBef>
              <a:spcAft>
                <a:spcPts val="0"/>
              </a:spcAft>
              <a:buNone/>
            </a:pPr>
            <a:r>
              <a:rPr b="0" i="0" lang="en" sz="700" u="none" cap="none" strike="noStrike">
                <a:solidFill>
                  <a:srgbClr val="000000"/>
                </a:solidFill>
                <a:latin typeface="Arial"/>
                <a:ea typeface="Arial"/>
                <a:cs typeface="Arial"/>
                <a:sym typeface="Arial"/>
              </a:rPr>
              <a:t>Job Title</a:t>
            </a:r>
            <a:endParaRPr sz="700"/>
          </a:p>
        </p:txBody>
      </p:sp>
      <p:sp>
        <p:nvSpPr>
          <p:cNvPr id="420" name="Google Shape;420;p43"/>
          <p:cNvSpPr/>
          <p:nvPr/>
        </p:nvSpPr>
        <p:spPr>
          <a:xfrm>
            <a:off x="5305824" y="3671549"/>
            <a:ext cx="1243118" cy="455128"/>
          </a:xfrm>
          <a:custGeom>
            <a:rect b="b" l="l" r="r" t="t"/>
            <a:pathLst>
              <a:path extrusionOk="0" h="170908" w="466811">
                <a:moveTo>
                  <a:pt x="0" y="0"/>
                </a:moveTo>
                <a:lnTo>
                  <a:pt x="466811" y="0"/>
                </a:lnTo>
                <a:lnTo>
                  <a:pt x="466811" y="170908"/>
                </a:lnTo>
                <a:lnTo>
                  <a:pt x="0" y="170908"/>
                </a:lnTo>
                <a:close/>
              </a:path>
            </a:pathLst>
          </a:custGeom>
          <a:solidFill>
            <a:srgbClr val="DDD0BC"/>
          </a:solidFill>
          <a:ln>
            <a:noFill/>
          </a:ln>
        </p:spPr>
      </p:sp>
      <p:sp>
        <p:nvSpPr>
          <p:cNvPr id="421" name="Google Shape;421;p43"/>
          <p:cNvSpPr txBox="1"/>
          <p:nvPr/>
        </p:nvSpPr>
        <p:spPr>
          <a:xfrm>
            <a:off x="5305824" y="2780981"/>
            <a:ext cx="2164500" cy="2215200"/>
          </a:xfrm>
          <a:prstGeom prst="rect">
            <a:avLst/>
          </a:prstGeom>
          <a:noFill/>
          <a:ln>
            <a:noFill/>
          </a:ln>
        </p:spPr>
        <p:txBody>
          <a:bodyPr anchorCtr="0" anchor="ctr" bIns="127000" lIns="127000" spcFirstLastPara="1" rIns="127000" wrap="square" tIns="127000">
            <a:noAutofit/>
          </a:bodyPr>
          <a:lstStyle/>
          <a:p>
            <a:pPr indent="0" lvl="0" marL="0" marR="0" rtl="0" algn="l">
              <a:lnSpc>
                <a:spcPct val="130000"/>
              </a:lnSpc>
              <a:spcBef>
                <a:spcPts val="0"/>
              </a:spcBef>
              <a:spcAft>
                <a:spcPts val="0"/>
              </a:spcAft>
              <a:buNone/>
            </a:pPr>
            <a:r>
              <a:rPr b="0" i="0" lang="en" sz="700" u="none" cap="none" strike="noStrike">
                <a:solidFill>
                  <a:srgbClr val="000000"/>
                </a:solidFill>
                <a:latin typeface="Arial"/>
                <a:ea typeface="Arial"/>
                <a:cs typeface="Arial"/>
                <a:sym typeface="Arial"/>
              </a:rPr>
              <a:t>Name</a:t>
            </a:r>
            <a:endParaRPr sz="700"/>
          </a:p>
          <a:p>
            <a:pPr indent="0" lvl="0" marL="0" marR="0" rtl="0" algn="l">
              <a:lnSpc>
                <a:spcPct val="130000"/>
              </a:lnSpc>
              <a:spcBef>
                <a:spcPts val="0"/>
              </a:spcBef>
              <a:spcAft>
                <a:spcPts val="0"/>
              </a:spcAft>
              <a:buNone/>
            </a:pPr>
            <a:r>
              <a:rPr b="0" i="0" lang="en" sz="700" u="none" cap="none" strike="noStrike">
                <a:solidFill>
                  <a:srgbClr val="000000"/>
                </a:solidFill>
                <a:latin typeface="Arial"/>
                <a:ea typeface="Arial"/>
                <a:cs typeface="Arial"/>
                <a:sym typeface="Arial"/>
              </a:rPr>
              <a:t>Job Title</a:t>
            </a:r>
            <a:endParaRPr sz="700"/>
          </a:p>
        </p:txBody>
      </p:sp>
      <p:sp>
        <p:nvSpPr>
          <p:cNvPr id="422" name="Google Shape;422;p43"/>
          <p:cNvSpPr/>
          <p:nvPr/>
        </p:nvSpPr>
        <p:spPr>
          <a:xfrm>
            <a:off x="7233082" y="3671549"/>
            <a:ext cx="1243118" cy="455128"/>
          </a:xfrm>
          <a:custGeom>
            <a:rect b="b" l="l" r="r" t="t"/>
            <a:pathLst>
              <a:path extrusionOk="0" h="170908" w="466811">
                <a:moveTo>
                  <a:pt x="0" y="0"/>
                </a:moveTo>
                <a:lnTo>
                  <a:pt x="466811" y="0"/>
                </a:lnTo>
                <a:lnTo>
                  <a:pt x="466811" y="170908"/>
                </a:lnTo>
                <a:lnTo>
                  <a:pt x="0" y="170908"/>
                </a:lnTo>
                <a:close/>
              </a:path>
            </a:pathLst>
          </a:custGeom>
          <a:solidFill>
            <a:srgbClr val="DDD0BC"/>
          </a:solidFill>
          <a:ln>
            <a:noFill/>
          </a:ln>
        </p:spPr>
      </p:sp>
      <p:sp>
        <p:nvSpPr>
          <p:cNvPr id="423" name="Google Shape;423;p43"/>
          <p:cNvSpPr/>
          <p:nvPr/>
        </p:nvSpPr>
        <p:spPr>
          <a:xfrm>
            <a:off x="6019984" y="2702896"/>
            <a:ext cx="1243118" cy="455128"/>
          </a:xfrm>
          <a:custGeom>
            <a:rect b="b" l="l" r="r" t="t"/>
            <a:pathLst>
              <a:path extrusionOk="0" h="170908" w="466811">
                <a:moveTo>
                  <a:pt x="0" y="0"/>
                </a:moveTo>
                <a:lnTo>
                  <a:pt x="466811" y="0"/>
                </a:lnTo>
                <a:lnTo>
                  <a:pt x="466811" y="170908"/>
                </a:lnTo>
                <a:lnTo>
                  <a:pt x="0" y="170908"/>
                </a:lnTo>
                <a:close/>
              </a:path>
            </a:pathLst>
          </a:custGeom>
          <a:solidFill>
            <a:srgbClr val="DDD0BC"/>
          </a:solidFill>
          <a:ln>
            <a:noFill/>
          </a:ln>
        </p:spPr>
      </p:sp>
      <p:sp>
        <p:nvSpPr>
          <p:cNvPr id="424" name="Google Shape;424;p43"/>
          <p:cNvSpPr txBox="1"/>
          <p:nvPr/>
        </p:nvSpPr>
        <p:spPr>
          <a:xfrm>
            <a:off x="6023658" y="1832378"/>
            <a:ext cx="2164200" cy="2215200"/>
          </a:xfrm>
          <a:prstGeom prst="rect">
            <a:avLst/>
          </a:prstGeom>
          <a:noFill/>
          <a:ln>
            <a:noFill/>
          </a:ln>
        </p:spPr>
        <p:txBody>
          <a:bodyPr anchorCtr="0" anchor="ctr" bIns="127000" lIns="127000" spcFirstLastPara="1" rIns="127000" wrap="square" tIns="127000">
            <a:noAutofit/>
          </a:bodyPr>
          <a:lstStyle/>
          <a:p>
            <a:pPr indent="0" lvl="0" marL="0" marR="0" rtl="0" algn="l">
              <a:lnSpc>
                <a:spcPct val="130000"/>
              </a:lnSpc>
              <a:spcBef>
                <a:spcPts val="0"/>
              </a:spcBef>
              <a:spcAft>
                <a:spcPts val="0"/>
              </a:spcAft>
              <a:buNone/>
            </a:pPr>
            <a:r>
              <a:rPr b="0" i="0" lang="en" sz="700" u="none" cap="none" strike="noStrike">
                <a:solidFill>
                  <a:srgbClr val="000000"/>
                </a:solidFill>
                <a:latin typeface="Arial"/>
                <a:ea typeface="Arial"/>
                <a:cs typeface="Arial"/>
                <a:sym typeface="Arial"/>
              </a:rPr>
              <a:t>Name</a:t>
            </a:r>
            <a:endParaRPr sz="700"/>
          </a:p>
          <a:p>
            <a:pPr indent="0" lvl="0" marL="0" marR="0" rtl="0" algn="l">
              <a:lnSpc>
                <a:spcPct val="130000"/>
              </a:lnSpc>
              <a:spcBef>
                <a:spcPts val="0"/>
              </a:spcBef>
              <a:spcAft>
                <a:spcPts val="0"/>
              </a:spcAft>
              <a:buNone/>
            </a:pPr>
            <a:r>
              <a:rPr b="0" i="0" lang="en" sz="700" u="none" cap="none" strike="noStrike">
                <a:solidFill>
                  <a:srgbClr val="000000"/>
                </a:solidFill>
                <a:latin typeface="Arial"/>
                <a:ea typeface="Arial"/>
                <a:cs typeface="Arial"/>
                <a:sym typeface="Arial"/>
              </a:rPr>
              <a:t>Job Title</a:t>
            </a:r>
            <a:endParaRPr sz="700"/>
          </a:p>
        </p:txBody>
      </p:sp>
      <p:sp>
        <p:nvSpPr>
          <p:cNvPr id="425" name="Google Shape;425;p43"/>
          <p:cNvSpPr txBox="1"/>
          <p:nvPr/>
        </p:nvSpPr>
        <p:spPr>
          <a:xfrm>
            <a:off x="1661324" y="659501"/>
            <a:ext cx="5821354" cy="509579"/>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3000" u="none" cap="none" strike="noStrike">
                <a:solidFill>
                  <a:srgbClr val="171616"/>
                </a:solidFill>
                <a:latin typeface="Raleway"/>
                <a:ea typeface="Raleway"/>
                <a:cs typeface="Raleway"/>
                <a:sym typeface="Raleway"/>
              </a:rPr>
              <a:t>Add a Chart Page</a:t>
            </a:r>
            <a:endParaRPr sz="700"/>
          </a:p>
        </p:txBody>
      </p:sp>
      <p:cxnSp>
        <p:nvCxnSpPr>
          <p:cNvPr id="426" name="Google Shape;426;p43"/>
          <p:cNvCxnSpPr/>
          <p:nvPr/>
        </p:nvCxnSpPr>
        <p:spPr>
          <a:xfrm rot="10800000">
            <a:off x="7403350" y="4504000"/>
            <a:ext cx="0" cy="645300"/>
          </a:xfrm>
          <a:prstGeom prst="straightConnector1">
            <a:avLst/>
          </a:prstGeom>
          <a:noFill/>
          <a:ln cap="flat" cmpd="sng" w="19050">
            <a:solidFill>
              <a:srgbClr val="454F2F"/>
            </a:solidFill>
            <a:prstDash val="solid"/>
            <a:round/>
            <a:headEnd len="sm" w="sm" type="none"/>
            <a:tailEnd len="sm" w="sm" type="none"/>
          </a:ln>
        </p:spPr>
      </p:cxnSp>
      <p:sp>
        <p:nvSpPr>
          <p:cNvPr id="427" name="Google Shape;427;p43"/>
          <p:cNvSpPr txBox="1"/>
          <p:nvPr/>
        </p:nvSpPr>
        <p:spPr>
          <a:xfrm>
            <a:off x="7551162" y="4505777"/>
            <a:ext cx="1397653" cy="270126"/>
          </a:xfrm>
          <a:prstGeom prst="rect">
            <a:avLst/>
          </a:prstGeom>
          <a:noFill/>
          <a:ln>
            <a:noFill/>
          </a:ln>
        </p:spPr>
        <p:txBody>
          <a:bodyPr anchorCtr="0" anchor="t" bIns="0" lIns="0" spcFirstLastPara="1" rIns="0" wrap="square" tIns="0">
            <a:spAutoFit/>
          </a:bodyPr>
          <a:lstStyle/>
          <a:p>
            <a:pPr indent="0" lvl="0" marL="0" marR="0" rtl="0" algn="just">
              <a:lnSpc>
                <a:spcPct val="140025"/>
              </a:lnSpc>
              <a:spcBef>
                <a:spcPts val="0"/>
              </a:spcBef>
              <a:spcAft>
                <a:spcPts val="0"/>
              </a:spcAft>
              <a:buNone/>
            </a:pPr>
            <a:r>
              <a:rPr b="0" i="0" lang="en" sz="800" u="none" cap="none" strike="noStrike">
                <a:solidFill>
                  <a:srgbClr val="454F2F"/>
                </a:solidFill>
                <a:latin typeface="Open Sans"/>
                <a:ea typeface="Open Sans"/>
                <a:cs typeface="Open Sans"/>
                <a:sym typeface="Open Sans"/>
              </a:rPr>
              <a:t>20</a:t>
            </a:r>
            <a:endParaRPr sz="700"/>
          </a:p>
          <a:p>
            <a:pPr indent="0" lvl="0" marL="0" marR="0" rtl="0" algn="just">
              <a:lnSpc>
                <a:spcPct val="140025"/>
              </a:lnSpc>
              <a:spcBef>
                <a:spcPts val="0"/>
              </a:spcBef>
              <a:spcAft>
                <a:spcPts val="0"/>
              </a:spcAft>
              <a:buNone/>
            </a:pPr>
            <a:r>
              <a:rPr b="0" i="0" lang="en" sz="800" u="none" cap="none" strike="noStrike">
                <a:solidFill>
                  <a:srgbClr val="454F2F"/>
                </a:solidFill>
                <a:latin typeface="Open Sans"/>
                <a:ea typeface="Open Sans"/>
                <a:cs typeface="Open Sans"/>
                <a:sym typeface="Open Sans"/>
              </a:rPr>
              <a:t>22</a:t>
            </a:r>
            <a:endParaRPr sz="700"/>
          </a:p>
        </p:txBody>
      </p:sp>
      <p:sp>
        <p:nvSpPr>
          <p:cNvPr id="428" name="Google Shape;428;p43"/>
          <p:cNvSpPr/>
          <p:nvPr/>
        </p:nvSpPr>
        <p:spPr>
          <a:xfrm>
            <a:off x="4132206" y="1655414"/>
            <a:ext cx="1242884" cy="455043"/>
          </a:xfrm>
          <a:custGeom>
            <a:rect b="b" l="l" r="r" t="t"/>
            <a:pathLst>
              <a:path extrusionOk="0" h="170908" w="466811">
                <a:moveTo>
                  <a:pt x="0" y="0"/>
                </a:moveTo>
                <a:lnTo>
                  <a:pt x="466811" y="0"/>
                </a:lnTo>
                <a:lnTo>
                  <a:pt x="466811" y="170908"/>
                </a:lnTo>
                <a:lnTo>
                  <a:pt x="0" y="170908"/>
                </a:lnTo>
                <a:close/>
              </a:path>
            </a:pathLst>
          </a:custGeom>
          <a:solidFill>
            <a:srgbClr val="454F2F"/>
          </a:solidFill>
          <a:ln>
            <a:noFill/>
          </a:ln>
        </p:spPr>
      </p:sp>
      <p:pic>
        <p:nvPicPr>
          <p:cNvPr id="429" name="Google Shape;429;p43"/>
          <p:cNvPicPr preferRelativeResize="0"/>
          <p:nvPr/>
        </p:nvPicPr>
        <p:blipFill rotWithShape="1">
          <a:blip r:embed="rId3">
            <a:alphaModFix/>
          </a:blip>
          <a:srcRect b="0" l="21799" r="21798" t="0"/>
          <a:stretch/>
        </p:blipFill>
        <p:spPr>
          <a:xfrm>
            <a:off x="3649595" y="1579214"/>
            <a:ext cx="482611" cy="607533"/>
          </a:xfrm>
          <a:prstGeom prst="rect">
            <a:avLst/>
          </a:prstGeom>
          <a:noFill/>
          <a:ln>
            <a:noFill/>
          </a:ln>
        </p:spPr>
      </p:pic>
      <p:pic>
        <p:nvPicPr>
          <p:cNvPr id="430" name="Google Shape;430;p43"/>
          <p:cNvPicPr preferRelativeResize="0"/>
          <p:nvPr/>
        </p:nvPicPr>
        <p:blipFill rotWithShape="1">
          <a:blip r:embed="rId4">
            <a:alphaModFix/>
          </a:blip>
          <a:srcRect b="7985" l="0" r="0" t="7986"/>
          <a:stretch/>
        </p:blipFill>
        <p:spPr>
          <a:xfrm>
            <a:off x="1461252" y="2636221"/>
            <a:ext cx="482611" cy="607533"/>
          </a:xfrm>
          <a:prstGeom prst="rect">
            <a:avLst/>
          </a:prstGeom>
          <a:noFill/>
          <a:ln>
            <a:noFill/>
          </a:ln>
        </p:spPr>
      </p:pic>
      <p:pic>
        <p:nvPicPr>
          <p:cNvPr id="431" name="Google Shape;431;p43"/>
          <p:cNvPicPr preferRelativeResize="0"/>
          <p:nvPr/>
        </p:nvPicPr>
        <p:blipFill rotWithShape="1">
          <a:blip r:embed="rId5">
            <a:alphaModFix/>
          </a:blip>
          <a:srcRect b="0" l="23537" r="23537" t="0"/>
          <a:stretch/>
        </p:blipFill>
        <p:spPr>
          <a:xfrm>
            <a:off x="5537373" y="2636221"/>
            <a:ext cx="482611" cy="607532"/>
          </a:xfrm>
          <a:prstGeom prst="rect">
            <a:avLst/>
          </a:prstGeom>
          <a:noFill/>
          <a:ln>
            <a:noFill/>
          </a:ln>
        </p:spPr>
      </p:pic>
      <p:pic>
        <p:nvPicPr>
          <p:cNvPr id="432" name="Google Shape;432;p43"/>
          <p:cNvPicPr preferRelativeResize="0"/>
          <p:nvPr/>
        </p:nvPicPr>
        <p:blipFill rotWithShape="1">
          <a:blip r:embed="rId6">
            <a:alphaModFix/>
          </a:blip>
          <a:srcRect b="0" l="23537" r="23537" t="0"/>
          <a:stretch/>
        </p:blipFill>
        <p:spPr>
          <a:xfrm>
            <a:off x="4823214" y="3598076"/>
            <a:ext cx="482611" cy="607532"/>
          </a:xfrm>
          <a:prstGeom prst="rect">
            <a:avLst/>
          </a:prstGeom>
          <a:noFill/>
          <a:ln>
            <a:noFill/>
          </a:ln>
        </p:spPr>
      </p:pic>
      <p:pic>
        <p:nvPicPr>
          <p:cNvPr id="433" name="Google Shape;433;p43"/>
          <p:cNvPicPr preferRelativeResize="0"/>
          <p:nvPr/>
        </p:nvPicPr>
        <p:blipFill rotWithShape="1">
          <a:blip r:embed="rId7">
            <a:alphaModFix/>
          </a:blip>
          <a:srcRect b="16129" l="0" r="0" t="0"/>
          <a:stretch/>
        </p:blipFill>
        <p:spPr>
          <a:xfrm>
            <a:off x="2652606" y="3598076"/>
            <a:ext cx="482611" cy="607532"/>
          </a:xfrm>
          <a:prstGeom prst="rect">
            <a:avLst/>
          </a:prstGeom>
          <a:noFill/>
          <a:ln>
            <a:noFill/>
          </a:ln>
        </p:spPr>
      </p:pic>
      <p:pic>
        <p:nvPicPr>
          <p:cNvPr id="434" name="Google Shape;434;p43"/>
          <p:cNvPicPr preferRelativeResize="0"/>
          <p:nvPr/>
        </p:nvPicPr>
        <p:blipFill rotWithShape="1">
          <a:blip r:embed="rId8">
            <a:alphaModFix/>
          </a:blip>
          <a:srcRect b="0" l="23487" r="23487" t="0"/>
          <a:stretch/>
        </p:blipFill>
        <p:spPr>
          <a:xfrm>
            <a:off x="740722" y="3598076"/>
            <a:ext cx="482611" cy="607532"/>
          </a:xfrm>
          <a:prstGeom prst="rect">
            <a:avLst/>
          </a:prstGeom>
          <a:noFill/>
          <a:ln>
            <a:noFill/>
          </a:ln>
        </p:spPr>
      </p:pic>
      <p:pic>
        <p:nvPicPr>
          <p:cNvPr id="435" name="Google Shape;435;p43"/>
          <p:cNvPicPr preferRelativeResize="0"/>
          <p:nvPr/>
        </p:nvPicPr>
        <p:blipFill rotWithShape="1">
          <a:blip r:embed="rId9">
            <a:alphaModFix/>
          </a:blip>
          <a:srcRect b="0" l="23537" r="23537" t="0"/>
          <a:stretch/>
        </p:blipFill>
        <p:spPr>
          <a:xfrm>
            <a:off x="6750472" y="3598076"/>
            <a:ext cx="482611" cy="607532"/>
          </a:xfrm>
          <a:prstGeom prst="rect">
            <a:avLst/>
          </a:prstGeom>
          <a:noFill/>
          <a:ln>
            <a:noFill/>
          </a:ln>
        </p:spPr>
      </p:pic>
      <p:cxnSp>
        <p:nvCxnSpPr>
          <p:cNvPr id="436" name="Google Shape;436;p43"/>
          <p:cNvCxnSpPr/>
          <p:nvPr/>
        </p:nvCxnSpPr>
        <p:spPr>
          <a:xfrm rot="-5400000">
            <a:off x="6517663" y="3281914"/>
            <a:ext cx="257295" cy="0"/>
          </a:xfrm>
          <a:prstGeom prst="straightConnector1">
            <a:avLst/>
          </a:prstGeom>
          <a:noFill/>
          <a:ln cap="flat" cmpd="sng" w="19050">
            <a:solidFill>
              <a:srgbClr val="454F2F"/>
            </a:solidFill>
            <a:prstDash val="solid"/>
            <a:round/>
            <a:headEnd len="sm" w="sm" type="none"/>
            <a:tailEnd len="sm" w="sm" type="none"/>
          </a:ln>
        </p:spPr>
      </p:cxnSp>
      <p:cxnSp>
        <p:nvCxnSpPr>
          <p:cNvPr id="437" name="Google Shape;437;p43"/>
          <p:cNvCxnSpPr/>
          <p:nvPr/>
        </p:nvCxnSpPr>
        <p:spPr>
          <a:xfrm rot="-5400000">
            <a:off x="2441542" y="3281914"/>
            <a:ext cx="257295" cy="0"/>
          </a:xfrm>
          <a:prstGeom prst="straightConnector1">
            <a:avLst/>
          </a:prstGeom>
          <a:noFill/>
          <a:ln cap="flat" cmpd="sng" w="19050">
            <a:solidFill>
              <a:srgbClr val="454F2F"/>
            </a:solidFill>
            <a:prstDash val="solid"/>
            <a:round/>
            <a:headEnd len="sm" w="sm" type="none"/>
            <a:tailEnd len="sm" w="sm" type="none"/>
          </a:ln>
        </p:spPr>
      </p:cxnSp>
      <p:cxnSp>
        <p:nvCxnSpPr>
          <p:cNvPr id="438" name="Google Shape;438;p43"/>
          <p:cNvCxnSpPr/>
          <p:nvPr/>
        </p:nvCxnSpPr>
        <p:spPr>
          <a:xfrm rot="-5400000">
            <a:off x="5905624" y="3545629"/>
            <a:ext cx="257295" cy="0"/>
          </a:xfrm>
          <a:prstGeom prst="straightConnector1">
            <a:avLst/>
          </a:prstGeom>
          <a:noFill/>
          <a:ln cap="flat" cmpd="sng" w="19050">
            <a:solidFill>
              <a:srgbClr val="454F2F"/>
            </a:solidFill>
            <a:prstDash val="solid"/>
            <a:round/>
            <a:headEnd len="sm" w="sm" type="none"/>
            <a:tailEnd len="sm" w="sm" type="none"/>
          </a:ln>
        </p:spPr>
      </p:cxnSp>
      <p:cxnSp>
        <p:nvCxnSpPr>
          <p:cNvPr id="439" name="Google Shape;439;p43"/>
          <p:cNvCxnSpPr/>
          <p:nvPr/>
        </p:nvCxnSpPr>
        <p:spPr>
          <a:xfrm rot="-5400000">
            <a:off x="1829503" y="3545629"/>
            <a:ext cx="257295" cy="0"/>
          </a:xfrm>
          <a:prstGeom prst="straightConnector1">
            <a:avLst/>
          </a:prstGeom>
          <a:noFill/>
          <a:ln cap="flat" cmpd="sng" w="19050">
            <a:solidFill>
              <a:srgbClr val="454F2F"/>
            </a:solidFill>
            <a:prstDash val="solid"/>
            <a:round/>
            <a:headEnd len="sm" w="sm" type="none"/>
            <a:tailEnd len="sm" w="sm" type="none"/>
          </a:ln>
        </p:spPr>
      </p:cxnSp>
      <p:cxnSp>
        <p:nvCxnSpPr>
          <p:cNvPr id="440" name="Google Shape;440;p43"/>
          <p:cNvCxnSpPr/>
          <p:nvPr/>
        </p:nvCxnSpPr>
        <p:spPr>
          <a:xfrm rot="-5400000">
            <a:off x="7265761" y="3545629"/>
            <a:ext cx="257295" cy="0"/>
          </a:xfrm>
          <a:prstGeom prst="straightConnector1">
            <a:avLst/>
          </a:prstGeom>
          <a:noFill/>
          <a:ln cap="flat" cmpd="sng" w="19050">
            <a:solidFill>
              <a:srgbClr val="454F2F"/>
            </a:solidFill>
            <a:prstDash val="solid"/>
            <a:round/>
            <a:headEnd len="sm" w="sm" type="none"/>
            <a:tailEnd len="sm" w="sm" type="none"/>
          </a:ln>
        </p:spPr>
      </p:cxnSp>
      <p:cxnSp>
        <p:nvCxnSpPr>
          <p:cNvPr id="441" name="Google Shape;441;p43"/>
          <p:cNvCxnSpPr/>
          <p:nvPr/>
        </p:nvCxnSpPr>
        <p:spPr>
          <a:xfrm rot="-5400000">
            <a:off x="3189640" y="3545629"/>
            <a:ext cx="257295" cy="0"/>
          </a:xfrm>
          <a:prstGeom prst="straightConnector1">
            <a:avLst/>
          </a:prstGeom>
          <a:noFill/>
          <a:ln cap="flat" cmpd="sng" w="19050">
            <a:solidFill>
              <a:srgbClr val="454F2F"/>
            </a:solidFill>
            <a:prstDash val="solid"/>
            <a:round/>
            <a:headEnd len="sm" w="sm" type="none"/>
            <a:tailEnd len="sm" w="sm" type="none"/>
          </a:ln>
        </p:spPr>
      </p:cxnSp>
      <p:cxnSp>
        <p:nvCxnSpPr>
          <p:cNvPr id="442" name="Google Shape;442;p43"/>
          <p:cNvCxnSpPr/>
          <p:nvPr/>
        </p:nvCxnSpPr>
        <p:spPr>
          <a:xfrm rot="10800000">
            <a:off x="2652800" y="2471866"/>
            <a:ext cx="3702218" cy="0"/>
          </a:xfrm>
          <a:prstGeom prst="straightConnector1">
            <a:avLst/>
          </a:prstGeom>
          <a:noFill/>
          <a:ln cap="flat" cmpd="sng" w="19050">
            <a:solidFill>
              <a:srgbClr val="454F2F"/>
            </a:solidFill>
            <a:prstDash val="solid"/>
            <a:round/>
            <a:headEnd len="sm" w="sm" type="none"/>
            <a:tailEnd len="sm" w="sm" type="none"/>
          </a:ln>
        </p:spPr>
      </p:cxnSp>
      <p:cxnSp>
        <p:nvCxnSpPr>
          <p:cNvPr id="443" name="Google Shape;443;p43"/>
          <p:cNvCxnSpPr/>
          <p:nvPr/>
        </p:nvCxnSpPr>
        <p:spPr>
          <a:xfrm rot="10800000">
            <a:off x="1953387" y="3416982"/>
            <a:ext cx="1369663" cy="0"/>
          </a:xfrm>
          <a:prstGeom prst="straightConnector1">
            <a:avLst/>
          </a:prstGeom>
          <a:noFill/>
          <a:ln cap="flat" cmpd="sng" w="19050">
            <a:solidFill>
              <a:srgbClr val="454F2F"/>
            </a:solidFill>
            <a:prstDash val="solid"/>
            <a:round/>
            <a:headEnd len="sm" w="sm" type="none"/>
            <a:tailEnd len="sm" w="sm" type="none"/>
          </a:ln>
        </p:spPr>
      </p:cxnSp>
      <p:cxnSp>
        <p:nvCxnSpPr>
          <p:cNvPr id="444" name="Google Shape;444;p43"/>
          <p:cNvCxnSpPr/>
          <p:nvPr/>
        </p:nvCxnSpPr>
        <p:spPr>
          <a:xfrm rot="10800000">
            <a:off x="6029508" y="3415324"/>
            <a:ext cx="1369663" cy="0"/>
          </a:xfrm>
          <a:prstGeom prst="straightConnector1">
            <a:avLst/>
          </a:prstGeom>
          <a:noFill/>
          <a:ln cap="flat" cmpd="sng" w="19050">
            <a:solidFill>
              <a:srgbClr val="454F2F"/>
            </a:solidFill>
            <a:prstDash val="solid"/>
            <a:round/>
            <a:headEnd len="sm" w="sm" type="none"/>
            <a:tailEnd len="sm" w="sm" type="none"/>
          </a:ln>
        </p:spPr>
      </p:cxnSp>
      <p:cxnSp>
        <p:nvCxnSpPr>
          <p:cNvPr id="445" name="Google Shape;445;p43"/>
          <p:cNvCxnSpPr/>
          <p:nvPr/>
        </p:nvCxnSpPr>
        <p:spPr>
          <a:xfrm rot="-5400000">
            <a:off x="4397710" y="2291228"/>
            <a:ext cx="370801" cy="0"/>
          </a:xfrm>
          <a:prstGeom prst="straightConnector1">
            <a:avLst/>
          </a:prstGeom>
          <a:noFill/>
          <a:ln cap="flat" cmpd="sng" w="19050">
            <a:solidFill>
              <a:srgbClr val="454F2F"/>
            </a:solidFill>
            <a:prstDash val="solid"/>
            <a:round/>
            <a:headEnd len="sm" w="sm" type="none"/>
            <a:tailEnd len="sm" w="sm" type="none"/>
          </a:ln>
        </p:spPr>
      </p:cxnSp>
      <p:sp>
        <p:nvSpPr>
          <p:cNvPr id="446" name="Google Shape;446;p43"/>
          <p:cNvSpPr txBox="1"/>
          <p:nvPr/>
        </p:nvSpPr>
        <p:spPr>
          <a:xfrm>
            <a:off x="7233067" y="2780981"/>
            <a:ext cx="2164500" cy="2215200"/>
          </a:xfrm>
          <a:prstGeom prst="rect">
            <a:avLst/>
          </a:prstGeom>
          <a:noFill/>
          <a:ln>
            <a:noFill/>
          </a:ln>
        </p:spPr>
        <p:txBody>
          <a:bodyPr anchorCtr="0" anchor="ctr" bIns="127000" lIns="127000" spcFirstLastPara="1" rIns="127000" wrap="square" tIns="127000">
            <a:noAutofit/>
          </a:bodyPr>
          <a:lstStyle/>
          <a:p>
            <a:pPr indent="0" lvl="0" marL="0" marR="0" rtl="0" algn="l">
              <a:lnSpc>
                <a:spcPct val="130000"/>
              </a:lnSpc>
              <a:spcBef>
                <a:spcPts val="0"/>
              </a:spcBef>
              <a:spcAft>
                <a:spcPts val="0"/>
              </a:spcAft>
              <a:buNone/>
            </a:pPr>
            <a:r>
              <a:rPr b="0" i="0" lang="en" sz="700" u="none" cap="none" strike="noStrike">
                <a:solidFill>
                  <a:srgbClr val="000000"/>
                </a:solidFill>
                <a:latin typeface="Arial"/>
                <a:ea typeface="Arial"/>
                <a:cs typeface="Arial"/>
                <a:sym typeface="Arial"/>
              </a:rPr>
              <a:t>Name</a:t>
            </a:r>
            <a:endParaRPr sz="700"/>
          </a:p>
          <a:p>
            <a:pPr indent="0" lvl="0" marL="0" marR="0" rtl="0" algn="l">
              <a:lnSpc>
                <a:spcPct val="130000"/>
              </a:lnSpc>
              <a:spcBef>
                <a:spcPts val="0"/>
              </a:spcBef>
              <a:spcAft>
                <a:spcPts val="0"/>
              </a:spcAft>
              <a:buNone/>
            </a:pPr>
            <a:r>
              <a:rPr b="0" i="0" lang="en" sz="700" u="none" cap="none" strike="noStrike">
                <a:solidFill>
                  <a:srgbClr val="000000"/>
                </a:solidFill>
                <a:latin typeface="Arial"/>
                <a:ea typeface="Arial"/>
                <a:cs typeface="Arial"/>
                <a:sym typeface="Arial"/>
              </a:rPr>
              <a:t>Job Title</a:t>
            </a:r>
            <a:endParaRPr sz="700"/>
          </a:p>
        </p:txBody>
      </p:sp>
      <p:sp>
        <p:nvSpPr>
          <p:cNvPr id="447" name="Google Shape;447;p43"/>
          <p:cNvSpPr txBox="1"/>
          <p:nvPr/>
        </p:nvSpPr>
        <p:spPr>
          <a:xfrm>
            <a:off x="4145581" y="775347"/>
            <a:ext cx="2164500" cy="2215200"/>
          </a:xfrm>
          <a:prstGeom prst="rect">
            <a:avLst/>
          </a:prstGeom>
          <a:noFill/>
          <a:ln>
            <a:noFill/>
          </a:ln>
        </p:spPr>
        <p:txBody>
          <a:bodyPr anchorCtr="0" anchor="ctr" bIns="127000" lIns="127000" spcFirstLastPara="1" rIns="127000" wrap="square" tIns="127000">
            <a:noAutofit/>
          </a:bodyPr>
          <a:lstStyle/>
          <a:p>
            <a:pPr indent="0" lvl="0" marL="0" marR="0" rtl="0" algn="l">
              <a:lnSpc>
                <a:spcPct val="130000"/>
              </a:lnSpc>
              <a:spcBef>
                <a:spcPts val="0"/>
              </a:spcBef>
              <a:spcAft>
                <a:spcPts val="0"/>
              </a:spcAft>
              <a:buNone/>
            </a:pPr>
            <a:r>
              <a:rPr b="0" i="0" lang="en" sz="700" u="none" cap="none" strike="noStrike">
                <a:solidFill>
                  <a:srgbClr val="FFFFFF"/>
                </a:solidFill>
                <a:latin typeface="Arial"/>
                <a:ea typeface="Arial"/>
                <a:cs typeface="Arial"/>
                <a:sym typeface="Arial"/>
              </a:rPr>
              <a:t>Name</a:t>
            </a:r>
            <a:endParaRPr sz="700"/>
          </a:p>
          <a:p>
            <a:pPr indent="0" lvl="0" marL="0" marR="0" rtl="0" algn="l">
              <a:lnSpc>
                <a:spcPct val="130000"/>
              </a:lnSpc>
              <a:spcBef>
                <a:spcPts val="0"/>
              </a:spcBef>
              <a:spcAft>
                <a:spcPts val="0"/>
              </a:spcAft>
              <a:buNone/>
            </a:pPr>
            <a:r>
              <a:rPr b="0" i="0" lang="en" sz="700" u="none" cap="none" strike="noStrike">
                <a:solidFill>
                  <a:srgbClr val="FFFFFF"/>
                </a:solidFill>
                <a:latin typeface="Arial"/>
                <a:ea typeface="Arial"/>
                <a:cs typeface="Arial"/>
                <a:sym typeface="Arial"/>
              </a:rPr>
              <a:t>Job Title</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6"/>
        </a:solidFill>
      </p:bgPr>
    </p:bg>
    <p:spTree>
      <p:nvGrpSpPr>
        <p:cNvPr id="142" name="Shape 142"/>
        <p:cNvGrpSpPr/>
        <p:nvPr/>
      </p:nvGrpSpPr>
      <p:grpSpPr>
        <a:xfrm>
          <a:off x="0" y="0"/>
          <a:ext cx="0" cy="0"/>
          <a:chOff x="0" y="0"/>
          <a:chExt cx="0" cy="0"/>
        </a:xfrm>
      </p:grpSpPr>
      <p:pic>
        <p:nvPicPr>
          <p:cNvPr id="143" name="Google Shape;143;p26"/>
          <p:cNvPicPr preferRelativeResize="0"/>
          <p:nvPr/>
        </p:nvPicPr>
        <p:blipFill rotWithShape="1">
          <a:blip r:embed="rId3">
            <a:alphaModFix/>
          </a:blip>
          <a:srcRect b="0" l="20333" r="20333" t="0"/>
          <a:stretch/>
        </p:blipFill>
        <p:spPr>
          <a:xfrm>
            <a:off x="4572000" y="0"/>
            <a:ext cx="4572000" cy="5143500"/>
          </a:xfrm>
          <a:prstGeom prst="rect">
            <a:avLst/>
          </a:prstGeom>
          <a:noFill/>
          <a:ln>
            <a:noFill/>
          </a:ln>
        </p:spPr>
      </p:pic>
      <p:sp>
        <p:nvSpPr>
          <p:cNvPr id="144" name="Google Shape;144;p26"/>
          <p:cNvSpPr/>
          <p:nvPr/>
        </p:nvSpPr>
        <p:spPr>
          <a:xfrm>
            <a:off x="862555" y="2135943"/>
            <a:ext cx="130780" cy="131367"/>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54F2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5" name="Google Shape;145;p26"/>
          <p:cNvSpPr txBox="1"/>
          <p:nvPr/>
        </p:nvSpPr>
        <p:spPr>
          <a:xfrm>
            <a:off x="862262" y="1209223"/>
            <a:ext cx="3709738" cy="509580"/>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 sz="3000" u="none" cap="none" strike="noStrike">
                <a:solidFill>
                  <a:srgbClr val="171616"/>
                </a:solidFill>
                <a:latin typeface="Raleway"/>
                <a:ea typeface="Raleway"/>
                <a:cs typeface="Raleway"/>
                <a:sym typeface="Raleway"/>
              </a:rPr>
              <a:t>Agenda Page</a:t>
            </a:r>
            <a:endParaRPr sz="700"/>
          </a:p>
        </p:txBody>
      </p:sp>
      <p:sp>
        <p:nvSpPr>
          <p:cNvPr id="146" name="Google Shape;146;p26"/>
          <p:cNvSpPr txBox="1"/>
          <p:nvPr/>
        </p:nvSpPr>
        <p:spPr>
          <a:xfrm>
            <a:off x="1193825" y="2093041"/>
            <a:ext cx="3080711" cy="198087"/>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 sz="1200" u="none" cap="none" strike="noStrike">
                <a:solidFill>
                  <a:srgbClr val="171616"/>
                </a:solidFill>
                <a:latin typeface="Open Sans"/>
                <a:ea typeface="Open Sans"/>
                <a:cs typeface="Open Sans"/>
                <a:sym typeface="Open Sans"/>
              </a:rPr>
              <a:t>Write an agenda here.</a:t>
            </a:r>
            <a:endParaRPr sz="700"/>
          </a:p>
        </p:txBody>
      </p:sp>
      <p:sp>
        <p:nvSpPr>
          <p:cNvPr id="147" name="Google Shape;147;p26"/>
          <p:cNvSpPr/>
          <p:nvPr/>
        </p:nvSpPr>
        <p:spPr>
          <a:xfrm>
            <a:off x="862555" y="2664598"/>
            <a:ext cx="130780" cy="131367"/>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54F2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8" name="Google Shape;148;p26"/>
          <p:cNvSpPr txBox="1"/>
          <p:nvPr/>
        </p:nvSpPr>
        <p:spPr>
          <a:xfrm>
            <a:off x="1193825" y="2621696"/>
            <a:ext cx="3080711" cy="198087"/>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 sz="1200" u="none" cap="none" strike="noStrike">
                <a:solidFill>
                  <a:srgbClr val="171616"/>
                </a:solidFill>
                <a:latin typeface="Open Sans"/>
                <a:ea typeface="Open Sans"/>
                <a:cs typeface="Open Sans"/>
                <a:sym typeface="Open Sans"/>
              </a:rPr>
              <a:t>Write an agenda here.</a:t>
            </a:r>
            <a:endParaRPr sz="700"/>
          </a:p>
        </p:txBody>
      </p:sp>
      <p:sp>
        <p:nvSpPr>
          <p:cNvPr id="149" name="Google Shape;149;p26"/>
          <p:cNvSpPr/>
          <p:nvPr/>
        </p:nvSpPr>
        <p:spPr>
          <a:xfrm>
            <a:off x="862555" y="3193254"/>
            <a:ext cx="130780" cy="131366"/>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54F2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0" name="Google Shape;150;p26"/>
          <p:cNvSpPr txBox="1"/>
          <p:nvPr/>
        </p:nvSpPr>
        <p:spPr>
          <a:xfrm>
            <a:off x="1193825" y="3150352"/>
            <a:ext cx="3080711" cy="198087"/>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 sz="1200" u="none" cap="none" strike="noStrike">
                <a:solidFill>
                  <a:srgbClr val="171616"/>
                </a:solidFill>
                <a:latin typeface="Open Sans"/>
                <a:ea typeface="Open Sans"/>
                <a:cs typeface="Open Sans"/>
                <a:sym typeface="Open Sans"/>
              </a:rPr>
              <a:t>Write an agenda here.</a:t>
            </a:r>
            <a:endParaRPr sz="700"/>
          </a:p>
        </p:txBody>
      </p:sp>
      <p:sp>
        <p:nvSpPr>
          <p:cNvPr id="151" name="Google Shape;151;p26"/>
          <p:cNvSpPr/>
          <p:nvPr/>
        </p:nvSpPr>
        <p:spPr>
          <a:xfrm>
            <a:off x="862555" y="3721908"/>
            <a:ext cx="130780" cy="131367"/>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54F2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2" name="Google Shape;152;p26"/>
          <p:cNvSpPr txBox="1"/>
          <p:nvPr/>
        </p:nvSpPr>
        <p:spPr>
          <a:xfrm>
            <a:off x="1193825" y="3679007"/>
            <a:ext cx="3080711" cy="198087"/>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 sz="1200" u="none" cap="none" strike="noStrike">
                <a:solidFill>
                  <a:srgbClr val="171616"/>
                </a:solidFill>
                <a:latin typeface="Open Sans"/>
                <a:ea typeface="Open Sans"/>
                <a:cs typeface="Open Sans"/>
                <a:sym typeface="Open Sans"/>
              </a:rPr>
              <a:t>Write an agenda here.</a:t>
            </a:r>
            <a:endParaRPr sz="700"/>
          </a:p>
        </p:txBody>
      </p:sp>
      <p:cxnSp>
        <p:nvCxnSpPr>
          <p:cNvPr id="153" name="Google Shape;153;p26"/>
          <p:cNvCxnSpPr/>
          <p:nvPr/>
        </p:nvCxnSpPr>
        <p:spPr>
          <a:xfrm rot="10800000">
            <a:off x="923758" y="17320"/>
            <a:ext cx="0" cy="886800"/>
          </a:xfrm>
          <a:prstGeom prst="straightConnector1">
            <a:avLst/>
          </a:prstGeom>
          <a:noFill/>
          <a:ln cap="flat" cmpd="sng" w="19050">
            <a:solidFill>
              <a:srgbClr val="454F2F"/>
            </a:solidFill>
            <a:prstDash val="solid"/>
            <a:round/>
            <a:headEnd len="sm" w="sm" type="none"/>
            <a:tailEnd len="sm" w="sm" type="none"/>
          </a:ln>
        </p:spPr>
      </p:cxnSp>
      <p:cxnSp>
        <p:nvCxnSpPr>
          <p:cNvPr id="154" name="Google Shape;154;p26"/>
          <p:cNvCxnSpPr/>
          <p:nvPr/>
        </p:nvCxnSpPr>
        <p:spPr>
          <a:xfrm rot="10800000">
            <a:off x="923750" y="4170600"/>
            <a:ext cx="0" cy="981600"/>
          </a:xfrm>
          <a:prstGeom prst="straightConnector1">
            <a:avLst/>
          </a:prstGeom>
          <a:noFill/>
          <a:ln cap="flat" cmpd="sng" w="25400">
            <a:solidFill>
              <a:srgbClr val="454F2F"/>
            </a:solidFill>
            <a:prstDash val="solid"/>
            <a:round/>
            <a:headEnd len="sm" w="sm" type="none"/>
            <a:tailEnd len="sm" w="sm" type="none"/>
          </a:ln>
        </p:spPr>
      </p:cxnSp>
      <p:sp>
        <p:nvSpPr>
          <p:cNvPr id="155" name="Google Shape;155;p26"/>
          <p:cNvSpPr txBox="1"/>
          <p:nvPr/>
        </p:nvSpPr>
        <p:spPr>
          <a:xfrm>
            <a:off x="1071563" y="4175974"/>
            <a:ext cx="1397700" cy="295500"/>
          </a:xfrm>
          <a:prstGeom prst="rect">
            <a:avLst/>
          </a:prstGeom>
          <a:noFill/>
          <a:ln>
            <a:noFill/>
          </a:ln>
        </p:spPr>
        <p:txBody>
          <a:bodyPr anchorCtr="0" anchor="t" bIns="0" lIns="0" spcFirstLastPara="1" rIns="0" wrap="square" tIns="0">
            <a:spAutoFit/>
          </a:bodyPr>
          <a:lstStyle/>
          <a:p>
            <a:pPr indent="0" lvl="0" marL="0" marR="0" rtl="0" algn="just">
              <a:lnSpc>
                <a:spcPct val="140025"/>
              </a:lnSpc>
              <a:spcBef>
                <a:spcPts val="0"/>
              </a:spcBef>
              <a:spcAft>
                <a:spcPts val="0"/>
              </a:spcAft>
              <a:buNone/>
            </a:pPr>
            <a:r>
              <a:rPr b="0" i="0" lang="en" sz="800" u="none" cap="none" strike="noStrike">
                <a:solidFill>
                  <a:srgbClr val="454F2F"/>
                </a:solidFill>
                <a:latin typeface="Open Sans"/>
                <a:ea typeface="Open Sans"/>
                <a:cs typeface="Open Sans"/>
                <a:sym typeface="Open Sans"/>
              </a:rPr>
              <a:t>20</a:t>
            </a:r>
            <a:endParaRPr sz="700"/>
          </a:p>
          <a:p>
            <a:pPr indent="0" lvl="0" marL="0" marR="0" rtl="0" algn="just">
              <a:lnSpc>
                <a:spcPct val="140025"/>
              </a:lnSpc>
              <a:spcBef>
                <a:spcPts val="0"/>
              </a:spcBef>
              <a:spcAft>
                <a:spcPts val="0"/>
              </a:spcAft>
              <a:buNone/>
            </a:pPr>
            <a:r>
              <a:rPr b="0" i="0" lang="en" sz="800" u="none" cap="none" strike="noStrike">
                <a:solidFill>
                  <a:srgbClr val="454F2F"/>
                </a:solidFill>
                <a:latin typeface="Open Sans"/>
                <a:ea typeface="Open Sans"/>
                <a:cs typeface="Open Sans"/>
                <a:sym typeface="Open Sans"/>
              </a:rPr>
              <a:t>22</a:t>
            </a:r>
            <a:endParaRPr sz="7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6"/>
        </a:solidFill>
      </p:bgPr>
    </p:bg>
    <p:spTree>
      <p:nvGrpSpPr>
        <p:cNvPr id="451" name="Shape 451"/>
        <p:cNvGrpSpPr/>
        <p:nvPr/>
      </p:nvGrpSpPr>
      <p:grpSpPr>
        <a:xfrm>
          <a:off x="0" y="0"/>
          <a:ext cx="0" cy="0"/>
          <a:chOff x="0" y="0"/>
          <a:chExt cx="0" cy="0"/>
        </a:xfrm>
      </p:grpSpPr>
      <p:cxnSp>
        <p:nvCxnSpPr>
          <p:cNvPr id="452" name="Google Shape;452;p44"/>
          <p:cNvCxnSpPr/>
          <p:nvPr/>
        </p:nvCxnSpPr>
        <p:spPr>
          <a:xfrm rot="10800000">
            <a:off x="1409850" y="3875400"/>
            <a:ext cx="0" cy="1268100"/>
          </a:xfrm>
          <a:prstGeom prst="straightConnector1">
            <a:avLst/>
          </a:prstGeom>
          <a:noFill/>
          <a:ln cap="flat" cmpd="sng" w="25400">
            <a:solidFill>
              <a:srgbClr val="454F2F"/>
            </a:solidFill>
            <a:prstDash val="solid"/>
            <a:round/>
            <a:headEnd len="sm" w="sm" type="none"/>
            <a:tailEnd len="sm" w="sm" type="none"/>
          </a:ln>
        </p:spPr>
      </p:cxnSp>
      <p:sp>
        <p:nvSpPr>
          <p:cNvPr id="453" name="Google Shape;453;p44"/>
          <p:cNvSpPr txBox="1"/>
          <p:nvPr/>
        </p:nvSpPr>
        <p:spPr>
          <a:xfrm>
            <a:off x="1557656" y="3880699"/>
            <a:ext cx="1397700" cy="295500"/>
          </a:xfrm>
          <a:prstGeom prst="rect">
            <a:avLst/>
          </a:prstGeom>
          <a:noFill/>
          <a:ln>
            <a:noFill/>
          </a:ln>
        </p:spPr>
        <p:txBody>
          <a:bodyPr anchorCtr="0" anchor="t" bIns="0" lIns="0" spcFirstLastPara="1" rIns="0" wrap="square" tIns="0">
            <a:spAutoFit/>
          </a:bodyPr>
          <a:lstStyle/>
          <a:p>
            <a:pPr indent="0" lvl="0" marL="0" marR="0" rtl="0" algn="just">
              <a:lnSpc>
                <a:spcPct val="140025"/>
              </a:lnSpc>
              <a:spcBef>
                <a:spcPts val="0"/>
              </a:spcBef>
              <a:spcAft>
                <a:spcPts val="0"/>
              </a:spcAft>
              <a:buNone/>
            </a:pPr>
            <a:r>
              <a:rPr b="0" i="0" lang="en" sz="800" u="none" cap="none" strike="noStrike">
                <a:solidFill>
                  <a:srgbClr val="454F2F"/>
                </a:solidFill>
                <a:latin typeface="Open Sans"/>
                <a:ea typeface="Open Sans"/>
                <a:cs typeface="Open Sans"/>
                <a:sym typeface="Open Sans"/>
              </a:rPr>
              <a:t>20</a:t>
            </a:r>
            <a:endParaRPr sz="700"/>
          </a:p>
          <a:p>
            <a:pPr indent="0" lvl="0" marL="0" marR="0" rtl="0" algn="just">
              <a:lnSpc>
                <a:spcPct val="140025"/>
              </a:lnSpc>
              <a:spcBef>
                <a:spcPts val="0"/>
              </a:spcBef>
              <a:spcAft>
                <a:spcPts val="0"/>
              </a:spcAft>
              <a:buNone/>
            </a:pPr>
            <a:r>
              <a:rPr b="0" i="0" lang="en" sz="800" u="none" cap="none" strike="noStrike">
                <a:solidFill>
                  <a:srgbClr val="454F2F"/>
                </a:solidFill>
                <a:latin typeface="Open Sans"/>
                <a:ea typeface="Open Sans"/>
                <a:cs typeface="Open Sans"/>
                <a:sym typeface="Open Sans"/>
              </a:rPr>
              <a:t>22</a:t>
            </a:r>
            <a:endParaRPr sz="700"/>
          </a:p>
        </p:txBody>
      </p:sp>
      <p:sp>
        <p:nvSpPr>
          <p:cNvPr id="454" name="Google Shape;454;p44"/>
          <p:cNvSpPr/>
          <p:nvPr/>
        </p:nvSpPr>
        <p:spPr>
          <a:xfrm>
            <a:off x="4193720" y="0"/>
            <a:ext cx="1650094" cy="1650087"/>
          </a:xfrm>
          <a:custGeom>
            <a:rect b="b" l="l" r="r" t="t"/>
            <a:pathLst>
              <a:path extrusionOk="0" h="6350000" w="6350026">
                <a:moveTo>
                  <a:pt x="0" y="0"/>
                </a:moveTo>
                <a:lnTo>
                  <a:pt x="6350026" y="0"/>
                </a:lnTo>
                <a:lnTo>
                  <a:pt x="6350026" y="6350000"/>
                </a:lnTo>
                <a:lnTo>
                  <a:pt x="0" y="6350000"/>
                </a:lnTo>
                <a:close/>
              </a:path>
            </a:pathLst>
          </a:custGeom>
          <a:blipFill rotWithShape="1">
            <a:blip r:embed="rId3">
              <a:alphaModFix/>
            </a:blip>
            <a:stretch>
              <a:fillRect b="0" l="-24998" r="-24998" t="0"/>
            </a:stretch>
          </a:blipFill>
          <a:ln>
            <a:noFill/>
          </a:ln>
        </p:spPr>
      </p:sp>
      <p:sp>
        <p:nvSpPr>
          <p:cNvPr id="455" name="Google Shape;455;p44"/>
          <p:cNvSpPr/>
          <p:nvPr/>
        </p:nvSpPr>
        <p:spPr>
          <a:xfrm>
            <a:off x="5843813" y="1747104"/>
            <a:ext cx="1650094" cy="1650087"/>
          </a:xfrm>
          <a:custGeom>
            <a:rect b="b" l="l" r="r" t="t"/>
            <a:pathLst>
              <a:path extrusionOk="0" h="6350000" w="6350026">
                <a:moveTo>
                  <a:pt x="0" y="0"/>
                </a:moveTo>
                <a:lnTo>
                  <a:pt x="6350026" y="0"/>
                </a:lnTo>
                <a:lnTo>
                  <a:pt x="6350026" y="6350000"/>
                </a:lnTo>
                <a:lnTo>
                  <a:pt x="0" y="6350000"/>
                </a:lnTo>
                <a:close/>
              </a:path>
            </a:pathLst>
          </a:custGeom>
          <a:blipFill rotWithShape="1">
            <a:blip r:embed="rId4">
              <a:alphaModFix/>
            </a:blip>
            <a:stretch>
              <a:fillRect b="-24998" l="0" r="0" t="-24998"/>
            </a:stretch>
          </a:blipFill>
          <a:ln>
            <a:noFill/>
          </a:ln>
        </p:spPr>
      </p:sp>
      <p:sp>
        <p:nvSpPr>
          <p:cNvPr id="456" name="Google Shape;456;p44"/>
          <p:cNvSpPr/>
          <p:nvPr/>
        </p:nvSpPr>
        <p:spPr>
          <a:xfrm>
            <a:off x="7493907" y="3493413"/>
            <a:ext cx="1650094" cy="1650087"/>
          </a:xfrm>
          <a:custGeom>
            <a:rect b="b" l="l" r="r" t="t"/>
            <a:pathLst>
              <a:path extrusionOk="0" h="6350000" w="6350026">
                <a:moveTo>
                  <a:pt x="0" y="0"/>
                </a:moveTo>
                <a:lnTo>
                  <a:pt x="6350026" y="0"/>
                </a:lnTo>
                <a:lnTo>
                  <a:pt x="6350026" y="6350000"/>
                </a:lnTo>
                <a:lnTo>
                  <a:pt x="0" y="6350000"/>
                </a:lnTo>
                <a:close/>
              </a:path>
            </a:pathLst>
          </a:custGeom>
          <a:blipFill rotWithShape="1">
            <a:blip r:embed="rId5">
              <a:alphaModFix/>
            </a:blip>
            <a:stretch>
              <a:fillRect b="-24998" l="0" r="0" t="-24998"/>
            </a:stretch>
          </a:blipFill>
          <a:ln>
            <a:noFill/>
          </a:ln>
        </p:spPr>
      </p:sp>
      <p:sp>
        <p:nvSpPr>
          <p:cNvPr id="457" name="Google Shape;457;p44"/>
          <p:cNvSpPr txBox="1"/>
          <p:nvPr/>
        </p:nvSpPr>
        <p:spPr>
          <a:xfrm>
            <a:off x="1405665" y="2295863"/>
            <a:ext cx="2892085" cy="45665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None/>
            </a:pPr>
            <a:r>
              <a:rPr b="0" i="0" lang="en" sz="2600" u="none" cap="none" strike="noStrike">
                <a:solidFill>
                  <a:srgbClr val="000000"/>
                </a:solidFill>
                <a:latin typeface="Raleway"/>
                <a:ea typeface="Raleway"/>
                <a:cs typeface="Raleway"/>
                <a:sym typeface="Raleway"/>
              </a:rPr>
              <a:t>Thank you!</a:t>
            </a:r>
            <a:endParaRPr sz="700"/>
          </a:p>
        </p:txBody>
      </p:sp>
      <p:sp>
        <p:nvSpPr>
          <p:cNvPr id="458" name="Google Shape;458;p44"/>
          <p:cNvSpPr txBox="1"/>
          <p:nvPr/>
        </p:nvSpPr>
        <p:spPr>
          <a:xfrm>
            <a:off x="1405665" y="2989588"/>
            <a:ext cx="2025630" cy="407604"/>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i="0" lang="en" sz="1200" u="none" cap="none" strike="noStrike">
                <a:solidFill>
                  <a:srgbClr val="000000"/>
                </a:solidFill>
                <a:latin typeface="Open Sans"/>
                <a:ea typeface="Open Sans"/>
                <a:cs typeface="Open Sans"/>
                <a:sym typeface="Open Sans"/>
              </a:rPr>
              <a:t>Write a closing statement or call-to-action here.</a:t>
            </a:r>
            <a:endParaRPr sz="7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6"/>
        </a:solidFill>
      </p:bgPr>
    </p:bg>
    <p:spTree>
      <p:nvGrpSpPr>
        <p:cNvPr id="462" name="Shape 462"/>
        <p:cNvGrpSpPr/>
        <p:nvPr/>
      </p:nvGrpSpPr>
      <p:grpSpPr>
        <a:xfrm>
          <a:off x="0" y="0"/>
          <a:ext cx="0" cy="0"/>
          <a:chOff x="0" y="0"/>
          <a:chExt cx="0" cy="0"/>
        </a:xfrm>
      </p:grpSpPr>
      <p:pic>
        <p:nvPicPr>
          <p:cNvPr id="463" name="Google Shape;463;p45"/>
          <p:cNvPicPr preferRelativeResize="0"/>
          <p:nvPr/>
        </p:nvPicPr>
        <p:blipFill rotWithShape="1">
          <a:blip r:embed="rId3">
            <a:alphaModFix/>
          </a:blip>
          <a:srcRect b="0" l="35573" r="9463" t="0"/>
          <a:stretch/>
        </p:blipFill>
        <p:spPr>
          <a:xfrm>
            <a:off x="4900795" y="0"/>
            <a:ext cx="4243205" cy="5143500"/>
          </a:xfrm>
          <a:prstGeom prst="rect">
            <a:avLst/>
          </a:prstGeom>
          <a:noFill/>
          <a:ln>
            <a:noFill/>
          </a:ln>
        </p:spPr>
      </p:pic>
      <p:sp>
        <p:nvSpPr>
          <p:cNvPr id="464" name="Google Shape;464;p45"/>
          <p:cNvSpPr txBox="1"/>
          <p:nvPr/>
        </p:nvSpPr>
        <p:spPr>
          <a:xfrm>
            <a:off x="1032384" y="1181227"/>
            <a:ext cx="2804231" cy="509580"/>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 sz="3000" u="none" cap="none" strike="noStrike">
                <a:solidFill>
                  <a:srgbClr val="171616"/>
                </a:solidFill>
                <a:latin typeface="Raleway"/>
                <a:ea typeface="Raleway"/>
                <a:cs typeface="Raleway"/>
                <a:sym typeface="Raleway"/>
              </a:rPr>
              <a:t>Credits</a:t>
            </a:r>
            <a:endParaRPr sz="700"/>
          </a:p>
        </p:txBody>
      </p:sp>
      <p:grpSp>
        <p:nvGrpSpPr>
          <p:cNvPr id="465" name="Google Shape;465;p45"/>
          <p:cNvGrpSpPr/>
          <p:nvPr/>
        </p:nvGrpSpPr>
        <p:grpSpPr>
          <a:xfrm>
            <a:off x="1032384" y="2033782"/>
            <a:ext cx="2975556" cy="1041156"/>
            <a:chOff x="0" y="-38100"/>
            <a:chExt cx="7934814" cy="2776416"/>
          </a:xfrm>
        </p:grpSpPr>
        <p:sp>
          <p:nvSpPr>
            <p:cNvPr id="466" name="Google Shape;466;p45"/>
            <p:cNvSpPr txBox="1"/>
            <p:nvPr/>
          </p:nvSpPr>
          <p:spPr>
            <a:xfrm>
              <a:off x="0" y="1358381"/>
              <a:ext cx="7934814" cy="1379935"/>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None/>
              </a:pPr>
              <a:r>
                <a:rPr b="0" i="0" lang="en" sz="1000" u="none" cap="none" strike="noStrike">
                  <a:solidFill>
                    <a:srgbClr val="171616"/>
                  </a:solidFill>
                  <a:latin typeface="Open Sans"/>
                  <a:ea typeface="Open Sans"/>
                  <a:cs typeface="Open Sans"/>
                  <a:sym typeface="Open Sans"/>
                </a:rPr>
                <a:t>SlidesCarnival for the presentation template</a:t>
              </a:r>
              <a:endParaRPr sz="700"/>
            </a:p>
            <a:p>
              <a:pPr indent="0" lvl="0" marL="0" marR="0" rtl="0" algn="l">
                <a:lnSpc>
                  <a:spcPct val="140020"/>
                </a:lnSpc>
                <a:spcBef>
                  <a:spcPts val="0"/>
                </a:spcBef>
                <a:spcAft>
                  <a:spcPts val="0"/>
                </a:spcAft>
                <a:buNone/>
              </a:pPr>
              <a:r>
                <a:rPr b="0" i="0" lang="en" sz="1000" u="none" cap="none" strike="noStrike">
                  <a:solidFill>
                    <a:srgbClr val="171616"/>
                  </a:solidFill>
                  <a:latin typeface="Open Sans"/>
                  <a:ea typeface="Open Sans"/>
                  <a:cs typeface="Open Sans"/>
                  <a:sym typeface="Open Sans"/>
                </a:rPr>
                <a:t>Pexels for the photos</a:t>
              </a:r>
              <a:endParaRPr sz="700"/>
            </a:p>
            <a:p>
              <a:pPr indent="0" lvl="0" marL="0" marR="0" rtl="0" algn="l">
                <a:lnSpc>
                  <a:spcPct val="140020"/>
                </a:lnSpc>
                <a:spcBef>
                  <a:spcPts val="0"/>
                </a:spcBef>
                <a:spcAft>
                  <a:spcPts val="0"/>
                </a:spcAft>
                <a:buNone/>
              </a:pPr>
              <a:r>
                <a:t/>
              </a:r>
              <a:endParaRPr b="0" i="0" sz="1000" u="none" cap="none" strike="noStrike">
                <a:solidFill>
                  <a:srgbClr val="171616"/>
                </a:solidFill>
                <a:latin typeface="Open Sans"/>
                <a:ea typeface="Open Sans"/>
                <a:cs typeface="Open Sans"/>
                <a:sym typeface="Open Sans"/>
              </a:endParaRPr>
            </a:p>
          </p:txBody>
        </p:sp>
        <p:sp>
          <p:nvSpPr>
            <p:cNvPr id="467" name="Google Shape;467;p45"/>
            <p:cNvSpPr txBox="1"/>
            <p:nvPr/>
          </p:nvSpPr>
          <p:spPr>
            <a:xfrm>
              <a:off x="0" y="-38100"/>
              <a:ext cx="7934814" cy="910079"/>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None/>
              </a:pPr>
              <a:r>
                <a:rPr b="1" i="0" lang="en" sz="1000" u="none" cap="none" strike="noStrike">
                  <a:solidFill>
                    <a:srgbClr val="171616"/>
                  </a:solidFill>
                  <a:latin typeface="Open Sans"/>
                  <a:ea typeface="Open Sans"/>
                  <a:cs typeface="Open Sans"/>
                  <a:sym typeface="Open Sans"/>
                </a:rPr>
                <a:t>This presentation template is free for everyone to use thanks to the following:</a:t>
              </a:r>
              <a:endParaRPr sz="700"/>
            </a:p>
          </p:txBody>
        </p:sp>
      </p:grpSp>
      <p:sp>
        <p:nvSpPr>
          <p:cNvPr id="468" name="Google Shape;468;p45"/>
          <p:cNvSpPr txBox="1"/>
          <p:nvPr/>
        </p:nvSpPr>
        <p:spPr>
          <a:xfrm>
            <a:off x="1032384" y="3687779"/>
            <a:ext cx="2975556" cy="169846"/>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None/>
            </a:pPr>
            <a:r>
              <a:rPr b="1" i="0" lang="en" sz="1000" u="none" cap="none" strike="noStrike">
                <a:solidFill>
                  <a:srgbClr val="171616"/>
                </a:solidFill>
                <a:latin typeface="Open Sans"/>
                <a:ea typeface="Open Sans"/>
                <a:cs typeface="Open Sans"/>
                <a:sym typeface="Open Sans"/>
              </a:rPr>
              <a:t>Happy designing! </a:t>
            </a:r>
            <a:endParaRPr sz="700"/>
          </a:p>
        </p:txBody>
      </p:sp>
      <p:cxnSp>
        <p:nvCxnSpPr>
          <p:cNvPr id="469" name="Google Shape;469;p45"/>
          <p:cNvCxnSpPr/>
          <p:nvPr/>
        </p:nvCxnSpPr>
        <p:spPr>
          <a:xfrm rot="10800000">
            <a:off x="1036575" y="4170600"/>
            <a:ext cx="0" cy="972900"/>
          </a:xfrm>
          <a:prstGeom prst="straightConnector1">
            <a:avLst/>
          </a:prstGeom>
          <a:noFill/>
          <a:ln cap="flat" cmpd="sng" w="25400">
            <a:solidFill>
              <a:srgbClr val="454F2F"/>
            </a:solidFill>
            <a:prstDash val="solid"/>
            <a:round/>
            <a:headEnd len="sm" w="sm" type="none"/>
            <a:tailEnd len="sm" w="sm" type="none"/>
          </a:ln>
        </p:spPr>
      </p:cxnSp>
      <p:sp>
        <p:nvSpPr>
          <p:cNvPr id="470" name="Google Shape;470;p45"/>
          <p:cNvSpPr txBox="1"/>
          <p:nvPr/>
        </p:nvSpPr>
        <p:spPr>
          <a:xfrm>
            <a:off x="1184375" y="4175974"/>
            <a:ext cx="1397700" cy="295500"/>
          </a:xfrm>
          <a:prstGeom prst="rect">
            <a:avLst/>
          </a:prstGeom>
          <a:noFill/>
          <a:ln>
            <a:noFill/>
          </a:ln>
        </p:spPr>
        <p:txBody>
          <a:bodyPr anchorCtr="0" anchor="t" bIns="0" lIns="0" spcFirstLastPara="1" rIns="0" wrap="square" tIns="0">
            <a:spAutoFit/>
          </a:bodyPr>
          <a:lstStyle/>
          <a:p>
            <a:pPr indent="0" lvl="0" marL="0" marR="0" rtl="0" algn="just">
              <a:lnSpc>
                <a:spcPct val="140025"/>
              </a:lnSpc>
              <a:spcBef>
                <a:spcPts val="0"/>
              </a:spcBef>
              <a:spcAft>
                <a:spcPts val="0"/>
              </a:spcAft>
              <a:buNone/>
            </a:pPr>
            <a:r>
              <a:rPr b="0" i="0" lang="en" sz="800" u="none" cap="none" strike="noStrike">
                <a:solidFill>
                  <a:srgbClr val="454F2F"/>
                </a:solidFill>
                <a:latin typeface="Open Sans"/>
                <a:ea typeface="Open Sans"/>
                <a:cs typeface="Open Sans"/>
                <a:sym typeface="Open Sans"/>
              </a:rPr>
              <a:t>20</a:t>
            </a:r>
            <a:endParaRPr sz="700"/>
          </a:p>
          <a:p>
            <a:pPr indent="0" lvl="0" marL="0" marR="0" rtl="0" algn="just">
              <a:lnSpc>
                <a:spcPct val="140025"/>
              </a:lnSpc>
              <a:spcBef>
                <a:spcPts val="0"/>
              </a:spcBef>
              <a:spcAft>
                <a:spcPts val="0"/>
              </a:spcAft>
              <a:buNone/>
            </a:pPr>
            <a:r>
              <a:rPr b="0" i="0" lang="en" sz="800" u="none" cap="none" strike="noStrike">
                <a:solidFill>
                  <a:srgbClr val="454F2F"/>
                </a:solidFill>
                <a:latin typeface="Open Sans"/>
                <a:ea typeface="Open Sans"/>
                <a:cs typeface="Open Sans"/>
                <a:sym typeface="Open Sans"/>
              </a:rPr>
              <a:t>22</a:t>
            </a:r>
            <a:endParaRPr sz="7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54F2F"/>
        </a:solidFill>
      </p:bgPr>
    </p:bg>
    <p:spTree>
      <p:nvGrpSpPr>
        <p:cNvPr id="474" name="Shape 474"/>
        <p:cNvGrpSpPr/>
        <p:nvPr/>
      </p:nvGrpSpPr>
      <p:grpSpPr>
        <a:xfrm>
          <a:off x="0" y="0"/>
          <a:ext cx="0" cy="0"/>
          <a:chOff x="0" y="0"/>
          <a:chExt cx="0" cy="0"/>
        </a:xfrm>
      </p:grpSpPr>
      <p:cxnSp>
        <p:nvCxnSpPr>
          <p:cNvPr id="475" name="Google Shape;475;p46"/>
          <p:cNvCxnSpPr/>
          <p:nvPr/>
        </p:nvCxnSpPr>
        <p:spPr>
          <a:xfrm rot="10800000">
            <a:off x="5552300" y="4257900"/>
            <a:ext cx="0" cy="885600"/>
          </a:xfrm>
          <a:prstGeom prst="straightConnector1">
            <a:avLst/>
          </a:prstGeom>
          <a:noFill/>
          <a:ln cap="flat" cmpd="sng" w="25400">
            <a:solidFill>
              <a:srgbClr val="FFFFFC"/>
            </a:solidFill>
            <a:prstDash val="solid"/>
            <a:round/>
            <a:headEnd len="sm" w="sm" type="none"/>
            <a:tailEnd len="sm" w="sm" type="none"/>
          </a:ln>
        </p:spPr>
      </p:cxnSp>
      <p:sp>
        <p:nvSpPr>
          <p:cNvPr id="476" name="Google Shape;476;p46"/>
          <p:cNvSpPr txBox="1"/>
          <p:nvPr/>
        </p:nvSpPr>
        <p:spPr>
          <a:xfrm>
            <a:off x="5700106" y="4263026"/>
            <a:ext cx="1397700" cy="295500"/>
          </a:xfrm>
          <a:prstGeom prst="rect">
            <a:avLst/>
          </a:prstGeom>
          <a:noFill/>
          <a:ln>
            <a:noFill/>
          </a:ln>
        </p:spPr>
        <p:txBody>
          <a:bodyPr anchorCtr="0" anchor="t" bIns="0" lIns="0" spcFirstLastPara="1" rIns="0" wrap="square" tIns="0">
            <a:spAutoFit/>
          </a:bodyPr>
          <a:lstStyle/>
          <a:p>
            <a:pPr indent="0" lvl="0" marL="0" marR="0" rtl="0" algn="just">
              <a:lnSpc>
                <a:spcPct val="140025"/>
              </a:lnSpc>
              <a:spcBef>
                <a:spcPts val="0"/>
              </a:spcBef>
              <a:spcAft>
                <a:spcPts val="0"/>
              </a:spcAft>
              <a:buNone/>
            </a:pPr>
            <a:r>
              <a:rPr b="0" i="0" lang="en" sz="800" u="none" cap="none" strike="noStrike">
                <a:solidFill>
                  <a:srgbClr val="FFFFFC"/>
                </a:solidFill>
                <a:latin typeface="Open Sans"/>
                <a:ea typeface="Open Sans"/>
                <a:cs typeface="Open Sans"/>
                <a:sym typeface="Open Sans"/>
              </a:rPr>
              <a:t>20</a:t>
            </a:r>
            <a:endParaRPr sz="700"/>
          </a:p>
          <a:p>
            <a:pPr indent="0" lvl="0" marL="0" marR="0" rtl="0" algn="just">
              <a:lnSpc>
                <a:spcPct val="140025"/>
              </a:lnSpc>
              <a:spcBef>
                <a:spcPts val="0"/>
              </a:spcBef>
              <a:spcAft>
                <a:spcPts val="0"/>
              </a:spcAft>
              <a:buNone/>
            </a:pPr>
            <a:r>
              <a:rPr b="0" i="0" lang="en" sz="800" u="none" cap="none" strike="noStrike">
                <a:solidFill>
                  <a:srgbClr val="FFFFFC"/>
                </a:solidFill>
                <a:latin typeface="Open Sans"/>
                <a:ea typeface="Open Sans"/>
                <a:cs typeface="Open Sans"/>
                <a:sym typeface="Open Sans"/>
              </a:rPr>
              <a:t>22</a:t>
            </a:r>
            <a:endParaRPr sz="700"/>
          </a:p>
        </p:txBody>
      </p:sp>
      <p:pic>
        <p:nvPicPr>
          <p:cNvPr id="477" name="Google Shape;477;p46"/>
          <p:cNvPicPr preferRelativeResize="0"/>
          <p:nvPr/>
        </p:nvPicPr>
        <p:blipFill rotWithShape="1">
          <a:blip r:embed="rId3">
            <a:alphaModFix/>
          </a:blip>
          <a:srcRect b="7335" l="0" r="0" t="7335"/>
          <a:stretch/>
        </p:blipFill>
        <p:spPr>
          <a:xfrm>
            <a:off x="0" y="0"/>
            <a:ext cx="4671644" cy="5143500"/>
          </a:xfrm>
          <a:prstGeom prst="rect">
            <a:avLst/>
          </a:prstGeom>
          <a:noFill/>
          <a:ln>
            <a:noFill/>
          </a:ln>
        </p:spPr>
      </p:pic>
      <p:sp>
        <p:nvSpPr>
          <p:cNvPr id="478" name="Google Shape;478;p46"/>
          <p:cNvSpPr txBox="1"/>
          <p:nvPr/>
        </p:nvSpPr>
        <p:spPr>
          <a:xfrm>
            <a:off x="5548116" y="1264293"/>
            <a:ext cx="2804231" cy="1038209"/>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 sz="3000" u="none" cap="none" strike="noStrike">
                <a:solidFill>
                  <a:srgbClr val="FFFFFC"/>
                </a:solidFill>
                <a:latin typeface="Raleway"/>
                <a:ea typeface="Raleway"/>
                <a:cs typeface="Raleway"/>
                <a:sym typeface="Raleway"/>
              </a:rPr>
              <a:t>Fonts In this Presentation</a:t>
            </a:r>
            <a:endParaRPr sz="700"/>
          </a:p>
        </p:txBody>
      </p:sp>
      <p:sp>
        <p:nvSpPr>
          <p:cNvPr id="479" name="Google Shape;479;p46"/>
          <p:cNvSpPr txBox="1"/>
          <p:nvPr/>
        </p:nvSpPr>
        <p:spPr>
          <a:xfrm>
            <a:off x="5548116" y="3076381"/>
            <a:ext cx="2975555" cy="522238"/>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None/>
            </a:pPr>
            <a:r>
              <a:rPr b="0" i="0" lang="en" sz="1000" u="none" cap="none" strike="noStrike">
                <a:solidFill>
                  <a:srgbClr val="FFFFFC"/>
                </a:solidFill>
                <a:latin typeface="Open Sans"/>
                <a:ea typeface="Open Sans"/>
                <a:cs typeface="Open Sans"/>
                <a:sym typeface="Open Sans"/>
              </a:rPr>
              <a:t>Titles: Raleway</a:t>
            </a:r>
            <a:endParaRPr sz="700"/>
          </a:p>
          <a:p>
            <a:pPr indent="0" lvl="0" marL="0" marR="0" rtl="0" algn="l">
              <a:lnSpc>
                <a:spcPct val="140020"/>
              </a:lnSpc>
              <a:spcBef>
                <a:spcPts val="0"/>
              </a:spcBef>
              <a:spcAft>
                <a:spcPts val="0"/>
              </a:spcAft>
              <a:buNone/>
            </a:pPr>
            <a:r>
              <a:rPr b="0" i="0" lang="en" sz="1000" u="none" cap="none" strike="noStrike">
                <a:solidFill>
                  <a:srgbClr val="FFFFFC"/>
                </a:solidFill>
                <a:latin typeface="Open Sans"/>
                <a:ea typeface="Open Sans"/>
                <a:cs typeface="Open Sans"/>
                <a:sym typeface="Open Sans"/>
              </a:rPr>
              <a:t>Headers: Raleway</a:t>
            </a:r>
            <a:endParaRPr sz="700"/>
          </a:p>
          <a:p>
            <a:pPr indent="0" lvl="0" marL="0" marR="0" rtl="0" algn="l">
              <a:lnSpc>
                <a:spcPct val="140020"/>
              </a:lnSpc>
              <a:spcBef>
                <a:spcPts val="0"/>
              </a:spcBef>
              <a:spcAft>
                <a:spcPts val="0"/>
              </a:spcAft>
              <a:buNone/>
            </a:pPr>
            <a:r>
              <a:rPr b="0" i="0" lang="en" sz="1000" u="none" cap="none" strike="noStrike">
                <a:solidFill>
                  <a:srgbClr val="FFFFFC"/>
                </a:solidFill>
                <a:latin typeface="Open Sans"/>
                <a:ea typeface="Open Sans"/>
                <a:cs typeface="Open Sans"/>
                <a:sym typeface="Open Sans"/>
              </a:rPr>
              <a:t>Body Copy: Open Sans</a:t>
            </a:r>
            <a:endParaRPr sz="700"/>
          </a:p>
        </p:txBody>
      </p:sp>
      <p:sp>
        <p:nvSpPr>
          <p:cNvPr id="480" name="Google Shape;480;p46"/>
          <p:cNvSpPr txBox="1"/>
          <p:nvPr/>
        </p:nvSpPr>
        <p:spPr>
          <a:xfrm>
            <a:off x="5548116" y="2552700"/>
            <a:ext cx="2489780" cy="346042"/>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None/>
            </a:pPr>
            <a:r>
              <a:rPr b="1" i="0" lang="en" sz="1000" u="none" cap="none" strike="noStrike">
                <a:solidFill>
                  <a:srgbClr val="FFFFFC"/>
                </a:solidFill>
                <a:latin typeface="Open Sans"/>
                <a:ea typeface="Open Sans"/>
                <a:cs typeface="Open Sans"/>
                <a:sym typeface="Open Sans"/>
              </a:rPr>
              <a:t>This presentation template uses the following free fonts:</a:t>
            </a:r>
            <a:endParaRPr sz="7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C"/>
        </a:solidFill>
      </p:bgPr>
    </p:bg>
    <p:spTree>
      <p:nvGrpSpPr>
        <p:cNvPr id="484" name="Shape 484"/>
        <p:cNvGrpSpPr/>
        <p:nvPr/>
      </p:nvGrpSpPr>
      <p:grpSpPr>
        <a:xfrm>
          <a:off x="0" y="0"/>
          <a:ext cx="0" cy="0"/>
          <a:chOff x="0" y="0"/>
          <a:chExt cx="0" cy="0"/>
        </a:xfrm>
      </p:grpSpPr>
      <p:pic>
        <p:nvPicPr>
          <p:cNvPr id="485" name="Google Shape;485;p47"/>
          <p:cNvPicPr preferRelativeResize="0"/>
          <p:nvPr/>
        </p:nvPicPr>
        <p:blipFill rotWithShape="1">
          <a:blip r:embed="rId3">
            <a:alphaModFix/>
          </a:blip>
          <a:srcRect b="0" l="4368" r="4368" t="0"/>
          <a:stretch/>
        </p:blipFill>
        <p:spPr>
          <a:xfrm>
            <a:off x="6014559" y="0"/>
            <a:ext cx="3129441" cy="5143500"/>
          </a:xfrm>
          <a:prstGeom prst="rect">
            <a:avLst/>
          </a:prstGeom>
          <a:noFill/>
          <a:ln>
            <a:noFill/>
          </a:ln>
        </p:spPr>
      </p:pic>
      <p:sp>
        <p:nvSpPr>
          <p:cNvPr id="486" name="Google Shape;486;p47"/>
          <p:cNvSpPr txBox="1"/>
          <p:nvPr/>
        </p:nvSpPr>
        <p:spPr>
          <a:xfrm>
            <a:off x="837451" y="1387563"/>
            <a:ext cx="4570193" cy="1038209"/>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 sz="3000" u="none" cap="none" strike="noStrike">
                <a:solidFill>
                  <a:srgbClr val="171616"/>
                </a:solidFill>
                <a:latin typeface="Raleway"/>
                <a:ea typeface="Raleway"/>
                <a:cs typeface="Raleway"/>
                <a:sym typeface="Raleway"/>
              </a:rPr>
              <a:t>Free templates for all your presentation needs</a:t>
            </a:r>
            <a:endParaRPr sz="700"/>
          </a:p>
        </p:txBody>
      </p:sp>
      <p:pic>
        <p:nvPicPr>
          <p:cNvPr id="487" name="Google Shape;487;p47"/>
          <p:cNvPicPr preferRelativeResize="0"/>
          <p:nvPr/>
        </p:nvPicPr>
        <p:blipFill rotWithShape="1">
          <a:blip r:embed="rId4">
            <a:alphaModFix/>
          </a:blip>
          <a:srcRect b="0" l="0" r="0" t="0"/>
          <a:stretch/>
        </p:blipFill>
        <p:spPr>
          <a:xfrm>
            <a:off x="837451" y="735756"/>
            <a:ext cx="1887712" cy="448056"/>
          </a:xfrm>
          <a:prstGeom prst="rect">
            <a:avLst/>
          </a:prstGeom>
          <a:noFill/>
          <a:ln>
            <a:noFill/>
          </a:ln>
        </p:spPr>
      </p:pic>
      <p:sp>
        <p:nvSpPr>
          <p:cNvPr id="488" name="Google Shape;488;p47"/>
          <p:cNvSpPr txBox="1"/>
          <p:nvPr/>
        </p:nvSpPr>
        <p:spPr>
          <a:xfrm>
            <a:off x="837451" y="2802010"/>
            <a:ext cx="3080711" cy="169846"/>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None/>
            </a:pPr>
            <a:r>
              <a:rPr b="0" i="0" lang="en" sz="1000" u="none" cap="none" strike="noStrike">
                <a:solidFill>
                  <a:srgbClr val="171616"/>
                </a:solidFill>
                <a:latin typeface="Open Sans"/>
                <a:ea typeface="Open Sans"/>
                <a:cs typeface="Open Sans"/>
                <a:sym typeface="Open Sans"/>
              </a:rPr>
              <a:t>For PowerPoint, Google Slides, and Canva</a:t>
            </a:r>
            <a:endParaRPr sz="700"/>
          </a:p>
        </p:txBody>
      </p:sp>
      <p:sp>
        <p:nvSpPr>
          <p:cNvPr id="489" name="Google Shape;489;p47"/>
          <p:cNvSpPr txBox="1"/>
          <p:nvPr/>
        </p:nvSpPr>
        <p:spPr>
          <a:xfrm>
            <a:off x="837451" y="3162356"/>
            <a:ext cx="3080711" cy="169846"/>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None/>
            </a:pPr>
            <a:r>
              <a:rPr b="0" i="0" lang="en" sz="1000" u="none" cap="none" strike="noStrike">
                <a:solidFill>
                  <a:srgbClr val="171616"/>
                </a:solidFill>
                <a:latin typeface="Open Sans"/>
                <a:ea typeface="Open Sans"/>
                <a:cs typeface="Open Sans"/>
                <a:sym typeface="Open Sans"/>
              </a:rPr>
              <a:t>100% free for personal or commercial use</a:t>
            </a:r>
            <a:endParaRPr sz="700"/>
          </a:p>
        </p:txBody>
      </p:sp>
      <p:sp>
        <p:nvSpPr>
          <p:cNvPr id="490" name="Google Shape;490;p47"/>
          <p:cNvSpPr txBox="1"/>
          <p:nvPr/>
        </p:nvSpPr>
        <p:spPr>
          <a:xfrm>
            <a:off x="837451" y="3522703"/>
            <a:ext cx="3080711" cy="169846"/>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None/>
            </a:pPr>
            <a:r>
              <a:rPr b="0" i="0" lang="en" sz="1000" u="none" cap="none" strike="noStrike">
                <a:solidFill>
                  <a:srgbClr val="171616"/>
                </a:solidFill>
                <a:latin typeface="Open Sans"/>
                <a:ea typeface="Open Sans"/>
                <a:cs typeface="Open Sans"/>
                <a:sym typeface="Open Sans"/>
              </a:rPr>
              <a:t>Ready to use, professional, and customizable</a:t>
            </a:r>
            <a:endParaRPr sz="700"/>
          </a:p>
        </p:txBody>
      </p:sp>
      <p:sp>
        <p:nvSpPr>
          <p:cNvPr id="491" name="Google Shape;491;p47"/>
          <p:cNvSpPr txBox="1"/>
          <p:nvPr/>
        </p:nvSpPr>
        <p:spPr>
          <a:xfrm>
            <a:off x="837451" y="3883050"/>
            <a:ext cx="3080711" cy="169846"/>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None/>
            </a:pPr>
            <a:r>
              <a:rPr b="0" i="0" lang="en" sz="1000" u="none" cap="none" strike="noStrike">
                <a:solidFill>
                  <a:srgbClr val="171616"/>
                </a:solidFill>
                <a:latin typeface="Open Sans"/>
                <a:ea typeface="Open Sans"/>
                <a:cs typeface="Open Sans"/>
                <a:sym typeface="Open Sans"/>
              </a:rPr>
              <a:t>Blow your audience away with attractive visuals</a:t>
            </a:r>
            <a:endParaRPr sz="700"/>
          </a:p>
        </p:txBody>
      </p:sp>
      <p:cxnSp>
        <p:nvCxnSpPr>
          <p:cNvPr id="492" name="Google Shape;492;p47"/>
          <p:cNvCxnSpPr/>
          <p:nvPr/>
        </p:nvCxnSpPr>
        <p:spPr>
          <a:xfrm rot="10800000">
            <a:off x="841650" y="4443600"/>
            <a:ext cx="0" cy="708600"/>
          </a:xfrm>
          <a:prstGeom prst="straightConnector1">
            <a:avLst/>
          </a:prstGeom>
          <a:noFill/>
          <a:ln cap="flat" cmpd="sng" w="25400">
            <a:solidFill>
              <a:srgbClr val="454F2F"/>
            </a:solidFill>
            <a:prstDash val="solid"/>
            <a:round/>
            <a:headEnd len="sm" w="sm" type="none"/>
            <a:tailEnd len="sm" w="sm" type="none"/>
          </a:ln>
        </p:spPr>
      </p:cxnSp>
      <p:sp>
        <p:nvSpPr>
          <p:cNvPr id="493" name="Google Shape;493;p47"/>
          <p:cNvSpPr txBox="1"/>
          <p:nvPr/>
        </p:nvSpPr>
        <p:spPr>
          <a:xfrm>
            <a:off x="989442" y="4448782"/>
            <a:ext cx="1397700" cy="295500"/>
          </a:xfrm>
          <a:prstGeom prst="rect">
            <a:avLst/>
          </a:prstGeom>
          <a:noFill/>
          <a:ln>
            <a:noFill/>
          </a:ln>
        </p:spPr>
        <p:txBody>
          <a:bodyPr anchorCtr="0" anchor="t" bIns="0" lIns="0" spcFirstLastPara="1" rIns="0" wrap="square" tIns="0">
            <a:spAutoFit/>
          </a:bodyPr>
          <a:lstStyle/>
          <a:p>
            <a:pPr indent="0" lvl="0" marL="0" marR="0" rtl="0" algn="just">
              <a:lnSpc>
                <a:spcPct val="140025"/>
              </a:lnSpc>
              <a:spcBef>
                <a:spcPts val="0"/>
              </a:spcBef>
              <a:spcAft>
                <a:spcPts val="0"/>
              </a:spcAft>
              <a:buNone/>
            </a:pPr>
            <a:r>
              <a:rPr b="0" i="0" lang="en" sz="800" u="none" cap="none" strike="noStrike">
                <a:solidFill>
                  <a:srgbClr val="454F2F"/>
                </a:solidFill>
                <a:latin typeface="Open Sans"/>
                <a:ea typeface="Open Sans"/>
                <a:cs typeface="Open Sans"/>
                <a:sym typeface="Open Sans"/>
              </a:rPr>
              <a:t>20</a:t>
            </a:r>
            <a:endParaRPr sz="700"/>
          </a:p>
          <a:p>
            <a:pPr indent="0" lvl="0" marL="0" marR="0" rtl="0" algn="just">
              <a:lnSpc>
                <a:spcPct val="140025"/>
              </a:lnSpc>
              <a:spcBef>
                <a:spcPts val="0"/>
              </a:spcBef>
              <a:spcAft>
                <a:spcPts val="0"/>
              </a:spcAft>
              <a:buNone/>
            </a:pPr>
            <a:r>
              <a:rPr b="0" i="0" lang="en" sz="800" u="none" cap="none" strike="noStrike">
                <a:solidFill>
                  <a:srgbClr val="454F2F"/>
                </a:solidFill>
                <a:latin typeface="Open Sans"/>
                <a:ea typeface="Open Sans"/>
                <a:cs typeface="Open Sans"/>
                <a:sym typeface="Open Sans"/>
              </a:rPr>
              <a:t>22</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54F2F"/>
        </a:solidFill>
      </p:bgPr>
    </p:bg>
    <p:spTree>
      <p:nvGrpSpPr>
        <p:cNvPr id="159" name="Shape 159"/>
        <p:cNvGrpSpPr/>
        <p:nvPr/>
      </p:nvGrpSpPr>
      <p:grpSpPr>
        <a:xfrm>
          <a:off x="0" y="0"/>
          <a:ext cx="0" cy="0"/>
          <a:chOff x="0" y="0"/>
          <a:chExt cx="0" cy="0"/>
        </a:xfrm>
      </p:grpSpPr>
      <p:sp>
        <p:nvSpPr>
          <p:cNvPr id="160" name="Google Shape;160;p27"/>
          <p:cNvSpPr/>
          <p:nvPr/>
        </p:nvSpPr>
        <p:spPr>
          <a:xfrm>
            <a:off x="514350" y="4062074"/>
            <a:ext cx="1639315" cy="429865"/>
          </a:xfrm>
          <a:custGeom>
            <a:rect b="b" l="l" r="r" t="t"/>
            <a:pathLst>
              <a:path extrusionOk="0" h="2052375" w="7826849">
                <a:moveTo>
                  <a:pt x="0" y="0"/>
                </a:moveTo>
                <a:lnTo>
                  <a:pt x="7826849" y="0"/>
                </a:lnTo>
                <a:lnTo>
                  <a:pt x="7826849" y="2052375"/>
                </a:lnTo>
                <a:lnTo>
                  <a:pt x="0" y="2052375"/>
                </a:lnTo>
                <a:close/>
              </a:path>
            </a:pathLst>
          </a:custGeom>
          <a:solidFill>
            <a:srgbClr val="FFFFFF"/>
          </a:solidFill>
          <a:ln>
            <a:noFill/>
          </a:ln>
        </p:spPr>
      </p:sp>
      <p:pic>
        <p:nvPicPr>
          <p:cNvPr id="161" name="Google Shape;161;p27"/>
          <p:cNvPicPr preferRelativeResize="0"/>
          <p:nvPr/>
        </p:nvPicPr>
        <p:blipFill rotWithShape="1">
          <a:blip r:embed="rId3">
            <a:alphaModFix/>
          </a:blip>
          <a:srcRect b="0" l="0" r="0" t="0"/>
          <a:stretch/>
        </p:blipFill>
        <p:spPr>
          <a:xfrm>
            <a:off x="3945892" y="0"/>
            <a:ext cx="5198109" cy="3463239"/>
          </a:xfrm>
          <a:prstGeom prst="rect">
            <a:avLst/>
          </a:prstGeom>
          <a:noFill/>
          <a:ln>
            <a:noFill/>
          </a:ln>
        </p:spPr>
      </p:pic>
      <p:sp>
        <p:nvSpPr>
          <p:cNvPr id="162" name="Google Shape;162;p27"/>
          <p:cNvSpPr txBox="1"/>
          <p:nvPr/>
        </p:nvSpPr>
        <p:spPr>
          <a:xfrm>
            <a:off x="514350" y="869347"/>
            <a:ext cx="2804231" cy="509580"/>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 sz="3000" u="none" cap="none" strike="noStrike">
                <a:solidFill>
                  <a:srgbClr val="FFFFFF"/>
                </a:solidFill>
                <a:latin typeface="Raleway"/>
                <a:ea typeface="Raleway"/>
                <a:cs typeface="Raleway"/>
                <a:sym typeface="Raleway"/>
              </a:rPr>
              <a:t>Hello there!</a:t>
            </a:r>
            <a:endParaRPr sz="700"/>
          </a:p>
        </p:txBody>
      </p:sp>
      <p:sp>
        <p:nvSpPr>
          <p:cNvPr id="163" name="Google Shape;163;p27"/>
          <p:cNvSpPr txBox="1"/>
          <p:nvPr/>
        </p:nvSpPr>
        <p:spPr>
          <a:xfrm>
            <a:off x="514350" y="1899926"/>
            <a:ext cx="3080711" cy="193656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I'm Rain, and I'll be sharing with you my beautiful ideas. Follow me at @reallygreatsite to learn more. </a:t>
            </a:r>
            <a:endParaRPr sz="700"/>
          </a:p>
          <a:p>
            <a:pPr indent="0" lvl="0" marL="0" marR="0" rtl="0" algn="l">
              <a:lnSpc>
                <a:spcPct val="140000"/>
              </a:lnSpc>
              <a:spcBef>
                <a:spcPts val="0"/>
              </a:spcBef>
              <a:spcAft>
                <a:spcPts val="0"/>
              </a:spcAft>
              <a:buNone/>
            </a:pPr>
            <a:r>
              <a:t/>
            </a:r>
            <a:endParaRPr b="0" i="0" sz="1000" u="none" cap="none" strike="noStrike">
              <a:solidFill>
                <a:srgbClr val="FFFFFF"/>
              </a:solidFill>
              <a:latin typeface="Open Sans"/>
              <a:ea typeface="Open Sans"/>
              <a:cs typeface="Open Sans"/>
              <a:sym typeface="Open Sans"/>
            </a:endParaRPr>
          </a:p>
          <a:p>
            <a:pPr indent="0" lvl="0" marL="0" marR="0" rtl="0" algn="l">
              <a:lnSpc>
                <a:spcPct val="14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Lorem ipsum dolor sit amet, consectetur adipiscing elit. Phasellus mollis libero tortor, ut rhoncus magna blandit vel. Vestibulum pellentesque neque a aliquet molestie. In neque quam, bibendum non dapibus vel, fermentum sit amet nisl. Morbi sit amet nibh ut justo lacinia porttitor. </a:t>
            </a:r>
            <a:endParaRPr sz="700"/>
          </a:p>
          <a:p>
            <a:pPr indent="0" lvl="0" marL="0" marR="0" rtl="0" algn="l">
              <a:lnSpc>
                <a:spcPct val="140000"/>
              </a:lnSpc>
              <a:spcBef>
                <a:spcPts val="0"/>
              </a:spcBef>
              <a:spcAft>
                <a:spcPts val="0"/>
              </a:spcAft>
              <a:buNone/>
            </a:pPr>
            <a:r>
              <a:t/>
            </a:r>
            <a:endParaRPr b="0" i="0" sz="1000" u="none" cap="none" strike="noStrike">
              <a:solidFill>
                <a:srgbClr val="FFFFFF"/>
              </a:solidFill>
              <a:latin typeface="Open Sans"/>
              <a:ea typeface="Open Sans"/>
              <a:cs typeface="Open Sans"/>
              <a:sym typeface="Open Sans"/>
            </a:endParaRPr>
          </a:p>
          <a:p>
            <a:pPr indent="0" lvl="0" marL="0" marR="0" rtl="0" algn="l">
              <a:lnSpc>
                <a:spcPct val="140000"/>
              </a:lnSpc>
              <a:spcBef>
                <a:spcPts val="0"/>
              </a:spcBef>
              <a:spcAft>
                <a:spcPts val="0"/>
              </a:spcAft>
              <a:buNone/>
            </a:pPr>
            <a:r>
              <a:t/>
            </a:r>
            <a:endParaRPr b="0" i="0" sz="1000" u="none" cap="none" strike="noStrike">
              <a:solidFill>
                <a:srgbClr val="FFFFFF"/>
              </a:solidFill>
              <a:latin typeface="Open Sans"/>
              <a:ea typeface="Open Sans"/>
              <a:cs typeface="Open Sans"/>
              <a:sym typeface="Open Sans"/>
            </a:endParaRPr>
          </a:p>
        </p:txBody>
      </p:sp>
      <p:sp>
        <p:nvSpPr>
          <p:cNvPr id="164" name="Google Shape;164;p27"/>
          <p:cNvSpPr txBox="1"/>
          <p:nvPr/>
        </p:nvSpPr>
        <p:spPr>
          <a:xfrm>
            <a:off x="514350" y="4195569"/>
            <a:ext cx="1639315" cy="14856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900" u="none" cap="none" strike="noStrike">
                <a:solidFill>
                  <a:srgbClr val="4F576F"/>
                </a:solidFill>
                <a:latin typeface="Open Sans"/>
                <a:ea typeface="Open Sans"/>
                <a:cs typeface="Open Sans"/>
                <a:sym typeface="Open Sans"/>
              </a:rPr>
              <a:t>LEARN MORE</a:t>
            </a:r>
            <a:endParaRPr sz="700"/>
          </a:p>
        </p:txBody>
      </p:sp>
      <p:grpSp>
        <p:nvGrpSpPr>
          <p:cNvPr id="165" name="Google Shape;165;p27"/>
          <p:cNvGrpSpPr/>
          <p:nvPr/>
        </p:nvGrpSpPr>
        <p:grpSpPr>
          <a:xfrm>
            <a:off x="3950078" y="4057888"/>
            <a:ext cx="1545457" cy="1937185"/>
            <a:chOff x="11164" y="-11164"/>
            <a:chExt cx="4121219" cy="5165828"/>
          </a:xfrm>
        </p:grpSpPr>
        <p:cxnSp>
          <p:nvCxnSpPr>
            <p:cNvPr id="166" name="Google Shape;166;p27"/>
            <p:cNvCxnSpPr/>
            <p:nvPr/>
          </p:nvCxnSpPr>
          <p:spPr>
            <a:xfrm rot="-5400000">
              <a:off x="-2571750" y="2571750"/>
              <a:ext cx="5165828" cy="0"/>
            </a:xfrm>
            <a:prstGeom prst="straightConnector1">
              <a:avLst/>
            </a:prstGeom>
            <a:noFill/>
            <a:ln cap="flat" cmpd="sng" w="25400">
              <a:solidFill>
                <a:srgbClr val="FFFFFF"/>
              </a:solidFill>
              <a:prstDash val="solid"/>
              <a:round/>
              <a:headEnd len="sm" w="sm" type="none"/>
              <a:tailEnd len="sm" w="sm" type="none"/>
            </a:ln>
          </p:spPr>
        </p:cxnSp>
        <p:sp>
          <p:nvSpPr>
            <p:cNvPr id="167" name="Google Shape;167;p27"/>
            <p:cNvSpPr txBox="1"/>
            <p:nvPr/>
          </p:nvSpPr>
          <p:spPr>
            <a:xfrm>
              <a:off x="405308" y="2844"/>
              <a:ext cx="3727075" cy="710812"/>
            </a:xfrm>
            <a:prstGeom prst="rect">
              <a:avLst/>
            </a:prstGeom>
            <a:noFill/>
            <a:ln>
              <a:noFill/>
            </a:ln>
          </p:spPr>
          <p:txBody>
            <a:bodyPr anchorCtr="0" anchor="t" bIns="0" lIns="0" spcFirstLastPara="1" rIns="0" wrap="square" tIns="0">
              <a:spAutoFit/>
            </a:bodyPr>
            <a:lstStyle/>
            <a:p>
              <a:pPr indent="0" lvl="0" marL="0" marR="0" rtl="0" algn="just">
                <a:lnSpc>
                  <a:spcPct val="140025"/>
                </a:lnSpc>
                <a:spcBef>
                  <a:spcPts val="0"/>
                </a:spcBef>
                <a:spcAft>
                  <a:spcPts val="0"/>
                </a:spcAft>
                <a:buNone/>
              </a:pPr>
              <a:r>
                <a:rPr b="0" i="0" lang="en" sz="800" u="none" cap="none" strike="noStrike">
                  <a:solidFill>
                    <a:srgbClr val="FFFFFF"/>
                  </a:solidFill>
                  <a:latin typeface="Open Sans"/>
                  <a:ea typeface="Open Sans"/>
                  <a:cs typeface="Open Sans"/>
                  <a:sym typeface="Open Sans"/>
                </a:rPr>
                <a:t>20</a:t>
              </a:r>
              <a:endParaRPr sz="700"/>
            </a:p>
            <a:p>
              <a:pPr indent="0" lvl="0" marL="0" marR="0" rtl="0" algn="just">
                <a:lnSpc>
                  <a:spcPct val="140025"/>
                </a:lnSpc>
                <a:spcBef>
                  <a:spcPts val="0"/>
                </a:spcBef>
                <a:spcAft>
                  <a:spcPts val="0"/>
                </a:spcAft>
                <a:buNone/>
              </a:pPr>
              <a:r>
                <a:rPr b="0" i="0" lang="en" sz="800" u="none" cap="none" strike="noStrike">
                  <a:solidFill>
                    <a:srgbClr val="FFFFFF"/>
                  </a:solidFill>
                  <a:latin typeface="Open Sans"/>
                  <a:ea typeface="Open Sans"/>
                  <a:cs typeface="Open Sans"/>
                  <a:sym typeface="Open Sans"/>
                </a:rPr>
                <a:t>22</a:t>
              </a:r>
              <a:endParaRPr sz="700"/>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6"/>
        </a:solidFill>
      </p:bgPr>
    </p:bg>
    <p:spTree>
      <p:nvGrpSpPr>
        <p:cNvPr id="171" name="Shape 171"/>
        <p:cNvGrpSpPr/>
        <p:nvPr/>
      </p:nvGrpSpPr>
      <p:grpSpPr>
        <a:xfrm>
          <a:off x="0" y="0"/>
          <a:ext cx="0" cy="0"/>
          <a:chOff x="0" y="0"/>
          <a:chExt cx="0" cy="0"/>
        </a:xfrm>
      </p:grpSpPr>
      <p:pic>
        <p:nvPicPr>
          <p:cNvPr id="172" name="Google Shape;172;p28"/>
          <p:cNvPicPr preferRelativeResize="0"/>
          <p:nvPr/>
        </p:nvPicPr>
        <p:blipFill rotWithShape="1">
          <a:blip r:embed="rId3">
            <a:alphaModFix/>
          </a:blip>
          <a:srcRect b="25240" l="0" r="0" t="25240"/>
          <a:stretch/>
        </p:blipFill>
        <p:spPr>
          <a:xfrm>
            <a:off x="0" y="797520"/>
            <a:ext cx="2601471" cy="1933527"/>
          </a:xfrm>
          <a:prstGeom prst="rect">
            <a:avLst/>
          </a:prstGeom>
          <a:noFill/>
          <a:ln>
            <a:noFill/>
          </a:ln>
        </p:spPr>
      </p:pic>
      <p:pic>
        <p:nvPicPr>
          <p:cNvPr id="173" name="Google Shape;173;p28"/>
          <p:cNvPicPr preferRelativeResize="0"/>
          <p:nvPr/>
        </p:nvPicPr>
        <p:blipFill rotWithShape="1">
          <a:blip r:embed="rId4">
            <a:alphaModFix/>
          </a:blip>
          <a:srcRect b="16825" l="0" r="0" t="16826"/>
          <a:stretch/>
        </p:blipFill>
        <p:spPr>
          <a:xfrm>
            <a:off x="2791293" y="797520"/>
            <a:ext cx="1941605" cy="1933527"/>
          </a:xfrm>
          <a:prstGeom prst="rect">
            <a:avLst/>
          </a:prstGeom>
          <a:noFill/>
          <a:ln>
            <a:noFill/>
          </a:ln>
        </p:spPr>
      </p:pic>
      <p:sp>
        <p:nvSpPr>
          <p:cNvPr id="174" name="Google Shape;174;p28"/>
          <p:cNvSpPr txBox="1"/>
          <p:nvPr/>
        </p:nvSpPr>
        <p:spPr>
          <a:xfrm>
            <a:off x="5159887" y="1207046"/>
            <a:ext cx="3235664" cy="1038209"/>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 sz="3000" u="none" cap="none" strike="noStrike">
                <a:solidFill>
                  <a:srgbClr val="171616"/>
                </a:solidFill>
                <a:latin typeface="Raleway"/>
                <a:ea typeface="Raleway"/>
                <a:cs typeface="Raleway"/>
                <a:sym typeface="Raleway"/>
              </a:rPr>
              <a:t>How to Use This Presentation</a:t>
            </a:r>
            <a:endParaRPr sz="700"/>
          </a:p>
        </p:txBody>
      </p:sp>
      <p:sp>
        <p:nvSpPr>
          <p:cNvPr id="175" name="Google Shape;175;p28"/>
          <p:cNvSpPr txBox="1"/>
          <p:nvPr/>
        </p:nvSpPr>
        <p:spPr>
          <a:xfrm>
            <a:off x="514350" y="3554616"/>
            <a:ext cx="2141297" cy="1227022"/>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None/>
            </a:pPr>
            <a:r>
              <a:rPr b="0" i="0" lang="en" sz="1000" u="none" cap="none" strike="noStrike">
                <a:solidFill>
                  <a:srgbClr val="171616"/>
                </a:solidFill>
                <a:latin typeface="Open Sans"/>
                <a:ea typeface="Open Sans"/>
                <a:cs typeface="Open Sans"/>
                <a:sym typeface="Open Sans"/>
              </a:rPr>
              <a:t>Click on the "Google Slides" button below this presentation preview. </a:t>
            </a:r>
            <a:endParaRPr sz="700"/>
          </a:p>
          <a:p>
            <a:pPr indent="0" lvl="0" marL="0" marR="0" rtl="0" algn="l">
              <a:lnSpc>
                <a:spcPct val="140020"/>
              </a:lnSpc>
              <a:spcBef>
                <a:spcPts val="0"/>
              </a:spcBef>
              <a:spcAft>
                <a:spcPts val="0"/>
              </a:spcAft>
              <a:buNone/>
            </a:pPr>
            <a:r>
              <a:rPr b="0" i="0" lang="en" sz="1000" u="none" cap="none" strike="noStrike">
                <a:solidFill>
                  <a:srgbClr val="171616"/>
                </a:solidFill>
                <a:latin typeface="Open Sans"/>
                <a:ea typeface="Open Sans"/>
                <a:cs typeface="Open Sans"/>
                <a:sym typeface="Open Sans"/>
              </a:rPr>
              <a:t>Click on "Make a copy."</a:t>
            </a:r>
            <a:endParaRPr sz="700"/>
          </a:p>
          <a:p>
            <a:pPr indent="0" lvl="0" marL="0" marR="0" rtl="0" algn="l">
              <a:lnSpc>
                <a:spcPct val="140020"/>
              </a:lnSpc>
              <a:spcBef>
                <a:spcPts val="0"/>
              </a:spcBef>
              <a:spcAft>
                <a:spcPts val="0"/>
              </a:spcAft>
              <a:buNone/>
            </a:pPr>
            <a:r>
              <a:rPr b="0" i="0" lang="en" sz="1000" u="none" cap="none" strike="noStrike">
                <a:solidFill>
                  <a:srgbClr val="171616"/>
                </a:solidFill>
                <a:latin typeface="Open Sans"/>
                <a:ea typeface="Open Sans"/>
                <a:cs typeface="Open Sans"/>
                <a:sym typeface="Open Sans"/>
              </a:rPr>
              <a:t>Start editing your presentation.</a:t>
            </a:r>
            <a:endParaRPr sz="700"/>
          </a:p>
          <a:p>
            <a:pPr indent="0" lvl="0" marL="0" marR="0" rtl="0" algn="l">
              <a:lnSpc>
                <a:spcPct val="140020"/>
              </a:lnSpc>
              <a:spcBef>
                <a:spcPts val="0"/>
              </a:spcBef>
              <a:spcAft>
                <a:spcPts val="0"/>
              </a:spcAft>
              <a:buNone/>
            </a:pPr>
            <a:r>
              <a:rPr b="0" i="0" lang="en" sz="1000" u="none" cap="none" strike="noStrike">
                <a:solidFill>
                  <a:srgbClr val="171616"/>
                </a:solidFill>
                <a:latin typeface="Open Sans"/>
                <a:ea typeface="Open Sans"/>
                <a:cs typeface="Open Sans"/>
                <a:sym typeface="Open Sans"/>
              </a:rPr>
              <a:t>You need to sign in to your</a:t>
            </a:r>
            <a:endParaRPr sz="700"/>
          </a:p>
          <a:p>
            <a:pPr indent="0" lvl="0" marL="0" marR="0" rtl="0" algn="l">
              <a:lnSpc>
                <a:spcPct val="140020"/>
              </a:lnSpc>
              <a:spcBef>
                <a:spcPts val="0"/>
              </a:spcBef>
              <a:spcAft>
                <a:spcPts val="0"/>
              </a:spcAft>
              <a:buNone/>
            </a:pPr>
            <a:r>
              <a:rPr b="0" i="0" lang="en" sz="1000" u="none" cap="none" strike="noStrike">
                <a:solidFill>
                  <a:srgbClr val="171616"/>
                </a:solidFill>
                <a:latin typeface="Open Sans"/>
                <a:ea typeface="Open Sans"/>
                <a:cs typeface="Open Sans"/>
                <a:sym typeface="Open Sans"/>
              </a:rPr>
              <a:t>Google account.</a:t>
            </a:r>
            <a:endParaRPr sz="700"/>
          </a:p>
          <a:p>
            <a:pPr indent="0" lvl="0" marL="0" marR="0" rtl="0" algn="l">
              <a:lnSpc>
                <a:spcPct val="140020"/>
              </a:lnSpc>
              <a:spcBef>
                <a:spcPts val="0"/>
              </a:spcBef>
              <a:spcAft>
                <a:spcPts val="0"/>
              </a:spcAft>
              <a:buNone/>
            </a:pPr>
            <a:r>
              <a:t/>
            </a:r>
            <a:endParaRPr b="0" i="0" sz="1000" u="none" cap="none" strike="noStrike">
              <a:solidFill>
                <a:srgbClr val="171616"/>
              </a:solidFill>
              <a:latin typeface="Open Sans"/>
              <a:ea typeface="Open Sans"/>
              <a:cs typeface="Open Sans"/>
              <a:sym typeface="Open Sans"/>
            </a:endParaRPr>
          </a:p>
        </p:txBody>
      </p:sp>
      <p:sp>
        <p:nvSpPr>
          <p:cNvPr id="176" name="Google Shape;176;p28"/>
          <p:cNvSpPr txBox="1"/>
          <p:nvPr/>
        </p:nvSpPr>
        <p:spPr>
          <a:xfrm>
            <a:off x="514350" y="3227373"/>
            <a:ext cx="1370357" cy="169846"/>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None/>
            </a:pPr>
            <a:r>
              <a:rPr b="1" i="0" lang="en" sz="1000" u="none" cap="none" strike="noStrike">
                <a:solidFill>
                  <a:srgbClr val="171616"/>
                </a:solidFill>
                <a:latin typeface="Open Sans"/>
                <a:ea typeface="Open Sans"/>
                <a:cs typeface="Open Sans"/>
                <a:sym typeface="Open Sans"/>
              </a:rPr>
              <a:t>Google Slides</a:t>
            </a:r>
            <a:endParaRPr sz="700"/>
          </a:p>
        </p:txBody>
      </p:sp>
      <p:grpSp>
        <p:nvGrpSpPr>
          <p:cNvPr id="177" name="Google Shape;177;p28"/>
          <p:cNvGrpSpPr/>
          <p:nvPr/>
        </p:nvGrpSpPr>
        <p:grpSpPr>
          <a:xfrm>
            <a:off x="5159887" y="3232135"/>
            <a:ext cx="1979883" cy="1373306"/>
            <a:chOff x="0" y="-38100"/>
            <a:chExt cx="5279687" cy="3662151"/>
          </a:xfrm>
        </p:grpSpPr>
        <p:sp>
          <p:nvSpPr>
            <p:cNvPr id="178" name="Google Shape;178;p28"/>
            <p:cNvSpPr txBox="1"/>
            <p:nvPr/>
          </p:nvSpPr>
          <p:spPr>
            <a:xfrm>
              <a:off x="0" y="834548"/>
              <a:ext cx="5279687" cy="2789503"/>
            </a:xfrm>
            <a:prstGeom prst="rect">
              <a:avLst/>
            </a:prstGeom>
            <a:noFill/>
            <a:ln>
              <a:noFill/>
            </a:ln>
          </p:spPr>
          <p:txBody>
            <a:bodyPr anchorCtr="0" anchor="t" bIns="0" lIns="0" spcFirstLastPara="1" rIns="0" wrap="square" tIns="0">
              <a:spAutoFit/>
            </a:bodyPr>
            <a:lstStyle/>
            <a:p>
              <a:pPr indent="0" lvl="1" marL="0" marR="0" rtl="0" algn="l">
                <a:lnSpc>
                  <a:spcPct val="140020"/>
                </a:lnSpc>
                <a:spcBef>
                  <a:spcPts val="0"/>
                </a:spcBef>
                <a:spcAft>
                  <a:spcPts val="0"/>
                </a:spcAft>
                <a:buNone/>
              </a:pPr>
              <a:r>
                <a:rPr b="0" i="0" lang="en" sz="1000" u="none" cap="none" strike="noStrike">
                  <a:solidFill>
                    <a:srgbClr val="171616"/>
                  </a:solidFill>
                  <a:latin typeface="Open Sans"/>
                  <a:ea typeface="Open Sans"/>
                  <a:cs typeface="Open Sans"/>
                  <a:sym typeface="Open Sans"/>
                </a:rPr>
                <a:t>Click on the "Canva" button under this presentation preview. </a:t>
              </a:r>
              <a:endParaRPr sz="700"/>
            </a:p>
            <a:p>
              <a:pPr indent="0" lvl="1" marL="0" marR="0" rtl="0" algn="l">
                <a:lnSpc>
                  <a:spcPct val="140020"/>
                </a:lnSpc>
                <a:spcBef>
                  <a:spcPts val="0"/>
                </a:spcBef>
                <a:spcAft>
                  <a:spcPts val="0"/>
                </a:spcAft>
                <a:buNone/>
              </a:pPr>
              <a:r>
                <a:rPr b="0" i="0" lang="en" sz="1000" u="none" cap="none" strike="noStrike">
                  <a:solidFill>
                    <a:srgbClr val="171616"/>
                  </a:solidFill>
                  <a:latin typeface="Open Sans"/>
                  <a:ea typeface="Open Sans"/>
                  <a:cs typeface="Open Sans"/>
                  <a:sym typeface="Open Sans"/>
                </a:rPr>
                <a:t>Start editing your presentation.</a:t>
              </a:r>
              <a:endParaRPr sz="700"/>
            </a:p>
            <a:p>
              <a:pPr indent="0" lvl="1" marL="0" marR="0" rtl="0" algn="l">
                <a:lnSpc>
                  <a:spcPct val="140020"/>
                </a:lnSpc>
                <a:spcBef>
                  <a:spcPts val="0"/>
                </a:spcBef>
                <a:spcAft>
                  <a:spcPts val="0"/>
                </a:spcAft>
                <a:buNone/>
              </a:pPr>
              <a:r>
                <a:rPr b="0" i="0" lang="en" sz="1000" u="none" cap="none" strike="noStrike">
                  <a:solidFill>
                    <a:srgbClr val="171616"/>
                  </a:solidFill>
                  <a:latin typeface="Open Sans"/>
                  <a:ea typeface="Open Sans"/>
                  <a:cs typeface="Open Sans"/>
                  <a:sym typeface="Open Sans"/>
                </a:rPr>
                <a:t>You need to sign in to your Canva account.</a:t>
              </a:r>
              <a:endParaRPr sz="700"/>
            </a:p>
            <a:p>
              <a:pPr indent="0" lvl="1" marL="0" marR="0" rtl="0" algn="l">
                <a:lnSpc>
                  <a:spcPct val="140020"/>
                </a:lnSpc>
                <a:spcBef>
                  <a:spcPts val="0"/>
                </a:spcBef>
                <a:spcAft>
                  <a:spcPts val="0"/>
                </a:spcAft>
                <a:buNone/>
              </a:pPr>
              <a:r>
                <a:t/>
              </a:r>
              <a:endParaRPr b="0" i="0" sz="1000" u="none" cap="none" strike="noStrike">
                <a:solidFill>
                  <a:srgbClr val="171616"/>
                </a:solidFill>
                <a:latin typeface="Open Sans"/>
                <a:ea typeface="Open Sans"/>
                <a:cs typeface="Open Sans"/>
                <a:sym typeface="Open Sans"/>
              </a:endParaRPr>
            </a:p>
          </p:txBody>
        </p:sp>
        <p:sp>
          <p:nvSpPr>
            <p:cNvPr id="179" name="Google Shape;179;p28"/>
            <p:cNvSpPr txBox="1"/>
            <p:nvPr/>
          </p:nvSpPr>
          <p:spPr>
            <a:xfrm>
              <a:off x="0" y="-38100"/>
              <a:ext cx="4339898" cy="440223"/>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None/>
              </a:pPr>
              <a:r>
                <a:rPr b="1" i="0" lang="en" sz="1000" u="none" cap="none" strike="noStrike">
                  <a:solidFill>
                    <a:srgbClr val="171616"/>
                  </a:solidFill>
                  <a:latin typeface="Open Sans"/>
                  <a:ea typeface="Open Sans"/>
                  <a:cs typeface="Open Sans"/>
                  <a:sym typeface="Open Sans"/>
                </a:rPr>
                <a:t>Canva</a:t>
              </a:r>
              <a:endParaRPr sz="700"/>
            </a:p>
          </p:txBody>
        </p:sp>
      </p:grpSp>
      <p:sp>
        <p:nvSpPr>
          <p:cNvPr id="180" name="Google Shape;180;p28"/>
          <p:cNvSpPr txBox="1"/>
          <p:nvPr/>
        </p:nvSpPr>
        <p:spPr>
          <a:xfrm>
            <a:off x="2791292" y="3554616"/>
            <a:ext cx="1941605" cy="1227022"/>
          </a:xfrm>
          <a:prstGeom prst="rect">
            <a:avLst/>
          </a:prstGeom>
          <a:noFill/>
          <a:ln>
            <a:noFill/>
          </a:ln>
        </p:spPr>
        <p:txBody>
          <a:bodyPr anchorCtr="0" anchor="t" bIns="0" lIns="0" spcFirstLastPara="1" rIns="0" wrap="square" tIns="0">
            <a:spAutoFit/>
          </a:bodyPr>
          <a:lstStyle/>
          <a:p>
            <a:pPr indent="0" lvl="1" marL="0" marR="0" rtl="0" algn="l">
              <a:lnSpc>
                <a:spcPct val="140020"/>
              </a:lnSpc>
              <a:spcBef>
                <a:spcPts val="0"/>
              </a:spcBef>
              <a:spcAft>
                <a:spcPts val="0"/>
              </a:spcAft>
              <a:buNone/>
            </a:pPr>
            <a:r>
              <a:rPr b="0" i="0" lang="en" sz="1000" u="none" cap="none" strike="noStrike">
                <a:solidFill>
                  <a:srgbClr val="171616"/>
                </a:solidFill>
                <a:latin typeface="Open Sans"/>
                <a:ea typeface="Open Sans"/>
                <a:cs typeface="Open Sans"/>
                <a:sym typeface="Open Sans"/>
              </a:rPr>
              <a:t>Click on the "PowerPoint" button below this presentation preview. </a:t>
            </a:r>
            <a:endParaRPr sz="700"/>
          </a:p>
          <a:p>
            <a:pPr indent="0" lvl="1" marL="0" marR="0" rtl="0" algn="l">
              <a:lnSpc>
                <a:spcPct val="140020"/>
              </a:lnSpc>
              <a:spcBef>
                <a:spcPts val="0"/>
              </a:spcBef>
              <a:spcAft>
                <a:spcPts val="0"/>
              </a:spcAft>
              <a:buNone/>
            </a:pPr>
            <a:r>
              <a:rPr b="0" i="0" lang="en" sz="1000" u="none" cap="none" strike="noStrike">
                <a:solidFill>
                  <a:srgbClr val="171616"/>
                </a:solidFill>
                <a:latin typeface="Open Sans"/>
                <a:ea typeface="Open Sans"/>
                <a:cs typeface="Open Sans"/>
                <a:sym typeface="Open Sans"/>
              </a:rPr>
              <a:t>Start editing your presentation.</a:t>
            </a:r>
            <a:endParaRPr sz="700"/>
          </a:p>
          <a:p>
            <a:pPr indent="0" lvl="1" marL="0" marR="0" rtl="0" algn="l">
              <a:lnSpc>
                <a:spcPct val="140020"/>
              </a:lnSpc>
              <a:spcBef>
                <a:spcPts val="0"/>
              </a:spcBef>
              <a:spcAft>
                <a:spcPts val="0"/>
              </a:spcAft>
              <a:buNone/>
            </a:pPr>
            <a:r>
              <a:rPr b="0" i="0" lang="en" sz="1000" u="none" cap="none" strike="noStrike">
                <a:solidFill>
                  <a:srgbClr val="171616"/>
                </a:solidFill>
                <a:latin typeface="Open Sans"/>
                <a:ea typeface="Open Sans"/>
                <a:cs typeface="Open Sans"/>
                <a:sym typeface="Open Sans"/>
              </a:rPr>
              <a:t>Download and install the fonts used in this presentation as listed on the next page.</a:t>
            </a:r>
            <a:endParaRPr sz="700"/>
          </a:p>
          <a:p>
            <a:pPr indent="0" lvl="1" marL="0" marR="0" rtl="0" algn="l">
              <a:lnSpc>
                <a:spcPct val="140020"/>
              </a:lnSpc>
              <a:spcBef>
                <a:spcPts val="0"/>
              </a:spcBef>
              <a:spcAft>
                <a:spcPts val="0"/>
              </a:spcAft>
              <a:buNone/>
            </a:pPr>
            <a:r>
              <a:t/>
            </a:r>
            <a:endParaRPr b="0" i="0" sz="1000" u="none" cap="none" strike="noStrike">
              <a:solidFill>
                <a:srgbClr val="171616"/>
              </a:solidFill>
              <a:latin typeface="Open Sans"/>
              <a:ea typeface="Open Sans"/>
              <a:cs typeface="Open Sans"/>
              <a:sym typeface="Open Sans"/>
            </a:endParaRPr>
          </a:p>
        </p:txBody>
      </p:sp>
      <p:sp>
        <p:nvSpPr>
          <p:cNvPr id="181" name="Google Shape;181;p28"/>
          <p:cNvSpPr txBox="1"/>
          <p:nvPr/>
        </p:nvSpPr>
        <p:spPr>
          <a:xfrm>
            <a:off x="2791292" y="3227373"/>
            <a:ext cx="1370356" cy="169846"/>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None/>
            </a:pPr>
            <a:r>
              <a:rPr b="1" i="0" lang="en" sz="1000" u="none" cap="none" strike="noStrike">
                <a:solidFill>
                  <a:srgbClr val="171616"/>
                </a:solidFill>
                <a:latin typeface="Open Sans"/>
                <a:ea typeface="Open Sans"/>
                <a:cs typeface="Open Sans"/>
                <a:sym typeface="Open Sans"/>
              </a:rPr>
              <a:t>PowerPoint</a:t>
            </a:r>
            <a:endParaRPr sz="700"/>
          </a:p>
        </p:txBody>
      </p:sp>
      <p:grpSp>
        <p:nvGrpSpPr>
          <p:cNvPr id="182" name="Google Shape;182;p28"/>
          <p:cNvGrpSpPr/>
          <p:nvPr/>
        </p:nvGrpSpPr>
        <p:grpSpPr>
          <a:xfrm>
            <a:off x="8295476" y="3242236"/>
            <a:ext cx="1545457" cy="1937185"/>
            <a:chOff x="11164" y="-11164"/>
            <a:chExt cx="4121219" cy="5165828"/>
          </a:xfrm>
        </p:grpSpPr>
        <p:cxnSp>
          <p:nvCxnSpPr>
            <p:cNvPr id="183" name="Google Shape;183;p28"/>
            <p:cNvCxnSpPr/>
            <p:nvPr/>
          </p:nvCxnSpPr>
          <p:spPr>
            <a:xfrm rot="-5400000">
              <a:off x="-2571750" y="2571750"/>
              <a:ext cx="5165828" cy="0"/>
            </a:xfrm>
            <a:prstGeom prst="straightConnector1">
              <a:avLst/>
            </a:prstGeom>
            <a:noFill/>
            <a:ln cap="flat" cmpd="sng" w="25400">
              <a:solidFill>
                <a:srgbClr val="454F2F"/>
              </a:solidFill>
              <a:prstDash val="solid"/>
              <a:round/>
              <a:headEnd len="sm" w="sm" type="none"/>
              <a:tailEnd len="sm" w="sm" type="none"/>
            </a:ln>
          </p:spPr>
        </p:cxnSp>
        <p:sp>
          <p:nvSpPr>
            <p:cNvPr id="184" name="Google Shape;184;p28"/>
            <p:cNvSpPr txBox="1"/>
            <p:nvPr/>
          </p:nvSpPr>
          <p:spPr>
            <a:xfrm>
              <a:off x="405308" y="2844"/>
              <a:ext cx="3727075" cy="710812"/>
            </a:xfrm>
            <a:prstGeom prst="rect">
              <a:avLst/>
            </a:prstGeom>
            <a:noFill/>
            <a:ln>
              <a:noFill/>
            </a:ln>
          </p:spPr>
          <p:txBody>
            <a:bodyPr anchorCtr="0" anchor="t" bIns="0" lIns="0" spcFirstLastPara="1" rIns="0" wrap="square" tIns="0">
              <a:spAutoFit/>
            </a:bodyPr>
            <a:lstStyle/>
            <a:p>
              <a:pPr indent="0" lvl="0" marL="0" marR="0" rtl="0" algn="just">
                <a:lnSpc>
                  <a:spcPct val="140025"/>
                </a:lnSpc>
                <a:spcBef>
                  <a:spcPts val="0"/>
                </a:spcBef>
                <a:spcAft>
                  <a:spcPts val="0"/>
                </a:spcAft>
                <a:buNone/>
              </a:pPr>
              <a:r>
                <a:rPr b="0" i="0" lang="en" sz="800" u="none" cap="none" strike="noStrike">
                  <a:solidFill>
                    <a:srgbClr val="454F2F"/>
                  </a:solidFill>
                  <a:latin typeface="Open Sans"/>
                  <a:ea typeface="Open Sans"/>
                  <a:cs typeface="Open Sans"/>
                  <a:sym typeface="Open Sans"/>
                </a:rPr>
                <a:t>20</a:t>
              </a:r>
              <a:endParaRPr sz="700"/>
            </a:p>
            <a:p>
              <a:pPr indent="0" lvl="0" marL="0" marR="0" rtl="0" algn="just">
                <a:lnSpc>
                  <a:spcPct val="140025"/>
                </a:lnSpc>
                <a:spcBef>
                  <a:spcPts val="0"/>
                </a:spcBef>
                <a:spcAft>
                  <a:spcPts val="0"/>
                </a:spcAft>
                <a:buNone/>
              </a:pPr>
              <a:r>
                <a:rPr b="0" i="0" lang="en" sz="800" u="none" cap="none" strike="noStrike">
                  <a:solidFill>
                    <a:srgbClr val="454F2F"/>
                  </a:solidFill>
                  <a:latin typeface="Open Sans"/>
                  <a:ea typeface="Open Sans"/>
                  <a:cs typeface="Open Sans"/>
                  <a:sym typeface="Open Sans"/>
                </a:rPr>
                <a:t>22</a:t>
              </a:r>
              <a:endParaRPr sz="700"/>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D0BC"/>
        </a:solidFill>
      </p:bgPr>
    </p:bg>
    <p:spTree>
      <p:nvGrpSpPr>
        <p:cNvPr id="188" name="Shape 188"/>
        <p:cNvGrpSpPr/>
        <p:nvPr/>
      </p:nvGrpSpPr>
      <p:grpSpPr>
        <a:xfrm>
          <a:off x="0" y="0"/>
          <a:ext cx="0" cy="0"/>
          <a:chOff x="0" y="0"/>
          <a:chExt cx="0" cy="0"/>
        </a:xfrm>
      </p:grpSpPr>
      <p:grpSp>
        <p:nvGrpSpPr>
          <p:cNvPr id="189" name="Google Shape;189;p29"/>
          <p:cNvGrpSpPr/>
          <p:nvPr/>
        </p:nvGrpSpPr>
        <p:grpSpPr>
          <a:xfrm>
            <a:off x="4576187" y="3242236"/>
            <a:ext cx="1545457" cy="1937185"/>
            <a:chOff x="11164" y="-11164"/>
            <a:chExt cx="4121219" cy="5165828"/>
          </a:xfrm>
        </p:grpSpPr>
        <p:cxnSp>
          <p:nvCxnSpPr>
            <p:cNvPr id="190" name="Google Shape;190;p29"/>
            <p:cNvCxnSpPr/>
            <p:nvPr/>
          </p:nvCxnSpPr>
          <p:spPr>
            <a:xfrm rot="-5400000">
              <a:off x="-2571750" y="2571750"/>
              <a:ext cx="5165828" cy="0"/>
            </a:xfrm>
            <a:prstGeom prst="straightConnector1">
              <a:avLst/>
            </a:prstGeom>
            <a:noFill/>
            <a:ln cap="flat" cmpd="sng" w="25400">
              <a:solidFill>
                <a:srgbClr val="454F2F"/>
              </a:solidFill>
              <a:prstDash val="solid"/>
              <a:round/>
              <a:headEnd len="sm" w="sm" type="none"/>
              <a:tailEnd len="sm" w="sm" type="none"/>
            </a:ln>
          </p:spPr>
        </p:cxnSp>
        <p:sp>
          <p:nvSpPr>
            <p:cNvPr id="191" name="Google Shape;191;p29"/>
            <p:cNvSpPr txBox="1"/>
            <p:nvPr/>
          </p:nvSpPr>
          <p:spPr>
            <a:xfrm>
              <a:off x="405308" y="2844"/>
              <a:ext cx="3727075" cy="710812"/>
            </a:xfrm>
            <a:prstGeom prst="rect">
              <a:avLst/>
            </a:prstGeom>
            <a:noFill/>
            <a:ln>
              <a:noFill/>
            </a:ln>
          </p:spPr>
          <p:txBody>
            <a:bodyPr anchorCtr="0" anchor="t" bIns="0" lIns="0" spcFirstLastPara="1" rIns="0" wrap="square" tIns="0">
              <a:spAutoFit/>
            </a:bodyPr>
            <a:lstStyle/>
            <a:p>
              <a:pPr indent="0" lvl="0" marL="0" marR="0" rtl="0" algn="just">
                <a:lnSpc>
                  <a:spcPct val="140025"/>
                </a:lnSpc>
                <a:spcBef>
                  <a:spcPts val="0"/>
                </a:spcBef>
                <a:spcAft>
                  <a:spcPts val="0"/>
                </a:spcAft>
                <a:buNone/>
              </a:pPr>
              <a:r>
                <a:rPr b="0" i="0" lang="en" sz="800" u="none" cap="none" strike="noStrike">
                  <a:solidFill>
                    <a:srgbClr val="454F2F"/>
                  </a:solidFill>
                  <a:latin typeface="Open Sans"/>
                  <a:ea typeface="Open Sans"/>
                  <a:cs typeface="Open Sans"/>
                  <a:sym typeface="Open Sans"/>
                </a:rPr>
                <a:t>20</a:t>
              </a:r>
              <a:endParaRPr sz="700"/>
            </a:p>
            <a:p>
              <a:pPr indent="0" lvl="0" marL="0" marR="0" rtl="0" algn="just">
                <a:lnSpc>
                  <a:spcPct val="140025"/>
                </a:lnSpc>
                <a:spcBef>
                  <a:spcPts val="0"/>
                </a:spcBef>
                <a:spcAft>
                  <a:spcPts val="0"/>
                </a:spcAft>
                <a:buNone/>
              </a:pPr>
              <a:r>
                <a:rPr b="0" i="0" lang="en" sz="800" u="none" cap="none" strike="noStrike">
                  <a:solidFill>
                    <a:srgbClr val="454F2F"/>
                  </a:solidFill>
                  <a:latin typeface="Open Sans"/>
                  <a:ea typeface="Open Sans"/>
                  <a:cs typeface="Open Sans"/>
                  <a:sym typeface="Open Sans"/>
                </a:rPr>
                <a:t>22</a:t>
              </a:r>
              <a:endParaRPr sz="700"/>
            </a:p>
          </p:txBody>
        </p:sp>
      </p:grpSp>
      <p:pic>
        <p:nvPicPr>
          <p:cNvPr id="192" name="Google Shape;192;p29"/>
          <p:cNvPicPr preferRelativeResize="0"/>
          <p:nvPr/>
        </p:nvPicPr>
        <p:blipFill rotWithShape="1">
          <a:blip r:embed="rId3">
            <a:alphaModFix/>
          </a:blip>
          <a:srcRect b="0" l="0" r="0" t="0"/>
          <a:stretch/>
        </p:blipFill>
        <p:spPr>
          <a:xfrm>
            <a:off x="0" y="0"/>
            <a:ext cx="3433287" cy="5143500"/>
          </a:xfrm>
          <a:prstGeom prst="rect">
            <a:avLst/>
          </a:prstGeom>
          <a:noFill/>
          <a:ln>
            <a:noFill/>
          </a:ln>
        </p:spPr>
      </p:pic>
      <p:sp>
        <p:nvSpPr>
          <p:cNvPr id="193" name="Google Shape;193;p29"/>
          <p:cNvSpPr txBox="1"/>
          <p:nvPr/>
        </p:nvSpPr>
        <p:spPr>
          <a:xfrm>
            <a:off x="4572000" y="1207046"/>
            <a:ext cx="2413010" cy="1038209"/>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 sz="3000" u="none" cap="none" strike="noStrike">
                <a:solidFill>
                  <a:srgbClr val="171616"/>
                </a:solidFill>
                <a:latin typeface="Raleway"/>
                <a:ea typeface="Raleway"/>
                <a:cs typeface="Raleway"/>
                <a:sym typeface="Raleway"/>
              </a:rPr>
              <a:t>Write Your Topic or Idea</a:t>
            </a:r>
            <a:endParaRPr sz="700"/>
          </a:p>
        </p:txBody>
      </p:sp>
      <p:sp>
        <p:nvSpPr>
          <p:cNvPr id="194" name="Google Shape;194;p29"/>
          <p:cNvSpPr txBox="1"/>
          <p:nvPr/>
        </p:nvSpPr>
        <p:spPr>
          <a:xfrm>
            <a:off x="5346822" y="3227373"/>
            <a:ext cx="1941605" cy="1227022"/>
          </a:xfrm>
          <a:prstGeom prst="rect">
            <a:avLst/>
          </a:prstGeom>
          <a:noFill/>
          <a:ln>
            <a:noFill/>
          </a:ln>
        </p:spPr>
        <p:txBody>
          <a:bodyPr anchorCtr="0" anchor="t" bIns="0" lIns="0" spcFirstLastPara="1" rIns="0" wrap="square" tIns="0">
            <a:spAutoFit/>
          </a:bodyPr>
          <a:lstStyle/>
          <a:p>
            <a:pPr indent="0" lvl="1" marL="0" marR="0" rtl="0" algn="l">
              <a:lnSpc>
                <a:spcPct val="140020"/>
              </a:lnSpc>
              <a:spcBef>
                <a:spcPts val="0"/>
              </a:spcBef>
              <a:spcAft>
                <a:spcPts val="0"/>
              </a:spcAft>
              <a:buNone/>
            </a:pPr>
            <a:r>
              <a:rPr b="0" i="0" lang="en" sz="1000" u="none" cap="none" strike="noStrike">
                <a:solidFill>
                  <a:srgbClr val="171616"/>
                </a:solidFill>
                <a:latin typeface="Open Sans"/>
                <a:ea typeface="Open Sans"/>
                <a:cs typeface="Open Sans"/>
                <a:sym typeface="Open Sans"/>
              </a:rPr>
              <a:t>Click on the "PowerPoint" button below this presentation preview. </a:t>
            </a:r>
            <a:endParaRPr sz="700"/>
          </a:p>
          <a:p>
            <a:pPr indent="0" lvl="1" marL="0" marR="0" rtl="0" algn="l">
              <a:lnSpc>
                <a:spcPct val="140020"/>
              </a:lnSpc>
              <a:spcBef>
                <a:spcPts val="0"/>
              </a:spcBef>
              <a:spcAft>
                <a:spcPts val="0"/>
              </a:spcAft>
              <a:buNone/>
            </a:pPr>
            <a:r>
              <a:rPr b="0" i="0" lang="en" sz="1000" u="none" cap="none" strike="noStrike">
                <a:solidFill>
                  <a:srgbClr val="171616"/>
                </a:solidFill>
                <a:latin typeface="Open Sans"/>
                <a:ea typeface="Open Sans"/>
                <a:cs typeface="Open Sans"/>
                <a:sym typeface="Open Sans"/>
              </a:rPr>
              <a:t>Start editing your presentation.</a:t>
            </a:r>
            <a:endParaRPr sz="700"/>
          </a:p>
          <a:p>
            <a:pPr indent="0" lvl="1" marL="0" marR="0" rtl="0" algn="l">
              <a:lnSpc>
                <a:spcPct val="140020"/>
              </a:lnSpc>
              <a:spcBef>
                <a:spcPts val="0"/>
              </a:spcBef>
              <a:spcAft>
                <a:spcPts val="0"/>
              </a:spcAft>
              <a:buNone/>
            </a:pPr>
            <a:r>
              <a:rPr b="0" i="0" lang="en" sz="1000" u="none" cap="none" strike="noStrike">
                <a:solidFill>
                  <a:srgbClr val="171616"/>
                </a:solidFill>
                <a:latin typeface="Open Sans"/>
                <a:ea typeface="Open Sans"/>
                <a:cs typeface="Open Sans"/>
                <a:sym typeface="Open Sans"/>
              </a:rPr>
              <a:t>Download and install the fonts used in this presentation as listed on the next page.</a:t>
            </a:r>
            <a:endParaRPr sz="700"/>
          </a:p>
          <a:p>
            <a:pPr indent="0" lvl="1" marL="0" marR="0" rtl="0" algn="l">
              <a:lnSpc>
                <a:spcPct val="140020"/>
              </a:lnSpc>
              <a:spcBef>
                <a:spcPts val="0"/>
              </a:spcBef>
              <a:spcAft>
                <a:spcPts val="0"/>
              </a:spcAft>
              <a:buNone/>
            </a:pPr>
            <a:r>
              <a:t/>
            </a:r>
            <a:endParaRPr b="0" i="0" sz="1000" u="none" cap="none" strike="noStrike">
              <a:solidFill>
                <a:srgbClr val="171616"/>
              </a:solidFill>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CF6"/>
        </a:solidFill>
      </p:bgPr>
    </p:bg>
    <p:spTree>
      <p:nvGrpSpPr>
        <p:cNvPr id="198" name="Shape 198"/>
        <p:cNvGrpSpPr/>
        <p:nvPr/>
      </p:nvGrpSpPr>
      <p:grpSpPr>
        <a:xfrm>
          <a:off x="0" y="0"/>
          <a:ext cx="0" cy="0"/>
          <a:chOff x="0" y="0"/>
          <a:chExt cx="0" cy="0"/>
        </a:xfrm>
      </p:grpSpPr>
      <p:pic>
        <p:nvPicPr>
          <p:cNvPr id="199" name="Google Shape;199;p30"/>
          <p:cNvPicPr preferRelativeResize="0"/>
          <p:nvPr/>
        </p:nvPicPr>
        <p:blipFill rotWithShape="1">
          <a:blip r:embed="rId3">
            <a:alphaModFix/>
          </a:blip>
          <a:srcRect b="11096" l="889" r="888" t="0"/>
          <a:stretch/>
        </p:blipFill>
        <p:spPr>
          <a:xfrm>
            <a:off x="5319272" y="2657398"/>
            <a:ext cx="4120004" cy="2486102"/>
          </a:xfrm>
          <a:prstGeom prst="rect">
            <a:avLst/>
          </a:prstGeom>
          <a:noFill/>
          <a:ln>
            <a:noFill/>
          </a:ln>
        </p:spPr>
      </p:pic>
      <p:pic>
        <p:nvPicPr>
          <p:cNvPr id="200" name="Google Shape;200;p30"/>
          <p:cNvPicPr preferRelativeResize="0"/>
          <p:nvPr/>
        </p:nvPicPr>
        <p:blipFill rotWithShape="1">
          <a:blip r:embed="rId4">
            <a:alphaModFix/>
          </a:blip>
          <a:srcRect b="4714" l="0" r="0" t="4715"/>
          <a:stretch/>
        </p:blipFill>
        <p:spPr>
          <a:xfrm>
            <a:off x="1199268" y="2657398"/>
            <a:ext cx="4120004" cy="2486102"/>
          </a:xfrm>
          <a:prstGeom prst="rect">
            <a:avLst/>
          </a:prstGeom>
          <a:noFill/>
          <a:ln>
            <a:noFill/>
          </a:ln>
        </p:spPr>
      </p:pic>
      <p:sp>
        <p:nvSpPr>
          <p:cNvPr id="201" name="Google Shape;201;p30"/>
          <p:cNvSpPr txBox="1"/>
          <p:nvPr/>
        </p:nvSpPr>
        <p:spPr>
          <a:xfrm>
            <a:off x="1199268" y="963909"/>
            <a:ext cx="2450237" cy="1038209"/>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 sz="3000" u="none" cap="none" strike="noStrike">
                <a:solidFill>
                  <a:srgbClr val="1B2028"/>
                </a:solidFill>
                <a:latin typeface="Raleway"/>
                <a:ea typeface="Raleway"/>
                <a:cs typeface="Raleway"/>
                <a:sym typeface="Raleway"/>
              </a:rPr>
              <a:t>Write your topic or idea</a:t>
            </a:r>
            <a:endParaRPr sz="700"/>
          </a:p>
        </p:txBody>
      </p:sp>
      <p:grpSp>
        <p:nvGrpSpPr>
          <p:cNvPr id="202" name="Google Shape;202;p30"/>
          <p:cNvGrpSpPr/>
          <p:nvPr/>
        </p:nvGrpSpPr>
        <p:grpSpPr>
          <a:xfrm>
            <a:off x="3899458" y="1006771"/>
            <a:ext cx="1370357" cy="844736"/>
            <a:chOff x="0" y="-38100"/>
            <a:chExt cx="3654284" cy="2252628"/>
          </a:xfrm>
        </p:grpSpPr>
        <p:sp>
          <p:nvSpPr>
            <p:cNvPr id="203" name="Google Shape;203;p30"/>
            <p:cNvSpPr txBox="1"/>
            <p:nvPr/>
          </p:nvSpPr>
          <p:spPr>
            <a:xfrm>
              <a:off x="0" y="834593"/>
              <a:ext cx="3654284" cy="1379935"/>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None/>
              </a:pPr>
              <a:r>
                <a:rPr b="0" i="0" lang="en" sz="1000" u="none" cap="none" strike="noStrike">
                  <a:solidFill>
                    <a:srgbClr val="171616"/>
                  </a:solidFill>
                  <a:latin typeface="Open Sans"/>
                  <a:ea typeface="Open Sans"/>
                  <a:cs typeface="Open Sans"/>
                  <a:sym typeface="Open Sans"/>
                </a:rPr>
                <a:t>Briefly elaborate</a:t>
              </a:r>
              <a:endParaRPr sz="700"/>
            </a:p>
            <a:p>
              <a:pPr indent="0" lvl="0" marL="0" marR="0" rtl="0" algn="l">
                <a:lnSpc>
                  <a:spcPct val="140020"/>
                </a:lnSpc>
                <a:spcBef>
                  <a:spcPts val="0"/>
                </a:spcBef>
                <a:spcAft>
                  <a:spcPts val="0"/>
                </a:spcAft>
                <a:buNone/>
              </a:pPr>
              <a:r>
                <a:rPr b="0" i="0" lang="en" sz="1000" u="none" cap="none" strike="noStrike">
                  <a:solidFill>
                    <a:srgbClr val="171616"/>
                  </a:solidFill>
                  <a:latin typeface="Open Sans"/>
                  <a:ea typeface="Open Sans"/>
                  <a:cs typeface="Open Sans"/>
                  <a:sym typeface="Open Sans"/>
                </a:rPr>
                <a:t>on what you want</a:t>
              </a:r>
              <a:endParaRPr sz="700"/>
            </a:p>
            <a:p>
              <a:pPr indent="0" lvl="0" marL="0" marR="0" rtl="0" algn="l">
                <a:lnSpc>
                  <a:spcPct val="140020"/>
                </a:lnSpc>
                <a:spcBef>
                  <a:spcPts val="0"/>
                </a:spcBef>
                <a:spcAft>
                  <a:spcPts val="0"/>
                </a:spcAft>
                <a:buNone/>
              </a:pPr>
              <a:r>
                <a:rPr b="0" i="0" lang="en" sz="1000" u="none" cap="none" strike="noStrike">
                  <a:solidFill>
                    <a:srgbClr val="171616"/>
                  </a:solidFill>
                  <a:latin typeface="Open Sans"/>
                  <a:ea typeface="Open Sans"/>
                  <a:cs typeface="Open Sans"/>
                  <a:sym typeface="Open Sans"/>
                </a:rPr>
                <a:t>to discuss. </a:t>
              </a:r>
              <a:endParaRPr sz="700"/>
            </a:p>
          </p:txBody>
        </p:sp>
        <p:sp>
          <p:nvSpPr>
            <p:cNvPr id="204" name="Google Shape;204;p30"/>
            <p:cNvSpPr txBox="1"/>
            <p:nvPr/>
          </p:nvSpPr>
          <p:spPr>
            <a:xfrm>
              <a:off x="0" y="-38100"/>
              <a:ext cx="3654284" cy="440223"/>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None/>
              </a:pPr>
              <a:r>
                <a:rPr b="1" i="0" lang="en" sz="1000" u="none" cap="none" strike="noStrike">
                  <a:solidFill>
                    <a:srgbClr val="171616"/>
                  </a:solidFill>
                  <a:latin typeface="Open Sans"/>
                  <a:ea typeface="Open Sans"/>
                  <a:cs typeface="Open Sans"/>
                  <a:sym typeface="Open Sans"/>
                </a:rPr>
                <a:t>Add a main point</a:t>
              </a:r>
              <a:endParaRPr sz="700"/>
            </a:p>
          </p:txBody>
        </p:sp>
      </p:grpSp>
      <p:grpSp>
        <p:nvGrpSpPr>
          <p:cNvPr id="205" name="Google Shape;205;p30"/>
          <p:cNvGrpSpPr/>
          <p:nvPr/>
        </p:nvGrpSpPr>
        <p:grpSpPr>
          <a:xfrm>
            <a:off x="5644375" y="1006771"/>
            <a:ext cx="1370356" cy="844736"/>
            <a:chOff x="0" y="-38100"/>
            <a:chExt cx="3654284" cy="2252628"/>
          </a:xfrm>
        </p:grpSpPr>
        <p:sp>
          <p:nvSpPr>
            <p:cNvPr id="206" name="Google Shape;206;p30"/>
            <p:cNvSpPr txBox="1"/>
            <p:nvPr/>
          </p:nvSpPr>
          <p:spPr>
            <a:xfrm>
              <a:off x="0" y="834593"/>
              <a:ext cx="3654284" cy="1379935"/>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None/>
              </a:pPr>
              <a:r>
                <a:rPr b="0" i="0" lang="en" sz="1000" u="none" cap="none" strike="noStrike">
                  <a:solidFill>
                    <a:srgbClr val="171616"/>
                  </a:solidFill>
                  <a:latin typeface="Open Sans"/>
                  <a:ea typeface="Open Sans"/>
                  <a:cs typeface="Open Sans"/>
                  <a:sym typeface="Open Sans"/>
                </a:rPr>
                <a:t>Briefly elaborate</a:t>
              </a:r>
              <a:endParaRPr sz="700"/>
            </a:p>
            <a:p>
              <a:pPr indent="0" lvl="0" marL="0" marR="0" rtl="0" algn="l">
                <a:lnSpc>
                  <a:spcPct val="140020"/>
                </a:lnSpc>
                <a:spcBef>
                  <a:spcPts val="0"/>
                </a:spcBef>
                <a:spcAft>
                  <a:spcPts val="0"/>
                </a:spcAft>
                <a:buNone/>
              </a:pPr>
              <a:r>
                <a:rPr b="0" i="0" lang="en" sz="1000" u="none" cap="none" strike="noStrike">
                  <a:solidFill>
                    <a:srgbClr val="171616"/>
                  </a:solidFill>
                  <a:latin typeface="Open Sans"/>
                  <a:ea typeface="Open Sans"/>
                  <a:cs typeface="Open Sans"/>
                  <a:sym typeface="Open Sans"/>
                </a:rPr>
                <a:t>on what you want</a:t>
              </a:r>
              <a:endParaRPr sz="700"/>
            </a:p>
            <a:p>
              <a:pPr indent="0" lvl="0" marL="0" marR="0" rtl="0" algn="l">
                <a:lnSpc>
                  <a:spcPct val="140020"/>
                </a:lnSpc>
                <a:spcBef>
                  <a:spcPts val="0"/>
                </a:spcBef>
                <a:spcAft>
                  <a:spcPts val="0"/>
                </a:spcAft>
                <a:buNone/>
              </a:pPr>
              <a:r>
                <a:rPr b="0" i="0" lang="en" sz="1000" u="none" cap="none" strike="noStrike">
                  <a:solidFill>
                    <a:srgbClr val="171616"/>
                  </a:solidFill>
                  <a:latin typeface="Open Sans"/>
                  <a:ea typeface="Open Sans"/>
                  <a:cs typeface="Open Sans"/>
                  <a:sym typeface="Open Sans"/>
                </a:rPr>
                <a:t>to discuss. </a:t>
              </a:r>
              <a:endParaRPr sz="700"/>
            </a:p>
          </p:txBody>
        </p:sp>
        <p:sp>
          <p:nvSpPr>
            <p:cNvPr id="207" name="Google Shape;207;p30"/>
            <p:cNvSpPr txBox="1"/>
            <p:nvPr/>
          </p:nvSpPr>
          <p:spPr>
            <a:xfrm>
              <a:off x="0" y="-38100"/>
              <a:ext cx="3654284" cy="440223"/>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None/>
              </a:pPr>
              <a:r>
                <a:rPr b="1" i="0" lang="en" sz="1000" u="none" cap="none" strike="noStrike">
                  <a:solidFill>
                    <a:srgbClr val="171616"/>
                  </a:solidFill>
                  <a:latin typeface="Open Sans"/>
                  <a:ea typeface="Open Sans"/>
                  <a:cs typeface="Open Sans"/>
                  <a:sym typeface="Open Sans"/>
                </a:rPr>
                <a:t>Add a main point</a:t>
              </a:r>
              <a:endParaRPr sz="700"/>
            </a:p>
          </p:txBody>
        </p:sp>
      </p:grpSp>
      <p:grpSp>
        <p:nvGrpSpPr>
          <p:cNvPr id="208" name="Google Shape;208;p30"/>
          <p:cNvGrpSpPr/>
          <p:nvPr/>
        </p:nvGrpSpPr>
        <p:grpSpPr>
          <a:xfrm>
            <a:off x="7389292" y="1006771"/>
            <a:ext cx="1372033" cy="844736"/>
            <a:chOff x="0" y="-38100"/>
            <a:chExt cx="3658755" cy="2252628"/>
          </a:xfrm>
        </p:grpSpPr>
        <p:sp>
          <p:nvSpPr>
            <p:cNvPr id="209" name="Google Shape;209;p30"/>
            <p:cNvSpPr txBox="1"/>
            <p:nvPr/>
          </p:nvSpPr>
          <p:spPr>
            <a:xfrm>
              <a:off x="4471" y="834593"/>
              <a:ext cx="3654284" cy="1379935"/>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None/>
              </a:pPr>
              <a:r>
                <a:rPr b="0" i="0" lang="en" sz="1000" u="none" cap="none" strike="noStrike">
                  <a:solidFill>
                    <a:srgbClr val="171616"/>
                  </a:solidFill>
                  <a:latin typeface="Open Sans"/>
                  <a:ea typeface="Open Sans"/>
                  <a:cs typeface="Open Sans"/>
                  <a:sym typeface="Open Sans"/>
                </a:rPr>
                <a:t>Briefly elaborate</a:t>
              </a:r>
              <a:endParaRPr sz="700"/>
            </a:p>
            <a:p>
              <a:pPr indent="0" lvl="0" marL="0" marR="0" rtl="0" algn="l">
                <a:lnSpc>
                  <a:spcPct val="140020"/>
                </a:lnSpc>
                <a:spcBef>
                  <a:spcPts val="0"/>
                </a:spcBef>
                <a:spcAft>
                  <a:spcPts val="0"/>
                </a:spcAft>
                <a:buNone/>
              </a:pPr>
              <a:r>
                <a:rPr b="0" i="0" lang="en" sz="1000" u="none" cap="none" strike="noStrike">
                  <a:solidFill>
                    <a:srgbClr val="171616"/>
                  </a:solidFill>
                  <a:latin typeface="Open Sans"/>
                  <a:ea typeface="Open Sans"/>
                  <a:cs typeface="Open Sans"/>
                  <a:sym typeface="Open Sans"/>
                </a:rPr>
                <a:t>on what you want</a:t>
              </a:r>
              <a:endParaRPr sz="700"/>
            </a:p>
            <a:p>
              <a:pPr indent="0" lvl="0" marL="0" marR="0" rtl="0" algn="l">
                <a:lnSpc>
                  <a:spcPct val="140020"/>
                </a:lnSpc>
                <a:spcBef>
                  <a:spcPts val="0"/>
                </a:spcBef>
                <a:spcAft>
                  <a:spcPts val="0"/>
                </a:spcAft>
                <a:buNone/>
              </a:pPr>
              <a:r>
                <a:rPr b="0" i="0" lang="en" sz="1000" u="none" cap="none" strike="noStrike">
                  <a:solidFill>
                    <a:srgbClr val="171616"/>
                  </a:solidFill>
                  <a:latin typeface="Open Sans"/>
                  <a:ea typeface="Open Sans"/>
                  <a:cs typeface="Open Sans"/>
                  <a:sym typeface="Open Sans"/>
                </a:rPr>
                <a:t>to discuss. </a:t>
              </a:r>
              <a:endParaRPr sz="700"/>
            </a:p>
          </p:txBody>
        </p:sp>
        <p:sp>
          <p:nvSpPr>
            <p:cNvPr id="210" name="Google Shape;210;p30"/>
            <p:cNvSpPr txBox="1"/>
            <p:nvPr/>
          </p:nvSpPr>
          <p:spPr>
            <a:xfrm>
              <a:off x="0" y="-38100"/>
              <a:ext cx="3654284" cy="440223"/>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None/>
              </a:pPr>
              <a:r>
                <a:rPr b="1" i="0" lang="en" sz="1000" u="none" cap="none" strike="noStrike">
                  <a:solidFill>
                    <a:srgbClr val="171616"/>
                  </a:solidFill>
                  <a:latin typeface="Open Sans"/>
                  <a:ea typeface="Open Sans"/>
                  <a:cs typeface="Open Sans"/>
                  <a:sym typeface="Open Sans"/>
                </a:rPr>
                <a:t>Add a main point</a:t>
              </a:r>
              <a:endParaRPr sz="700"/>
            </a:p>
          </p:txBody>
        </p:sp>
      </p:grpSp>
      <p:cxnSp>
        <p:nvCxnSpPr>
          <p:cNvPr id="211" name="Google Shape;211;p30"/>
          <p:cNvCxnSpPr/>
          <p:nvPr/>
        </p:nvCxnSpPr>
        <p:spPr>
          <a:xfrm rot="-5400000">
            <a:off x="-1072389" y="3968925"/>
            <a:ext cx="2632580" cy="0"/>
          </a:xfrm>
          <a:prstGeom prst="straightConnector1">
            <a:avLst/>
          </a:prstGeom>
          <a:noFill/>
          <a:ln cap="flat" cmpd="sng" w="19050">
            <a:solidFill>
              <a:srgbClr val="000000"/>
            </a:solidFill>
            <a:prstDash val="solid"/>
            <a:round/>
            <a:headEnd len="sm" w="sm" type="none"/>
            <a:tailEnd len="sm" w="sm" type="none"/>
          </a:ln>
        </p:spPr>
      </p:cxnSp>
      <p:sp>
        <p:nvSpPr>
          <p:cNvPr id="212" name="Google Shape;212;p30"/>
          <p:cNvSpPr txBox="1"/>
          <p:nvPr/>
        </p:nvSpPr>
        <p:spPr>
          <a:xfrm>
            <a:off x="391705" y="2654893"/>
            <a:ext cx="1397653" cy="270126"/>
          </a:xfrm>
          <a:prstGeom prst="rect">
            <a:avLst/>
          </a:prstGeom>
          <a:noFill/>
          <a:ln>
            <a:noFill/>
          </a:ln>
        </p:spPr>
        <p:txBody>
          <a:bodyPr anchorCtr="0" anchor="t" bIns="0" lIns="0" spcFirstLastPara="1" rIns="0" wrap="square" tIns="0">
            <a:spAutoFit/>
          </a:bodyPr>
          <a:lstStyle/>
          <a:p>
            <a:pPr indent="0" lvl="0" marL="0" marR="0" rtl="0" algn="just">
              <a:lnSpc>
                <a:spcPct val="140025"/>
              </a:lnSpc>
              <a:spcBef>
                <a:spcPts val="0"/>
              </a:spcBef>
              <a:spcAft>
                <a:spcPts val="0"/>
              </a:spcAft>
              <a:buNone/>
            </a:pPr>
            <a:r>
              <a:rPr b="0" i="0" lang="en" sz="800" u="none" cap="none" strike="noStrike">
                <a:solidFill>
                  <a:srgbClr val="000000"/>
                </a:solidFill>
                <a:latin typeface="Open Sans"/>
                <a:ea typeface="Open Sans"/>
                <a:cs typeface="Open Sans"/>
                <a:sym typeface="Open Sans"/>
              </a:rPr>
              <a:t>20</a:t>
            </a:r>
            <a:endParaRPr sz="700"/>
          </a:p>
          <a:p>
            <a:pPr indent="0" lvl="0" marL="0" marR="0" rtl="0" algn="just">
              <a:lnSpc>
                <a:spcPct val="140025"/>
              </a:lnSpc>
              <a:spcBef>
                <a:spcPts val="0"/>
              </a:spcBef>
              <a:spcAft>
                <a:spcPts val="0"/>
              </a:spcAft>
              <a:buNone/>
            </a:pPr>
            <a:r>
              <a:rPr b="0" i="0" lang="en" sz="800" u="none" cap="none" strike="noStrike">
                <a:solidFill>
                  <a:srgbClr val="000000"/>
                </a:solidFill>
                <a:latin typeface="Open Sans"/>
                <a:ea typeface="Open Sans"/>
                <a:cs typeface="Open Sans"/>
                <a:sym typeface="Open Sans"/>
              </a:rPr>
              <a:t>22</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54F2F"/>
        </a:solidFill>
      </p:bgPr>
    </p:bg>
    <p:spTree>
      <p:nvGrpSpPr>
        <p:cNvPr id="216" name="Shape 216"/>
        <p:cNvGrpSpPr/>
        <p:nvPr/>
      </p:nvGrpSpPr>
      <p:grpSpPr>
        <a:xfrm>
          <a:off x="0" y="0"/>
          <a:ext cx="0" cy="0"/>
          <a:chOff x="0" y="0"/>
          <a:chExt cx="0" cy="0"/>
        </a:xfrm>
      </p:grpSpPr>
      <p:grpSp>
        <p:nvGrpSpPr>
          <p:cNvPr id="217" name="Google Shape;217;p31"/>
          <p:cNvGrpSpPr/>
          <p:nvPr/>
        </p:nvGrpSpPr>
        <p:grpSpPr>
          <a:xfrm>
            <a:off x="519113" y="3793345"/>
            <a:ext cx="1545457" cy="2632580"/>
            <a:chOff x="12700" y="-12700"/>
            <a:chExt cx="4121219" cy="7020212"/>
          </a:xfrm>
        </p:grpSpPr>
        <p:cxnSp>
          <p:nvCxnSpPr>
            <p:cNvPr id="218" name="Google Shape;218;p31"/>
            <p:cNvCxnSpPr/>
            <p:nvPr/>
          </p:nvCxnSpPr>
          <p:spPr>
            <a:xfrm rot="-5400000">
              <a:off x="-3497406" y="3497406"/>
              <a:ext cx="7020212" cy="0"/>
            </a:xfrm>
            <a:prstGeom prst="straightConnector1">
              <a:avLst/>
            </a:prstGeom>
            <a:noFill/>
            <a:ln cap="flat" cmpd="sng" w="25400">
              <a:solidFill>
                <a:srgbClr val="FFFCF6"/>
              </a:solidFill>
              <a:prstDash val="solid"/>
              <a:round/>
              <a:headEnd len="sm" w="sm" type="none"/>
              <a:tailEnd len="sm" w="sm" type="none"/>
            </a:ln>
          </p:spPr>
        </p:cxnSp>
        <p:sp>
          <p:nvSpPr>
            <p:cNvPr id="219" name="Google Shape;219;p31"/>
            <p:cNvSpPr txBox="1"/>
            <p:nvPr/>
          </p:nvSpPr>
          <p:spPr>
            <a:xfrm>
              <a:off x="406844" y="2844"/>
              <a:ext cx="3727075" cy="710812"/>
            </a:xfrm>
            <a:prstGeom prst="rect">
              <a:avLst/>
            </a:prstGeom>
            <a:noFill/>
            <a:ln>
              <a:noFill/>
            </a:ln>
          </p:spPr>
          <p:txBody>
            <a:bodyPr anchorCtr="0" anchor="t" bIns="0" lIns="0" spcFirstLastPara="1" rIns="0" wrap="square" tIns="0">
              <a:spAutoFit/>
            </a:bodyPr>
            <a:lstStyle/>
            <a:p>
              <a:pPr indent="0" lvl="0" marL="0" marR="0" rtl="0" algn="just">
                <a:lnSpc>
                  <a:spcPct val="140025"/>
                </a:lnSpc>
                <a:spcBef>
                  <a:spcPts val="0"/>
                </a:spcBef>
                <a:spcAft>
                  <a:spcPts val="0"/>
                </a:spcAft>
                <a:buNone/>
              </a:pPr>
              <a:r>
                <a:rPr b="0" i="0" lang="en" sz="800" u="none" cap="none" strike="noStrike">
                  <a:solidFill>
                    <a:srgbClr val="FFFFFC"/>
                  </a:solidFill>
                  <a:latin typeface="Open Sans"/>
                  <a:ea typeface="Open Sans"/>
                  <a:cs typeface="Open Sans"/>
                  <a:sym typeface="Open Sans"/>
                </a:rPr>
                <a:t>20</a:t>
              </a:r>
              <a:endParaRPr sz="700"/>
            </a:p>
            <a:p>
              <a:pPr indent="0" lvl="0" marL="0" marR="0" rtl="0" algn="just">
                <a:lnSpc>
                  <a:spcPct val="140025"/>
                </a:lnSpc>
                <a:spcBef>
                  <a:spcPts val="0"/>
                </a:spcBef>
                <a:spcAft>
                  <a:spcPts val="0"/>
                </a:spcAft>
                <a:buNone/>
              </a:pPr>
              <a:r>
                <a:rPr b="0" i="0" lang="en" sz="800" u="none" cap="none" strike="noStrike">
                  <a:solidFill>
                    <a:srgbClr val="FFFFFC"/>
                  </a:solidFill>
                  <a:latin typeface="Open Sans"/>
                  <a:ea typeface="Open Sans"/>
                  <a:cs typeface="Open Sans"/>
                  <a:sym typeface="Open Sans"/>
                </a:rPr>
                <a:t>22</a:t>
              </a:r>
              <a:endParaRPr sz="700"/>
            </a:p>
          </p:txBody>
        </p:sp>
      </p:grpSp>
      <p:pic>
        <p:nvPicPr>
          <p:cNvPr id="220" name="Google Shape;220;p31"/>
          <p:cNvPicPr preferRelativeResize="0"/>
          <p:nvPr/>
        </p:nvPicPr>
        <p:blipFill rotWithShape="1">
          <a:blip r:embed="rId3">
            <a:alphaModFix/>
          </a:blip>
          <a:srcRect b="0" l="5501" r="5501" t="0"/>
          <a:stretch/>
        </p:blipFill>
        <p:spPr>
          <a:xfrm>
            <a:off x="6214391" y="514350"/>
            <a:ext cx="2929610" cy="4114800"/>
          </a:xfrm>
          <a:prstGeom prst="rect">
            <a:avLst/>
          </a:prstGeom>
          <a:noFill/>
          <a:ln>
            <a:noFill/>
          </a:ln>
        </p:spPr>
      </p:pic>
      <p:sp>
        <p:nvSpPr>
          <p:cNvPr id="221" name="Google Shape;221;p31"/>
          <p:cNvSpPr txBox="1"/>
          <p:nvPr/>
        </p:nvSpPr>
        <p:spPr>
          <a:xfrm>
            <a:off x="514350" y="556362"/>
            <a:ext cx="2450237" cy="1038209"/>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 sz="3000" u="none" cap="none" strike="noStrike">
                <a:solidFill>
                  <a:srgbClr val="FFFCF6"/>
                </a:solidFill>
                <a:latin typeface="Raleway"/>
                <a:ea typeface="Raleway"/>
                <a:cs typeface="Raleway"/>
                <a:sym typeface="Raleway"/>
              </a:rPr>
              <a:t>Write your topic or idea</a:t>
            </a:r>
            <a:endParaRPr sz="700"/>
          </a:p>
        </p:txBody>
      </p:sp>
      <p:grpSp>
        <p:nvGrpSpPr>
          <p:cNvPr id="222" name="Google Shape;222;p31"/>
          <p:cNvGrpSpPr/>
          <p:nvPr/>
        </p:nvGrpSpPr>
        <p:grpSpPr>
          <a:xfrm>
            <a:off x="3624524" y="599224"/>
            <a:ext cx="2300647" cy="668540"/>
            <a:chOff x="0" y="-38100"/>
            <a:chExt cx="6135059" cy="1782772"/>
          </a:xfrm>
        </p:grpSpPr>
        <p:sp>
          <p:nvSpPr>
            <p:cNvPr id="223" name="Google Shape;223;p31"/>
            <p:cNvSpPr txBox="1"/>
            <p:nvPr/>
          </p:nvSpPr>
          <p:spPr>
            <a:xfrm>
              <a:off x="0" y="834593"/>
              <a:ext cx="6135059" cy="910079"/>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None/>
              </a:pPr>
              <a:r>
                <a:rPr b="0" i="0" lang="en" sz="1000" u="none" cap="none" strike="noStrike">
                  <a:solidFill>
                    <a:srgbClr val="FFFFFC"/>
                  </a:solidFill>
                  <a:latin typeface="Open Sans"/>
                  <a:ea typeface="Open Sans"/>
                  <a:cs typeface="Open Sans"/>
                  <a:sym typeface="Open Sans"/>
                </a:rPr>
                <a:t>Briefly elaborate on what you want</a:t>
              </a:r>
              <a:endParaRPr sz="700"/>
            </a:p>
            <a:p>
              <a:pPr indent="0" lvl="0" marL="0" marR="0" rtl="0" algn="l">
                <a:lnSpc>
                  <a:spcPct val="140020"/>
                </a:lnSpc>
                <a:spcBef>
                  <a:spcPts val="0"/>
                </a:spcBef>
                <a:spcAft>
                  <a:spcPts val="0"/>
                </a:spcAft>
                <a:buNone/>
              </a:pPr>
              <a:r>
                <a:rPr b="0" i="0" lang="en" sz="1000" u="none" cap="none" strike="noStrike">
                  <a:solidFill>
                    <a:srgbClr val="FFFFFC"/>
                  </a:solidFill>
                  <a:latin typeface="Open Sans"/>
                  <a:ea typeface="Open Sans"/>
                  <a:cs typeface="Open Sans"/>
                  <a:sym typeface="Open Sans"/>
                </a:rPr>
                <a:t>to discuss. </a:t>
              </a:r>
              <a:endParaRPr sz="700"/>
            </a:p>
          </p:txBody>
        </p:sp>
        <p:sp>
          <p:nvSpPr>
            <p:cNvPr id="224" name="Google Shape;224;p31"/>
            <p:cNvSpPr txBox="1"/>
            <p:nvPr/>
          </p:nvSpPr>
          <p:spPr>
            <a:xfrm>
              <a:off x="0" y="-38100"/>
              <a:ext cx="6135059" cy="440223"/>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None/>
              </a:pPr>
              <a:r>
                <a:rPr b="1" i="0" lang="en" sz="1000" u="none" cap="none" strike="noStrike">
                  <a:solidFill>
                    <a:srgbClr val="FFFFFC"/>
                  </a:solidFill>
                  <a:latin typeface="Open Sans"/>
                  <a:ea typeface="Open Sans"/>
                  <a:cs typeface="Open Sans"/>
                  <a:sym typeface="Open Sans"/>
                </a:rPr>
                <a:t>Add a main point</a:t>
              </a:r>
              <a:endParaRPr sz="700"/>
            </a:p>
          </p:txBody>
        </p:sp>
      </p:grpSp>
      <p:grpSp>
        <p:nvGrpSpPr>
          <p:cNvPr id="225" name="Google Shape;225;p31"/>
          <p:cNvGrpSpPr/>
          <p:nvPr/>
        </p:nvGrpSpPr>
        <p:grpSpPr>
          <a:xfrm>
            <a:off x="3624524" y="2191819"/>
            <a:ext cx="2300647" cy="668540"/>
            <a:chOff x="0" y="-38100"/>
            <a:chExt cx="6135059" cy="1782772"/>
          </a:xfrm>
        </p:grpSpPr>
        <p:sp>
          <p:nvSpPr>
            <p:cNvPr id="226" name="Google Shape;226;p31"/>
            <p:cNvSpPr txBox="1"/>
            <p:nvPr/>
          </p:nvSpPr>
          <p:spPr>
            <a:xfrm>
              <a:off x="0" y="834593"/>
              <a:ext cx="6135059" cy="910079"/>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None/>
              </a:pPr>
              <a:r>
                <a:rPr b="0" i="0" lang="en" sz="1000" u="none" cap="none" strike="noStrike">
                  <a:solidFill>
                    <a:srgbClr val="FFFFFC"/>
                  </a:solidFill>
                  <a:latin typeface="Open Sans"/>
                  <a:ea typeface="Open Sans"/>
                  <a:cs typeface="Open Sans"/>
                  <a:sym typeface="Open Sans"/>
                </a:rPr>
                <a:t>Briefly elaborate on what you want</a:t>
              </a:r>
              <a:endParaRPr sz="700"/>
            </a:p>
            <a:p>
              <a:pPr indent="0" lvl="0" marL="0" marR="0" rtl="0" algn="l">
                <a:lnSpc>
                  <a:spcPct val="140020"/>
                </a:lnSpc>
                <a:spcBef>
                  <a:spcPts val="0"/>
                </a:spcBef>
                <a:spcAft>
                  <a:spcPts val="0"/>
                </a:spcAft>
                <a:buNone/>
              </a:pPr>
              <a:r>
                <a:rPr b="0" i="0" lang="en" sz="1000" u="none" cap="none" strike="noStrike">
                  <a:solidFill>
                    <a:srgbClr val="FFFFFC"/>
                  </a:solidFill>
                  <a:latin typeface="Open Sans"/>
                  <a:ea typeface="Open Sans"/>
                  <a:cs typeface="Open Sans"/>
                  <a:sym typeface="Open Sans"/>
                </a:rPr>
                <a:t>to discuss. </a:t>
              </a:r>
              <a:endParaRPr sz="700"/>
            </a:p>
          </p:txBody>
        </p:sp>
        <p:sp>
          <p:nvSpPr>
            <p:cNvPr id="227" name="Google Shape;227;p31"/>
            <p:cNvSpPr txBox="1"/>
            <p:nvPr/>
          </p:nvSpPr>
          <p:spPr>
            <a:xfrm>
              <a:off x="0" y="-38100"/>
              <a:ext cx="6135059" cy="440223"/>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None/>
              </a:pPr>
              <a:r>
                <a:rPr b="1" i="0" lang="en" sz="1000" u="none" cap="none" strike="noStrike">
                  <a:solidFill>
                    <a:srgbClr val="FFFFFC"/>
                  </a:solidFill>
                  <a:latin typeface="Open Sans"/>
                  <a:ea typeface="Open Sans"/>
                  <a:cs typeface="Open Sans"/>
                  <a:sym typeface="Open Sans"/>
                </a:rPr>
                <a:t>Add a main point</a:t>
              </a:r>
              <a:endParaRPr sz="700"/>
            </a:p>
          </p:txBody>
        </p:sp>
      </p:grpSp>
      <p:grpSp>
        <p:nvGrpSpPr>
          <p:cNvPr id="228" name="Google Shape;228;p31"/>
          <p:cNvGrpSpPr/>
          <p:nvPr/>
        </p:nvGrpSpPr>
        <p:grpSpPr>
          <a:xfrm>
            <a:off x="3622848" y="3784414"/>
            <a:ext cx="2302323" cy="668540"/>
            <a:chOff x="0" y="-38100"/>
            <a:chExt cx="6139530" cy="1782772"/>
          </a:xfrm>
        </p:grpSpPr>
        <p:sp>
          <p:nvSpPr>
            <p:cNvPr id="229" name="Google Shape;229;p31"/>
            <p:cNvSpPr txBox="1"/>
            <p:nvPr/>
          </p:nvSpPr>
          <p:spPr>
            <a:xfrm>
              <a:off x="7503" y="834593"/>
              <a:ext cx="6132027" cy="910079"/>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None/>
              </a:pPr>
              <a:r>
                <a:rPr b="0" i="0" lang="en" sz="1000" u="none" cap="none" strike="noStrike">
                  <a:solidFill>
                    <a:srgbClr val="FFFFFC"/>
                  </a:solidFill>
                  <a:latin typeface="Open Sans"/>
                  <a:ea typeface="Open Sans"/>
                  <a:cs typeface="Open Sans"/>
                  <a:sym typeface="Open Sans"/>
                </a:rPr>
                <a:t>Briefly elaborate on what you want</a:t>
              </a:r>
              <a:endParaRPr sz="700"/>
            </a:p>
            <a:p>
              <a:pPr indent="0" lvl="0" marL="0" marR="0" rtl="0" algn="l">
                <a:lnSpc>
                  <a:spcPct val="140020"/>
                </a:lnSpc>
                <a:spcBef>
                  <a:spcPts val="0"/>
                </a:spcBef>
                <a:spcAft>
                  <a:spcPts val="0"/>
                </a:spcAft>
                <a:buNone/>
              </a:pPr>
              <a:r>
                <a:rPr b="0" i="0" lang="en" sz="1000" u="none" cap="none" strike="noStrike">
                  <a:solidFill>
                    <a:srgbClr val="FFFFFC"/>
                  </a:solidFill>
                  <a:latin typeface="Open Sans"/>
                  <a:ea typeface="Open Sans"/>
                  <a:cs typeface="Open Sans"/>
                  <a:sym typeface="Open Sans"/>
                </a:rPr>
                <a:t>to discuss. </a:t>
              </a:r>
              <a:endParaRPr sz="700"/>
            </a:p>
          </p:txBody>
        </p:sp>
        <p:sp>
          <p:nvSpPr>
            <p:cNvPr id="230" name="Google Shape;230;p31"/>
            <p:cNvSpPr txBox="1"/>
            <p:nvPr/>
          </p:nvSpPr>
          <p:spPr>
            <a:xfrm>
              <a:off x="0" y="-38100"/>
              <a:ext cx="6132027" cy="440223"/>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None/>
              </a:pPr>
              <a:r>
                <a:rPr b="1" i="0" lang="en" sz="1000" u="none" cap="none" strike="noStrike">
                  <a:solidFill>
                    <a:srgbClr val="FFFFFC"/>
                  </a:solidFill>
                  <a:latin typeface="Open Sans"/>
                  <a:ea typeface="Open Sans"/>
                  <a:cs typeface="Open Sans"/>
                  <a:sym typeface="Open Sans"/>
                </a:rPr>
                <a:t>Add a main point</a:t>
              </a:r>
              <a:endParaRPr sz="700"/>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54F2F"/>
        </a:solidFill>
      </p:bgPr>
    </p:bg>
    <p:spTree>
      <p:nvGrpSpPr>
        <p:cNvPr id="234" name="Shape 234"/>
        <p:cNvGrpSpPr/>
        <p:nvPr/>
      </p:nvGrpSpPr>
      <p:grpSpPr>
        <a:xfrm>
          <a:off x="0" y="0"/>
          <a:ext cx="0" cy="0"/>
          <a:chOff x="0" y="0"/>
          <a:chExt cx="0" cy="0"/>
        </a:xfrm>
      </p:grpSpPr>
      <p:pic>
        <p:nvPicPr>
          <p:cNvPr id="235" name="Google Shape;235;p32"/>
          <p:cNvPicPr preferRelativeResize="0"/>
          <p:nvPr/>
        </p:nvPicPr>
        <p:blipFill rotWithShape="1">
          <a:blip r:embed="rId3">
            <a:alphaModFix/>
          </a:blip>
          <a:srcRect b="57317" l="0" r="0" t="469"/>
          <a:stretch/>
        </p:blipFill>
        <p:spPr>
          <a:xfrm>
            <a:off x="0" y="0"/>
            <a:ext cx="9144000" cy="2571750"/>
          </a:xfrm>
          <a:prstGeom prst="rect">
            <a:avLst/>
          </a:prstGeom>
          <a:noFill/>
          <a:ln>
            <a:noFill/>
          </a:ln>
        </p:spPr>
      </p:pic>
      <p:sp>
        <p:nvSpPr>
          <p:cNvPr id="236" name="Google Shape;236;p32"/>
          <p:cNvSpPr txBox="1"/>
          <p:nvPr/>
        </p:nvSpPr>
        <p:spPr>
          <a:xfrm>
            <a:off x="792304" y="3079420"/>
            <a:ext cx="3843308" cy="1038209"/>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 sz="3000" u="none" cap="none" strike="noStrike">
                <a:solidFill>
                  <a:srgbClr val="FFFFFF"/>
                </a:solidFill>
                <a:latin typeface="Raleway"/>
                <a:ea typeface="Raleway"/>
                <a:cs typeface="Raleway"/>
                <a:sym typeface="Raleway"/>
              </a:rPr>
              <a:t>Write Your Topic</a:t>
            </a:r>
            <a:endParaRPr sz="700"/>
          </a:p>
          <a:p>
            <a:pPr indent="0" lvl="0" marL="0" marR="0" rtl="0" algn="l">
              <a:lnSpc>
                <a:spcPct val="140006"/>
              </a:lnSpc>
              <a:spcBef>
                <a:spcPts val="0"/>
              </a:spcBef>
              <a:spcAft>
                <a:spcPts val="0"/>
              </a:spcAft>
              <a:buNone/>
            </a:pPr>
            <a:r>
              <a:rPr b="0" i="0" lang="en" sz="3000" u="none" cap="none" strike="noStrike">
                <a:solidFill>
                  <a:srgbClr val="FFFFFF"/>
                </a:solidFill>
                <a:latin typeface="Raleway"/>
                <a:ea typeface="Raleway"/>
                <a:cs typeface="Raleway"/>
                <a:sym typeface="Raleway"/>
              </a:rPr>
              <a:t>or Idea</a:t>
            </a:r>
            <a:endParaRPr sz="700"/>
          </a:p>
        </p:txBody>
      </p:sp>
      <p:sp>
        <p:nvSpPr>
          <p:cNvPr id="237" name="Google Shape;237;p32"/>
          <p:cNvSpPr txBox="1"/>
          <p:nvPr/>
        </p:nvSpPr>
        <p:spPr>
          <a:xfrm>
            <a:off x="4830764" y="3147365"/>
            <a:ext cx="3520932" cy="87939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FFFFFF"/>
                </a:solidFill>
                <a:latin typeface="Open Sans"/>
                <a:ea typeface="Open Sans"/>
                <a:cs typeface="Open Sans"/>
                <a:sym typeface="Open Sans"/>
              </a:rPr>
              <a:t>Proin at lorem ut sem dignissim gravida nec nec elit. Nunc sit amet facilisis est. Fusce pulvinar hendrerit lorem vitae tincidunt. Donec laoreet, ante eget venenatis volutpat, ex nisi molestie metus, non pharetra metus lectus vel neque. Lorem ipsum dolor sit amet, consectetur adipiscing elit.</a:t>
            </a:r>
            <a:endParaRPr sz="700"/>
          </a:p>
        </p:txBody>
      </p:sp>
      <p:cxnSp>
        <p:nvCxnSpPr>
          <p:cNvPr id="238" name="Google Shape;238;p32"/>
          <p:cNvCxnSpPr/>
          <p:nvPr/>
        </p:nvCxnSpPr>
        <p:spPr>
          <a:xfrm rot="10800000">
            <a:off x="4834950" y="4324500"/>
            <a:ext cx="0" cy="819000"/>
          </a:xfrm>
          <a:prstGeom prst="straightConnector1">
            <a:avLst/>
          </a:prstGeom>
          <a:noFill/>
          <a:ln cap="flat" cmpd="sng" w="25400">
            <a:solidFill>
              <a:srgbClr val="FFFFFF"/>
            </a:solidFill>
            <a:prstDash val="solid"/>
            <a:round/>
            <a:headEnd len="sm" w="sm" type="none"/>
            <a:tailEnd len="sm" w="sm" type="none"/>
          </a:ln>
        </p:spPr>
      </p:cxnSp>
      <p:sp>
        <p:nvSpPr>
          <p:cNvPr id="239" name="Google Shape;239;p32"/>
          <p:cNvSpPr txBox="1"/>
          <p:nvPr/>
        </p:nvSpPr>
        <p:spPr>
          <a:xfrm>
            <a:off x="4982755" y="4329841"/>
            <a:ext cx="1397700" cy="295500"/>
          </a:xfrm>
          <a:prstGeom prst="rect">
            <a:avLst/>
          </a:prstGeom>
          <a:noFill/>
          <a:ln>
            <a:noFill/>
          </a:ln>
        </p:spPr>
        <p:txBody>
          <a:bodyPr anchorCtr="0" anchor="t" bIns="0" lIns="0" spcFirstLastPara="1" rIns="0" wrap="square" tIns="0">
            <a:spAutoFit/>
          </a:bodyPr>
          <a:lstStyle/>
          <a:p>
            <a:pPr indent="0" lvl="0" marL="0" marR="0" rtl="0" algn="just">
              <a:lnSpc>
                <a:spcPct val="140025"/>
              </a:lnSpc>
              <a:spcBef>
                <a:spcPts val="0"/>
              </a:spcBef>
              <a:spcAft>
                <a:spcPts val="0"/>
              </a:spcAft>
              <a:buNone/>
            </a:pPr>
            <a:r>
              <a:rPr b="0" i="0" lang="en" sz="800" u="none" cap="none" strike="noStrike">
                <a:solidFill>
                  <a:srgbClr val="FFFFFF"/>
                </a:solidFill>
                <a:latin typeface="Open Sans"/>
                <a:ea typeface="Open Sans"/>
                <a:cs typeface="Open Sans"/>
                <a:sym typeface="Open Sans"/>
              </a:rPr>
              <a:t>20</a:t>
            </a:r>
            <a:endParaRPr sz="700"/>
          </a:p>
          <a:p>
            <a:pPr indent="0" lvl="0" marL="0" marR="0" rtl="0" algn="just">
              <a:lnSpc>
                <a:spcPct val="140025"/>
              </a:lnSpc>
              <a:spcBef>
                <a:spcPts val="0"/>
              </a:spcBef>
              <a:spcAft>
                <a:spcPts val="0"/>
              </a:spcAft>
              <a:buNone/>
            </a:pPr>
            <a:r>
              <a:rPr b="0" i="0" lang="en" sz="800" u="none" cap="none" strike="noStrike">
                <a:solidFill>
                  <a:srgbClr val="FFFFFF"/>
                </a:solidFill>
                <a:latin typeface="Open Sans"/>
                <a:ea typeface="Open Sans"/>
                <a:cs typeface="Open Sans"/>
                <a:sym typeface="Open Sans"/>
              </a:rPr>
              <a:t>22</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D0BC"/>
        </a:solidFill>
      </p:bgPr>
    </p:bg>
    <p:spTree>
      <p:nvGrpSpPr>
        <p:cNvPr id="243" name="Shape 243"/>
        <p:cNvGrpSpPr/>
        <p:nvPr/>
      </p:nvGrpSpPr>
      <p:grpSpPr>
        <a:xfrm>
          <a:off x="0" y="0"/>
          <a:ext cx="0" cy="0"/>
          <a:chOff x="0" y="0"/>
          <a:chExt cx="0" cy="0"/>
        </a:xfrm>
      </p:grpSpPr>
      <p:cxnSp>
        <p:nvCxnSpPr>
          <p:cNvPr id="244" name="Google Shape;244;p33"/>
          <p:cNvCxnSpPr/>
          <p:nvPr/>
        </p:nvCxnSpPr>
        <p:spPr>
          <a:xfrm rot="10800000">
            <a:off x="518525" y="3242100"/>
            <a:ext cx="0" cy="1901400"/>
          </a:xfrm>
          <a:prstGeom prst="straightConnector1">
            <a:avLst/>
          </a:prstGeom>
          <a:noFill/>
          <a:ln cap="flat" cmpd="sng" w="25400">
            <a:solidFill>
              <a:srgbClr val="454F2F"/>
            </a:solidFill>
            <a:prstDash val="solid"/>
            <a:round/>
            <a:headEnd len="sm" w="sm" type="none"/>
            <a:tailEnd len="sm" w="sm" type="none"/>
          </a:ln>
        </p:spPr>
      </p:cxnSp>
      <p:sp>
        <p:nvSpPr>
          <p:cNvPr id="245" name="Google Shape;245;p33"/>
          <p:cNvSpPr txBox="1"/>
          <p:nvPr/>
        </p:nvSpPr>
        <p:spPr>
          <a:xfrm>
            <a:off x="666340" y="3247489"/>
            <a:ext cx="1397700" cy="295500"/>
          </a:xfrm>
          <a:prstGeom prst="rect">
            <a:avLst/>
          </a:prstGeom>
          <a:noFill/>
          <a:ln>
            <a:noFill/>
          </a:ln>
        </p:spPr>
        <p:txBody>
          <a:bodyPr anchorCtr="0" anchor="t" bIns="0" lIns="0" spcFirstLastPara="1" rIns="0" wrap="square" tIns="0">
            <a:spAutoFit/>
          </a:bodyPr>
          <a:lstStyle/>
          <a:p>
            <a:pPr indent="0" lvl="0" marL="0" marR="0" rtl="0" algn="just">
              <a:lnSpc>
                <a:spcPct val="140025"/>
              </a:lnSpc>
              <a:spcBef>
                <a:spcPts val="0"/>
              </a:spcBef>
              <a:spcAft>
                <a:spcPts val="0"/>
              </a:spcAft>
              <a:buNone/>
            </a:pPr>
            <a:r>
              <a:rPr b="0" i="0" lang="en" sz="800" u="none" cap="none" strike="noStrike">
                <a:solidFill>
                  <a:srgbClr val="454F2F"/>
                </a:solidFill>
                <a:latin typeface="Open Sans"/>
                <a:ea typeface="Open Sans"/>
                <a:cs typeface="Open Sans"/>
                <a:sym typeface="Open Sans"/>
              </a:rPr>
              <a:t>20</a:t>
            </a:r>
            <a:endParaRPr sz="700"/>
          </a:p>
          <a:p>
            <a:pPr indent="0" lvl="0" marL="0" marR="0" rtl="0" algn="just">
              <a:lnSpc>
                <a:spcPct val="140025"/>
              </a:lnSpc>
              <a:spcBef>
                <a:spcPts val="0"/>
              </a:spcBef>
              <a:spcAft>
                <a:spcPts val="0"/>
              </a:spcAft>
              <a:buNone/>
            </a:pPr>
            <a:r>
              <a:rPr b="0" i="0" lang="en" sz="800" u="none" cap="none" strike="noStrike">
                <a:solidFill>
                  <a:srgbClr val="454F2F"/>
                </a:solidFill>
                <a:latin typeface="Open Sans"/>
                <a:ea typeface="Open Sans"/>
                <a:cs typeface="Open Sans"/>
                <a:sym typeface="Open Sans"/>
              </a:rPr>
              <a:t>22</a:t>
            </a:r>
            <a:endParaRPr sz="700"/>
          </a:p>
        </p:txBody>
      </p:sp>
      <p:pic>
        <p:nvPicPr>
          <p:cNvPr id="246" name="Google Shape;246;p33"/>
          <p:cNvPicPr preferRelativeResize="0"/>
          <p:nvPr/>
        </p:nvPicPr>
        <p:blipFill rotWithShape="1">
          <a:blip r:embed="rId3">
            <a:alphaModFix/>
          </a:blip>
          <a:srcRect b="0" l="39158" r="16452" t="0"/>
          <a:stretch/>
        </p:blipFill>
        <p:spPr>
          <a:xfrm>
            <a:off x="5717143" y="0"/>
            <a:ext cx="3426857" cy="5143500"/>
          </a:xfrm>
          <a:prstGeom prst="rect">
            <a:avLst/>
          </a:prstGeom>
          <a:noFill/>
          <a:ln>
            <a:noFill/>
          </a:ln>
        </p:spPr>
      </p:pic>
      <p:pic>
        <p:nvPicPr>
          <p:cNvPr id="247" name="Google Shape;247;p33"/>
          <p:cNvPicPr preferRelativeResize="0"/>
          <p:nvPr/>
        </p:nvPicPr>
        <p:blipFill rotWithShape="1">
          <a:blip r:embed="rId4">
            <a:alphaModFix/>
          </a:blip>
          <a:srcRect b="0" l="32137" r="32137" t="0"/>
          <a:stretch/>
        </p:blipFill>
        <p:spPr>
          <a:xfrm>
            <a:off x="2901071" y="0"/>
            <a:ext cx="2757971" cy="5143500"/>
          </a:xfrm>
          <a:prstGeom prst="rect">
            <a:avLst/>
          </a:prstGeom>
          <a:noFill/>
          <a:ln>
            <a:noFill/>
          </a:ln>
        </p:spPr>
      </p:pic>
      <p:sp>
        <p:nvSpPr>
          <p:cNvPr id="248" name="Google Shape;248;p33"/>
          <p:cNvSpPr txBox="1"/>
          <p:nvPr/>
        </p:nvSpPr>
        <p:spPr>
          <a:xfrm>
            <a:off x="514350" y="1004912"/>
            <a:ext cx="2413010" cy="1566838"/>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 sz="3000" u="none" cap="none" strike="noStrike">
                <a:solidFill>
                  <a:srgbClr val="171616"/>
                </a:solidFill>
                <a:latin typeface="Raleway"/>
                <a:ea typeface="Raleway"/>
                <a:cs typeface="Raleway"/>
                <a:sym typeface="Raleway"/>
              </a:rPr>
              <a:t>Write a Heading Here</a:t>
            </a:r>
            <a:endParaRPr sz="700"/>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