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Arimo"/>
      <p:regular r:id="rId31"/>
      <p:bold r:id="rId32"/>
      <p:italic r:id="rId33"/>
      <p:boldItalic r:id="rId34"/>
    </p:embeddedFont>
    <p:embeddedFont>
      <p:font typeface="Lato"/>
      <p:bold r:id="rId35"/>
      <p:boldItalic r:id="rId36"/>
    </p:embeddedFont>
    <p:embeddedFont>
      <p:font typeface="Poppins ExtraBold"/>
      <p:bold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4FB242-E460-4C8A-B100-520683B43E6A}">
  <a:tblStyle styleId="{4B4FB242-E460-4C8A-B100-520683B43E6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imo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Arimo-italic.fntdata"/><Relationship Id="rId10" Type="http://schemas.openxmlformats.org/officeDocument/2006/relationships/slide" Target="slides/slide3.xml"/><Relationship Id="rId32" Type="http://schemas.openxmlformats.org/officeDocument/2006/relationships/font" Target="fonts/Arimo-bold.fntdata"/><Relationship Id="rId13" Type="http://schemas.openxmlformats.org/officeDocument/2006/relationships/slide" Target="slides/slide6.xml"/><Relationship Id="rId35" Type="http://schemas.openxmlformats.org/officeDocument/2006/relationships/font" Target="fonts/Lato-bold.fntdata"/><Relationship Id="rId12" Type="http://schemas.openxmlformats.org/officeDocument/2006/relationships/slide" Target="slides/slide5.xml"/><Relationship Id="rId34" Type="http://schemas.openxmlformats.org/officeDocument/2006/relationships/font" Target="fonts/Arimo-boldItalic.fntdata"/><Relationship Id="rId15" Type="http://schemas.openxmlformats.org/officeDocument/2006/relationships/slide" Target="slides/slide8.xml"/><Relationship Id="rId37" Type="http://schemas.openxmlformats.org/officeDocument/2006/relationships/font" Target="fonts/PoppinsExtraBold-bold.fntdata"/><Relationship Id="rId14" Type="http://schemas.openxmlformats.org/officeDocument/2006/relationships/slide" Target="slides/slide7.xml"/><Relationship Id="rId36" Type="http://schemas.openxmlformats.org/officeDocument/2006/relationships/font" Target="fonts/Lato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PoppinsExtraBold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e8224e953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5e8224e953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5e8224e953_2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5e8224e953_2_3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5e8224e953_2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15e8224e953_2_3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5e8224e953_2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15e8224e953_2_3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e8224e953_2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15e8224e953_2_3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5e8224e953_2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15e8224e953_2_3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5e8224e953_2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15e8224e953_2_4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5e8224e953_2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15e8224e953_2_4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5e8224e953_2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15e8224e953_2_4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5e8224e953_2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15e8224e953_2_5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5e8224e953_2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15e8224e953_2_5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e8224e953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5e8224e953_2_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5e8224e953_2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15e8224e953_2_6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5e8224e953_2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15e8224e953_2_6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5e8224e953_2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15e8224e953_2_6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5e8224e953_2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g15e8224e953_2_6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e8224e953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5e8224e953_2_1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e8224e953_2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5e8224e953_2_1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5e8224e953_2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5e8224e953_2_2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5e8224e953_2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5e8224e953_2_2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e8224e953_2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5e8224e953_2_2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e8224e953_2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5e8224e953_2_2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e8224e953_2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5e8224e953_2_2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5" Type="http://schemas.openxmlformats.org/officeDocument/2006/relationships/image" Target="../media/image1.png"/><Relationship Id="rId6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Relationship Id="rId7" Type="http://schemas.openxmlformats.org/officeDocument/2006/relationships/image" Target="../media/image5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g"/><Relationship Id="rId4" Type="http://schemas.openxmlformats.org/officeDocument/2006/relationships/image" Target="../media/image37.jpg"/><Relationship Id="rId10" Type="http://schemas.openxmlformats.org/officeDocument/2006/relationships/image" Target="../media/image1.png"/><Relationship Id="rId9" Type="http://schemas.openxmlformats.org/officeDocument/2006/relationships/image" Target="../media/image22.png"/><Relationship Id="rId5" Type="http://schemas.openxmlformats.org/officeDocument/2006/relationships/image" Target="../media/image28.jpg"/><Relationship Id="rId6" Type="http://schemas.openxmlformats.org/officeDocument/2006/relationships/image" Target="../media/image34.jpg"/><Relationship Id="rId7" Type="http://schemas.openxmlformats.org/officeDocument/2006/relationships/image" Target="../media/image44.png"/><Relationship Id="rId8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22.png"/><Relationship Id="rId13" Type="http://schemas.openxmlformats.org/officeDocument/2006/relationships/image" Target="../media/image14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jpg"/><Relationship Id="rId4" Type="http://schemas.openxmlformats.org/officeDocument/2006/relationships/image" Target="../media/image30.jpg"/><Relationship Id="rId9" Type="http://schemas.openxmlformats.org/officeDocument/2006/relationships/image" Target="../media/image29.jpg"/><Relationship Id="rId5" Type="http://schemas.openxmlformats.org/officeDocument/2006/relationships/image" Target="../media/image42.jp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3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9.png"/><Relationship Id="rId5" Type="http://schemas.openxmlformats.org/officeDocument/2006/relationships/image" Target="../media/image22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Relationship Id="rId4" Type="http://schemas.openxmlformats.org/officeDocument/2006/relationships/image" Target="../media/image22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Relationship Id="rId4" Type="http://schemas.openxmlformats.org/officeDocument/2006/relationships/image" Target="../media/image22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36.png"/><Relationship Id="rId13" Type="http://schemas.openxmlformats.org/officeDocument/2006/relationships/image" Target="../media/image20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5" Type="http://schemas.openxmlformats.org/officeDocument/2006/relationships/image" Target="../media/image4.png"/><Relationship Id="rId14" Type="http://schemas.openxmlformats.org/officeDocument/2006/relationships/image" Target="../media/image12.png"/><Relationship Id="rId17" Type="http://schemas.openxmlformats.org/officeDocument/2006/relationships/image" Target="../media/image26.png"/><Relationship Id="rId16" Type="http://schemas.openxmlformats.org/officeDocument/2006/relationships/image" Target="../media/image23.png"/><Relationship Id="rId5" Type="http://schemas.openxmlformats.org/officeDocument/2006/relationships/image" Target="../media/image24.png"/><Relationship Id="rId19" Type="http://schemas.openxmlformats.org/officeDocument/2006/relationships/image" Target="../media/image6.png"/><Relationship Id="rId6" Type="http://schemas.openxmlformats.org/officeDocument/2006/relationships/image" Target="../media/image18.png"/><Relationship Id="rId18" Type="http://schemas.openxmlformats.org/officeDocument/2006/relationships/image" Target="../media/image21.png"/><Relationship Id="rId7" Type="http://schemas.openxmlformats.org/officeDocument/2006/relationships/image" Target="../media/image31.png"/><Relationship Id="rId8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9.png"/><Relationship Id="rId4" Type="http://schemas.openxmlformats.org/officeDocument/2006/relationships/image" Target="../media/image9.png"/><Relationship Id="rId5" Type="http://schemas.openxmlformats.org/officeDocument/2006/relationships/image" Target="../media/image22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2.png"/><Relationship Id="rId5" Type="http://schemas.openxmlformats.org/officeDocument/2006/relationships/image" Target="../media/image1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56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5"/>
          <p:cNvGrpSpPr/>
          <p:nvPr/>
        </p:nvGrpSpPr>
        <p:grpSpPr>
          <a:xfrm>
            <a:off x="14288" y="4708181"/>
            <a:ext cx="9127614" cy="440081"/>
            <a:chOff x="0" y="0"/>
            <a:chExt cx="24340303" cy="1173551"/>
          </a:xfrm>
        </p:grpSpPr>
        <p:pic>
          <p:nvPicPr>
            <p:cNvPr id="130" name="Google Shape;130;p25"/>
            <p:cNvPicPr preferRelativeResize="0"/>
            <p:nvPr/>
          </p:nvPicPr>
          <p:blipFill rotWithShape="1">
            <a:blip r:embed="rId3">
              <a:alphaModFix/>
            </a:blip>
            <a:srcRect b="50547" l="54505" r="0" t="0"/>
            <a:stretch/>
          </p:blipFill>
          <p:spPr>
            <a:xfrm>
              <a:off x="0" y="0"/>
              <a:ext cx="4183163" cy="1148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5"/>
            <p:cNvPicPr preferRelativeResize="0"/>
            <p:nvPr/>
          </p:nvPicPr>
          <p:blipFill rotWithShape="1">
            <a:blip r:embed="rId4">
              <a:alphaModFix/>
            </a:blip>
            <a:srcRect b="49452" l="0" r="0" t="0"/>
            <a:stretch/>
          </p:blipFill>
          <p:spPr>
            <a:xfrm>
              <a:off x="2650338" y="0"/>
              <a:ext cx="9194857" cy="1173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5"/>
            <p:cNvPicPr preferRelativeResize="0"/>
            <p:nvPr/>
          </p:nvPicPr>
          <p:blipFill rotWithShape="1">
            <a:blip r:embed="rId5">
              <a:alphaModFix/>
            </a:blip>
            <a:srcRect b="50547" l="0" r="1105" t="0"/>
            <a:stretch/>
          </p:blipFill>
          <p:spPr>
            <a:xfrm>
              <a:off x="10312371" y="0"/>
              <a:ext cx="9093229" cy="1148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5"/>
            <p:cNvPicPr preferRelativeResize="0"/>
            <p:nvPr/>
          </p:nvPicPr>
          <p:blipFill rotWithShape="1">
            <a:blip r:embed="rId3">
              <a:alphaModFix/>
            </a:blip>
            <a:srcRect b="50638" l="2029" r="30766" t="0"/>
            <a:stretch/>
          </p:blipFill>
          <p:spPr>
            <a:xfrm>
              <a:off x="18161000" y="0"/>
              <a:ext cx="6179303" cy="11460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25"/>
          <p:cNvGrpSpPr/>
          <p:nvPr/>
        </p:nvGrpSpPr>
        <p:grpSpPr>
          <a:xfrm>
            <a:off x="7783" y="-3175"/>
            <a:ext cx="9138598" cy="437357"/>
            <a:chOff x="9528249" y="1155415"/>
            <a:chExt cx="24369595" cy="1166287"/>
          </a:xfrm>
        </p:grpSpPr>
        <p:pic>
          <p:nvPicPr>
            <p:cNvPr id="135" name="Google Shape;135;p25"/>
            <p:cNvPicPr preferRelativeResize="0"/>
            <p:nvPr/>
          </p:nvPicPr>
          <p:blipFill rotWithShape="1">
            <a:blip r:embed="rId5">
              <a:alphaModFix/>
            </a:blip>
            <a:srcRect b="0" l="20296" r="977" t="50773"/>
            <a:stretch/>
          </p:blipFill>
          <p:spPr>
            <a:xfrm>
              <a:off x="9528249" y="1178807"/>
              <a:ext cx="7238639" cy="1142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5"/>
            <p:cNvPicPr preferRelativeResize="0"/>
            <p:nvPr/>
          </p:nvPicPr>
          <p:blipFill rotWithShape="1">
            <a:blip r:embed="rId3">
              <a:alphaModFix/>
            </a:blip>
            <a:srcRect b="0" l="0" r="0" t="51224"/>
            <a:stretch/>
          </p:blipFill>
          <p:spPr>
            <a:xfrm>
              <a:off x="15324066" y="1189282"/>
              <a:ext cx="9194857" cy="1132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5"/>
            <p:cNvPicPr preferRelativeResize="0"/>
            <p:nvPr/>
          </p:nvPicPr>
          <p:blipFill rotWithShape="1">
            <a:blip r:embed="rId6">
              <a:alphaModFix/>
            </a:blip>
            <a:srcRect b="0" l="0" r="2666" t="51224"/>
            <a:stretch/>
          </p:blipFill>
          <p:spPr>
            <a:xfrm>
              <a:off x="22986098" y="1189282"/>
              <a:ext cx="8949596" cy="1132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5"/>
            <p:cNvPicPr preferRelativeResize="0"/>
            <p:nvPr/>
          </p:nvPicPr>
          <p:blipFill rotWithShape="1">
            <a:blip r:embed="rId3">
              <a:alphaModFix/>
            </a:blip>
            <a:srcRect b="0" l="0" r="64656" t="49765"/>
            <a:stretch/>
          </p:blipFill>
          <p:spPr>
            <a:xfrm>
              <a:off x="30648131" y="1155415"/>
              <a:ext cx="3249713" cy="11662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69347" y="288590"/>
            <a:ext cx="5174653" cy="446901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874980" y="1439070"/>
            <a:ext cx="3516593" cy="2198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Winter</a:t>
            </a:r>
            <a:endParaRPr sz="700"/>
          </a:p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Sports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9BFF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34"/>
          <p:cNvGrpSpPr/>
          <p:nvPr/>
        </p:nvGrpSpPr>
        <p:grpSpPr>
          <a:xfrm>
            <a:off x="17271" y="4711255"/>
            <a:ext cx="9123425" cy="431766"/>
            <a:chOff x="12969849" y="0"/>
            <a:chExt cx="24329134" cy="1151376"/>
          </a:xfrm>
        </p:grpSpPr>
        <p:pic>
          <p:nvPicPr>
            <p:cNvPr id="358" name="Google Shape;358;p34"/>
            <p:cNvPicPr preferRelativeResize="0"/>
            <p:nvPr/>
          </p:nvPicPr>
          <p:blipFill rotWithShape="1">
            <a:blip r:embed="rId3">
              <a:alphaModFix/>
            </a:blip>
            <a:srcRect b="51400" l="57669" r="176" t="0"/>
            <a:stretch/>
          </p:blipFill>
          <p:spPr>
            <a:xfrm>
              <a:off x="12969849" y="0"/>
              <a:ext cx="3879764" cy="1129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34"/>
            <p:cNvPicPr preferRelativeResize="0"/>
            <p:nvPr/>
          </p:nvPicPr>
          <p:blipFill rotWithShape="1">
            <a:blip r:embed="rId4">
              <a:alphaModFix/>
            </a:blip>
            <a:srcRect b="51709" l="0" r="1280" t="0"/>
            <a:stretch/>
          </p:blipFill>
          <p:spPr>
            <a:xfrm>
              <a:off x="15324066" y="0"/>
              <a:ext cx="9077013" cy="1121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34"/>
            <p:cNvPicPr preferRelativeResize="0"/>
            <p:nvPr/>
          </p:nvPicPr>
          <p:blipFill rotWithShape="1">
            <a:blip r:embed="rId5">
              <a:alphaModFix/>
            </a:blip>
            <a:srcRect b="51709" l="0" r="0" t="0"/>
            <a:stretch/>
          </p:blipFill>
          <p:spPr>
            <a:xfrm>
              <a:off x="22986098" y="0"/>
              <a:ext cx="9194857" cy="1121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34"/>
            <p:cNvPicPr preferRelativeResize="0"/>
            <p:nvPr/>
          </p:nvPicPr>
          <p:blipFill rotWithShape="1">
            <a:blip r:embed="rId3">
              <a:alphaModFix/>
            </a:blip>
            <a:srcRect b="50408" l="0" r="27666" t="0"/>
            <a:stretch/>
          </p:blipFill>
          <p:spPr>
            <a:xfrm>
              <a:off x="30648131" y="0"/>
              <a:ext cx="6650852" cy="1151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2" name="Google Shape;362;p34"/>
          <p:cNvGrpSpPr/>
          <p:nvPr/>
        </p:nvGrpSpPr>
        <p:grpSpPr>
          <a:xfrm>
            <a:off x="5309" y="6135"/>
            <a:ext cx="9135386" cy="429184"/>
            <a:chOff x="7883353" y="1177212"/>
            <a:chExt cx="24361030" cy="1144490"/>
          </a:xfrm>
        </p:grpSpPr>
        <p:pic>
          <p:nvPicPr>
            <p:cNvPr id="363" name="Google Shape;363;p34"/>
            <p:cNvPicPr preferRelativeResize="0"/>
            <p:nvPr/>
          </p:nvPicPr>
          <p:blipFill rotWithShape="1">
            <a:blip r:embed="rId4">
              <a:alphaModFix/>
            </a:blip>
            <a:srcRect b="2457" l="2407" r="0" t="50703"/>
            <a:stretch/>
          </p:blipFill>
          <p:spPr>
            <a:xfrm>
              <a:off x="7883353" y="1177212"/>
              <a:ext cx="8973537" cy="1087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34"/>
            <p:cNvPicPr preferRelativeResize="0"/>
            <p:nvPr/>
          </p:nvPicPr>
          <p:blipFill rotWithShape="1">
            <a:blip r:embed="rId5">
              <a:alphaModFix/>
            </a:blip>
            <a:srcRect b="0" l="0" r="1392" t="50703"/>
            <a:stretch/>
          </p:blipFill>
          <p:spPr>
            <a:xfrm>
              <a:off x="15324066" y="1177212"/>
              <a:ext cx="9066793" cy="114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34"/>
            <p:cNvPicPr preferRelativeResize="0"/>
            <p:nvPr/>
          </p:nvPicPr>
          <p:blipFill rotWithShape="1">
            <a:blip r:embed="rId4">
              <a:alphaModFix/>
            </a:blip>
            <a:srcRect b="0" l="0" r="0" t="50703"/>
            <a:stretch/>
          </p:blipFill>
          <p:spPr>
            <a:xfrm>
              <a:off x="22986098" y="1177212"/>
              <a:ext cx="9194857" cy="114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34"/>
            <p:cNvPicPr preferRelativeResize="0"/>
            <p:nvPr/>
          </p:nvPicPr>
          <p:blipFill rotWithShape="1">
            <a:blip r:embed="rId4">
              <a:alphaModFix/>
            </a:blip>
            <a:srcRect b="0" l="0" r="82639" t="51355"/>
            <a:stretch/>
          </p:blipFill>
          <p:spPr>
            <a:xfrm>
              <a:off x="30648131" y="1192315"/>
              <a:ext cx="1596252" cy="11293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p34"/>
          <p:cNvSpPr txBox="1"/>
          <p:nvPr/>
        </p:nvSpPr>
        <p:spPr>
          <a:xfrm>
            <a:off x="514350" y="591660"/>
            <a:ext cx="8115300" cy="642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Write Your Topic or Idea</a:t>
            </a:r>
            <a:endParaRPr sz="700"/>
          </a:p>
        </p:txBody>
      </p:sp>
      <p:graphicFrame>
        <p:nvGraphicFramePr>
          <p:cNvPr id="368" name="Google Shape;368;p34"/>
          <p:cNvGraphicFramePr/>
          <p:nvPr/>
        </p:nvGraphicFramePr>
        <p:xfrm>
          <a:off x="491928" y="1429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{4B4FB242-E460-4C8A-B100-520683B43E6A}</a:tableStyleId>
              </a:tblPr>
              <a:tblGrid>
                <a:gridCol w="2712575"/>
                <a:gridCol w="2712575"/>
                <a:gridCol w="2712575"/>
              </a:tblGrid>
              <a:tr h="1500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 u="none" cap="none" strike="noStrike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Add a main point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discuss.</a:t>
                      </a:r>
                      <a:endParaRPr sz="7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2875" marB="22875" marR="45725" marL="45725">
                    <a:lnL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5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Add a main point</a:t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</a:t>
                      </a:r>
                      <a:endParaRPr sz="1100">
                        <a:solidFill>
                          <a:schemeClr val="lt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discuss.</a:t>
                      </a:r>
                      <a:endParaRPr sz="7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2875" marB="22875" marR="45725" marL="45725">
                    <a:lnL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41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Add a main point</a:t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</a:t>
                      </a:r>
                      <a:endParaRPr sz="1100">
                        <a:solidFill>
                          <a:schemeClr val="lt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discuss.</a:t>
                      </a:r>
                      <a:endParaRPr sz="7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2875" marB="22875" marR="45725" marL="45725">
                    <a:lnL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56FF"/>
                    </a:solidFill>
                  </a:tcPr>
                </a:tc>
              </a:tr>
              <a:tr h="1500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Add a main point</a:t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</a:t>
                      </a:r>
                      <a:endParaRPr sz="1100">
                        <a:solidFill>
                          <a:schemeClr val="lt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discuss.</a:t>
                      </a:r>
                      <a:endParaRPr sz="7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2875" marB="22875" marR="45725" marL="45725">
                    <a:lnL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41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Add a main point</a:t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</a:t>
                      </a:r>
                      <a:endParaRPr sz="1100">
                        <a:solidFill>
                          <a:schemeClr val="lt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discuss.</a:t>
                      </a:r>
                      <a:endParaRPr sz="7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2875" marB="22875" marR="45725" marL="45725">
                    <a:lnL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5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Add a main point</a:t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</a:t>
                      </a:r>
                      <a:endParaRPr sz="1100">
                        <a:solidFill>
                          <a:schemeClr val="lt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discuss.</a:t>
                      </a:r>
                      <a:endParaRPr sz="7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2875" marB="22875" marR="45725" marL="45725">
                    <a:lnL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59B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414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5"/>
          <p:cNvGrpSpPr/>
          <p:nvPr/>
        </p:nvGrpSpPr>
        <p:grpSpPr>
          <a:xfrm>
            <a:off x="-354" y="4629150"/>
            <a:ext cx="9135386" cy="502543"/>
            <a:chOff x="0" y="0"/>
            <a:chExt cx="24361030" cy="1340115"/>
          </a:xfrm>
        </p:grpSpPr>
        <p:pic>
          <p:nvPicPr>
            <p:cNvPr id="374" name="Google Shape;374;p35"/>
            <p:cNvPicPr preferRelativeResize="0"/>
            <p:nvPr/>
          </p:nvPicPr>
          <p:blipFill rotWithShape="1">
            <a:blip r:embed="rId3">
              <a:alphaModFix/>
            </a:blip>
            <a:srcRect b="42278" l="56152" r="0" t="0"/>
            <a:stretch/>
          </p:blipFill>
          <p:spPr>
            <a:xfrm>
              <a:off x="0" y="0"/>
              <a:ext cx="4031707" cy="1340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35"/>
            <p:cNvPicPr preferRelativeResize="0"/>
            <p:nvPr/>
          </p:nvPicPr>
          <p:blipFill rotWithShape="1">
            <a:blip r:embed="rId3">
              <a:alphaModFix/>
            </a:blip>
            <a:srcRect b="42278" l="0" r="865" t="0"/>
            <a:stretch/>
          </p:blipFill>
          <p:spPr>
            <a:xfrm>
              <a:off x="2498882" y="0"/>
              <a:ext cx="9115273" cy="1340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35"/>
            <p:cNvPicPr preferRelativeResize="0"/>
            <p:nvPr/>
          </p:nvPicPr>
          <p:blipFill rotWithShape="1">
            <a:blip r:embed="rId4">
              <a:alphaModFix/>
            </a:blip>
            <a:srcRect b="42278" l="0" r="0" t="0"/>
            <a:stretch/>
          </p:blipFill>
          <p:spPr>
            <a:xfrm>
              <a:off x="10160915" y="0"/>
              <a:ext cx="9194857" cy="1340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35"/>
            <p:cNvPicPr preferRelativeResize="0"/>
            <p:nvPr/>
          </p:nvPicPr>
          <p:blipFill rotWithShape="1">
            <a:blip r:embed="rId5">
              <a:alphaModFix/>
            </a:blip>
            <a:srcRect b="42278" l="0" r="28893" t="0"/>
            <a:stretch/>
          </p:blipFill>
          <p:spPr>
            <a:xfrm>
              <a:off x="17822948" y="0"/>
              <a:ext cx="6538082" cy="13401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8" name="Google Shape;378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350" y="1940295"/>
            <a:ext cx="274652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 txBox="1"/>
          <p:nvPr/>
        </p:nvSpPr>
        <p:spPr>
          <a:xfrm>
            <a:off x="514350" y="471488"/>
            <a:ext cx="3504243" cy="126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F414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Write Your Topic or Idea</a:t>
            </a:r>
            <a:endParaRPr sz="700"/>
          </a:p>
        </p:txBody>
      </p:sp>
      <p:grpSp>
        <p:nvGrpSpPr>
          <p:cNvPr id="380" name="Google Shape;380;p35"/>
          <p:cNvGrpSpPr/>
          <p:nvPr/>
        </p:nvGrpSpPr>
        <p:grpSpPr>
          <a:xfrm>
            <a:off x="4670708" y="556022"/>
            <a:ext cx="1574235" cy="858725"/>
            <a:chOff x="0" y="-66675"/>
            <a:chExt cx="4197958" cy="2289933"/>
          </a:xfrm>
        </p:grpSpPr>
        <p:sp>
          <p:nvSpPr>
            <p:cNvPr id="381" name="Google Shape;381;p35"/>
            <p:cNvSpPr txBox="1"/>
            <p:nvPr/>
          </p:nvSpPr>
          <p:spPr>
            <a:xfrm>
              <a:off x="0" y="1184442"/>
              <a:ext cx="4197958" cy="103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Elaborate on what you want to discuss. </a:t>
              </a:r>
              <a:endParaRPr sz="700"/>
            </a:p>
          </p:txBody>
        </p:sp>
        <p:sp>
          <p:nvSpPr>
            <p:cNvPr id="382" name="Google Shape;382;p35"/>
            <p:cNvSpPr txBox="1"/>
            <p:nvPr/>
          </p:nvSpPr>
          <p:spPr>
            <a:xfrm>
              <a:off x="0" y="-66675"/>
              <a:ext cx="3820386" cy="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  <p:grpSp>
        <p:nvGrpSpPr>
          <p:cNvPr id="383" name="Google Shape;383;p35"/>
          <p:cNvGrpSpPr/>
          <p:nvPr/>
        </p:nvGrpSpPr>
        <p:grpSpPr>
          <a:xfrm>
            <a:off x="6903016" y="556022"/>
            <a:ext cx="1574235" cy="858725"/>
            <a:chOff x="0" y="-66675"/>
            <a:chExt cx="4197958" cy="2289933"/>
          </a:xfrm>
        </p:grpSpPr>
        <p:sp>
          <p:nvSpPr>
            <p:cNvPr id="384" name="Google Shape;384;p35"/>
            <p:cNvSpPr txBox="1"/>
            <p:nvPr/>
          </p:nvSpPr>
          <p:spPr>
            <a:xfrm>
              <a:off x="0" y="1184442"/>
              <a:ext cx="4197958" cy="103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Elaborate on what you want to discuss. </a:t>
              </a:r>
              <a:endParaRPr sz="700"/>
            </a:p>
          </p:txBody>
        </p:sp>
        <p:sp>
          <p:nvSpPr>
            <p:cNvPr id="385" name="Google Shape;385;p35"/>
            <p:cNvSpPr txBox="1"/>
            <p:nvPr/>
          </p:nvSpPr>
          <p:spPr>
            <a:xfrm>
              <a:off x="0" y="-66675"/>
              <a:ext cx="3820386" cy="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  <p:grpSp>
        <p:nvGrpSpPr>
          <p:cNvPr id="386" name="Google Shape;386;p35"/>
          <p:cNvGrpSpPr/>
          <p:nvPr/>
        </p:nvGrpSpPr>
        <p:grpSpPr>
          <a:xfrm>
            <a:off x="4670708" y="1967194"/>
            <a:ext cx="1726635" cy="858725"/>
            <a:chOff x="0" y="-66675"/>
            <a:chExt cx="4604358" cy="2289933"/>
          </a:xfrm>
        </p:grpSpPr>
        <p:sp>
          <p:nvSpPr>
            <p:cNvPr id="387" name="Google Shape;387;p35"/>
            <p:cNvSpPr txBox="1"/>
            <p:nvPr/>
          </p:nvSpPr>
          <p:spPr>
            <a:xfrm>
              <a:off x="0" y="1184442"/>
              <a:ext cx="4604358" cy="103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Elaborate on what you want to discuss. </a:t>
              </a:r>
              <a:endParaRPr sz="700"/>
            </a:p>
          </p:txBody>
        </p:sp>
        <p:sp>
          <p:nvSpPr>
            <p:cNvPr id="388" name="Google Shape;388;p35"/>
            <p:cNvSpPr txBox="1"/>
            <p:nvPr/>
          </p:nvSpPr>
          <p:spPr>
            <a:xfrm>
              <a:off x="0" y="-66675"/>
              <a:ext cx="4190233" cy="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  <p:grpSp>
        <p:nvGrpSpPr>
          <p:cNvPr id="389" name="Google Shape;389;p35"/>
          <p:cNvGrpSpPr/>
          <p:nvPr/>
        </p:nvGrpSpPr>
        <p:grpSpPr>
          <a:xfrm>
            <a:off x="6903016" y="1967194"/>
            <a:ext cx="1726635" cy="858725"/>
            <a:chOff x="0" y="-66675"/>
            <a:chExt cx="4604358" cy="2289933"/>
          </a:xfrm>
        </p:grpSpPr>
        <p:sp>
          <p:nvSpPr>
            <p:cNvPr id="390" name="Google Shape;390;p35"/>
            <p:cNvSpPr txBox="1"/>
            <p:nvPr/>
          </p:nvSpPr>
          <p:spPr>
            <a:xfrm>
              <a:off x="0" y="1184442"/>
              <a:ext cx="4604358" cy="103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Elaborate on what you want to discuss. </a:t>
              </a:r>
              <a:endParaRPr sz="700"/>
            </a:p>
          </p:txBody>
        </p:sp>
        <p:sp>
          <p:nvSpPr>
            <p:cNvPr id="391" name="Google Shape;391;p35"/>
            <p:cNvSpPr txBox="1"/>
            <p:nvPr/>
          </p:nvSpPr>
          <p:spPr>
            <a:xfrm>
              <a:off x="0" y="-66675"/>
              <a:ext cx="4190233" cy="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  <p:grpSp>
        <p:nvGrpSpPr>
          <p:cNvPr id="392" name="Google Shape;392;p35"/>
          <p:cNvGrpSpPr/>
          <p:nvPr/>
        </p:nvGrpSpPr>
        <p:grpSpPr>
          <a:xfrm>
            <a:off x="4670708" y="3378366"/>
            <a:ext cx="1726635" cy="858725"/>
            <a:chOff x="0" y="-66675"/>
            <a:chExt cx="4604358" cy="2289933"/>
          </a:xfrm>
        </p:grpSpPr>
        <p:sp>
          <p:nvSpPr>
            <p:cNvPr id="393" name="Google Shape;393;p35"/>
            <p:cNvSpPr txBox="1"/>
            <p:nvPr/>
          </p:nvSpPr>
          <p:spPr>
            <a:xfrm>
              <a:off x="0" y="1184442"/>
              <a:ext cx="4604358" cy="103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Elaborate on what you want to discuss. </a:t>
              </a:r>
              <a:endParaRPr sz="700"/>
            </a:p>
          </p:txBody>
        </p:sp>
        <p:sp>
          <p:nvSpPr>
            <p:cNvPr id="394" name="Google Shape;394;p35"/>
            <p:cNvSpPr txBox="1"/>
            <p:nvPr/>
          </p:nvSpPr>
          <p:spPr>
            <a:xfrm>
              <a:off x="0" y="-66675"/>
              <a:ext cx="4190233" cy="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  <p:grpSp>
        <p:nvGrpSpPr>
          <p:cNvPr id="395" name="Google Shape;395;p35"/>
          <p:cNvGrpSpPr/>
          <p:nvPr/>
        </p:nvGrpSpPr>
        <p:grpSpPr>
          <a:xfrm>
            <a:off x="6903016" y="3378366"/>
            <a:ext cx="1726635" cy="858725"/>
            <a:chOff x="0" y="-66675"/>
            <a:chExt cx="4604358" cy="2289933"/>
          </a:xfrm>
        </p:grpSpPr>
        <p:sp>
          <p:nvSpPr>
            <p:cNvPr id="396" name="Google Shape;396;p35"/>
            <p:cNvSpPr txBox="1"/>
            <p:nvPr/>
          </p:nvSpPr>
          <p:spPr>
            <a:xfrm>
              <a:off x="0" y="1184442"/>
              <a:ext cx="4604358" cy="103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Elaborate on what you want to discuss. </a:t>
              </a:r>
              <a:endParaRPr sz="700"/>
            </a:p>
          </p:txBody>
        </p:sp>
        <p:sp>
          <p:nvSpPr>
            <p:cNvPr id="397" name="Google Shape;397;p35"/>
            <p:cNvSpPr txBox="1"/>
            <p:nvPr/>
          </p:nvSpPr>
          <p:spPr>
            <a:xfrm>
              <a:off x="0" y="-66675"/>
              <a:ext cx="4190233" cy="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9BFF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36"/>
          <p:cNvGrpSpPr/>
          <p:nvPr/>
        </p:nvGrpSpPr>
        <p:grpSpPr>
          <a:xfrm>
            <a:off x="-354" y="4629150"/>
            <a:ext cx="9135387" cy="513870"/>
            <a:chOff x="0" y="0"/>
            <a:chExt cx="24361031" cy="1370321"/>
          </a:xfrm>
        </p:grpSpPr>
        <p:pic>
          <p:nvPicPr>
            <p:cNvPr id="403" name="Google Shape;403;p36"/>
            <p:cNvPicPr preferRelativeResize="0"/>
            <p:nvPr/>
          </p:nvPicPr>
          <p:blipFill rotWithShape="1">
            <a:blip r:embed="rId3">
              <a:alphaModFix/>
            </a:blip>
            <a:srcRect b="40977" l="70931" r="0" t="0"/>
            <a:stretch/>
          </p:blipFill>
          <p:spPr>
            <a:xfrm>
              <a:off x="0" y="0"/>
              <a:ext cx="2672807" cy="1370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36"/>
            <p:cNvPicPr preferRelativeResize="0"/>
            <p:nvPr/>
          </p:nvPicPr>
          <p:blipFill rotWithShape="1">
            <a:blip r:embed="rId4">
              <a:alphaModFix/>
            </a:blip>
            <a:srcRect b="40977" l="0" r="704" t="0"/>
            <a:stretch/>
          </p:blipFill>
          <p:spPr>
            <a:xfrm>
              <a:off x="1139982" y="0"/>
              <a:ext cx="9130012" cy="1370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36"/>
            <p:cNvPicPr preferRelativeResize="0"/>
            <p:nvPr/>
          </p:nvPicPr>
          <p:blipFill rotWithShape="1">
            <a:blip r:embed="rId5">
              <a:alphaModFix/>
            </a:blip>
            <a:srcRect b="42278" l="0" r="0" t="0"/>
            <a:stretch/>
          </p:blipFill>
          <p:spPr>
            <a:xfrm>
              <a:off x="8802015" y="0"/>
              <a:ext cx="9194857" cy="1340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36"/>
            <p:cNvPicPr preferRelativeResize="0"/>
            <p:nvPr/>
          </p:nvPicPr>
          <p:blipFill rotWithShape="1">
            <a:blip r:embed="rId6">
              <a:alphaModFix/>
            </a:blip>
            <a:srcRect b="40977" l="2443" r="14115" t="0"/>
            <a:stretch/>
          </p:blipFill>
          <p:spPr>
            <a:xfrm>
              <a:off x="16688741" y="0"/>
              <a:ext cx="7672290" cy="13703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7" name="Google Shape;407;p36"/>
          <p:cNvGrpSpPr/>
          <p:nvPr/>
        </p:nvGrpSpPr>
        <p:grpSpPr>
          <a:xfrm>
            <a:off x="7937" y="0"/>
            <a:ext cx="6949488" cy="1558019"/>
            <a:chOff x="52767629" y="0"/>
            <a:chExt cx="18531968" cy="4154718"/>
          </a:xfrm>
        </p:grpSpPr>
        <p:pic>
          <p:nvPicPr>
            <p:cNvPr id="408" name="Google Shape;408;p36"/>
            <p:cNvPicPr preferRelativeResize="0"/>
            <p:nvPr/>
          </p:nvPicPr>
          <p:blipFill rotWithShape="1">
            <a:blip r:embed="rId5">
              <a:alphaModFix/>
            </a:blip>
            <a:srcRect b="0" l="70702" r="0" t="0"/>
            <a:stretch/>
          </p:blipFill>
          <p:spPr>
            <a:xfrm>
              <a:off x="52767629" y="0"/>
              <a:ext cx="4820650" cy="4154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845268" y="0"/>
              <a:ext cx="16454329" cy="41547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0" name="Google Shape;410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8626" y="174758"/>
            <a:ext cx="3617598" cy="351235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6"/>
          <p:cNvSpPr txBox="1"/>
          <p:nvPr/>
        </p:nvSpPr>
        <p:spPr>
          <a:xfrm>
            <a:off x="514350" y="2364955"/>
            <a:ext cx="4510088" cy="1414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Write Your Topic or Idea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2032896">
            <a:off x="6223983" y="2708869"/>
            <a:ext cx="2022803" cy="198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981" y="3604570"/>
            <a:ext cx="864227" cy="633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37"/>
          <p:cNvGrpSpPr/>
          <p:nvPr/>
        </p:nvGrpSpPr>
        <p:grpSpPr>
          <a:xfrm>
            <a:off x="514350" y="2087548"/>
            <a:ext cx="2209197" cy="1159201"/>
            <a:chOff x="0" y="-47625"/>
            <a:chExt cx="5891191" cy="3091204"/>
          </a:xfrm>
        </p:grpSpPr>
        <p:sp>
          <p:nvSpPr>
            <p:cNvPr id="419" name="Google Shape;419;p37"/>
            <p:cNvSpPr txBox="1"/>
            <p:nvPr/>
          </p:nvSpPr>
          <p:spPr>
            <a:xfrm>
              <a:off x="0" y="-47625"/>
              <a:ext cx="5891191" cy="962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  <p:sp>
          <p:nvSpPr>
            <p:cNvPr id="420" name="Google Shape;420;p37"/>
            <p:cNvSpPr txBox="1"/>
            <p:nvPr/>
          </p:nvSpPr>
          <p:spPr>
            <a:xfrm>
              <a:off x="0" y="1824167"/>
              <a:ext cx="5891191" cy="1219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421" name="Google Shape;421;p37"/>
          <p:cNvGrpSpPr/>
          <p:nvPr/>
        </p:nvGrpSpPr>
        <p:grpSpPr>
          <a:xfrm>
            <a:off x="6420453" y="2087548"/>
            <a:ext cx="2209197" cy="1159201"/>
            <a:chOff x="0" y="-47625"/>
            <a:chExt cx="5891191" cy="3091204"/>
          </a:xfrm>
        </p:grpSpPr>
        <p:sp>
          <p:nvSpPr>
            <p:cNvPr id="422" name="Google Shape;422;p37"/>
            <p:cNvSpPr txBox="1"/>
            <p:nvPr/>
          </p:nvSpPr>
          <p:spPr>
            <a:xfrm>
              <a:off x="0" y="-47625"/>
              <a:ext cx="5891191" cy="962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  <p:sp>
          <p:nvSpPr>
            <p:cNvPr id="423" name="Google Shape;423;p37"/>
            <p:cNvSpPr txBox="1"/>
            <p:nvPr/>
          </p:nvSpPr>
          <p:spPr>
            <a:xfrm>
              <a:off x="0" y="1824167"/>
              <a:ext cx="5891191" cy="1219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424" name="Google Shape;424;p37"/>
          <p:cNvGrpSpPr/>
          <p:nvPr/>
        </p:nvGrpSpPr>
        <p:grpSpPr>
          <a:xfrm>
            <a:off x="3467402" y="2087548"/>
            <a:ext cx="2209197" cy="1159201"/>
            <a:chOff x="0" y="-47625"/>
            <a:chExt cx="5891191" cy="3091204"/>
          </a:xfrm>
        </p:grpSpPr>
        <p:sp>
          <p:nvSpPr>
            <p:cNvPr id="425" name="Google Shape;425;p37"/>
            <p:cNvSpPr txBox="1"/>
            <p:nvPr/>
          </p:nvSpPr>
          <p:spPr>
            <a:xfrm>
              <a:off x="0" y="-47625"/>
              <a:ext cx="5891191" cy="962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  <p:sp>
          <p:nvSpPr>
            <p:cNvPr id="426" name="Google Shape;426;p37"/>
            <p:cNvSpPr txBox="1"/>
            <p:nvPr/>
          </p:nvSpPr>
          <p:spPr>
            <a:xfrm>
              <a:off x="0" y="1824167"/>
              <a:ext cx="5891191" cy="1219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Elaborate on what you want to discuss. </a:t>
              </a:r>
              <a:endParaRPr sz="700"/>
            </a:p>
          </p:txBody>
        </p:sp>
      </p:grpSp>
      <p:sp>
        <p:nvSpPr>
          <p:cNvPr id="427" name="Google Shape;427;p37"/>
          <p:cNvSpPr txBox="1"/>
          <p:nvPr/>
        </p:nvSpPr>
        <p:spPr>
          <a:xfrm>
            <a:off x="0" y="673907"/>
            <a:ext cx="9144000" cy="652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Write Your Topic or Idea</a:t>
            </a:r>
            <a:endParaRPr sz="700"/>
          </a:p>
        </p:txBody>
      </p:sp>
      <p:grpSp>
        <p:nvGrpSpPr>
          <p:cNvPr id="428" name="Google Shape;428;p37"/>
          <p:cNvGrpSpPr/>
          <p:nvPr/>
        </p:nvGrpSpPr>
        <p:grpSpPr>
          <a:xfrm>
            <a:off x="-354" y="4629150"/>
            <a:ext cx="9135386" cy="502543"/>
            <a:chOff x="0" y="0"/>
            <a:chExt cx="24361030" cy="1340115"/>
          </a:xfrm>
        </p:grpSpPr>
        <p:pic>
          <p:nvPicPr>
            <p:cNvPr id="429" name="Google Shape;429;p37"/>
            <p:cNvPicPr preferRelativeResize="0"/>
            <p:nvPr/>
          </p:nvPicPr>
          <p:blipFill rotWithShape="1">
            <a:blip r:embed="rId5">
              <a:alphaModFix/>
            </a:blip>
            <a:srcRect b="42278" l="56152" r="0" t="0"/>
            <a:stretch/>
          </p:blipFill>
          <p:spPr>
            <a:xfrm>
              <a:off x="0" y="0"/>
              <a:ext cx="4031707" cy="1340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37"/>
            <p:cNvPicPr preferRelativeResize="0"/>
            <p:nvPr/>
          </p:nvPicPr>
          <p:blipFill rotWithShape="1">
            <a:blip r:embed="rId5">
              <a:alphaModFix/>
            </a:blip>
            <a:srcRect b="42278" l="0" r="865" t="0"/>
            <a:stretch/>
          </p:blipFill>
          <p:spPr>
            <a:xfrm>
              <a:off x="2498882" y="0"/>
              <a:ext cx="9115273" cy="1340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37"/>
            <p:cNvPicPr preferRelativeResize="0"/>
            <p:nvPr/>
          </p:nvPicPr>
          <p:blipFill rotWithShape="1">
            <a:blip r:embed="rId6">
              <a:alphaModFix/>
            </a:blip>
            <a:srcRect b="42278" l="0" r="0" t="0"/>
            <a:stretch/>
          </p:blipFill>
          <p:spPr>
            <a:xfrm>
              <a:off x="10160915" y="0"/>
              <a:ext cx="9194857" cy="1340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37"/>
            <p:cNvPicPr preferRelativeResize="0"/>
            <p:nvPr/>
          </p:nvPicPr>
          <p:blipFill rotWithShape="1">
            <a:blip r:embed="rId7">
              <a:alphaModFix/>
            </a:blip>
            <a:srcRect b="42278" l="0" r="28893" t="0"/>
            <a:stretch/>
          </p:blipFill>
          <p:spPr>
            <a:xfrm>
              <a:off x="17822948" y="0"/>
              <a:ext cx="6538082" cy="13401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3" name="Google Shape;433;p37"/>
          <p:cNvGrpSpPr/>
          <p:nvPr/>
        </p:nvGrpSpPr>
        <p:grpSpPr>
          <a:xfrm>
            <a:off x="5310" y="472"/>
            <a:ext cx="9135387" cy="434847"/>
            <a:chOff x="0" y="1162109"/>
            <a:chExt cx="24361030" cy="1159593"/>
          </a:xfrm>
        </p:grpSpPr>
        <p:pic>
          <p:nvPicPr>
            <p:cNvPr id="434" name="Google Shape;434;p37"/>
            <p:cNvPicPr preferRelativeResize="0"/>
            <p:nvPr/>
          </p:nvPicPr>
          <p:blipFill rotWithShape="1">
            <a:blip r:embed="rId6">
              <a:alphaModFix/>
            </a:blip>
            <a:srcRect b="0" l="44845" r="0" t="50054"/>
            <a:stretch/>
          </p:blipFill>
          <p:spPr>
            <a:xfrm>
              <a:off x="0" y="1162109"/>
              <a:ext cx="5071248" cy="115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37"/>
            <p:cNvPicPr preferRelativeResize="0"/>
            <p:nvPr/>
          </p:nvPicPr>
          <p:blipFill rotWithShape="1">
            <a:blip r:embed="rId7">
              <a:alphaModFix/>
            </a:blip>
            <a:srcRect b="0" l="0" r="344" t="50054"/>
            <a:stretch/>
          </p:blipFill>
          <p:spPr>
            <a:xfrm>
              <a:off x="3538423" y="1162109"/>
              <a:ext cx="9163143" cy="115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37"/>
            <p:cNvPicPr preferRelativeResize="0"/>
            <p:nvPr/>
          </p:nvPicPr>
          <p:blipFill rotWithShape="1">
            <a:blip r:embed="rId8">
              <a:alphaModFix/>
            </a:blip>
            <a:srcRect b="0" l="0" r="0" t="50703"/>
            <a:stretch/>
          </p:blipFill>
          <p:spPr>
            <a:xfrm>
              <a:off x="11200456" y="1177212"/>
              <a:ext cx="9194857" cy="114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7"/>
            <p:cNvPicPr preferRelativeResize="0"/>
            <p:nvPr/>
          </p:nvPicPr>
          <p:blipFill rotWithShape="1">
            <a:blip r:embed="rId8">
              <a:alphaModFix/>
            </a:blip>
            <a:srcRect b="0" l="0" r="40199" t="50703"/>
            <a:stretch/>
          </p:blipFill>
          <p:spPr>
            <a:xfrm>
              <a:off x="18862489" y="1177212"/>
              <a:ext cx="5498541" cy="11444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8"/>
          <p:cNvPicPr preferRelativeResize="0"/>
          <p:nvPr/>
        </p:nvPicPr>
        <p:blipFill rotWithShape="1">
          <a:blip r:embed="rId3">
            <a:alphaModFix/>
          </a:blip>
          <a:srcRect b="27442" l="40024" r="32145" t="25623"/>
          <a:stretch/>
        </p:blipFill>
        <p:spPr>
          <a:xfrm>
            <a:off x="1467845" y="2021142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8"/>
          <p:cNvPicPr preferRelativeResize="0"/>
          <p:nvPr/>
        </p:nvPicPr>
        <p:blipFill rotWithShape="1">
          <a:blip r:embed="rId4">
            <a:alphaModFix/>
          </a:blip>
          <a:srcRect b="0" l="23607" r="17097" t="0"/>
          <a:stretch/>
        </p:blipFill>
        <p:spPr>
          <a:xfrm>
            <a:off x="3132327" y="2021142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8"/>
          <p:cNvPicPr preferRelativeResize="0"/>
          <p:nvPr/>
        </p:nvPicPr>
        <p:blipFill rotWithShape="1">
          <a:blip r:embed="rId5">
            <a:alphaModFix/>
          </a:blip>
          <a:srcRect b="0" l="23573" r="17055" t="0"/>
          <a:stretch/>
        </p:blipFill>
        <p:spPr>
          <a:xfrm>
            <a:off x="4764088" y="2021142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8"/>
          <p:cNvPicPr preferRelativeResize="0"/>
          <p:nvPr/>
        </p:nvPicPr>
        <p:blipFill rotWithShape="1">
          <a:blip r:embed="rId6">
            <a:alphaModFix/>
          </a:blip>
          <a:srcRect b="28566" l="34571" r="23377" t="517"/>
          <a:stretch/>
        </p:blipFill>
        <p:spPr>
          <a:xfrm>
            <a:off x="6461291" y="2021142"/>
            <a:ext cx="1214863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821477">
            <a:off x="7925846" y="2384002"/>
            <a:ext cx="796138" cy="151514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8"/>
          <p:cNvSpPr txBox="1"/>
          <p:nvPr/>
        </p:nvSpPr>
        <p:spPr>
          <a:xfrm>
            <a:off x="0" y="673907"/>
            <a:ext cx="9144000" cy="652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8256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Add a Team Members Page</a:t>
            </a:r>
            <a:endParaRPr sz="700"/>
          </a:p>
        </p:txBody>
      </p:sp>
      <p:sp>
        <p:nvSpPr>
          <p:cNvPr id="448" name="Google Shape;448;p38"/>
          <p:cNvSpPr txBox="1"/>
          <p:nvPr/>
        </p:nvSpPr>
        <p:spPr>
          <a:xfrm>
            <a:off x="0" y="1374152"/>
            <a:ext cx="9144000" cy="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 sz="700"/>
          </a:p>
        </p:txBody>
      </p:sp>
      <p:grpSp>
        <p:nvGrpSpPr>
          <p:cNvPr id="449" name="Google Shape;449;p38"/>
          <p:cNvGrpSpPr/>
          <p:nvPr/>
        </p:nvGrpSpPr>
        <p:grpSpPr>
          <a:xfrm>
            <a:off x="1467845" y="3610324"/>
            <a:ext cx="1214864" cy="451493"/>
            <a:chOff x="0" y="0"/>
            <a:chExt cx="3239636" cy="1203980"/>
          </a:xfrm>
        </p:grpSpPr>
        <p:sp>
          <p:nvSpPr>
            <p:cNvPr id="450" name="Google Shape;450;p38"/>
            <p:cNvSpPr txBox="1"/>
            <p:nvPr/>
          </p:nvSpPr>
          <p:spPr>
            <a:xfrm>
              <a:off x="0" y="0"/>
              <a:ext cx="3239636" cy="4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Name</a:t>
              </a:r>
              <a:endParaRPr sz="700"/>
            </a:p>
          </p:txBody>
        </p:sp>
        <p:sp>
          <p:nvSpPr>
            <p:cNvPr id="451" name="Google Shape;451;p38"/>
            <p:cNvSpPr txBox="1"/>
            <p:nvPr/>
          </p:nvSpPr>
          <p:spPr>
            <a:xfrm>
              <a:off x="0" y="727730"/>
              <a:ext cx="3239636" cy="476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Arimo"/>
                  <a:ea typeface="Arimo"/>
                  <a:cs typeface="Arimo"/>
                  <a:sym typeface="Arimo"/>
                </a:rPr>
                <a:t>Title or Position</a:t>
              </a:r>
              <a:endParaRPr sz="700"/>
            </a:p>
          </p:txBody>
        </p:sp>
      </p:grpSp>
      <p:grpSp>
        <p:nvGrpSpPr>
          <p:cNvPr id="452" name="Google Shape;452;p38"/>
          <p:cNvGrpSpPr/>
          <p:nvPr/>
        </p:nvGrpSpPr>
        <p:grpSpPr>
          <a:xfrm>
            <a:off x="3132327" y="3610324"/>
            <a:ext cx="1214864" cy="451493"/>
            <a:chOff x="0" y="0"/>
            <a:chExt cx="3239636" cy="1203980"/>
          </a:xfrm>
        </p:grpSpPr>
        <p:sp>
          <p:nvSpPr>
            <p:cNvPr id="453" name="Google Shape;453;p38"/>
            <p:cNvSpPr txBox="1"/>
            <p:nvPr/>
          </p:nvSpPr>
          <p:spPr>
            <a:xfrm>
              <a:off x="0" y="0"/>
              <a:ext cx="3239636" cy="4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Name</a:t>
              </a:r>
              <a:endParaRPr sz="700"/>
            </a:p>
          </p:txBody>
        </p:sp>
        <p:sp>
          <p:nvSpPr>
            <p:cNvPr id="454" name="Google Shape;454;p38"/>
            <p:cNvSpPr txBox="1"/>
            <p:nvPr/>
          </p:nvSpPr>
          <p:spPr>
            <a:xfrm>
              <a:off x="0" y="727730"/>
              <a:ext cx="3239636" cy="476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Arimo"/>
                  <a:ea typeface="Arimo"/>
                  <a:cs typeface="Arimo"/>
                  <a:sym typeface="Arimo"/>
                </a:rPr>
                <a:t>Title or Position</a:t>
              </a:r>
              <a:endParaRPr sz="700"/>
            </a:p>
          </p:txBody>
        </p:sp>
      </p:grpSp>
      <p:grpSp>
        <p:nvGrpSpPr>
          <p:cNvPr id="455" name="Google Shape;455;p38"/>
          <p:cNvGrpSpPr/>
          <p:nvPr/>
        </p:nvGrpSpPr>
        <p:grpSpPr>
          <a:xfrm>
            <a:off x="4764088" y="3610324"/>
            <a:ext cx="1214864" cy="451493"/>
            <a:chOff x="0" y="0"/>
            <a:chExt cx="3239636" cy="1203980"/>
          </a:xfrm>
        </p:grpSpPr>
        <p:sp>
          <p:nvSpPr>
            <p:cNvPr id="456" name="Google Shape;456;p38"/>
            <p:cNvSpPr txBox="1"/>
            <p:nvPr/>
          </p:nvSpPr>
          <p:spPr>
            <a:xfrm>
              <a:off x="0" y="0"/>
              <a:ext cx="3239636" cy="4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Name</a:t>
              </a:r>
              <a:endParaRPr sz="700"/>
            </a:p>
          </p:txBody>
        </p:sp>
        <p:sp>
          <p:nvSpPr>
            <p:cNvPr id="457" name="Google Shape;457;p38"/>
            <p:cNvSpPr txBox="1"/>
            <p:nvPr/>
          </p:nvSpPr>
          <p:spPr>
            <a:xfrm>
              <a:off x="0" y="727730"/>
              <a:ext cx="3239636" cy="476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Arimo"/>
                  <a:ea typeface="Arimo"/>
                  <a:cs typeface="Arimo"/>
                  <a:sym typeface="Arimo"/>
                </a:rPr>
                <a:t>Title or Position</a:t>
              </a:r>
              <a:endParaRPr sz="700"/>
            </a:p>
          </p:txBody>
        </p:sp>
      </p:grpSp>
      <p:grpSp>
        <p:nvGrpSpPr>
          <p:cNvPr id="458" name="Google Shape;458;p38"/>
          <p:cNvGrpSpPr/>
          <p:nvPr/>
        </p:nvGrpSpPr>
        <p:grpSpPr>
          <a:xfrm>
            <a:off x="6461291" y="3610324"/>
            <a:ext cx="1214863" cy="451493"/>
            <a:chOff x="0" y="0"/>
            <a:chExt cx="3239636" cy="1203980"/>
          </a:xfrm>
        </p:grpSpPr>
        <p:sp>
          <p:nvSpPr>
            <p:cNvPr id="459" name="Google Shape;459;p38"/>
            <p:cNvSpPr txBox="1"/>
            <p:nvPr/>
          </p:nvSpPr>
          <p:spPr>
            <a:xfrm>
              <a:off x="0" y="0"/>
              <a:ext cx="3239636" cy="4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 Name</a:t>
              </a:r>
              <a:endParaRPr sz="700"/>
            </a:p>
          </p:txBody>
        </p:sp>
        <p:sp>
          <p:nvSpPr>
            <p:cNvPr id="460" name="Google Shape;460;p38"/>
            <p:cNvSpPr txBox="1"/>
            <p:nvPr/>
          </p:nvSpPr>
          <p:spPr>
            <a:xfrm>
              <a:off x="0" y="727730"/>
              <a:ext cx="3239636" cy="476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91919"/>
                  </a:solidFill>
                  <a:latin typeface="Arimo"/>
                  <a:ea typeface="Arimo"/>
                  <a:cs typeface="Arimo"/>
                  <a:sym typeface="Arimo"/>
                </a:rPr>
                <a:t>Title or Position</a:t>
              </a:r>
              <a:endParaRPr sz="700"/>
            </a:p>
          </p:txBody>
        </p:sp>
      </p:grpSp>
      <p:grpSp>
        <p:nvGrpSpPr>
          <p:cNvPr id="461" name="Google Shape;461;p38"/>
          <p:cNvGrpSpPr/>
          <p:nvPr/>
        </p:nvGrpSpPr>
        <p:grpSpPr>
          <a:xfrm>
            <a:off x="-4525" y="4272862"/>
            <a:ext cx="9151700" cy="870638"/>
            <a:chOff x="12911727" y="0"/>
            <a:chExt cx="24404533" cy="2321702"/>
          </a:xfrm>
        </p:grpSpPr>
        <p:pic>
          <p:nvPicPr>
            <p:cNvPr id="462" name="Google Shape;462;p38"/>
            <p:cNvPicPr preferRelativeResize="0"/>
            <p:nvPr/>
          </p:nvPicPr>
          <p:blipFill rotWithShape="1">
            <a:blip r:embed="rId8">
              <a:alphaModFix/>
            </a:blip>
            <a:srcRect b="0" l="57093" r="0" t="0"/>
            <a:stretch/>
          </p:blipFill>
          <p:spPr>
            <a:xfrm>
              <a:off x="12911727" y="0"/>
              <a:ext cx="3945163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3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32406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3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2986098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38"/>
            <p:cNvPicPr preferRelativeResize="0"/>
            <p:nvPr/>
          </p:nvPicPr>
          <p:blipFill rotWithShape="1">
            <a:blip r:embed="rId8">
              <a:alphaModFix/>
            </a:blip>
            <a:srcRect b="0" l="0" r="27478" t="0"/>
            <a:stretch/>
          </p:blipFill>
          <p:spPr>
            <a:xfrm>
              <a:off x="30648131" y="0"/>
              <a:ext cx="6668129" cy="2321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Google Shape;466;p38"/>
          <p:cNvGrpSpPr/>
          <p:nvPr/>
        </p:nvGrpSpPr>
        <p:grpSpPr>
          <a:xfrm>
            <a:off x="4763" y="0"/>
            <a:ext cx="9139238" cy="444844"/>
            <a:chOff x="0" y="0"/>
            <a:chExt cx="24371300" cy="1186251"/>
          </a:xfrm>
        </p:grpSpPr>
        <p:pic>
          <p:nvPicPr>
            <p:cNvPr id="467" name="Google Shape;467;p38"/>
            <p:cNvPicPr preferRelativeResize="0"/>
            <p:nvPr/>
          </p:nvPicPr>
          <p:blipFill rotWithShape="1">
            <a:blip r:embed="rId9">
              <a:alphaModFix/>
            </a:blip>
            <a:srcRect b="0" l="1102" r="0" t="49171"/>
            <a:stretch/>
          </p:blipFill>
          <p:spPr>
            <a:xfrm>
              <a:off x="0" y="6174"/>
              <a:ext cx="9093530" cy="11800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38"/>
            <p:cNvPicPr preferRelativeResize="0"/>
            <p:nvPr/>
          </p:nvPicPr>
          <p:blipFill rotWithShape="1">
            <a:blip r:embed="rId10">
              <a:alphaModFix/>
            </a:blip>
            <a:srcRect b="0" l="0" r="0" t="49171"/>
            <a:stretch/>
          </p:blipFill>
          <p:spPr>
            <a:xfrm>
              <a:off x="7560705" y="6174"/>
              <a:ext cx="9194857" cy="11800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38"/>
            <p:cNvPicPr preferRelativeResize="0"/>
            <p:nvPr/>
          </p:nvPicPr>
          <p:blipFill rotWithShape="1">
            <a:blip r:embed="rId9">
              <a:alphaModFix/>
            </a:blip>
            <a:srcRect b="0" l="0" r="502" t="48905"/>
            <a:stretch/>
          </p:blipFill>
          <p:spPr>
            <a:xfrm>
              <a:off x="15222738" y="0"/>
              <a:ext cx="9148562" cy="1186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38"/>
            <p:cNvPicPr preferRelativeResize="0"/>
            <p:nvPr/>
          </p:nvPicPr>
          <p:blipFill rotWithShape="1">
            <a:blip r:embed="rId9">
              <a:alphaModFix/>
            </a:blip>
            <a:srcRect b="0" l="0" r="84097" t="51094"/>
            <a:stretch/>
          </p:blipFill>
          <p:spPr>
            <a:xfrm>
              <a:off x="22884771" y="50800"/>
              <a:ext cx="1462247" cy="1135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9"/>
          <p:cNvSpPr txBox="1"/>
          <p:nvPr/>
        </p:nvSpPr>
        <p:spPr>
          <a:xfrm>
            <a:off x="2292645" y="3639635"/>
            <a:ext cx="16824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4141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476" name="Google Shape;476;p39"/>
          <p:cNvSpPr txBox="1"/>
          <p:nvPr/>
        </p:nvSpPr>
        <p:spPr>
          <a:xfrm>
            <a:off x="2292645" y="3947512"/>
            <a:ext cx="1682462" cy="404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 sz="700"/>
          </a:p>
        </p:txBody>
      </p:sp>
      <p:sp>
        <p:nvSpPr>
          <p:cNvPr id="477" name="Google Shape;477;p39"/>
          <p:cNvSpPr/>
          <p:nvPr/>
        </p:nvSpPr>
        <p:spPr>
          <a:xfrm>
            <a:off x="1057161" y="2463181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9"/>
          <p:cNvSpPr/>
          <p:nvPr/>
        </p:nvSpPr>
        <p:spPr>
          <a:xfrm>
            <a:off x="3045866" y="3268663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9"/>
          <p:cNvSpPr/>
          <p:nvPr/>
        </p:nvSpPr>
        <p:spPr>
          <a:xfrm>
            <a:off x="5468156" y="2461262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9"/>
          <p:cNvSpPr/>
          <p:nvPr/>
        </p:nvSpPr>
        <p:spPr>
          <a:xfrm>
            <a:off x="7547091" y="3268663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1" name="Google Shape;481;p39"/>
          <p:cNvCxnSpPr/>
          <p:nvPr/>
        </p:nvCxnSpPr>
        <p:spPr>
          <a:xfrm rot="1320068">
            <a:off x="1154745" y="2943327"/>
            <a:ext cx="1968801" cy="0"/>
          </a:xfrm>
          <a:prstGeom prst="straightConnector1">
            <a:avLst/>
          </a:prstGeom>
          <a:noFill/>
          <a:ln cap="rnd" cmpd="sng" w="476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39"/>
          <p:cNvCxnSpPr/>
          <p:nvPr/>
        </p:nvCxnSpPr>
        <p:spPr>
          <a:xfrm rot="-1103965">
            <a:off x="3157058" y="2942250"/>
            <a:ext cx="2376467" cy="0"/>
          </a:xfrm>
          <a:prstGeom prst="straightConnector1">
            <a:avLst/>
          </a:prstGeom>
          <a:noFill/>
          <a:ln cap="rnd" cmpd="sng" w="476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39"/>
          <p:cNvCxnSpPr/>
          <p:nvPr/>
        </p:nvCxnSpPr>
        <p:spPr>
          <a:xfrm rot="1270795">
            <a:off x="5568592" y="2942340"/>
            <a:ext cx="2053380" cy="0"/>
          </a:xfrm>
          <a:prstGeom prst="straightConnector1">
            <a:avLst/>
          </a:prstGeom>
          <a:noFill/>
          <a:ln cap="rnd" cmpd="sng" w="476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4" name="Google Shape;484;p39"/>
          <p:cNvSpPr txBox="1"/>
          <p:nvPr/>
        </p:nvSpPr>
        <p:spPr>
          <a:xfrm>
            <a:off x="7051963" y="3639635"/>
            <a:ext cx="168246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4141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485" name="Google Shape;485;p39"/>
          <p:cNvSpPr txBox="1"/>
          <p:nvPr/>
        </p:nvSpPr>
        <p:spPr>
          <a:xfrm>
            <a:off x="7051963" y="3947512"/>
            <a:ext cx="1682463" cy="404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 sz="700"/>
          </a:p>
        </p:txBody>
      </p:sp>
      <p:sp>
        <p:nvSpPr>
          <p:cNvPr id="486" name="Google Shape;486;p39"/>
          <p:cNvSpPr txBox="1"/>
          <p:nvPr/>
        </p:nvSpPr>
        <p:spPr>
          <a:xfrm>
            <a:off x="519113" y="1486922"/>
            <a:ext cx="168246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4141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487" name="Google Shape;487;p39"/>
          <p:cNvSpPr txBox="1"/>
          <p:nvPr/>
        </p:nvSpPr>
        <p:spPr>
          <a:xfrm>
            <a:off x="519113" y="1794800"/>
            <a:ext cx="1682463" cy="404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 sz="700"/>
          </a:p>
        </p:txBody>
      </p:sp>
      <p:sp>
        <p:nvSpPr>
          <p:cNvPr id="488" name="Google Shape;488;p39"/>
          <p:cNvSpPr txBox="1"/>
          <p:nvPr/>
        </p:nvSpPr>
        <p:spPr>
          <a:xfrm>
            <a:off x="4803339" y="1486922"/>
            <a:ext cx="168246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4141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489" name="Google Shape;489;p39"/>
          <p:cNvSpPr txBox="1"/>
          <p:nvPr/>
        </p:nvSpPr>
        <p:spPr>
          <a:xfrm>
            <a:off x="4803339" y="1794800"/>
            <a:ext cx="1682463" cy="404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 sz="700"/>
          </a:p>
        </p:txBody>
      </p:sp>
      <p:sp>
        <p:nvSpPr>
          <p:cNvPr id="490" name="Google Shape;490;p39"/>
          <p:cNvSpPr txBox="1"/>
          <p:nvPr/>
        </p:nvSpPr>
        <p:spPr>
          <a:xfrm>
            <a:off x="519113" y="678670"/>
            <a:ext cx="7652759" cy="642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8256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Add a Timeline Page</a:t>
            </a:r>
            <a:endParaRPr sz="700"/>
          </a:p>
        </p:txBody>
      </p:sp>
      <p:grpSp>
        <p:nvGrpSpPr>
          <p:cNvPr id="491" name="Google Shape;491;p39"/>
          <p:cNvGrpSpPr/>
          <p:nvPr/>
        </p:nvGrpSpPr>
        <p:grpSpPr>
          <a:xfrm>
            <a:off x="-175" y="-4762"/>
            <a:ext cx="9144341" cy="440087"/>
            <a:chOff x="7729028" y="1148151"/>
            <a:chExt cx="24384909" cy="1173566"/>
          </a:xfrm>
        </p:grpSpPr>
        <p:pic>
          <p:nvPicPr>
            <p:cNvPr id="492" name="Google Shape;492;p39"/>
            <p:cNvPicPr preferRelativeResize="0"/>
            <p:nvPr/>
          </p:nvPicPr>
          <p:blipFill rotWithShape="1">
            <a:blip r:embed="rId3">
              <a:alphaModFix/>
            </a:blip>
            <a:srcRect b="0" l="84058" r="0" t="49454"/>
            <a:stretch/>
          </p:blipFill>
          <p:spPr>
            <a:xfrm>
              <a:off x="7729028" y="1148184"/>
              <a:ext cx="1465800" cy="1173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39"/>
            <p:cNvPicPr preferRelativeResize="0"/>
            <p:nvPr/>
          </p:nvPicPr>
          <p:blipFill rotWithShape="1">
            <a:blip r:embed="rId3">
              <a:alphaModFix/>
            </a:blip>
            <a:srcRect b="0" l="825" r="140" t="50000"/>
            <a:stretch/>
          </p:blipFill>
          <p:spPr>
            <a:xfrm>
              <a:off x="7737961" y="1160851"/>
              <a:ext cx="9105900" cy="1160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p39"/>
            <p:cNvPicPr preferRelativeResize="0"/>
            <p:nvPr/>
          </p:nvPicPr>
          <p:blipFill rotWithShape="1">
            <a:blip r:embed="rId4">
              <a:alphaModFix/>
            </a:blip>
            <a:srcRect b="0" l="0" r="183" t="50000"/>
            <a:stretch/>
          </p:blipFill>
          <p:spPr>
            <a:xfrm>
              <a:off x="15324066" y="1160851"/>
              <a:ext cx="9177895" cy="1160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39"/>
            <p:cNvPicPr preferRelativeResize="0"/>
            <p:nvPr/>
          </p:nvPicPr>
          <p:blipFill rotWithShape="1">
            <a:blip r:embed="rId3">
              <a:alphaModFix/>
            </a:blip>
            <a:srcRect b="0" l="0" r="1746" t="49452"/>
            <a:stretch/>
          </p:blipFill>
          <p:spPr>
            <a:xfrm>
              <a:off x="22986098" y="1148151"/>
              <a:ext cx="9034262" cy="1173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39"/>
            <p:cNvPicPr preferRelativeResize="0"/>
            <p:nvPr/>
          </p:nvPicPr>
          <p:blipFill rotWithShape="1">
            <a:blip r:embed="rId3">
              <a:alphaModFix/>
            </a:blip>
            <a:srcRect b="0" l="0" r="84058" t="51094"/>
            <a:stretch/>
          </p:blipFill>
          <p:spPr>
            <a:xfrm>
              <a:off x="30648131" y="1186251"/>
              <a:ext cx="1465806" cy="113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7" name="Google Shape;497;p39"/>
          <p:cNvGrpSpPr/>
          <p:nvPr/>
        </p:nvGrpSpPr>
        <p:grpSpPr>
          <a:xfrm>
            <a:off x="3175" y="4629150"/>
            <a:ext cx="9134475" cy="514350"/>
            <a:chOff x="0" y="0"/>
            <a:chExt cx="24358600" cy="1371600"/>
          </a:xfrm>
        </p:grpSpPr>
        <p:pic>
          <p:nvPicPr>
            <p:cNvPr id="498" name="Google Shape;498;p39"/>
            <p:cNvPicPr preferRelativeResize="0"/>
            <p:nvPr/>
          </p:nvPicPr>
          <p:blipFill rotWithShape="1">
            <a:blip r:embed="rId5">
              <a:alphaModFix/>
            </a:blip>
            <a:srcRect b="41469" l="56253" r="0" t="0"/>
            <a:stretch/>
          </p:blipFill>
          <p:spPr>
            <a:xfrm>
              <a:off x="0" y="0"/>
              <a:ext cx="4022297" cy="135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39"/>
            <p:cNvPicPr preferRelativeResize="0"/>
            <p:nvPr/>
          </p:nvPicPr>
          <p:blipFill rotWithShape="1">
            <a:blip r:embed="rId5">
              <a:alphaModFix/>
            </a:blip>
            <a:srcRect b="41469" l="0" r="0" t="0"/>
            <a:stretch/>
          </p:blipFill>
          <p:spPr>
            <a:xfrm>
              <a:off x="2489472" y="0"/>
              <a:ext cx="9194857" cy="135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39"/>
            <p:cNvPicPr preferRelativeResize="0"/>
            <p:nvPr/>
          </p:nvPicPr>
          <p:blipFill rotWithShape="1">
            <a:blip r:embed="rId3">
              <a:alphaModFix/>
            </a:blip>
            <a:srcRect b="40921" l="0" r="0" t="0"/>
            <a:stretch/>
          </p:blipFill>
          <p:spPr>
            <a:xfrm>
              <a:off x="10151505" y="0"/>
              <a:ext cx="9194857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39"/>
            <p:cNvPicPr preferRelativeResize="0"/>
            <p:nvPr/>
          </p:nvPicPr>
          <p:blipFill rotWithShape="1">
            <a:blip r:embed="rId4">
              <a:alphaModFix/>
            </a:blip>
            <a:srcRect b="40921" l="0" r="28817" t="0"/>
            <a:stretch/>
          </p:blipFill>
          <p:spPr>
            <a:xfrm>
              <a:off x="17813538" y="0"/>
              <a:ext cx="6545062" cy="1371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" name="Google Shape;506;p40"/>
          <p:cNvGraphicFramePr/>
          <p:nvPr/>
        </p:nvGraphicFramePr>
        <p:xfrm>
          <a:off x="514350" y="111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{4B4FB242-E460-4C8A-B100-520683B43E6A}</a:tableStyleId>
              </a:tblPr>
              <a:tblGrid>
                <a:gridCol w="2028825"/>
                <a:gridCol w="2094525"/>
                <a:gridCol w="1963100"/>
                <a:gridCol w="2028825"/>
              </a:tblGrid>
              <a:tr h="704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 sz="600"/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41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FCFCF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CFCF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</a:t>
                      </a:r>
                      <a:endParaRPr sz="600"/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 sz="600"/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414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FCFCF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CFCF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</a:t>
                      </a:r>
                      <a:endParaRPr sz="600"/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9BFF"/>
                    </a:solidFill>
                  </a:tcPr>
                </a:tc>
              </a:tr>
              <a:tr h="347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STRENGTHS</a:t>
                      </a:r>
                      <a:endParaRPr b="1" sz="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D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WEAKNESSES</a:t>
                      </a:r>
                      <a:endParaRPr sz="600"/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D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OPPORTUNITIES</a:t>
                      </a:r>
                      <a:endParaRPr sz="600"/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D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THREATS</a:t>
                      </a:r>
                      <a:endParaRPr sz="600"/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D70"/>
                    </a:solidFill>
                  </a:tcPr>
                </a:tc>
              </a:tr>
              <a:tr h="1861925">
                <a:tc>
                  <a:txBody>
                    <a:bodyPr/>
                    <a:lstStyle/>
                    <a:p>
                      <a:pPr indent="-2857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What are you doing well? </a:t>
                      </a:r>
                      <a:endParaRPr sz="900"/>
                    </a:p>
                    <a:p>
                      <a:pPr indent="-2857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" sz="900"/>
                        <a:t>What sets you apart?</a:t>
                      </a:r>
                      <a:endParaRPr sz="900"/>
                    </a:p>
                    <a:p>
                      <a:pPr indent="-2857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mo"/>
                        <a:buChar char="●"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What are your good qualities?</a:t>
                      </a:r>
                      <a:endParaRPr sz="900"/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mo"/>
                        <a:buChar char="●"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Where do you need to improve? 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-2857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mo"/>
                        <a:buChar char="●"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Are resources adequate? What do others do better than you?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mo"/>
                        <a:buChar char="●"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What are your goals? 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-2857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mo"/>
                        <a:buChar char="●"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Are demands shifting?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-2857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mo"/>
                        <a:buChar char="●"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How can it be improved?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mo"/>
                        <a:buChar char="●"/>
                      </a:pPr>
                      <a:r>
                        <a:rPr lang="en" sz="900">
                          <a:latin typeface="Arimo"/>
                          <a:ea typeface="Arimo"/>
                          <a:cs typeface="Arimo"/>
                          <a:sym typeface="Arimo"/>
                        </a:rPr>
                        <a:t>What are the blockers you're facing? 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-2857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mo"/>
                        <a:buChar char="●"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What are factors outside of your control?</a:t>
                      </a:r>
                      <a:endParaRPr sz="9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07" name="Google Shape;507;p40"/>
          <p:cNvGrpSpPr/>
          <p:nvPr/>
        </p:nvGrpSpPr>
        <p:grpSpPr>
          <a:xfrm>
            <a:off x="-25298" y="0"/>
            <a:ext cx="9194596" cy="870650"/>
            <a:chOff x="7662033" y="0"/>
            <a:chExt cx="24518922" cy="2321733"/>
          </a:xfrm>
        </p:grpSpPr>
        <p:pic>
          <p:nvPicPr>
            <p:cNvPr id="508" name="Google Shape;508;p40"/>
            <p:cNvPicPr preferRelativeResize="0"/>
            <p:nvPr/>
          </p:nvPicPr>
          <p:blipFill rotWithShape="1">
            <a:blip r:embed="rId3">
              <a:alphaModFix/>
            </a:blip>
            <a:srcRect b="0" l="83329" r="0" t="0"/>
            <a:stretch/>
          </p:blipFill>
          <p:spPr>
            <a:xfrm>
              <a:off x="7662052" y="0"/>
              <a:ext cx="1532800" cy="2321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62033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2406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986098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40"/>
            <p:cNvPicPr preferRelativeResize="0"/>
            <p:nvPr/>
          </p:nvPicPr>
          <p:blipFill rotWithShape="1">
            <a:blip r:embed="rId3">
              <a:alphaModFix/>
            </a:blip>
            <a:srcRect b="0" l="0" r="83329" t="0"/>
            <a:stretch/>
          </p:blipFill>
          <p:spPr>
            <a:xfrm>
              <a:off x="30648136" y="0"/>
              <a:ext cx="1532800" cy="23217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3" name="Google Shape;513;p40"/>
          <p:cNvPicPr preferRelativeResize="0"/>
          <p:nvPr/>
        </p:nvPicPr>
        <p:blipFill rotWithShape="1">
          <a:blip r:embed="rId3">
            <a:alphaModFix/>
          </a:blip>
          <a:srcRect b="0" l="209" r="0" t="0"/>
          <a:stretch/>
        </p:blipFill>
        <p:spPr>
          <a:xfrm>
            <a:off x="-17996" y="4272862"/>
            <a:ext cx="3440769" cy="87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64" y="4272862"/>
            <a:ext cx="3448071" cy="87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0"/>
          <p:cNvPicPr preferRelativeResize="0"/>
          <p:nvPr/>
        </p:nvPicPr>
        <p:blipFill rotWithShape="1">
          <a:blip r:embed="rId4">
            <a:alphaModFix/>
          </a:blip>
          <a:srcRect b="0" l="0" r="596" t="0"/>
          <a:stretch/>
        </p:blipFill>
        <p:spPr>
          <a:xfrm>
            <a:off x="5721226" y="4272862"/>
            <a:ext cx="3427404" cy="87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0"/>
          <p:cNvPicPr preferRelativeResize="0"/>
          <p:nvPr/>
        </p:nvPicPr>
        <p:blipFill rotWithShape="1">
          <a:blip r:embed="rId3">
            <a:alphaModFix/>
          </a:blip>
          <a:srcRect b="0" l="0" r="83541" t="0"/>
          <a:stretch/>
        </p:blipFill>
        <p:spPr>
          <a:xfrm>
            <a:off x="8594491" y="4272850"/>
            <a:ext cx="567500" cy="8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0"/>
          <p:cNvPicPr preferRelativeResize="0"/>
          <p:nvPr/>
        </p:nvPicPr>
        <p:blipFill rotWithShape="1">
          <a:blip r:embed="rId3">
            <a:alphaModFix/>
          </a:blip>
          <a:srcRect b="0" l="83541" r="0" t="0"/>
          <a:stretch/>
        </p:blipFill>
        <p:spPr>
          <a:xfrm>
            <a:off x="-17991" y="4272850"/>
            <a:ext cx="567500" cy="8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1"/>
          <p:cNvSpPr txBox="1"/>
          <p:nvPr/>
        </p:nvSpPr>
        <p:spPr>
          <a:xfrm>
            <a:off x="790927" y="1374395"/>
            <a:ext cx="7562146" cy="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 sz="700"/>
          </a:p>
        </p:txBody>
      </p:sp>
      <p:sp>
        <p:nvSpPr>
          <p:cNvPr id="523" name="Google Shape;523;p41"/>
          <p:cNvSpPr txBox="1"/>
          <p:nvPr/>
        </p:nvSpPr>
        <p:spPr>
          <a:xfrm>
            <a:off x="790927" y="678670"/>
            <a:ext cx="7562146" cy="642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F414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Write Your Topic or Idea</a:t>
            </a:r>
            <a:endParaRPr sz="700"/>
          </a:p>
        </p:txBody>
      </p:sp>
      <p:grpSp>
        <p:nvGrpSpPr>
          <p:cNvPr id="524" name="Google Shape;524;p41"/>
          <p:cNvGrpSpPr/>
          <p:nvPr/>
        </p:nvGrpSpPr>
        <p:grpSpPr>
          <a:xfrm>
            <a:off x="3530963" y="2376010"/>
            <a:ext cx="2135112" cy="1943176"/>
            <a:chOff x="0" y="-9525"/>
            <a:chExt cx="5693632" cy="5181803"/>
          </a:xfrm>
        </p:grpSpPr>
        <p:sp>
          <p:nvSpPr>
            <p:cNvPr id="525" name="Google Shape;525;p41"/>
            <p:cNvSpPr txBox="1"/>
            <p:nvPr/>
          </p:nvSpPr>
          <p:spPr>
            <a:xfrm>
              <a:off x="2430065" y="4711369"/>
              <a:ext cx="536067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3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sz="700"/>
            </a:p>
          </p:txBody>
        </p:sp>
        <p:sp>
          <p:nvSpPr>
            <p:cNvPr id="526" name="Google Shape;526;p41"/>
            <p:cNvSpPr txBox="1"/>
            <p:nvPr/>
          </p:nvSpPr>
          <p:spPr>
            <a:xfrm>
              <a:off x="4133918" y="-9525"/>
              <a:ext cx="527615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1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20%</a:t>
              </a:r>
              <a:endParaRPr sz="700"/>
            </a:p>
          </p:txBody>
        </p:sp>
        <p:sp>
          <p:nvSpPr>
            <p:cNvPr id="527" name="Google Shape;527;p41"/>
            <p:cNvSpPr txBox="1"/>
            <p:nvPr/>
          </p:nvSpPr>
          <p:spPr>
            <a:xfrm>
              <a:off x="1057558" y="-9525"/>
              <a:ext cx="537988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5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20%</a:t>
              </a:r>
              <a:endParaRPr sz="700"/>
            </a:p>
          </p:txBody>
        </p:sp>
        <p:sp>
          <p:nvSpPr>
            <p:cNvPr id="528" name="Google Shape;528;p41"/>
            <p:cNvSpPr txBox="1"/>
            <p:nvPr/>
          </p:nvSpPr>
          <p:spPr>
            <a:xfrm>
              <a:off x="5163088" y="2593561"/>
              <a:ext cx="530544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2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16%</a:t>
              </a:r>
              <a:endParaRPr sz="700"/>
            </a:p>
          </p:txBody>
        </p:sp>
        <p:sp>
          <p:nvSpPr>
            <p:cNvPr id="529" name="Google Shape;529;p41"/>
            <p:cNvSpPr txBox="1"/>
            <p:nvPr/>
          </p:nvSpPr>
          <p:spPr>
            <a:xfrm>
              <a:off x="0" y="2431461"/>
              <a:ext cx="540486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4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14%</a:t>
              </a:r>
              <a:endParaRPr sz="700"/>
            </a:p>
          </p:txBody>
        </p:sp>
        <p:grpSp>
          <p:nvGrpSpPr>
            <p:cNvPr id="530" name="Google Shape;530;p41"/>
            <p:cNvGrpSpPr/>
            <p:nvPr/>
          </p:nvGrpSpPr>
          <p:grpSpPr>
            <a:xfrm>
              <a:off x="516515" y="98541"/>
              <a:ext cx="4726046" cy="4537426"/>
              <a:chOff x="-59466" y="0"/>
              <a:chExt cx="2678656" cy="2571749"/>
            </a:xfrm>
          </p:grpSpPr>
          <p:sp>
            <p:nvSpPr>
              <p:cNvPr id="531" name="Google Shape;531;p41"/>
              <p:cNvSpPr/>
              <p:nvPr/>
            </p:nvSpPr>
            <p:spPr>
              <a:xfrm>
                <a:off x="1270000" y="0"/>
                <a:ext cx="1225947" cy="1104203"/>
              </a:xfrm>
              <a:custGeom>
                <a:rect b="b" l="l" r="r" t="t"/>
                <a:pathLst>
                  <a:path extrusionOk="0" h="1104203" w="1225947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612973" y="1104203"/>
                    </a:lnTo>
                    <a:cubicBezTo>
                      <a:pt x="538078" y="827305"/>
                      <a:pt x="286848" y="635000"/>
                      <a:pt x="0" y="635000"/>
                    </a:cubicBezTo>
                    <a:close/>
                  </a:path>
                </a:pathLst>
              </a:custGeom>
              <a:solidFill>
                <a:srgbClr val="FF414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41"/>
              <p:cNvSpPr/>
              <p:nvPr/>
            </p:nvSpPr>
            <p:spPr>
              <a:xfrm>
                <a:off x="1738435" y="877548"/>
                <a:ext cx="880755" cy="1249876"/>
              </a:xfrm>
              <a:custGeom>
                <a:rect b="b" l="l" r="r" t="t"/>
                <a:pathLst>
                  <a:path extrusionOk="0" h="1249876" w="880755">
                    <a:moveTo>
                      <a:pt x="739407" y="0"/>
                    </a:moveTo>
                    <a:cubicBezTo>
                      <a:pt x="880754" y="435023"/>
                      <a:pt x="777249" y="912448"/>
                      <a:pt x="468434" y="1249876"/>
                    </a:cubicBezTo>
                    <a:lnTo>
                      <a:pt x="0" y="821164"/>
                    </a:lnTo>
                    <a:cubicBezTo>
                      <a:pt x="154407" y="652450"/>
                      <a:pt x="206160" y="413738"/>
                      <a:pt x="135486" y="196226"/>
                    </a:cubicBezTo>
                    <a:close/>
                  </a:path>
                </a:pathLst>
              </a:custGeom>
              <a:solidFill>
                <a:srgbClr val="FF678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41"/>
              <p:cNvSpPr/>
              <p:nvPr/>
            </p:nvSpPr>
            <p:spPr>
              <a:xfrm>
                <a:off x="165033" y="1583029"/>
                <a:ext cx="2083519" cy="988720"/>
              </a:xfrm>
              <a:custGeom>
                <a:rect b="b" l="l" r="r" t="t"/>
                <a:pathLst>
                  <a:path extrusionOk="0" h="988720" w="2083519">
                    <a:moveTo>
                      <a:pt x="2083519" y="496499"/>
                    </a:moveTo>
                    <a:cubicBezTo>
                      <a:pt x="1817239" y="818377"/>
                      <a:pt x="1409697" y="988720"/>
                      <a:pt x="993564" y="952076"/>
                    </a:cubicBezTo>
                    <a:cubicBezTo>
                      <a:pt x="577431" y="915431"/>
                      <a:pt x="205930" y="676487"/>
                      <a:pt x="0" y="313028"/>
                    </a:cubicBezTo>
                    <a:lnTo>
                      <a:pt x="552483" y="0"/>
                    </a:lnTo>
                    <a:cubicBezTo>
                      <a:pt x="655449" y="181729"/>
                      <a:pt x="841199" y="301201"/>
                      <a:pt x="1049265" y="319523"/>
                    </a:cubicBezTo>
                    <a:cubicBezTo>
                      <a:pt x="1257332" y="337845"/>
                      <a:pt x="1461103" y="252674"/>
                      <a:pt x="1594243" y="91735"/>
                    </a:cubicBezTo>
                    <a:close/>
                  </a:path>
                </a:pathLst>
              </a:custGeom>
              <a:solidFill>
                <a:srgbClr val="FF92B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41"/>
              <p:cNvSpPr/>
              <p:nvPr/>
            </p:nvSpPr>
            <p:spPr>
              <a:xfrm>
                <a:off x="-59466" y="817672"/>
                <a:ext cx="793317" cy="1132828"/>
              </a:xfrm>
              <a:custGeom>
                <a:rect b="b" l="l" r="r" t="t"/>
                <a:pathLst>
                  <a:path extrusionOk="0" h="1132828" w="793317">
                    <a:moveTo>
                      <a:pt x="257170" y="1132828"/>
                    </a:moveTo>
                    <a:cubicBezTo>
                      <a:pt x="42414" y="794428"/>
                      <a:pt x="0" y="374510"/>
                      <a:pt x="142748" y="0"/>
                    </a:cubicBezTo>
                    <a:lnTo>
                      <a:pt x="736107" y="226164"/>
                    </a:lnTo>
                    <a:cubicBezTo>
                      <a:pt x="664733" y="413419"/>
                      <a:pt x="685940" y="623378"/>
                      <a:pt x="793318" y="792578"/>
                    </a:cubicBezTo>
                    <a:close/>
                  </a:path>
                </a:pathLst>
              </a:custGeom>
              <a:solidFill>
                <a:srgbClr val="FFBBE8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41"/>
              <p:cNvSpPr/>
              <p:nvPr/>
            </p:nvSpPr>
            <p:spPr>
              <a:xfrm>
                <a:off x="62158" y="0"/>
                <a:ext cx="1207778" cy="1073774"/>
              </a:xfrm>
              <a:custGeom>
                <a:rect b="b" l="l" r="r" t="t"/>
                <a:pathLst>
                  <a:path extrusionOk="0" h="1073774" w="1207778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779" y="635000"/>
                    </a:lnTo>
                    <a:cubicBezTo>
                      <a:pt x="932703" y="635027"/>
                      <a:pt x="688924" y="812162"/>
                      <a:pt x="603921" y="1073774"/>
                    </a:cubicBezTo>
                    <a:close/>
                  </a:path>
                </a:pathLst>
              </a:custGeom>
              <a:solidFill>
                <a:srgbClr val="FFE1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41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rect b="b" l="l" r="r" t="t"/>
                <a:pathLst>
                  <a:path extrusionOk="0"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7BBD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37" name="Google Shape;537;p41"/>
          <p:cNvGrpSpPr/>
          <p:nvPr/>
        </p:nvGrpSpPr>
        <p:grpSpPr>
          <a:xfrm>
            <a:off x="976954" y="2242290"/>
            <a:ext cx="1943523" cy="1923680"/>
            <a:chOff x="0" y="-9525"/>
            <a:chExt cx="5182727" cy="5129815"/>
          </a:xfrm>
        </p:grpSpPr>
        <p:sp>
          <p:nvSpPr>
            <p:cNvPr id="538" name="Google Shape;538;p41"/>
            <p:cNvSpPr txBox="1"/>
            <p:nvPr/>
          </p:nvSpPr>
          <p:spPr>
            <a:xfrm>
              <a:off x="0" y="3964532"/>
              <a:ext cx="540486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4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 sz="700"/>
            </a:p>
          </p:txBody>
        </p:sp>
        <p:sp>
          <p:nvSpPr>
            <p:cNvPr id="539" name="Google Shape;539;p41"/>
            <p:cNvSpPr txBox="1"/>
            <p:nvPr/>
          </p:nvSpPr>
          <p:spPr>
            <a:xfrm>
              <a:off x="4652183" y="1726552"/>
              <a:ext cx="530544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2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700"/>
            </a:p>
          </p:txBody>
        </p:sp>
        <p:sp>
          <p:nvSpPr>
            <p:cNvPr id="540" name="Google Shape;540;p41"/>
            <p:cNvSpPr txBox="1"/>
            <p:nvPr/>
          </p:nvSpPr>
          <p:spPr>
            <a:xfrm>
              <a:off x="3570113" y="4659381"/>
              <a:ext cx="536067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3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700"/>
            </a:p>
          </p:txBody>
        </p:sp>
        <p:sp>
          <p:nvSpPr>
            <p:cNvPr id="541" name="Google Shape;541;p41"/>
            <p:cNvSpPr txBox="1"/>
            <p:nvPr/>
          </p:nvSpPr>
          <p:spPr>
            <a:xfrm>
              <a:off x="581384" y="376189"/>
              <a:ext cx="537988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5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700"/>
            </a:p>
          </p:txBody>
        </p:sp>
        <p:sp>
          <p:nvSpPr>
            <p:cNvPr id="542" name="Google Shape;542;p41"/>
            <p:cNvSpPr txBox="1"/>
            <p:nvPr/>
          </p:nvSpPr>
          <p:spPr>
            <a:xfrm>
              <a:off x="2972351" y="-9525"/>
              <a:ext cx="527615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1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700"/>
            </a:p>
          </p:txBody>
        </p:sp>
        <p:grpSp>
          <p:nvGrpSpPr>
            <p:cNvPr id="543" name="Google Shape;543;p41"/>
            <p:cNvGrpSpPr/>
            <p:nvPr/>
          </p:nvGrpSpPr>
          <p:grpSpPr>
            <a:xfrm>
              <a:off x="66414" y="464391"/>
              <a:ext cx="4813052" cy="4584528"/>
              <a:chOff x="-59978" y="0"/>
              <a:chExt cx="2727970" cy="2598446"/>
            </a:xfrm>
          </p:grpSpPr>
          <p:sp>
            <p:nvSpPr>
              <p:cNvPr id="544" name="Google Shape;544;p41"/>
              <p:cNvSpPr/>
              <p:nvPr/>
            </p:nvSpPr>
            <p:spPr>
              <a:xfrm>
                <a:off x="1270000" y="0"/>
                <a:ext cx="809520" cy="780720"/>
              </a:xfrm>
              <a:custGeom>
                <a:rect b="b" l="l" r="r" t="t"/>
                <a:pathLst>
                  <a:path extrusionOk="0" h="780720" w="809520">
                    <a:moveTo>
                      <a:pt x="0" y="0"/>
                    </a:moveTo>
                    <a:cubicBezTo>
                      <a:pt x="295530" y="0"/>
                      <a:pt x="581808" y="103065"/>
                      <a:pt x="809520" y="291441"/>
                    </a:cubicBezTo>
                    <a:lnTo>
                      <a:pt x="404760" y="780720"/>
                    </a:lnTo>
                    <a:cubicBezTo>
                      <a:pt x="290904" y="686533"/>
                      <a:pt x="147765" y="635000"/>
                      <a:pt x="0" y="635000"/>
                    </a:cubicBezTo>
                    <a:close/>
                  </a:path>
                </a:pathLst>
              </a:custGeom>
              <a:solidFill>
                <a:srgbClr val="FF414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41"/>
              <p:cNvSpPr/>
              <p:nvPr/>
            </p:nvSpPr>
            <p:spPr>
              <a:xfrm>
                <a:off x="1649800" y="252205"/>
                <a:ext cx="1018192" cy="1515429"/>
              </a:xfrm>
              <a:custGeom>
                <a:rect b="b" l="l" r="r" t="t"/>
                <a:pathLst>
                  <a:path extrusionOk="0" h="1515429" w="1018192">
                    <a:moveTo>
                      <a:pt x="379800" y="0"/>
                    </a:moveTo>
                    <a:cubicBezTo>
                      <a:pt x="849288" y="350388"/>
                      <a:pt x="1018192" y="976449"/>
                      <a:pt x="788644" y="1515428"/>
                    </a:cubicBezTo>
                    <a:lnTo>
                      <a:pt x="204422" y="1266612"/>
                    </a:lnTo>
                    <a:cubicBezTo>
                      <a:pt x="319196" y="997122"/>
                      <a:pt x="234744" y="684091"/>
                      <a:pt x="0" y="508897"/>
                    </a:cubicBezTo>
                    <a:close/>
                  </a:path>
                </a:pathLst>
              </a:custGeom>
              <a:solidFill>
                <a:srgbClr val="FF678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41"/>
              <p:cNvSpPr/>
              <p:nvPr/>
            </p:nvSpPr>
            <p:spPr>
              <a:xfrm>
                <a:off x="1125389" y="1489307"/>
                <a:ext cx="1336466" cy="1109139"/>
              </a:xfrm>
              <a:custGeom>
                <a:rect b="b" l="l" r="r" t="t"/>
                <a:pathLst>
                  <a:path extrusionOk="0" h="1109139" w="1336466">
                    <a:moveTo>
                      <a:pt x="1336466" y="219307"/>
                    </a:moveTo>
                    <a:cubicBezTo>
                      <a:pt x="1134143" y="769085"/>
                      <a:pt x="582015" y="1109139"/>
                      <a:pt x="0" y="1042433"/>
                    </a:cubicBezTo>
                    <a:lnTo>
                      <a:pt x="72306" y="411563"/>
                    </a:lnTo>
                    <a:cubicBezTo>
                      <a:pt x="363313" y="444916"/>
                      <a:pt x="639377" y="274889"/>
                      <a:pt x="740538" y="0"/>
                    </a:cubicBezTo>
                    <a:close/>
                  </a:path>
                </a:pathLst>
              </a:custGeom>
              <a:solidFill>
                <a:srgbClr val="FF92B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41"/>
              <p:cNvSpPr/>
              <p:nvPr/>
            </p:nvSpPr>
            <p:spPr>
              <a:xfrm>
                <a:off x="-59978" y="848252"/>
                <a:ext cx="1289293" cy="1689139"/>
              </a:xfrm>
              <a:custGeom>
                <a:rect b="b" l="l" r="r" t="t"/>
                <a:pathLst>
                  <a:path extrusionOk="0" h="1689139" w="1289293">
                    <a:moveTo>
                      <a:pt x="1248609" y="1689139"/>
                    </a:moveTo>
                    <a:cubicBezTo>
                      <a:pt x="851783" y="1663662"/>
                      <a:pt x="489796" y="1453792"/>
                      <a:pt x="270522" y="1122071"/>
                    </a:cubicBezTo>
                    <a:cubicBezTo>
                      <a:pt x="51247" y="790351"/>
                      <a:pt x="0" y="375076"/>
                      <a:pt x="132051" y="0"/>
                    </a:cubicBezTo>
                    <a:lnTo>
                      <a:pt x="731015" y="210874"/>
                    </a:lnTo>
                    <a:cubicBezTo>
                      <a:pt x="664989" y="398412"/>
                      <a:pt x="690613" y="606049"/>
                      <a:pt x="800250" y="771910"/>
                    </a:cubicBezTo>
                    <a:cubicBezTo>
                      <a:pt x="909887" y="937770"/>
                      <a:pt x="1090880" y="1042705"/>
                      <a:pt x="1289293" y="1055443"/>
                    </a:cubicBezTo>
                    <a:close/>
                  </a:path>
                </a:pathLst>
              </a:custGeom>
              <a:solidFill>
                <a:srgbClr val="FFBBE8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41"/>
              <p:cNvSpPr/>
              <p:nvPr/>
            </p:nvSpPr>
            <p:spPr>
              <a:xfrm>
                <a:off x="52492" y="0"/>
                <a:ext cx="1217445" cy="1089325"/>
              </a:xfrm>
              <a:custGeom>
                <a:rect b="b" l="l" r="r" t="t"/>
                <a:pathLst>
                  <a:path extrusionOk="0" h="1089325" w="1217445">
                    <a:moveTo>
                      <a:pt x="0" y="908650"/>
                    </a:moveTo>
                    <a:cubicBezTo>
                      <a:pt x="159955" y="369708"/>
                      <a:pt x="655203" y="56"/>
                      <a:pt x="1217381" y="0"/>
                    </a:cubicBezTo>
                    <a:lnTo>
                      <a:pt x="1217445" y="635000"/>
                    </a:lnTo>
                    <a:cubicBezTo>
                      <a:pt x="936355" y="635028"/>
                      <a:pt x="688732" y="819854"/>
                      <a:pt x="608754" y="1089325"/>
                    </a:cubicBezTo>
                    <a:close/>
                  </a:path>
                </a:pathLst>
              </a:custGeom>
              <a:solidFill>
                <a:srgbClr val="FFE1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41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rect b="b" l="l" r="r" t="t"/>
                <a:pathLst>
                  <a:path extrusionOk="0"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7BBD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50" name="Google Shape;550;p41"/>
          <p:cNvGrpSpPr/>
          <p:nvPr/>
        </p:nvGrpSpPr>
        <p:grpSpPr>
          <a:xfrm>
            <a:off x="6260033" y="2237528"/>
            <a:ext cx="1907012" cy="1961053"/>
            <a:chOff x="-44075" y="-9525"/>
            <a:chExt cx="5085367" cy="5229474"/>
          </a:xfrm>
        </p:grpSpPr>
        <p:sp>
          <p:nvSpPr>
            <p:cNvPr id="551" name="Google Shape;551;p41"/>
            <p:cNvSpPr txBox="1"/>
            <p:nvPr/>
          </p:nvSpPr>
          <p:spPr>
            <a:xfrm>
              <a:off x="727051" y="4759040"/>
              <a:ext cx="540486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4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31.6%</a:t>
              </a:r>
              <a:endParaRPr sz="700"/>
            </a:p>
          </p:txBody>
        </p:sp>
        <p:sp>
          <p:nvSpPr>
            <p:cNvPr id="552" name="Google Shape;552;p41"/>
            <p:cNvSpPr txBox="1"/>
            <p:nvPr/>
          </p:nvSpPr>
          <p:spPr>
            <a:xfrm>
              <a:off x="4505225" y="3102748"/>
              <a:ext cx="536067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3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26.3%</a:t>
              </a:r>
              <a:endParaRPr sz="700"/>
            </a:p>
          </p:txBody>
        </p:sp>
        <p:sp>
          <p:nvSpPr>
            <p:cNvPr id="553" name="Google Shape;553;p41"/>
            <p:cNvSpPr txBox="1"/>
            <p:nvPr/>
          </p:nvSpPr>
          <p:spPr>
            <a:xfrm>
              <a:off x="49635" y="692023"/>
              <a:ext cx="537988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5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26.3%</a:t>
              </a:r>
              <a:endParaRPr sz="700"/>
            </a:p>
          </p:txBody>
        </p:sp>
        <p:sp>
          <p:nvSpPr>
            <p:cNvPr id="554" name="Google Shape;554;p41"/>
            <p:cNvSpPr txBox="1"/>
            <p:nvPr/>
          </p:nvSpPr>
          <p:spPr>
            <a:xfrm>
              <a:off x="2825174" y="-9525"/>
              <a:ext cx="527615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1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10.5%</a:t>
              </a:r>
              <a:endParaRPr sz="700"/>
            </a:p>
          </p:txBody>
        </p:sp>
        <p:sp>
          <p:nvSpPr>
            <p:cNvPr id="555" name="Google Shape;555;p41"/>
            <p:cNvSpPr txBox="1"/>
            <p:nvPr/>
          </p:nvSpPr>
          <p:spPr>
            <a:xfrm>
              <a:off x="3897508" y="692023"/>
              <a:ext cx="530544" cy="460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2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5.3%</a:t>
              </a:r>
              <a:endParaRPr sz="700"/>
            </a:p>
          </p:txBody>
        </p:sp>
        <p:grpSp>
          <p:nvGrpSpPr>
            <p:cNvPr id="556" name="Google Shape;556;p41"/>
            <p:cNvGrpSpPr/>
            <p:nvPr/>
          </p:nvGrpSpPr>
          <p:grpSpPr>
            <a:xfrm>
              <a:off x="-44075" y="455931"/>
              <a:ext cx="4616667" cy="4580904"/>
              <a:chOff x="-24981" y="0"/>
              <a:chExt cx="2616662" cy="2596392"/>
            </a:xfrm>
          </p:grpSpPr>
          <p:sp>
            <p:nvSpPr>
              <p:cNvPr id="557" name="Google Shape;557;p41"/>
              <p:cNvSpPr/>
              <p:nvPr/>
            </p:nvSpPr>
            <p:spPr>
              <a:xfrm>
                <a:off x="1270000" y="0"/>
                <a:ext cx="829165" cy="789015"/>
              </a:xfrm>
              <a:custGeom>
                <a:rect b="b" l="l" r="r" t="t"/>
                <a:pathLst>
                  <a:path extrusionOk="0" h="789015" w="829165">
                    <a:moveTo>
                      <a:pt x="0" y="0"/>
                    </a:moveTo>
                    <a:cubicBezTo>
                      <a:pt x="304370" y="0"/>
                      <a:pt x="598618" y="109311"/>
                      <a:pt x="829165" y="308030"/>
                    </a:cubicBezTo>
                    <a:lnTo>
                      <a:pt x="414582" y="789015"/>
                    </a:lnTo>
                    <a:cubicBezTo>
                      <a:pt x="299309" y="689656"/>
                      <a:pt x="152185" y="635000"/>
                      <a:pt x="0" y="635000"/>
                    </a:cubicBezTo>
                    <a:close/>
                  </a:path>
                </a:pathLst>
              </a:custGeom>
              <a:solidFill>
                <a:srgbClr val="FF414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41"/>
              <p:cNvSpPr/>
              <p:nvPr/>
            </p:nvSpPr>
            <p:spPr>
              <a:xfrm>
                <a:off x="1660025" y="267792"/>
                <a:ext cx="706564" cy="681899"/>
              </a:xfrm>
              <a:custGeom>
                <a:rect b="b" l="l" r="r" t="t"/>
                <a:pathLst>
                  <a:path extrusionOk="0" h="681899" w="706564">
                    <a:moveTo>
                      <a:pt x="390025" y="0"/>
                    </a:moveTo>
                    <a:cubicBezTo>
                      <a:pt x="517589" y="99286"/>
                      <a:pt x="625025" y="222013"/>
                      <a:pt x="706564" y="361590"/>
                    </a:cubicBezTo>
                    <a:lnTo>
                      <a:pt x="158270" y="681899"/>
                    </a:lnTo>
                    <a:cubicBezTo>
                      <a:pt x="117500" y="612111"/>
                      <a:pt x="63782" y="550747"/>
                      <a:pt x="0" y="501104"/>
                    </a:cubicBezTo>
                    <a:close/>
                  </a:path>
                </a:pathLst>
              </a:custGeom>
              <a:solidFill>
                <a:srgbClr val="FF678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41"/>
              <p:cNvSpPr/>
              <p:nvPr/>
            </p:nvSpPr>
            <p:spPr>
              <a:xfrm>
                <a:off x="1543937" y="575376"/>
                <a:ext cx="1047744" cy="1840370"/>
              </a:xfrm>
              <a:custGeom>
                <a:rect b="b" l="l" r="r" t="t"/>
                <a:pathLst>
                  <a:path extrusionOk="0" h="1840370" w="1047744">
                    <a:moveTo>
                      <a:pt x="789264" y="0"/>
                    </a:moveTo>
                    <a:cubicBezTo>
                      <a:pt x="989512" y="306501"/>
                      <a:pt x="1047744" y="684511"/>
                      <a:pt x="949023" y="1037068"/>
                    </a:cubicBezTo>
                    <a:cubicBezTo>
                      <a:pt x="850303" y="1389626"/>
                      <a:pt x="604235" y="1682428"/>
                      <a:pt x="273938" y="1840370"/>
                    </a:cubicBezTo>
                    <a:lnTo>
                      <a:pt x="0" y="1267497"/>
                    </a:lnTo>
                    <a:cubicBezTo>
                      <a:pt x="165149" y="1188526"/>
                      <a:pt x="288183" y="1042125"/>
                      <a:pt x="337543" y="865846"/>
                    </a:cubicBezTo>
                    <a:cubicBezTo>
                      <a:pt x="386903" y="689568"/>
                      <a:pt x="357787" y="500563"/>
                      <a:pt x="257664" y="347312"/>
                    </a:cubicBezTo>
                    <a:close/>
                  </a:path>
                </a:pathLst>
              </a:custGeom>
              <a:solidFill>
                <a:srgbClr val="FF92B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41"/>
              <p:cNvSpPr/>
              <p:nvPr/>
            </p:nvSpPr>
            <p:spPr>
              <a:xfrm>
                <a:off x="678" y="1290744"/>
                <a:ext cx="1873775" cy="1305648"/>
              </a:xfrm>
              <a:custGeom>
                <a:rect b="b" l="l" r="r" t="t"/>
                <a:pathLst>
                  <a:path extrusionOk="0" h="1305648" w="1873775">
                    <a:moveTo>
                      <a:pt x="1873775" y="1096188"/>
                    </a:moveTo>
                    <a:cubicBezTo>
                      <a:pt x="1486727" y="1305648"/>
                      <a:pt x="1018828" y="1299798"/>
                      <a:pt x="637137" y="1080729"/>
                    </a:cubicBezTo>
                    <a:cubicBezTo>
                      <a:pt x="255446" y="861659"/>
                      <a:pt x="14377" y="460599"/>
                      <a:pt x="0" y="20744"/>
                    </a:cubicBezTo>
                    <a:lnTo>
                      <a:pt x="634661" y="0"/>
                    </a:lnTo>
                    <a:cubicBezTo>
                      <a:pt x="641849" y="219928"/>
                      <a:pt x="762384" y="420458"/>
                      <a:pt x="953230" y="529993"/>
                    </a:cubicBezTo>
                    <a:cubicBezTo>
                      <a:pt x="1144075" y="639527"/>
                      <a:pt x="1378025" y="642452"/>
                      <a:pt x="1571549" y="537722"/>
                    </a:cubicBezTo>
                    <a:close/>
                  </a:path>
                </a:pathLst>
              </a:custGeom>
              <a:solidFill>
                <a:srgbClr val="FFBBE8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41"/>
              <p:cNvSpPr/>
              <p:nvPr/>
            </p:nvSpPr>
            <p:spPr>
              <a:xfrm>
                <a:off x="-24981" y="0"/>
                <a:ext cx="1294917" cy="1374876"/>
              </a:xfrm>
              <a:custGeom>
                <a:rect b="b" l="l" r="r" t="t"/>
                <a:pathLst>
                  <a:path extrusionOk="0" h="1374876" w="1294917">
                    <a:moveTo>
                      <a:pt x="29319" y="1374876"/>
                    </a:moveTo>
                    <a:cubicBezTo>
                      <a:pt x="0" y="1021056"/>
                      <a:pt x="120125" y="671117"/>
                      <a:pt x="360569" y="409899"/>
                    </a:cubicBezTo>
                    <a:cubicBezTo>
                      <a:pt x="601013" y="148681"/>
                      <a:pt x="939821" y="36"/>
                      <a:pt x="1294854" y="0"/>
                    </a:cubicBezTo>
                    <a:lnTo>
                      <a:pt x="1294918" y="635000"/>
                    </a:lnTo>
                    <a:cubicBezTo>
                      <a:pt x="1117401" y="635018"/>
                      <a:pt x="947997" y="709341"/>
                      <a:pt x="827775" y="839950"/>
                    </a:cubicBezTo>
                    <a:cubicBezTo>
                      <a:pt x="707553" y="970558"/>
                      <a:pt x="647491" y="1145528"/>
                      <a:pt x="662150" y="1322438"/>
                    </a:cubicBezTo>
                    <a:close/>
                  </a:path>
                </a:pathLst>
              </a:custGeom>
              <a:solidFill>
                <a:srgbClr val="FFE1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41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rect b="b" l="l" r="r" t="t"/>
                <a:pathLst>
                  <a:path extrusionOk="0"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7BBD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3" name="Google Shape;563;p41"/>
          <p:cNvGrpSpPr/>
          <p:nvPr/>
        </p:nvGrpSpPr>
        <p:grpSpPr>
          <a:xfrm>
            <a:off x="1252" y="4767891"/>
            <a:ext cx="9146919" cy="380255"/>
            <a:chOff x="7732832" y="0"/>
            <a:chExt cx="24391785" cy="1014014"/>
          </a:xfrm>
        </p:grpSpPr>
        <p:pic>
          <p:nvPicPr>
            <p:cNvPr id="564" name="Google Shape;564;p41"/>
            <p:cNvPicPr preferRelativeResize="0"/>
            <p:nvPr/>
          </p:nvPicPr>
          <p:blipFill rotWithShape="1">
            <a:blip r:embed="rId3">
              <a:alphaModFix/>
            </a:blip>
            <a:srcRect b="57246" l="84217" r="0" t="0"/>
            <a:stretch/>
          </p:blipFill>
          <p:spPr>
            <a:xfrm>
              <a:off x="7743628" y="25"/>
              <a:ext cx="1451200" cy="99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41"/>
            <p:cNvPicPr preferRelativeResize="0"/>
            <p:nvPr/>
          </p:nvPicPr>
          <p:blipFill rotWithShape="1">
            <a:blip r:embed="rId3">
              <a:alphaModFix/>
            </a:blip>
            <a:srcRect b="57243" l="769" r="389" t="0"/>
            <a:stretch/>
          </p:blipFill>
          <p:spPr>
            <a:xfrm>
              <a:off x="7732832" y="0"/>
              <a:ext cx="9088183" cy="992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41"/>
            <p:cNvPicPr preferRelativeResize="0"/>
            <p:nvPr/>
          </p:nvPicPr>
          <p:blipFill rotWithShape="1">
            <a:blip r:embed="rId4">
              <a:alphaModFix/>
            </a:blip>
            <a:srcRect b="57243" l="0" r="94" t="0"/>
            <a:stretch/>
          </p:blipFill>
          <p:spPr>
            <a:xfrm>
              <a:off x="15324066" y="0"/>
              <a:ext cx="9186128" cy="992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41"/>
            <p:cNvPicPr preferRelativeResize="0"/>
            <p:nvPr/>
          </p:nvPicPr>
          <p:blipFill rotWithShape="1">
            <a:blip r:embed="rId5">
              <a:alphaModFix/>
            </a:blip>
            <a:srcRect b="56323" l="0" r="612" t="0"/>
            <a:stretch/>
          </p:blipFill>
          <p:spPr>
            <a:xfrm>
              <a:off x="22986098" y="0"/>
              <a:ext cx="9138519" cy="10140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8" name="Google Shape;568;p41"/>
          <p:cNvGrpSpPr/>
          <p:nvPr/>
        </p:nvGrpSpPr>
        <p:grpSpPr>
          <a:xfrm>
            <a:off x="5310" y="-435319"/>
            <a:ext cx="13394767" cy="870638"/>
            <a:chOff x="0" y="0"/>
            <a:chExt cx="35719379" cy="2321702"/>
          </a:xfrm>
        </p:grpSpPr>
        <p:pic>
          <p:nvPicPr>
            <p:cNvPr id="569" name="Google Shape;569;p41"/>
            <p:cNvPicPr preferRelativeResize="0"/>
            <p:nvPr/>
          </p:nvPicPr>
          <p:blipFill rotWithShape="1">
            <a:blip r:embed="rId3">
              <a:alphaModFix/>
            </a:blip>
            <a:srcRect b="0" l="44845" r="0" t="50054"/>
            <a:stretch/>
          </p:blipFill>
          <p:spPr>
            <a:xfrm>
              <a:off x="0" y="1162109"/>
              <a:ext cx="5071248" cy="115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41"/>
            <p:cNvPicPr preferRelativeResize="0"/>
            <p:nvPr/>
          </p:nvPicPr>
          <p:blipFill rotWithShape="1">
            <a:blip r:embed="rId4">
              <a:alphaModFix/>
            </a:blip>
            <a:srcRect b="0" l="0" r="344" t="50054"/>
            <a:stretch/>
          </p:blipFill>
          <p:spPr>
            <a:xfrm>
              <a:off x="3538423" y="1162109"/>
              <a:ext cx="9163143" cy="115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41"/>
            <p:cNvPicPr preferRelativeResize="0"/>
            <p:nvPr/>
          </p:nvPicPr>
          <p:blipFill rotWithShape="1">
            <a:blip r:embed="rId5">
              <a:alphaModFix/>
            </a:blip>
            <a:srcRect b="0" l="0" r="0" t="50703"/>
            <a:stretch/>
          </p:blipFill>
          <p:spPr>
            <a:xfrm>
              <a:off x="11200456" y="1177212"/>
              <a:ext cx="9194857" cy="114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41"/>
            <p:cNvPicPr preferRelativeResize="0"/>
            <p:nvPr/>
          </p:nvPicPr>
          <p:blipFill rotWithShape="1">
            <a:blip r:embed="rId5">
              <a:alphaModFix/>
            </a:blip>
            <a:srcRect b="0" l="0" r="40199" t="50703"/>
            <a:stretch/>
          </p:blipFill>
          <p:spPr>
            <a:xfrm>
              <a:off x="18862489" y="1177212"/>
              <a:ext cx="5498541" cy="114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4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524522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2"/>
          <p:cNvSpPr txBox="1"/>
          <p:nvPr/>
        </p:nvSpPr>
        <p:spPr>
          <a:xfrm>
            <a:off x="514350" y="678670"/>
            <a:ext cx="8115300" cy="642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F414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Add a Chart Page</a:t>
            </a:r>
            <a:endParaRPr sz="700"/>
          </a:p>
        </p:txBody>
      </p:sp>
      <p:pic>
        <p:nvPicPr>
          <p:cNvPr id="579" name="Google Shape;579;p42"/>
          <p:cNvPicPr preferRelativeResize="0"/>
          <p:nvPr/>
        </p:nvPicPr>
        <p:blipFill rotWithShape="1">
          <a:blip r:embed="rId3">
            <a:alphaModFix/>
          </a:blip>
          <a:srcRect b="6984" l="0" r="0" t="6984"/>
          <a:stretch/>
        </p:blipFill>
        <p:spPr>
          <a:xfrm>
            <a:off x="6580245" y="3588423"/>
            <a:ext cx="361545" cy="46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2"/>
          <p:cNvPicPr preferRelativeResize="0"/>
          <p:nvPr/>
        </p:nvPicPr>
        <p:blipFill rotWithShape="1">
          <a:blip r:embed="rId4">
            <a:alphaModFix/>
          </a:blip>
          <a:srcRect b="0" l="28279" r="19897" t="0"/>
          <a:stretch/>
        </p:blipFill>
        <p:spPr>
          <a:xfrm>
            <a:off x="957445" y="3588422"/>
            <a:ext cx="361544" cy="46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2"/>
          <p:cNvPicPr preferRelativeResize="0"/>
          <p:nvPr/>
        </p:nvPicPr>
        <p:blipFill rotWithShape="1">
          <a:blip r:embed="rId5">
            <a:alphaModFix/>
          </a:blip>
          <a:srcRect b="0" l="24120" r="24120" t="0"/>
          <a:stretch/>
        </p:blipFill>
        <p:spPr>
          <a:xfrm>
            <a:off x="2869329" y="3588423"/>
            <a:ext cx="361545" cy="46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2"/>
          <p:cNvPicPr preferRelativeResize="0"/>
          <p:nvPr/>
        </p:nvPicPr>
        <p:blipFill rotWithShape="1">
          <a:blip r:embed="rId6">
            <a:alphaModFix/>
          </a:blip>
          <a:srcRect b="0" l="24120" r="24120" t="0"/>
          <a:stretch/>
        </p:blipFill>
        <p:spPr>
          <a:xfrm>
            <a:off x="4652987" y="3588423"/>
            <a:ext cx="361545" cy="46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2"/>
          <p:cNvPicPr preferRelativeResize="0"/>
          <p:nvPr/>
        </p:nvPicPr>
        <p:blipFill rotWithShape="1">
          <a:blip r:embed="rId7">
            <a:alphaModFix/>
          </a:blip>
          <a:srcRect b="7064" l="0" r="0" t="7065"/>
          <a:stretch/>
        </p:blipFill>
        <p:spPr>
          <a:xfrm>
            <a:off x="1676687" y="2791597"/>
            <a:ext cx="362832" cy="46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2"/>
          <p:cNvPicPr preferRelativeResize="0"/>
          <p:nvPr/>
        </p:nvPicPr>
        <p:blipFill rotWithShape="1">
          <a:blip r:embed="rId8">
            <a:alphaModFix/>
          </a:blip>
          <a:srcRect b="8329" l="35589" r="28051" t="21422"/>
          <a:stretch/>
        </p:blipFill>
        <p:spPr>
          <a:xfrm>
            <a:off x="3770661" y="1999774"/>
            <a:ext cx="361545" cy="46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2"/>
          <p:cNvPicPr preferRelativeResize="0"/>
          <p:nvPr/>
        </p:nvPicPr>
        <p:blipFill rotWithShape="1">
          <a:blip r:embed="rId9">
            <a:alphaModFix/>
          </a:blip>
          <a:srcRect b="33196" l="38176" r="27954" t="1369"/>
          <a:stretch/>
        </p:blipFill>
        <p:spPr>
          <a:xfrm>
            <a:off x="5365859" y="2791597"/>
            <a:ext cx="362832" cy="467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6" name="Google Shape;586;p42"/>
          <p:cNvGrpSpPr/>
          <p:nvPr/>
        </p:nvGrpSpPr>
        <p:grpSpPr>
          <a:xfrm>
            <a:off x="4132206" y="1099757"/>
            <a:ext cx="2164240" cy="2265697"/>
            <a:chOff x="0" y="-337969"/>
            <a:chExt cx="812700" cy="850800"/>
          </a:xfrm>
        </p:grpSpPr>
        <p:sp>
          <p:nvSpPr>
            <p:cNvPr id="587" name="Google Shape;587;p42"/>
            <p:cNvSpPr/>
            <p:nvPr/>
          </p:nvSpPr>
          <p:spPr>
            <a:xfrm>
              <a:off x="0" y="0"/>
              <a:ext cx="466811" cy="174869"/>
            </a:xfrm>
            <a:custGeom>
              <a:rect b="b" l="l" r="r" t="t"/>
              <a:pathLst>
                <a:path extrusionOk="0" h="174869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4869"/>
                  </a:lnTo>
                  <a:lnTo>
                    <a:pt x="0" y="174869"/>
                  </a:lnTo>
                  <a:close/>
                </a:path>
              </a:pathLst>
            </a:custGeom>
            <a:solidFill>
              <a:srgbClr val="B59BFF"/>
            </a:solidFill>
            <a:ln>
              <a:noFill/>
            </a:ln>
          </p:spPr>
        </p:sp>
        <p:sp>
          <p:nvSpPr>
            <p:cNvPr id="588" name="Google Shape;588;p42"/>
            <p:cNvSpPr txBox="1"/>
            <p:nvPr/>
          </p:nvSpPr>
          <p:spPr>
            <a:xfrm>
              <a:off x="0" y="-337969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Job Title</a:t>
              </a:r>
              <a:endParaRPr sz="700"/>
            </a:p>
          </p:txBody>
        </p:sp>
      </p:grpSp>
      <p:grpSp>
        <p:nvGrpSpPr>
          <p:cNvPr id="589" name="Google Shape;589;p42"/>
          <p:cNvGrpSpPr/>
          <p:nvPr/>
        </p:nvGrpSpPr>
        <p:grpSpPr>
          <a:xfrm>
            <a:off x="2039519" y="2691795"/>
            <a:ext cx="2164486" cy="2265947"/>
            <a:chOff x="0" y="-38100"/>
            <a:chExt cx="812800" cy="850900"/>
          </a:xfrm>
        </p:grpSpPr>
        <p:sp>
          <p:nvSpPr>
            <p:cNvPr id="590" name="Google Shape;590;p42"/>
            <p:cNvSpPr/>
            <p:nvPr/>
          </p:nvSpPr>
          <p:spPr>
            <a:xfrm>
              <a:off x="0" y="0"/>
              <a:ext cx="466811" cy="174869"/>
            </a:xfrm>
            <a:custGeom>
              <a:rect b="b" l="l" r="r" t="t"/>
              <a:pathLst>
                <a:path extrusionOk="0" h="174869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4869"/>
                  </a:lnTo>
                  <a:lnTo>
                    <a:pt x="0" y="174869"/>
                  </a:lnTo>
                  <a:close/>
                </a:path>
              </a:pathLst>
            </a:custGeom>
            <a:solidFill>
              <a:srgbClr val="F8DD70"/>
            </a:solidFill>
            <a:ln>
              <a:noFill/>
            </a:ln>
          </p:spPr>
        </p:sp>
        <p:sp>
          <p:nvSpPr>
            <p:cNvPr id="591" name="Google Shape;591;p4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Job Title</a:t>
              </a:r>
              <a:endParaRPr sz="700"/>
            </a:p>
          </p:txBody>
        </p:sp>
      </p:grpSp>
      <p:grpSp>
        <p:nvGrpSpPr>
          <p:cNvPr id="592" name="Google Shape;592;p42"/>
          <p:cNvGrpSpPr/>
          <p:nvPr/>
        </p:nvGrpSpPr>
        <p:grpSpPr>
          <a:xfrm>
            <a:off x="5728691" y="2691794"/>
            <a:ext cx="2164506" cy="2265963"/>
            <a:chOff x="0" y="-38100"/>
            <a:chExt cx="812800" cy="850900"/>
          </a:xfrm>
        </p:grpSpPr>
        <p:sp>
          <p:nvSpPr>
            <p:cNvPr id="593" name="Google Shape;593;p42"/>
            <p:cNvSpPr/>
            <p:nvPr/>
          </p:nvSpPr>
          <p:spPr>
            <a:xfrm>
              <a:off x="0" y="0"/>
              <a:ext cx="466811" cy="174869"/>
            </a:xfrm>
            <a:custGeom>
              <a:rect b="b" l="l" r="r" t="t"/>
              <a:pathLst>
                <a:path extrusionOk="0" h="174869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4869"/>
                  </a:lnTo>
                  <a:lnTo>
                    <a:pt x="0" y="174869"/>
                  </a:lnTo>
                  <a:close/>
                </a:path>
              </a:pathLst>
            </a:custGeom>
            <a:solidFill>
              <a:srgbClr val="F8DD70"/>
            </a:solidFill>
            <a:ln>
              <a:noFill/>
            </a:ln>
          </p:spPr>
        </p:sp>
        <p:sp>
          <p:nvSpPr>
            <p:cNvPr id="594" name="Google Shape;594;p4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Job Title</a:t>
              </a:r>
              <a:endParaRPr sz="700"/>
            </a:p>
          </p:txBody>
        </p:sp>
      </p:grpSp>
      <p:sp>
        <p:nvSpPr>
          <p:cNvPr id="595" name="Google Shape;595;p42"/>
          <p:cNvSpPr/>
          <p:nvPr/>
        </p:nvSpPr>
        <p:spPr>
          <a:xfrm>
            <a:off x="1318989" y="3588423"/>
            <a:ext cx="1243118" cy="465676"/>
          </a:xfrm>
          <a:custGeom>
            <a:rect b="b" l="l" r="r" t="t"/>
            <a:pathLst>
              <a:path extrusionOk="0" h="174869" w="466811">
                <a:moveTo>
                  <a:pt x="0" y="0"/>
                </a:moveTo>
                <a:lnTo>
                  <a:pt x="466811" y="0"/>
                </a:lnTo>
                <a:lnTo>
                  <a:pt x="466811" y="174869"/>
                </a:lnTo>
                <a:lnTo>
                  <a:pt x="0" y="174869"/>
                </a:lnTo>
                <a:close/>
              </a:path>
            </a:pathLst>
          </a:custGeom>
          <a:solidFill>
            <a:srgbClr val="F8DD70"/>
          </a:solidFill>
          <a:ln>
            <a:noFill/>
          </a:ln>
        </p:spPr>
      </p:sp>
      <p:sp>
        <p:nvSpPr>
          <p:cNvPr id="596" name="Google Shape;596;p42"/>
          <p:cNvSpPr/>
          <p:nvPr/>
        </p:nvSpPr>
        <p:spPr>
          <a:xfrm>
            <a:off x="3230874" y="3588423"/>
            <a:ext cx="1243118" cy="465676"/>
          </a:xfrm>
          <a:custGeom>
            <a:rect b="b" l="l" r="r" t="t"/>
            <a:pathLst>
              <a:path extrusionOk="0" h="174869" w="466811">
                <a:moveTo>
                  <a:pt x="0" y="0"/>
                </a:moveTo>
                <a:lnTo>
                  <a:pt x="466811" y="0"/>
                </a:lnTo>
                <a:lnTo>
                  <a:pt x="466811" y="174869"/>
                </a:lnTo>
                <a:lnTo>
                  <a:pt x="0" y="174869"/>
                </a:lnTo>
                <a:close/>
              </a:path>
            </a:pathLst>
          </a:custGeom>
          <a:solidFill>
            <a:srgbClr val="F8DD70"/>
          </a:solidFill>
          <a:ln>
            <a:noFill/>
          </a:ln>
        </p:spPr>
      </p:sp>
      <p:sp>
        <p:nvSpPr>
          <p:cNvPr id="597" name="Google Shape;597;p42"/>
          <p:cNvSpPr/>
          <p:nvPr/>
        </p:nvSpPr>
        <p:spPr>
          <a:xfrm>
            <a:off x="5014532" y="3588423"/>
            <a:ext cx="1243118" cy="465676"/>
          </a:xfrm>
          <a:custGeom>
            <a:rect b="b" l="l" r="r" t="t"/>
            <a:pathLst>
              <a:path extrusionOk="0" h="174869" w="466811">
                <a:moveTo>
                  <a:pt x="0" y="0"/>
                </a:moveTo>
                <a:lnTo>
                  <a:pt x="466811" y="0"/>
                </a:lnTo>
                <a:lnTo>
                  <a:pt x="466811" y="174869"/>
                </a:lnTo>
                <a:lnTo>
                  <a:pt x="0" y="174869"/>
                </a:lnTo>
                <a:close/>
              </a:path>
            </a:pathLst>
          </a:custGeom>
          <a:solidFill>
            <a:srgbClr val="F8DD70"/>
          </a:solidFill>
          <a:ln>
            <a:noFill/>
          </a:ln>
        </p:spPr>
      </p:sp>
      <p:sp>
        <p:nvSpPr>
          <p:cNvPr id="598" name="Google Shape;598;p42"/>
          <p:cNvSpPr/>
          <p:nvPr/>
        </p:nvSpPr>
        <p:spPr>
          <a:xfrm>
            <a:off x="6941790" y="3588423"/>
            <a:ext cx="1243129" cy="465679"/>
          </a:xfrm>
          <a:custGeom>
            <a:rect b="b" l="l" r="r" t="t"/>
            <a:pathLst>
              <a:path extrusionOk="0" h="174869" w="466811">
                <a:moveTo>
                  <a:pt x="0" y="0"/>
                </a:moveTo>
                <a:lnTo>
                  <a:pt x="466811" y="0"/>
                </a:lnTo>
                <a:lnTo>
                  <a:pt x="466811" y="174869"/>
                </a:lnTo>
                <a:lnTo>
                  <a:pt x="0" y="174869"/>
                </a:lnTo>
                <a:close/>
              </a:path>
            </a:pathLst>
          </a:custGeom>
          <a:solidFill>
            <a:srgbClr val="F8DD70"/>
          </a:solidFill>
          <a:ln>
            <a:noFill/>
          </a:ln>
        </p:spPr>
      </p:sp>
      <p:cxnSp>
        <p:nvCxnSpPr>
          <p:cNvPr id="599" name="Google Shape;599;p42"/>
          <p:cNvCxnSpPr/>
          <p:nvPr/>
        </p:nvCxnSpPr>
        <p:spPr>
          <a:xfrm rot="10800000">
            <a:off x="2652800" y="2600162"/>
            <a:ext cx="3702218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42"/>
          <p:cNvCxnSpPr/>
          <p:nvPr/>
        </p:nvCxnSpPr>
        <p:spPr>
          <a:xfrm rot="-5399924">
            <a:off x="4527502" y="2519200"/>
            <a:ext cx="152400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1" name="Google Shape;601;p42"/>
          <p:cNvCxnSpPr/>
          <p:nvPr/>
        </p:nvCxnSpPr>
        <p:spPr>
          <a:xfrm rot="-5400000">
            <a:off x="6262044" y="2693137"/>
            <a:ext cx="176424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2" name="Google Shape;602;p42"/>
          <p:cNvCxnSpPr/>
          <p:nvPr/>
        </p:nvCxnSpPr>
        <p:spPr>
          <a:xfrm rot="-5468555">
            <a:off x="2571016" y="2693059"/>
            <a:ext cx="176614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3" name="Google Shape;603;p42"/>
          <p:cNvCxnSpPr/>
          <p:nvPr/>
        </p:nvCxnSpPr>
        <p:spPr>
          <a:xfrm rot="10800000">
            <a:off x="2049044" y="3425244"/>
            <a:ext cx="1369663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4" name="Google Shape;604;p42"/>
          <p:cNvCxnSpPr/>
          <p:nvPr/>
        </p:nvCxnSpPr>
        <p:spPr>
          <a:xfrm rot="-5400000">
            <a:off x="2569584" y="3338507"/>
            <a:ext cx="183000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5" name="Google Shape;605;p42"/>
          <p:cNvCxnSpPr/>
          <p:nvPr/>
        </p:nvCxnSpPr>
        <p:spPr>
          <a:xfrm rot="-5512041">
            <a:off x="3343249" y="3503044"/>
            <a:ext cx="146153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6" name="Google Shape;606;p42"/>
          <p:cNvCxnSpPr/>
          <p:nvPr/>
        </p:nvCxnSpPr>
        <p:spPr>
          <a:xfrm rot="-5400000">
            <a:off x="1966265" y="3498499"/>
            <a:ext cx="156035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7" name="Google Shape;607;p42"/>
          <p:cNvCxnSpPr/>
          <p:nvPr/>
        </p:nvCxnSpPr>
        <p:spPr>
          <a:xfrm rot="10800000">
            <a:off x="5738216" y="3423586"/>
            <a:ext cx="1369663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8" name="Google Shape;608;p42"/>
          <p:cNvCxnSpPr/>
          <p:nvPr/>
        </p:nvCxnSpPr>
        <p:spPr>
          <a:xfrm rot="-5400000">
            <a:off x="6259656" y="3337749"/>
            <a:ext cx="181200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9" name="Google Shape;609;p42"/>
          <p:cNvCxnSpPr/>
          <p:nvPr/>
        </p:nvCxnSpPr>
        <p:spPr>
          <a:xfrm rot="-5512041">
            <a:off x="7032421" y="3501386"/>
            <a:ext cx="146153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0" name="Google Shape;610;p42"/>
          <p:cNvCxnSpPr/>
          <p:nvPr/>
        </p:nvCxnSpPr>
        <p:spPr>
          <a:xfrm rot="-5400000">
            <a:off x="5655436" y="3496841"/>
            <a:ext cx="156035" cy="0"/>
          </a:xfrm>
          <a:prstGeom prst="straightConnector1">
            <a:avLst/>
          </a:prstGeom>
          <a:noFill/>
          <a:ln cap="flat" cmpd="sng" w="9525">
            <a:solidFill>
              <a:srgbClr val="8256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11" name="Google Shape;611;p42"/>
          <p:cNvGrpSpPr/>
          <p:nvPr/>
        </p:nvGrpSpPr>
        <p:grpSpPr>
          <a:xfrm>
            <a:off x="-6350" y="0"/>
            <a:ext cx="9175648" cy="435319"/>
            <a:chOff x="7712561" y="1160851"/>
            <a:chExt cx="24468394" cy="1160851"/>
          </a:xfrm>
        </p:grpSpPr>
        <p:pic>
          <p:nvPicPr>
            <p:cNvPr id="612" name="Google Shape;612;p42"/>
            <p:cNvPicPr preferRelativeResize="0"/>
            <p:nvPr/>
          </p:nvPicPr>
          <p:blipFill rotWithShape="1">
            <a:blip r:embed="rId10">
              <a:alphaModFix/>
            </a:blip>
            <a:srcRect b="0" l="549" r="278" t="50000"/>
            <a:stretch/>
          </p:blipFill>
          <p:spPr>
            <a:xfrm>
              <a:off x="7712561" y="1160851"/>
              <a:ext cx="9118600" cy="1160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42"/>
            <p:cNvPicPr preferRelativeResize="0"/>
            <p:nvPr/>
          </p:nvPicPr>
          <p:blipFill rotWithShape="1">
            <a:blip r:embed="rId11">
              <a:alphaModFix/>
            </a:blip>
            <a:srcRect b="0" l="0" r="1150" t="50000"/>
            <a:stretch/>
          </p:blipFill>
          <p:spPr>
            <a:xfrm>
              <a:off x="15324066" y="1160851"/>
              <a:ext cx="9088995" cy="1160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42"/>
            <p:cNvPicPr preferRelativeResize="0"/>
            <p:nvPr/>
          </p:nvPicPr>
          <p:blipFill rotWithShape="1">
            <a:blip r:embed="rId12">
              <a:alphaModFix/>
            </a:blip>
            <a:srcRect b="0" l="0" r="0" t="50000"/>
            <a:stretch/>
          </p:blipFill>
          <p:spPr>
            <a:xfrm>
              <a:off x="22986098" y="1160851"/>
              <a:ext cx="9194857" cy="1160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42"/>
            <p:cNvPicPr preferRelativeResize="0"/>
            <p:nvPr/>
          </p:nvPicPr>
          <p:blipFill rotWithShape="1">
            <a:blip r:embed="rId10">
              <a:alphaModFix/>
            </a:blip>
            <a:srcRect b="0" l="0" r="84174" t="51094"/>
            <a:stretch/>
          </p:blipFill>
          <p:spPr>
            <a:xfrm>
              <a:off x="30648131" y="1186251"/>
              <a:ext cx="1455127" cy="113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6" name="Google Shape;616;p42"/>
          <p:cNvGrpSpPr/>
          <p:nvPr/>
        </p:nvGrpSpPr>
        <p:grpSpPr>
          <a:xfrm>
            <a:off x="3175" y="4629150"/>
            <a:ext cx="9153525" cy="514350"/>
            <a:chOff x="0" y="0"/>
            <a:chExt cx="24409400" cy="1371600"/>
          </a:xfrm>
        </p:grpSpPr>
        <p:pic>
          <p:nvPicPr>
            <p:cNvPr id="617" name="Google Shape;617;p42"/>
            <p:cNvPicPr preferRelativeResize="0"/>
            <p:nvPr/>
          </p:nvPicPr>
          <p:blipFill rotWithShape="1">
            <a:blip r:embed="rId13">
              <a:alphaModFix/>
            </a:blip>
            <a:srcRect b="41469" l="56253" r="0" t="0"/>
            <a:stretch/>
          </p:blipFill>
          <p:spPr>
            <a:xfrm>
              <a:off x="0" y="0"/>
              <a:ext cx="4022297" cy="135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42"/>
            <p:cNvPicPr preferRelativeResize="0"/>
            <p:nvPr/>
          </p:nvPicPr>
          <p:blipFill rotWithShape="1">
            <a:blip r:embed="rId13">
              <a:alphaModFix/>
            </a:blip>
            <a:srcRect b="40922" l="0" r="0" t="0"/>
            <a:stretch/>
          </p:blipFill>
          <p:spPr>
            <a:xfrm>
              <a:off x="2489472" y="0"/>
              <a:ext cx="9194857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42"/>
            <p:cNvPicPr preferRelativeResize="0"/>
            <p:nvPr/>
          </p:nvPicPr>
          <p:blipFill rotWithShape="1">
            <a:blip r:embed="rId10">
              <a:alphaModFix/>
            </a:blip>
            <a:srcRect b="40922" l="0" r="0" t="0"/>
            <a:stretch/>
          </p:blipFill>
          <p:spPr>
            <a:xfrm>
              <a:off x="10151505" y="0"/>
              <a:ext cx="9194857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42"/>
            <p:cNvPicPr preferRelativeResize="0"/>
            <p:nvPr/>
          </p:nvPicPr>
          <p:blipFill rotWithShape="1">
            <a:blip r:embed="rId11">
              <a:alphaModFix/>
            </a:blip>
            <a:srcRect b="40922" l="878" r="28264" t="0"/>
            <a:stretch/>
          </p:blipFill>
          <p:spPr>
            <a:xfrm>
              <a:off x="17894300" y="0"/>
              <a:ext cx="6515100" cy="137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1" name="Google Shape;621;p42"/>
          <p:cNvSpPr txBox="1"/>
          <p:nvPr/>
        </p:nvSpPr>
        <p:spPr>
          <a:xfrm>
            <a:off x="2039669" y="1892451"/>
            <a:ext cx="21642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Job Title</a:t>
            </a:r>
            <a:endParaRPr sz="700"/>
          </a:p>
        </p:txBody>
      </p:sp>
      <p:sp>
        <p:nvSpPr>
          <p:cNvPr id="622" name="Google Shape;622;p42"/>
          <p:cNvSpPr txBox="1"/>
          <p:nvPr/>
        </p:nvSpPr>
        <p:spPr>
          <a:xfrm>
            <a:off x="5733456" y="1892438"/>
            <a:ext cx="21642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Job Title</a:t>
            </a:r>
            <a:endParaRPr sz="700"/>
          </a:p>
        </p:txBody>
      </p:sp>
      <p:sp>
        <p:nvSpPr>
          <p:cNvPr id="623" name="Google Shape;623;p42"/>
          <p:cNvSpPr txBox="1"/>
          <p:nvPr/>
        </p:nvSpPr>
        <p:spPr>
          <a:xfrm>
            <a:off x="1319006" y="2691963"/>
            <a:ext cx="21642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Job Title</a:t>
            </a:r>
            <a:endParaRPr sz="700"/>
          </a:p>
        </p:txBody>
      </p:sp>
      <p:sp>
        <p:nvSpPr>
          <p:cNvPr id="624" name="Google Shape;624;p42"/>
          <p:cNvSpPr txBox="1"/>
          <p:nvPr/>
        </p:nvSpPr>
        <p:spPr>
          <a:xfrm>
            <a:off x="3227793" y="2688451"/>
            <a:ext cx="21642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Job Title</a:t>
            </a:r>
            <a:endParaRPr sz="700"/>
          </a:p>
        </p:txBody>
      </p:sp>
      <p:sp>
        <p:nvSpPr>
          <p:cNvPr id="625" name="Google Shape;625;p42"/>
          <p:cNvSpPr txBox="1"/>
          <p:nvPr/>
        </p:nvSpPr>
        <p:spPr>
          <a:xfrm>
            <a:off x="5014531" y="2688451"/>
            <a:ext cx="21642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Job Title</a:t>
            </a:r>
            <a:endParaRPr sz="700"/>
          </a:p>
        </p:txBody>
      </p:sp>
      <p:sp>
        <p:nvSpPr>
          <p:cNvPr id="626" name="Google Shape;626;p42"/>
          <p:cNvSpPr txBox="1"/>
          <p:nvPr/>
        </p:nvSpPr>
        <p:spPr>
          <a:xfrm>
            <a:off x="6945431" y="2688438"/>
            <a:ext cx="21642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Job Title</a:t>
            </a:r>
            <a:endParaRPr sz="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414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976" y="1984221"/>
            <a:ext cx="2531476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3"/>
          <p:cNvSpPr txBox="1"/>
          <p:nvPr/>
        </p:nvSpPr>
        <p:spPr>
          <a:xfrm>
            <a:off x="1864537" y="1844406"/>
            <a:ext cx="5414927" cy="728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Thank you!</a:t>
            </a:r>
            <a:endParaRPr sz="700"/>
          </a:p>
        </p:txBody>
      </p:sp>
      <p:sp>
        <p:nvSpPr>
          <p:cNvPr id="633" name="Google Shape;633;p43"/>
          <p:cNvSpPr txBox="1"/>
          <p:nvPr/>
        </p:nvSpPr>
        <p:spPr>
          <a:xfrm>
            <a:off x="2851909" y="2678382"/>
            <a:ext cx="3440182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Write a closing statement or call-to-action here.</a:t>
            </a:r>
            <a:endParaRPr sz="700"/>
          </a:p>
        </p:txBody>
      </p:sp>
      <p:grpSp>
        <p:nvGrpSpPr>
          <p:cNvPr id="634" name="Google Shape;634;p43"/>
          <p:cNvGrpSpPr/>
          <p:nvPr/>
        </p:nvGrpSpPr>
        <p:grpSpPr>
          <a:xfrm>
            <a:off x="3367" y="4272862"/>
            <a:ext cx="9136385" cy="870638"/>
            <a:chOff x="12932774" y="0"/>
            <a:chExt cx="24363693" cy="2321702"/>
          </a:xfrm>
        </p:grpSpPr>
        <p:pic>
          <p:nvPicPr>
            <p:cNvPr id="635" name="Google Shape;635;p43"/>
            <p:cNvPicPr preferRelativeResize="0"/>
            <p:nvPr/>
          </p:nvPicPr>
          <p:blipFill rotWithShape="1">
            <a:blip r:embed="rId4">
              <a:alphaModFix/>
            </a:blip>
            <a:srcRect b="0" l="57322" r="0" t="72"/>
            <a:stretch/>
          </p:blipFill>
          <p:spPr>
            <a:xfrm>
              <a:off x="12932774" y="1683"/>
              <a:ext cx="3924116" cy="2320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32406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986098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43"/>
            <p:cNvPicPr preferRelativeResize="0"/>
            <p:nvPr/>
          </p:nvPicPr>
          <p:blipFill rotWithShape="1">
            <a:blip r:embed="rId4">
              <a:alphaModFix/>
            </a:blip>
            <a:srcRect b="0" l="0" r="27694" t="0"/>
            <a:stretch/>
          </p:blipFill>
          <p:spPr>
            <a:xfrm>
              <a:off x="30648131" y="0"/>
              <a:ext cx="6648336" cy="2321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9" name="Google Shape;639;p43"/>
          <p:cNvGrpSpPr/>
          <p:nvPr/>
        </p:nvGrpSpPr>
        <p:grpSpPr>
          <a:xfrm>
            <a:off x="959" y="0"/>
            <a:ext cx="9142093" cy="870650"/>
            <a:chOff x="7732052" y="0"/>
            <a:chExt cx="24378916" cy="2321733"/>
          </a:xfrm>
        </p:grpSpPr>
        <p:pic>
          <p:nvPicPr>
            <p:cNvPr id="640" name="Google Shape;640;p43"/>
            <p:cNvPicPr preferRelativeResize="0"/>
            <p:nvPr/>
          </p:nvPicPr>
          <p:blipFill rotWithShape="1">
            <a:blip r:embed="rId5">
              <a:alphaModFix/>
            </a:blip>
            <a:srcRect b="0" l="84091" r="0" t="0"/>
            <a:stretch/>
          </p:blipFill>
          <p:spPr>
            <a:xfrm>
              <a:off x="7732052" y="0"/>
              <a:ext cx="1462800" cy="2321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43"/>
            <p:cNvPicPr preferRelativeResize="0"/>
            <p:nvPr/>
          </p:nvPicPr>
          <p:blipFill rotWithShape="1">
            <a:blip r:embed="rId5">
              <a:alphaModFix/>
            </a:blip>
            <a:srcRect b="1365" l="1026" r="0" t="0"/>
            <a:stretch/>
          </p:blipFill>
          <p:spPr>
            <a:xfrm>
              <a:off x="7756435" y="0"/>
              <a:ext cx="9100455" cy="2289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32406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43"/>
            <p:cNvPicPr preferRelativeResize="0"/>
            <p:nvPr/>
          </p:nvPicPr>
          <p:blipFill rotWithShape="1">
            <a:blip r:embed="rId5">
              <a:alphaModFix/>
            </a:blip>
            <a:srcRect b="0" l="0" r="1054" t="0"/>
            <a:stretch/>
          </p:blipFill>
          <p:spPr>
            <a:xfrm>
              <a:off x="22986098" y="0"/>
              <a:ext cx="9097929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4" name="Google Shape;644;p43"/>
            <p:cNvPicPr preferRelativeResize="0"/>
            <p:nvPr/>
          </p:nvPicPr>
          <p:blipFill rotWithShape="1">
            <a:blip r:embed="rId5">
              <a:alphaModFix/>
            </a:blip>
            <a:srcRect b="0" l="0" r="84090" t="0"/>
            <a:stretch/>
          </p:blipFill>
          <p:spPr>
            <a:xfrm>
              <a:off x="30648131" y="0"/>
              <a:ext cx="1462837" cy="2321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D7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6"/>
          <p:cNvGrpSpPr/>
          <p:nvPr/>
        </p:nvGrpSpPr>
        <p:grpSpPr>
          <a:xfrm>
            <a:off x="0" y="2301500"/>
            <a:ext cx="9143998" cy="2877816"/>
            <a:chOff x="0" y="-47625"/>
            <a:chExt cx="4816592" cy="1515887"/>
          </a:xfrm>
        </p:grpSpPr>
        <p:sp>
          <p:nvSpPr>
            <p:cNvPr id="146" name="Google Shape;146;p26"/>
            <p:cNvSpPr/>
            <p:nvPr/>
          </p:nvSpPr>
          <p:spPr>
            <a:xfrm>
              <a:off x="0" y="0"/>
              <a:ext cx="4816592" cy="1468262"/>
            </a:xfrm>
            <a:custGeom>
              <a:rect b="b" l="l" r="r" t="t"/>
              <a:pathLst>
                <a:path extrusionOk="0" h="146826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68262"/>
                  </a:lnTo>
                  <a:lnTo>
                    <a:pt x="0" y="1468262"/>
                  </a:lnTo>
                  <a:close/>
                </a:path>
              </a:pathLst>
            </a:custGeom>
            <a:solidFill>
              <a:srgbClr val="8256FF"/>
            </a:solidFill>
            <a:ln>
              <a:noFill/>
            </a:ln>
          </p:spPr>
        </p:sp>
        <p:sp>
          <p:nvSpPr>
            <p:cNvPr id="147" name="Google Shape;147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26"/>
          <p:cNvGrpSpPr/>
          <p:nvPr/>
        </p:nvGrpSpPr>
        <p:grpSpPr>
          <a:xfrm>
            <a:off x="654487" y="2624212"/>
            <a:ext cx="1973343" cy="1633458"/>
            <a:chOff x="0" y="-241101"/>
            <a:chExt cx="5262248" cy="4355892"/>
          </a:xfrm>
        </p:grpSpPr>
        <p:grpSp>
          <p:nvGrpSpPr>
            <p:cNvPr id="149" name="Google Shape;149;p26"/>
            <p:cNvGrpSpPr/>
            <p:nvPr/>
          </p:nvGrpSpPr>
          <p:grpSpPr>
            <a:xfrm>
              <a:off x="0" y="-241101"/>
              <a:ext cx="4585382" cy="4355892"/>
              <a:chOff x="0" y="-47625"/>
              <a:chExt cx="905755" cy="860425"/>
            </a:xfrm>
          </p:grpSpPr>
          <p:sp>
            <p:nvSpPr>
              <p:cNvPr id="150" name="Google Shape;150;p26"/>
              <p:cNvSpPr/>
              <p:nvPr/>
            </p:nvSpPr>
            <p:spPr>
              <a:xfrm>
                <a:off x="0" y="0"/>
                <a:ext cx="905755" cy="192403"/>
              </a:xfrm>
              <a:custGeom>
                <a:rect b="b" l="l" r="r" t="t"/>
                <a:pathLst>
                  <a:path extrusionOk="0" h="192403" w="905755">
                    <a:moveTo>
                      <a:pt x="0" y="0"/>
                    </a:moveTo>
                    <a:lnTo>
                      <a:pt x="905755" y="0"/>
                    </a:lnTo>
                    <a:lnTo>
                      <a:pt x="905755" y="192403"/>
                    </a:lnTo>
                    <a:lnTo>
                      <a:pt x="0" y="1924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1" name="Google Shape;151;p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6"/>
            <p:cNvGrpSpPr/>
            <p:nvPr/>
          </p:nvGrpSpPr>
          <p:grpSpPr>
            <a:xfrm rot="5400000">
              <a:off x="4072385" y="22450"/>
              <a:ext cx="1212313" cy="1167413"/>
              <a:chOff x="0" y="0"/>
              <a:chExt cx="685800" cy="660400"/>
            </a:xfrm>
          </p:grpSpPr>
          <p:sp>
            <p:nvSpPr>
              <p:cNvPr id="153" name="Google Shape;153;p26"/>
              <p:cNvSpPr/>
              <p:nvPr/>
            </p:nvSpPr>
            <p:spPr>
              <a:xfrm>
                <a:off x="0" y="0"/>
                <a:ext cx="551009" cy="343209"/>
              </a:xfrm>
              <a:custGeom>
                <a:rect b="b" l="l" r="r" t="t"/>
                <a:pathLst>
                  <a:path extrusionOk="0" h="343209" w="551009">
                    <a:moveTo>
                      <a:pt x="275504" y="0"/>
                    </a:moveTo>
                    <a:lnTo>
                      <a:pt x="551009" y="343209"/>
                    </a:lnTo>
                    <a:lnTo>
                      <a:pt x="0" y="343209"/>
                    </a:lnTo>
                    <a:lnTo>
                      <a:pt x="275504" y="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</p:sp>
          <p:sp>
            <p:nvSpPr>
              <p:cNvPr id="154" name="Google Shape;154;p26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" name="Google Shape;155;p26"/>
            <p:cNvSpPr txBox="1"/>
            <p:nvPr/>
          </p:nvSpPr>
          <p:spPr>
            <a:xfrm>
              <a:off x="137266" y="97552"/>
              <a:ext cx="4363750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Google Slides</a:t>
              </a:r>
              <a:endParaRPr sz="700"/>
            </a:p>
          </p:txBody>
        </p:sp>
      </p:grpSp>
      <p:grpSp>
        <p:nvGrpSpPr>
          <p:cNvPr id="156" name="Google Shape;156;p26"/>
          <p:cNvGrpSpPr/>
          <p:nvPr/>
        </p:nvGrpSpPr>
        <p:grpSpPr>
          <a:xfrm>
            <a:off x="3585329" y="2624212"/>
            <a:ext cx="1973343" cy="1633458"/>
            <a:chOff x="0" y="-241101"/>
            <a:chExt cx="5262248" cy="4355892"/>
          </a:xfrm>
        </p:grpSpPr>
        <p:grpSp>
          <p:nvGrpSpPr>
            <p:cNvPr id="157" name="Google Shape;157;p26"/>
            <p:cNvGrpSpPr/>
            <p:nvPr/>
          </p:nvGrpSpPr>
          <p:grpSpPr>
            <a:xfrm>
              <a:off x="0" y="-241101"/>
              <a:ext cx="4585382" cy="4355892"/>
              <a:chOff x="0" y="-47625"/>
              <a:chExt cx="905755" cy="860425"/>
            </a:xfrm>
          </p:grpSpPr>
          <p:sp>
            <p:nvSpPr>
              <p:cNvPr id="158" name="Google Shape;158;p26"/>
              <p:cNvSpPr/>
              <p:nvPr/>
            </p:nvSpPr>
            <p:spPr>
              <a:xfrm>
                <a:off x="0" y="0"/>
                <a:ext cx="905755" cy="192403"/>
              </a:xfrm>
              <a:custGeom>
                <a:rect b="b" l="l" r="r" t="t"/>
                <a:pathLst>
                  <a:path extrusionOk="0" h="192403" w="905755">
                    <a:moveTo>
                      <a:pt x="0" y="0"/>
                    </a:moveTo>
                    <a:lnTo>
                      <a:pt x="905755" y="0"/>
                    </a:lnTo>
                    <a:lnTo>
                      <a:pt x="905755" y="192403"/>
                    </a:lnTo>
                    <a:lnTo>
                      <a:pt x="0" y="1924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9" name="Google Shape;159;p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26"/>
            <p:cNvGrpSpPr/>
            <p:nvPr/>
          </p:nvGrpSpPr>
          <p:grpSpPr>
            <a:xfrm rot="5400000">
              <a:off x="4072385" y="22450"/>
              <a:ext cx="1212313" cy="1167413"/>
              <a:chOff x="0" y="0"/>
              <a:chExt cx="685800" cy="660400"/>
            </a:xfrm>
          </p:grpSpPr>
          <p:sp>
            <p:nvSpPr>
              <p:cNvPr id="161" name="Google Shape;161;p26"/>
              <p:cNvSpPr/>
              <p:nvPr/>
            </p:nvSpPr>
            <p:spPr>
              <a:xfrm>
                <a:off x="0" y="0"/>
                <a:ext cx="551009" cy="343209"/>
              </a:xfrm>
              <a:custGeom>
                <a:rect b="b" l="l" r="r" t="t"/>
                <a:pathLst>
                  <a:path extrusionOk="0" h="343209" w="551009">
                    <a:moveTo>
                      <a:pt x="275504" y="0"/>
                    </a:moveTo>
                    <a:lnTo>
                      <a:pt x="551009" y="343209"/>
                    </a:lnTo>
                    <a:lnTo>
                      <a:pt x="0" y="343209"/>
                    </a:lnTo>
                    <a:lnTo>
                      <a:pt x="275504" y="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</p:sp>
          <p:sp>
            <p:nvSpPr>
              <p:cNvPr id="162" name="Google Shape;162;p26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" name="Google Shape;163;p26"/>
            <p:cNvSpPr txBox="1"/>
            <p:nvPr/>
          </p:nvSpPr>
          <p:spPr>
            <a:xfrm>
              <a:off x="151690" y="97552"/>
              <a:ext cx="3713238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PowerPoint</a:t>
              </a:r>
              <a:endParaRPr sz="700"/>
            </a:p>
          </p:txBody>
        </p:sp>
      </p:grpSp>
      <p:grpSp>
        <p:nvGrpSpPr>
          <p:cNvPr id="164" name="Google Shape;164;p26"/>
          <p:cNvGrpSpPr/>
          <p:nvPr/>
        </p:nvGrpSpPr>
        <p:grpSpPr>
          <a:xfrm>
            <a:off x="6434769" y="2624212"/>
            <a:ext cx="1543048" cy="1633458"/>
            <a:chOff x="0" y="-241101"/>
            <a:chExt cx="4114796" cy="4355892"/>
          </a:xfrm>
        </p:grpSpPr>
        <p:grpSp>
          <p:nvGrpSpPr>
            <p:cNvPr id="165" name="Google Shape;165;p26"/>
            <p:cNvGrpSpPr/>
            <p:nvPr/>
          </p:nvGrpSpPr>
          <p:grpSpPr>
            <a:xfrm>
              <a:off x="0" y="-241101"/>
              <a:ext cx="4114796" cy="4355892"/>
              <a:chOff x="0" y="-47625"/>
              <a:chExt cx="812800" cy="860425"/>
            </a:xfrm>
          </p:grpSpPr>
          <p:sp>
            <p:nvSpPr>
              <p:cNvPr id="166" name="Google Shape;166;p26"/>
              <p:cNvSpPr/>
              <p:nvPr/>
            </p:nvSpPr>
            <p:spPr>
              <a:xfrm>
                <a:off x="0" y="0"/>
                <a:ext cx="449184" cy="192403"/>
              </a:xfrm>
              <a:custGeom>
                <a:rect b="b" l="l" r="r" t="t"/>
                <a:pathLst>
                  <a:path extrusionOk="0" h="192403" w="449184">
                    <a:moveTo>
                      <a:pt x="0" y="0"/>
                    </a:moveTo>
                    <a:lnTo>
                      <a:pt x="449184" y="0"/>
                    </a:lnTo>
                    <a:lnTo>
                      <a:pt x="449184" y="192403"/>
                    </a:lnTo>
                    <a:lnTo>
                      <a:pt x="0" y="1924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7" name="Google Shape;167;p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26"/>
            <p:cNvGrpSpPr/>
            <p:nvPr/>
          </p:nvGrpSpPr>
          <p:grpSpPr>
            <a:xfrm rot="5400000">
              <a:off x="1757312" y="22450"/>
              <a:ext cx="1212313" cy="1167413"/>
              <a:chOff x="0" y="0"/>
              <a:chExt cx="685800" cy="660400"/>
            </a:xfrm>
          </p:grpSpPr>
          <p:sp>
            <p:nvSpPr>
              <p:cNvPr id="169" name="Google Shape;169;p26"/>
              <p:cNvSpPr/>
              <p:nvPr/>
            </p:nvSpPr>
            <p:spPr>
              <a:xfrm>
                <a:off x="0" y="0"/>
                <a:ext cx="551009" cy="343209"/>
              </a:xfrm>
              <a:custGeom>
                <a:rect b="b" l="l" r="r" t="t"/>
                <a:pathLst>
                  <a:path extrusionOk="0" h="343209" w="551009">
                    <a:moveTo>
                      <a:pt x="275504" y="0"/>
                    </a:moveTo>
                    <a:lnTo>
                      <a:pt x="551009" y="343209"/>
                    </a:lnTo>
                    <a:lnTo>
                      <a:pt x="0" y="343209"/>
                    </a:lnTo>
                    <a:lnTo>
                      <a:pt x="275504" y="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</p:sp>
          <p:sp>
            <p:nvSpPr>
              <p:cNvPr id="170" name="Google Shape;170;p26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26"/>
            <p:cNvSpPr txBox="1"/>
            <p:nvPr/>
          </p:nvSpPr>
          <p:spPr>
            <a:xfrm>
              <a:off x="232748" y="97552"/>
              <a:ext cx="2398376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Canva</a:t>
              </a:r>
              <a:endParaRPr sz="700"/>
            </a:p>
          </p:txBody>
        </p:sp>
      </p:grp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2231" y="514350"/>
            <a:ext cx="1846695" cy="103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6156" y="269954"/>
            <a:ext cx="1807953" cy="2413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6"/>
          <p:cNvGrpSpPr/>
          <p:nvPr/>
        </p:nvGrpSpPr>
        <p:grpSpPr>
          <a:xfrm>
            <a:off x="10912" y="4758155"/>
            <a:ext cx="9122017" cy="421090"/>
            <a:chOff x="12961894" y="0"/>
            <a:chExt cx="24325378" cy="1122907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5">
              <a:alphaModFix/>
            </a:blip>
            <a:srcRect b="52277" l="57639" r="0" t="0"/>
            <a:stretch/>
          </p:blipFill>
          <p:spPr>
            <a:xfrm>
              <a:off x="12961894" y="0"/>
              <a:ext cx="3894996" cy="1107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6">
              <a:alphaModFix/>
            </a:blip>
            <a:srcRect b="51634" l="0" r="81" t="0"/>
            <a:stretch/>
          </p:blipFill>
          <p:spPr>
            <a:xfrm>
              <a:off x="15324066" y="0"/>
              <a:ext cx="9187381" cy="1122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7">
              <a:alphaModFix/>
            </a:blip>
            <a:srcRect b="51634" l="0" r="0" t="0"/>
            <a:stretch/>
          </p:blipFill>
          <p:spPr>
            <a:xfrm>
              <a:off x="22986098" y="0"/>
              <a:ext cx="9194857" cy="1122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b="51634" l="0" r="27794" t="794"/>
            <a:stretch/>
          </p:blipFill>
          <p:spPr>
            <a:xfrm>
              <a:off x="30648131" y="18455"/>
              <a:ext cx="6639141" cy="11044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26"/>
          <p:cNvSpPr txBox="1"/>
          <p:nvPr/>
        </p:nvSpPr>
        <p:spPr>
          <a:xfrm>
            <a:off x="519113" y="595183"/>
            <a:ext cx="4693119" cy="1262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F4F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How to Use This Presentation</a:t>
            </a:r>
            <a:endParaRPr sz="700"/>
          </a:p>
        </p:txBody>
      </p:sp>
      <p:sp>
        <p:nvSpPr>
          <p:cNvPr id="180" name="Google Shape;180;p26"/>
          <p:cNvSpPr txBox="1"/>
          <p:nvPr/>
        </p:nvSpPr>
        <p:spPr>
          <a:xfrm>
            <a:off x="514350" y="3314539"/>
            <a:ext cx="2570651" cy="1172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Click on the "Google Slides" button below this presentation preview. 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Click on "Make a copy."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Start editing your presentation.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You need to sign in to your           Google account.</a:t>
            </a:r>
            <a:endParaRPr sz="700"/>
          </a:p>
        </p:txBody>
      </p:sp>
      <p:sp>
        <p:nvSpPr>
          <p:cNvPr id="181" name="Google Shape;181;p26"/>
          <p:cNvSpPr txBox="1"/>
          <p:nvPr/>
        </p:nvSpPr>
        <p:spPr>
          <a:xfrm>
            <a:off x="3478368" y="3314539"/>
            <a:ext cx="2279114" cy="1172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Click on the "PowerPoint" button below this presentation preview. 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Start editing your presentation.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Download and install the fonts used in this presentation as listed on the next page.</a:t>
            </a:r>
            <a:endParaRPr sz="700"/>
          </a:p>
        </p:txBody>
      </p:sp>
      <p:sp>
        <p:nvSpPr>
          <p:cNvPr id="182" name="Google Shape;182;p26"/>
          <p:cNvSpPr txBox="1"/>
          <p:nvPr/>
        </p:nvSpPr>
        <p:spPr>
          <a:xfrm>
            <a:off x="6392374" y="3314539"/>
            <a:ext cx="2320294" cy="976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Click on the "Canva" button under this presentation preview. 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Start editing your presentation.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You need to sign in to your     Canva account.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4"/>
          <p:cNvSpPr txBox="1"/>
          <p:nvPr/>
        </p:nvSpPr>
        <p:spPr>
          <a:xfrm>
            <a:off x="519113" y="1154724"/>
            <a:ext cx="4052888" cy="642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8256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Credits</a:t>
            </a:r>
            <a:endParaRPr sz="700"/>
          </a:p>
        </p:txBody>
      </p:sp>
      <p:sp>
        <p:nvSpPr>
          <p:cNvPr id="650" name="Google Shape;650;p44"/>
          <p:cNvSpPr txBox="1"/>
          <p:nvPr/>
        </p:nvSpPr>
        <p:spPr>
          <a:xfrm>
            <a:off x="519113" y="1955010"/>
            <a:ext cx="4260256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 sz="700"/>
          </a:p>
        </p:txBody>
      </p:sp>
      <p:sp>
        <p:nvSpPr>
          <p:cNvPr id="651" name="Google Shape;651;p44"/>
          <p:cNvSpPr txBox="1"/>
          <p:nvPr/>
        </p:nvSpPr>
        <p:spPr>
          <a:xfrm>
            <a:off x="519113" y="2893564"/>
            <a:ext cx="4260256" cy="434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SlidesCarnival for the presentation template</a:t>
            </a:r>
            <a:endParaRPr sz="700"/>
          </a:p>
          <a:p>
            <a:pPr indent="-133350" lvl="1" marL="266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Pexels for the photos</a:t>
            </a:r>
            <a:endParaRPr sz="700"/>
          </a:p>
        </p:txBody>
      </p:sp>
      <p:sp>
        <p:nvSpPr>
          <p:cNvPr id="652" name="Google Shape;652;p44"/>
          <p:cNvSpPr txBox="1"/>
          <p:nvPr/>
        </p:nvSpPr>
        <p:spPr>
          <a:xfrm>
            <a:off x="519113" y="3668101"/>
            <a:ext cx="4260256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Happy designing! </a:t>
            </a:r>
            <a:endParaRPr sz="700"/>
          </a:p>
        </p:txBody>
      </p:sp>
      <p:pic>
        <p:nvPicPr>
          <p:cNvPr id="653" name="Google Shape;6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9897" y="870638"/>
            <a:ext cx="3834474" cy="3402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4" name="Google Shape;654;p44"/>
          <p:cNvGrpSpPr/>
          <p:nvPr/>
        </p:nvGrpSpPr>
        <p:grpSpPr>
          <a:xfrm>
            <a:off x="9" y="0"/>
            <a:ext cx="9143981" cy="870650"/>
            <a:chOff x="7729519" y="0"/>
            <a:chExt cx="24383950" cy="2321733"/>
          </a:xfrm>
        </p:grpSpPr>
        <p:pic>
          <p:nvPicPr>
            <p:cNvPr id="655" name="Google Shape;655;p44"/>
            <p:cNvPicPr preferRelativeResize="0"/>
            <p:nvPr/>
          </p:nvPicPr>
          <p:blipFill rotWithShape="1">
            <a:blip r:embed="rId4">
              <a:alphaModFix/>
            </a:blip>
            <a:srcRect b="0" l="84063" r="0" t="0"/>
            <a:stretch/>
          </p:blipFill>
          <p:spPr>
            <a:xfrm>
              <a:off x="7729519" y="0"/>
              <a:ext cx="1465333" cy="2321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44"/>
            <p:cNvPicPr preferRelativeResize="0"/>
            <p:nvPr/>
          </p:nvPicPr>
          <p:blipFill rotWithShape="1">
            <a:blip r:embed="rId4">
              <a:alphaModFix/>
            </a:blip>
            <a:srcRect b="0" l="797" r="0" t="0"/>
            <a:stretch/>
          </p:blipFill>
          <p:spPr>
            <a:xfrm>
              <a:off x="7735388" y="0"/>
              <a:ext cx="9121503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32406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44"/>
            <p:cNvPicPr preferRelativeResize="0"/>
            <p:nvPr/>
          </p:nvPicPr>
          <p:blipFill rotWithShape="1">
            <a:blip r:embed="rId4">
              <a:alphaModFix/>
            </a:blip>
            <a:srcRect b="0" l="0" r="794" t="0"/>
            <a:stretch/>
          </p:blipFill>
          <p:spPr>
            <a:xfrm>
              <a:off x="22986098" y="0"/>
              <a:ext cx="9121783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44"/>
            <p:cNvPicPr preferRelativeResize="0"/>
            <p:nvPr/>
          </p:nvPicPr>
          <p:blipFill rotWithShape="1">
            <a:blip r:embed="rId4">
              <a:alphaModFix/>
            </a:blip>
            <a:srcRect b="0" l="0" r="84063" t="0"/>
            <a:stretch/>
          </p:blipFill>
          <p:spPr>
            <a:xfrm>
              <a:off x="30648136" y="0"/>
              <a:ext cx="1465333" cy="23217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0" name="Google Shape;660;p44"/>
          <p:cNvGrpSpPr/>
          <p:nvPr/>
        </p:nvGrpSpPr>
        <p:grpSpPr>
          <a:xfrm>
            <a:off x="-4525" y="4272862"/>
            <a:ext cx="9151700" cy="870638"/>
            <a:chOff x="12911727" y="0"/>
            <a:chExt cx="24404533" cy="2321702"/>
          </a:xfrm>
        </p:grpSpPr>
        <p:pic>
          <p:nvPicPr>
            <p:cNvPr id="661" name="Google Shape;661;p44"/>
            <p:cNvPicPr preferRelativeResize="0"/>
            <p:nvPr/>
          </p:nvPicPr>
          <p:blipFill rotWithShape="1">
            <a:blip r:embed="rId6">
              <a:alphaModFix/>
            </a:blip>
            <a:srcRect b="0" l="57093" r="0" t="0"/>
            <a:stretch/>
          </p:blipFill>
          <p:spPr>
            <a:xfrm>
              <a:off x="12911727" y="0"/>
              <a:ext cx="3945163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2406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986098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44"/>
            <p:cNvPicPr preferRelativeResize="0"/>
            <p:nvPr/>
          </p:nvPicPr>
          <p:blipFill rotWithShape="1">
            <a:blip r:embed="rId6">
              <a:alphaModFix/>
            </a:blip>
            <a:srcRect b="0" l="0" r="27478" t="0"/>
            <a:stretch/>
          </p:blipFill>
          <p:spPr>
            <a:xfrm>
              <a:off x="30648131" y="0"/>
              <a:ext cx="6668129" cy="2321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7177" y="1543050"/>
            <a:ext cx="2072473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45"/>
          <p:cNvSpPr txBox="1"/>
          <p:nvPr/>
        </p:nvSpPr>
        <p:spPr>
          <a:xfrm>
            <a:off x="514350" y="961475"/>
            <a:ext cx="5690203" cy="1247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Fonts In this Presentation</a:t>
            </a:r>
            <a:endParaRPr sz="700"/>
          </a:p>
        </p:txBody>
      </p:sp>
      <p:sp>
        <p:nvSpPr>
          <p:cNvPr id="671" name="Google Shape;671;p45"/>
          <p:cNvSpPr txBox="1"/>
          <p:nvPr/>
        </p:nvSpPr>
        <p:spPr>
          <a:xfrm>
            <a:off x="514350" y="2468742"/>
            <a:ext cx="5690203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uses the following free fonts:</a:t>
            </a:r>
            <a:endParaRPr sz="700"/>
          </a:p>
        </p:txBody>
      </p:sp>
      <p:sp>
        <p:nvSpPr>
          <p:cNvPr id="672" name="Google Shape;672;p45"/>
          <p:cNvSpPr txBox="1"/>
          <p:nvPr/>
        </p:nvSpPr>
        <p:spPr>
          <a:xfrm>
            <a:off x="514350" y="2972902"/>
            <a:ext cx="5690203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Titles: </a:t>
            </a:r>
            <a:r>
              <a:rPr b="0" i="0" lang="en" sz="1200" u="none" cap="none" strike="noStrike">
                <a:solidFill>
                  <a:srgbClr val="FF4F63"/>
                </a:solidFill>
                <a:latin typeface="Arimo"/>
                <a:ea typeface="Arimo"/>
                <a:cs typeface="Arimo"/>
                <a:sym typeface="Arimo"/>
              </a:rPr>
              <a:t>Poppins ExtraBold</a:t>
            </a:r>
            <a:endParaRPr sz="700"/>
          </a:p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Headers: </a:t>
            </a:r>
            <a:r>
              <a:rPr b="0" i="0" lang="en" sz="1200" u="none" cap="none" strike="noStrike">
                <a:solidFill>
                  <a:srgbClr val="FF4F63"/>
                </a:solidFill>
                <a:latin typeface="Arimo"/>
                <a:ea typeface="Arimo"/>
                <a:cs typeface="Arimo"/>
                <a:sym typeface="Arimo"/>
              </a:rPr>
              <a:t>Lato Bold</a:t>
            </a:r>
            <a:endParaRPr sz="700"/>
          </a:p>
          <a:p>
            <a:pPr indent="-133350" lvl="1" marL="266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Body Copy: </a:t>
            </a:r>
            <a:r>
              <a:rPr b="0" i="0" lang="en" sz="1300" u="none" cap="none" strike="noStrike">
                <a:solidFill>
                  <a:srgbClr val="FF4F63"/>
                </a:solidFill>
                <a:latin typeface="Arimo"/>
                <a:ea typeface="Arimo"/>
                <a:cs typeface="Arimo"/>
                <a:sym typeface="Arimo"/>
              </a:rPr>
              <a:t>Arimo</a:t>
            </a:r>
            <a:endParaRPr sz="700"/>
          </a:p>
        </p:txBody>
      </p:sp>
      <p:sp>
        <p:nvSpPr>
          <p:cNvPr id="673" name="Google Shape;673;p45"/>
          <p:cNvSpPr txBox="1"/>
          <p:nvPr/>
        </p:nvSpPr>
        <p:spPr>
          <a:xfrm>
            <a:off x="514350" y="3861293"/>
            <a:ext cx="5690203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can find these fonts online too. Happy designing! </a:t>
            </a:r>
            <a:endParaRPr sz="700"/>
          </a:p>
        </p:txBody>
      </p:sp>
      <p:grpSp>
        <p:nvGrpSpPr>
          <p:cNvPr id="674" name="Google Shape;674;p45"/>
          <p:cNvGrpSpPr/>
          <p:nvPr/>
        </p:nvGrpSpPr>
        <p:grpSpPr>
          <a:xfrm>
            <a:off x="-6350" y="0"/>
            <a:ext cx="9175648" cy="435325"/>
            <a:chOff x="7712561" y="1160851"/>
            <a:chExt cx="24468394" cy="1160867"/>
          </a:xfrm>
        </p:grpSpPr>
        <p:pic>
          <p:nvPicPr>
            <p:cNvPr id="675" name="Google Shape;675;p45"/>
            <p:cNvPicPr preferRelativeResize="0"/>
            <p:nvPr/>
          </p:nvPicPr>
          <p:blipFill rotWithShape="1">
            <a:blip r:embed="rId4">
              <a:alphaModFix/>
            </a:blip>
            <a:srcRect b="0" l="84175" r="0" t="50000"/>
            <a:stretch/>
          </p:blipFill>
          <p:spPr>
            <a:xfrm>
              <a:off x="7739761" y="1160851"/>
              <a:ext cx="1455067" cy="1160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45"/>
            <p:cNvPicPr preferRelativeResize="0"/>
            <p:nvPr/>
          </p:nvPicPr>
          <p:blipFill rotWithShape="1">
            <a:blip r:embed="rId4">
              <a:alphaModFix/>
            </a:blip>
            <a:srcRect b="0" l="549" r="278" t="50000"/>
            <a:stretch/>
          </p:blipFill>
          <p:spPr>
            <a:xfrm>
              <a:off x="7712561" y="1160851"/>
              <a:ext cx="9118600" cy="1160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Google Shape;677;p45"/>
            <p:cNvPicPr preferRelativeResize="0"/>
            <p:nvPr/>
          </p:nvPicPr>
          <p:blipFill rotWithShape="1">
            <a:blip r:embed="rId5">
              <a:alphaModFix/>
            </a:blip>
            <a:srcRect b="0" l="0" r="1150" t="50000"/>
            <a:stretch/>
          </p:blipFill>
          <p:spPr>
            <a:xfrm>
              <a:off x="15324066" y="1160851"/>
              <a:ext cx="9088995" cy="1160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p45"/>
            <p:cNvPicPr preferRelativeResize="0"/>
            <p:nvPr/>
          </p:nvPicPr>
          <p:blipFill rotWithShape="1">
            <a:blip r:embed="rId6">
              <a:alphaModFix/>
            </a:blip>
            <a:srcRect b="0" l="0" r="0" t="50000"/>
            <a:stretch/>
          </p:blipFill>
          <p:spPr>
            <a:xfrm>
              <a:off x="22986098" y="1160851"/>
              <a:ext cx="9194857" cy="1160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Google Shape;679;p45"/>
            <p:cNvPicPr preferRelativeResize="0"/>
            <p:nvPr/>
          </p:nvPicPr>
          <p:blipFill rotWithShape="1">
            <a:blip r:embed="rId4">
              <a:alphaModFix/>
            </a:blip>
            <a:srcRect b="0" l="0" r="84174" t="51094"/>
            <a:stretch/>
          </p:blipFill>
          <p:spPr>
            <a:xfrm>
              <a:off x="30648131" y="1186251"/>
              <a:ext cx="1455127" cy="113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0" name="Google Shape;680;p45"/>
          <p:cNvGrpSpPr/>
          <p:nvPr/>
        </p:nvGrpSpPr>
        <p:grpSpPr>
          <a:xfrm>
            <a:off x="3175" y="4629150"/>
            <a:ext cx="9134475" cy="514350"/>
            <a:chOff x="0" y="0"/>
            <a:chExt cx="24358600" cy="1371600"/>
          </a:xfrm>
        </p:grpSpPr>
        <p:pic>
          <p:nvPicPr>
            <p:cNvPr id="681" name="Google Shape;681;p45"/>
            <p:cNvPicPr preferRelativeResize="0"/>
            <p:nvPr/>
          </p:nvPicPr>
          <p:blipFill rotWithShape="1">
            <a:blip r:embed="rId7">
              <a:alphaModFix/>
            </a:blip>
            <a:srcRect b="41469" l="56253" r="0" t="0"/>
            <a:stretch/>
          </p:blipFill>
          <p:spPr>
            <a:xfrm>
              <a:off x="0" y="0"/>
              <a:ext cx="4022297" cy="135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45"/>
            <p:cNvPicPr preferRelativeResize="0"/>
            <p:nvPr/>
          </p:nvPicPr>
          <p:blipFill rotWithShape="1">
            <a:blip r:embed="rId7">
              <a:alphaModFix/>
            </a:blip>
            <a:srcRect b="41469" l="0" r="0" t="0"/>
            <a:stretch/>
          </p:blipFill>
          <p:spPr>
            <a:xfrm>
              <a:off x="2489472" y="0"/>
              <a:ext cx="9194857" cy="135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45"/>
            <p:cNvPicPr preferRelativeResize="0"/>
            <p:nvPr/>
          </p:nvPicPr>
          <p:blipFill rotWithShape="1">
            <a:blip r:embed="rId4">
              <a:alphaModFix/>
            </a:blip>
            <a:srcRect b="40921" l="0" r="0" t="0"/>
            <a:stretch/>
          </p:blipFill>
          <p:spPr>
            <a:xfrm>
              <a:off x="10151505" y="0"/>
              <a:ext cx="9194857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p45"/>
            <p:cNvPicPr preferRelativeResize="0"/>
            <p:nvPr/>
          </p:nvPicPr>
          <p:blipFill rotWithShape="1">
            <a:blip r:embed="rId5">
              <a:alphaModFix/>
            </a:blip>
            <a:srcRect b="40921" l="0" r="28817" t="0"/>
            <a:stretch/>
          </p:blipFill>
          <p:spPr>
            <a:xfrm>
              <a:off x="17813538" y="0"/>
              <a:ext cx="6545062" cy="1371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9" name="Google Shape;689;p46"/>
          <p:cNvCxnSpPr/>
          <p:nvPr/>
        </p:nvCxnSpPr>
        <p:spPr>
          <a:xfrm rot="-5400000">
            <a:off x="896008" y="511969"/>
            <a:ext cx="5128764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90" name="Google Shape;690;p46"/>
          <p:cNvGrpSpPr/>
          <p:nvPr/>
        </p:nvGrpSpPr>
        <p:grpSpPr>
          <a:xfrm>
            <a:off x="3462771" y="-90413"/>
            <a:ext cx="5681230" cy="5233913"/>
            <a:chOff x="0" y="-47625"/>
            <a:chExt cx="2992582" cy="2756958"/>
          </a:xfrm>
        </p:grpSpPr>
        <p:sp>
          <p:nvSpPr>
            <p:cNvPr id="691" name="Google Shape;691;p46"/>
            <p:cNvSpPr/>
            <p:nvPr/>
          </p:nvSpPr>
          <p:spPr>
            <a:xfrm>
              <a:off x="0" y="0"/>
              <a:ext cx="2992582" cy="2709333"/>
            </a:xfrm>
            <a:custGeom>
              <a:rect b="b" l="l" r="r" t="t"/>
              <a:pathLst>
                <a:path extrusionOk="0" h="2709333" w="2992582">
                  <a:moveTo>
                    <a:pt x="0" y="0"/>
                  </a:moveTo>
                  <a:lnTo>
                    <a:pt x="2992582" y="0"/>
                  </a:lnTo>
                  <a:lnTo>
                    <a:pt x="29925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</p:sp>
        <p:sp>
          <p:nvSpPr>
            <p:cNvPr id="692" name="Google Shape;692;p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46"/>
          <p:cNvGrpSpPr/>
          <p:nvPr/>
        </p:nvGrpSpPr>
        <p:grpSpPr>
          <a:xfrm>
            <a:off x="3870497" y="566967"/>
            <a:ext cx="1078436" cy="1128984"/>
            <a:chOff x="0" y="-134804"/>
            <a:chExt cx="2875829" cy="3010627"/>
          </a:xfrm>
        </p:grpSpPr>
        <p:grpSp>
          <p:nvGrpSpPr>
            <p:cNvPr id="694" name="Google Shape;694;p46"/>
            <p:cNvGrpSpPr/>
            <p:nvPr/>
          </p:nvGrpSpPr>
          <p:grpSpPr>
            <a:xfrm>
              <a:off x="0" y="-134804"/>
              <a:ext cx="2875829" cy="3010627"/>
              <a:chOff x="0" y="-38100"/>
              <a:chExt cx="812800" cy="850900"/>
            </a:xfrm>
          </p:grpSpPr>
          <p:sp>
            <p:nvSpPr>
              <p:cNvPr id="695" name="Google Shape;695;p46"/>
              <p:cNvSpPr/>
              <p:nvPr/>
            </p:nvSpPr>
            <p:spPr>
              <a:xfrm>
                <a:off x="0" y="0"/>
                <a:ext cx="322895" cy="192403"/>
              </a:xfrm>
              <a:custGeom>
                <a:rect b="b" l="l" r="r" t="t"/>
                <a:pathLst>
                  <a:path extrusionOk="0" h="192403" w="322895">
                    <a:moveTo>
                      <a:pt x="0" y="0"/>
                    </a:moveTo>
                    <a:lnTo>
                      <a:pt x="322895" y="0"/>
                    </a:lnTo>
                    <a:lnTo>
                      <a:pt x="322895" y="192403"/>
                    </a:lnTo>
                    <a:lnTo>
                      <a:pt x="0" y="1924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96" name="Google Shape;696;p4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30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7" name="Google Shape;697;p46"/>
            <p:cNvGrpSpPr/>
            <p:nvPr/>
          </p:nvGrpSpPr>
          <p:grpSpPr>
            <a:xfrm rot="5400000">
              <a:off x="783924" y="15690"/>
              <a:ext cx="847284" cy="815904"/>
              <a:chOff x="0" y="0"/>
              <a:chExt cx="685800" cy="660400"/>
            </a:xfrm>
          </p:grpSpPr>
          <p:sp>
            <p:nvSpPr>
              <p:cNvPr id="698" name="Google Shape;698;p46"/>
              <p:cNvSpPr/>
              <p:nvPr/>
            </p:nvSpPr>
            <p:spPr>
              <a:xfrm>
                <a:off x="0" y="0"/>
                <a:ext cx="551009" cy="343209"/>
              </a:xfrm>
              <a:custGeom>
                <a:rect b="b" l="l" r="r" t="t"/>
                <a:pathLst>
                  <a:path extrusionOk="0" h="343209" w="551009">
                    <a:moveTo>
                      <a:pt x="275504" y="0"/>
                    </a:moveTo>
                    <a:lnTo>
                      <a:pt x="551009" y="343209"/>
                    </a:lnTo>
                    <a:lnTo>
                      <a:pt x="0" y="343209"/>
                    </a:lnTo>
                    <a:lnTo>
                      <a:pt x="275504" y="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</p:sp>
          <p:sp>
            <p:nvSpPr>
              <p:cNvPr id="699" name="Google Shape;699;p46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30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00" name="Google Shape;70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4292" y="650783"/>
            <a:ext cx="747542" cy="18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392458" y="484900"/>
            <a:ext cx="932527" cy="52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2960" y="515336"/>
            <a:ext cx="1344716" cy="45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705210">
            <a:off x="6795165" y="1492675"/>
            <a:ext cx="866516" cy="45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339408">
            <a:off x="4704662" y="1345606"/>
            <a:ext cx="761921" cy="74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52277" y="1509806"/>
            <a:ext cx="574636" cy="42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60482" y="1362898"/>
            <a:ext cx="767926" cy="71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70497" y="2503296"/>
            <a:ext cx="913799" cy="74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04617" y="2436116"/>
            <a:ext cx="988456" cy="87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4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13394" y="2431087"/>
            <a:ext cx="893587" cy="88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4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27302" y="2435569"/>
            <a:ext cx="1082887" cy="8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831661" y="3648060"/>
            <a:ext cx="1212935" cy="104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51352" y="3674596"/>
            <a:ext cx="744942" cy="99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829535" y="3614868"/>
            <a:ext cx="919489" cy="111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flipH="1">
            <a:off x="6403050" y="3677110"/>
            <a:ext cx="1119728" cy="989433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6"/>
          <p:cNvSpPr txBox="1"/>
          <p:nvPr/>
        </p:nvSpPr>
        <p:spPr>
          <a:xfrm>
            <a:off x="514350" y="476250"/>
            <a:ext cx="2529566" cy="1247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8256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8256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Page</a:t>
            </a:r>
            <a:endParaRPr sz="700"/>
          </a:p>
        </p:txBody>
      </p:sp>
      <p:sp>
        <p:nvSpPr>
          <p:cNvPr id="716" name="Google Shape;716;p46"/>
          <p:cNvSpPr txBox="1"/>
          <p:nvPr/>
        </p:nvSpPr>
        <p:spPr>
          <a:xfrm>
            <a:off x="514350" y="3453765"/>
            <a:ext cx="2529566" cy="1175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Use these design resources in your Canva Presentation. 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Don't forget to delete this page before presenting. </a:t>
            </a:r>
            <a:endParaRPr sz="700"/>
          </a:p>
        </p:txBody>
      </p:sp>
      <p:pic>
        <p:nvPicPr>
          <p:cNvPr id="717" name="Google Shape;717;p4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644331" y="1474160"/>
            <a:ext cx="952034" cy="49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rot="-660993">
            <a:off x="5667264" y="473689"/>
            <a:ext cx="479762" cy="542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9BFF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8144" y="1216633"/>
            <a:ext cx="1887712" cy="448056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47"/>
          <p:cNvSpPr txBox="1"/>
          <p:nvPr/>
        </p:nvSpPr>
        <p:spPr>
          <a:xfrm>
            <a:off x="1978213" y="1912352"/>
            <a:ext cx="5196786" cy="947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Free templates for all your presentation needs</a:t>
            </a:r>
            <a:endParaRPr sz="700"/>
          </a:p>
        </p:txBody>
      </p:sp>
      <p:sp>
        <p:nvSpPr>
          <p:cNvPr id="725" name="Google Shape;725;p47"/>
          <p:cNvSpPr txBox="1"/>
          <p:nvPr/>
        </p:nvSpPr>
        <p:spPr>
          <a:xfrm>
            <a:off x="514350" y="3131552"/>
            <a:ext cx="191952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 PowerPoint, Google Slides, and Canva</a:t>
            </a:r>
            <a:endParaRPr sz="700"/>
          </a:p>
        </p:txBody>
      </p:sp>
      <p:sp>
        <p:nvSpPr>
          <p:cNvPr id="726" name="Google Shape;726;p47"/>
          <p:cNvSpPr txBox="1"/>
          <p:nvPr/>
        </p:nvSpPr>
        <p:spPr>
          <a:xfrm>
            <a:off x="2529576" y="3131552"/>
            <a:ext cx="191952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100% free for personal or commercial use</a:t>
            </a:r>
            <a:endParaRPr sz="700"/>
          </a:p>
        </p:txBody>
      </p:sp>
      <p:sp>
        <p:nvSpPr>
          <p:cNvPr id="727" name="Google Shape;727;p47"/>
          <p:cNvSpPr txBox="1"/>
          <p:nvPr/>
        </p:nvSpPr>
        <p:spPr>
          <a:xfrm>
            <a:off x="4576606" y="3131552"/>
            <a:ext cx="191952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Ready to use, professional, and customizable</a:t>
            </a:r>
            <a:endParaRPr sz="700"/>
          </a:p>
        </p:txBody>
      </p:sp>
      <p:sp>
        <p:nvSpPr>
          <p:cNvPr id="728" name="Google Shape;728;p47"/>
          <p:cNvSpPr txBox="1"/>
          <p:nvPr/>
        </p:nvSpPr>
        <p:spPr>
          <a:xfrm>
            <a:off x="6733508" y="3131552"/>
            <a:ext cx="191952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Blow your audience away with attractive visuals</a:t>
            </a:r>
            <a:endParaRPr sz="700"/>
          </a:p>
        </p:txBody>
      </p:sp>
      <p:grpSp>
        <p:nvGrpSpPr>
          <p:cNvPr id="729" name="Google Shape;729;p47"/>
          <p:cNvGrpSpPr/>
          <p:nvPr/>
        </p:nvGrpSpPr>
        <p:grpSpPr>
          <a:xfrm>
            <a:off x="10513" y="4272862"/>
            <a:ext cx="9122975" cy="870638"/>
            <a:chOff x="12951828" y="0"/>
            <a:chExt cx="24327932" cy="2321702"/>
          </a:xfrm>
        </p:grpSpPr>
        <p:pic>
          <p:nvPicPr>
            <p:cNvPr id="730" name="Google Shape;730;p47"/>
            <p:cNvPicPr preferRelativeResize="0"/>
            <p:nvPr/>
          </p:nvPicPr>
          <p:blipFill rotWithShape="1">
            <a:blip r:embed="rId4">
              <a:alphaModFix/>
            </a:blip>
            <a:srcRect b="0" l="57529" r="0" t="0"/>
            <a:stretch/>
          </p:blipFill>
          <p:spPr>
            <a:xfrm>
              <a:off x="12951828" y="0"/>
              <a:ext cx="3905063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32406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986098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47"/>
            <p:cNvPicPr preferRelativeResize="0"/>
            <p:nvPr/>
          </p:nvPicPr>
          <p:blipFill rotWithShape="1">
            <a:blip r:embed="rId4">
              <a:alphaModFix/>
            </a:blip>
            <a:srcRect b="0" l="0" r="27875" t="0"/>
            <a:stretch/>
          </p:blipFill>
          <p:spPr>
            <a:xfrm>
              <a:off x="30648131" y="0"/>
              <a:ext cx="6631629" cy="2321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4" name="Google Shape;734;p47"/>
          <p:cNvGrpSpPr/>
          <p:nvPr/>
        </p:nvGrpSpPr>
        <p:grpSpPr>
          <a:xfrm>
            <a:off x="2509" y="0"/>
            <a:ext cx="9138988" cy="870650"/>
            <a:chOff x="7736185" y="0"/>
            <a:chExt cx="24370634" cy="2321733"/>
          </a:xfrm>
        </p:grpSpPr>
        <p:pic>
          <p:nvPicPr>
            <p:cNvPr id="735" name="Google Shape;735;p47"/>
            <p:cNvPicPr preferRelativeResize="0"/>
            <p:nvPr/>
          </p:nvPicPr>
          <p:blipFill rotWithShape="1">
            <a:blip r:embed="rId5">
              <a:alphaModFix/>
            </a:blip>
            <a:srcRect b="0" l="84136" r="0" t="0"/>
            <a:stretch/>
          </p:blipFill>
          <p:spPr>
            <a:xfrm>
              <a:off x="7736185" y="0"/>
              <a:ext cx="1458666" cy="2321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47"/>
            <p:cNvPicPr preferRelativeResize="0"/>
            <p:nvPr/>
          </p:nvPicPr>
          <p:blipFill rotWithShape="1">
            <a:blip r:embed="rId5">
              <a:alphaModFix/>
            </a:blip>
            <a:srcRect b="0" l="993" r="0" t="0"/>
            <a:stretch/>
          </p:blipFill>
          <p:spPr>
            <a:xfrm>
              <a:off x="7753348" y="0"/>
              <a:ext cx="9103542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7" name="Google Shape;737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32406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8" name="Google Shape;738;p47"/>
            <p:cNvPicPr preferRelativeResize="0"/>
            <p:nvPr/>
          </p:nvPicPr>
          <p:blipFill rotWithShape="1">
            <a:blip r:embed="rId5">
              <a:alphaModFix/>
            </a:blip>
            <a:srcRect b="0" l="0" r="805" t="0"/>
            <a:stretch/>
          </p:blipFill>
          <p:spPr>
            <a:xfrm>
              <a:off x="22986098" y="0"/>
              <a:ext cx="9120721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47"/>
            <p:cNvPicPr preferRelativeResize="0"/>
            <p:nvPr/>
          </p:nvPicPr>
          <p:blipFill rotWithShape="1">
            <a:blip r:embed="rId5">
              <a:alphaModFix/>
            </a:blip>
            <a:srcRect b="0" l="0" r="84135" t="0"/>
            <a:stretch/>
          </p:blipFill>
          <p:spPr>
            <a:xfrm>
              <a:off x="30648131" y="0"/>
              <a:ext cx="1458688" cy="2321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D7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7"/>
          <p:cNvGrpSpPr/>
          <p:nvPr/>
        </p:nvGrpSpPr>
        <p:grpSpPr>
          <a:xfrm>
            <a:off x="0" y="2301500"/>
            <a:ext cx="9143998" cy="2877816"/>
            <a:chOff x="0" y="-47625"/>
            <a:chExt cx="4816592" cy="1515887"/>
          </a:xfrm>
        </p:grpSpPr>
        <p:sp>
          <p:nvSpPr>
            <p:cNvPr id="188" name="Google Shape;188;p27"/>
            <p:cNvSpPr/>
            <p:nvPr/>
          </p:nvSpPr>
          <p:spPr>
            <a:xfrm>
              <a:off x="0" y="0"/>
              <a:ext cx="4816592" cy="1468262"/>
            </a:xfrm>
            <a:custGeom>
              <a:rect b="b" l="l" r="r" t="t"/>
              <a:pathLst>
                <a:path extrusionOk="0" h="146826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68262"/>
                  </a:lnTo>
                  <a:lnTo>
                    <a:pt x="0" y="1468262"/>
                  </a:lnTo>
                  <a:close/>
                </a:path>
              </a:pathLst>
            </a:custGeom>
            <a:solidFill>
              <a:srgbClr val="8256FF"/>
            </a:solidFill>
            <a:ln>
              <a:noFill/>
            </a:ln>
          </p:spPr>
        </p:sp>
        <p:sp>
          <p:nvSpPr>
            <p:cNvPr id="189" name="Google Shape;189;p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60993">
            <a:off x="7905768" y="1033999"/>
            <a:ext cx="1036429" cy="117291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/>
        </p:nvSpPr>
        <p:spPr>
          <a:xfrm>
            <a:off x="514350" y="3314539"/>
            <a:ext cx="2440895" cy="781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192" name="Google Shape;192;p27"/>
          <p:cNvSpPr txBox="1"/>
          <p:nvPr/>
        </p:nvSpPr>
        <p:spPr>
          <a:xfrm>
            <a:off x="3478368" y="3314539"/>
            <a:ext cx="2299875" cy="5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193" name="Google Shape;193;p27"/>
          <p:cNvSpPr txBox="1"/>
          <p:nvPr/>
        </p:nvSpPr>
        <p:spPr>
          <a:xfrm>
            <a:off x="6392374" y="3314539"/>
            <a:ext cx="2237275" cy="5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Enter "PowerPoint" in the search bar and click on the PowerPoint icon to download.</a:t>
            </a:r>
            <a:endParaRPr sz="700"/>
          </a:p>
        </p:txBody>
      </p:sp>
      <p:sp>
        <p:nvSpPr>
          <p:cNvPr id="194" name="Google Shape;194;p27"/>
          <p:cNvSpPr txBox="1"/>
          <p:nvPr/>
        </p:nvSpPr>
        <p:spPr>
          <a:xfrm>
            <a:off x="519113" y="609471"/>
            <a:ext cx="7921453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4F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Download this presentation as a </a:t>
            </a:r>
            <a:r>
              <a:rPr b="0" i="0" lang="en" sz="3500" u="none" cap="none" strike="noStrike">
                <a:solidFill>
                  <a:srgbClr val="8256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Powerpoint</a:t>
            </a:r>
            <a:r>
              <a:rPr b="0" i="0" lang="en" sz="3500" u="none" cap="none" strike="noStrike">
                <a:solidFill>
                  <a:srgbClr val="FF4F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template in 3 steps</a:t>
            </a:r>
            <a:endParaRPr sz="700"/>
          </a:p>
        </p:txBody>
      </p:sp>
      <p:grpSp>
        <p:nvGrpSpPr>
          <p:cNvPr id="195" name="Google Shape;195;p27"/>
          <p:cNvGrpSpPr/>
          <p:nvPr/>
        </p:nvGrpSpPr>
        <p:grpSpPr>
          <a:xfrm>
            <a:off x="514350" y="2624212"/>
            <a:ext cx="1543045" cy="1633458"/>
            <a:chOff x="0" y="-241101"/>
            <a:chExt cx="4114789" cy="4355892"/>
          </a:xfrm>
        </p:grpSpPr>
        <p:grpSp>
          <p:nvGrpSpPr>
            <p:cNvPr id="196" name="Google Shape;196;p27"/>
            <p:cNvGrpSpPr/>
            <p:nvPr/>
          </p:nvGrpSpPr>
          <p:grpSpPr>
            <a:xfrm>
              <a:off x="0" y="-241101"/>
              <a:ext cx="4114789" cy="4355892"/>
              <a:chOff x="0" y="-47625"/>
              <a:chExt cx="812800" cy="860425"/>
            </a:xfrm>
          </p:grpSpPr>
          <p:sp>
            <p:nvSpPr>
              <p:cNvPr id="197" name="Google Shape;197;p27"/>
              <p:cNvSpPr/>
              <p:nvPr/>
            </p:nvSpPr>
            <p:spPr>
              <a:xfrm>
                <a:off x="0" y="0"/>
                <a:ext cx="132045" cy="192403"/>
              </a:xfrm>
              <a:custGeom>
                <a:rect b="b" l="l" r="r" t="t"/>
                <a:pathLst>
                  <a:path extrusionOk="0" h="192403" w="132045">
                    <a:moveTo>
                      <a:pt x="0" y="0"/>
                    </a:moveTo>
                    <a:lnTo>
                      <a:pt x="132045" y="0"/>
                    </a:lnTo>
                    <a:lnTo>
                      <a:pt x="132045" y="192403"/>
                    </a:lnTo>
                    <a:lnTo>
                      <a:pt x="0" y="1924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8" name="Google Shape;198;p2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Google Shape;199;p27"/>
            <p:cNvGrpSpPr/>
            <p:nvPr/>
          </p:nvGrpSpPr>
          <p:grpSpPr>
            <a:xfrm rot="5400000">
              <a:off x="197000" y="22450"/>
              <a:ext cx="1212313" cy="1167413"/>
              <a:chOff x="0" y="0"/>
              <a:chExt cx="685800" cy="660400"/>
            </a:xfrm>
          </p:grpSpPr>
          <p:sp>
            <p:nvSpPr>
              <p:cNvPr id="200" name="Google Shape;200;p27"/>
              <p:cNvSpPr/>
              <p:nvPr/>
            </p:nvSpPr>
            <p:spPr>
              <a:xfrm>
                <a:off x="0" y="0"/>
                <a:ext cx="551009" cy="343209"/>
              </a:xfrm>
              <a:custGeom>
                <a:rect b="b" l="l" r="r" t="t"/>
                <a:pathLst>
                  <a:path extrusionOk="0" h="343209" w="551009">
                    <a:moveTo>
                      <a:pt x="275504" y="0"/>
                    </a:moveTo>
                    <a:lnTo>
                      <a:pt x="551009" y="343209"/>
                    </a:lnTo>
                    <a:lnTo>
                      <a:pt x="0" y="343209"/>
                    </a:lnTo>
                    <a:lnTo>
                      <a:pt x="275504" y="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</p:sp>
          <p:sp>
            <p:nvSpPr>
              <p:cNvPr id="201" name="Google Shape;201;p27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" name="Google Shape;202;p27"/>
            <p:cNvSpPr txBox="1"/>
            <p:nvPr/>
          </p:nvSpPr>
          <p:spPr>
            <a:xfrm>
              <a:off x="137266" y="97552"/>
              <a:ext cx="419161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700"/>
            </a:p>
          </p:txBody>
        </p:sp>
      </p:grpSp>
      <p:grpSp>
        <p:nvGrpSpPr>
          <p:cNvPr id="203" name="Google Shape;203;p27"/>
          <p:cNvGrpSpPr/>
          <p:nvPr/>
        </p:nvGrpSpPr>
        <p:grpSpPr>
          <a:xfrm>
            <a:off x="3484504" y="2624212"/>
            <a:ext cx="1543045" cy="1633458"/>
            <a:chOff x="0" y="-241101"/>
            <a:chExt cx="4114789" cy="4355892"/>
          </a:xfrm>
        </p:grpSpPr>
        <p:grpSp>
          <p:nvGrpSpPr>
            <p:cNvPr id="204" name="Google Shape;204;p27"/>
            <p:cNvGrpSpPr/>
            <p:nvPr/>
          </p:nvGrpSpPr>
          <p:grpSpPr>
            <a:xfrm>
              <a:off x="0" y="-241101"/>
              <a:ext cx="4114789" cy="4355892"/>
              <a:chOff x="0" y="-47625"/>
              <a:chExt cx="812800" cy="860425"/>
            </a:xfrm>
          </p:grpSpPr>
          <p:sp>
            <p:nvSpPr>
              <p:cNvPr id="205" name="Google Shape;205;p27"/>
              <p:cNvSpPr/>
              <p:nvPr/>
            </p:nvSpPr>
            <p:spPr>
              <a:xfrm>
                <a:off x="0" y="0"/>
                <a:ext cx="132045" cy="192403"/>
              </a:xfrm>
              <a:custGeom>
                <a:rect b="b" l="l" r="r" t="t"/>
                <a:pathLst>
                  <a:path extrusionOk="0" h="192403" w="132045">
                    <a:moveTo>
                      <a:pt x="0" y="0"/>
                    </a:moveTo>
                    <a:lnTo>
                      <a:pt x="132045" y="0"/>
                    </a:lnTo>
                    <a:lnTo>
                      <a:pt x="132045" y="192403"/>
                    </a:lnTo>
                    <a:lnTo>
                      <a:pt x="0" y="1924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6" name="Google Shape;206;p2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27"/>
            <p:cNvGrpSpPr/>
            <p:nvPr/>
          </p:nvGrpSpPr>
          <p:grpSpPr>
            <a:xfrm rot="5400000">
              <a:off x="197000" y="22450"/>
              <a:ext cx="1212313" cy="1167413"/>
              <a:chOff x="0" y="0"/>
              <a:chExt cx="685800" cy="660400"/>
            </a:xfrm>
          </p:grpSpPr>
          <p:sp>
            <p:nvSpPr>
              <p:cNvPr id="208" name="Google Shape;208;p27"/>
              <p:cNvSpPr/>
              <p:nvPr/>
            </p:nvSpPr>
            <p:spPr>
              <a:xfrm>
                <a:off x="0" y="0"/>
                <a:ext cx="551009" cy="343209"/>
              </a:xfrm>
              <a:custGeom>
                <a:rect b="b" l="l" r="r" t="t"/>
                <a:pathLst>
                  <a:path extrusionOk="0" h="343209" w="551009">
                    <a:moveTo>
                      <a:pt x="275504" y="0"/>
                    </a:moveTo>
                    <a:lnTo>
                      <a:pt x="551009" y="343209"/>
                    </a:lnTo>
                    <a:lnTo>
                      <a:pt x="0" y="343209"/>
                    </a:lnTo>
                    <a:lnTo>
                      <a:pt x="275504" y="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</p:sp>
          <p:sp>
            <p:nvSpPr>
              <p:cNvPr id="209" name="Google Shape;209;p27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27"/>
            <p:cNvSpPr txBox="1"/>
            <p:nvPr/>
          </p:nvSpPr>
          <p:spPr>
            <a:xfrm>
              <a:off x="137266" y="97552"/>
              <a:ext cx="419161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700"/>
            </a:p>
          </p:txBody>
        </p:sp>
      </p:grpSp>
      <p:grpSp>
        <p:nvGrpSpPr>
          <p:cNvPr id="211" name="Google Shape;211;p27"/>
          <p:cNvGrpSpPr/>
          <p:nvPr/>
        </p:nvGrpSpPr>
        <p:grpSpPr>
          <a:xfrm>
            <a:off x="6402755" y="2624212"/>
            <a:ext cx="1543045" cy="1633458"/>
            <a:chOff x="0" y="-241101"/>
            <a:chExt cx="4114789" cy="4355892"/>
          </a:xfrm>
        </p:grpSpPr>
        <p:grpSp>
          <p:nvGrpSpPr>
            <p:cNvPr id="212" name="Google Shape;212;p27"/>
            <p:cNvGrpSpPr/>
            <p:nvPr/>
          </p:nvGrpSpPr>
          <p:grpSpPr>
            <a:xfrm>
              <a:off x="0" y="-241101"/>
              <a:ext cx="4114789" cy="4355892"/>
              <a:chOff x="0" y="-47625"/>
              <a:chExt cx="812800" cy="860425"/>
            </a:xfrm>
          </p:grpSpPr>
          <p:sp>
            <p:nvSpPr>
              <p:cNvPr id="213" name="Google Shape;213;p27"/>
              <p:cNvSpPr/>
              <p:nvPr/>
            </p:nvSpPr>
            <p:spPr>
              <a:xfrm>
                <a:off x="0" y="0"/>
                <a:ext cx="132045" cy="192403"/>
              </a:xfrm>
              <a:custGeom>
                <a:rect b="b" l="l" r="r" t="t"/>
                <a:pathLst>
                  <a:path extrusionOk="0" h="192403" w="132045">
                    <a:moveTo>
                      <a:pt x="0" y="0"/>
                    </a:moveTo>
                    <a:lnTo>
                      <a:pt x="132045" y="0"/>
                    </a:lnTo>
                    <a:lnTo>
                      <a:pt x="132045" y="192403"/>
                    </a:lnTo>
                    <a:lnTo>
                      <a:pt x="0" y="1924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4" name="Google Shape;214;p2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27"/>
            <p:cNvGrpSpPr/>
            <p:nvPr/>
          </p:nvGrpSpPr>
          <p:grpSpPr>
            <a:xfrm rot="5400000">
              <a:off x="197000" y="22450"/>
              <a:ext cx="1212313" cy="1167413"/>
              <a:chOff x="0" y="0"/>
              <a:chExt cx="685800" cy="660400"/>
            </a:xfrm>
          </p:grpSpPr>
          <p:sp>
            <p:nvSpPr>
              <p:cNvPr id="216" name="Google Shape;216;p27"/>
              <p:cNvSpPr/>
              <p:nvPr/>
            </p:nvSpPr>
            <p:spPr>
              <a:xfrm>
                <a:off x="0" y="0"/>
                <a:ext cx="551009" cy="343209"/>
              </a:xfrm>
              <a:custGeom>
                <a:rect b="b" l="l" r="r" t="t"/>
                <a:pathLst>
                  <a:path extrusionOk="0" h="343209" w="551009">
                    <a:moveTo>
                      <a:pt x="275504" y="0"/>
                    </a:moveTo>
                    <a:lnTo>
                      <a:pt x="551009" y="343209"/>
                    </a:lnTo>
                    <a:lnTo>
                      <a:pt x="0" y="343209"/>
                    </a:lnTo>
                    <a:lnTo>
                      <a:pt x="275504" y="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</p:sp>
          <p:sp>
            <p:nvSpPr>
              <p:cNvPr id="217" name="Google Shape;217;p27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8" name="Google Shape;218;p27"/>
            <p:cNvSpPr txBox="1"/>
            <p:nvPr/>
          </p:nvSpPr>
          <p:spPr>
            <a:xfrm>
              <a:off x="137266" y="97552"/>
              <a:ext cx="419161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700"/>
            </a:p>
          </p:txBody>
        </p:sp>
      </p:grpSp>
      <p:grpSp>
        <p:nvGrpSpPr>
          <p:cNvPr id="219" name="Google Shape;219;p27"/>
          <p:cNvGrpSpPr/>
          <p:nvPr/>
        </p:nvGrpSpPr>
        <p:grpSpPr>
          <a:xfrm>
            <a:off x="10912" y="4758155"/>
            <a:ext cx="9122017" cy="421090"/>
            <a:chOff x="12961894" y="0"/>
            <a:chExt cx="24325378" cy="1122907"/>
          </a:xfrm>
        </p:grpSpPr>
        <p:pic>
          <p:nvPicPr>
            <p:cNvPr id="220" name="Google Shape;220;p27"/>
            <p:cNvPicPr preferRelativeResize="0"/>
            <p:nvPr/>
          </p:nvPicPr>
          <p:blipFill rotWithShape="1">
            <a:blip r:embed="rId4">
              <a:alphaModFix/>
            </a:blip>
            <a:srcRect b="52276" l="57639" r="0" t="0"/>
            <a:stretch/>
          </p:blipFill>
          <p:spPr>
            <a:xfrm>
              <a:off x="12961894" y="0"/>
              <a:ext cx="3894996" cy="1107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7"/>
            <p:cNvPicPr preferRelativeResize="0"/>
            <p:nvPr/>
          </p:nvPicPr>
          <p:blipFill rotWithShape="1">
            <a:blip r:embed="rId5">
              <a:alphaModFix/>
            </a:blip>
            <a:srcRect b="51634" l="0" r="79" t="0"/>
            <a:stretch/>
          </p:blipFill>
          <p:spPr>
            <a:xfrm>
              <a:off x="15324066" y="0"/>
              <a:ext cx="9187381" cy="1122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7"/>
            <p:cNvPicPr preferRelativeResize="0"/>
            <p:nvPr/>
          </p:nvPicPr>
          <p:blipFill rotWithShape="1">
            <a:blip r:embed="rId6">
              <a:alphaModFix/>
            </a:blip>
            <a:srcRect b="51634" l="0" r="0" t="0"/>
            <a:stretch/>
          </p:blipFill>
          <p:spPr>
            <a:xfrm>
              <a:off x="22986098" y="0"/>
              <a:ext cx="9194857" cy="1122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7"/>
            <p:cNvPicPr preferRelativeResize="0"/>
            <p:nvPr/>
          </p:nvPicPr>
          <p:blipFill rotWithShape="1">
            <a:blip r:embed="rId4">
              <a:alphaModFix/>
            </a:blip>
            <a:srcRect b="51634" l="0" r="27792" t="794"/>
            <a:stretch/>
          </p:blipFill>
          <p:spPr>
            <a:xfrm>
              <a:off x="30648131" y="18455"/>
              <a:ext cx="6639141" cy="11044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DD70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8"/>
          <p:cNvGrpSpPr/>
          <p:nvPr/>
        </p:nvGrpSpPr>
        <p:grpSpPr>
          <a:xfrm>
            <a:off x="0" y="2301500"/>
            <a:ext cx="9143998" cy="2877816"/>
            <a:chOff x="0" y="-47625"/>
            <a:chExt cx="4816592" cy="1515887"/>
          </a:xfrm>
        </p:grpSpPr>
        <p:sp>
          <p:nvSpPr>
            <p:cNvPr id="229" name="Google Shape;229;p28"/>
            <p:cNvSpPr/>
            <p:nvPr/>
          </p:nvSpPr>
          <p:spPr>
            <a:xfrm>
              <a:off x="0" y="0"/>
              <a:ext cx="4816592" cy="1468262"/>
            </a:xfrm>
            <a:custGeom>
              <a:rect b="b" l="l" r="r" t="t"/>
              <a:pathLst>
                <a:path extrusionOk="0" h="146826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68262"/>
                  </a:lnTo>
                  <a:lnTo>
                    <a:pt x="0" y="1468262"/>
                  </a:lnTo>
                  <a:close/>
                </a:path>
              </a:pathLst>
            </a:custGeom>
            <a:solidFill>
              <a:srgbClr val="8256FF"/>
            </a:solidFill>
            <a:ln>
              <a:noFill/>
            </a:ln>
          </p:spPr>
        </p:sp>
        <p:sp>
          <p:nvSpPr>
            <p:cNvPr id="230" name="Google Shape;230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8"/>
          <p:cNvGrpSpPr/>
          <p:nvPr/>
        </p:nvGrpSpPr>
        <p:grpSpPr>
          <a:xfrm>
            <a:off x="602584" y="2624212"/>
            <a:ext cx="1543045" cy="1633458"/>
            <a:chOff x="0" y="-241101"/>
            <a:chExt cx="4114789" cy="4355892"/>
          </a:xfrm>
        </p:grpSpPr>
        <p:grpSp>
          <p:nvGrpSpPr>
            <p:cNvPr id="232" name="Google Shape;232;p28"/>
            <p:cNvGrpSpPr/>
            <p:nvPr/>
          </p:nvGrpSpPr>
          <p:grpSpPr>
            <a:xfrm>
              <a:off x="0" y="-241101"/>
              <a:ext cx="4114789" cy="4355892"/>
              <a:chOff x="0" y="-47625"/>
              <a:chExt cx="812800" cy="860425"/>
            </a:xfrm>
          </p:grpSpPr>
          <p:sp>
            <p:nvSpPr>
              <p:cNvPr id="233" name="Google Shape;233;p28"/>
              <p:cNvSpPr/>
              <p:nvPr/>
            </p:nvSpPr>
            <p:spPr>
              <a:xfrm>
                <a:off x="0" y="0"/>
                <a:ext cx="132045" cy="192403"/>
              </a:xfrm>
              <a:custGeom>
                <a:rect b="b" l="l" r="r" t="t"/>
                <a:pathLst>
                  <a:path extrusionOk="0" h="192403" w="132045">
                    <a:moveTo>
                      <a:pt x="0" y="0"/>
                    </a:moveTo>
                    <a:lnTo>
                      <a:pt x="132045" y="0"/>
                    </a:lnTo>
                    <a:lnTo>
                      <a:pt x="132045" y="192403"/>
                    </a:lnTo>
                    <a:lnTo>
                      <a:pt x="0" y="1924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34" name="Google Shape;234;p2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28"/>
            <p:cNvGrpSpPr/>
            <p:nvPr/>
          </p:nvGrpSpPr>
          <p:grpSpPr>
            <a:xfrm rot="5400000">
              <a:off x="197000" y="22450"/>
              <a:ext cx="1212313" cy="1167413"/>
              <a:chOff x="0" y="0"/>
              <a:chExt cx="685800" cy="660400"/>
            </a:xfrm>
          </p:grpSpPr>
          <p:sp>
            <p:nvSpPr>
              <p:cNvPr id="236" name="Google Shape;236;p28"/>
              <p:cNvSpPr/>
              <p:nvPr/>
            </p:nvSpPr>
            <p:spPr>
              <a:xfrm>
                <a:off x="0" y="0"/>
                <a:ext cx="551009" cy="343209"/>
              </a:xfrm>
              <a:custGeom>
                <a:rect b="b" l="l" r="r" t="t"/>
                <a:pathLst>
                  <a:path extrusionOk="0" h="343209" w="551009">
                    <a:moveTo>
                      <a:pt x="275504" y="0"/>
                    </a:moveTo>
                    <a:lnTo>
                      <a:pt x="551009" y="343209"/>
                    </a:lnTo>
                    <a:lnTo>
                      <a:pt x="0" y="343209"/>
                    </a:lnTo>
                    <a:lnTo>
                      <a:pt x="275504" y="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</p:sp>
          <p:sp>
            <p:nvSpPr>
              <p:cNvPr id="237" name="Google Shape;237;p28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28"/>
            <p:cNvSpPr txBox="1"/>
            <p:nvPr/>
          </p:nvSpPr>
          <p:spPr>
            <a:xfrm>
              <a:off x="137266" y="97552"/>
              <a:ext cx="419161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700"/>
            </a:p>
          </p:txBody>
        </p:sp>
      </p:grpSp>
      <p:pic>
        <p:nvPicPr>
          <p:cNvPr id="239" name="Google Shape;239;p28"/>
          <p:cNvPicPr preferRelativeResize="0"/>
          <p:nvPr/>
        </p:nvPicPr>
        <p:blipFill rotWithShape="1">
          <a:blip r:embed="rId3">
            <a:alphaModFix/>
          </a:blip>
          <a:srcRect b="0" l="0" r="12103" t="20754"/>
          <a:stretch/>
        </p:blipFill>
        <p:spPr>
          <a:xfrm>
            <a:off x="4494150" y="0"/>
            <a:ext cx="4649851" cy="216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519113" y="609471"/>
            <a:ext cx="7921453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4F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Download this presentation as a </a:t>
            </a:r>
            <a:r>
              <a:rPr b="0" i="0" lang="en" sz="3500" u="none" cap="none" strike="noStrike">
                <a:solidFill>
                  <a:srgbClr val="8256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GoogleSlide</a:t>
            </a:r>
            <a:r>
              <a:rPr b="0" i="0" lang="en" sz="3500" u="none" cap="none" strike="noStrike">
                <a:solidFill>
                  <a:srgbClr val="FF4F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template in 3 steps</a:t>
            </a:r>
            <a:endParaRPr sz="700"/>
          </a:p>
        </p:txBody>
      </p:sp>
      <p:sp>
        <p:nvSpPr>
          <p:cNvPr id="241" name="Google Shape;241;p28"/>
          <p:cNvSpPr txBox="1"/>
          <p:nvPr/>
        </p:nvSpPr>
        <p:spPr>
          <a:xfrm>
            <a:off x="514350" y="3314539"/>
            <a:ext cx="2570651" cy="781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242" name="Google Shape;242;p28"/>
          <p:cNvSpPr txBox="1"/>
          <p:nvPr/>
        </p:nvSpPr>
        <p:spPr>
          <a:xfrm>
            <a:off x="3478368" y="3314539"/>
            <a:ext cx="2331017" cy="5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243" name="Google Shape;243;p28"/>
          <p:cNvSpPr txBox="1"/>
          <p:nvPr/>
        </p:nvSpPr>
        <p:spPr>
          <a:xfrm>
            <a:off x="6392374" y="3314539"/>
            <a:ext cx="2320294" cy="1172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Enter "Google Drive" in the search bar and click on the Google Drive icon to add this design as a Google slide in your G Drive. It will ask you to link your Google account to Canva the first time.</a:t>
            </a:r>
            <a:endParaRPr sz="700"/>
          </a:p>
        </p:txBody>
      </p:sp>
      <p:grpSp>
        <p:nvGrpSpPr>
          <p:cNvPr id="244" name="Google Shape;244;p28"/>
          <p:cNvGrpSpPr/>
          <p:nvPr/>
        </p:nvGrpSpPr>
        <p:grpSpPr>
          <a:xfrm>
            <a:off x="3572738" y="2624212"/>
            <a:ext cx="1543045" cy="1633458"/>
            <a:chOff x="0" y="-241101"/>
            <a:chExt cx="4114789" cy="4355892"/>
          </a:xfrm>
        </p:grpSpPr>
        <p:grpSp>
          <p:nvGrpSpPr>
            <p:cNvPr id="245" name="Google Shape;245;p28"/>
            <p:cNvGrpSpPr/>
            <p:nvPr/>
          </p:nvGrpSpPr>
          <p:grpSpPr>
            <a:xfrm>
              <a:off x="0" y="-241101"/>
              <a:ext cx="4114789" cy="4355892"/>
              <a:chOff x="0" y="-47625"/>
              <a:chExt cx="812800" cy="860425"/>
            </a:xfrm>
          </p:grpSpPr>
          <p:sp>
            <p:nvSpPr>
              <p:cNvPr id="246" name="Google Shape;246;p28"/>
              <p:cNvSpPr/>
              <p:nvPr/>
            </p:nvSpPr>
            <p:spPr>
              <a:xfrm>
                <a:off x="0" y="0"/>
                <a:ext cx="132045" cy="192403"/>
              </a:xfrm>
              <a:custGeom>
                <a:rect b="b" l="l" r="r" t="t"/>
                <a:pathLst>
                  <a:path extrusionOk="0" h="192403" w="132045">
                    <a:moveTo>
                      <a:pt x="0" y="0"/>
                    </a:moveTo>
                    <a:lnTo>
                      <a:pt x="132045" y="0"/>
                    </a:lnTo>
                    <a:lnTo>
                      <a:pt x="132045" y="192403"/>
                    </a:lnTo>
                    <a:lnTo>
                      <a:pt x="0" y="1924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47" name="Google Shape;247;p2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28"/>
            <p:cNvGrpSpPr/>
            <p:nvPr/>
          </p:nvGrpSpPr>
          <p:grpSpPr>
            <a:xfrm rot="5400000">
              <a:off x="197000" y="22450"/>
              <a:ext cx="1212313" cy="1167413"/>
              <a:chOff x="0" y="0"/>
              <a:chExt cx="685800" cy="660400"/>
            </a:xfrm>
          </p:grpSpPr>
          <p:sp>
            <p:nvSpPr>
              <p:cNvPr id="249" name="Google Shape;249;p28"/>
              <p:cNvSpPr/>
              <p:nvPr/>
            </p:nvSpPr>
            <p:spPr>
              <a:xfrm>
                <a:off x="0" y="0"/>
                <a:ext cx="551009" cy="343209"/>
              </a:xfrm>
              <a:custGeom>
                <a:rect b="b" l="l" r="r" t="t"/>
                <a:pathLst>
                  <a:path extrusionOk="0" h="343209" w="551009">
                    <a:moveTo>
                      <a:pt x="275504" y="0"/>
                    </a:moveTo>
                    <a:lnTo>
                      <a:pt x="551009" y="343209"/>
                    </a:lnTo>
                    <a:lnTo>
                      <a:pt x="0" y="343209"/>
                    </a:lnTo>
                    <a:lnTo>
                      <a:pt x="275504" y="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</p:sp>
          <p:sp>
            <p:nvSpPr>
              <p:cNvPr id="250" name="Google Shape;250;p28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8"/>
            <p:cNvSpPr txBox="1"/>
            <p:nvPr/>
          </p:nvSpPr>
          <p:spPr>
            <a:xfrm>
              <a:off x="137266" y="97552"/>
              <a:ext cx="419161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7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6490989" y="2624212"/>
            <a:ext cx="1543045" cy="1633458"/>
            <a:chOff x="0" y="-241101"/>
            <a:chExt cx="4114789" cy="4355892"/>
          </a:xfrm>
        </p:grpSpPr>
        <p:grpSp>
          <p:nvGrpSpPr>
            <p:cNvPr id="253" name="Google Shape;253;p28"/>
            <p:cNvGrpSpPr/>
            <p:nvPr/>
          </p:nvGrpSpPr>
          <p:grpSpPr>
            <a:xfrm>
              <a:off x="0" y="-241101"/>
              <a:ext cx="4114789" cy="4355892"/>
              <a:chOff x="0" y="-47625"/>
              <a:chExt cx="812800" cy="860425"/>
            </a:xfrm>
          </p:grpSpPr>
          <p:sp>
            <p:nvSpPr>
              <p:cNvPr id="254" name="Google Shape;254;p28"/>
              <p:cNvSpPr/>
              <p:nvPr/>
            </p:nvSpPr>
            <p:spPr>
              <a:xfrm>
                <a:off x="0" y="0"/>
                <a:ext cx="132045" cy="192403"/>
              </a:xfrm>
              <a:custGeom>
                <a:rect b="b" l="l" r="r" t="t"/>
                <a:pathLst>
                  <a:path extrusionOk="0" h="192403" w="132045">
                    <a:moveTo>
                      <a:pt x="0" y="0"/>
                    </a:moveTo>
                    <a:lnTo>
                      <a:pt x="132045" y="0"/>
                    </a:lnTo>
                    <a:lnTo>
                      <a:pt x="132045" y="192403"/>
                    </a:lnTo>
                    <a:lnTo>
                      <a:pt x="0" y="1924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55" name="Google Shape;255;p2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28"/>
            <p:cNvGrpSpPr/>
            <p:nvPr/>
          </p:nvGrpSpPr>
          <p:grpSpPr>
            <a:xfrm rot="5400000">
              <a:off x="197000" y="22450"/>
              <a:ext cx="1212313" cy="1167413"/>
              <a:chOff x="0" y="0"/>
              <a:chExt cx="685800" cy="660400"/>
            </a:xfrm>
          </p:grpSpPr>
          <p:sp>
            <p:nvSpPr>
              <p:cNvPr id="257" name="Google Shape;257;p28"/>
              <p:cNvSpPr/>
              <p:nvPr/>
            </p:nvSpPr>
            <p:spPr>
              <a:xfrm>
                <a:off x="0" y="0"/>
                <a:ext cx="551009" cy="343209"/>
              </a:xfrm>
              <a:custGeom>
                <a:rect b="b" l="l" r="r" t="t"/>
                <a:pathLst>
                  <a:path extrusionOk="0" h="343209" w="551009">
                    <a:moveTo>
                      <a:pt x="275504" y="0"/>
                    </a:moveTo>
                    <a:lnTo>
                      <a:pt x="551009" y="343209"/>
                    </a:lnTo>
                    <a:lnTo>
                      <a:pt x="0" y="343209"/>
                    </a:lnTo>
                    <a:lnTo>
                      <a:pt x="275504" y="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</p:sp>
          <p:sp>
            <p:nvSpPr>
              <p:cNvPr id="258" name="Google Shape;258;p28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9" name="Google Shape;259;p28"/>
            <p:cNvSpPr txBox="1"/>
            <p:nvPr/>
          </p:nvSpPr>
          <p:spPr>
            <a:xfrm>
              <a:off x="137266" y="97552"/>
              <a:ext cx="419161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700"/>
            </a:p>
          </p:txBody>
        </p:sp>
      </p:grpSp>
      <p:grpSp>
        <p:nvGrpSpPr>
          <p:cNvPr id="260" name="Google Shape;260;p28"/>
          <p:cNvGrpSpPr/>
          <p:nvPr/>
        </p:nvGrpSpPr>
        <p:grpSpPr>
          <a:xfrm>
            <a:off x="10912" y="4758155"/>
            <a:ext cx="9122017" cy="421090"/>
            <a:chOff x="12961894" y="0"/>
            <a:chExt cx="24325378" cy="1122907"/>
          </a:xfrm>
        </p:grpSpPr>
        <p:pic>
          <p:nvPicPr>
            <p:cNvPr id="261" name="Google Shape;261;p28"/>
            <p:cNvPicPr preferRelativeResize="0"/>
            <p:nvPr/>
          </p:nvPicPr>
          <p:blipFill rotWithShape="1">
            <a:blip r:embed="rId4">
              <a:alphaModFix/>
            </a:blip>
            <a:srcRect b="52276" l="57639" r="0" t="0"/>
            <a:stretch/>
          </p:blipFill>
          <p:spPr>
            <a:xfrm>
              <a:off x="12961894" y="0"/>
              <a:ext cx="3894996" cy="1107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8"/>
            <p:cNvPicPr preferRelativeResize="0"/>
            <p:nvPr/>
          </p:nvPicPr>
          <p:blipFill rotWithShape="1">
            <a:blip r:embed="rId5">
              <a:alphaModFix/>
            </a:blip>
            <a:srcRect b="51634" l="0" r="79" t="0"/>
            <a:stretch/>
          </p:blipFill>
          <p:spPr>
            <a:xfrm>
              <a:off x="15324066" y="0"/>
              <a:ext cx="9187381" cy="1122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8"/>
            <p:cNvPicPr preferRelativeResize="0"/>
            <p:nvPr/>
          </p:nvPicPr>
          <p:blipFill rotWithShape="1">
            <a:blip r:embed="rId6">
              <a:alphaModFix/>
            </a:blip>
            <a:srcRect b="51634" l="0" r="0" t="0"/>
            <a:stretch/>
          </p:blipFill>
          <p:spPr>
            <a:xfrm>
              <a:off x="22986098" y="0"/>
              <a:ext cx="9194857" cy="1122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8"/>
            <p:cNvPicPr preferRelativeResize="0"/>
            <p:nvPr/>
          </p:nvPicPr>
          <p:blipFill rotWithShape="1">
            <a:blip r:embed="rId4">
              <a:alphaModFix/>
            </a:blip>
            <a:srcRect b="51634" l="0" r="27792" t="794"/>
            <a:stretch/>
          </p:blipFill>
          <p:spPr>
            <a:xfrm>
              <a:off x="30648131" y="18455"/>
              <a:ext cx="6639141" cy="11044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 b="1196" l="0" r="0" t="1196"/>
          <a:stretch/>
        </p:blipFill>
        <p:spPr>
          <a:xfrm>
            <a:off x="851716" y="1335482"/>
            <a:ext cx="3802071" cy="2472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29"/>
          <p:cNvGrpSpPr/>
          <p:nvPr/>
        </p:nvGrpSpPr>
        <p:grpSpPr>
          <a:xfrm>
            <a:off x="-25298" y="0"/>
            <a:ext cx="9194596" cy="870650"/>
            <a:chOff x="7662033" y="0"/>
            <a:chExt cx="24518922" cy="2321733"/>
          </a:xfrm>
        </p:grpSpPr>
        <p:pic>
          <p:nvPicPr>
            <p:cNvPr id="271" name="Google Shape;271;p29"/>
            <p:cNvPicPr preferRelativeResize="0"/>
            <p:nvPr/>
          </p:nvPicPr>
          <p:blipFill rotWithShape="1">
            <a:blip r:embed="rId4">
              <a:alphaModFix/>
            </a:blip>
            <a:srcRect b="0" l="83541" r="0" t="0"/>
            <a:stretch/>
          </p:blipFill>
          <p:spPr>
            <a:xfrm>
              <a:off x="7681519" y="0"/>
              <a:ext cx="1513334" cy="2321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62033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32406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986098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9"/>
            <p:cNvPicPr preferRelativeResize="0"/>
            <p:nvPr/>
          </p:nvPicPr>
          <p:blipFill rotWithShape="1">
            <a:blip r:embed="rId4">
              <a:alphaModFix/>
            </a:blip>
            <a:srcRect b="0" l="0" r="83541" t="0"/>
            <a:stretch/>
          </p:blipFill>
          <p:spPr>
            <a:xfrm>
              <a:off x="30648136" y="0"/>
              <a:ext cx="1513334" cy="23217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6" name="Google Shape;276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705210">
            <a:off x="7141574" y="1482170"/>
            <a:ext cx="1527766" cy="80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 txBox="1"/>
          <p:nvPr/>
        </p:nvSpPr>
        <p:spPr>
          <a:xfrm>
            <a:off x="5026906" y="1246717"/>
            <a:ext cx="2837548" cy="1414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Hello there!</a:t>
            </a:r>
            <a:endParaRPr sz="700"/>
          </a:p>
        </p:txBody>
      </p:sp>
      <p:sp>
        <p:nvSpPr>
          <p:cNvPr id="278" name="Google Shape;278;p29"/>
          <p:cNvSpPr txBox="1"/>
          <p:nvPr/>
        </p:nvSpPr>
        <p:spPr>
          <a:xfrm>
            <a:off x="5026906" y="2868088"/>
            <a:ext cx="2878551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I'm Soona, and I wish to share my ideas with you, wonderful people! </a:t>
            </a:r>
            <a:endParaRPr sz="700"/>
          </a:p>
        </p:txBody>
      </p:sp>
      <p:pic>
        <p:nvPicPr>
          <p:cNvPr id="279" name="Google Shape;279;p29"/>
          <p:cNvPicPr preferRelativeResize="0"/>
          <p:nvPr/>
        </p:nvPicPr>
        <p:blipFill rotWithShape="1">
          <a:blip r:embed="rId4">
            <a:alphaModFix/>
          </a:blip>
          <a:srcRect b="0" l="211" r="0" t="0"/>
          <a:stretch/>
        </p:blipFill>
        <p:spPr>
          <a:xfrm>
            <a:off x="-17996" y="4272862"/>
            <a:ext cx="3440769" cy="87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7964" y="4272862"/>
            <a:ext cx="3448071" cy="87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/>
          <p:cNvPicPr preferRelativeResize="0"/>
          <p:nvPr/>
        </p:nvPicPr>
        <p:blipFill rotWithShape="1">
          <a:blip r:embed="rId5">
            <a:alphaModFix/>
          </a:blip>
          <a:srcRect b="0" l="0" r="599" t="0"/>
          <a:stretch/>
        </p:blipFill>
        <p:spPr>
          <a:xfrm>
            <a:off x="5721226" y="4272862"/>
            <a:ext cx="3427404" cy="87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 rotWithShape="1">
          <a:blip r:embed="rId4">
            <a:alphaModFix/>
          </a:blip>
          <a:srcRect b="0" l="0" r="83541" t="0"/>
          <a:stretch/>
        </p:blipFill>
        <p:spPr>
          <a:xfrm>
            <a:off x="8594491" y="4272850"/>
            <a:ext cx="567500" cy="8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9"/>
          <p:cNvPicPr preferRelativeResize="0"/>
          <p:nvPr/>
        </p:nvPicPr>
        <p:blipFill rotWithShape="1">
          <a:blip r:embed="rId4">
            <a:alphaModFix/>
          </a:blip>
          <a:srcRect b="0" l="83541" r="0" t="0"/>
          <a:stretch/>
        </p:blipFill>
        <p:spPr>
          <a:xfrm>
            <a:off x="-17991" y="4272850"/>
            <a:ext cx="567500" cy="8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0"/>
          <p:cNvGrpSpPr/>
          <p:nvPr/>
        </p:nvGrpSpPr>
        <p:grpSpPr>
          <a:xfrm>
            <a:off x="0" y="-72330"/>
            <a:ext cx="9143998" cy="5215830"/>
            <a:chOff x="0" y="-38100"/>
            <a:chExt cx="4816592" cy="2747433"/>
          </a:xfrm>
        </p:grpSpPr>
        <p:sp>
          <p:nvSpPr>
            <p:cNvPr id="289" name="Google Shape;289;p3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0" name="Google Shape;290;p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1" name="Google Shape;2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781" y="2372699"/>
            <a:ext cx="781662" cy="71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185" y="2372699"/>
            <a:ext cx="732079" cy="71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7588" y="2372699"/>
            <a:ext cx="494222" cy="7134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30"/>
          <p:cNvGrpSpPr/>
          <p:nvPr/>
        </p:nvGrpSpPr>
        <p:grpSpPr>
          <a:xfrm>
            <a:off x="2210" y="4272862"/>
            <a:ext cx="9146421" cy="870638"/>
            <a:chOff x="0" y="0"/>
            <a:chExt cx="24390455" cy="2321702"/>
          </a:xfrm>
        </p:grpSpPr>
        <p:pic>
          <p:nvPicPr>
            <p:cNvPr id="295" name="Google Shape;295;p30"/>
            <p:cNvPicPr preferRelativeResize="0"/>
            <p:nvPr/>
          </p:nvPicPr>
          <p:blipFill rotWithShape="1">
            <a:blip r:embed="rId6">
              <a:alphaModFix/>
            </a:blip>
            <a:srcRect b="0" l="55259" r="0" t="0"/>
            <a:stretch/>
          </p:blipFill>
          <p:spPr>
            <a:xfrm>
              <a:off x="0" y="0"/>
              <a:ext cx="4113770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80945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242978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30"/>
            <p:cNvPicPr preferRelativeResize="0"/>
            <p:nvPr/>
          </p:nvPicPr>
          <p:blipFill rotWithShape="1">
            <a:blip r:embed="rId8">
              <a:alphaModFix/>
            </a:blip>
            <a:srcRect b="0" l="0" r="29466" t="0"/>
            <a:stretch/>
          </p:blipFill>
          <p:spPr>
            <a:xfrm>
              <a:off x="17905011" y="0"/>
              <a:ext cx="6485444" cy="23217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9" name="Google Shape;299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16032" y="0"/>
            <a:ext cx="2424490" cy="293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0"/>
          <p:cNvSpPr txBox="1"/>
          <p:nvPr/>
        </p:nvSpPr>
        <p:spPr>
          <a:xfrm>
            <a:off x="6337588" y="3291078"/>
            <a:ext cx="229206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301" name="Google Shape;301;p30"/>
          <p:cNvSpPr txBox="1"/>
          <p:nvPr/>
        </p:nvSpPr>
        <p:spPr>
          <a:xfrm>
            <a:off x="6337588" y="3688080"/>
            <a:ext cx="22920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Briefly elaborate on what you want to discuss. </a:t>
            </a:r>
            <a:endParaRPr sz="700"/>
          </a:p>
        </p:txBody>
      </p:sp>
      <p:sp>
        <p:nvSpPr>
          <p:cNvPr id="302" name="Google Shape;302;p30"/>
          <p:cNvSpPr txBox="1"/>
          <p:nvPr/>
        </p:nvSpPr>
        <p:spPr>
          <a:xfrm>
            <a:off x="514350" y="471488"/>
            <a:ext cx="4167159" cy="126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8256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Write your topic or idea</a:t>
            </a:r>
            <a:endParaRPr sz="700"/>
          </a:p>
        </p:txBody>
      </p:sp>
      <p:sp>
        <p:nvSpPr>
          <p:cNvPr id="303" name="Google Shape;303;p30"/>
          <p:cNvSpPr txBox="1"/>
          <p:nvPr/>
        </p:nvSpPr>
        <p:spPr>
          <a:xfrm>
            <a:off x="514781" y="3291078"/>
            <a:ext cx="229206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304" name="Google Shape;304;p30"/>
          <p:cNvSpPr txBox="1"/>
          <p:nvPr/>
        </p:nvSpPr>
        <p:spPr>
          <a:xfrm>
            <a:off x="514781" y="3688080"/>
            <a:ext cx="22920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Briefly elaborate on what you want to discuss. </a:t>
            </a:r>
            <a:endParaRPr sz="700"/>
          </a:p>
        </p:txBody>
      </p:sp>
      <p:sp>
        <p:nvSpPr>
          <p:cNvPr id="305" name="Google Shape;305;p30"/>
          <p:cNvSpPr txBox="1"/>
          <p:nvPr/>
        </p:nvSpPr>
        <p:spPr>
          <a:xfrm>
            <a:off x="3426185" y="3291078"/>
            <a:ext cx="229206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306" name="Google Shape;306;p30"/>
          <p:cNvSpPr txBox="1"/>
          <p:nvPr/>
        </p:nvSpPr>
        <p:spPr>
          <a:xfrm>
            <a:off x="3426185" y="3688080"/>
            <a:ext cx="22920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Briefly 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-17521" y="3438562"/>
            <a:ext cx="9161433" cy="1709457"/>
            <a:chOff x="29252798" y="0"/>
            <a:chExt cx="24430487" cy="4558551"/>
          </a:xfrm>
        </p:grpSpPr>
        <p:pic>
          <p:nvPicPr>
            <p:cNvPr id="312" name="Google Shape;312;p31"/>
            <p:cNvPicPr preferRelativeResize="0"/>
            <p:nvPr/>
          </p:nvPicPr>
          <p:blipFill rotWithShape="1">
            <a:blip r:embed="rId3">
              <a:alphaModFix/>
            </a:blip>
            <a:srcRect b="3767" l="72598" r="0" t="0"/>
            <a:stretch/>
          </p:blipFill>
          <p:spPr>
            <a:xfrm>
              <a:off x="29252798" y="0"/>
              <a:ext cx="5140559" cy="4558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31"/>
            <p:cNvPicPr preferRelativeResize="0"/>
            <p:nvPr/>
          </p:nvPicPr>
          <p:blipFill rotWithShape="1">
            <a:blip r:embed="rId3">
              <a:alphaModFix/>
            </a:blip>
            <a:srcRect b="4525" l="0" r="0" t="0"/>
            <a:stretch/>
          </p:blipFill>
          <p:spPr>
            <a:xfrm>
              <a:off x="31265913" y="0"/>
              <a:ext cx="18760401" cy="4522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1"/>
            <p:cNvPicPr preferRelativeResize="0"/>
            <p:nvPr/>
          </p:nvPicPr>
          <p:blipFill rotWithShape="1">
            <a:blip r:embed="rId3">
              <a:alphaModFix/>
            </a:blip>
            <a:srcRect b="4551" l="0" r="63835" t="0"/>
            <a:stretch/>
          </p:blipFill>
          <p:spPr>
            <a:xfrm>
              <a:off x="46898869" y="0"/>
              <a:ext cx="6784416" cy="452135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15" name="Google Shape;315;p31"/>
          <p:cNvGraphicFramePr/>
          <p:nvPr/>
        </p:nvGraphicFramePr>
        <p:xfrm>
          <a:off x="638063" y="17227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{4B4FB242-E460-4C8A-B100-520683B43E6A}</a:tableStyleId>
              </a:tblPr>
              <a:tblGrid>
                <a:gridCol w="1910800"/>
                <a:gridCol w="5959450"/>
              </a:tblGrid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main point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discuss.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D70"/>
                    </a:solidFill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main point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discuss.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D70"/>
                    </a:solidFill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main point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discuss.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D70"/>
                    </a:solidFill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main point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discuss.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D70"/>
                    </a:solidFill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main point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Elaborate on what you want to discuss.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825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D70"/>
                    </a:solidFill>
                  </a:tcPr>
                </a:tc>
              </a:tr>
            </a:tbl>
          </a:graphicData>
        </a:graphic>
      </p:graphicFrame>
      <p:pic>
        <p:nvPicPr>
          <p:cNvPr id="316" name="Google Shape;31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8102" y="152434"/>
            <a:ext cx="2017748" cy="187834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1"/>
          <p:cNvSpPr txBox="1"/>
          <p:nvPr/>
        </p:nvSpPr>
        <p:spPr>
          <a:xfrm>
            <a:off x="514350" y="673907"/>
            <a:ext cx="6474941" cy="652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F414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Write Your Topic or Idea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9BFF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4324" y="1543050"/>
            <a:ext cx="2537153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/>
          <p:nvPr/>
        </p:nvSpPr>
        <p:spPr>
          <a:xfrm>
            <a:off x="514350" y="1843088"/>
            <a:ext cx="4392398" cy="1414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Write Your Topic or Idea</a:t>
            </a:r>
            <a:endParaRPr sz="700"/>
          </a:p>
        </p:txBody>
      </p:sp>
      <p:grpSp>
        <p:nvGrpSpPr>
          <p:cNvPr id="324" name="Google Shape;324;p32"/>
          <p:cNvGrpSpPr/>
          <p:nvPr/>
        </p:nvGrpSpPr>
        <p:grpSpPr>
          <a:xfrm>
            <a:off x="5310" y="4272862"/>
            <a:ext cx="9129723" cy="870638"/>
            <a:chOff x="0" y="0"/>
            <a:chExt cx="24345927" cy="2321702"/>
          </a:xfrm>
        </p:grpSpPr>
        <p:pic>
          <p:nvPicPr>
            <p:cNvPr id="325" name="Google Shape;325;p32"/>
            <p:cNvPicPr preferRelativeResize="0"/>
            <p:nvPr/>
          </p:nvPicPr>
          <p:blipFill rotWithShape="1">
            <a:blip r:embed="rId4">
              <a:alphaModFix/>
            </a:blip>
            <a:srcRect b="0" l="55349" r="0" t="0"/>
            <a:stretch/>
          </p:blipFill>
          <p:spPr>
            <a:xfrm>
              <a:off x="0" y="0"/>
              <a:ext cx="4105504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72679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234712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2"/>
            <p:cNvPicPr preferRelativeResize="0"/>
            <p:nvPr/>
          </p:nvPicPr>
          <p:blipFill rotWithShape="1">
            <a:blip r:embed="rId6">
              <a:alphaModFix/>
            </a:blip>
            <a:srcRect b="0" l="0" r="29859" t="0"/>
            <a:stretch/>
          </p:blipFill>
          <p:spPr>
            <a:xfrm>
              <a:off x="17896745" y="0"/>
              <a:ext cx="6449182" cy="2321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32"/>
          <p:cNvGrpSpPr/>
          <p:nvPr/>
        </p:nvGrpSpPr>
        <p:grpSpPr>
          <a:xfrm>
            <a:off x="3309" y="0"/>
            <a:ext cx="9165988" cy="870650"/>
            <a:chOff x="7738319" y="0"/>
            <a:chExt cx="24442636" cy="2321733"/>
          </a:xfrm>
        </p:grpSpPr>
        <p:pic>
          <p:nvPicPr>
            <p:cNvPr id="330" name="Google Shape;330;p32"/>
            <p:cNvPicPr preferRelativeResize="0"/>
            <p:nvPr/>
          </p:nvPicPr>
          <p:blipFill rotWithShape="1">
            <a:blip r:embed="rId5">
              <a:alphaModFix/>
            </a:blip>
            <a:srcRect b="0" l="84159" r="0" t="0"/>
            <a:stretch/>
          </p:blipFill>
          <p:spPr>
            <a:xfrm>
              <a:off x="7738319" y="0"/>
              <a:ext cx="1456533" cy="2321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32"/>
            <p:cNvPicPr preferRelativeResize="0"/>
            <p:nvPr/>
          </p:nvPicPr>
          <p:blipFill rotWithShape="1">
            <a:blip r:embed="rId5">
              <a:alphaModFix/>
            </a:blip>
            <a:srcRect b="417" l="1051" r="0" t="0"/>
            <a:stretch/>
          </p:blipFill>
          <p:spPr>
            <a:xfrm>
              <a:off x="7758756" y="0"/>
              <a:ext cx="9098134" cy="2312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32406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986098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2"/>
            <p:cNvPicPr preferRelativeResize="0"/>
            <p:nvPr/>
          </p:nvPicPr>
          <p:blipFill rotWithShape="1">
            <a:blip r:embed="rId4">
              <a:alphaModFix/>
            </a:blip>
            <a:srcRect b="0" l="0" r="84159" t="0"/>
            <a:stretch/>
          </p:blipFill>
          <p:spPr>
            <a:xfrm>
              <a:off x="30648131" y="0"/>
              <a:ext cx="1456552" cy="2321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33"/>
          <p:cNvGrpSpPr/>
          <p:nvPr/>
        </p:nvGrpSpPr>
        <p:grpSpPr>
          <a:xfrm>
            <a:off x="10973" y="4272862"/>
            <a:ext cx="9124059" cy="870638"/>
            <a:chOff x="0" y="0"/>
            <a:chExt cx="24330825" cy="2321702"/>
          </a:xfrm>
        </p:grpSpPr>
        <p:pic>
          <p:nvPicPr>
            <p:cNvPr id="340" name="Google Shape;340;p33"/>
            <p:cNvPicPr preferRelativeResize="0"/>
            <p:nvPr/>
          </p:nvPicPr>
          <p:blipFill rotWithShape="1">
            <a:blip r:embed="rId3">
              <a:alphaModFix/>
            </a:blip>
            <a:srcRect b="0" l="50023" r="0" t="0"/>
            <a:stretch/>
          </p:blipFill>
          <p:spPr>
            <a:xfrm>
              <a:off x="0" y="0"/>
              <a:ext cx="4595261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62436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24469" y="0"/>
              <a:ext cx="9194857" cy="232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33"/>
            <p:cNvPicPr preferRelativeResize="0"/>
            <p:nvPr/>
          </p:nvPicPr>
          <p:blipFill rotWithShape="1">
            <a:blip r:embed="rId5">
              <a:alphaModFix/>
            </a:blip>
            <a:srcRect b="0" l="0" r="35351" t="0"/>
            <a:stretch/>
          </p:blipFill>
          <p:spPr>
            <a:xfrm>
              <a:off x="18386502" y="0"/>
              <a:ext cx="5944323" cy="2321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33"/>
          <p:cNvGrpSpPr/>
          <p:nvPr/>
        </p:nvGrpSpPr>
        <p:grpSpPr>
          <a:xfrm>
            <a:off x="5310" y="472"/>
            <a:ext cx="9135387" cy="434847"/>
            <a:chOff x="0" y="1162109"/>
            <a:chExt cx="24361030" cy="1159593"/>
          </a:xfrm>
        </p:grpSpPr>
        <p:pic>
          <p:nvPicPr>
            <p:cNvPr id="345" name="Google Shape;345;p33"/>
            <p:cNvPicPr preferRelativeResize="0"/>
            <p:nvPr/>
          </p:nvPicPr>
          <p:blipFill rotWithShape="1">
            <a:blip r:embed="rId3">
              <a:alphaModFix/>
            </a:blip>
            <a:srcRect b="0" l="44845" r="0" t="50054"/>
            <a:stretch/>
          </p:blipFill>
          <p:spPr>
            <a:xfrm>
              <a:off x="0" y="1162109"/>
              <a:ext cx="5071248" cy="115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33"/>
            <p:cNvPicPr preferRelativeResize="0"/>
            <p:nvPr/>
          </p:nvPicPr>
          <p:blipFill rotWithShape="1">
            <a:blip r:embed="rId4">
              <a:alphaModFix/>
            </a:blip>
            <a:srcRect b="0" l="0" r="344" t="50054"/>
            <a:stretch/>
          </p:blipFill>
          <p:spPr>
            <a:xfrm>
              <a:off x="3538423" y="1162109"/>
              <a:ext cx="9163143" cy="115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33"/>
            <p:cNvPicPr preferRelativeResize="0"/>
            <p:nvPr/>
          </p:nvPicPr>
          <p:blipFill rotWithShape="1">
            <a:blip r:embed="rId5">
              <a:alphaModFix/>
            </a:blip>
            <a:srcRect b="0" l="0" r="0" t="50703"/>
            <a:stretch/>
          </p:blipFill>
          <p:spPr>
            <a:xfrm>
              <a:off x="11200456" y="1177212"/>
              <a:ext cx="9194857" cy="114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33"/>
            <p:cNvPicPr preferRelativeResize="0"/>
            <p:nvPr/>
          </p:nvPicPr>
          <p:blipFill rotWithShape="1">
            <a:blip r:embed="rId5">
              <a:alphaModFix/>
            </a:blip>
            <a:srcRect b="0" l="0" r="40199" t="50703"/>
            <a:stretch/>
          </p:blipFill>
          <p:spPr>
            <a:xfrm>
              <a:off x="18862489" y="1177212"/>
              <a:ext cx="5498541" cy="11444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9" name="Google Shape;349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6547" y="601407"/>
            <a:ext cx="4358860" cy="148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572000" y="700226"/>
            <a:ext cx="3747296" cy="331124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/>
          <p:nvPr/>
        </p:nvSpPr>
        <p:spPr>
          <a:xfrm>
            <a:off x="514350" y="766788"/>
            <a:ext cx="3681554" cy="126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F414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Write Your Topic or Idea</a:t>
            </a:r>
            <a:endParaRPr sz="700"/>
          </a:p>
        </p:txBody>
      </p:sp>
      <p:sp>
        <p:nvSpPr>
          <p:cNvPr id="352" name="Google Shape;352;p33"/>
          <p:cNvSpPr txBox="1"/>
          <p:nvPr/>
        </p:nvSpPr>
        <p:spPr>
          <a:xfrm>
            <a:off x="514350" y="2327275"/>
            <a:ext cx="3681554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Elaborate on what you want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 discuss. 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