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Great Vibes"/>
      <p:regular r:id="rId11"/>
    </p:embeddedFont>
    <p:embeddedFont>
      <p:font typeface="Cinzel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reatVibes-regular.fntdata"/><Relationship Id="rId10" Type="http://schemas.openxmlformats.org/officeDocument/2006/relationships/slide" Target="slides/slide5.xml"/><Relationship Id="rId13" Type="http://schemas.openxmlformats.org/officeDocument/2006/relationships/font" Target="fonts/Cinzel-bold.fntdata"/><Relationship Id="rId12" Type="http://schemas.openxmlformats.org/officeDocument/2006/relationships/font" Target="fonts/Cinze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.png"/><Relationship Id="rId13" Type="http://schemas.openxmlformats.org/officeDocument/2006/relationships/image" Target="../media/image19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5" Type="http://schemas.openxmlformats.org/officeDocument/2006/relationships/image" Target="../media/image23.png"/><Relationship Id="rId1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28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E2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269722"/>
            <a:ext cx="7556501" cy="1339888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0" y="6839537"/>
            <a:ext cx="7560000" cy="3852463"/>
          </a:xfrm>
          <a:custGeom>
            <a:rect b="b" l="l" r="r" t="t"/>
            <a:pathLst>
              <a:path extrusionOk="0" h="3852463" w="7560000">
                <a:moveTo>
                  <a:pt x="0" y="0"/>
                </a:moveTo>
                <a:lnTo>
                  <a:pt x="7560000" y="0"/>
                </a:lnTo>
                <a:lnTo>
                  <a:pt x="7560000" y="3852463"/>
                </a:lnTo>
                <a:lnTo>
                  <a:pt x="0" y="385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405" l="-10019" r="-26873" t="-69742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-114329" y="-230329"/>
            <a:ext cx="2982275" cy="3340634"/>
          </a:xfrm>
          <a:custGeom>
            <a:rect b="b" l="l" r="r" t="t"/>
            <a:pathLst>
              <a:path extrusionOk="0" h="3340634" w="2982275">
                <a:moveTo>
                  <a:pt x="0" y="0"/>
                </a:moveTo>
                <a:lnTo>
                  <a:pt x="2982275" y="0"/>
                </a:lnTo>
                <a:lnTo>
                  <a:pt x="2982275" y="3340634"/>
                </a:lnTo>
                <a:lnTo>
                  <a:pt x="0" y="3340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627235" y="3321493"/>
            <a:ext cx="6305530" cy="1533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57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Winter Border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 flipH="1">
            <a:off x="4692054" y="-230329"/>
            <a:ext cx="2982275" cy="3340634"/>
          </a:xfrm>
          <a:custGeom>
            <a:rect b="b" l="l" r="r" t="t"/>
            <a:pathLst>
              <a:path extrusionOk="0" h="3340634" w="2982275">
                <a:moveTo>
                  <a:pt x="2982275" y="0"/>
                </a:moveTo>
                <a:lnTo>
                  <a:pt x="0" y="0"/>
                </a:lnTo>
                <a:lnTo>
                  <a:pt x="0" y="3340634"/>
                </a:lnTo>
                <a:lnTo>
                  <a:pt x="2982275" y="3340634"/>
                </a:lnTo>
                <a:lnTo>
                  <a:pt x="298227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3006739" y="756000"/>
            <a:ext cx="1598250" cy="1819954"/>
          </a:xfrm>
          <a:custGeom>
            <a:rect b="b" l="l" r="r" t="t"/>
            <a:pathLst>
              <a:path extrusionOk="0" h="1819954" w="1598250">
                <a:moveTo>
                  <a:pt x="0" y="0"/>
                </a:moveTo>
                <a:lnTo>
                  <a:pt x="1598251" y="0"/>
                </a:lnTo>
                <a:lnTo>
                  <a:pt x="1598251" y="1819954"/>
                </a:lnTo>
                <a:lnTo>
                  <a:pt x="0" y="1819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>
            <a:off x="1017870" y="2811754"/>
            <a:ext cx="5575988" cy="530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7" u="none" cap="none" strike="noStrik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Background Sheets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404044" y="5189807"/>
            <a:ext cx="4803641" cy="935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Lorem ipsum odor amet, consectetuer adipiscing elit. Euismod a ultricies pharetra placerat.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558A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-236678"/>
            <a:ext cx="3741659" cy="3574843"/>
          </a:xfrm>
          <a:custGeom>
            <a:rect b="b" l="l" r="r" t="t"/>
            <a:pathLst>
              <a:path extrusionOk="0" h="3574843" w="3741659">
                <a:moveTo>
                  <a:pt x="0" y="0"/>
                </a:moveTo>
                <a:lnTo>
                  <a:pt x="3741659" y="0"/>
                </a:lnTo>
                <a:lnTo>
                  <a:pt x="3741659" y="3574843"/>
                </a:lnTo>
                <a:lnTo>
                  <a:pt x="0" y="3574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4"/>
          <p:cNvSpPr/>
          <p:nvPr/>
        </p:nvSpPr>
        <p:spPr>
          <a:xfrm>
            <a:off x="3818341" y="-214236"/>
            <a:ext cx="3741659" cy="3574843"/>
          </a:xfrm>
          <a:custGeom>
            <a:rect b="b" l="l" r="r" t="t"/>
            <a:pathLst>
              <a:path extrusionOk="0" h="3574843" w="3741659">
                <a:moveTo>
                  <a:pt x="0" y="0"/>
                </a:moveTo>
                <a:lnTo>
                  <a:pt x="3741659" y="0"/>
                </a:lnTo>
                <a:lnTo>
                  <a:pt x="3741659" y="3574843"/>
                </a:lnTo>
                <a:lnTo>
                  <a:pt x="0" y="3574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/>
          <p:nvPr/>
        </p:nvSpPr>
        <p:spPr>
          <a:xfrm>
            <a:off x="38341" y="3524557"/>
            <a:ext cx="3741659" cy="3574843"/>
          </a:xfrm>
          <a:custGeom>
            <a:rect b="b" l="l" r="r" t="t"/>
            <a:pathLst>
              <a:path extrusionOk="0" h="3574843" w="3741659">
                <a:moveTo>
                  <a:pt x="0" y="0"/>
                </a:moveTo>
                <a:lnTo>
                  <a:pt x="3741659" y="0"/>
                </a:lnTo>
                <a:lnTo>
                  <a:pt x="3741659" y="3574844"/>
                </a:lnTo>
                <a:lnTo>
                  <a:pt x="0" y="3574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3856683" y="3547000"/>
            <a:ext cx="3741659" cy="3574843"/>
          </a:xfrm>
          <a:custGeom>
            <a:rect b="b" l="l" r="r" t="t"/>
            <a:pathLst>
              <a:path extrusionOk="0" h="3574843" w="3741659">
                <a:moveTo>
                  <a:pt x="0" y="0"/>
                </a:moveTo>
                <a:lnTo>
                  <a:pt x="3741658" y="0"/>
                </a:lnTo>
                <a:lnTo>
                  <a:pt x="3741658" y="3574843"/>
                </a:lnTo>
                <a:lnTo>
                  <a:pt x="0" y="3574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0" y="7331393"/>
            <a:ext cx="3741659" cy="3574843"/>
          </a:xfrm>
          <a:custGeom>
            <a:rect b="b" l="l" r="r" t="t"/>
            <a:pathLst>
              <a:path extrusionOk="0" h="3574843" w="3741659">
                <a:moveTo>
                  <a:pt x="0" y="0"/>
                </a:moveTo>
                <a:lnTo>
                  <a:pt x="3741659" y="0"/>
                </a:lnTo>
                <a:lnTo>
                  <a:pt x="3741659" y="3574843"/>
                </a:lnTo>
                <a:lnTo>
                  <a:pt x="0" y="3574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3818341" y="7353835"/>
            <a:ext cx="3741659" cy="3574843"/>
          </a:xfrm>
          <a:custGeom>
            <a:rect b="b" l="l" r="r" t="t"/>
            <a:pathLst>
              <a:path extrusionOk="0" h="3574843" w="3741659">
                <a:moveTo>
                  <a:pt x="0" y="0"/>
                </a:moveTo>
                <a:lnTo>
                  <a:pt x="3741659" y="0"/>
                </a:lnTo>
                <a:lnTo>
                  <a:pt x="3741659" y="3574843"/>
                </a:lnTo>
                <a:lnTo>
                  <a:pt x="0" y="3574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2" name="Google Shape;102;p14"/>
          <p:cNvGrpSpPr/>
          <p:nvPr/>
        </p:nvGrpSpPr>
        <p:grpSpPr>
          <a:xfrm>
            <a:off x="756000" y="649688"/>
            <a:ext cx="6048000" cy="9286312"/>
            <a:chOff x="0" y="-38100"/>
            <a:chExt cx="2167467" cy="3328005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0"/>
              <a:ext cx="2167467" cy="3289905"/>
            </a:xfrm>
            <a:custGeom>
              <a:rect b="b" l="l" r="r" t="t"/>
              <a:pathLst>
                <a:path extrusionOk="0" h="3289905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3289905"/>
                  </a:lnTo>
                  <a:lnTo>
                    <a:pt x="0" y="3289905"/>
                  </a:lnTo>
                  <a:close/>
                </a:path>
              </a:pathLst>
            </a:custGeom>
            <a:solidFill>
              <a:srgbClr val="CFF2FF"/>
            </a:solidFill>
            <a:ln>
              <a:noFill/>
            </a:ln>
          </p:spPr>
        </p:sp>
        <p:sp>
          <p:nvSpPr>
            <p:cNvPr id="104" name="Google Shape;104;p14"/>
            <p:cNvSpPr txBox="1"/>
            <p:nvPr/>
          </p:nvSpPr>
          <p:spPr>
            <a:xfrm>
              <a:off x="0" y="-38100"/>
              <a:ext cx="2167467" cy="3328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4"/>
          <p:cNvSpPr/>
          <p:nvPr/>
        </p:nvSpPr>
        <p:spPr>
          <a:xfrm>
            <a:off x="1501061" y="6053294"/>
            <a:ext cx="4634560" cy="4852942"/>
          </a:xfrm>
          <a:custGeom>
            <a:rect b="b" l="l" r="r" t="t"/>
            <a:pathLst>
              <a:path extrusionOk="0" h="4852942" w="4634560">
                <a:moveTo>
                  <a:pt x="0" y="0"/>
                </a:moveTo>
                <a:lnTo>
                  <a:pt x="4634560" y="0"/>
                </a:lnTo>
                <a:lnTo>
                  <a:pt x="4634560" y="4852942"/>
                </a:lnTo>
                <a:lnTo>
                  <a:pt x="0" y="4852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4"/>
          <p:cNvSpPr/>
          <p:nvPr/>
        </p:nvSpPr>
        <p:spPr>
          <a:xfrm>
            <a:off x="5198927" y="487762"/>
            <a:ext cx="1805180" cy="2201439"/>
          </a:xfrm>
          <a:custGeom>
            <a:rect b="b" l="l" r="r" t="t"/>
            <a:pathLst>
              <a:path extrusionOk="0" h="2201439" w="1805180">
                <a:moveTo>
                  <a:pt x="0" y="0"/>
                </a:moveTo>
                <a:lnTo>
                  <a:pt x="1805180" y="0"/>
                </a:lnTo>
                <a:lnTo>
                  <a:pt x="1805180" y="2201439"/>
                </a:lnTo>
                <a:lnTo>
                  <a:pt x="0" y="2201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 flipH="1">
            <a:off x="555893" y="487762"/>
            <a:ext cx="1805180" cy="2201439"/>
          </a:xfrm>
          <a:custGeom>
            <a:rect b="b" l="l" r="r" t="t"/>
            <a:pathLst>
              <a:path extrusionOk="0" h="2201439" w="1805180">
                <a:moveTo>
                  <a:pt x="1805180" y="0"/>
                </a:moveTo>
                <a:lnTo>
                  <a:pt x="0" y="0"/>
                </a:lnTo>
                <a:lnTo>
                  <a:pt x="0" y="2201439"/>
                </a:lnTo>
                <a:lnTo>
                  <a:pt x="1805180" y="2201439"/>
                </a:lnTo>
                <a:lnTo>
                  <a:pt x="180518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4"/>
          <p:cNvSpPr/>
          <p:nvPr/>
        </p:nvSpPr>
        <p:spPr>
          <a:xfrm flipH="1" rot="10800000">
            <a:off x="5198927" y="7929633"/>
            <a:ext cx="1805180" cy="2201439"/>
          </a:xfrm>
          <a:custGeom>
            <a:rect b="b" l="l" r="r" t="t"/>
            <a:pathLst>
              <a:path extrusionOk="0" h="2201439" w="1805180">
                <a:moveTo>
                  <a:pt x="0" y="2201439"/>
                </a:moveTo>
                <a:lnTo>
                  <a:pt x="1805180" y="2201439"/>
                </a:lnTo>
                <a:lnTo>
                  <a:pt x="1805180" y="0"/>
                </a:lnTo>
                <a:lnTo>
                  <a:pt x="0" y="0"/>
                </a:lnTo>
                <a:lnTo>
                  <a:pt x="0" y="220143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/>
          <p:nvPr/>
        </p:nvSpPr>
        <p:spPr>
          <a:xfrm rot="10800000">
            <a:off x="555893" y="7929633"/>
            <a:ext cx="1805180" cy="2201439"/>
          </a:xfrm>
          <a:custGeom>
            <a:rect b="b" l="l" r="r" t="t"/>
            <a:pathLst>
              <a:path extrusionOk="0" h="2201439" w="1805180">
                <a:moveTo>
                  <a:pt x="1805180" y="2201439"/>
                </a:moveTo>
                <a:lnTo>
                  <a:pt x="0" y="2201439"/>
                </a:lnTo>
                <a:lnTo>
                  <a:pt x="0" y="0"/>
                </a:lnTo>
                <a:lnTo>
                  <a:pt x="1805180" y="0"/>
                </a:lnTo>
                <a:lnTo>
                  <a:pt x="1805180" y="220143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4"/>
          <p:cNvSpPr txBox="1"/>
          <p:nvPr/>
        </p:nvSpPr>
        <p:spPr>
          <a:xfrm>
            <a:off x="1030347" y="2915658"/>
            <a:ext cx="5575988" cy="12268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4AAD"/>
                </a:solidFill>
                <a:latin typeface="Great Vibes"/>
                <a:ea typeface="Great Vibes"/>
                <a:cs typeface="Great Vibes"/>
                <a:sym typeface="Great Vibes"/>
              </a:rPr>
              <a:t>Winter Border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030347" y="2358128"/>
            <a:ext cx="5575988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4AAD"/>
                </a:solidFill>
                <a:latin typeface="Cinzel"/>
                <a:ea typeface="Cinzel"/>
                <a:cs typeface="Cinzel"/>
                <a:sym typeface="Cinzel"/>
              </a:rPr>
              <a:t>Background Sheets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416327" y="4410645"/>
            <a:ext cx="4804028" cy="935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81C38"/>
                </a:solidFill>
                <a:latin typeface="Cinzel"/>
                <a:ea typeface="Cinzel"/>
                <a:cs typeface="Cinzel"/>
                <a:sym typeface="Cinzel"/>
              </a:rPr>
              <a:t>Lorem ipsum odor amet, consectetuer adipiscing elit. Euismod a ultricies pharetra placerat.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F2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5"/>
          <p:cNvGrpSpPr/>
          <p:nvPr/>
        </p:nvGrpSpPr>
        <p:grpSpPr>
          <a:xfrm>
            <a:off x="595557" y="422915"/>
            <a:ext cx="6368886" cy="9739856"/>
            <a:chOff x="0" y="-38100"/>
            <a:chExt cx="2282465" cy="3490544"/>
          </a:xfrm>
        </p:grpSpPr>
        <p:sp>
          <p:nvSpPr>
            <p:cNvPr id="118" name="Google Shape;118;p15"/>
            <p:cNvSpPr/>
            <p:nvPr/>
          </p:nvSpPr>
          <p:spPr>
            <a:xfrm>
              <a:off x="0" y="0"/>
              <a:ext cx="2282465" cy="3452444"/>
            </a:xfrm>
            <a:custGeom>
              <a:rect b="b" l="l" r="r" t="t"/>
              <a:pathLst>
                <a:path extrusionOk="0" h="3452444" w="2282465">
                  <a:moveTo>
                    <a:pt x="0" y="0"/>
                  </a:moveTo>
                  <a:lnTo>
                    <a:pt x="2282465" y="0"/>
                  </a:lnTo>
                  <a:lnTo>
                    <a:pt x="2282465" y="3452444"/>
                  </a:lnTo>
                  <a:lnTo>
                    <a:pt x="0" y="34524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85725">
              <a:solidFill>
                <a:srgbClr val="FFFFFF"/>
              </a:solidFill>
              <a:prstDash val="dot"/>
              <a:miter lim="8000"/>
              <a:headEnd len="sm" w="sm" type="none"/>
              <a:tailEnd len="sm" w="sm" type="none"/>
            </a:ln>
          </p:spPr>
        </p:sp>
        <p:sp>
          <p:nvSpPr>
            <p:cNvPr id="119" name="Google Shape;119;p15"/>
            <p:cNvSpPr txBox="1"/>
            <p:nvPr/>
          </p:nvSpPr>
          <p:spPr>
            <a:xfrm>
              <a:off x="0" y="-38100"/>
              <a:ext cx="2282465" cy="3490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5"/>
          <p:cNvSpPr/>
          <p:nvPr/>
        </p:nvSpPr>
        <p:spPr>
          <a:xfrm rot="-1187653">
            <a:off x="6571185" y="6110294"/>
            <a:ext cx="1040293" cy="1158220"/>
          </a:xfrm>
          <a:custGeom>
            <a:rect b="b" l="l" r="r" t="t"/>
            <a:pathLst>
              <a:path extrusionOk="0" h="1158220" w="1040293">
                <a:moveTo>
                  <a:pt x="0" y="0"/>
                </a:moveTo>
                <a:lnTo>
                  <a:pt x="1040292" y="0"/>
                </a:lnTo>
                <a:lnTo>
                  <a:pt x="1040292" y="1158220"/>
                </a:lnTo>
                <a:lnTo>
                  <a:pt x="0" y="115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5"/>
          <p:cNvSpPr/>
          <p:nvPr/>
        </p:nvSpPr>
        <p:spPr>
          <a:xfrm>
            <a:off x="4952004" y="7743817"/>
            <a:ext cx="2907605" cy="3179289"/>
          </a:xfrm>
          <a:custGeom>
            <a:rect b="b" l="l" r="r" t="t"/>
            <a:pathLst>
              <a:path extrusionOk="0" h="3179289" w="2907605">
                <a:moveTo>
                  <a:pt x="0" y="0"/>
                </a:moveTo>
                <a:lnTo>
                  <a:pt x="2907604" y="0"/>
                </a:lnTo>
                <a:lnTo>
                  <a:pt x="2907604" y="3179289"/>
                </a:lnTo>
                <a:lnTo>
                  <a:pt x="0" y="3179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5"/>
          <p:cNvSpPr/>
          <p:nvPr/>
        </p:nvSpPr>
        <p:spPr>
          <a:xfrm>
            <a:off x="2771151" y="-271343"/>
            <a:ext cx="1484000" cy="1540000"/>
          </a:xfrm>
          <a:custGeom>
            <a:rect b="b" l="l" r="r" t="t"/>
            <a:pathLst>
              <a:path extrusionOk="0" h="1540000" w="1484000">
                <a:moveTo>
                  <a:pt x="0" y="0"/>
                </a:moveTo>
                <a:lnTo>
                  <a:pt x="1484000" y="0"/>
                </a:lnTo>
                <a:lnTo>
                  <a:pt x="1484000" y="1540000"/>
                </a:lnTo>
                <a:lnTo>
                  <a:pt x="0" y="154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5"/>
          <p:cNvSpPr/>
          <p:nvPr/>
        </p:nvSpPr>
        <p:spPr>
          <a:xfrm>
            <a:off x="-132854" y="2810112"/>
            <a:ext cx="1078329" cy="1119021"/>
          </a:xfrm>
          <a:custGeom>
            <a:rect b="b" l="l" r="r" t="t"/>
            <a:pathLst>
              <a:path extrusionOk="0" h="1119021" w="1078329">
                <a:moveTo>
                  <a:pt x="0" y="0"/>
                </a:moveTo>
                <a:lnTo>
                  <a:pt x="1078329" y="0"/>
                </a:lnTo>
                <a:lnTo>
                  <a:pt x="1078329" y="1119021"/>
                </a:lnTo>
                <a:lnTo>
                  <a:pt x="0" y="1119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5"/>
          <p:cNvSpPr/>
          <p:nvPr/>
        </p:nvSpPr>
        <p:spPr>
          <a:xfrm>
            <a:off x="-252849" y="-271343"/>
            <a:ext cx="2679412" cy="2729031"/>
          </a:xfrm>
          <a:custGeom>
            <a:rect b="b" l="l" r="r" t="t"/>
            <a:pathLst>
              <a:path extrusionOk="0" h="2729031" w="2679412">
                <a:moveTo>
                  <a:pt x="0" y="0"/>
                </a:moveTo>
                <a:lnTo>
                  <a:pt x="2679412" y="0"/>
                </a:lnTo>
                <a:lnTo>
                  <a:pt x="2679412" y="2729030"/>
                </a:lnTo>
                <a:lnTo>
                  <a:pt x="0" y="2729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5"/>
          <p:cNvSpPr/>
          <p:nvPr/>
        </p:nvSpPr>
        <p:spPr>
          <a:xfrm rot="2018786">
            <a:off x="3484379" y="8947665"/>
            <a:ext cx="1198380" cy="1334229"/>
          </a:xfrm>
          <a:custGeom>
            <a:rect b="b" l="l" r="r" t="t"/>
            <a:pathLst>
              <a:path extrusionOk="0" h="1334229" w="1198380">
                <a:moveTo>
                  <a:pt x="0" y="0"/>
                </a:moveTo>
                <a:lnTo>
                  <a:pt x="1198380" y="0"/>
                </a:lnTo>
                <a:lnTo>
                  <a:pt x="1198380" y="1334228"/>
                </a:lnTo>
                <a:lnTo>
                  <a:pt x="0" y="1334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5"/>
          <p:cNvSpPr/>
          <p:nvPr/>
        </p:nvSpPr>
        <p:spPr>
          <a:xfrm>
            <a:off x="0" y="6762867"/>
            <a:ext cx="3972469" cy="3929133"/>
          </a:xfrm>
          <a:custGeom>
            <a:rect b="b" l="l" r="r" t="t"/>
            <a:pathLst>
              <a:path extrusionOk="0" h="3929133" w="3972469">
                <a:moveTo>
                  <a:pt x="0" y="0"/>
                </a:moveTo>
                <a:lnTo>
                  <a:pt x="3972469" y="0"/>
                </a:lnTo>
                <a:lnTo>
                  <a:pt x="3972469" y="3929133"/>
                </a:lnTo>
                <a:lnTo>
                  <a:pt x="0" y="3929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5"/>
          <p:cNvSpPr/>
          <p:nvPr/>
        </p:nvSpPr>
        <p:spPr>
          <a:xfrm rot="2043337">
            <a:off x="4125641" y="9034212"/>
            <a:ext cx="3024000" cy="2391709"/>
          </a:xfrm>
          <a:custGeom>
            <a:rect b="b" l="l" r="r" t="t"/>
            <a:pathLst>
              <a:path extrusionOk="0" h="2391709" w="3024000">
                <a:moveTo>
                  <a:pt x="0" y="0"/>
                </a:moveTo>
                <a:lnTo>
                  <a:pt x="3024000" y="0"/>
                </a:lnTo>
                <a:lnTo>
                  <a:pt x="3024000" y="2391709"/>
                </a:lnTo>
                <a:lnTo>
                  <a:pt x="0" y="239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5"/>
          <p:cNvSpPr txBox="1"/>
          <p:nvPr/>
        </p:nvSpPr>
        <p:spPr>
          <a:xfrm>
            <a:off x="1014955" y="3386233"/>
            <a:ext cx="5575988" cy="1365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8" u="none" cap="none" strike="noStrike">
                <a:solidFill>
                  <a:srgbClr val="004AAD"/>
                </a:solidFill>
                <a:latin typeface="Great Vibes"/>
                <a:ea typeface="Great Vibes"/>
                <a:cs typeface="Great Vibes"/>
                <a:sym typeface="Great Vibes"/>
              </a:rPr>
              <a:t>Winter Border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 rot="10800000">
            <a:off x="3651407" y="0"/>
            <a:ext cx="3972469" cy="3929133"/>
          </a:xfrm>
          <a:custGeom>
            <a:rect b="b" l="l" r="r" t="t"/>
            <a:pathLst>
              <a:path extrusionOk="0" h="3929133" w="3972469">
                <a:moveTo>
                  <a:pt x="3972468" y="3929133"/>
                </a:moveTo>
                <a:lnTo>
                  <a:pt x="0" y="3929133"/>
                </a:lnTo>
                <a:lnTo>
                  <a:pt x="0" y="0"/>
                </a:lnTo>
                <a:lnTo>
                  <a:pt x="3972468" y="0"/>
                </a:lnTo>
                <a:lnTo>
                  <a:pt x="3972468" y="3929133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5"/>
          <p:cNvSpPr/>
          <p:nvPr/>
        </p:nvSpPr>
        <p:spPr>
          <a:xfrm rot="2026946">
            <a:off x="1165650" y="-898934"/>
            <a:ext cx="3024000" cy="2391709"/>
          </a:xfrm>
          <a:custGeom>
            <a:rect b="b" l="l" r="r" t="t"/>
            <a:pathLst>
              <a:path extrusionOk="0" h="2391709" w="3024000">
                <a:moveTo>
                  <a:pt x="0" y="0"/>
                </a:moveTo>
                <a:lnTo>
                  <a:pt x="3024000" y="0"/>
                </a:lnTo>
                <a:lnTo>
                  <a:pt x="3024000" y="2391709"/>
                </a:lnTo>
                <a:lnTo>
                  <a:pt x="0" y="239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5"/>
          <p:cNvSpPr/>
          <p:nvPr/>
        </p:nvSpPr>
        <p:spPr>
          <a:xfrm>
            <a:off x="-252849" y="6763274"/>
            <a:ext cx="2396648" cy="2482404"/>
          </a:xfrm>
          <a:custGeom>
            <a:rect b="b" l="l" r="r" t="t"/>
            <a:pathLst>
              <a:path extrusionOk="0" h="2482404" w="2396648">
                <a:moveTo>
                  <a:pt x="0" y="0"/>
                </a:moveTo>
                <a:lnTo>
                  <a:pt x="2396648" y="0"/>
                </a:lnTo>
                <a:lnTo>
                  <a:pt x="2396648" y="2482404"/>
                </a:lnTo>
                <a:lnTo>
                  <a:pt x="0" y="2482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5"/>
          <p:cNvSpPr/>
          <p:nvPr/>
        </p:nvSpPr>
        <p:spPr>
          <a:xfrm>
            <a:off x="5392619" y="723364"/>
            <a:ext cx="2396648" cy="2482404"/>
          </a:xfrm>
          <a:custGeom>
            <a:rect b="b" l="l" r="r" t="t"/>
            <a:pathLst>
              <a:path extrusionOk="0" h="2482404" w="2396648">
                <a:moveTo>
                  <a:pt x="0" y="0"/>
                </a:moveTo>
                <a:lnTo>
                  <a:pt x="2396648" y="0"/>
                </a:lnTo>
                <a:lnTo>
                  <a:pt x="2396648" y="2482405"/>
                </a:lnTo>
                <a:lnTo>
                  <a:pt x="0" y="2482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5"/>
          <p:cNvSpPr/>
          <p:nvPr/>
        </p:nvSpPr>
        <p:spPr>
          <a:xfrm rot="-156992">
            <a:off x="1726531" y="9627390"/>
            <a:ext cx="1369104" cy="1524306"/>
          </a:xfrm>
          <a:custGeom>
            <a:rect b="b" l="l" r="r" t="t"/>
            <a:pathLst>
              <a:path extrusionOk="0" h="1524306" w="1369104">
                <a:moveTo>
                  <a:pt x="0" y="0"/>
                </a:moveTo>
                <a:lnTo>
                  <a:pt x="1369104" y="0"/>
                </a:lnTo>
                <a:lnTo>
                  <a:pt x="1369104" y="1524306"/>
                </a:lnTo>
                <a:lnTo>
                  <a:pt x="0" y="1524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5"/>
          <p:cNvSpPr/>
          <p:nvPr/>
        </p:nvSpPr>
        <p:spPr>
          <a:xfrm rot="1316651">
            <a:off x="4780075" y="172306"/>
            <a:ext cx="1154413" cy="1197975"/>
          </a:xfrm>
          <a:custGeom>
            <a:rect b="b" l="l" r="r" t="t"/>
            <a:pathLst>
              <a:path extrusionOk="0" h="1197975" w="1154413">
                <a:moveTo>
                  <a:pt x="0" y="0"/>
                </a:moveTo>
                <a:lnTo>
                  <a:pt x="1154413" y="0"/>
                </a:lnTo>
                <a:lnTo>
                  <a:pt x="1154413" y="1197976"/>
                </a:lnTo>
                <a:lnTo>
                  <a:pt x="0" y="1197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5"/>
          <p:cNvSpPr txBox="1"/>
          <p:nvPr/>
        </p:nvSpPr>
        <p:spPr>
          <a:xfrm>
            <a:off x="1014955" y="4564057"/>
            <a:ext cx="5575988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4AAD"/>
                </a:solidFill>
                <a:latin typeface="Cinzel"/>
                <a:ea typeface="Cinzel"/>
                <a:cs typeface="Cinzel"/>
                <a:sym typeface="Cinzel"/>
              </a:rPr>
              <a:t>Background Sheets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2022921" y="5439724"/>
            <a:ext cx="3560056" cy="1249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81C38"/>
                </a:solidFill>
                <a:latin typeface="Cinzel"/>
                <a:ea typeface="Cinzel"/>
                <a:cs typeface="Cinzel"/>
                <a:sym typeface="Cinzel"/>
              </a:rPr>
              <a:t>Lorem ipsum odor amet, consectetuer adipiscing elit. Euismod a ultricies pharetra placerat.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F2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871981" y="1975437"/>
            <a:ext cx="6048000" cy="3204397"/>
            <a:chOff x="0" y="-9525"/>
            <a:chExt cx="2702632" cy="1431929"/>
          </a:xfrm>
        </p:grpSpPr>
        <p:sp>
          <p:nvSpPr>
            <p:cNvPr id="142" name="Google Shape;142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45" name="Google Shape;14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48" name="Google Shape;14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51" name="Google Shape;151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54" name="Google Shape;15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1329797" y="3190828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VIBES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CINZEL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CINZEL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65" name="Google Shape;165;p16"/>
          <p:cNvGrpSpPr/>
          <p:nvPr/>
        </p:nvGrpSpPr>
        <p:grpSpPr>
          <a:xfrm>
            <a:off x="4046645" y="2888535"/>
            <a:ext cx="702613" cy="594318"/>
            <a:chOff x="0" y="-6779"/>
            <a:chExt cx="936817" cy="792424"/>
          </a:xfrm>
        </p:grpSpPr>
        <p:grpSp>
          <p:nvGrpSpPr>
            <p:cNvPr id="166" name="Google Shape;16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67" name="Google Shape;16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4A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#004AAD</a:t>
              </a:r>
              <a:endParaRPr/>
            </a:p>
          </p:txBody>
        </p:sp>
      </p:grpSp>
      <p:grpSp>
        <p:nvGrpSpPr>
          <p:cNvPr id="170" name="Google Shape;170;p16"/>
          <p:cNvGrpSpPr/>
          <p:nvPr/>
        </p:nvGrpSpPr>
        <p:grpSpPr>
          <a:xfrm>
            <a:off x="4054727" y="3610673"/>
            <a:ext cx="702613" cy="594318"/>
            <a:chOff x="0" y="-6779"/>
            <a:chExt cx="936817" cy="792424"/>
          </a:xfrm>
        </p:grpSpPr>
        <p:grpSp>
          <p:nvGrpSpPr>
            <p:cNvPr id="171" name="Google Shape;17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72" name="Google Shape;17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67CAE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#67CAEC</a:t>
              </a:r>
              <a:endParaRPr/>
            </a:p>
          </p:txBody>
        </p:sp>
      </p:grpSp>
      <p:grpSp>
        <p:nvGrpSpPr>
          <p:cNvPr id="175" name="Google Shape;175;p16"/>
          <p:cNvGrpSpPr/>
          <p:nvPr/>
        </p:nvGrpSpPr>
        <p:grpSpPr>
          <a:xfrm>
            <a:off x="4749258" y="2888535"/>
            <a:ext cx="702613" cy="594318"/>
            <a:chOff x="0" y="-6779"/>
            <a:chExt cx="936817" cy="792424"/>
          </a:xfrm>
        </p:grpSpPr>
        <p:grpSp>
          <p:nvGrpSpPr>
            <p:cNvPr id="176" name="Google Shape;17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77" name="Google Shape;17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CFF2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#CFF2FF</a:t>
              </a:r>
              <a:endParaRPr/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4757340" y="3610673"/>
            <a:ext cx="702613" cy="594318"/>
            <a:chOff x="0" y="-6779"/>
            <a:chExt cx="936817" cy="792424"/>
          </a:xfrm>
        </p:grpSpPr>
        <p:grpSp>
          <p:nvGrpSpPr>
            <p:cNvPr id="181" name="Google Shape;18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82" name="Google Shape;1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F9F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#3F9FC3</a:t>
              </a:r>
              <a:endParaRPr/>
            </a:p>
          </p:txBody>
        </p:sp>
      </p:grpSp>
      <p:grpSp>
        <p:nvGrpSpPr>
          <p:cNvPr id="185" name="Google Shape;185;p16"/>
          <p:cNvGrpSpPr/>
          <p:nvPr/>
        </p:nvGrpSpPr>
        <p:grpSpPr>
          <a:xfrm>
            <a:off x="5451871" y="2888535"/>
            <a:ext cx="702613" cy="594318"/>
            <a:chOff x="0" y="-6779"/>
            <a:chExt cx="936817" cy="792424"/>
          </a:xfrm>
        </p:grpSpPr>
        <p:grpSp>
          <p:nvGrpSpPr>
            <p:cNvPr id="186" name="Google Shape;18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E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#000E21</a:t>
              </a:r>
              <a:endParaRPr/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5459953" y="3610673"/>
            <a:ext cx="702613" cy="594318"/>
            <a:chOff x="0" y="-6779"/>
            <a:chExt cx="936817" cy="792424"/>
          </a:xfrm>
        </p:grpSpPr>
        <p:grpSp>
          <p:nvGrpSpPr>
            <p:cNvPr id="191" name="Google Shape;19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92" name="Google Shape;1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E55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#2E558A</a:t>
              </a:r>
              <a:endParaRPr/>
            </a:p>
          </p:txBody>
        </p:sp>
      </p:grpSp>
      <p:sp>
        <p:nvSpPr>
          <p:cNvPr id="195" name="Google Shape;195;p16"/>
          <p:cNvSpPr/>
          <p:nvPr/>
        </p:nvSpPr>
        <p:spPr>
          <a:xfrm rot="5400000">
            <a:off x="1246864" y="6718914"/>
            <a:ext cx="1203198" cy="678166"/>
          </a:xfrm>
          <a:custGeom>
            <a:rect b="b" l="l" r="r" t="t"/>
            <a:pathLst>
              <a:path extrusionOk="0" h="678166" w="1203198">
                <a:moveTo>
                  <a:pt x="0" y="0"/>
                </a:moveTo>
                <a:lnTo>
                  <a:pt x="1203198" y="0"/>
                </a:lnTo>
                <a:lnTo>
                  <a:pt x="1203198" y="678166"/>
                </a:lnTo>
                <a:lnTo>
                  <a:pt x="0" y="678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6"/>
          <p:cNvSpPr/>
          <p:nvPr/>
        </p:nvSpPr>
        <p:spPr>
          <a:xfrm flipH="1">
            <a:off x="3471114" y="6513548"/>
            <a:ext cx="926838" cy="1038209"/>
          </a:xfrm>
          <a:custGeom>
            <a:rect b="b" l="l" r="r" t="t"/>
            <a:pathLst>
              <a:path extrusionOk="0" h="1038209" w="926838">
                <a:moveTo>
                  <a:pt x="926837" y="0"/>
                </a:moveTo>
                <a:lnTo>
                  <a:pt x="0" y="0"/>
                </a:lnTo>
                <a:lnTo>
                  <a:pt x="0" y="1038210"/>
                </a:lnTo>
                <a:lnTo>
                  <a:pt x="926837" y="1038210"/>
                </a:lnTo>
                <a:lnTo>
                  <a:pt x="92683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6"/>
          <p:cNvSpPr/>
          <p:nvPr/>
        </p:nvSpPr>
        <p:spPr>
          <a:xfrm>
            <a:off x="2414848" y="6513548"/>
            <a:ext cx="956250" cy="1088898"/>
          </a:xfrm>
          <a:custGeom>
            <a:rect b="b" l="l" r="r" t="t"/>
            <a:pathLst>
              <a:path extrusionOk="0" h="1088898" w="956250">
                <a:moveTo>
                  <a:pt x="0" y="0"/>
                </a:moveTo>
                <a:lnTo>
                  <a:pt x="956250" y="0"/>
                </a:lnTo>
                <a:lnTo>
                  <a:pt x="956250" y="1088898"/>
                </a:lnTo>
                <a:lnTo>
                  <a:pt x="0" y="1088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6"/>
          <p:cNvSpPr/>
          <p:nvPr/>
        </p:nvSpPr>
        <p:spPr>
          <a:xfrm>
            <a:off x="5516188" y="6456398"/>
            <a:ext cx="1101702" cy="1052584"/>
          </a:xfrm>
          <a:custGeom>
            <a:rect b="b" l="l" r="r" t="t"/>
            <a:pathLst>
              <a:path extrusionOk="0" h="1052584" w="1101702">
                <a:moveTo>
                  <a:pt x="0" y="0"/>
                </a:moveTo>
                <a:lnTo>
                  <a:pt x="1101702" y="0"/>
                </a:lnTo>
                <a:lnTo>
                  <a:pt x="1101702" y="1052585"/>
                </a:lnTo>
                <a:lnTo>
                  <a:pt x="0" y="1052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6"/>
          <p:cNvSpPr/>
          <p:nvPr/>
        </p:nvSpPr>
        <p:spPr>
          <a:xfrm>
            <a:off x="1225308" y="7916771"/>
            <a:ext cx="1246310" cy="1305037"/>
          </a:xfrm>
          <a:custGeom>
            <a:rect b="b" l="l" r="r" t="t"/>
            <a:pathLst>
              <a:path extrusionOk="0" h="1305037" w="1246310">
                <a:moveTo>
                  <a:pt x="0" y="0"/>
                </a:moveTo>
                <a:lnTo>
                  <a:pt x="1246310" y="0"/>
                </a:lnTo>
                <a:lnTo>
                  <a:pt x="1246310" y="1305037"/>
                </a:lnTo>
                <a:lnTo>
                  <a:pt x="0" y="1305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6"/>
          <p:cNvSpPr/>
          <p:nvPr/>
        </p:nvSpPr>
        <p:spPr>
          <a:xfrm>
            <a:off x="4502726" y="6456398"/>
            <a:ext cx="863119" cy="1052584"/>
          </a:xfrm>
          <a:custGeom>
            <a:rect b="b" l="l" r="r" t="t"/>
            <a:pathLst>
              <a:path extrusionOk="0" h="1052584" w="863119">
                <a:moveTo>
                  <a:pt x="0" y="0"/>
                </a:moveTo>
                <a:lnTo>
                  <a:pt x="863120" y="0"/>
                </a:lnTo>
                <a:lnTo>
                  <a:pt x="863120" y="1052585"/>
                </a:lnTo>
                <a:lnTo>
                  <a:pt x="0" y="1052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6"/>
          <p:cNvSpPr/>
          <p:nvPr/>
        </p:nvSpPr>
        <p:spPr>
          <a:xfrm>
            <a:off x="4113468" y="7949714"/>
            <a:ext cx="522104" cy="581290"/>
          </a:xfrm>
          <a:custGeom>
            <a:rect b="b" l="l" r="r" t="t"/>
            <a:pathLst>
              <a:path extrusionOk="0" h="581290" w="522104">
                <a:moveTo>
                  <a:pt x="0" y="0"/>
                </a:moveTo>
                <a:lnTo>
                  <a:pt x="522104" y="0"/>
                </a:lnTo>
                <a:lnTo>
                  <a:pt x="522104" y="581290"/>
                </a:lnTo>
                <a:lnTo>
                  <a:pt x="0" y="581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6"/>
          <p:cNvSpPr/>
          <p:nvPr/>
        </p:nvSpPr>
        <p:spPr>
          <a:xfrm>
            <a:off x="3459493" y="7916771"/>
            <a:ext cx="564795" cy="617569"/>
          </a:xfrm>
          <a:custGeom>
            <a:rect b="b" l="l" r="r" t="t"/>
            <a:pathLst>
              <a:path extrusionOk="0" h="617569" w="564795">
                <a:moveTo>
                  <a:pt x="0" y="0"/>
                </a:moveTo>
                <a:lnTo>
                  <a:pt x="564795" y="0"/>
                </a:lnTo>
                <a:lnTo>
                  <a:pt x="564795" y="617569"/>
                </a:lnTo>
                <a:lnTo>
                  <a:pt x="0" y="617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6"/>
          <p:cNvSpPr/>
          <p:nvPr/>
        </p:nvSpPr>
        <p:spPr>
          <a:xfrm>
            <a:off x="2853263" y="7960478"/>
            <a:ext cx="520517" cy="530156"/>
          </a:xfrm>
          <a:custGeom>
            <a:rect b="b" l="l" r="r" t="t"/>
            <a:pathLst>
              <a:path extrusionOk="0" h="530156" w="520517">
                <a:moveTo>
                  <a:pt x="0" y="0"/>
                </a:moveTo>
                <a:lnTo>
                  <a:pt x="520516" y="0"/>
                </a:lnTo>
                <a:lnTo>
                  <a:pt x="520516" y="530156"/>
                </a:lnTo>
                <a:lnTo>
                  <a:pt x="0" y="530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6"/>
          <p:cNvSpPr/>
          <p:nvPr/>
        </p:nvSpPr>
        <p:spPr>
          <a:xfrm rot="2026946">
            <a:off x="4115338" y="6950317"/>
            <a:ext cx="714883" cy="565408"/>
          </a:xfrm>
          <a:custGeom>
            <a:rect b="b" l="l" r="r" t="t"/>
            <a:pathLst>
              <a:path extrusionOk="0" h="565408" w="714883">
                <a:moveTo>
                  <a:pt x="0" y="0"/>
                </a:moveTo>
                <a:lnTo>
                  <a:pt x="714883" y="0"/>
                </a:lnTo>
                <a:lnTo>
                  <a:pt x="714883" y="565408"/>
                </a:lnTo>
                <a:lnTo>
                  <a:pt x="0" y="565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6"/>
          <p:cNvSpPr/>
          <p:nvPr/>
        </p:nvSpPr>
        <p:spPr>
          <a:xfrm>
            <a:off x="5278978" y="7932132"/>
            <a:ext cx="566575" cy="586848"/>
          </a:xfrm>
          <a:custGeom>
            <a:rect b="b" l="l" r="r" t="t"/>
            <a:pathLst>
              <a:path extrusionOk="0" h="586848" w="566575">
                <a:moveTo>
                  <a:pt x="0" y="0"/>
                </a:moveTo>
                <a:lnTo>
                  <a:pt x="566575" y="0"/>
                </a:lnTo>
                <a:lnTo>
                  <a:pt x="566575" y="586848"/>
                </a:lnTo>
                <a:lnTo>
                  <a:pt x="0" y="586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6"/>
          <p:cNvSpPr/>
          <p:nvPr/>
        </p:nvSpPr>
        <p:spPr>
          <a:xfrm>
            <a:off x="4728554" y="8018284"/>
            <a:ext cx="455173" cy="472350"/>
          </a:xfrm>
          <a:custGeom>
            <a:rect b="b" l="l" r="r" t="t"/>
            <a:pathLst>
              <a:path extrusionOk="0" h="472350" w="455173">
                <a:moveTo>
                  <a:pt x="0" y="0"/>
                </a:moveTo>
                <a:lnTo>
                  <a:pt x="455174" y="0"/>
                </a:lnTo>
                <a:lnTo>
                  <a:pt x="455174" y="472350"/>
                </a:lnTo>
                <a:lnTo>
                  <a:pt x="0" y="472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6"/>
          <p:cNvSpPr/>
          <p:nvPr/>
        </p:nvSpPr>
        <p:spPr>
          <a:xfrm>
            <a:off x="2798636" y="8490634"/>
            <a:ext cx="746833" cy="738686"/>
          </a:xfrm>
          <a:custGeom>
            <a:rect b="b" l="l" r="r" t="t"/>
            <a:pathLst>
              <a:path extrusionOk="0" h="738686" w="746833">
                <a:moveTo>
                  <a:pt x="0" y="0"/>
                </a:moveTo>
                <a:lnTo>
                  <a:pt x="746834" y="0"/>
                </a:lnTo>
                <a:lnTo>
                  <a:pt x="746834" y="738686"/>
                </a:lnTo>
                <a:lnTo>
                  <a:pt x="0" y="738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6"/>
          <p:cNvSpPr/>
          <p:nvPr/>
        </p:nvSpPr>
        <p:spPr>
          <a:xfrm rot="2043337">
            <a:off x="4267346" y="8386008"/>
            <a:ext cx="1566827" cy="1239218"/>
          </a:xfrm>
          <a:custGeom>
            <a:rect b="b" l="l" r="r" t="t"/>
            <a:pathLst>
              <a:path extrusionOk="0" h="1239218" w="1566827">
                <a:moveTo>
                  <a:pt x="0" y="0"/>
                </a:moveTo>
                <a:lnTo>
                  <a:pt x="1566827" y="0"/>
                </a:lnTo>
                <a:lnTo>
                  <a:pt x="1566827" y="1239218"/>
                </a:lnTo>
                <a:lnTo>
                  <a:pt x="0" y="1239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F2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17" name="Google Shape;217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18" name="Google Shape;218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7"/>
          <p:cNvSpPr/>
          <p:nvPr/>
        </p:nvSpPr>
        <p:spPr>
          <a:xfrm>
            <a:off x="0" y="6762867"/>
            <a:ext cx="3972469" cy="3929133"/>
          </a:xfrm>
          <a:custGeom>
            <a:rect b="b" l="l" r="r" t="t"/>
            <a:pathLst>
              <a:path extrusionOk="0" h="3929133" w="3972469">
                <a:moveTo>
                  <a:pt x="0" y="0"/>
                </a:moveTo>
                <a:lnTo>
                  <a:pt x="3972469" y="0"/>
                </a:lnTo>
                <a:lnTo>
                  <a:pt x="3972469" y="3929133"/>
                </a:lnTo>
                <a:lnTo>
                  <a:pt x="0" y="3929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7"/>
          <p:cNvSpPr/>
          <p:nvPr/>
        </p:nvSpPr>
        <p:spPr>
          <a:xfrm rot="10800000">
            <a:off x="3651407" y="0"/>
            <a:ext cx="3972469" cy="3929133"/>
          </a:xfrm>
          <a:custGeom>
            <a:rect b="b" l="l" r="r" t="t"/>
            <a:pathLst>
              <a:path extrusionOk="0" h="3929133" w="3972469">
                <a:moveTo>
                  <a:pt x="3972468" y="3929133"/>
                </a:moveTo>
                <a:lnTo>
                  <a:pt x="0" y="3929133"/>
                </a:lnTo>
                <a:lnTo>
                  <a:pt x="0" y="0"/>
                </a:lnTo>
                <a:lnTo>
                  <a:pt x="3972468" y="0"/>
                </a:lnTo>
                <a:lnTo>
                  <a:pt x="3972468" y="392913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