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Cabin"/>
      <p:bold r:id="rId21"/>
      <p:boldItalic r:id="rId22"/>
    </p:embeddedFont>
    <p:embeddedFont>
      <p:font typeface="Pacifico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bin-boldItalic.fntdata"/><Relationship Id="rId10" Type="http://schemas.openxmlformats.org/officeDocument/2006/relationships/slide" Target="slides/slide5.xml"/><Relationship Id="rId21" Type="http://schemas.openxmlformats.org/officeDocument/2006/relationships/font" Target="fonts/Cabin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>
            <a:off x="13499089" y="294710"/>
            <a:ext cx="6767514" cy="9718362"/>
          </a:xfrm>
          <a:custGeom>
            <a:rect b="b" l="l" r="r" t="t"/>
            <a:pathLst>
              <a:path extrusionOk="0" h="9718362" w="6767514">
                <a:moveTo>
                  <a:pt x="0" y="0"/>
                </a:moveTo>
                <a:lnTo>
                  <a:pt x="6767514" y="0"/>
                </a:lnTo>
                <a:lnTo>
                  <a:pt x="6767514" y="9718362"/>
                </a:lnTo>
                <a:lnTo>
                  <a:pt x="0" y="9718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1"/>
          <p:cNvSpPr/>
          <p:nvPr/>
        </p:nvSpPr>
        <p:spPr>
          <a:xfrm flipH="1">
            <a:off x="10126031" y="3919306"/>
            <a:ext cx="7520422" cy="6262461"/>
          </a:xfrm>
          <a:custGeom>
            <a:rect b="b" l="l" r="r" t="t"/>
            <a:pathLst>
              <a:path extrusionOk="0" h="6262461" w="7520422">
                <a:moveTo>
                  <a:pt x="7520422" y="0"/>
                </a:moveTo>
                <a:lnTo>
                  <a:pt x="0" y="0"/>
                </a:lnTo>
                <a:lnTo>
                  <a:pt x="0" y="6262461"/>
                </a:lnTo>
                <a:lnTo>
                  <a:pt x="7520422" y="6262461"/>
                </a:lnTo>
                <a:lnTo>
                  <a:pt x="75204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11"/>
          <p:cNvGrpSpPr/>
          <p:nvPr/>
        </p:nvGrpSpPr>
        <p:grpSpPr>
          <a:xfrm>
            <a:off x="1028700" y="2785400"/>
            <a:ext cx="4827481" cy="2622139"/>
            <a:chOff x="0" y="-38100"/>
            <a:chExt cx="1271427" cy="690600"/>
          </a:xfrm>
        </p:grpSpPr>
        <p:sp>
          <p:nvSpPr>
            <p:cNvPr id="126" name="Google Shape;126;p11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7" name="Google Shape;127;p11"/>
            <p:cNvSpPr txBox="1"/>
            <p:nvPr/>
          </p:nvSpPr>
          <p:spPr>
            <a:xfrm>
              <a:off x="0" y="-38100"/>
              <a:ext cx="12714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1"/>
          <p:cNvGrpSpPr/>
          <p:nvPr/>
        </p:nvGrpSpPr>
        <p:grpSpPr>
          <a:xfrm>
            <a:off x="6358921" y="2785400"/>
            <a:ext cx="4827481" cy="2622139"/>
            <a:chOff x="0" y="-38100"/>
            <a:chExt cx="1271427" cy="690600"/>
          </a:xfrm>
        </p:grpSpPr>
        <p:sp>
          <p:nvSpPr>
            <p:cNvPr id="129" name="Google Shape;129;p11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11"/>
            <p:cNvSpPr txBox="1"/>
            <p:nvPr/>
          </p:nvSpPr>
          <p:spPr>
            <a:xfrm>
              <a:off x="0" y="-38100"/>
              <a:ext cx="12714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1"/>
          <p:cNvGrpSpPr/>
          <p:nvPr/>
        </p:nvGrpSpPr>
        <p:grpSpPr>
          <a:xfrm>
            <a:off x="1028700" y="5786692"/>
            <a:ext cx="4827481" cy="2622139"/>
            <a:chOff x="0" y="-38100"/>
            <a:chExt cx="1271427" cy="690600"/>
          </a:xfrm>
        </p:grpSpPr>
        <p:sp>
          <p:nvSpPr>
            <p:cNvPr id="132" name="Google Shape;132;p11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3" name="Google Shape;133;p11"/>
            <p:cNvSpPr txBox="1"/>
            <p:nvPr/>
          </p:nvSpPr>
          <p:spPr>
            <a:xfrm>
              <a:off x="0" y="-38100"/>
              <a:ext cx="12714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1"/>
          <p:cNvGrpSpPr/>
          <p:nvPr/>
        </p:nvGrpSpPr>
        <p:grpSpPr>
          <a:xfrm>
            <a:off x="6358921" y="5786692"/>
            <a:ext cx="4827481" cy="2622139"/>
            <a:chOff x="0" y="-38100"/>
            <a:chExt cx="1271427" cy="690600"/>
          </a:xfrm>
        </p:grpSpPr>
        <p:sp>
          <p:nvSpPr>
            <p:cNvPr id="135" name="Google Shape;135;p11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6" name="Google Shape;136;p11"/>
            <p:cNvSpPr txBox="1"/>
            <p:nvPr/>
          </p:nvSpPr>
          <p:spPr>
            <a:xfrm>
              <a:off x="0" y="-38100"/>
              <a:ext cx="12714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 1">
  <p:cSld name="CUSTOM_8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2"/>
          <p:cNvGrpSpPr/>
          <p:nvPr/>
        </p:nvGrpSpPr>
        <p:grpSpPr>
          <a:xfrm>
            <a:off x="7018072" y="1049482"/>
            <a:ext cx="4251838" cy="4251838"/>
            <a:chOff x="0" y="0"/>
            <a:chExt cx="812800" cy="8128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2"/>
          <p:cNvGrpSpPr/>
          <p:nvPr/>
        </p:nvGrpSpPr>
        <p:grpSpPr>
          <a:xfrm>
            <a:off x="12538051" y="1256375"/>
            <a:ext cx="4251838" cy="4251838"/>
            <a:chOff x="0" y="0"/>
            <a:chExt cx="812800" cy="812800"/>
          </a:xfrm>
        </p:grpSpPr>
        <p:sp>
          <p:nvSpPr>
            <p:cNvPr id="143" name="Google Shape;143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2"/>
          <p:cNvGrpSpPr/>
          <p:nvPr/>
        </p:nvGrpSpPr>
        <p:grpSpPr>
          <a:xfrm>
            <a:off x="9677158" y="5143500"/>
            <a:ext cx="4251838" cy="4251838"/>
            <a:chOff x="0" y="0"/>
            <a:chExt cx="812800" cy="812800"/>
          </a:xfrm>
        </p:grpSpPr>
        <p:sp>
          <p:nvSpPr>
            <p:cNvPr id="146" name="Google Shape;14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2"/>
          <p:cNvSpPr/>
          <p:nvPr/>
        </p:nvSpPr>
        <p:spPr>
          <a:xfrm>
            <a:off x="-836761" y="1456309"/>
            <a:ext cx="5135251" cy="7374381"/>
          </a:xfrm>
          <a:custGeom>
            <a:rect b="b" l="l" r="r" t="t"/>
            <a:pathLst>
              <a:path extrusionOk="0" h="7374381" w="5135251">
                <a:moveTo>
                  <a:pt x="0" y="0"/>
                </a:moveTo>
                <a:lnTo>
                  <a:pt x="5135251" y="0"/>
                </a:lnTo>
                <a:lnTo>
                  <a:pt x="5135251" y="7374382"/>
                </a:lnTo>
                <a:lnTo>
                  <a:pt x="0" y="7374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2"/>
          <p:cNvSpPr/>
          <p:nvPr/>
        </p:nvSpPr>
        <p:spPr>
          <a:xfrm flipH="1">
            <a:off x="264643" y="1028700"/>
            <a:ext cx="7053141" cy="9258300"/>
          </a:xfrm>
          <a:custGeom>
            <a:rect b="b" l="l" r="r" t="t"/>
            <a:pathLst>
              <a:path extrusionOk="0" h="9258300" w="7053141">
                <a:moveTo>
                  <a:pt x="7053141" y="0"/>
                </a:moveTo>
                <a:lnTo>
                  <a:pt x="0" y="0"/>
                </a:lnTo>
                <a:lnTo>
                  <a:pt x="0" y="9258300"/>
                </a:lnTo>
                <a:lnTo>
                  <a:pt x="7053141" y="9258300"/>
                </a:lnTo>
                <a:lnTo>
                  <a:pt x="705314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 1 1">
  <p:cSld name="CUSTOM_8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1153789" y="706868"/>
            <a:ext cx="7498845" cy="4651906"/>
            <a:chOff x="0" y="-38100"/>
            <a:chExt cx="2179200" cy="1351866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2179124" cy="1313766"/>
            </a:xfrm>
            <a:custGeom>
              <a:rect b="b" l="l" r="r" t="t"/>
              <a:pathLst>
                <a:path extrusionOk="0" h="1313766" w="2179124">
                  <a:moveTo>
                    <a:pt x="0" y="0"/>
                  </a:moveTo>
                  <a:lnTo>
                    <a:pt x="2179124" y="0"/>
                  </a:lnTo>
                  <a:lnTo>
                    <a:pt x="2179124" y="1313766"/>
                  </a:lnTo>
                  <a:lnTo>
                    <a:pt x="0" y="1313766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3" name="Google Shape;153;p13"/>
            <p:cNvSpPr txBox="1"/>
            <p:nvPr/>
          </p:nvSpPr>
          <p:spPr>
            <a:xfrm>
              <a:off x="0" y="-38100"/>
              <a:ext cx="2179200" cy="13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9597162" y="5012394"/>
            <a:ext cx="7498845" cy="4651906"/>
            <a:chOff x="0" y="-38100"/>
            <a:chExt cx="2179200" cy="1351866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2179124" cy="1313766"/>
            </a:xfrm>
            <a:custGeom>
              <a:rect b="b" l="l" r="r" t="t"/>
              <a:pathLst>
                <a:path extrusionOk="0" h="1313766" w="2179124">
                  <a:moveTo>
                    <a:pt x="0" y="0"/>
                  </a:moveTo>
                  <a:lnTo>
                    <a:pt x="2179124" y="0"/>
                  </a:lnTo>
                  <a:lnTo>
                    <a:pt x="2179124" y="1313766"/>
                  </a:lnTo>
                  <a:lnTo>
                    <a:pt x="0" y="1313766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6" name="Google Shape;156;p13"/>
            <p:cNvSpPr txBox="1"/>
            <p:nvPr/>
          </p:nvSpPr>
          <p:spPr>
            <a:xfrm>
              <a:off x="0" y="-38100"/>
              <a:ext cx="2179200" cy="13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7" name="Google Shape;1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312" y="5781385"/>
            <a:ext cx="7971523" cy="5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 1 1 1">
  <p:cSld name="CUSTOM_8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>
            <p:ph idx="2" type="pic"/>
          </p:nvPr>
        </p:nvSpPr>
        <p:spPr>
          <a:xfrm>
            <a:off x="1172300" y="1025775"/>
            <a:ext cx="6570300" cy="87591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4"/>
          <p:cNvSpPr/>
          <p:nvPr>
            <p:ph idx="3" type="pic"/>
          </p:nvPr>
        </p:nvSpPr>
        <p:spPr>
          <a:xfrm>
            <a:off x="8400350" y="4871025"/>
            <a:ext cx="3971700" cy="3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4"/>
          <p:cNvSpPr/>
          <p:nvPr>
            <p:ph idx="4" type="pic"/>
          </p:nvPr>
        </p:nvSpPr>
        <p:spPr>
          <a:xfrm>
            <a:off x="12908175" y="4871025"/>
            <a:ext cx="3971700" cy="397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" name="Google Shape;1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 1 1 1 1">
  <p:cSld name="CUSTOM_8_1_1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5"/>
          <p:cNvGrpSpPr/>
          <p:nvPr/>
        </p:nvGrpSpPr>
        <p:grpSpPr>
          <a:xfrm>
            <a:off x="790804" y="3068270"/>
            <a:ext cx="11361608" cy="4051835"/>
            <a:chOff x="0" y="-38100"/>
            <a:chExt cx="2992338" cy="1067143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2992338" cy="1029043"/>
            </a:xfrm>
            <a:custGeom>
              <a:rect b="b" l="l" r="r" t="t"/>
              <a:pathLst>
                <a:path extrusionOk="0" h="1029043" w="2992338">
                  <a:moveTo>
                    <a:pt x="0" y="0"/>
                  </a:moveTo>
                  <a:lnTo>
                    <a:pt x="2992338" y="0"/>
                  </a:lnTo>
                  <a:lnTo>
                    <a:pt x="2992338" y="1029043"/>
                  </a:lnTo>
                  <a:lnTo>
                    <a:pt x="0" y="1029043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15"/>
            <p:cNvSpPr txBox="1"/>
            <p:nvPr/>
          </p:nvSpPr>
          <p:spPr>
            <a:xfrm>
              <a:off x="0" y="-38100"/>
              <a:ext cx="29922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" name="Google Shape;1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909" y="1913575"/>
            <a:ext cx="10439281" cy="21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/>
          <p:nvPr/>
        </p:nvSpPr>
        <p:spPr>
          <a:xfrm>
            <a:off x="11252648" y="1831041"/>
            <a:ext cx="6442598" cy="8749207"/>
          </a:xfrm>
          <a:custGeom>
            <a:rect b="b" l="l" r="r" t="t"/>
            <a:pathLst>
              <a:path extrusionOk="0" h="8749207" w="6442598">
                <a:moveTo>
                  <a:pt x="0" y="0"/>
                </a:moveTo>
                <a:lnTo>
                  <a:pt x="6442598" y="0"/>
                </a:lnTo>
                <a:lnTo>
                  <a:pt x="6442598" y="8749207"/>
                </a:lnTo>
                <a:lnTo>
                  <a:pt x="0" y="8749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5"/>
          <p:cNvSpPr/>
          <p:nvPr/>
        </p:nvSpPr>
        <p:spPr>
          <a:xfrm flipH="1">
            <a:off x="14473947" y="8719844"/>
            <a:ext cx="4477891" cy="1717882"/>
          </a:xfrm>
          <a:custGeom>
            <a:rect b="b" l="l" r="r" t="t"/>
            <a:pathLst>
              <a:path extrusionOk="0" h="1717882" w="4477891">
                <a:moveTo>
                  <a:pt x="4477891" y="0"/>
                </a:moveTo>
                <a:lnTo>
                  <a:pt x="0" y="0"/>
                </a:lnTo>
                <a:lnTo>
                  <a:pt x="0" y="1717882"/>
                </a:lnTo>
                <a:lnTo>
                  <a:pt x="4477891" y="1717882"/>
                </a:lnTo>
                <a:lnTo>
                  <a:pt x="447789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15"/>
          <p:cNvGrpSpPr/>
          <p:nvPr/>
        </p:nvGrpSpPr>
        <p:grpSpPr>
          <a:xfrm>
            <a:off x="4855305" y="1165268"/>
            <a:ext cx="3232485" cy="876712"/>
            <a:chOff x="0" y="-38100"/>
            <a:chExt cx="1301113" cy="352887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1301113" cy="314787"/>
            </a:xfrm>
            <a:custGeom>
              <a:rect b="b" l="l" r="r" t="t"/>
              <a:pathLst>
                <a:path extrusionOk="0" h="314787" w="1301113">
                  <a:moveTo>
                    <a:pt x="0" y="0"/>
                  </a:moveTo>
                  <a:lnTo>
                    <a:pt x="1301113" y="0"/>
                  </a:lnTo>
                  <a:lnTo>
                    <a:pt x="1301113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762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0" y="-38100"/>
              <a:ext cx="13011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5"/>
          <p:cNvSpPr/>
          <p:nvPr/>
        </p:nvSpPr>
        <p:spPr>
          <a:xfrm flipH="1">
            <a:off x="2307213" y="8006449"/>
            <a:ext cx="6526239" cy="2503703"/>
          </a:xfrm>
          <a:custGeom>
            <a:rect b="b" l="l" r="r" t="t"/>
            <a:pathLst>
              <a:path extrusionOk="0" h="2503703" w="6526239">
                <a:moveTo>
                  <a:pt x="6526240" y="0"/>
                </a:moveTo>
                <a:lnTo>
                  <a:pt x="0" y="0"/>
                </a:lnTo>
                <a:lnTo>
                  <a:pt x="0" y="2503702"/>
                </a:lnTo>
                <a:lnTo>
                  <a:pt x="6526240" y="2503702"/>
                </a:lnTo>
                <a:lnTo>
                  <a:pt x="65262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588" y="1803650"/>
            <a:ext cx="15176822" cy="314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"/>
          <p:cNvGrpSpPr/>
          <p:nvPr/>
        </p:nvGrpSpPr>
        <p:grpSpPr>
          <a:xfrm>
            <a:off x="6256424" y="884038"/>
            <a:ext cx="5775191" cy="1339877"/>
            <a:chOff x="0" y="-38100"/>
            <a:chExt cx="1521028" cy="352887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521028" cy="314787"/>
            </a:xfrm>
            <a:custGeom>
              <a:rect b="b" l="l" r="r" t="t"/>
              <a:pathLst>
                <a:path extrusionOk="0" h="314787" w="1521028">
                  <a:moveTo>
                    <a:pt x="0" y="0"/>
                  </a:moveTo>
                  <a:lnTo>
                    <a:pt x="1521028" y="0"/>
                  </a:lnTo>
                  <a:lnTo>
                    <a:pt x="1521028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-38100"/>
              <a:ext cx="15210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988" y="4529791"/>
            <a:ext cx="10704001" cy="594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" y="1268619"/>
            <a:ext cx="18288000" cy="9242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4"/>
          <p:cNvGrpSpPr/>
          <p:nvPr/>
        </p:nvGrpSpPr>
        <p:grpSpPr>
          <a:xfrm>
            <a:off x="2388130" y="2555790"/>
            <a:ext cx="13511831" cy="5051775"/>
            <a:chOff x="0" y="-38100"/>
            <a:chExt cx="3558648" cy="1330500"/>
          </a:xfrm>
        </p:grpSpPr>
        <p:sp>
          <p:nvSpPr>
            <p:cNvPr id="27" name="Google Shape;27;p4"/>
            <p:cNvSpPr/>
            <p:nvPr/>
          </p:nvSpPr>
          <p:spPr>
            <a:xfrm>
              <a:off x="0" y="0"/>
              <a:ext cx="3558648" cy="1292346"/>
            </a:xfrm>
            <a:custGeom>
              <a:rect b="b" l="l" r="r" t="t"/>
              <a:pathLst>
                <a:path extrusionOk="0" h="1292346" w="3558648">
                  <a:moveTo>
                    <a:pt x="0" y="0"/>
                  </a:moveTo>
                  <a:lnTo>
                    <a:pt x="3558648" y="0"/>
                  </a:lnTo>
                  <a:lnTo>
                    <a:pt x="3558648" y="1292346"/>
                  </a:lnTo>
                  <a:lnTo>
                    <a:pt x="0" y="1292346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" name="Google Shape;28;p4"/>
            <p:cNvSpPr txBox="1"/>
            <p:nvPr/>
          </p:nvSpPr>
          <p:spPr>
            <a:xfrm>
              <a:off x="0" y="-38100"/>
              <a:ext cx="3558600" cy="13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4"/>
          <p:cNvSpPr/>
          <p:nvPr/>
        </p:nvSpPr>
        <p:spPr>
          <a:xfrm flipH="1">
            <a:off x="3027981" y="1875127"/>
            <a:ext cx="6286025" cy="8251346"/>
          </a:xfrm>
          <a:custGeom>
            <a:rect b="b" l="l" r="r" t="t"/>
            <a:pathLst>
              <a:path extrusionOk="0" h="8251346" w="6286025">
                <a:moveTo>
                  <a:pt x="6286025" y="0"/>
                </a:moveTo>
                <a:lnTo>
                  <a:pt x="0" y="0"/>
                </a:lnTo>
                <a:lnTo>
                  <a:pt x="0" y="8251346"/>
                </a:lnTo>
                <a:lnTo>
                  <a:pt x="6286025" y="8251346"/>
                </a:lnTo>
                <a:lnTo>
                  <a:pt x="62860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4289313" y="2607787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0" y="0"/>
                </a:moveTo>
                <a:lnTo>
                  <a:pt x="5432074" y="0"/>
                </a:lnTo>
                <a:lnTo>
                  <a:pt x="5432074" y="7800629"/>
                </a:lnTo>
                <a:lnTo>
                  <a:pt x="0" y="7800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>
            <a:off x="12844202" y="8104974"/>
            <a:ext cx="5863629" cy="2249501"/>
          </a:xfrm>
          <a:custGeom>
            <a:rect b="b" l="l" r="r" t="t"/>
            <a:pathLst>
              <a:path extrusionOk="0" h="2249501" w="5863629">
                <a:moveTo>
                  <a:pt x="0" y="0"/>
                </a:moveTo>
                <a:lnTo>
                  <a:pt x="5863629" y="0"/>
                </a:lnTo>
                <a:lnTo>
                  <a:pt x="5863629" y="2249502"/>
                </a:lnTo>
                <a:lnTo>
                  <a:pt x="0" y="2249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5"/>
          <p:cNvSpPr/>
          <p:nvPr/>
        </p:nvSpPr>
        <p:spPr>
          <a:xfrm flipH="1">
            <a:off x="-1433387" y="2703837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5432074" y="0"/>
                </a:moveTo>
                <a:lnTo>
                  <a:pt x="0" y="0"/>
                </a:lnTo>
                <a:lnTo>
                  <a:pt x="0" y="7800629"/>
                </a:lnTo>
                <a:lnTo>
                  <a:pt x="5432074" y="7800629"/>
                </a:lnTo>
                <a:lnTo>
                  <a:pt x="543207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5"/>
          <p:cNvSpPr/>
          <p:nvPr/>
        </p:nvSpPr>
        <p:spPr>
          <a:xfrm flipH="1">
            <a:off x="-419831" y="8104974"/>
            <a:ext cx="5863629" cy="2249501"/>
          </a:xfrm>
          <a:custGeom>
            <a:rect b="b" l="l" r="r" t="t"/>
            <a:pathLst>
              <a:path extrusionOk="0" h="2249501" w="5863629">
                <a:moveTo>
                  <a:pt x="5863629" y="0"/>
                </a:moveTo>
                <a:lnTo>
                  <a:pt x="0" y="0"/>
                </a:lnTo>
                <a:lnTo>
                  <a:pt x="0" y="2249502"/>
                </a:lnTo>
                <a:lnTo>
                  <a:pt x="5863629" y="2249502"/>
                </a:lnTo>
                <a:lnTo>
                  <a:pt x="586362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" name="Google Shape;35;p5"/>
          <p:cNvGrpSpPr/>
          <p:nvPr/>
        </p:nvGrpSpPr>
        <p:grpSpPr>
          <a:xfrm>
            <a:off x="5719138" y="2487539"/>
            <a:ext cx="6849771" cy="1522003"/>
            <a:chOff x="0" y="-38100"/>
            <a:chExt cx="1804043" cy="400854"/>
          </a:xfrm>
        </p:grpSpPr>
        <p:sp>
          <p:nvSpPr>
            <p:cNvPr id="36" name="Google Shape;36;p5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" name="Google Shape;37;p5"/>
            <p:cNvSpPr txBox="1"/>
            <p:nvPr/>
          </p:nvSpPr>
          <p:spPr>
            <a:xfrm>
              <a:off x="0" y="-38100"/>
              <a:ext cx="18039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5"/>
          <p:cNvSpPr txBox="1"/>
          <p:nvPr/>
        </p:nvSpPr>
        <p:spPr>
          <a:xfrm>
            <a:off x="6623434" y="2800960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01</a:t>
            </a: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5719138" y="4291427"/>
            <a:ext cx="6849771" cy="1522003"/>
            <a:chOff x="0" y="-38100"/>
            <a:chExt cx="1804043" cy="400854"/>
          </a:xfrm>
        </p:grpSpPr>
        <p:sp>
          <p:nvSpPr>
            <p:cNvPr id="40" name="Google Shape;40;p5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" name="Google Shape;41;p5"/>
            <p:cNvSpPr txBox="1"/>
            <p:nvPr/>
          </p:nvSpPr>
          <p:spPr>
            <a:xfrm>
              <a:off x="0" y="-38100"/>
              <a:ext cx="18039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5"/>
          <p:cNvSpPr txBox="1"/>
          <p:nvPr/>
        </p:nvSpPr>
        <p:spPr>
          <a:xfrm>
            <a:off x="6623434" y="4604848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02</a:t>
            </a:r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5719138" y="6074529"/>
            <a:ext cx="6849771" cy="1522003"/>
            <a:chOff x="0" y="-38100"/>
            <a:chExt cx="1804043" cy="400854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" name="Google Shape;45;p5"/>
            <p:cNvSpPr txBox="1"/>
            <p:nvPr/>
          </p:nvSpPr>
          <p:spPr>
            <a:xfrm>
              <a:off x="0" y="-38100"/>
              <a:ext cx="18039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/>
          <p:cNvSpPr txBox="1"/>
          <p:nvPr/>
        </p:nvSpPr>
        <p:spPr>
          <a:xfrm>
            <a:off x="6623434" y="6387950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03</a:t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5719138" y="7861435"/>
            <a:ext cx="6849771" cy="1522003"/>
            <a:chOff x="0" y="-38100"/>
            <a:chExt cx="1804043" cy="400854"/>
          </a:xfrm>
        </p:grpSpPr>
        <p:sp>
          <p:nvSpPr>
            <p:cNvPr id="48" name="Google Shape;48;p5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" name="Google Shape;49;p5"/>
            <p:cNvSpPr txBox="1"/>
            <p:nvPr/>
          </p:nvSpPr>
          <p:spPr>
            <a:xfrm>
              <a:off x="0" y="-38100"/>
              <a:ext cx="18039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5"/>
          <p:cNvSpPr txBox="1"/>
          <p:nvPr/>
        </p:nvSpPr>
        <p:spPr>
          <a:xfrm>
            <a:off x="6623434" y="8174856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"/>
          <p:cNvGrpSpPr/>
          <p:nvPr/>
        </p:nvGrpSpPr>
        <p:grpSpPr>
          <a:xfrm>
            <a:off x="8787113" y="826190"/>
            <a:ext cx="4251838" cy="4251838"/>
            <a:chOff x="0" y="0"/>
            <a:chExt cx="812800" cy="812800"/>
          </a:xfrm>
        </p:grpSpPr>
        <p:sp>
          <p:nvSpPr>
            <p:cNvPr id="53" name="Google Shape;5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" name="Google Shape;5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48348" y="2323860"/>
            <a:ext cx="9792350" cy="7368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6"/>
          <p:cNvGrpSpPr/>
          <p:nvPr/>
        </p:nvGrpSpPr>
        <p:grpSpPr>
          <a:xfrm>
            <a:off x="13399818" y="826190"/>
            <a:ext cx="4251838" cy="4251838"/>
            <a:chOff x="0" y="0"/>
            <a:chExt cx="812800" cy="812800"/>
          </a:xfrm>
        </p:grpSpPr>
        <p:sp>
          <p:nvSpPr>
            <p:cNvPr id="57" name="Google Shape;5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6"/>
          <p:cNvGrpSpPr/>
          <p:nvPr/>
        </p:nvGrpSpPr>
        <p:grpSpPr>
          <a:xfrm>
            <a:off x="8787113" y="5208953"/>
            <a:ext cx="4251838" cy="4251838"/>
            <a:chOff x="0" y="0"/>
            <a:chExt cx="812800" cy="812800"/>
          </a:xfrm>
        </p:grpSpPr>
        <p:sp>
          <p:nvSpPr>
            <p:cNvPr id="60" name="Google Shape;6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13399818" y="5208953"/>
            <a:ext cx="4251838" cy="4251838"/>
            <a:chOff x="0" y="0"/>
            <a:chExt cx="812800" cy="812800"/>
          </a:xfrm>
        </p:grpSpPr>
        <p:sp>
          <p:nvSpPr>
            <p:cNvPr id="63" name="Google Shape;6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6"/>
          <p:cNvSpPr/>
          <p:nvPr/>
        </p:nvSpPr>
        <p:spPr>
          <a:xfrm flipH="1">
            <a:off x="-648347" y="8384053"/>
            <a:ext cx="5613423" cy="2153513"/>
          </a:xfrm>
          <a:custGeom>
            <a:rect b="b" l="l" r="r" t="t"/>
            <a:pathLst>
              <a:path extrusionOk="0" h="2153513" w="5613423">
                <a:moveTo>
                  <a:pt x="5613423" y="0"/>
                </a:moveTo>
                <a:lnTo>
                  <a:pt x="0" y="0"/>
                </a:lnTo>
                <a:lnTo>
                  <a:pt x="0" y="2153513"/>
                </a:lnTo>
                <a:lnTo>
                  <a:pt x="5613423" y="2153513"/>
                </a:lnTo>
                <a:lnTo>
                  <a:pt x="561342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6"/>
          <p:cNvSpPr/>
          <p:nvPr/>
        </p:nvSpPr>
        <p:spPr>
          <a:xfrm>
            <a:off x="6451935" y="8894506"/>
            <a:ext cx="4150226" cy="1592178"/>
          </a:xfrm>
          <a:custGeom>
            <a:rect b="b" l="l" r="r" t="t"/>
            <a:pathLst>
              <a:path extrusionOk="0" h="1592178" w="4150226">
                <a:moveTo>
                  <a:pt x="0" y="0"/>
                </a:moveTo>
                <a:lnTo>
                  <a:pt x="4150226" y="0"/>
                </a:lnTo>
                <a:lnTo>
                  <a:pt x="4150226" y="1592177"/>
                </a:lnTo>
                <a:lnTo>
                  <a:pt x="0" y="159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379227" y="1342850"/>
            <a:ext cx="11614723" cy="64480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 flipH="1">
            <a:off x="-1687337" y="772028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5432074" y="0"/>
                </a:moveTo>
                <a:lnTo>
                  <a:pt x="0" y="0"/>
                </a:lnTo>
                <a:lnTo>
                  <a:pt x="0" y="7800629"/>
                </a:lnTo>
                <a:lnTo>
                  <a:pt x="5432074" y="7800629"/>
                </a:lnTo>
                <a:lnTo>
                  <a:pt x="54320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7"/>
          <p:cNvSpPr/>
          <p:nvPr/>
        </p:nvSpPr>
        <p:spPr>
          <a:xfrm>
            <a:off x="14543263" y="943143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0" y="0"/>
                </a:moveTo>
                <a:lnTo>
                  <a:pt x="5432074" y="0"/>
                </a:lnTo>
                <a:lnTo>
                  <a:pt x="5432074" y="7800628"/>
                </a:lnTo>
                <a:lnTo>
                  <a:pt x="0" y="7800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7"/>
          <p:cNvGrpSpPr/>
          <p:nvPr/>
        </p:nvGrpSpPr>
        <p:grpSpPr>
          <a:xfrm>
            <a:off x="3379231" y="5584152"/>
            <a:ext cx="11797557" cy="4051835"/>
            <a:chOff x="0" y="-38100"/>
            <a:chExt cx="3107155" cy="1067143"/>
          </a:xfrm>
        </p:grpSpPr>
        <p:sp>
          <p:nvSpPr>
            <p:cNvPr id="74" name="Google Shape;74;p7"/>
            <p:cNvSpPr/>
            <p:nvPr/>
          </p:nvSpPr>
          <p:spPr>
            <a:xfrm>
              <a:off x="0" y="0"/>
              <a:ext cx="3107155" cy="1029043"/>
            </a:xfrm>
            <a:custGeom>
              <a:rect b="b" l="l" r="r" t="t"/>
              <a:pathLst>
                <a:path extrusionOk="0" h="1029043" w="3107155">
                  <a:moveTo>
                    <a:pt x="0" y="0"/>
                  </a:moveTo>
                  <a:lnTo>
                    <a:pt x="3107155" y="0"/>
                  </a:lnTo>
                  <a:lnTo>
                    <a:pt x="3107155" y="1029043"/>
                  </a:lnTo>
                  <a:lnTo>
                    <a:pt x="0" y="1029043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5" name="Google Shape;75;p7"/>
            <p:cNvSpPr txBox="1"/>
            <p:nvPr/>
          </p:nvSpPr>
          <p:spPr>
            <a:xfrm>
              <a:off x="0" y="-38100"/>
              <a:ext cx="31071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" name="Google Shape;7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371" y="4429450"/>
            <a:ext cx="10439281" cy="216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7"/>
          <p:cNvGrpSpPr/>
          <p:nvPr/>
        </p:nvGrpSpPr>
        <p:grpSpPr>
          <a:xfrm>
            <a:off x="7661704" y="3684547"/>
            <a:ext cx="3232485" cy="876712"/>
            <a:chOff x="0" y="-38100"/>
            <a:chExt cx="1301113" cy="352887"/>
          </a:xfrm>
        </p:grpSpPr>
        <p:sp>
          <p:nvSpPr>
            <p:cNvPr id="78" name="Google Shape;78;p7"/>
            <p:cNvSpPr/>
            <p:nvPr/>
          </p:nvSpPr>
          <p:spPr>
            <a:xfrm>
              <a:off x="0" y="0"/>
              <a:ext cx="1301113" cy="314787"/>
            </a:xfrm>
            <a:custGeom>
              <a:rect b="b" l="l" r="r" t="t"/>
              <a:pathLst>
                <a:path extrusionOk="0" h="314787" w="1301113">
                  <a:moveTo>
                    <a:pt x="0" y="0"/>
                  </a:moveTo>
                  <a:lnTo>
                    <a:pt x="1301113" y="0"/>
                  </a:lnTo>
                  <a:lnTo>
                    <a:pt x="1301113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762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9" name="Google Shape;79;p7"/>
            <p:cNvSpPr txBox="1"/>
            <p:nvPr/>
          </p:nvSpPr>
          <p:spPr>
            <a:xfrm>
              <a:off x="0" y="-38100"/>
              <a:ext cx="13011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8"/>
          <p:cNvCxnSpPr/>
          <p:nvPr/>
        </p:nvCxnSpPr>
        <p:spPr>
          <a:xfrm>
            <a:off x="0" y="3955644"/>
            <a:ext cx="19182600" cy="0"/>
          </a:xfrm>
          <a:prstGeom prst="straightConnector1">
            <a:avLst/>
          </a:prstGeom>
          <a:noFill/>
          <a:ln cap="flat" cmpd="sng" w="123825">
            <a:solidFill>
              <a:srgbClr val="DE494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3" name="Google Shape;83;p8"/>
          <p:cNvSpPr/>
          <p:nvPr/>
        </p:nvSpPr>
        <p:spPr>
          <a:xfrm flipH="1">
            <a:off x="519811" y="1534376"/>
            <a:ext cx="5834116" cy="7922873"/>
          </a:xfrm>
          <a:custGeom>
            <a:rect b="b" l="l" r="r" t="t"/>
            <a:pathLst>
              <a:path extrusionOk="0" h="7922873" w="5834116">
                <a:moveTo>
                  <a:pt x="5834115" y="0"/>
                </a:moveTo>
                <a:lnTo>
                  <a:pt x="0" y="0"/>
                </a:lnTo>
                <a:lnTo>
                  <a:pt x="0" y="7922873"/>
                </a:lnTo>
                <a:lnTo>
                  <a:pt x="5834115" y="7922873"/>
                </a:lnTo>
                <a:lnTo>
                  <a:pt x="583411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8"/>
          <p:cNvSpPr/>
          <p:nvPr/>
        </p:nvSpPr>
        <p:spPr>
          <a:xfrm flipH="1">
            <a:off x="290876" y="8148820"/>
            <a:ext cx="5573456" cy="2138180"/>
          </a:xfrm>
          <a:custGeom>
            <a:rect b="b" l="l" r="r" t="t"/>
            <a:pathLst>
              <a:path extrusionOk="0" h="2138180" w="5573456">
                <a:moveTo>
                  <a:pt x="5573456" y="0"/>
                </a:moveTo>
                <a:lnTo>
                  <a:pt x="0" y="0"/>
                </a:lnTo>
                <a:lnTo>
                  <a:pt x="0" y="2138180"/>
                </a:lnTo>
                <a:lnTo>
                  <a:pt x="5573456" y="2138180"/>
                </a:lnTo>
                <a:lnTo>
                  <a:pt x="557345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8"/>
          <p:cNvGrpSpPr/>
          <p:nvPr/>
        </p:nvGrpSpPr>
        <p:grpSpPr>
          <a:xfrm>
            <a:off x="6905713" y="3159480"/>
            <a:ext cx="1441420" cy="1441420"/>
            <a:chOff x="0" y="0"/>
            <a:chExt cx="812800" cy="812800"/>
          </a:xfrm>
        </p:grpSpPr>
        <p:sp>
          <p:nvSpPr>
            <p:cNvPr id="86" name="Google Shape;8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8"/>
          <p:cNvSpPr txBox="1"/>
          <p:nvPr/>
        </p:nvSpPr>
        <p:spPr>
          <a:xfrm>
            <a:off x="5864332" y="3527757"/>
            <a:ext cx="35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01</a:t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9820714" y="3159480"/>
            <a:ext cx="1441420" cy="1441420"/>
            <a:chOff x="0" y="0"/>
            <a:chExt cx="812800" cy="812800"/>
          </a:xfrm>
        </p:grpSpPr>
        <p:sp>
          <p:nvSpPr>
            <p:cNvPr id="90" name="Google Shape;9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 txBox="1"/>
          <p:nvPr/>
        </p:nvSpPr>
        <p:spPr>
          <a:xfrm>
            <a:off x="8779333" y="3527757"/>
            <a:ext cx="35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12735715" y="3159480"/>
            <a:ext cx="1441420" cy="1441420"/>
            <a:chOff x="0" y="0"/>
            <a:chExt cx="812800" cy="812800"/>
          </a:xfrm>
        </p:grpSpPr>
        <p:sp>
          <p:nvSpPr>
            <p:cNvPr id="94" name="Google Shape;94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8"/>
          <p:cNvSpPr txBox="1"/>
          <p:nvPr/>
        </p:nvSpPr>
        <p:spPr>
          <a:xfrm>
            <a:off x="11694334" y="3527757"/>
            <a:ext cx="35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/>
          </a:p>
        </p:txBody>
      </p:sp>
      <p:grpSp>
        <p:nvGrpSpPr>
          <p:cNvPr id="97" name="Google Shape;97;p8"/>
          <p:cNvGrpSpPr/>
          <p:nvPr/>
        </p:nvGrpSpPr>
        <p:grpSpPr>
          <a:xfrm>
            <a:off x="15650717" y="3159480"/>
            <a:ext cx="1441420" cy="1441420"/>
            <a:chOff x="0" y="0"/>
            <a:chExt cx="812800" cy="8128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8"/>
          <p:cNvSpPr txBox="1"/>
          <p:nvPr/>
        </p:nvSpPr>
        <p:spPr>
          <a:xfrm>
            <a:off x="14609335" y="3527757"/>
            <a:ext cx="35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9"/>
          <p:cNvGrpSpPr/>
          <p:nvPr/>
        </p:nvGrpSpPr>
        <p:grpSpPr>
          <a:xfrm>
            <a:off x="2038043" y="2821278"/>
            <a:ext cx="2948838" cy="2948838"/>
            <a:chOff x="0" y="0"/>
            <a:chExt cx="812800" cy="812800"/>
          </a:xfrm>
        </p:grpSpPr>
        <p:sp>
          <p:nvSpPr>
            <p:cNvPr id="103" name="Google Shape;10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9453093" y="2821278"/>
            <a:ext cx="2948838" cy="2948838"/>
            <a:chOff x="0" y="0"/>
            <a:chExt cx="812800" cy="812800"/>
          </a:xfrm>
        </p:grpSpPr>
        <p:sp>
          <p:nvSpPr>
            <p:cNvPr id="106" name="Google Shape;10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9"/>
          <p:cNvGrpSpPr/>
          <p:nvPr/>
        </p:nvGrpSpPr>
        <p:grpSpPr>
          <a:xfrm>
            <a:off x="5601738" y="5177059"/>
            <a:ext cx="2948818" cy="2948818"/>
            <a:chOff x="0" y="0"/>
            <a:chExt cx="812800" cy="812800"/>
          </a:xfrm>
        </p:grpSpPr>
        <p:sp>
          <p:nvSpPr>
            <p:cNvPr id="109" name="Google Shape;109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13301110" y="5177059"/>
            <a:ext cx="2948818" cy="2948818"/>
            <a:chOff x="0" y="0"/>
            <a:chExt cx="812800" cy="812800"/>
          </a:xfrm>
        </p:grpSpPr>
        <p:sp>
          <p:nvSpPr>
            <p:cNvPr id="112" name="Google Shape;112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0025" y="87488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33975" y="8748819"/>
            <a:ext cx="9411951" cy="476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0"/>
          <p:cNvGrpSpPr/>
          <p:nvPr/>
        </p:nvGrpSpPr>
        <p:grpSpPr>
          <a:xfrm>
            <a:off x="7355432" y="-144662"/>
            <a:ext cx="10932794" cy="10431728"/>
            <a:chOff x="0" y="-38100"/>
            <a:chExt cx="2879400" cy="2747433"/>
          </a:xfrm>
        </p:grpSpPr>
        <p:sp>
          <p:nvSpPr>
            <p:cNvPr id="118" name="Google Shape;118;p10"/>
            <p:cNvSpPr/>
            <p:nvPr/>
          </p:nvSpPr>
          <p:spPr>
            <a:xfrm>
              <a:off x="0" y="0"/>
              <a:ext cx="2879360" cy="2709333"/>
            </a:xfrm>
            <a:custGeom>
              <a:rect b="b" l="l" r="r" t="t"/>
              <a:pathLst>
                <a:path extrusionOk="0" h="2709333" w="2879360">
                  <a:moveTo>
                    <a:pt x="0" y="0"/>
                  </a:moveTo>
                  <a:lnTo>
                    <a:pt x="2879360" y="0"/>
                  </a:lnTo>
                  <a:lnTo>
                    <a:pt x="287936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3EBFB"/>
            </a:solidFill>
            <a:ln>
              <a:noFill/>
            </a:ln>
          </p:spPr>
        </p:sp>
        <p:sp>
          <p:nvSpPr>
            <p:cNvPr id="119" name="Google Shape;119;p10"/>
            <p:cNvSpPr txBox="1"/>
            <p:nvPr/>
          </p:nvSpPr>
          <p:spPr>
            <a:xfrm>
              <a:off x="0" y="-38100"/>
              <a:ext cx="2879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9975" y="1474150"/>
            <a:ext cx="9763542" cy="7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3763" y="0"/>
            <a:ext cx="18240471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6.png"/><Relationship Id="rId13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7" Type="http://schemas.openxmlformats.org/officeDocument/2006/relationships/image" Target="../media/image38.png"/><Relationship Id="rId16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5588" y="1803650"/>
            <a:ext cx="15176822" cy="314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6"/>
          <p:cNvGrpSpPr/>
          <p:nvPr/>
        </p:nvGrpSpPr>
        <p:grpSpPr>
          <a:xfrm>
            <a:off x="6256424" y="884039"/>
            <a:ext cx="5775152" cy="1339868"/>
            <a:chOff x="0" y="-38100"/>
            <a:chExt cx="1521028" cy="352887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1521028" cy="314787"/>
            </a:xfrm>
            <a:custGeom>
              <a:rect b="b" l="l" r="r" t="t"/>
              <a:pathLst>
                <a:path extrusionOk="0" h="314787" w="1521028">
                  <a:moveTo>
                    <a:pt x="0" y="0"/>
                  </a:moveTo>
                  <a:lnTo>
                    <a:pt x="1521028" y="0"/>
                  </a:lnTo>
                  <a:lnTo>
                    <a:pt x="1521028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16"/>
            <p:cNvSpPr txBox="1"/>
            <p:nvPr/>
          </p:nvSpPr>
          <p:spPr>
            <a:xfrm>
              <a:off x="0" y="-38100"/>
              <a:ext cx="1521028" cy="352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6"/>
          <p:cNvSpPr txBox="1"/>
          <p:nvPr/>
        </p:nvSpPr>
        <p:spPr>
          <a:xfrm>
            <a:off x="3925962" y="2395213"/>
            <a:ext cx="107040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22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Winter Polar Bear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6826672" y="1286261"/>
            <a:ext cx="4634657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BACKGROUND SLIDES</a:t>
            </a:r>
            <a:endParaRPr/>
          </a:p>
        </p:txBody>
      </p:sp>
      <p:pic>
        <p:nvPicPr>
          <p:cNvPr id="188" name="Google Shape;1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1988" y="4529791"/>
            <a:ext cx="10704001" cy="594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25"/>
          <p:cNvGrpSpPr/>
          <p:nvPr/>
        </p:nvGrpSpPr>
        <p:grpSpPr>
          <a:xfrm>
            <a:off x="7018072" y="1049482"/>
            <a:ext cx="4251857" cy="4251857"/>
            <a:chOff x="0" y="0"/>
            <a:chExt cx="5669142" cy="5669142"/>
          </a:xfrm>
        </p:grpSpPr>
        <p:grpSp>
          <p:nvGrpSpPr>
            <p:cNvPr id="384" name="Google Shape;384;p25"/>
            <p:cNvGrpSpPr/>
            <p:nvPr/>
          </p:nvGrpSpPr>
          <p:grpSpPr>
            <a:xfrm>
              <a:off x="0" y="0"/>
              <a:ext cx="5669142" cy="5669142"/>
              <a:chOff x="0" y="0"/>
              <a:chExt cx="812800" cy="812800"/>
            </a:xfrm>
          </p:grpSpPr>
          <p:sp>
            <p:nvSpPr>
              <p:cNvPr id="385" name="Google Shape;385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494E"/>
              </a:solidFill>
              <a:ln cap="sq" cmpd="sng" w="38100">
                <a:solidFill>
                  <a:srgbClr val="83242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25"/>
            <p:cNvSpPr txBox="1"/>
            <p:nvPr/>
          </p:nvSpPr>
          <p:spPr>
            <a:xfrm>
              <a:off x="866931" y="1381774"/>
              <a:ext cx="3799780" cy="1773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10,000</a:t>
              </a:r>
              <a:endParaRPr/>
            </a:p>
          </p:txBody>
        </p:sp>
        <p:sp>
          <p:nvSpPr>
            <p:cNvPr id="388" name="Google Shape;388;p25"/>
            <p:cNvSpPr txBox="1"/>
            <p:nvPr/>
          </p:nvSpPr>
          <p:spPr>
            <a:xfrm>
              <a:off x="485127" y="3411068"/>
              <a:ext cx="4698889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POINT 01</a:t>
              </a:r>
              <a:endParaRPr/>
            </a:p>
          </p:txBody>
        </p:sp>
      </p:grpSp>
      <p:grpSp>
        <p:nvGrpSpPr>
          <p:cNvPr id="389" name="Google Shape;389;p25"/>
          <p:cNvGrpSpPr/>
          <p:nvPr/>
        </p:nvGrpSpPr>
        <p:grpSpPr>
          <a:xfrm>
            <a:off x="12538051" y="1256375"/>
            <a:ext cx="4251857" cy="4251857"/>
            <a:chOff x="0" y="0"/>
            <a:chExt cx="5669142" cy="5669142"/>
          </a:xfrm>
        </p:grpSpPr>
        <p:grpSp>
          <p:nvGrpSpPr>
            <p:cNvPr id="390" name="Google Shape;390;p25"/>
            <p:cNvGrpSpPr/>
            <p:nvPr/>
          </p:nvGrpSpPr>
          <p:grpSpPr>
            <a:xfrm>
              <a:off x="0" y="0"/>
              <a:ext cx="5669142" cy="5669142"/>
              <a:chOff x="0" y="0"/>
              <a:chExt cx="812800" cy="812800"/>
            </a:xfrm>
          </p:grpSpPr>
          <p:sp>
            <p:nvSpPr>
              <p:cNvPr id="391" name="Google Shape;391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494E"/>
              </a:solidFill>
              <a:ln cap="sq" cmpd="sng" w="38100">
                <a:solidFill>
                  <a:srgbClr val="83242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25"/>
            <p:cNvSpPr txBox="1"/>
            <p:nvPr/>
          </p:nvSpPr>
          <p:spPr>
            <a:xfrm>
              <a:off x="866931" y="1381774"/>
              <a:ext cx="3799780" cy="1773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1,000</a:t>
              </a:r>
              <a:endParaRPr/>
            </a:p>
          </p:txBody>
        </p:sp>
        <p:sp>
          <p:nvSpPr>
            <p:cNvPr id="394" name="Google Shape;394;p25"/>
            <p:cNvSpPr txBox="1"/>
            <p:nvPr/>
          </p:nvSpPr>
          <p:spPr>
            <a:xfrm>
              <a:off x="485127" y="3411068"/>
              <a:ext cx="4698889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POINT 02</a:t>
              </a:r>
              <a:endParaRPr/>
            </a:p>
          </p:txBody>
        </p:sp>
      </p:grpSp>
      <p:grpSp>
        <p:nvGrpSpPr>
          <p:cNvPr id="395" name="Google Shape;395;p25"/>
          <p:cNvGrpSpPr/>
          <p:nvPr/>
        </p:nvGrpSpPr>
        <p:grpSpPr>
          <a:xfrm>
            <a:off x="9677158" y="5143500"/>
            <a:ext cx="4251857" cy="4251857"/>
            <a:chOff x="0" y="0"/>
            <a:chExt cx="5669142" cy="5669142"/>
          </a:xfrm>
        </p:grpSpPr>
        <p:grpSp>
          <p:nvGrpSpPr>
            <p:cNvPr id="396" name="Google Shape;396;p25"/>
            <p:cNvGrpSpPr/>
            <p:nvPr/>
          </p:nvGrpSpPr>
          <p:grpSpPr>
            <a:xfrm>
              <a:off x="0" y="0"/>
              <a:ext cx="5669142" cy="5669142"/>
              <a:chOff x="0" y="0"/>
              <a:chExt cx="812800" cy="812800"/>
            </a:xfrm>
          </p:grpSpPr>
          <p:sp>
            <p:nvSpPr>
              <p:cNvPr id="397" name="Google Shape;397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494E"/>
              </a:solidFill>
              <a:ln cap="sq" cmpd="sng" w="38100">
                <a:solidFill>
                  <a:srgbClr val="83242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" name="Google Shape;399;p25"/>
            <p:cNvSpPr txBox="1"/>
            <p:nvPr/>
          </p:nvSpPr>
          <p:spPr>
            <a:xfrm>
              <a:off x="866931" y="1381774"/>
              <a:ext cx="3799780" cy="1773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100</a:t>
              </a:r>
              <a:endParaRPr/>
            </a:p>
          </p:txBody>
        </p:sp>
        <p:sp>
          <p:nvSpPr>
            <p:cNvPr id="400" name="Google Shape;400;p25"/>
            <p:cNvSpPr txBox="1"/>
            <p:nvPr/>
          </p:nvSpPr>
          <p:spPr>
            <a:xfrm>
              <a:off x="485127" y="3411068"/>
              <a:ext cx="4698889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POINT 03</a:t>
              </a:r>
              <a:endParaRPr/>
            </a:p>
          </p:txBody>
        </p:sp>
      </p:grpSp>
      <p:sp>
        <p:nvSpPr>
          <p:cNvPr id="401" name="Google Shape;401;p25"/>
          <p:cNvSpPr/>
          <p:nvPr/>
        </p:nvSpPr>
        <p:spPr>
          <a:xfrm>
            <a:off x="-836761" y="1456309"/>
            <a:ext cx="5135251" cy="7374381"/>
          </a:xfrm>
          <a:custGeom>
            <a:rect b="b" l="l" r="r" t="t"/>
            <a:pathLst>
              <a:path extrusionOk="0" h="7374381" w="5135251">
                <a:moveTo>
                  <a:pt x="0" y="0"/>
                </a:moveTo>
                <a:lnTo>
                  <a:pt x="5135251" y="0"/>
                </a:lnTo>
                <a:lnTo>
                  <a:pt x="5135251" y="7374382"/>
                </a:lnTo>
                <a:lnTo>
                  <a:pt x="0" y="7374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5"/>
          <p:cNvSpPr/>
          <p:nvPr/>
        </p:nvSpPr>
        <p:spPr>
          <a:xfrm flipH="1">
            <a:off x="264643" y="1028700"/>
            <a:ext cx="7053141" cy="9258300"/>
          </a:xfrm>
          <a:custGeom>
            <a:rect b="b" l="l" r="r" t="t"/>
            <a:pathLst>
              <a:path extrusionOk="0" h="9258300" w="7053141">
                <a:moveTo>
                  <a:pt x="7053141" y="0"/>
                </a:moveTo>
                <a:lnTo>
                  <a:pt x="0" y="0"/>
                </a:lnTo>
                <a:lnTo>
                  <a:pt x="0" y="9258300"/>
                </a:lnTo>
                <a:lnTo>
                  <a:pt x="7053141" y="9258300"/>
                </a:lnTo>
                <a:lnTo>
                  <a:pt x="70531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/>
          <p:nvPr/>
        </p:nvSpPr>
        <p:spPr>
          <a:xfrm>
            <a:off x="9006382" y="888399"/>
            <a:ext cx="8253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Polar Bear’s Population</a:t>
            </a:r>
            <a:endParaRPr/>
          </a:p>
        </p:txBody>
      </p:sp>
      <p:grpSp>
        <p:nvGrpSpPr>
          <p:cNvPr id="408" name="Google Shape;408;p26"/>
          <p:cNvGrpSpPr/>
          <p:nvPr/>
        </p:nvGrpSpPr>
        <p:grpSpPr>
          <a:xfrm>
            <a:off x="1153789" y="706868"/>
            <a:ext cx="7498572" cy="4651901"/>
            <a:chOff x="0" y="-38100"/>
            <a:chExt cx="2179124" cy="1351866"/>
          </a:xfrm>
        </p:grpSpPr>
        <p:sp>
          <p:nvSpPr>
            <p:cNvPr id="409" name="Google Shape;409;p26"/>
            <p:cNvSpPr/>
            <p:nvPr/>
          </p:nvSpPr>
          <p:spPr>
            <a:xfrm>
              <a:off x="0" y="0"/>
              <a:ext cx="2179124" cy="1313766"/>
            </a:xfrm>
            <a:custGeom>
              <a:rect b="b" l="l" r="r" t="t"/>
              <a:pathLst>
                <a:path extrusionOk="0" h="1313766" w="2179124">
                  <a:moveTo>
                    <a:pt x="0" y="0"/>
                  </a:moveTo>
                  <a:lnTo>
                    <a:pt x="2179124" y="0"/>
                  </a:lnTo>
                  <a:lnTo>
                    <a:pt x="2179124" y="1313766"/>
                  </a:lnTo>
                  <a:lnTo>
                    <a:pt x="0" y="1313766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0" name="Google Shape;410;p26"/>
            <p:cNvSpPr txBox="1"/>
            <p:nvPr/>
          </p:nvSpPr>
          <p:spPr>
            <a:xfrm>
              <a:off x="0" y="-38100"/>
              <a:ext cx="2179124" cy="1351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6"/>
          <p:cNvGrpSpPr/>
          <p:nvPr/>
        </p:nvGrpSpPr>
        <p:grpSpPr>
          <a:xfrm>
            <a:off x="9597162" y="5012394"/>
            <a:ext cx="7498572" cy="4651901"/>
            <a:chOff x="0" y="-38100"/>
            <a:chExt cx="2179124" cy="1351866"/>
          </a:xfrm>
        </p:grpSpPr>
        <p:sp>
          <p:nvSpPr>
            <p:cNvPr id="412" name="Google Shape;412;p26"/>
            <p:cNvSpPr/>
            <p:nvPr/>
          </p:nvSpPr>
          <p:spPr>
            <a:xfrm>
              <a:off x="0" y="0"/>
              <a:ext cx="2179124" cy="1313766"/>
            </a:xfrm>
            <a:custGeom>
              <a:rect b="b" l="l" r="r" t="t"/>
              <a:pathLst>
                <a:path extrusionOk="0" h="1313766" w="2179124">
                  <a:moveTo>
                    <a:pt x="0" y="0"/>
                  </a:moveTo>
                  <a:lnTo>
                    <a:pt x="2179124" y="0"/>
                  </a:lnTo>
                  <a:lnTo>
                    <a:pt x="2179124" y="1313766"/>
                  </a:lnTo>
                  <a:lnTo>
                    <a:pt x="0" y="1313766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3" name="Google Shape;413;p26"/>
            <p:cNvSpPr txBox="1"/>
            <p:nvPr/>
          </p:nvSpPr>
          <p:spPr>
            <a:xfrm>
              <a:off x="0" y="-38100"/>
              <a:ext cx="2179124" cy="1351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26"/>
          <p:cNvSpPr txBox="1"/>
          <p:nvPr/>
        </p:nvSpPr>
        <p:spPr>
          <a:xfrm>
            <a:off x="9692325" y="3490460"/>
            <a:ext cx="68811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ipsum.</a:t>
            </a:r>
            <a:endParaRPr/>
          </a:p>
        </p:txBody>
      </p:sp>
      <p:pic>
        <p:nvPicPr>
          <p:cNvPr id="415" name="Google Shape;4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929" y="742553"/>
            <a:ext cx="7814293" cy="471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8168" y="4975009"/>
            <a:ext cx="7736560" cy="485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312" y="5781385"/>
            <a:ext cx="7971523" cy="5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7"/>
          <p:cNvPicPr preferRelativeResize="0"/>
          <p:nvPr/>
        </p:nvPicPr>
        <p:blipFill rotWithShape="1">
          <a:blip r:embed="rId3">
            <a:alphaModFix/>
          </a:blip>
          <a:srcRect b="0" l="3889" r="25628" t="37360"/>
          <a:stretch/>
        </p:blipFill>
        <p:spPr>
          <a:xfrm>
            <a:off x="1126375" y="1053125"/>
            <a:ext cx="6570350" cy="875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7"/>
          <p:cNvPicPr preferRelativeResize="0"/>
          <p:nvPr/>
        </p:nvPicPr>
        <p:blipFill rotWithShape="1">
          <a:blip r:embed="rId4">
            <a:alphaModFix/>
          </a:blip>
          <a:srcRect b="0" l="16336" r="19362" t="18045"/>
          <a:stretch/>
        </p:blipFill>
        <p:spPr>
          <a:xfrm>
            <a:off x="8400338" y="4871034"/>
            <a:ext cx="3966382" cy="39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7"/>
          <p:cNvPicPr preferRelativeResize="0"/>
          <p:nvPr/>
        </p:nvPicPr>
        <p:blipFill rotWithShape="1">
          <a:blip r:embed="rId5">
            <a:alphaModFix/>
          </a:blip>
          <a:srcRect b="0" l="16711" r="16711" t="0"/>
          <a:stretch/>
        </p:blipFill>
        <p:spPr>
          <a:xfrm>
            <a:off x="12910837" y="4871034"/>
            <a:ext cx="3966382" cy="39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7"/>
          <p:cNvSpPr txBox="1"/>
          <p:nvPr/>
        </p:nvSpPr>
        <p:spPr>
          <a:xfrm>
            <a:off x="9839252" y="1217782"/>
            <a:ext cx="5602560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Photo Gallery</a:t>
            </a:r>
            <a:endParaRPr/>
          </a:p>
        </p:txBody>
      </p:sp>
      <p:sp>
        <p:nvSpPr>
          <p:cNvPr id="426" name="Google Shape;426;p27"/>
          <p:cNvSpPr txBox="1"/>
          <p:nvPr/>
        </p:nvSpPr>
        <p:spPr>
          <a:xfrm>
            <a:off x="9144000" y="3054202"/>
            <a:ext cx="6993065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ipsum.</a:t>
            </a:r>
            <a:endParaRPr/>
          </a:p>
        </p:txBody>
      </p:sp>
      <p:pic>
        <p:nvPicPr>
          <p:cNvPr id="427" name="Google Shape;42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8"/>
          <p:cNvGrpSpPr/>
          <p:nvPr/>
        </p:nvGrpSpPr>
        <p:grpSpPr>
          <a:xfrm>
            <a:off x="790804" y="3068271"/>
            <a:ext cx="11361534" cy="4051809"/>
            <a:chOff x="0" y="-38100"/>
            <a:chExt cx="2992338" cy="1067143"/>
          </a:xfrm>
        </p:grpSpPr>
        <p:sp>
          <p:nvSpPr>
            <p:cNvPr id="435" name="Google Shape;435;p28"/>
            <p:cNvSpPr/>
            <p:nvPr/>
          </p:nvSpPr>
          <p:spPr>
            <a:xfrm>
              <a:off x="0" y="0"/>
              <a:ext cx="2992338" cy="1029043"/>
            </a:xfrm>
            <a:custGeom>
              <a:rect b="b" l="l" r="r" t="t"/>
              <a:pathLst>
                <a:path extrusionOk="0" h="1029043" w="2992338">
                  <a:moveTo>
                    <a:pt x="0" y="0"/>
                  </a:moveTo>
                  <a:lnTo>
                    <a:pt x="2992338" y="0"/>
                  </a:lnTo>
                  <a:lnTo>
                    <a:pt x="2992338" y="1029043"/>
                  </a:lnTo>
                  <a:lnTo>
                    <a:pt x="0" y="1029043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6" name="Google Shape;436;p28"/>
            <p:cNvSpPr txBox="1"/>
            <p:nvPr/>
          </p:nvSpPr>
          <p:spPr>
            <a:xfrm>
              <a:off x="0" y="-38100"/>
              <a:ext cx="2992338" cy="1067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7" name="Google Shape;4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9" y="1913575"/>
            <a:ext cx="10439281" cy="21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8"/>
          <p:cNvSpPr/>
          <p:nvPr/>
        </p:nvSpPr>
        <p:spPr>
          <a:xfrm>
            <a:off x="11252648" y="1831041"/>
            <a:ext cx="6442598" cy="8749207"/>
          </a:xfrm>
          <a:custGeom>
            <a:rect b="b" l="l" r="r" t="t"/>
            <a:pathLst>
              <a:path extrusionOk="0" h="8749207" w="6442598">
                <a:moveTo>
                  <a:pt x="0" y="0"/>
                </a:moveTo>
                <a:lnTo>
                  <a:pt x="6442598" y="0"/>
                </a:lnTo>
                <a:lnTo>
                  <a:pt x="6442598" y="8749207"/>
                </a:lnTo>
                <a:lnTo>
                  <a:pt x="0" y="8749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8"/>
          <p:cNvSpPr txBox="1"/>
          <p:nvPr/>
        </p:nvSpPr>
        <p:spPr>
          <a:xfrm>
            <a:off x="3030702" y="2334267"/>
            <a:ext cx="6881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End of Presentation</a:t>
            </a:r>
            <a:endParaRPr/>
          </a:p>
        </p:txBody>
      </p:sp>
      <p:sp>
        <p:nvSpPr>
          <p:cNvPr id="440" name="Google Shape;440;p28"/>
          <p:cNvSpPr txBox="1"/>
          <p:nvPr/>
        </p:nvSpPr>
        <p:spPr>
          <a:xfrm>
            <a:off x="2750600" y="4551489"/>
            <a:ext cx="7441942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3A53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 cubilia leo varius condimentum. </a:t>
            </a:r>
            <a:endParaRPr/>
          </a:p>
        </p:txBody>
      </p:sp>
      <p:sp>
        <p:nvSpPr>
          <p:cNvPr id="441" name="Google Shape;441;p28"/>
          <p:cNvSpPr/>
          <p:nvPr/>
        </p:nvSpPr>
        <p:spPr>
          <a:xfrm flipH="1">
            <a:off x="14473947" y="8719844"/>
            <a:ext cx="4477891" cy="1717882"/>
          </a:xfrm>
          <a:custGeom>
            <a:rect b="b" l="l" r="r" t="t"/>
            <a:pathLst>
              <a:path extrusionOk="0" h="1717882" w="4477891">
                <a:moveTo>
                  <a:pt x="4477891" y="0"/>
                </a:moveTo>
                <a:lnTo>
                  <a:pt x="0" y="0"/>
                </a:lnTo>
                <a:lnTo>
                  <a:pt x="0" y="1717882"/>
                </a:lnTo>
                <a:lnTo>
                  <a:pt x="4477891" y="1717882"/>
                </a:lnTo>
                <a:lnTo>
                  <a:pt x="447789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2" name="Google Shape;442;p28"/>
          <p:cNvGrpSpPr/>
          <p:nvPr/>
        </p:nvGrpSpPr>
        <p:grpSpPr>
          <a:xfrm>
            <a:off x="4855305" y="1165267"/>
            <a:ext cx="3232533" cy="876725"/>
            <a:chOff x="0" y="-38100"/>
            <a:chExt cx="1301113" cy="352887"/>
          </a:xfrm>
        </p:grpSpPr>
        <p:sp>
          <p:nvSpPr>
            <p:cNvPr id="443" name="Google Shape;443;p28"/>
            <p:cNvSpPr/>
            <p:nvPr/>
          </p:nvSpPr>
          <p:spPr>
            <a:xfrm>
              <a:off x="0" y="0"/>
              <a:ext cx="1301113" cy="314787"/>
            </a:xfrm>
            <a:custGeom>
              <a:rect b="b" l="l" r="r" t="t"/>
              <a:pathLst>
                <a:path extrusionOk="0" h="314787" w="1301113">
                  <a:moveTo>
                    <a:pt x="0" y="0"/>
                  </a:moveTo>
                  <a:lnTo>
                    <a:pt x="1301113" y="0"/>
                  </a:lnTo>
                  <a:lnTo>
                    <a:pt x="1301113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762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4" name="Google Shape;444;p28"/>
            <p:cNvSpPr txBox="1"/>
            <p:nvPr/>
          </p:nvSpPr>
          <p:spPr>
            <a:xfrm>
              <a:off x="0" y="-38100"/>
              <a:ext cx="1301113" cy="352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8"/>
          <p:cNvSpPr txBox="1"/>
          <p:nvPr/>
        </p:nvSpPr>
        <p:spPr>
          <a:xfrm>
            <a:off x="5570333" y="1424459"/>
            <a:ext cx="1802476" cy="405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55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THANK  YOU!</a:t>
            </a:r>
            <a:endParaRPr/>
          </a:p>
        </p:txBody>
      </p:sp>
      <p:sp>
        <p:nvSpPr>
          <p:cNvPr id="446" name="Google Shape;446;p28"/>
          <p:cNvSpPr/>
          <p:nvPr/>
        </p:nvSpPr>
        <p:spPr>
          <a:xfrm flipH="1">
            <a:off x="2307213" y="8006449"/>
            <a:ext cx="6526239" cy="2503703"/>
          </a:xfrm>
          <a:custGeom>
            <a:rect b="b" l="l" r="r" t="t"/>
            <a:pathLst>
              <a:path extrusionOk="0" h="2503703" w="6526239">
                <a:moveTo>
                  <a:pt x="6526240" y="0"/>
                </a:moveTo>
                <a:lnTo>
                  <a:pt x="0" y="0"/>
                </a:lnTo>
                <a:lnTo>
                  <a:pt x="0" y="2503702"/>
                </a:lnTo>
                <a:lnTo>
                  <a:pt x="6526240" y="2503702"/>
                </a:lnTo>
                <a:lnTo>
                  <a:pt x="652624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9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452" name="Google Shape;452;p2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455" name="Google Shape;455;p2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29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458" name="Google Shape;458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461" name="Google Shape;461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29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464" name="Google Shape;464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29"/>
          <p:cNvGrpSpPr/>
          <p:nvPr/>
        </p:nvGrpSpPr>
        <p:grpSpPr>
          <a:xfrm>
            <a:off x="1227366" y="8075671"/>
            <a:ext cx="641458" cy="656492"/>
            <a:chOff x="0" y="-19050"/>
            <a:chExt cx="812800" cy="831850"/>
          </a:xfrm>
        </p:grpSpPr>
        <p:sp>
          <p:nvSpPr>
            <p:cNvPr id="467" name="Google Shape;467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03A53"/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29"/>
          <p:cNvGrpSpPr/>
          <p:nvPr/>
        </p:nvGrpSpPr>
        <p:grpSpPr>
          <a:xfrm>
            <a:off x="2067489" y="8094721"/>
            <a:ext cx="641458" cy="656492"/>
            <a:chOff x="0" y="-19050"/>
            <a:chExt cx="812800" cy="831850"/>
          </a:xfrm>
        </p:grpSpPr>
        <p:sp>
          <p:nvSpPr>
            <p:cNvPr id="470" name="Google Shape;470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29"/>
          <p:cNvGrpSpPr/>
          <p:nvPr/>
        </p:nvGrpSpPr>
        <p:grpSpPr>
          <a:xfrm>
            <a:off x="2984169" y="8094721"/>
            <a:ext cx="641458" cy="656492"/>
            <a:chOff x="0" y="-19050"/>
            <a:chExt cx="812800" cy="831850"/>
          </a:xfrm>
        </p:grpSpPr>
        <p:sp>
          <p:nvSpPr>
            <p:cNvPr id="473" name="Google Shape;473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324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29"/>
          <p:cNvGrpSpPr/>
          <p:nvPr/>
        </p:nvGrpSpPr>
        <p:grpSpPr>
          <a:xfrm>
            <a:off x="3824292" y="8094721"/>
            <a:ext cx="641458" cy="656492"/>
            <a:chOff x="0" y="-19050"/>
            <a:chExt cx="812800" cy="831850"/>
          </a:xfrm>
        </p:grpSpPr>
        <p:sp>
          <p:nvSpPr>
            <p:cNvPr id="476" name="Google Shape;476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09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29"/>
          <p:cNvGrpSpPr/>
          <p:nvPr/>
        </p:nvGrpSpPr>
        <p:grpSpPr>
          <a:xfrm>
            <a:off x="4664415" y="8075671"/>
            <a:ext cx="641458" cy="656492"/>
            <a:chOff x="0" y="-19050"/>
            <a:chExt cx="812800" cy="831850"/>
          </a:xfrm>
        </p:grpSpPr>
        <p:sp>
          <p:nvSpPr>
            <p:cNvPr id="479" name="Google Shape;479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DE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29"/>
          <p:cNvSpPr/>
          <p:nvPr/>
        </p:nvSpPr>
        <p:spPr>
          <a:xfrm>
            <a:off x="11348194" y="5522883"/>
            <a:ext cx="2092509" cy="1533239"/>
          </a:xfrm>
          <a:custGeom>
            <a:rect b="b" l="l" r="r" t="t"/>
            <a:pathLst>
              <a:path extrusionOk="0" h="1533239" w="2092509">
                <a:moveTo>
                  <a:pt x="0" y="0"/>
                </a:moveTo>
                <a:lnTo>
                  <a:pt x="2092510" y="0"/>
                </a:lnTo>
                <a:lnTo>
                  <a:pt x="2092510" y="1533239"/>
                </a:lnTo>
                <a:lnTo>
                  <a:pt x="0" y="1533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9"/>
          <p:cNvSpPr/>
          <p:nvPr/>
        </p:nvSpPr>
        <p:spPr>
          <a:xfrm>
            <a:off x="8467221" y="5667125"/>
            <a:ext cx="1653660" cy="1244755"/>
          </a:xfrm>
          <a:custGeom>
            <a:rect b="b" l="l" r="r" t="t"/>
            <a:pathLst>
              <a:path extrusionOk="0" h="1244755" w="1653660">
                <a:moveTo>
                  <a:pt x="0" y="0"/>
                </a:moveTo>
                <a:lnTo>
                  <a:pt x="1653660" y="0"/>
                </a:lnTo>
                <a:lnTo>
                  <a:pt x="1653660" y="1244755"/>
                </a:lnTo>
                <a:lnTo>
                  <a:pt x="0" y="1244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9"/>
          <p:cNvSpPr/>
          <p:nvPr/>
        </p:nvSpPr>
        <p:spPr>
          <a:xfrm>
            <a:off x="12110343" y="3608693"/>
            <a:ext cx="974559" cy="1399498"/>
          </a:xfrm>
          <a:custGeom>
            <a:rect b="b" l="l" r="r" t="t"/>
            <a:pathLst>
              <a:path extrusionOk="0" h="1399498" w="974559">
                <a:moveTo>
                  <a:pt x="0" y="0"/>
                </a:moveTo>
                <a:lnTo>
                  <a:pt x="974559" y="0"/>
                </a:lnTo>
                <a:lnTo>
                  <a:pt x="974559" y="1399498"/>
                </a:lnTo>
                <a:lnTo>
                  <a:pt x="0" y="1399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29"/>
          <p:cNvSpPr/>
          <p:nvPr/>
        </p:nvSpPr>
        <p:spPr>
          <a:xfrm>
            <a:off x="13196634" y="3959790"/>
            <a:ext cx="2637074" cy="1011677"/>
          </a:xfrm>
          <a:custGeom>
            <a:rect b="b" l="l" r="r" t="t"/>
            <a:pathLst>
              <a:path extrusionOk="0" h="1011677" w="2637074">
                <a:moveTo>
                  <a:pt x="0" y="0"/>
                </a:moveTo>
                <a:lnTo>
                  <a:pt x="2637074" y="0"/>
                </a:lnTo>
                <a:lnTo>
                  <a:pt x="2637074" y="1011678"/>
                </a:lnTo>
                <a:lnTo>
                  <a:pt x="0" y="1011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29"/>
          <p:cNvSpPr/>
          <p:nvPr/>
        </p:nvSpPr>
        <p:spPr>
          <a:xfrm>
            <a:off x="6552533" y="5779644"/>
            <a:ext cx="1838834" cy="1019717"/>
          </a:xfrm>
          <a:custGeom>
            <a:rect b="b" l="l" r="r" t="t"/>
            <a:pathLst>
              <a:path extrusionOk="0" h="1019717" w="1838834">
                <a:moveTo>
                  <a:pt x="0" y="0"/>
                </a:moveTo>
                <a:lnTo>
                  <a:pt x="1838834" y="0"/>
                </a:lnTo>
                <a:lnTo>
                  <a:pt x="1838834" y="1019717"/>
                </a:lnTo>
                <a:lnTo>
                  <a:pt x="0" y="1019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29"/>
          <p:cNvSpPr/>
          <p:nvPr/>
        </p:nvSpPr>
        <p:spPr>
          <a:xfrm>
            <a:off x="9492607" y="3824551"/>
            <a:ext cx="2214845" cy="1119504"/>
          </a:xfrm>
          <a:custGeom>
            <a:rect b="b" l="l" r="r" t="t"/>
            <a:pathLst>
              <a:path extrusionOk="0" h="1119504" w="2214845">
                <a:moveTo>
                  <a:pt x="0" y="0"/>
                </a:moveTo>
                <a:lnTo>
                  <a:pt x="2214846" y="0"/>
                </a:lnTo>
                <a:lnTo>
                  <a:pt x="2214846" y="1119503"/>
                </a:lnTo>
                <a:lnTo>
                  <a:pt x="0" y="1119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29"/>
          <p:cNvSpPr/>
          <p:nvPr/>
        </p:nvSpPr>
        <p:spPr>
          <a:xfrm>
            <a:off x="6931693" y="7916214"/>
            <a:ext cx="2869541" cy="594777"/>
          </a:xfrm>
          <a:custGeom>
            <a:rect b="b" l="l" r="r" t="t"/>
            <a:pathLst>
              <a:path extrusionOk="0" h="594777" w="2869541">
                <a:moveTo>
                  <a:pt x="0" y="0"/>
                </a:moveTo>
                <a:lnTo>
                  <a:pt x="2869541" y="0"/>
                </a:lnTo>
                <a:lnTo>
                  <a:pt x="2869541" y="594778"/>
                </a:lnTo>
                <a:lnTo>
                  <a:pt x="0" y="594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29"/>
          <p:cNvSpPr/>
          <p:nvPr/>
        </p:nvSpPr>
        <p:spPr>
          <a:xfrm flipH="1">
            <a:off x="10196736" y="5583557"/>
            <a:ext cx="1075604" cy="1411891"/>
          </a:xfrm>
          <a:custGeom>
            <a:rect b="b" l="l" r="r" t="t"/>
            <a:pathLst>
              <a:path extrusionOk="0" h="1411891" w="1075604">
                <a:moveTo>
                  <a:pt x="1075604" y="0"/>
                </a:moveTo>
                <a:lnTo>
                  <a:pt x="0" y="0"/>
                </a:lnTo>
                <a:lnTo>
                  <a:pt x="0" y="1411891"/>
                </a:lnTo>
                <a:lnTo>
                  <a:pt x="1075604" y="1411891"/>
                </a:lnTo>
                <a:lnTo>
                  <a:pt x="1075604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29"/>
          <p:cNvSpPr/>
          <p:nvPr/>
        </p:nvSpPr>
        <p:spPr>
          <a:xfrm flipH="1">
            <a:off x="15487387" y="5431699"/>
            <a:ext cx="1263311" cy="1715607"/>
          </a:xfrm>
          <a:custGeom>
            <a:rect b="b" l="l" r="r" t="t"/>
            <a:pathLst>
              <a:path extrusionOk="0" h="1715607" w="1263311">
                <a:moveTo>
                  <a:pt x="1263311" y="0"/>
                </a:moveTo>
                <a:lnTo>
                  <a:pt x="0" y="0"/>
                </a:lnTo>
                <a:lnTo>
                  <a:pt x="0" y="1715607"/>
                </a:lnTo>
                <a:lnTo>
                  <a:pt x="1263311" y="1715607"/>
                </a:lnTo>
                <a:lnTo>
                  <a:pt x="1263311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29"/>
          <p:cNvSpPr/>
          <p:nvPr/>
        </p:nvSpPr>
        <p:spPr>
          <a:xfrm>
            <a:off x="14728041" y="7641136"/>
            <a:ext cx="1084565" cy="1144934"/>
          </a:xfrm>
          <a:custGeom>
            <a:rect b="b" l="l" r="r" t="t"/>
            <a:pathLst>
              <a:path extrusionOk="0" h="1144934" w="1084565">
                <a:moveTo>
                  <a:pt x="0" y="0"/>
                </a:moveTo>
                <a:lnTo>
                  <a:pt x="1084566" y="0"/>
                </a:lnTo>
                <a:lnTo>
                  <a:pt x="1084566" y="1144934"/>
                </a:lnTo>
                <a:lnTo>
                  <a:pt x="0" y="1144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29"/>
          <p:cNvSpPr/>
          <p:nvPr/>
        </p:nvSpPr>
        <p:spPr>
          <a:xfrm>
            <a:off x="11769483" y="7715420"/>
            <a:ext cx="1007355" cy="996366"/>
          </a:xfrm>
          <a:custGeom>
            <a:rect b="b" l="l" r="r" t="t"/>
            <a:pathLst>
              <a:path extrusionOk="0" h="996366" w="1007355">
                <a:moveTo>
                  <a:pt x="0" y="0"/>
                </a:moveTo>
                <a:lnTo>
                  <a:pt x="1007356" y="0"/>
                </a:lnTo>
                <a:lnTo>
                  <a:pt x="1007356" y="996366"/>
                </a:lnTo>
                <a:lnTo>
                  <a:pt x="0" y="996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9"/>
          <p:cNvSpPr/>
          <p:nvPr/>
        </p:nvSpPr>
        <p:spPr>
          <a:xfrm>
            <a:off x="13316617" y="7662563"/>
            <a:ext cx="871646" cy="1102081"/>
          </a:xfrm>
          <a:custGeom>
            <a:rect b="b" l="l" r="r" t="t"/>
            <a:pathLst>
              <a:path extrusionOk="0" h="1102081" w="871646">
                <a:moveTo>
                  <a:pt x="0" y="0"/>
                </a:moveTo>
                <a:lnTo>
                  <a:pt x="871646" y="0"/>
                </a:lnTo>
                <a:lnTo>
                  <a:pt x="871646" y="1102081"/>
                </a:lnTo>
                <a:lnTo>
                  <a:pt x="0" y="1102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9"/>
          <p:cNvSpPr/>
          <p:nvPr/>
        </p:nvSpPr>
        <p:spPr>
          <a:xfrm>
            <a:off x="10082962" y="7598877"/>
            <a:ext cx="1146743" cy="1229452"/>
          </a:xfrm>
          <a:custGeom>
            <a:rect b="b" l="l" r="r" t="t"/>
            <a:pathLst>
              <a:path extrusionOk="0" h="1229452" w="1146743">
                <a:moveTo>
                  <a:pt x="0" y="0"/>
                </a:moveTo>
                <a:lnTo>
                  <a:pt x="1146743" y="0"/>
                </a:lnTo>
                <a:lnTo>
                  <a:pt x="1146743" y="1229452"/>
                </a:lnTo>
                <a:lnTo>
                  <a:pt x="0" y="122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9"/>
          <p:cNvSpPr/>
          <p:nvPr/>
        </p:nvSpPr>
        <p:spPr>
          <a:xfrm flipH="1">
            <a:off x="13516558" y="5500504"/>
            <a:ext cx="1894974" cy="1577997"/>
          </a:xfrm>
          <a:custGeom>
            <a:rect b="b" l="l" r="r" t="t"/>
            <a:pathLst>
              <a:path extrusionOk="0" h="1577997" w="1894974">
                <a:moveTo>
                  <a:pt x="1894975" y="0"/>
                </a:moveTo>
                <a:lnTo>
                  <a:pt x="0" y="0"/>
                </a:lnTo>
                <a:lnTo>
                  <a:pt x="0" y="1577997"/>
                </a:lnTo>
                <a:lnTo>
                  <a:pt x="1894975" y="1577997"/>
                </a:lnTo>
                <a:lnTo>
                  <a:pt x="1894975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5" name="Google Shape;495;p29"/>
          <p:cNvGrpSpPr/>
          <p:nvPr/>
        </p:nvGrpSpPr>
        <p:grpSpPr>
          <a:xfrm>
            <a:off x="6873604" y="3637991"/>
            <a:ext cx="2218954" cy="1333477"/>
            <a:chOff x="0" y="-38100"/>
            <a:chExt cx="584416" cy="351204"/>
          </a:xfrm>
        </p:grpSpPr>
        <p:sp>
          <p:nvSpPr>
            <p:cNvPr id="496" name="Google Shape;496;p29"/>
            <p:cNvSpPr/>
            <p:nvPr/>
          </p:nvSpPr>
          <p:spPr>
            <a:xfrm>
              <a:off x="0" y="0"/>
              <a:ext cx="584416" cy="313104"/>
            </a:xfrm>
            <a:custGeom>
              <a:rect b="b" l="l" r="r" t="t"/>
              <a:pathLst>
                <a:path extrusionOk="0" h="313104" w="584416">
                  <a:moveTo>
                    <a:pt x="0" y="0"/>
                  </a:moveTo>
                  <a:lnTo>
                    <a:pt x="584416" y="0"/>
                  </a:lnTo>
                  <a:lnTo>
                    <a:pt x="584416" y="313104"/>
                  </a:lnTo>
                  <a:lnTo>
                    <a:pt x="0" y="313104"/>
                  </a:lnTo>
                  <a:close/>
                </a:path>
              </a:pathLst>
            </a:custGeom>
            <a:solidFill>
              <a:srgbClr val="303A53"/>
            </a:solidFill>
            <a:ln>
              <a:noFill/>
            </a:ln>
          </p:spPr>
        </p:sp>
        <p:sp>
          <p:nvSpPr>
            <p:cNvPr id="497" name="Google Shape;497;p29"/>
            <p:cNvSpPr txBox="1"/>
            <p:nvPr/>
          </p:nvSpPr>
          <p:spPr>
            <a:xfrm>
              <a:off x="0" y="-38100"/>
              <a:ext cx="584416" cy="35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29"/>
          <p:cNvSpPr/>
          <p:nvPr/>
        </p:nvSpPr>
        <p:spPr>
          <a:xfrm>
            <a:off x="6873604" y="3720785"/>
            <a:ext cx="2218954" cy="1250683"/>
          </a:xfrm>
          <a:custGeom>
            <a:rect b="b" l="l" r="r" t="t"/>
            <a:pathLst>
              <a:path extrusionOk="0" h="1250683" w="2218954">
                <a:moveTo>
                  <a:pt x="0" y="0"/>
                </a:moveTo>
                <a:lnTo>
                  <a:pt x="2218953" y="0"/>
                </a:lnTo>
                <a:lnTo>
                  <a:pt x="2218953" y="1250683"/>
                </a:lnTo>
                <a:lnTo>
                  <a:pt x="0" y="1250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9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00" name="Google Shape;500;p29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01" name="Google Shape;501;p29"/>
          <p:cNvSpPr txBox="1"/>
          <p:nvPr/>
        </p:nvSpPr>
        <p:spPr>
          <a:xfrm>
            <a:off x="1693180" y="40714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PACIFICO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CABIN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CABIN</a:t>
            </a:r>
            <a:endParaRPr/>
          </a:p>
        </p:txBody>
      </p:sp>
      <p:sp>
        <p:nvSpPr>
          <p:cNvPr id="502" name="Google Shape;502;p29"/>
          <p:cNvSpPr txBox="1"/>
          <p:nvPr/>
        </p:nvSpPr>
        <p:spPr>
          <a:xfrm>
            <a:off x="1028700" y="8847379"/>
            <a:ext cx="1038789" cy="1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#303A53</a:t>
            </a:r>
            <a:endParaRPr/>
          </a:p>
        </p:txBody>
      </p:sp>
      <p:sp>
        <p:nvSpPr>
          <p:cNvPr id="503" name="Google Shape;503;p29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04" name="Google Shape;504;p29"/>
          <p:cNvSpPr txBox="1"/>
          <p:nvPr/>
        </p:nvSpPr>
        <p:spPr>
          <a:xfrm>
            <a:off x="11651615" y="9777291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505" name="Google Shape;505;p29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06" name="Google Shape;506;p29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07" name="Google Shape;507;p29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08" name="Google Shape;508;p29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509" name="Google Shape;509;p29"/>
          <p:cNvSpPr txBox="1"/>
          <p:nvPr/>
        </p:nvSpPr>
        <p:spPr>
          <a:xfrm>
            <a:off x="1868823" y="8866429"/>
            <a:ext cx="1038789" cy="1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#DE494E</a:t>
            </a:r>
            <a:endParaRPr/>
          </a:p>
        </p:txBody>
      </p:sp>
      <p:sp>
        <p:nvSpPr>
          <p:cNvPr id="510" name="Google Shape;510;p29"/>
          <p:cNvSpPr txBox="1"/>
          <p:nvPr/>
        </p:nvSpPr>
        <p:spPr>
          <a:xfrm>
            <a:off x="2785503" y="8866429"/>
            <a:ext cx="1038789" cy="1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#832427</a:t>
            </a:r>
            <a:endParaRPr/>
          </a:p>
        </p:txBody>
      </p:sp>
      <p:sp>
        <p:nvSpPr>
          <p:cNvPr id="511" name="Google Shape;511;p29"/>
          <p:cNvSpPr txBox="1"/>
          <p:nvPr/>
        </p:nvSpPr>
        <p:spPr>
          <a:xfrm>
            <a:off x="3625626" y="8866429"/>
            <a:ext cx="1038789" cy="1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#7095C3</a:t>
            </a:r>
            <a:endParaRPr/>
          </a:p>
        </p:txBody>
      </p:sp>
      <p:sp>
        <p:nvSpPr>
          <p:cNvPr id="512" name="Google Shape;512;p29"/>
          <p:cNvSpPr txBox="1"/>
          <p:nvPr/>
        </p:nvSpPr>
        <p:spPr>
          <a:xfrm>
            <a:off x="4465749" y="8847379"/>
            <a:ext cx="1038789" cy="1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#CDEBF9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0"/>
          <p:cNvSpPr/>
          <p:nvPr/>
        </p:nvSpPr>
        <p:spPr>
          <a:xfrm>
            <a:off x="0" y="7908346"/>
            <a:ext cx="9411941" cy="4757309"/>
          </a:xfrm>
          <a:custGeom>
            <a:rect b="b" l="l" r="r" t="t"/>
            <a:pathLst>
              <a:path extrusionOk="0" h="4757309" w="9411941">
                <a:moveTo>
                  <a:pt x="0" y="0"/>
                </a:moveTo>
                <a:lnTo>
                  <a:pt x="9411941" y="0"/>
                </a:lnTo>
                <a:lnTo>
                  <a:pt x="9411941" y="4757308"/>
                </a:lnTo>
                <a:lnTo>
                  <a:pt x="0" y="4757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30"/>
          <p:cNvSpPr/>
          <p:nvPr/>
        </p:nvSpPr>
        <p:spPr>
          <a:xfrm flipH="1">
            <a:off x="9144000" y="7908346"/>
            <a:ext cx="9411941" cy="4757309"/>
          </a:xfrm>
          <a:custGeom>
            <a:rect b="b" l="l" r="r" t="t"/>
            <a:pathLst>
              <a:path extrusionOk="0" h="4757309" w="9411941">
                <a:moveTo>
                  <a:pt x="9411941" y="0"/>
                </a:moveTo>
                <a:lnTo>
                  <a:pt x="0" y="0"/>
                </a:lnTo>
                <a:lnTo>
                  <a:pt x="0" y="4757308"/>
                </a:lnTo>
                <a:lnTo>
                  <a:pt x="9411941" y="4757308"/>
                </a:lnTo>
                <a:lnTo>
                  <a:pt x="941194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30"/>
          <p:cNvSpPr txBox="1"/>
          <p:nvPr/>
        </p:nvSpPr>
        <p:spPr>
          <a:xfrm>
            <a:off x="5469973" y="1123950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20" name="Google Shape;520;p30"/>
          <p:cNvSpPr txBox="1"/>
          <p:nvPr/>
        </p:nvSpPr>
        <p:spPr>
          <a:xfrm>
            <a:off x="3377480" y="2026092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21" name="Google Shape;521;p30"/>
          <p:cNvSpPr txBox="1"/>
          <p:nvPr/>
        </p:nvSpPr>
        <p:spPr>
          <a:xfrm>
            <a:off x="7108732" y="7185217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22" name="Google Shape;522;p30"/>
          <p:cNvSpPr txBox="1"/>
          <p:nvPr/>
        </p:nvSpPr>
        <p:spPr>
          <a:xfrm>
            <a:off x="4210005" y="454068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23" name="Google Shape;523;p30"/>
          <p:cNvSpPr txBox="1"/>
          <p:nvPr/>
        </p:nvSpPr>
        <p:spPr>
          <a:xfrm>
            <a:off x="4210005" y="6275897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24" name="Google Shape;524;p30"/>
          <p:cNvSpPr txBox="1"/>
          <p:nvPr/>
        </p:nvSpPr>
        <p:spPr>
          <a:xfrm>
            <a:off x="6110027" y="5543430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6731779" y="3134008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" y="1268619"/>
            <a:ext cx="18288000" cy="9242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7"/>
          <p:cNvGrpSpPr/>
          <p:nvPr/>
        </p:nvGrpSpPr>
        <p:grpSpPr>
          <a:xfrm>
            <a:off x="2388130" y="2555791"/>
            <a:ext cx="13511741" cy="5051539"/>
            <a:chOff x="0" y="-38100"/>
            <a:chExt cx="3558648" cy="1330446"/>
          </a:xfrm>
        </p:grpSpPr>
        <p:sp>
          <p:nvSpPr>
            <p:cNvPr id="195" name="Google Shape;195;p17"/>
            <p:cNvSpPr/>
            <p:nvPr/>
          </p:nvSpPr>
          <p:spPr>
            <a:xfrm>
              <a:off x="0" y="0"/>
              <a:ext cx="3558648" cy="1292346"/>
            </a:xfrm>
            <a:custGeom>
              <a:rect b="b" l="l" r="r" t="t"/>
              <a:pathLst>
                <a:path extrusionOk="0" h="1292346" w="3558648">
                  <a:moveTo>
                    <a:pt x="0" y="0"/>
                  </a:moveTo>
                  <a:lnTo>
                    <a:pt x="3558648" y="0"/>
                  </a:lnTo>
                  <a:lnTo>
                    <a:pt x="3558648" y="1292346"/>
                  </a:lnTo>
                  <a:lnTo>
                    <a:pt x="0" y="1292346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6" name="Google Shape;196;p17"/>
            <p:cNvSpPr txBox="1"/>
            <p:nvPr/>
          </p:nvSpPr>
          <p:spPr>
            <a:xfrm>
              <a:off x="0" y="-38100"/>
              <a:ext cx="3558648" cy="1330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7"/>
          <p:cNvSpPr/>
          <p:nvPr/>
        </p:nvSpPr>
        <p:spPr>
          <a:xfrm flipH="1">
            <a:off x="3027981" y="1875127"/>
            <a:ext cx="6286025" cy="8251346"/>
          </a:xfrm>
          <a:custGeom>
            <a:rect b="b" l="l" r="r" t="t"/>
            <a:pathLst>
              <a:path extrusionOk="0" h="8251346" w="6286025">
                <a:moveTo>
                  <a:pt x="6286025" y="0"/>
                </a:moveTo>
                <a:lnTo>
                  <a:pt x="0" y="0"/>
                </a:lnTo>
                <a:lnTo>
                  <a:pt x="0" y="8251346"/>
                </a:lnTo>
                <a:lnTo>
                  <a:pt x="6286025" y="8251346"/>
                </a:lnTo>
                <a:lnTo>
                  <a:pt x="628602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7"/>
          <p:cNvSpPr txBox="1"/>
          <p:nvPr/>
        </p:nvSpPr>
        <p:spPr>
          <a:xfrm>
            <a:off x="9842649" y="3225576"/>
            <a:ext cx="4774109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Introduction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9726878" y="4684445"/>
            <a:ext cx="5005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 cubilia leo varius condimentum. Amus tellus magnis eleifend elementum elit vivamus fringilla.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4289313" y="2607787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0" y="0"/>
                </a:moveTo>
                <a:lnTo>
                  <a:pt x="5432074" y="0"/>
                </a:lnTo>
                <a:lnTo>
                  <a:pt x="5432074" y="7800629"/>
                </a:lnTo>
                <a:lnTo>
                  <a:pt x="0" y="7800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8"/>
          <p:cNvSpPr/>
          <p:nvPr/>
        </p:nvSpPr>
        <p:spPr>
          <a:xfrm>
            <a:off x="12844202" y="8104974"/>
            <a:ext cx="5863629" cy="2249501"/>
          </a:xfrm>
          <a:custGeom>
            <a:rect b="b" l="l" r="r" t="t"/>
            <a:pathLst>
              <a:path extrusionOk="0" h="2249501" w="5863629">
                <a:moveTo>
                  <a:pt x="0" y="0"/>
                </a:moveTo>
                <a:lnTo>
                  <a:pt x="5863629" y="0"/>
                </a:lnTo>
                <a:lnTo>
                  <a:pt x="5863629" y="2249502"/>
                </a:lnTo>
                <a:lnTo>
                  <a:pt x="0" y="2249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8"/>
          <p:cNvSpPr/>
          <p:nvPr/>
        </p:nvSpPr>
        <p:spPr>
          <a:xfrm flipH="1">
            <a:off x="-1433387" y="2703837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5432074" y="0"/>
                </a:moveTo>
                <a:lnTo>
                  <a:pt x="0" y="0"/>
                </a:lnTo>
                <a:lnTo>
                  <a:pt x="0" y="7800629"/>
                </a:lnTo>
                <a:lnTo>
                  <a:pt x="5432074" y="7800629"/>
                </a:lnTo>
                <a:lnTo>
                  <a:pt x="54320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8"/>
          <p:cNvSpPr/>
          <p:nvPr/>
        </p:nvSpPr>
        <p:spPr>
          <a:xfrm flipH="1">
            <a:off x="-419831" y="8104974"/>
            <a:ext cx="5863629" cy="2249501"/>
          </a:xfrm>
          <a:custGeom>
            <a:rect b="b" l="l" r="r" t="t"/>
            <a:pathLst>
              <a:path extrusionOk="0" h="2249501" w="5863629">
                <a:moveTo>
                  <a:pt x="5863629" y="0"/>
                </a:moveTo>
                <a:lnTo>
                  <a:pt x="0" y="0"/>
                </a:lnTo>
                <a:lnTo>
                  <a:pt x="0" y="2249502"/>
                </a:lnTo>
                <a:lnTo>
                  <a:pt x="5863629" y="2249502"/>
                </a:lnTo>
                <a:lnTo>
                  <a:pt x="586362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8"/>
          <p:cNvSpPr txBox="1"/>
          <p:nvPr/>
        </p:nvSpPr>
        <p:spPr>
          <a:xfrm>
            <a:off x="7436346" y="781480"/>
            <a:ext cx="3415308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Contents</a:t>
            </a:r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5719138" y="2487540"/>
            <a:ext cx="6849724" cy="1521991"/>
            <a:chOff x="0" y="-38100"/>
            <a:chExt cx="1804043" cy="400854"/>
          </a:xfrm>
        </p:grpSpPr>
        <p:sp>
          <p:nvSpPr>
            <p:cNvPr id="210" name="Google Shape;210;p18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18"/>
            <p:cNvSpPr txBox="1"/>
            <p:nvPr/>
          </p:nvSpPr>
          <p:spPr>
            <a:xfrm>
              <a:off x="0" y="-38100"/>
              <a:ext cx="1804043" cy="40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 txBox="1"/>
          <p:nvPr/>
        </p:nvSpPr>
        <p:spPr>
          <a:xfrm>
            <a:off x="6623434" y="2800960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01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8095207" y="2893670"/>
            <a:ext cx="43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Add title here</a:t>
            </a:r>
            <a:endParaRPr/>
          </a:p>
        </p:txBody>
      </p:sp>
      <p:grpSp>
        <p:nvGrpSpPr>
          <p:cNvPr id="214" name="Google Shape;214;p18"/>
          <p:cNvGrpSpPr/>
          <p:nvPr/>
        </p:nvGrpSpPr>
        <p:grpSpPr>
          <a:xfrm>
            <a:off x="5719138" y="4291428"/>
            <a:ext cx="6849724" cy="1521991"/>
            <a:chOff x="0" y="-38100"/>
            <a:chExt cx="1804043" cy="400854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38100"/>
              <a:ext cx="1804043" cy="40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8"/>
          <p:cNvSpPr txBox="1"/>
          <p:nvPr/>
        </p:nvSpPr>
        <p:spPr>
          <a:xfrm>
            <a:off x="6623434" y="4604848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02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8095207" y="4697558"/>
            <a:ext cx="43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Add title here</a:t>
            </a:r>
            <a:endParaRPr/>
          </a:p>
        </p:txBody>
      </p:sp>
      <p:grpSp>
        <p:nvGrpSpPr>
          <p:cNvPr id="219" name="Google Shape;219;p18"/>
          <p:cNvGrpSpPr/>
          <p:nvPr/>
        </p:nvGrpSpPr>
        <p:grpSpPr>
          <a:xfrm>
            <a:off x="5719138" y="6074530"/>
            <a:ext cx="6849724" cy="1521991"/>
            <a:chOff x="0" y="-38100"/>
            <a:chExt cx="1804043" cy="400854"/>
          </a:xfrm>
        </p:grpSpPr>
        <p:sp>
          <p:nvSpPr>
            <p:cNvPr id="220" name="Google Shape;220;p18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1" name="Google Shape;221;p18"/>
            <p:cNvSpPr txBox="1"/>
            <p:nvPr/>
          </p:nvSpPr>
          <p:spPr>
            <a:xfrm>
              <a:off x="0" y="-38100"/>
              <a:ext cx="1804043" cy="40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8"/>
          <p:cNvSpPr txBox="1"/>
          <p:nvPr/>
        </p:nvSpPr>
        <p:spPr>
          <a:xfrm>
            <a:off x="6623434" y="6387950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03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8095207" y="6480660"/>
            <a:ext cx="43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Add title here</a:t>
            </a:r>
            <a:endParaRPr/>
          </a:p>
        </p:txBody>
      </p:sp>
      <p:grpSp>
        <p:nvGrpSpPr>
          <p:cNvPr id="224" name="Google Shape;224;p18"/>
          <p:cNvGrpSpPr/>
          <p:nvPr/>
        </p:nvGrpSpPr>
        <p:grpSpPr>
          <a:xfrm>
            <a:off x="5719138" y="7861436"/>
            <a:ext cx="6849724" cy="1521991"/>
            <a:chOff x="0" y="-38100"/>
            <a:chExt cx="1804043" cy="400854"/>
          </a:xfrm>
        </p:grpSpPr>
        <p:sp>
          <p:nvSpPr>
            <p:cNvPr id="225" name="Google Shape;225;p18"/>
            <p:cNvSpPr/>
            <p:nvPr/>
          </p:nvSpPr>
          <p:spPr>
            <a:xfrm>
              <a:off x="0" y="0"/>
              <a:ext cx="1804043" cy="362754"/>
            </a:xfrm>
            <a:custGeom>
              <a:rect b="b" l="l" r="r" t="t"/>
              <a:pathLst>
                <a:path extrusionOk="0" h="362754" w="1804043">
                  <a:moveTo>
                    <a:pt x="0" y="0"/>
                  </a:moveTo>
                  <a:lnTo>
                    <a:pt x="1804043" y="0"/>
                  </a:lnTo>
                  <a:lnTo>
                    <a:pt x="1804043" y="362754"/>
                  </a:lnTo>
                  <a:lnTo>
                    <a:pt x="0" y="362754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6" name="Google Shape;226;p18"/>
            <p:cNvSpPr txBox="1"/>
            <p:nvPr/>
          </p:nvSpPr>
          <p:spPr>
            <a:xfrm>
              <a:off x="0" y="-38100"/>
              <a:ext cx="1804043" cy="40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8"/>
          <p:cNvSpPr txBox="1"/>
          <p:nvPr/>
        </p:nvSpPr>
        <p:spPr>
          <a:xfrm>
            <a:off x="6623434" y="8174856"/>
            <a:ext cx="1471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04</a:t>
            </a:r>
            <a:endParaRPr/>
          </a:p>
        </p:txBody>
      </p:sp>
      <p:sp>
        <p:nvSpPr>
          <p:cNvPr id="228" name="Google Shape;228;p18"/>
          <p:cNvSpPr txBox="1"/>
          <p:nvPr/>
        </p:nvSpPr>
        <p:spPr>
          <a:xfrm>
            <a:off x="8095207" y="8267566"/>
            <a:ext cx="43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Add title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/>
        </p:nvSpPr>
        <p:spPr>
          <a:xfrm>
            <a:off x="1587292" y="1898091"/>
            <a:ext cx="2870374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Agenda</a:t>
            </a:r>
            <a:endParaRPr/>
          </a:p>
        </p:txBody>
      </p:sp>
      <p:grpSp>
        <p:nvGrpSpPr>
          <p:cNvPr id="234" name="Google Shape;234;p19"/>
          <p:cNvGrpSpPr/>
          <p:nvPr/>
        </p:nvGrpSpPr>
        <p:grpSpPr>
          <a:xfrm>
            <a:off x="8787113" y="826190"/>
            <a:ext cx="4251857" cy="4251857"/>
            <a:chOff x="0" y="0"/>
            <a:chExt cx="812800" cy="812800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9"/>
          <p:cNvSpPr txBox="1"/>
          <p:nvPr/>
        </p:nvSpPr>
        <p:spPr>
          <a:xfrm>
            <a:off x="9539544" y="2548078"/>
            <a:ext cx="27471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</a:t>
            </a:r>
            <a:endParaRPr/>
          </a:p>
        </p:txBody>
      </p:sp>
      <p:pic>
        <p:nvPicPr>
          <p:cNvPr id="238" name="Google Shape;2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348" y="2323860"/>
            <a:ext cx="9792350" cy="736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 txBox="1"/>
          <p:nvPr/>
        </p:nvSpPr>
        <p:spPr>
          <a:xfrm>
            <a:off x="9150958" y="1784534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01</a:t>
            </a:r>
            <a:endParaRPr/>
          </a:p>
        </p:txBody>
      </p:sp>
      <p:grpSp>
        <p:nvGrpSpPr>
          <p:cNvPr id="240" name="Google Shape;240;p19"/>
          <p:cNvGrpSpPr/>
          <p:nvPr/>
        </p:nvGrpSpPr>
        <p:grpSpPr>
          <a:xfrm>
            <a:off x="13399818" y="826190"/>
            <a:ext cx="4251857" cy="4251857"/>
            <a:chOff x="0" y="0"/>
            <a:chExt cx="812800" cy="812800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9"/>
          <p:cNvSpPr txBox="1"/>
          <p:nvPr/>
        </p:nvSpPr>
        <p:spPr>
          <a:xfrm>
            <a:off x="14152249" y="2548078"/>
            <a:ext cx="27471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3763663" y="1784534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02</a:t>
            </a:r>
            <a:endParaRPr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8787113" y="5208953"/>
            <a:ext cx="4251857" cy="4251857"/>
            <a:chOff x="0" y="0"/>
            <a:chExt cx="812800" cy="812800"/>
          </a:xfrm>
        </p:grpSpPr>
        <p:sp>
          <p:nvSpPr>
            <p:cNvPr id="246" name="Google Shape;24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9"/>
          <p:cNvSpPr txBox="1"/>
          <p:nvPr/>
        </p:nvSpPr>
        <p:spPr>
          <a:xfrm>
            <a:off x="9539544" y="6930841"/>
            <a:ext cx="27471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9150958" y="6167297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03</a:t>
            </a:r>
            <a:endParaRPr/>
          </a:p>
        </p:txBody>
      </p:sp>
      <p:grpSp>
        <p:nvGrpSpPr>
          <p:cNvPr id="250" name="Google Shape;250;p19"/>
          <p:cNvGrpSpPr/>
          <p:nvPr/>
        </p:nvGrpSpPr>
        <p:grpSpPr>
          <a:xfrm>
            <a:off x="13399818" y="5208953"/>
            <a:ext cx="4251857" cy="4251857"/>
            <a:chOff x="0" y="0"/>
            <a:chExt cx="812800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9"/>
          <p:cNvSpPr txBox="1"/>
          <p:nvPr/>
        </p:nvSpPr>
        <p:spPr>
          <a:xfrm>
            <a:off x="14152249" y="6930841"/>
            <a:ext cx="27471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13763663" y="6167297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04</a:t>
            </a:r>
            <a:endParaRPr/>
          </a:p>
        </p:txBody>
      </p:sp>
      <p:sp>
        <p:nvSpPr>
          <p:cNvPr id="255" name="Google Shape;255;p19"/>
          <p:cNvSpPr/>
          <p:nvPr/>
        </p:nvSpPr>
        <p:spPr>
          <a:xfrm flipH="1">
            <a:off x="-648347" y="8384053"/>
            <a:ext cx="5613423" cy="2153513"/>
          </a:xfrm>
          <a:custGeom>
            <a:rect b="b" l="l" r="r" t="t"/>
            <a:pathLst>
              <a:path extrusionOk="0" h="2153513" w="5613423">
                <a:moveTo>
                  <a:pt x="5613423" y="0"/>
                </a:moveTo>
                <a:lnTo>
                  <a:pt x="0" y="0"/>
                </a:lnTo>
                <a:lnTo>
                  <a:pt x="0" y="2153513"/>
                </a:lnTo>
                <a:lnTo>
                  <a:pt x="5613423" y="2153513"/>
                </a:lnTo>
                <a:lnTo>
                  <a:pt x="561342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9"/>
          <p:cNvSpPr/>
          <p:nvPr/>
        </p:nvSpPr>
        <p:spPr>
          <a:xfrm>
            <a:off x="6451935" y="8894506"/>
            <a:ext cx="4150226" cy="1592178"/>
          </a:xfrm>
          <a:custGeom>
            <a:rect b="b" l="l" r="r" t="t"/>
            <a:pathLst>
              <a:path extrusionOk="0" h="1592178" w="4150226">
                <a:moveTo>
                  <a:pt x="0" y="0"/>
                </a:moveTo>
                <a:lnTo>
                  <a:pt x="4150226" y="0"/>
                </a:lnTo>
                <a:lnTo>
                  <a:pt x="4150226" y="1592177"/>
                </a:lnTo>
                <a:lnTo>
                  <a:pt x="0" y="159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379227" y="1342850"/>
            <a:ext cx="11614723" cy="644804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 flipH="1">
            <a:off x="-1687337" y="772028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5432074" y="0"/>
                </a:moveTo>
                <a:lnTo>
                  <a:pt x="0" y="0"/>
                </a:lnTo>
                <a:lnTo>
                  <a:pt x="0" y="7800629"/>
                </a:lnTo>
                <a:lnTo>
                  <a:pt x="5432074" y="7800629"/>
                </a:lnTo>
                <a:lnTo>
                  <a:pt x="54320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0"/>
          <p:cNvSpPr/>
          <p:nvPr/>
        </p:nvSpPr>
        <p:spPr>
          <a:xfrm>
            <a:off x="14543263" y="943143"/>
            <a:ext cx="5432074" cy="7800629"/>
          </a:xfrm>
          <a:custGeom>
            <a:rect b="b" l="l" r="r" t="t"/>
            <a:pathLst>
              <a:path extrusionOk="0" h="7800629" w="5432074">
                <a:moveTo>
                  <a:pt x="0" y="0"/>
                </a:moveTo>
                <a:lnTo>
                  <a:pt x="5432074" y="0"/>
                </a:lnTo>
                <a:lnTo>
                  <a:pt x="5432074" y="7800628"/>
                </a:lnTo>
                <a:lnTo>
                  <a:pt x="0" y="7800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4" name="Google Shape;2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002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33975" y="6805719"/>
            <a:ext cx="9411951" cy="4769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0"/>
          <p:cNvGrpSpPr/>
          <p:nvPr/>
        </p:nvGrpSpPr>
        <p:grpSpPr>
          <a:xfrm>
            <a:off x="3379231" y="5584153"/>
            <a:ext cx="11797479" cy="4051809"/>
            <a:chOff x="0" y="-38100"/>
            <a:chExt cx="3107155" cy="1067143"/>
          </a:xfrm>
        </p:grpSpPr>
        <p:sp>
          <p:nvSpPr>
            <p:cNvPr id="267" name="Google Shape;267;p20"/>
            <p:cNvSpPr/>
            <p:nvPr/>
          </p:nvSpPr>
          <p:spPr>
            <a:xfrm>
              <a:off x="0" y="0"/>
              <a:ext cx="3107155" cy="1029043"/>
            </a:xfrm>
            <a:custGeom>
              <a:rect b="b" l="l" r="r" t="t"/>
              <a:pathLst>
                <a:path extrusionOk="0" h="1029043" w="3107155">
                  <a:moveTo>
                    <a:pt x="0" y="0"/>
                  </a:moveTo>
                  <a:lnTo>
                    <a:pt x="3107155" y="0"/>
                  </a:lnTo>
                  <a:lnTo>
                    <a:pt x="3107155" y="1029043"/>
                  </a:lnTo>
                  <a:lnTo>
                    <a:pt x="0" y="1029043"/>
                  </a:ln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8" name="Google Shape;268;p20"/>
            <p:cNvSpPr txBox="1"/>
            <p:nvPr/>
          </p:nvSpPr>
          <p:spPr>
            <a:xfrm>
              <a:off x="0" y="-38100"/>
              <a:ext cx="3107155" cy="1067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9" name="Google Shape;26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8371" y="4429450"/>
            <a:ext cx="10439281" cy="216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20"/>
          <p:cNvGrpSpPr/>
          <p:nvPr/>
        </p:nvGrpSpPr>
        <p:grpSpPr>
          <a:xfrm>
            <a:off x="7661704" y="3684546"/>
            <a:ext cx="3232533" cy="876725"/>
            <a:chOff x="0" y="-38100"/>
            <a:chExt cx="1301113" cy="352887"/>
          </a:xfrm>
        </p:grpSpPr>
        <p:sp>
          <p:nvSpPr>
            <p:cNvPr id="271" name="Google Shape;271;p20"/>
            <p:cNvSpPr/>
            <p:nvPr/>
          </p:nvSpPr>
          <p:spPr>
            <a:xfrm>
              <a:off x="0" y="0"/>
              <a:ext cx="1301113" cy="314787"/>
            </a:xfrm>
            <a:custGeom>
              <a:rect b="b" l="l" r="r" t="t"/>
              <a:pathLst>
                <a:path extrusionOk="0" h="314787" w="1301113">
                  <a:moveTo>
                    <a:pt x="0" y="0"/>
                  </a:moveTo>
                  <a:lnTo>
                    <a:pt x="1301113" y="0"/>
                  </a:lnTo>
                  <a:lnTo>
                    <a:pt x="1301113" y="314787"/>
                  </a:lnTo>
                  <a:lnTo>
                    <a:pt x="0" y="314787"/>
                  </a:lnTo>
                  <a:close/>
                </a:path>
              </a:pathLst>
            </a:custGeom>
            <a:solidFill>
              <a:srgbClr val="DE494E"/>
            </a:solidFill>
            <a:ln cap="sq" cmpd="sng" w="762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2" name="Google Shape;272;p20"/>
            <p:cNvSpPr txBox="1"/>
            <p:nvPr/>
          </p:nvSpPr>
          <p:spPr>
            <a:xfrm>
              <a:off x="0" y="-38100"/>
              <a:ext cx="1301113" cy="352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0"/>
          <p:cNvSpPr txBox="1"/>
          <p:nvPr/>
        </p:nvSpPr>
        <p:spPr>
          <a:xfrm>
            <a:off x="5972462" y="4811275"/>
            <a:ext cx="6611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Add Section Here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8476210" y="3943737"/>
            <a:ext cx="1603521" cy="405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55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SECTION 01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5556999" y="7067371"/>
            <a:ext cx="7441942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3A53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 cubilia leo varius condimentum.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1"/>
          <p:cNvCxnSpPr/>
          <p:nvPr/>
        </p:nvCxnSpPr>
        <p:spPr>
          <a:xfrm>
            <a:off x="0" y="3955644"/>
            <a:ext cx="19182465" cy="0"/>
          </a:xfrm>
          <a:prstGeom prst="straightConnector1">
            <a:avLst/>
          </a:prstGeom>
          <a:noFill/>
          <a:ln cap="flat" cmpd="sng" w="123825">
            <a:solidFill>
              <a:srgbClr val="DE494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2" name="Google Shape;282;p21"/>
          <p:cNvSpPr/>
          <p:nvPr/>
        </p:nvSpPr>
        <p:spPr>
          <a:xfrm flipH="1">
            <a:off x="519811" y="1534376"/>
            <a:ext cx="5834116" cy="7922873"/>
          </a:xfrm>
          <a:custGeom>
            <a:rect b="b" l="l" r="r" t="t"/>
            <a:pathLst>
              <a:path extrusionOk="0" h="7922873" w="5834116">
                <a:moveTo>
                  <a:pt x="5834115" y="0"/>
                </a:moveTo>
                <a:lnTo>
                  <a:pt x="0" y="0"/>
                </a:lnTo>
                <a:lnTo>
                  <a:pt x="0" y="7922873"/>
                </a:lnTo>
                <a:lnTo>
                  <a:pt x="5834115" y="7922873"/>
                </a:lnTo>
                <a:lnTo>
                  <a:pt x="583411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21"/>
          <p:cNvSpPr txBox="1"/>
          <p:nvPr/>
        </p:nvSpPr>
        <p:spPr>
          <a:xfrm>
            <a:off x="8432464" y="1172507"/>
            <a:ext cx="7074768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Timeline of Events</a:t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 flipH="1">
            <a:off x="290876" y="8148820"/>
            <a:ext cx="5573456" cy="2138180"/>
          </a:xfrm>
          <a:custGeom>
            <a:rect b="b" l="l" r="r" t="t"/>
            <a:pathLst>
              <a:path extrusionOk="0" h="2138180" w="5573456">
                <a:moveTo>
                  <a:pt x="5573456" y="0"/>
                </a:moveTo>
                <a:lnTo>
                  <a:pt x="0" y="0"/>
                </a:lnTo>
                <a:lnTo>
                  <a:pt x="0" y="2138180"/>
                </a:lnTo>
                <a:lnTo>
                  <a:pt x="5573456" y="2138180"/>
                </a:lnTo>
                <a:lnTo>
                  <a:pt x="557345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5" name="Google Shape;285;p21"/>
          <p:cNvGrpSpPr/>
          <p:nvPr/>
        </p:nvGrpSpPr>
        <p:grpSpPr>
          <a:xfrm>
            <a:off x="6905713" y="3159480"/>
            <a:ext cx="1441404" cy="1441404"/>
            <a:chOff x="0" y="0"/>
            <a:chExt cx="812800" cy="812800"/>
          </a:xfrm>
        </p:grpSpPr>
        <p:sp>
          <p:nvSpPr>
            <p:cNvPr id="286" name="Google Shape;28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21"/>
          <p:cNvSpPr txBox="1"/>
          <p:nvPr/>
        </p:nvSpPr>
        <p:spPr>
          <a:xfrm>
            <a:off x="6439651" y="4876814"/>
            <a:ext cx="2373528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5864332" y="3527757"/>
            <a:ext cx="3524167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01</a:t>
            </a:r>
            <a:endParaRPr/>
          </a:p>
        </p:txBody>
      </p:sp>
      <p:grpSp>
        <p:nvGrpSpPr>
          <p:cNvPr id="290" name="Google Shape;290;p21"/>
          <p:cNvGrpSpPr/>
          <p:nvPr/>
        </p:nvGrpSpPr>
        <p:grpSpPr>
          <a:xfrm>
            <a:off x="9820714" y="3159480"/>
            <a:ext cx="1441404" cy="1441404"/>
            <a:chOff x="0" y="0"/>
            <a:chExt cx="812800" cy="812800"/>
          </a:xfrm>
        </p:grpSpPr>
        <p:sp>
          <p:nvSpPr>
            <p:cNvPr id="291" name="Google Shape;29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21"/>
          <p:cNvSpPr txBox="1"/>
          <p:nvPr/>
        </p:nvSpPr>
        <p:spPr>
          <a:xfrm>
            <a:off x="9354653" y="4876814"/>
            <a:ext cx="2373528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</a:t>
            </a:r>
            <a:endParaRPr/>
          </a:p>
        </p:txBody>
      </p:sp>
      <p:sp>
        <p:nvSpPr>
          <p:cNvPr id="294" name="Google Shape;294;p21"/>
          <p:cNvSpPr txBox="1"/>
          <p:nvPr/>
        </p:nvSpPr>
        <p:spPr>
          <a:xfrm>
            <a:off x="8779333" y="3527757"/>
            <a:ext cx="3524167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/>
          </a:p>
        </p:txBody>
      </p:sp>
      <p:grpSp>
        <p:nvGrpSpPr>
          <p:cNvPr id="295" name="Google Shape;295;p21"/>
          <p:cNvGrpSpPr/>
          <p:nvPr/>
        </p:nvGrpSpPr>
        <p:grpSpPr>
          <a:xfrm>
            <a:off x="12735715" y="3159480"/>
            <a:ext cx="1441404" cy="1441404"/>
            <a:chOff x="0" y="0"/>
            <a:chExt cx="812800" cy="812800"/>
          </a:xfrm>
        </p:grpSpPr>
        <p:sp>
          <p:nvSpPr>
            <p:cNvPr id="296" name="Google Shape;29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1"/>
          <p:cNvSpPr txBox="1"/>
          <p:nvPr/>
        </p:nvSpPr>
        <p:spPr>
          <a:xfrm>
            <a:off x="12269654" y="4876814"/>
            <a:ext cx="2373528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</a:t>
            </a:r>
            <a:endParaRPr/>
          </a:p>
        </p:txBody>
      </p:sp>
      <p:sp>
        <p:nvSpPr>
          <p:cNvPr id="299" name="Google Shape;299;p21"/>
          <p:cNvSpPr txBox="1"/>
          <p:nvPr/>
        </p:nvSpPr>
        <p:spPr>
          <a:xfrm>
            <a:off x="11694334" y="3527757"/>
            <a:ext cx="3524167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/>
          </a:p>
        </p:txBody>
      </p:sp>
      <p:grpSp>
        <p:nvGrpSpPr>
          <p:cNvPr id="300" name="Google Shape;300;p21"/>
          <p:cNvGrpSpPr/>
          <p:nvPr/>
        </p:nvGrpSpPr>
        <p:grpSpPr>
          <a:xfrm>
            <a:off x="15650717" y="3159480"/>
            <a:ext cx="1441404" cy="1441404"/>
            <a:chOff x="0" y="0"/>
            <a:chExt cx="812800" cy="812800"/>
          </a:xfrm>
        </p:grpSpPr>
        <p:sp>
          <p:nvSpPr>
            <p:cNvPr id="301" name="Google Shape;30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1"/>
          <p:cNvSpPr txBox="1"/>
          <p:nvPr/>
        </p:nvSpPr>
        <p:spPr>
          <a:xfrm>
            <a:off x="15184655" y="4876814"/>
            <a:ext cx="2373528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</a:t>
            </a:r>
            <a:endParaRPr/>
          </a:p>
        </p:txBody>
      </p:sp>
      <p:sp>
        <p:nvSpPr>
          <p:cNvPr id="304" name="Google Shape;304;p21"/>
          <p:cNvSpPr txBox="1"/>
          <p:nvPr/>
        </p:nvSpPr>
        <p:spPr>
          <a:xfrm>
            <a:off x="14609335" y="3527757"/>
            <a:ext cx="3524167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2"/>
          <p:cNvGrpSpPr/>
          <p:nvPr/>
        </p:nvGrpSpPr>
        <p:grpSpPr>
          <a:xfrm>
            <a:off x="2038043" y="2821278"/>
            <a:ext cx="2948847" cy="2948847"/>
            <a:chOff x="0" y="0"/>
            <a:chExt cx="812800" cy="812800"/>
          </a:xfrm>
        </p:grpSpPr>
        <p:sp>
          <p:nvSpPr>
            <p:cNvPr id="310" name="Google Shape;31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2"/>
          <p:cNvGrpSpPr/>
          <p:nvPr/>
        </p:nvGrpSpPr>
        <p:grpSpPr>
          <a:xfrm>
            <a:off x="9453093" y="2821278"/>
            <a:ext cx="2948847" cy="2948847"/>
            <a:chOff x="0" y="0"/>
            <a:chExt cx="812800" cy="812800"/>
          </a:xfrm>
        </p:grpSpPr>
        <p:sp>
          <p:nvSpPr>
            <p:cNvPr id="313" name="Google Shape;313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94E"/>
            </a:solidFill>
            <a:ln cap="sq" cmpd="sng" w="3810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2"/>
          <p:cNvGrpSpPr/>
          <p:nvPr/>
        </p:nvGrpSpPr>
        <p:grpSpPr>
          <a:xfrm>
            <a:off x="5314079" y="2942411"/>
            <a:ext cx="3524167" cy="5183496"/>
            <a:chOff x="0" y="0"/>
            <a:chExt cx="4698889" cy="6911327"/>
          </a:xfrm>
        </p:grpSpPr>
        <p:grpSp>
          <p:nvGrpSpPr>
            <p:cNvPr id="316" name="Google Shape;316;p22"/>
            <p:cNvGrpSpPr/>
            <p:nvPr/>
          </p:nvGrpSpPr>
          <p:grpSpPr>
            <a:xfrm>
              <a:off x="383546" y="2979531"/>
              <a:ext cx="3931796" cy="3931796"/>
              <a:chOff x="0" y="0"/>
              <a:chExt cx="812800" cy="812800"/>
            </a:xfrm>
          </p:grpSpPr>
          <p:sp>
            <p:nvSpPr>
              <p:cNvPr id="317" name="Google Shape;317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494E"/>
              </a:solidFill>
              <a:ln cap="sq" cmpd="sng" w="38100">
                <a:solidFill>
                  <a:srgbClr val="83242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22"/>
            <p:cNvSpPr txBox="1"/>
            <p:nvPr/>
          </p:nvSpPr>
          <p:spPr>
            <a:xfrm>
              <a:off x="767093" y="959312"/>
              <a:ext cx="3164704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Lorem ipsum odor amet, consectetuer adipiscing elit. </a:t>
              </a:r>
              <a:endParaRPr/>
            </a:p>
          </p:txBody>
        </p:sp>
        <p:sp>
          <p:nvSpPr>
            <p:cNvPr id="320" name="Google Shape;320;p22"/>
            <p:cNvSpPr txBox="1"/>
            <p:nvPr/>
          </p:nvSpPr>
          <p:spPr>
            <a:xfrm>
              <a:off x="0" y="0"/>
              <a:ext cx="4698889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POINT 02</a:t>
              </a:r>
              <a:endParaRPr/>
            </a:p>
          </p:txBody>
        </p:sp>
      </p:grpSp>
      <p:grpSp>
        <p:nvGrpSpPr>
          <p:cNvPr id="321" name="Google Shape;321;p22"/>
          <p:cNvGrpSpPr/>
          <p:nvPr/>
        </p:nvGrpSpPr>
        <p:grpSpPr>
          <a:xfrm>
            <a:off x="13013450" y="2942411"/>
            <a:ext cx="3524167" cy="5183496"/>
            <a:chOff x="0" y="0"/>
            <a:chExt cx="4698889" cy="6911327"/>
          </a:xfrm>
        </p:grpSpPr>
        <p:grpSp>
          <p:nvGrpSpPr>
            <p:cNvPr id="322" name="Google Shape;322;p22"/>
            <p:cNvGrpSpPr/>
            <p:nvPr/>
          </p:nvGrpSpPr>
          <p:grpSpPr>
            <a:xfrm>
              <a:off x="383546" y="2979531"/>
              <a:ext cx="3931796" cy="3931796"/>
              <a:chOff x="0" y="0"/>
              <a:chExt cx="812800" cy="812800"/>
            </a:xfrm>
          </p:grpSpPr>
          <p:sp>
            <p:nvSpPr>
              <p:cNvPr id="323" name="Google Shape;323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494E"/>
              </a:solidFill>
              <a:ln cap="sq" cmpd="sng" w="38100">
                <a:solidFill>
                  <a:srgbClr val="83242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5" name="Google Shape;325;p22"/>
            <p:cNvSpPr txBox="1"/>
            <p:nvPr/>
          </p:nvSpPr>
          <p:spPr>
            <a:xfrm>
              <a:off x="767093" y="959312"/>
              <a:ext cx="3164704" cy="12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Lorem ipsum odor amet, consectetuer adipiscing elit. </a:t>
              </a:r>
              <a:endParaRPr/>
            </a:p>
          </p:txBody>
        </p:sp>
        <p:sp>
          <p:nvSpPr>
            <p:cNvPr id="326" name="Google Shape;326;p22"/>
            <p:cNvSpPr txBox="1"/>
            <p:nvPr/>
          </p:nvSpPr>
          <p:spPr>
            <a:xfrm>
              <a:off x="0" y="0"/>
              <a:ext cx="4698889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POINT 04</a:t>
              </a:r>
              <a:endParaRPr/>
            </a:p>
          </p:txBody>
        </p:sp>
      </p:grpSp>
      <p:sp>
        <p:nvSpPr>
          <p:cNvPr id="327" name="Google Shape;327;p22"/>
          <p:cNvSpPr/>
          <p:nvPr/>
        </p:nvSpPr>
        <p:spPr>
          <a:xfrm>
            <a:off x="2621586" y="3425618"/>
            <a:ext cx="1648412" cy="1740166"/>
          </a:xfrm>
          <a:custGeom>
            <a:rect b="b" l="l" r="r" t="t"/>
            <a:pathLst>
              <a:path extrusionOk="0" h="1740166" w="1648412">
                <a:moveTo>
                  <a:pt x="0" y="0"/>
                </a:moveTo>
                <a:lnTo>
                  <a:pt x="1648412" y="0"/>
                </a:lnTo>
                <a:lnTo>
                  <a:pt x="1648412" y="1740166"/>
                </a:lnTo>
                <a:lnTo>
                  <a:pt x="0" y="1740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2"/>
          <p:cNvSpPr/>
          <p:nvPr/>
        </p:nvSpPr>
        <p:spPr>
          <a:xfrm>
            <a:off x="6096436" y="5770125"/>
            <a:ext cx="1959453" cy="1938077"/>
          </a:xfrm>
          <a:custGeom>
            <a:rect b="b" l="l" r="r" t="t"/>
            <a:pathLst>
              <a:path extrusionOk="0" h="1938077" w="1959453">
                <a:moveTo>
                  <a:pt x="0" y="0"/>
                </a:moveTo>
                <a:lnTo>
                  <a:pt x="1959452" y="0"/>
                </a:lnTo>
                <a:lnTo>
                  <a:pt x="1959452" y="1938076"/>
                </a:lnTo>
                <a:lnTo>
                  <a:pt x="0" y="1938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2"/>
          <p:cNvSpPr/>
          <p:nvPr/>
        </p:nvSpPr>
        <p:spPr>
          <a:xfrm>
            <a:off x="10056059" y="3361390"/>
            <a:ext cx="1742916" cy="1868623"/>
          </a:xfrm>
          <a:custGeom>
            <a:rect b="b" l="l" r="r" t="t"/>
            <a:pathLst>
              <a:path extrusionOk="0" h="1868623" w="1742916">
                <a:moveTo>
                  <a:pt x="0" y="0"/>
                </a:moveTo>
                <a:lnTo>
                  <a:pt x="1742916" y="0"/>
                </a:lnTo>
                <a:lnTo>
                  <a:pt x="1742916" y="1868623"/>
                </a:lnTo>
                <a:lnTo>
                  <a:pt x="0" y="1868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2"/>
          <p:cNvSpPr/>
          <p:nvPr/>
        </p:nvSpPr>
        <p:spPr>
          <a:xfrm>
            <a:off x="14113133" y="5770125"/>
            <a:ext cx="1324800" cy="1675034"/>
          </a:xfrm>
          <a:custGeom>
            <a:rect b="b" l="l" r="r" t="t"/>
            <a:pathLst>
              <a:path extrusionOk="0" h="1675034" w="1324800">
                <a:moveTo>
                  <a:pt x="0" y="0"/>
                </a:moveTo>
                <a:lnTo>
                  <a:pt x="1324800" y="0"/>
                </a:lnTo>
                <a:lnTo>
                  <a:pt x="1324800" y="1675034"/>
                </a:lnTo>
                <a:lnTo>
                  <a:pt x="0" y="1675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2"/>
          <p:cNvSpPr txBox="1"/>
          <p:nvPr/>
        </p:nvSpPr>
        <p:spPr>
          <a:xfrm>
            <a:off x="3550146" y="885825"/>
            <a:ext cx="11187708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Polar Bear’s Favorite Foods</a:t>
            </a:r>
            <a:endParaRPr/>
          </a:p>
        </p:txBody>
      </p:sp>
      <p:sp>
        <p:nvSpPr>
          <p:cNvPr id="332" name="Google Shape;332;p22"/>
          <p:cNvSpPr txBox="1"/>
          <p:nvPr/>
        </p:nvSpPr>
        <p:spPr>
          <a:xfrm>
            <a:off x="2325703" y="7099504"/>
            <a:ext cx="2373528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</a:t>
            </a:r>
            <a:endParaRPr/>
          </a:p>
        </p:txBody>
      </p:sp>
      <p:sp>
        <p:nvSpPr>
          <p:cNvPr id="333" name="Google Shape;333;p22"/>
          <p:cNvSpPr txBox="1"/>
          <p:nvPr/>
        </p:nvSpPr>
        <p:spPr>
          <a:xfrm>
            <a:off x="1750383" y="6380020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01</a:t>
            </a:r>
            <a:endParaRPr/>
          </a:p>
        </p:txBody>
      </p:sp>
      <p:sp>
        <p:nvSpPr>
          <p:cNvPr id="334" name="Google Shape;334;p22"/>
          <p:cNvSpPr txBox="1"/>
          <p:nvPr/>
        </p:nvSpPr>
        <p:spPr>
          <a:xfrm>
            <a:off x="9740753" y="7099504"/>
            <a:ext cx="2373528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</a:t>
            </a:r>
            <a:endParaRPr/>
          </a:p>
        </p:txBody>
      </p:sp>
      <p:sp>
        <p:nvSpPr>
          <p:cNvPr id="335" name="Google Shape;335;p22"/>
          <p:cNvSpPr txBox="1"/>
          <p:nvPr/>
        </p:nvSpPr>
        <p:spPr>
          <a:xfrm>
            <a:off x="9165434" y="6380020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03</a:t>
            </a:r>
            <a:endParaRPr/>
          </a:p>
        </p:txBody>
      </p:sp>
      <p:pic>
        <p:nvPicPr>
          <p:cNvPr id="336" name="Google Shape;33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0025" y="8748819"/>
            <a:ext cx="9411951" cy="476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133975" y="8748819"/>
            <a:ext cx="9411951" cy="476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3"/>
          <p:cNvGrpSpPr/>
          <p:nvPr/>
        </p:nvGrpSpPr>
        <p:grpSpPr>
          <a:xfrm>
            <a:off x="7355432" y="-144661"/>
            <a:ext cx="10932568" cy="10431661"/>
            <a:chOff x="0" y="-38100"/>
            <a:chExt cx="2879360" cy="2747433"/>
          </a:xfrm>
        </p:grpSpPr>
        <p:sp>
          <p:nvSpPr>
            <p:cNvPr id="343" name="Google Shape;343;p23"/>
            <p:cNvSpPr/>
            <p:nvPr/>
          </p:nvSpPr>
          <p:spPr>
            <a:xfrm>
              <a:off x="0" y="0"/>
              <a:ext cx="2879360" cy="2709333"/>
            </a:xfrm>
            <a:custGeom>
              <a:rect b="b" l="l" r="r" t="t"/>
              <a:pathLst>
                <a:path extrusionOk="0" h="2709333" w="2879360">
                  <a:moveTo>
                    <a:pt x="0" y="0"/>
                  </a:moveTo>
                  <a:lnTo>
                    <a:pt x="2879360" y="0"/>
                  </a:lnTo>
                  <a:lnTo>
                    <a:pt x="287936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3EBFB"/>
            </a:solidFill>
            <a:ln>
              <a:noFill/>
            </a:ln>
          </p:spPr>
        </p:sp>
        <p:sp>
          <p:nvSpPr>
            <p:cNvPr id="344" name="Google Shape;344;p23"/>
            <p:cNvSpPr txBox="1"/>
            <p:nvPr/>
          </p:nvSpPr>
          <p:spPr>
            <a:xfrm>
              <a:off x="0" y="-38100"/>
              <a:ext cx="2879360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23"/>
          <p:cNvSpPr txBox="1"/>
          <p:nvPr/>
        </p:nvSpPr>
        <p:spPr>
          <a:xfrm>
            <a:off x="1495300" y="2063475"/>
            <a:ext cx="446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Topic Here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1225519" y="3942349"/>
            <a:ext cx="5005500" cy="18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 cubilia leo varius condimentum. Amus tellus magnis eleifend elementum elit vivamus fringilla.</a:t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1225519" y="6599133"/>
            <a:ext cx="5005649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 cubilia leo varius condimentum. Amus tellus magnis eleifend elementum elit vivamus fringilla.</a:t>
            </a:r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9975" y="1474150"/>
            <a:ext cx="9763542" cy="7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A53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7683949"/>
            <a:ext cx="18288000" cy="92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4"/>
          <p:cNvSpPr/>
          <p:nvPr/>
        </p:nvSpPr>
        <p:spPr>
          <a:xfrm>
            <a:off x="13499089" y="294710"/>
            <a:ext cx="6767514" cy="9718362"/>
          </a:xfrm>
          <a:custGeom>
            <a:rect b="b" l="l" r="r" t="t"/>
            <a:pathLst>
              <a:path extrusionOk="0" h="9718362" w="6767514">
                <a:moveTo>
                  <a:pt x="0" y="0"/>
                </a:moveTo>
                <a:lnTo>
                  <a:pt x="6767514" y="0"/>
                </a:lnTo>
                <a:lnTo>
                  <a:pt x="6767514" y="9718362"/>
                </a:lnTo>
                <a:lnTo>
                  <a:pt x="0" y="9718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4"/>
          <p:cNvSpPr/>
          <p:nvPr/>
        </p:nvSpPr>
        <p:spPr>
          <a:xfrm flipH="1">
            <a:off x="10126031" y="3919306"/>
            <a:ext cx="7520422" cy="6262461"/>
          </a:xfrm>
          <a:custGeom>
            <a:rect b="b" l="l" r="r" t="t"/>
            <a:pathLst>
              <a:path extrusionOk="0" h="6262461" w="7520422">
                <a:moveTo>
                  <a:pt x="7520422" y="0"/>
                </a:moveTo>
                <a:lnTo>
                  <a:pt x="0" y="0"/>
                </a:lnTo>
                <a:lnTo>
                  <a:pt x="0" y="6262461"/>
                </a:lnTo>
                <a:lnTo>
                  <a:pt x="7520422" y="6262461"/>
                </a:lnTo>
                <a:lnTo>
                  <a:pt x="752042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4"/>
          <p:cNvSpPr txBox="1"/>
          <p:nvPr/>
        </p:nvSpPr>
        <p:spPr>
          <a:xfrm>
            <a:off x="1206525" y="1069100"/>
            <a:ext cx="44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Topic Here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6325090" y="1069090"/>
            <a:ext cx="48951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placerat; lorem pharetra. Bibendum porttitor dignissim ultricies ipsum.</a:t>
            </a:r>
            <a:endParaRPr/>
          </a:p>
        </p:txBody>
      </p:sp>
      <p:grpSp>
        <p:nvGrpSpPr>
          <p:cNvPr id="358" name="Google Shape;358;p24"/>
          <p:cNvGrpSpPr/>
          <p:nvPr/>
        </p:nvGrpSpPr>
        <p:grpSpPr>
          <a:xfrm>
            <a:off x="1028700" y="2785401"/>
            <a:ext cx="4827451" cy="2622082"/>
            <a:chOff x="0" y="-38100"/>
            <a:chExt cx="1271427" cy="690589"/>
          </a:xfrm>
        </p:grpSpPr>
        <p:sp>
          <p:nvSpPr>
            <p:cNvPr id="359" name="Google Shape;359;p24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0" name="Google Shape;360;p24"/>
            <p:cNvSpPr txBox="1"/>
            <p:nvPr/>
          </p:nvSpPr>
          <p:spPr>
            <a:xfrm>
              <a:off x="0" y="-38100"/>
              <a:ext cx="1271427" cy="69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4"/>
          <p:cNvGrpSpPr/>
          <p:nvPr/>
        </p:nvGrpSpPr>
        <p:grpSpPr>
          <a:xfrm>
            <a:off x="6358921" y="2785401"/>
            <a:ext cx="4827451" cy="2622082"/>
            <a:chOff x="0" y="-38100"/>
            <a:chExt cx="1271427" cy="690589"/>
          </a:xfrm>
        </p:grpSpPr>
        <p:sp>
          <p:nvSpPr>
            <p:cNvPr id="362" name="Google Shape;362;p24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3" name="Google Shape;363;p24"/>
            <p:cNvSpPr txBox="1"/>
            <p:nvPr/>
          </p:nvSpPr>
          <p:spPr>
            <a:xfrm>
              <a:off x="0" y="-38100"/>
              <a:ext cx="1271427" cy="69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4"/>
          <p:cNvGrpSpPr/>
          <p:nvPr/>
        </p:nvGrpSpPr>
        <p:grpSpPr>
          <a:xfrm>
            <a:off x="1028700" y="5786693"/>
            <a:ext cx="4827451" cy="2622082"/>
            <a:chOff x="0" y="-38100"/>
            <a:chExt cx="1271427" cy="690589"/>
          </a:xfrm>
        </p:grpSpPr>
        <p:sp>
          <p:nvSpPr>
            <p:cNvPr id="365" name="Google Shape;365;p24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6" name="Google Shape;366;p24"/>
            <p:cNvSpPr txBox="1"/>
            <p:nvPr/>
          </p:nvSpPr>
          <p:spPr>
            <a:xfrm>
              <a:off x="0" y="-38100"/>
              <a:ext cx="1271427" cy="69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4"/>
          <p:cNvGrpSpPr/>
          <p:nvPr/>
        </p:nvGrpSpPr>
        <p:grpSpPr>
          <a:xfrm>
            <a:off x="6358921" y="5786693"/>
            <a:ext cx="4827451" cy="2622082"/>
            <a:chOff x="0" y="-38100"/>
            <a:chExt cx="1271427" cy="690589"/>
          </a:xfrm>
        </p:grpSpPr>
        <p:sp>
          <p:nvSpPr>
            <p:cNvPr id="368" name="Google Shape;368;p24"/>
            <p:cNvSpPr/>
            <p:nvPr/>
          </p:nvSpPr>
          <p:spPr>
            <a:xfrm>
              <a:off x="0" y="0"/>
              <a:ext cx="1271427" cy="652489"/>
            </a:xfrm>
            <a:custGeom>
              <a:rect b="b" l="l" r="r" t="t"/>
              <a:pathLst>
                <a:path extrusionOk="0" h="652489" w="1271427">
                  <a:moveTo>
                    <a:pt x="0" y="0"/>
                  </a:moveTo>
                  <a:lnTo>
                    <a:pt x="1271427" y="0"/>
                  </a:lnTo>
                  <a:lnTo>
                    <a:pt x="1271427" y="652489"/>
                  </a:lnTo>
                  <a:lnTo>
                    <a:pt x="0" y="652489"/>
                  </a:lnTo>
                  <a:close/>
                </a:path>
              </a:pathLst>
            </a:custGeom>
            <a:solidFill>
              <a:srgbClr val="DE494E"/>
            </a:solidFill>
            <a:ln cap="sq" cmpd="sng" w="133350">
              <a:solidFill>
                <a:srgbClr val="83242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9" name="Google Shape;369;p24"/>
            <p:cNvSpPr txBox="1"/>
            <p:nvPr/>
          </p:nvSpPr>
          <p:spPr>
            <a:xfrm>
              <a:off x="0" y="-38100"/>
              <a:ext cx="1271427" cy="69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4"/>
          <p:cNvSpPr txBox="1"/>
          <p:nvPr/>
        </p:nvSpPr>
        <p:spPr>
          <a:xfrm>
            <a:off x="1310827" y="4032054"/>
            <a:ext cx="4263196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placerat.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1680342" y="3376381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01</a:t>
            </a:r>
            <a:endParaRPr/>
          </a:p>
        </p:txBody>
      </p:sp>
      <p:sp>
        <p:nvSpPr>
          <p:cNvPr id="372" name="Google Shape;372;p24"/>
          <p:cNvSpPr txBox="1"/>
          <p:nvPr/>
        </p:nvSpPr>
        <p:spPr>
          <a:xfrm>
            <a:off x="6641049" y="4032054"/>
            <a:ext cx="4263196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placerat.</a:t>
            </a:r>
            <a:endParaRPr/>
          </a:p>
        </p:txBody>
      </p:sp>
      <p:sp>
        <p:nvSpPr>
          <p:cNvPr id="373" name="Google Shape;373;p24"/>
          <p:cNvSpPr txBox="1"/>
          <p:nvPr/>
        </p:nvSpPr>
        <p:spPr>
          <a:xfrm>
            <a:off x="7010563" y="3376381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02</a:t>
            </a:r>
            <a:endParaRPr/>
          </a:p>
        </p:txBody>
      </p:sp>
      <p:sp>
        <p:nvSpPr>
          <p:cNvPr id="374" name="Google Shape;374;p24"/>
          <p:cNvSpPr txBox="1"/>
          <p:nvPr/>
        </p:nvSpPr>
        <p:spPr>
          <a:xfrm>
            <a:off x="1310827" y="7026411"/>
            <a:ext cx="4263196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placerat.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1680342" y="6370739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03</a:t>
            </a:r>
            <a:endParaRPr/>
          </a:p>
        </p:txBody>
      </p:sp>
      <p:sp>
        <p:nvSpPr>
          <p:cNvPr id="376" name="Google Shape;376;p24"/>
          <p:cNvSpPr txBox="1"/>
          <p:nvPr/>
        </p:nvSpPr>
        <p:spPr>
          <a:xfrm>
            <a:off x="6641049" y="7026411"/>
            <a:ext cx="4263196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Lorem ipsum odor amet, consectetuer adipiscing elit. Euismod a ultricies pharetra placerat.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7010563" y="6370739"/>
            <a:ext cx="352416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POINT 04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