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Cabin Sketch"/>
      <p:bold r:id="rId9"/>
    </p:embeddedFont>
    <p:embeddedFont>
      <p:font typeface="Cabin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abin-boldItalic.fntdata"/><Relationship Id="rId10" Type="http://schemas.openxmlformats.org/officeDocument/2006/relationships/font" Target="fonts/Cabin-bold.fntdata"/><Relationship Id="rId9" Type="http://schemas.openxmlformats.org/officeDocument/2006/relationships/font" Target="fonts/CabinSketch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0891" r="-52173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535157" y="2694103"/>
            <a:ext cx="3232689" cy="2706265"/>
          </a:xfrm>
          <a:prstGeom prst="rect">
            <a:avLst/>
          </a:prstGeom>
          <a:solidFill>
            <a:srgbClr val="DFD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756000" y="575650"/>
            <a:ext cx="6048000" cy="1685880"/>
          </a:xfrm>
          <a:custGeom>
            <a:rect b="b" l="l" r="r" t="t"/>
            <a:pathLst>
              <a:path extrusionOk="0" h="1685880" w="6048000">
                <a:moveTo>
                  <a:pt x="0" y="0"/>
                </a:moveTo>
                <a:lnTo>
                  <a:pt x="6048000" y="0"/>
                </a:lnTo>
                <a:lnTo>
                  <a:pt x="6048000" y="1685880"/>
                </a:lnTo>
                <a:lnTo>
                  <a:pt x="0" y="1685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522114" y="7027235"/>
            <a:ext cx="3380637" cy="1862424"/>
          </a:xfrm>
          <a:custGeom>
            <a:rect b="b" l="l" r="r" t="t"/>
            <a:pathLst>
              <a:path extrusionOk="0" h="1862424" w="3380637">
                <a:moveTo>
                  <a:pt x="0" y="0"/>
                </a:moveTo>
                <a:lnTo>
                  <a:pt x="3380637" y="0"/>
                </a:lnTo>
                <a:lnTo>
                  <a:pt x="3380637" y="1862424"/>
                </a:lnTo>
                <a:lnTo>
                  <a:pt x="0" y="1862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4233677" y="2694103"/>
            <a:ext cx="2822507" cy="2560783"/>
          </a:xfrm>
          <a:custGeom>
            <a:rect b="b" l="l" r="r" t="t"/>
            <a:pathLst>
              <a:path extrusionOk="0" h="2560783" w="2822507">
                <a:moveTo>
                  <a:pt x="0" y="0"/>
                </a:moveTo>
                <a:lnTo>
                  <a:pt x="2822507" y="0"/>
                </a:lnTo>
                <a:lnTo>
                  <a:pt x="2822507" y="2560784"/>
                </a:lnTo>
                <a:lnTo>
                  <a:pt x="0" y="2560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4178028" y="5468216"/>
            <a:ext cx="2933804" cy="4148052"/>
          </a:xfrm>
          <a:custGeom>
            <a:rect b="b" l="l" r="r" t="t"/>
            <a:pathLst>
              <a:path extrusionOk="0" h="4148052" w="2933804">
                <a:moveTo>
                  <a:pt x="0" y="0"/>
                </a:moveTo>
                <a:lnTo>
                  <a:pt x="2933804" y="0"/>
                </a:lnTo>
                <a:lnTo>
                  <a:pt x="2933804" y="4148052"/>
                </a:lnTo>
                <a:lnTo>
                  <a:pt x="0" y="4148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348967" y="5359858"/>
            <a:ext cx="3431033" cy="1397366"/>
          </a:xfrm>
          <a:custGeom>
            <a:rect b="b" l="l" r="r" t="t"/>
            <a:pathLst>
              <a:path extrusionOk="0" h="1397366" w="3431033">
                <a:moveTo>
                  <a:pt x="0" y="0"/>
                </a:moveTo>
                <a:lnTo>
                  <a:pt x="3431033" y="0"/>
                </a:lnTo>
                <a:lnTo>
                  <a:pt x="3431033" y="1397366"/>
                </a:lnTo>
                <a:lnTo>
                  <a:pt x="0" y="1397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flipH="1">
            <a:off x="348967" y="9000259"/>
            <a:ext cx="3606606" cy="1468872"/>
          </a:xfrm>
          <a:custGeom>
            <a:rect b="b" l="l" r="r" t="t"/>
            <a:pathLst>
              <a:path extrusionOk="0" h="1468872" w="3606606">
                <a:moveTo>
                  <a:pt x="3606606" y="0"/>
                </a:moveTo>
                <a:lnTo>
                  <a:pt x="0" y="0"/>
                </a:lnTo>
                <a:lnTo>
                  <a:pt x="0" y="1468872"/>
                </a:lnTo>
                <a:lnTo>
                  <a:pt x="3606606" y="1468872"/>
                </a:lnTo>
                <a:lnTo>
                  <a:pt x="3606606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4098344" y="9232835"/>
            <a:ext cx="3604427" cy="1721114"/>
          </a:xfrm>
          <a:custGeom>
            <a:rect b="b" l="l" r="r" t="t"/>
            <a:pathLst>
              <a:path extrusionOk="0" h="1721114" w="3604427">
                <a:moveTo>
                  <a:pt x="0" y="0"/>
                </a:moveTo>
                <a:lnTo>
                  <a:pt x="3604427" y="0"/>
                </a:lnTo>
                <a:lnTo>
                  <a:pt x="3604427" y="1721114"/>
                </a:lnTo>
                <a:lnTo>
                  <a:pt x="0" y="1721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1880678" y="817973"/>
            <a:ext cx="3798643" cy="810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954C6"/>
                </a:solidFill>
                <a:latin typeface="Cabin Sketch"/>
                <a:ea typeface="Cabin Sketch"/>
                <a:cs typeface="Cabin Sketch"/>
                <a:sym typeface="Cabin Sketch"/>
              </a:rPr>
              <a:t>All About Me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522114" y="5743269"/>
            <a:ext cx="3246271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954C6"/>
                </a:solidFill>
                <a:latin typeface="Cabin Sketch"/>
                <a:ea typeface="Cabin Sketch"/>
                <a:cs typeface="Cabin Sketch"/>
                <a:sym typeface="Cabin Sketch"/>
              </a:rPr>
              <a:t>Hi, my name is ...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768351" y="7484912"/>
            <a:ext cx="27678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Age: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Birthday: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Zodiac Sign: 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573547" y="9478790"/>
            <a:ext cx="2981874" cy="255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When I grow up I want to be ...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4129958" y="3171713"/>
            <a:ext cx="2981874" cy="255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Fun Facts: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4188385" y="5675738"/>
            <a:ext cx="2981874" cy="255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My Favourites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4798507" y="5883374"/>
            <a:ext cx="2132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Food: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Color: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Animal: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Place: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Movie:</a:t>
            </a:r>
            <a:r>
              <a:rPr b="0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Sports:</a:t>
            </a:r>
            <a:r>
              <a:rPr b="0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Subject: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Person: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Hobby: 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660565" y="3837018"/>
            <a:ext cx="2981874" cy="255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954C6"/>
                </a:solidFill>
                <a:latin typeface="Cabin"/>
                <a:ea typeface="Cabin"/>
                <a:cs typeface="Cabin"/>
                <a:sym typeface="Cabin"/>
              </a:rPr>
              <a:t>Photo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0891" r="-52173" t="0"/>
            </a:stretch>
          </a:blipFill>
          <a:ln>
            <a:noFill/>
          </a:ln>
        </p:spPr>
      </p:sp>
      <p:grpSp>
        <p:nvGrpSpPr>
          <p:cNvPr id="106" name="Google Shape;106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13" name="Google Shape;113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4388788" y="2836256"/>
            <a:ext cx="719858" cy="608904"/>
            <a:chOff x="0" y="-6946"/>
            <a:chExt cx="959811" cy="811873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17" name="Google Shape;11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F37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#0954C6</a:t>
              </a:r>
              <a:endParaRPr/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4388788" y="3582827"/>
            <a:ext cx="719858" cy="608904"/>
            <a:chOff x="0" y="-6946"/>
            <a:chExt cx="959811" cy="811873"/>
          </a:xfrm>
        </p:grpSpPr>
        <p:grpSp>
          <p:nvGrpSpPr>
            <p:cNvPr id="121" name="Google Shape;121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A4D1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" name="Google Shape;124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#A4D15D</a:t>
              </a:r>
              <a:endParaRPr/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5225556" y="2836256"/>
            <a:ext cx="719858" cy="608904"/>
            <a:chOff x="0" y="-6946"/>
            <a:chExt cx="959811" cy="811873"/>
          </a:xfrm>
        </p:grpSpPr>
        <p:grpSp>
          <p:nvGrpSpPr>
            <p:cNvPr id="126" name="Google Shape;126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27" name="Google Shape;12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C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" name="Google Shape;129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#DCEEF1</a:t>
              </a:r>
              <a:endParaRPr/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34" name="Google Shape;134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954C6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954C6"/>
                </a:solidFill>
              </a:rPr>
              <a:t>RESOURCE PAGE</a:t>
            </a:r>
            <a:endParaRPr b="1"/>
          </a:p>
        </p:txBody>
      </p:sp>
      <p:sp>
        <p:nvSpPr>
          <p:cNvPr id="138" name="Google Shape;138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1329797" y="3232121"/>
            <a:ext cx="1856876" cy="132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CABIN SKETCH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CABIN 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CABIN 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1027664" y="9966625"/>
            <a:ext cx="5587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954C6"/>
                </a:solidFill>
              </a:rPr>
              <a:t>DON'T FORGET TO DELETE THIS PAGE BEFORE PRESENTING. </a:t>
            </a:r>
            <a:endParaRPr b="1"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5225556" y="3582827"/>
            <a:ext cx="719858" cy="608904"/>
            <a:chOff x="0" y="-6946"/>
            <a:chExt cx="959811" cy="811873"/>
          </a:xfrm>
        </p:grpSpPr>
        <p:grpSp>
          <p:nvGrpSpPr>
            <p:cNvPr id="146" name="Google Shape;146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47" name="Google Shape;14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9" name="Google Shape;149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#FFFFFF</a:t>
              </a:r>
              <a:endParaRPr/>
            </a:p>
          </p:txBody>
        </p:sp>
      </p:grpSp>
      <p:sp>
        <p:nvSpPr>
          <p:cNvPr id="150" name="Google Shape;150;p14"/>
          <p:cNvSpPr/>
          <p:nvPr/>
        </p:nvSpPr>
        <p:spPr>
          <a:xfrm>
            <a:off x="1261874" y="6932648"/>
            <a:ext cx="1367575" cy="381211"/>
          </a:xfrm>
          <a:custGeom>
            <a:rect b="b" l="l" r="r" t="t"/>
            <a:pathLst>
              <a:path extrusionOk="0" h="381211" w="1367575">
                <a:moveTo>
                  <a:pt x="0" y="0"/>
                </a:moveTo>
                <a:lnTo>
                  <a:pt x="1367574" y="0"/>
                </a:lnTo>
                <a:lnTo>
                  <a:pt x="1367574" y="381212"/>
                </a:lnTo>
                <a:lnTo>
                  <a:pt x="0" y="381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4"/>
          <p:cNvSpPr/>
          <p:nvPr/>
        </p:nvSpPr>
        <p:spPr>
          <a:xfrm>
            <a:off x="4137949" y="7813420"/>
            <a:ext cx="909518" cy="501062"/>
          </a:xfrm>
          <a:custGeom>
            <a:rect b="b" l="l" r="r" t="t"/>
            <a:pathLst>
              <a:path extrusionOk="0" h="501062" w="909518">
                <a:moveTo>
                  <a:pt x="0" y="0"/>
                </a:moveTo>
                <a:lnTo>
                  <a:pt x="909518" y="0"/>
                </a:lnTo>
                <a:lnTo>
                  <a:pt x="909518" y="501061"/>
                </a:lnTo>
                <a:lnTo>
                  <a:pt x="0" y="5010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4"/>
          <p:cNvSpPr/>
          <p:nvPr/>
        </p:nvSpPr>
        <p:spPr>
          <a:xfrm>
            <a:off x="4185048" y="6913598"/>
            <a:ext cx="815321" cy="739718"/>
          </a:xfrm>
          <a:custGeom>
            <a:rect b="b" l="l" r="r" t="t"/>
            <a:pathLst>
              <a:path extrusionOk="0" h="739718" w="815321">
                <a:moveTo>
                  <a:pt x="0" y="0"/>
                </a:moveTo>
                <a:lnTo>
                  <a:pt x="815320" y="0"/>
                </a:lnTo>
                <a:lnTo>
                  <a:pt x="815320" y="739718"/>
                </a:lnTo>
                <a:lnTo>
                  <a:pt x="0" y="739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4"/>
          <p:cNvSpPr/>
          <p:nvPr/>
        </p:nvSpPr>
        <p:spPr>
          <a:xfrm>
            <a:off x="2892973" y="6913598"/>
            <a:ext cx="1104409" cy="1561503"/>
          </a:xfrm>
          <a:custGeom>
            <a:rect b="b" l="l" r="r" t="t"/>
            <a:pathLst>
              <a:path extrusionOk="0" h="1561503" w="1104409">
                <a:moveTo>
                  <a:pt x="0" y="0"/>
                </a:moveTo>
                <a:lnTo>
                  <a:pt x="1104409" y="0"/>
                </a:lnTo>
                <a:lnTo>
                  <a:pt x="1104409" y="1561503"/>
                </a:lnTo>
                <a:lnTo>
                  <a:pt x="0" y="1561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4"/>
          <p:cNvSpPr/>
          <p:nvPr/>
        </p:nvSpPr>
        <p:spPr>
          <a:xfrm>
            <a:off x="1261874" y="7653316"/>
            <a:ext cx="1291188" cy="616542"/>
          </a:xfrm>
          <a:custGeom>
            <a:rect b="b" l="l" r="r" t="t"/>
            <a:pathLst>
              <a:path extrusionOk="0" h="616542" w="1291188">
                <a:moveTo>
                  <a:pt x="0" y="0"/>
                </a:moveTo>
                <a:lnTo>
                  <a:pt x="1291188" y="0"/>
                </a:lnTo>
                <a:lnTo>
                  <a:pt x="1291188" y="616543"/>
                </a:lnTo>
                <a:lnTo>
                  <a:pt x="0" y="61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5225556" y="6792891"/>
            <a:ext cx="1115448" cy="1577563"/>
          </a:xfrm>
          <a:custGeom>
            <a:rect b="b" l="l" r="r" t="t"/>
            <a:pathLst>
              <a:path extrusionOk="0" h="1577563" w="1115448">
                <a:moveTo>
                  <a:pt x="0" y="0"/>
                </a:moveTo>
                <a:lnTo>
                  <a:pt x="1115448" y="0"/>
                </a:lnTo>
                <a:lnTo>
                  <a:pt x="1115448" y="1577563"/>
                </a:lnTo>
                <a:lnTo>
                  <a:pt x="0" y="1577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0891" r="-52173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0891" r="-52173" t="0"/>
            </a:stretch>
          </a:blipFill>
          <a:ln>
            <a:noFill/>
          </a:ln>
        </p:spPr>
      </p:sp>
      <p:grpSp>
        <p:nvGrpSpPr>
          <p:cNvPr id="161" name="Google Shape;161;p15"/>
          <p:cNvGrpSpPr/>
          <p:nvPr/>
        </p:nvGrpSpPr>
        <p:grpSpPr>
          <a:xfrm>
            <a:off x="1845713" y="3945579"/>
            <a:ext cx="3841501" cy="1571045"/>
            <a:chOff x="0" y="-19050"/>
            <a:chExt cx="1658589" cy="678307"/>
          </a:xfrm>
        </p:grpSpPr>
        <p:sp>
          <p:nvSpPr>
            <p:cNvPr id="162" name="Google Shape;162;p1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307" y="0"/>
                  </a:moveTo>
                  <a:lnTo>
                    <a:pt x="1618283" y="0"/>
                  </a:lnTo>
                  <a:cubicBezTo>
                    <a:pt x="1628972" y="0"/>
                    <a:pt x="1639225" y="4247"/>
                    <a:pt x="1646784" y="11806"/>
                  </a:cubicBezTo>
                  <a:cubicBezTo>
                    <a:pt x="1654343" y="19365"/>
                    <a:pt x="1658589" y="29617"/>
                    <a:pt x="1658589" y="40307"/>
                  </a:cubicBezTo>
                  <a:lnTo>
                    <a:pt x="1658589" y="618950"/>
                  </a:lnTo>
                  <a:cubicBezTo>
                    <a:pt x="1658589" y="629640"/>
                    <a:pt x="1654343" y="639893"/>
                    <a:pt x="1646784" y="647452"/>
                  </a:cubicBezTo>
                  <a:cubicBezTo>
                    <a:pt x="1639225" y="655011"/>
                    <a:pt x="1628972" y="659257"/>
                    <a:pt x="1618283" y="659257"/>
                  </a:cubicBezTo>
                  <a:lnTo>
                    <a:pt x="40307" y="659257"/>
                  </a:lnTo>
                  <a:cubicBezTo>
                    <a:pt x="29617" y="659257"/>
                    <a:pt x="19365" y="655011"/>
                    <a:pt x="11806" y="647452"/>
                  </a:cubicBezTo>
                  <a:cubicBezTo>
                    <a:pt x="4247" y="639893"/>
                    <a:pt x="0" y="629640"/>
                    <a:pt x="0" y="618950"/>
                  </a:cubicBezTo>
                  <a:lnTo>
                    <a:pt x="0" y="40307"/>
                  </a:lnTo>
                  <a:cubicBezTo>
                    <a:pt x="0" y="29617"/>
                    <a:pt x="4247" y="19365"/>
                    <a:pt x="11806" y="11806"/>
                  </a:cubicBezTo>
                  <a:cubicBezTo>
                    <a:pt x="19365" y="4247"/>
                    <a:pt x="29617" y="0"/>
                    <a:pt x="4030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800" lIns="42800" spcFirstLastPara="1" rIns="42800" wrap="square" tIns="42800">
              <a:noAutofit/>
            </a:bodyPr>
            <a:lstStyle/>
            <a:p>
              <a:pPr indent="0" lvl="0" marL="0" marR="0" rtl="0" algn="ctr">
                <a:lnSpc>
                  <a:spcPct val="11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5"/>
          <p:cNvGrpSpPr/>
          <p:nvPr/>
        </p:nvGrpSpPr>
        <p:grpSpPr>
          <a:xfrm>
            <a:off x="1845713" y="5821122"/>
            <a:ext cx="3841501" cy="1571045"/>
            <a:chOff x="0" y="-19050"/>
            <a:chExt cx="1658589" cy="678307"/>
          </a:xfrm>
        </p:grpSpPr>
        <p:sp>
          <p:nvSpPr>
            <p:cNvPr id="165" name="Google Shape;165;p1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307" y="0"/>
                  </a:moveTo>
                  <a:lnTo>
                    <a:pt x="1618283" y="0"/>
                  </a:lnTo>
                  <a:cubicBezTo>
                    <a:pt x="1628972" y="0"/>
                    <a:pt x="1639225" y="4247"/>
                    <a:pt x="1646784" y="11806"/>
                  </a:cubicBezTo>
                  <a:cubicBezTo>
                    <a:pt x="1654343" y="19365"/>
                    <a:pt x="1658589" y="29617"/>
                    <a:pt x="1658589" y="40307"/>
                  </a:cubicBezTo>
                  <a:lnTo>
                    <a:pt x="1658589" y="618950"/>
                  </a:lnTo>
                  <a:cubicBezTo>
                    <a:pt x="1658589" y="629640"/>
                    <a:pt x="1654343" y="639893"/>
                    <a:pt x="1646784" y="647452"/>
                  </a:cubicBezTo>
                  <a:cubicBezTo>
                    <a:pt x="1639225" y="655011"/>
                    <a:pt x="1628972" y="659257"/>
                    <a:pt x="1618283" y="659257"/>
                  </a:cubicBezTo>
                  <a:lnTo>
                    <a:pt x="40307" y="659257"/>
                  </a:lnTo>
                  <a:cubicBezTo>
                    <a:pt x="29617" y="659257"/>
                    <a:pt x="19365" y="655011"/>
                    <a:pt x="11806" y="647452"/>
                  </a:cubicBezTo>
                  <a:cubicBezTo>
                    <a:pt x="4247" y="639893"/>
                    <a:pt x="0" y="629640"/>
                    <a:pt x="0" y="618950"/>
                  </a:cubicBezTo>
                  <a:lnTo>
                    <a:pt x="0" y="40307"/>
                  </a:lnTo>
                  <a:cubicBezTo>
                    <a:pt x="0" y="29617"/>
                    <a:pt x="4247" y="19365"/>
                    <a:pt x="11806" y="11806"/>
                  </a:cubicBezTo>
                  <a:cubicBezTo>
                    <a:pt x="19365" y="4247"/>
                    <a:pt x="29617" y="0"/>
                    <a:pt x="4030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800" lIns="42800" spcFirstLastPara="1" rIns="42800" wrap="square" tIns="42800">
              <a:noAutofit/>
            </a:bodyPr>
            <a:lstStyle/>
            <a:p>
              <a:pPr indent="0" lvl="0" marL="0" marR="0" rtl="0" algn="ctr">
                <a:lnSpc>
                  <a:spcPct val="11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954C6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2105352" y="7652761"/>
            <a:ext cx="3322224" cy="926070"/>
          </a:xfrm>
          <a:custGeom>
            <a:rect b="b" l="l" r="r" t="t"/>
            <a:pathLst>
              <a:path extrusionOk="0" h="926070" w="3322224">
                <a:moveTo>
                  <a:pt x="0" y="0"/>
                </a:moveTo>
                <a:lnTo>
                  <a:pt x="3322224" y="0"/>
                </a:lnTo>
                <a:lnTo>
                  <a:pt x="3322224" y="926070"/>
                </a:lnTo>
                <a:lnTo>
                  <a:pt x="0" y="926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5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8" u="none" cap="none" strike="noStrike">
                <a:solidFill>
                  <a:srgbClr val="0954C6"/>
                </a:solidFill>
              </a:rPr>
              <a:t>Happy designing!</a:t>
            </a:r>
            <a:endParaRPr b="1"/>
          </a:p>
        </p:txBody>
      </p:sp>
      <p:sp>
        <p:nvSpPr>
          <p:cNvPr id="170" name="Google Shape;170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0954C6"/>
                </a:solidFill>
              </a:rPr>
              <a:t>CREDITS</a:t>
            </a:r>
            <a:endParaRPr b="1"/>
          </a:p>
        </p:txBody>
      </p:sp>
      <p:sp>
        <p:nvSpPr>
          <p:cNvPr id="173" name="Google Shape;173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