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7556500" cx="10693400"/>
  <p:notesSz cx="6858000" cy="9144000"/>
  <p:embeddedFontLst>
    <p:embeddedFont>
      <p:font typeface="Chewy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hewy-regular.fntdata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.png"/><Relationship Id="rId22" Type="http://schemas.openxmlformats.org/officeDocument/2006/relationships/image" Target="../media/image31.png"/><Relationship Id="rId21" Type="http://schemas.openxmlformats.org/officeDocument/2006/relationships/image" Target="../media/image20.png"/><Relationship Id="rId24" Type="http://schemas.openxmlformats.org/officeDocument/2006/relationships/image" Target="../media/image27.png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Relationship Id="rId26" Type="http://schemas.openxmlformats.org/officeDocument/2006/relationships/image" Target="../media/image46.png"/><Relationship Id="rId25" Type="http://schemas.openxmlformats.org/officeDocument/2006/relationships/image" Target="../media/image12.png"/><Relationship Id="rId28" Type="http://schemas.openxmlformats.org/officeDocument/2006/relationships/image" Target="../media/image26.png"/><Relationship Id="rId27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Relationship Id="rId11" Type="http://schemas.openxmlformats.org/officeDocument/2006/relationships/image" Target="../media/image40.png"/><Relationship Id="rId10" Type="http://schemas.openxmlformats.org/officeDocument/2006/relationships/image" Target="../media/image2.png"/><Relationship Id="rId13" Type="http://schemas.openxmlformats.org/officeDocument/2006/relationships/image" Target="../media/image34.png"/><Relationship Id="rId12" Type="http://schemas.openxmlformats.org/officeDocument/2006/relationships/image" Target="../media/image4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17" Type="http://schemas.openxmlformats.org/officeDocument/2006/relationships/image" Target="../media/image51.png"/><Relationship Id="rId16" Type="http://schemas.openxmlformats.org/officeDocument/2006/relationships/image" Target="../media/image25.png"/><Relationship Id="rId19" Type="http://schemas.openxmlformats.org/officeDocument/2006/relationships/image" Target="../media/image6.png"/><Relationship Id="rId1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212998" y="2803206"/>
            <a:ext cx="11130266" cy="1736802"/>
            <a:chOff x="0" y="-19050"/>
            <a:chExt cx="3988836" cy="6224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3988836" cy="603381"/>
            </a:xfrm>
            <a:custGeom>
              <a:rect b="b" l="l" r="r" t="t"/>
              <a:pathLst>
                <a:path extrusionOk="0" h="603381" w="3988836">
                  <a:moveTo>
                    <a:pt x="0" y="0"/>
                  </a:moveTo>
                  <a:lnTo>
                    <a:pt x="3988836" y="0"/>
                  </a:lnTo>
                  <a:lnTo>
                    <a:pt x="3988836" y="603381"/>
                  </a:lnTo>
                  <a:lnTo>
                    <a:pt x="0" y="6033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6200">
              <a:solidFill>
                <a:srgbClr val="000000"/>
              </a:solidFill>
              <a:prstDash val="lgDash"/>
              <a:miter lim="8000"/>
              <a:headEnd len="sm" w="sm" type="none"/>
              <a:tailEnd len="sm" w="sm" type="none"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19050"/>
              <a:ext cx="3988836" cy="622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768270" y="3178202"/>
            <a:ext cx="9167730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ALPHABET COLORING BOOK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866908" y="283750"/>
            <a:ext cx="6959598" cy="21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ABCD</a:t>
            </a:r>
          </a:p>
        </p:txBody>
      </p:sp>
      <p:sp>
        <p:nvSpPr>
          <p:cNvPr id="89" name="Google Shape;89;p13"/>
          <p:cNvSpPr/>
          <p:nvPr/>
        </p:nvSpPr>
        <p:spPr>
          <a:xfrm>
            <a:off x="2181108" y="4921275"/>
            <a:ext cx="6331204" cy="21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EFGH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2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99" name="Google Shape;199;p22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200" name="Google Shape;200;p22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2"/>
          <p:cNvSpPr/>
          <p:nvPr/>
        </p:nvSpPr>
        <p:spPr>
          <a:xfrm>
            <a:off x="1853159" y="2576868"/>
            <a:ext cx="2522101" cy="3225943"/>
          </a:xfrm>
          <a:custGeom>
            <a:rect b="b" l="l" r="r" t="t"/>
            <a:pathLst>
              <a:path extrusionOk="0" h="3225943" w="2522101">
                <a:moveTo>
                  <a:pt x="0" y="0"/>
                </a:moveTo>
                <a:lnTo>
                  <a:pt x="2522101" y="0"/>
                </a:lnTo>
                <a:lnTo>
                  <a:pt x="2522101" y="3225943"/>
                </a:lnTo>
                <a:lnTo>
                  <a:pt x="0" y="3225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2"/>
          <p:cNvSpPr/>
          <p:nvPr/>
        </p:nvSpPr>
        <p:spPr>
          <a:xfrm>
            <a:off x="5959952" y="2713826"/>
            <a:ext cx="2952027" cy="2952027"/>
          </a:xfrm>
          <a:custGeom>
            <a:rect b="b" l="l" r="r" t="t"/>
            <a:pathLst>
              <a:path extrusionOk="0" h="2952027" w="2952027">
                <a:moveTo>
                  <a:pt x="0" y="0"/>
                </a:moveTo>
                <a:lnTo>
                  <a:pt x="2952028" y="0"/>
                </a:lnTo>
                <a:lnTo>
                  <a:pt x="2952028" y="2952027"/>
                </a:lnTo>
                <a:lnTo>
                  <a:pt x="0" y="295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2"/>
          <p:cNvSpPr txBox="1"/>
          <p:nvPr/>
        </p:nvSpPr>
        <p:spPr>
          <a:xfrm>
            <a:off x="1960184" y="5859283"/>
            <a:ext cx="2308051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QUEEN</a:t>
            </a: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6457907" y="5859283"/>
            <a:ext cx="2511838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ROCKET</a:t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2122913" y="720213"/>
            <a:ext cx="1982579" cy="16080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Qq</a:t>
            </a:r>
          </a:p>
        </p:txBody>
      </p:sp>
      <p:sp>
        <p:nvSpPr>
          <p:cNvPr id="206" name="Google Shape;206;p22"/>
          <p:cNvSpPr/>
          <p:nvPr/>
        </p:nvSpPr>
        <p:spPr>
          <a:xfrm>
            <a:off x="6853038" y="720213"/>
            <a:ext cx="1721572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Rr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3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212" name="Google Shape;212;p23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213" name="Google Shape;213;p23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23"/>
          <p:cNvSpPr/>
          <p:nvPr/>
        </p:nvSpPr>
        <p:spPr>
          <a:xfrm>
            <a:off x="1636968" y="2555065"/>
            <a:ext cx="2954484" cy="3269549"/>
          </a:xfrm>
          <a:custGeom>
            <a:rect b="b" l="l" r="r" t="t"/>
            <a:pathLst>
              <a:path extrusionOk="0" h="3269549" w="2954484">
                <a:moveTo>
                  <a:pt x="0" y="0"/>
                </a:moveTo>
                <a:lnTo>
                  <a:pt x="2954483" y="0"/>
                </a:lnTo>
                <a:lnTo>
                  <a:pt x="2954483" y="3269549"/>
                </a:lnTo>
                <a:lnTo>
                  <a:pt x="0" y="3269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23"/>
          <p:cNvSpPr/>
          <p:nvPr/>
        </p:nvSpPr>
        <p:spPr>
          <a:xfrm>
            <a:off x="6238625" y="2555065"/>
            <a:ext cx="2950401" cy="3067524"/>
          </a:xfrm>
          <a:custGeom>
            <a:rect b="b" l="l" r="r" t="t"/>
            <a:pathLst>
              <a:path extrusionOk="0" h="3067524" w="2950401">
                <a:moveTo>
                  <a:pt x="0" y="0"/>
                </a:moveTo>
                <a:lnTo>
                  <a:pt x="2950401" y="0"/>
                </a:lnTo>
                <a:lnTo>
                  <a:pt x="2950401" y="3067524"/>
                </a:lnTo>
                <a:lnTo>
                  <a:pt x="0" y="3067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23"/>
          <p:cNvSpPr txBox="1"/>
          <p:nvPr/>
        </p:nvSpPr>
        <p:spPr>
          <a:xfrm>
            <a:off x="2015928" y="5859283"/>
            <a:ext cx="2196563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SNAKE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5682863" y="5859283"/>
            <a:ext cx="4061925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TEDDY BEAR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2123813" y="720213"/>
            <a:ext cx="1930735" cy="12965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Ss</a:t>
            </a:r>
          </a:p>
        </p:txBody>
      </p:sp>
      <p:sp>
        <p:nvSpPr>
          <p:cNvPr id="219" name="Google Shape;219;p23"/>
          <p:cNvSpPr/>
          <p:nvPr/>
        </p:nvSpPr>
        <p:spPr>
          <a:xfrm>
            <a:off x="6735938" y="720213"/>
            <a:ext cx="1698332" cy="12748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Tt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4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225" name="Google Shape;225;p24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226" name="Google Shape;226;p24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24"/>
          <p:cNvSpPr/>
          <p:nvPr/>
        </p:nvSpPr>
        <p:spPr>
          <a:xfrm>
            <a:off x="1466174" y="2356144"/>
            <a:ext cx="3394480" cy="3351278"/>
          </a:xfrm>
          <a:custGeom>
            <a:rect b="b" l="l" r="r" t="t"/>
            <a:pathLst>
              <a:path extrusionOk="0" h="3351278" w="3394480">
                <a:moveTo>
                  <a:pt x="0" y="0"/>
                </a:moveTo>
                <a:lnTo>
                  <a:pt x="3394481" y="0"/>
                </a:lnTo>
                <a:lnTo>
                  <a:pt x="3394481" y="3351278"/>
                </a:lnTo>
                <a:lnTo>
                  <a:pt x="0" y="335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4"/>
          <p:cNvSpPr/>
          <p:nvPr/>
        </p:nvSpPr>
        <p:spPr>
          <a:xfrm>
            <a:off x="6450658" y="2465710"/>
            <a:ext cx="2519087" cy="3290969"/>
          </a:xfrm>
          <a:custGeom>
            <a:rect b="b" l="l" r="r" t="t"/>
            <a:pathLst>
              <a:path extrusionOk="0" h="3290969" w="2519087">
                <a:moveTo>
                  <a:pt x="0" y="0"/>
                </a:moveTo>
                <a:lnTo>
                  <a:pt x="2519087" y="0"/>
                </a:lnTo>
                <a:lnTo>
                  <a:pt x="2519087" y="3290969"/>
                </a:lnTo>
                <a:lnTo>
                  <a:pt x="0" y="32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4"/>
          <p:cNvSpPr txBox="1"/>
          <p:nvPr/>
        </p:nvSpPr>
        <p:spPr>
          <a:xfrm>
            <a:off x="1519317" y="5859283"/>
            <a:ext cx="3189785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UNICORN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6894936" y="5859283"/>
            <a:ext cx="1637780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VASE</a:t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>
            <a:off x="1867850" y="720213"/>
            <a:ext cx="1968277" cy="128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Uu</a:t>
            </a:r>
          </a:p>
        </p:txBody>
      </p:sp>
      <p:sp>
        <p:nvSpPr>
          <p:cNvPr id="232" name="Google Shape;232;p24"/>
          <p:cNvSpPr/>
          <p:nvPr/>
        </p:nvSpPr>
        <p:spPr>
          <a:xfrm>
            <a:off x="6640300" y="720213"/>
            <a:ext cx="2016545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Vv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25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238" name="Google Shape;238;p25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239" name="Google Shape;239;p25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>
            <a:off x="1069200" y="2647990"/>
            <a:ext cx="4276800" cy="2884896"/>
          </a:xfrm>
          <a:custGeom>
            <a:rect b="b" l="l" r="r" t="t"/>
            <a:pathLst>
              <a:path extrusionOk="0" h="2884896" w="4276800">
                <a:moveTo>
                  <a:pt x="0" y="0"/>
                </a:moveTo>
                <a:lnTo>
                  <a:pt x="4276800" y="0"/>
                </a:lnTo>
                <a:lnTo>
                  <a:pt x="4276800" y="2884896"/>
                </a:lnTo>
                <a:lnTo>
                  <a:pt x="0" y="28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5"/>
          <p:cNvSpPr/>
          <p:nvPr/>
        </p:nvSpPr>
        <p:spPr>
          <a:xfrm>
            <a:off x="6457907" y="2420810"/>
            <a:ext cx="2082482" cy="3339257"/>
          </a:xfrm>
          <a:custGeom>
            <a:rect b="b" l="l" r="r" t="t"/>
            <a:pathLst>
              <a:path extrusionOk="0" h="3339257" w="2082482">
                <a:moveTo>
                  <a:pt x="0" y="0"/>
                </a:moveTo>
                <a:lnTo>
                  <a:pt x="2082482" y="0"/>
                </a:lnTo>
                <a:lnTo>
                  <a:pt x="2082482" y="3339257"/>
                </a:lnTo>
                <a:lnTo>
                  <a:pt x="0" y="3339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25"/>
          <p:cNvSpPr txBox="1"/>
          <p:nvPr/>
        </p:nvSpPr>
        <p:spPr>
          <a:xfrm>
            <a:off x="1961239" y="5859283"/>
            <a:ext cx="2305940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WHALE</a:t>
            </a:r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5737744" y="5859283"/>
            <a:ext cx="3952164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XYLOPHONE</a:t>
            </a: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1867850" y="720213"/>
            <a:ext cx="3030181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Ww</a:t>
            </a:r>
          </a:p>
        </p:txBody>
      </p:sp>
      <p:sp>
        <p:nvSpPr>
          <p:cNvPr id="245" name="Google Shape;245;p25"/>
          <p:cNvSpPr/>
          <p:nvPr/>
        </p:nvSpPr>
        <p:spPr>
          <a:xfrm>
            <a:off x="6640300" y="720213"/>
            <a:ext cx="2134535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Xx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6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251" name="Google Shape;251;p26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252" name="Google Shape;252;p26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6"/>
          <p:cNvSpPr/>
          <p:nvPr/>
        </p:nvSpPr>
        <p:spPr>
          <a:xfrm>
            <a:off x="1877470" y="2465710"/>
            <a:ext cx="2473479" cy="3057109"/>
          </a:xfrm>
          <a:custGeom>
            <a:rect b="b" l="l" r="r" t="t"/>
            <a:pathLst>
              <a:path extrusionOk="0" h="3057109" w="2473479">
                <a:moveTo>
                  <a:pt x="0" y="0"/>
                </a:moveTo>
                <a:lnTo>
                  <a:pt x="2473479" y="0"/>
                </a:lnTo>
                <a:lnTo>
                  <a:pt x="2473479" y="3057109"/>
                </a:lnTo>
                <a:lnTo>
                  <a:pt x="0" y="305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26"/>
          <p:cNvSpPr/>
          <p:nvPr/>
        </p:nvSpPr>
        <p:spPr>
          <a:xfrm>
            <a:off x="6659343" y="2465710"/>
            <a:ext cx="2108965" cy="3101420"/>
          </a:xfrm>
          <a:custGeom>
            <a:rect b="b" l="l" r="r" t="t"/>
            <a:pathLst>
              <a:path extrusionOk="0" h="3101420" w="2108965">
                <a:moveTo>
                  <a:pt x="0" y="0"/>
                </a:moveTo>
                <a:lnTo>
                  <a:pt x="2108965" y="0"/>
                </a:lnTo>
                <a:lnTo>
                  <a:pt x="2108965" y="3101420"/>
                </a:lnTo>
                <a:lnTo>
                  <a:pt x="0" y="3101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6"/>
          <p:cNvSpPr txBox="1"/>
          <p:nvPr/>
        </p:nvSpPr>
        <p:spPr>
          <a:xfrm>
            <a:off x="2275555" y="5859283"/>
            <a:ext cx="1677309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YOYO</a:t>
            </a:r>
            <a:endParaRPr/>
          </a:p>
        </p:txBody>
      </p:sp>
      <p:sp>
        <p:nvSpPr>
          <p:cNvPr id="256" name="Google Shape;256;p26"/>
          <p:cNvSpPr txBox="1"/>
          <p:nvPr/>
        </p:nvSpPr>
        <p:spPr>
          <a:xfrm>
            <a:off x="6413868" y="5859283"/>
            <a:ext cx="2599916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ZOMBIE</a:t>
            </a: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1867850" y="720213"/>
            <a:ext cx="1982579" cy="16279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Yy</a:t>
            </a:r>
          </a:p>
        </p:txBody>
      </p:sp>
      <p:sp>
        <p:nvSpPr>
          <p:cNvPr id="258" name="Google Shape;258;p26"/>
          <p:cNvSpPr/>
          <p:nvPr/>
        </p:nvSpPr>
        <p:spPr>
          <a:xfrm>
            <a:off x="6640300" y="720213"/>
            <a:ext cx="1764477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Zz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7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264" name="Google Shape;264;p27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265" name="Google Shape;265;p27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27"/>
          <p:cNvGrpSpPr/>
          <p:nvPr/>
        </p:nvGrpSpPr>
        <p:grpSpPr>
          <a:xfrm>
            <a:off x="378000" y="2002404"/>
            <a:ext cx="3004470" cy="4382949"/>
            <a:chOff x="0" y="-9525"/>
            <a:chExt cx="1342589" cy="1958581"/>
          </a:xfrm>
        </p:grpSpPr>
        <p:sp>
          <p:nvSpPr>
            <p:cNvPr id="267" name="Google Shape;267;p2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8652" y="0"/>
                  </a:moveTo>
                  <a:lnTo>
                    <a:pt x="1303937" y="0"/>
                  </a:lnTo>
                  <a:cubicBezTo>
                    <a:pt x="1325284" y="0"/>
                    <a:pt x="1342589" y="17305"/>
                    <a:pt x="1342589" y="38652"/>
                  </a:cubicBezTo>
                  <a:lnTo>
                    <a:pt x="1342589" y="1910404"/>
                  </a:lnTo>
                  <a:cubicBezTo>
                    <a:pt x="1342589" y="1931751"/>
                    <a:pt x="1325284" y="1949056"/>
                    <a:pt x="1303937" y="1949056"/>
                  </a:cubicBezTo>
                  <a:lnTo>
                    <a:pt x="38652" y="1949056"/>
                  </a:lnTo>
                  <a:cubicBezTo>
                    <a:pt x="17305" y="1949056"/>
                    <a:pt x="0" y="1931751"/>
                    <a:pt x="0" y="1910404"/>
                  </a:cubicBezTo>
                  <a:lnTo>
                    <a:pt x="0" y="38652"/>
                  </a:lnTo>
                  <a:cubicBezTo>
                    <a:pt x="0" y="17305"/>
                    <a:pt x="17305" y="0"/>
                    <a:pt x="3865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27"/>
          <p:cNvGrpSpPr/>
          <p:nvPr/>
        </p:nvGrpSpPr>
        <p:grpSpPr>
          <a:xfrm>
            <a:off x="3528431" y="2002404"/>
            <a:ext cx="6785569" cy="4382949"/>
            <a:chOff x="0" y="-9525"/>
            <a:chExt cx="3032225" cy="1958581"/>
          </a:xfrm>
        </p:grpSpPr>
        <p:sp>
          <p:nvSpPr>
            <p:cNvPr id="270" name="Google Shape;270;p2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7114" y="0"/>
                  </a:moveTo>
                  <a:lnTo>
                    <a:pt x="3015111" y="0"/>
                  </a:lnTo>
                  <a:cubicBezTo>
                    <a:pt x="3019650" y="0"/>
                    <a:pt x="3024003" y="1803"/>
                    <a:pt x="3027212" y="5013"/>
                  </a:cubicBezTo>
                  <a:cubicBezTo>
                    <a:pt x="3030422" y="8222"/>
                    <a:pt x="3032225" y="12575"/>
                    <a:pt x="3032225" y="17114"/>
                  </a:cubicBezTo>
                  <a:lnTo>
                    <a:pt x="3032225" y="1931942"/>
                  </a:lnTo>
                  <a:cubicBezTo>
                    <a:pt x="3032225" y="1936481"/>
                    <a:pt x="3030422" y="1940834"/>
                    <a:pt x="3027212" y="1944043"/>
                  </a:cubicBezTo>
                  <a:cubicBezTo>
                    <a:pt x="3024003" y="1947253"/>
                    <a:pt x="3019650" y="1949056"/>
                    <a:pt x="3015111" y="1949056"/>
                  </a:cubicBezTo>
                  <a:lnTo>
                    <a:pt x="17114" y="1949056"/>
                  </a:lnTo>
                  <a:cubicBezTo>
                    <a:pt x="12575" y="1949056"/>
                    <a:pt x="8222" y="1947253"/>
                    <a:pt x="5013" y="1944043"/>
                  </a:cubicBezTo>
                  <a:cubicBezTo>
                    <a:pt x="1803" y="1940834"/>
                    <a:pt x="0" y="1936481"/>
                    <a:pt x="0" y="1931942"/>
                  </a:cubicBezTo>
                  <a:lnTo>
                    <a:pt x="0" y="17114"/>
                  </a:lnTo>
                  <a:cubicBezTo>
                    <a:pt x="0" y="12575"/>
                    <a:pt x="1803" y="8222"/>
                    <a:pt x="5013" y="5013"/>
                  </a:cubicBezTo>
                  <a:cubicBezTo>
                    <a:pt x="8222" y="1803"/>
                    <a:pt x="12575" y="0"/>
                    <a:pt x="1711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7"/>
            <p:cNvSpPr txBox="1"/>
            <p:nvPr/>
          </p:nvSpPr>
          <p:spPr>
            <a:xfrm>
              <a:off x="0" y="-9525"/>
              <a:ext cx="3032225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27"/>
          <p:cNvGrpSpPr/>
          <p:nvPr/>
        </p:nvGrpSpPr>
        <p:grpSpPr>
          <a:xfrm>
            <a:off x="593000" y="2167855"/>
            <a:ext cx="2574470" cy="402786"/>
            <a:chOff x="0" y="-9525"/>
            <a:chExt cx="1150437" cy="179991"/>
          </a:xfrm>
        </p:grpSpPr>
        <p:sp>
          <p:nvSpPr>
            <p:cNvPr id="273" name="Google Shape;273;p2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7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27"/>
          <p:cNvGrpSpPr/>
          <p:nvPr/>
        </p:nvGrpSpPr>
        <p:grpSpPr>
          <a:xfrm>
            <a:off x="5628366" y="2167855"/>
            <a:ext cx="2574470" cy="402786"/>
            <a:chOff x="0" y="-9525"/>
            <a:chExt cx="1150437" cy="179991"/>
          </a:xfrm>
        </p:grpSpPr>
        <p:sp>
          <p:nvSpPr>
            <p:cNvPr id="276" name="Google Shape;276;p2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7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27"/>
          <p:cNvGrpSpPr/>
          <p:nvPr/>
        </p:nvGrpSpPr>
        <p:grpSpPr>
          <a:xfrm>
            <a:off x="593000" y="4899297"/>
            <a:ext cx="2574470" cy="402786"/>
            <a:chOff x="0" y="-9525"/>
            <a:chExt cx="1150437" cy="179991"/>
          </a:xfrm>
        </p:grpSpPr>
        <p:sp>
          <p:nvSpPr>
            <p:cNvPr id="279" name="Google Shape;279;p2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7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27"/>
          <p:cNvGrpSpPr/>
          <p:nvPr/>
        </p:nvGrpSpPr>
        <p:grpSpPr>
          <a:xfrm>
            <a:off x="1198497" y="5440246"/>
            <a:ext cx="719858" cy="625983"/>
            <a:chOff x="0" y="-6946"/>
            <a:chExt cx="959811" cy="834645"/>
          </a:xfrm>
        </p:grpSpPr>
        <p:grpSp>
          <p:nvGrpSpPr>
            <p:cNvPr id="282" name="Google Shape;282;p27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83" name="Google Shape;283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5" name="Google Shape;285;p27"/>
            <p:cNvSpPr txBox="1"/>
            <p:nvPr/>
          </p:nvSpPr>
          <p:spPr>
            <a:xfrm>
              <a:off x="0" y="694949"/>
              <a:ext cx="959811" cy="132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1842114" y="5439750"/>
            <a:ext cx="719858" cy="628848"/>
            <a:chOff x="0" y="-6946"/>
            <a:chExt cx="959811" cy="838464"/>
          </a:xfrm>
        </p:grpSpPr>
        <p:grpSp>
          <p:nvGrpSpPr>
            <p:cNvPr id="287" name="Google Shape;287;p27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88" name="Google Shape;288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0" name="Google Shape;290;p27"/>
            <p:cNvSpPr txBox="1"/>
            <p:nvPr/>
          </p:nvSpPr>
          <p:spPr>
            <a:xfrm>
              <a:off x="0" y="701264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#FFFFFF</a:t>
              </a:r>
              <a:endParaRPr/>
            </a:p>
          </p:txBody>
        </p:sp>
      </p:grpSp>
      <p:sp>
        <p:nvSpPr>
          <p:cNvPr id="291" name="Google Shape;291;p27"/>
          <p:cNvSpPr txBox="1"/>
          <p:nvPr/>
        </p:nvSpPr>
        <p:spPr>
          <a:xfrm>
            <a:off x="648043" y="2703420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92" name="Google Shape;292;p27"/>
          <p:cNvSpPr txBox="1"/>
          <p:nvPr/>
        </p:nvSpPr>
        <p:spPr>
          <a:xfrm>
            <a:off x="622544" y="4602004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93" name="Google Shape;293;p27"/>
          <p:cNvSpPr txBox="1"/>
          <p:nvPr/>
        </p:nvSpPr>
        <p:spPr>
          <a:xfrm>
            <a:off x="951797" y="310843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CHEWY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140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140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</p:txBody>
      </p:sp>
      <p:sp>
        <p:nvSpPr>
          <p:cNvPr id="294" name="Google Shape;294;p27"/>
          <p:cNvSpPr txBox="1"/>
          <p:nvPr/>
        </p:nvSpPr>
        <p:spPr>
          <a:xfrm>
            <a:off x="2402999" y="1528722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95" name="Google Shape;295;p27"/>
          <p:cNvSpPr txBox="1"/>
          <p:nvPr/>
        </p:nvSpPr>
        <p:spPr>
          <a:xfrm>
            <a:off x="4571998" y="6633000"/>
            <a:ext cx="574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296" name="Google Shape;296;p27"/>
          <p:cNvSpPr txBox="1"/>
          <p:nvPr/>
        </p:nvSpPr>
        <p:spPr>
          <a:xfrm>
            <a:off x="3145604" y="1007550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RESOURCE PAGE</a:t>
            </a:r>
            <a:endParaRPr b="1"/>
          </a:p>
        </p:txBody>
      </p:sp>
      <p:sp>
        <p:nvSpPr>
          <p:cNvPr id="297" name="Google Shape;297;p27"/>
          <p:cNvSpPr txBox="1"/>
          <p:nvPr/>
        </p:nvSpPr>
        <p:spPr>
          <a:xfrm>
            <a:off x="951797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98" name="Google Shape;298;p27"/>
          <p:cNvSpPr txBox="1"/>
          <p:nvPr/>
        </p:nvSpPr>
        <p:spPr>
          <a:xfrm>
            <a:off x="5987163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951797" y="4982518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4307162" y="2877003"/>
            <a:ext cx="504831" cy="599692"/>
          </a:xfrm>
          <a:custGeom>
            <a:rect b="b" l="l" r="r" t="t"/>
            <a:pathLst>
              <a:path extrusionOk="0" h="599692" w="504831">
                <a:moveTo>
                  <a:pt x="0" y="0"/>
                </a:moveTo>
                <a:lnTo>
                  <a:pt x="504832" y="0"/>
                </a:lnTo>
                <a:lnTo>
                  <a:pt x="504832" y="599692"/>
                </a:lnTo>
                <a:lnTo>
                  <a:pt x="0" y="599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7"/>
          <p:cNvSpPr/>
          <p:nvPr/>
        </p:nvSpPr>
        <p:spPr>
          <a:xfrm>
            <a:off x="5934209" y="2901715"/>
            <a:ext cx="689600" cy="567980"/>
          </a:xfrm>
          <a:custGeom>
            <a:rect b="b" l="l" r="r" t="t"/>
            <a:pathLst>
              <a:path extrusionOk="0" h="567980" w="689600">
                <a:moveTo>
                  <a:pt x="0" y="0"/>
                </a:moveTo>
                <a:lnTo>
                  <a:pt x="689600" y="0"/>
                </a:lnTo>
                <a:lnTo>
                  <a:pt x="689600" y="567979"/>
                </a:lnTo>
                <a:lnTo>
                  <a:pt x="0" y="567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7"/>
          <p:cNvSpPr/>
          <p:nvPr/>
        </p:nvSpPr>
        <p:spPr>
          <a:xfrm>
            <a:off x="6854382" y="2894714"/>
            <a:ext cx="616742" cy="581981"/>
          </a:xfrm>
          <a:custGeom>
            <a:rect b="b" l="l" r="r" t="t"/>
            <a:pathLst>
              <a:path extrusionOk="0" h="581981" w="616742">
                <a:moveTo>
                  <a:pt x="0" y="0"/>
                </a:moveTo>
                <a:lnTo>
                  <a:pt x="616742" y="0"/>
                </a:lnTo>
                <a:lnTo>
                  <a:pt x="616742" y="581981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7"/>
          <p:cNvSpPr/>
          <p:nvPr/>
        </p:nvSpPr>
        <p:spPr>
          <a:xfrm>
            <a:off x="7703108" y="2892103"/>
            <a:ext cx="844996" cy="567157"/>
          </a:xfrm>
          <a:custGeom>
            <a:rect b="b" l="l" r="r" t="t"/>
            <a:pathLst>
              <a:path extrusionOk="0" h="567157" w="844996">
                <a:moveTo>
                  <a:pt x="0" y="0"/>
                </a:moveTo>
                <a:lnTo>
                  <a:pt x="844996" y="0"/>
                </a:lnTo>
                <a:lnTo>
                  <a:pt x="844996" y="567158"/>
                </a:lnTo>
                <a:lnTo>
                  <a:pt x="0" y="56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2437" l="0" r="0" t="0"/>
            </a:stretch>
          </a:blipFill>
          <a:ln>
            <a:noFill/>
          </a:ln>
        </p:spPr>
      </p:sp>
      <p:sp>
        <p:nvSpPr>
          <p:cNvPr id="304" name="Google Shape;304;p27"/>
          <p:cNvSpPr/>
          <p:nvPr/>
        </p:nvSpPr>
        <p:spPr>
          <a:xfrm>
            <a:off x="8699099" y="2874669"/>
            <a:ext cx="684420" cy="602026"/>
          </a:xfrm>
          <a:custGeom>
            <a:rect b="b" l="l" r="r" t="t"/>
            <a:pathLst>
              <a:path extrusionOk="0" h="602026" w="684420">
                <a:moveTo>
                  <a:pt x="0" y="0"/>
                </a:moveTo>
                <a:lnTo>
                  <a:pt x="684420" y="0"/>
                </a:lnTo>
                <a:lnTo>
                  <a:pt x="684420" y="602026"/>
                </a:lnTo>
                <a:lnTo>
                  <a:pt x="0" y="602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7"/>
          <p:cNvSpPr/>
          <p:nvPr/>
        </p:nvSpPr>
        <p:spPr>
          <a:xfrm>
            <a:off x="4307162" y="3818540"/>
            <a:ext cx="399515" cy="523174"/>
          </a:xfrm>
          <a:custGeom>
            <a:rect b="b" l="l" r="r" t="t"/>
            <a:pathLst>
              <a:path extrusionOk="0" h="523174" w="399515">
                <a:moveTo>
                  <a:pt x="0" y="0"/>
                </a:moveTo>
                <a:lnTo>
                  <a:pt x="399515" y="0"/>
                </a:lnTo>
                <a:lnTo>
                  <a:pt x="399515" y="523174"/>
                </a:lnTo>
                <a:lnTo>
                  <a:pt x="0" y="523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27"/>
          <p:cNvSpPr/>
          <p:nvPr/>
        </p:nvSpPr>
        <p:spPr>
          <a:xfrm>
            <a:off x="4811994" y="3799825"/>
            <a:ext cx="675826" cy="541890"/>
          </a:xfrm>
          <a:custGeom>
            <a:rect b="b" l="l" r="r" t="t"/>
            <a:pathLst>
              <a:path extrusionOk="0" h="541890" w="675826">
                <a:moveTo>
                  <a:pt x="0" y="0"/>
                </a:moveTo>
                <a:lnTo>
                  <a:pt x="675826" y="0"/>
                </a:lnTo>
                <a:lnTo>
                  <a:pt x="675826" y="541889"/>
                </a:lnTo>
                <a:lnTo>
                  <a:pt x="0" y="541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27"/>
          <p:cNvSpPr/>
          <p:nvPr/>
        </p:nvSpPr>
        <p:spPr>
          <a:xfrm>
            <a:off x="5731590" y="3758821"/>
            <a:ext cx="799480" cy="582894"/>
          </a:xfrm>
          <a:custGeom>
            <a:rect b="b" l="l" r="r" t="t"/>
            <a:pathLst>
              <a:path extrusionOk="0" h="582894" w="799480">
                <a:moveTo>
                  <a:pt x="0" y="0"/>
                </a:moveTo>
                <a:lnTo>
                  <a:pt x="799480" y="0"/>
                </a:lnTo>
                <a:lnTo>
                  <a:pt x="799480" y="582893"/>
                </a:lnTo>
                <a:lnTo>
                  <a:pt x="0" y="582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27"/>
          <p:cNvSpPr/>
          <p:nvPr/>
        </p:nvSpPr>
        <p:spPr>
          <a:xfrm>
            <a:off x="6737046" y="3758821"/>
            <a:ext cx="454657" cy="582894"/>
          </a:xfrm>
          <a:custGeom>
            <a:rect b="b" l="l" r="r" t="t"/>
            <a:pathLst>
              <a:path extrusionOk="0" h="582894" w="454657">
                <a:moveTo>
                  <a:pt x="0" y="0"/>
                </a:moveTo>
                <a:lnTo>
                  <a:pt x="454657" y="0"/>
                </a:lnTo>
                <a:lnTo>
                  <a:pt x="454657" y="582893"/>
                </a:lnTo>
                <a:lnTo>
                  <a:pt x="0" y="582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27"/>
          <p:cNvSpPr/>
          <p:nvPr/>
        </p:nvSpPr>
        <p:spPr>
          <a:xfrm>
            <a:off x="7471124" y="3804493"/>
            <a:ext cx="705550" cy="432343"/>
          </a:xfrm>
          <a:custGeom>
            <a:rect b="b" l="l" r="r" t="t"/>
            <a:pathLst>
              <a:path extrusionOk="0" h="432343" w="705550">
                <a:moveTo>
                  <a:pt x="0" y="0"/>
                </a:moveTo>
                <a:lnTo>
                  <a:pt x="705551" y="0"/>
                </a:lnTo>
                <a:lnTo>
                  <a:pt x="705551" y="432343"/>
                </a:lnTo>
                <a:lnTo>
                  <a:pt x="0" y="432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27"/>
          <p:cNvSpPr/>
          <p:nvPr/>
        </p:nvSpPr>
        <p:spPr>
          <a:xfrm>
            <a:off x="8333428" y="3772514"/>
            <a:ext cx="429351" cy="479966"/>
          </a:xfrm>
          <a:custGeom>
            <a:rect b="b" l="l" r="r" t="t"/>
            <a:pathLst>
              <a:path extrusionOk="0" h="479966" w="429351">
                <a:moveTo>
                  <a:pt x="0" y="0"/>
                </a:moveTo>
                <a:lnTo>
                  <a:pt x="429351" y="0"/>
                </a:lnTo>
                <a:lnTo>
                  <a:pt x="429351" y="479966"/>
                </a:lnTo>
                <a:lnTo>
                  <a:pt x="0" y="479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7"/>
          <p:cNvSpPr/>
          <p:nvPr/>
        </p:nvSpPr>
        <p:spPr>
          <a:xfrm>
            <a:off x="8866772" y="3745204"/>
            <a:ext cx="499596" cy="534587"/>
          </a:xfrm>
          <a:custGeom>
            <a:rect b="b" l="l" r="r" t="t"/>
            <a:pathLst>
              <a:path extrusionOk="0" h="534587" w="499596">
                <a:moveTo>
                  <a:pt x="0" y="0"/>
                </a:moveTo>
                <a:lnTo>
                  <a:pt x="499596" y="0"/>
                </a:lnTo>
                <a:lnTo>
                  <a:pt x="499596" y="534587"/>
                </a:lnTo>
                <a:lnTo>
                  <a:pt x="0" y="534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27"/>
          <p:cNvSpPr/>
          <p:nvPr/>
        </p:nvSpPr>
        <p:spPr>
          <a:xfrm>
            <a:off x="4253299" y="4601178"/>
            <a:ext cx="719736" cy="516901"/>
          </a:xfrm>
          <a:custGeom>
            <a:rect b="b" l="l" r="r" t="t"/>
            <a:pathLst>
              <a:path extrusionOk="0" h="516901" w="719736">
                <a:moveTo>
                  <a:pt x="0" y="0"/>
                </a:moveTo>
                <a:lnTo>
                  <a:pt x="719736" y="0"/>
                </a:lnTo>
                <a:lnTo>
                  <a:pt x="719736" y="516902"/>
                </a:lnTo>
                <a:lnTo>
                  <a:pt x="0" y="51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27"/>
          <p:cNvSpPr/>
          <p:nvPr/>
        </p:nvSpPr>
        <p:spPr>
          <a:xfrm>
            <a:off x="5146277" y="4577615"/>
            <a:ext cx="453273" cy="564027"/>
          </a:xfrm>
          <a:custGeom>
            <a:rect b="b" l="l" r="r" t="t"/>
            <a:pathLst>
              <a:path extrusionOk="0" h="564027" w="453273">
                <a:moveTo>
                  <a:pt x="0" y="0"/>
                </a:moveTo>
                <a:lnTo>
                  <a:pt x="453273" y="0"/>
                </a:lnTo>
                <a:lnTo>
                  <a:pt x="453273" y="564028"/>
                </a:lnTo>
                <a:lnTo>
                  <a:pt x="0" y="564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27"/>
          <p:cNvSpPr/>
          <p:nvPr/>
        </p:nvSpPr>
        <p:spPr>
          <a:xfrm>
            <a:off x="5906593" y="4562722"/>
            <a:ext cx="476380" cy="640609"/>
          </a:xfrm>
          <a:custGeom>
            <a:rect b="b" l="l" r="r" t="t"/>
            <a:pathLst>
              <a:path extrusionOk="0" h="640609" w="476380">
                <a:moveTo>
                  <a:pt x="0" y="0"/>
                </a:moveTo>
                <a:lnTo>
                  <a:pt x="476380" y="0"/>
                </a:lnTo>
                <a:lnTo>
                  <a:pt x="476380" y="640609"/>
                </a:lnTo>
                <a:lnTo>
                  <a:pt x="0" y="640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7"/>
          <p:cNvSpPr/>
          <p:nvPr/>
        </p:nvSpPr>
        <p:spPr>
          <a:xfrm>
            <a:off x="6555767" y="4577615"/>
            <a:ext cx="487815" cy="623949"/>
          </a:xfrm>
          <a:custGeom>
            <a:rect b="b" l="l" r="r" t="t"/>
            <a:pathLst>
              <a:path extrusionOk="0" h="623949" w="487815">
                <a:moveTo>
                  <a:pt x="0" y="0"/>
                </a:moveTo>
                <a:lnTo>
                  <a:pt x="487815" y="0"/>
                </a:lnTo>
                <a:lnTo>
                  <a:pt x="487815" y="623950"/>
                </a:lnTo>
                <a:lnTo>
                  <a:pt x="0" y="623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7"/>
          <p:cNvSpPr/>
          <p:nvPr/>
        </p:nvSpPr>
        <p:spPr>
          <a:xfrm>
            <a:off x="7350087" y="4604105"/>
            <a:ext cx="570969" cy="570969"/>
          </a:xfrm>
          <a:custGeom>
            <a:rect b="b" l="l" r="r" t="t"/>
            <a:pathLst>
              <a:path extrusionOk="0" h="570969" w="570969">
                <a:moveTo>
                  <a:pt x="0" y="0"/>
                </a:moveTo>
                <a:lnTo>
                  <a:pt x="570969" y="0"/>
                </a:lnTo>
                <a:lnTo>
                  <a:pt x="570969" y="570970"/>
                </a:lnTo>
                <a:lnTo>
                  <a:pt x="0" y="570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7"/>
          <p:cNvSpPr/>
          <p:nvPr/>
        </p:nvSpPr>
        <p:spPr>
          <a:xfrm>
            <a:off x="8064696" y="4578104"/>
            <a:ext cx="509234" cy="563539"/>
          </a:xfrm>
          <a:custGeom>
            <a:rect b="b" l="l" r="r" t="t"/>
            <a:pathLst>
              <a:path extrusionOk="0" h="563539" w="509234">
                <a:moveTo>
                  <a:pt x="0" y="0"/>
                </a:moveTo>
                <a:lnTo>
                  <a:pt x="509234" y="0"/>
                </a:lnTo>
                <a:lnTo>
                  <a:pt x="509234" y="563539"/>
                </a:lnTo>
                <a:lnTo>
                  <a:pt x="0" y="563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7"/>
          <p:cNvSpPr/>
          <p:nvPr/>
        </p:nvSpPr>
        <p:spPr>
          <a:xfrm>
            <a:off x="8857837" y="4578104"/>
            <a:ext cx="508530" cy="528718"/>
          </a:xfrm>
          <a:custGeom>
            <a:rect b="b" l="l" r="r" t="t"/>
            <a:pathLst>
              <a:path extrusionOk="0" h="528718" w="508530">
                <a:moveTo>
                  <a:pt x="0" y="0"/>
                </a:moveTo>
                <a:lnTo>
                  <a:pt x="508531" y="0"/>
                </a:lnTo>
                <a:lnTo>
                  <a:pt x="508531" y="528718"/>
                </a:lnTo>
                <a:lnTo>
                  <a:pt x="0" y="528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7"/>
          <p:cNvSpPr/>
          <p:nvPr/>
        </p:nvSpPr>
        <p:spPr>
          <a:xfrm>
            <a:off x="4389092" y="5503593"/>
            <a:ext cx="607322" cy="599593"/>
          </a:xfrm>
          <a:custGeom>
            <a:rect b="b" l="l" r="r" t="t"/>
            <a:pathLst>
              <a:path extrusionOk="0" h="599593" w="607322">
                <a:moveTo>
                  <a:pt x="0" y="0"/>
                </a:moveTo>
                <a:lnTo>
                  <a:pt x="607322" y="0"/>
                </a:lnTo>
                <a:lnTo>
                  <a:pt x="607322" y="599592"/>
                </a:lnTo>
                <a:lnTo>
                  <a:pt x="0" y="599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7"/>
          <p:cNvSpPr/>
          <p:nvPr/>
        </p:nvSpPr>
        <p:spPr>
          <a:xfrm>
            <a:off x="5280889" y="5523196"/>
            <a:ext cx="450702" cy="588803"/>
          </a:xfrm>
          <a:custGeom>
            <a:rect b="b" l="l" r="r" t="t"/>
            <a:pathLst>
              <a:path extrusionOk="0" h="588803" w="450702">
                <a:moveTo>
                  <a:pt x="0" y="0"/>
                </a:moveTo>
                <a:lnTo>
                  <a:pt x="450701" y="0"/>
                </a:lnTo>
                <a:lnTo>
                  <a:pt x="450701" y="588802"/>
                </a:lnTo>
                <a:lnTo>
                  <a:pt x="0" y="588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7"/>
          <p:cNvSpPr/>
          <p:nvPr/>
        </p:nvSpPr>
        <p:spPr>
          <a:xfrm>
            <a:off x="5934209" y="5475566"/>
            <a:ext cx="862511" cy="581803"/>
          </a:xfrm>
          <a:custGeom>
            <a:rect b="b" l="l" r="r" t="t"/>
            <a:pathLst>
              <a:path extrusionOk="0" h="581803" w="862511">
                <a:moveTo>
                  <a:pt x="0" y="0"/>
                </a:moveTo>
                <a:lnTo>
                  <a:pt x="862512" y="0"/>
                </a:lnTo>
                <a:lnTo>
                  <a:pt x="862512" y="581803"/>
                </a:lnTo>
                <a:lnTo>
                  <a:pt x="0" y="58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7"/>
          <p:cNvSpPr/>
          <p:nvPr/>
        </p:nvSpPr>
        <p:spPr>
          <a:xfrm>
            <a:off x="7020961" y="5429750"/>
            <a:ext cx="419979" cy="673435"/>
          </a:xfrm>
          <a:custGeom>
            <a:rect b="b" l="l" r="r" t="t"/>
            <a:pathLst>
              <a:path extrusionOk="0" h="673435" w="419979">
                <a:moveTo>
                  <a:pt x="0" y="0"/>
                </a:moveTo>
                <a:lnTo>
                  <a:pt x="419979" y="0"/>
                </a:lnTo>
                <a:lnTo>
                  <a:pt x="419979" y="673435"/>
                </a:lnTo>
                <a:lnTo>
                  <a:pt x="0" y="673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27"/>
          <p:cNvSpPr/>
          <p:nvPr/>
        </p:nvSpPr>
        <p:spPr>
          <a:xfrm>
            <a:off x="7820747" y="5369810"/>
            <a:ext cx="556298" cy="687560"/>
          </a:xfrm>
          <a:custGeom>
            <a:rect b="b" l="l" r="r" t="t"/>
            <a:pathLst>
              <a:path extrusionOk="0" h="687560" w="556298">
                <a:moveTo>
                  <a:pt x="0" y="0"/>
                </a:moveTo>
                <a:lnTo>
                  <a:pt x="556299" y="0"/>
                </a:lnTo>
                <a:lnTo>
                  <a:pt x="556299" y="687559"/>
                </a:lnTo>
                <a:lnTo>
                  <a:pt x="0" y="687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7"/>
          <p:cNvSpPr/>
          <p:nvPr/>
        </p:nvSpPr>
        <p:spPr>
          <a:xfrm>
            <a:off x="8553510" y="5359844"/>
            <a:ext cx="474317" cy="697525"/>
          </a:xfrm>
          <a:custGeom>
            <a:rect b="b" l="l" r="r" t="t"/>
            <a:pathLst>
              <a:path extrusionOk="0" h="697525" w="474317">
                <a:moveTo>
                  <a:pt x="0" y="0"/>
                </a:moveTo>
                <a:lnTo>
                  <a:pt x="474317" y="0"/>
                </a:lnTo>
                <a:lnTo>
                  <a:pt x="474317" y="697525"/>
                </a:lnTo>
                <a:lnTo>
                  <a:pt x="0" y="697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25" name="Google Shape;325;p2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094948" y="2918960"/>
            <a:ext cx="556300" cy="53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8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331" name="Google Shape;331;p28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32" name="Google Shape;332;p28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28"/>
          <p:cNvSpPr txBox="1"/>
          <p:nvPr/>
        </p:nvSpPr>
        <p:spPr>
          <a:xfrm>
            <a:off x="1682451" y="1677758"/>
            <a:ext cx="7873614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34" name="Google Shape;334;p28"/>
          <p:cNvSpPr txBox="1"/>
          <p:nvPr/>
        </p:nvSpPr>
        <p:spPr>
          <a:xfrm>
            <a:off x="4052967" y="6263682"/>
            <a:ext cx="258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</a:rPr>
              <a:t>Happy designing!</a:t>
            </a:r>
            <a:endParaRPr b="1" i="1"/>
          </a:p>
        </p:txBody>
      </p:sp>
      <p:sp>
        <p:nvSpPr>
          <p:cNvPr id="335" name="Google Shape;335;p28"/>
          <p:cNvSpPr txBox="1"/>
          <p:nvPr/>
        </p:nvSpPr>
        <p:spPr>
          <a:xfrm>
            <a:off x="2211366" y="3393013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36" name="Google Shape;336;p28"/>
          <p:cNvSpPr txBox="1"/>
          <p:nvPr/>
        </p:nvSpPr>
        <p:spPr>
          <a:xfrm>
            <a:off x="2211366" y="5111224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37" name="Google Shape;337;p28"/>
          <p:cNvSpPr txBox="1"/>
          <p:nvPr/>
        </p:nvSpPr>
        <p:spPr>
          <a:xfrm>
            <a:off x="3011840" y="1110776"/>
            <a:ext cx="466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CREDITS</a:t>
            </a:r>
            <a:endParaRPr b="1"/>
          </a:p>
        </p:txBody>
      </p:sp>
      <p:sp>
        <p:nvSpPr>
          <p:cNvPr id="338" name="Google Shape;338;p28"/>
          <p:cNvSpPr txBox="1"/>
          <p:nvPr/>
        </p:nvSpPr>
        <p:spPr>
          <a:xfrm>
            <a:off x="3418476" y="4652039"/>
            <a:ext cx="3855048" cy="39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39" name="Google Shape;339;p28"/>
          <p:cNvSpPr/>
          <p:nvPr/>
        </p:nvSpPr>
        <p:spPr>
          <a:xfrm>
            <a:off x="3813483" y="2502808"/>
            <a:ext cx="3065034" cy="766259"/>
          </a:xfrm>
          <a:custGeom>
            <a:rect b="b" l="l" r="r" t="t"/>
            <a:pathLst>
              <a:path extrusionOk="0" h="766259" w="3065034">
                <a:moveTo>
                  <a:pt x="0" y="0"/>
                </a:moveTo>
                <a:lnTo>
                  <a:pt x="3065034" y="0"/>
                </a:lnTo>
                <a:lnTo>
                  <a:pt x="3065034" y="766259"/>
                </a:lnTo>
                <a:lnTo>
                  <a:pt x="0" y="766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96" name="Google Shape;96;p14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4"/>
          <p:cNvSpPr/>
          <p:nvPr/>
        </p:nvSpPr>
        <p:spPr>
          <a:xfrm>
            <a:off x="1714470" y="2575276"/>
            <a:ext cx="2453809" cy="2914892"/>
          </a:xfrm>
          <a:custGeom>
            <a:rect b="b" l="l" r="r" t="t"/>
            <a:pathLst>
              <a:path extrusionOk="0" h="2914892" w="2453809">
                <a:moveTo>
                  <a:pt x="0" y="0"/>
                </a:moveTo>
                <a:lnTo>
                  <a:pt x="2453809" y="0"/>
                </a:lnTo>
                <a:lnTo>
                  <a:pt x="2453809" y="2914892"/>
                </a:lnTo>
                <a:lnTo>
                  <a:pt x="0" y="2914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 txBox="1"/>
          <p:nvPr/>
        </p:nvSpPr>
        <p:spPr>
          <a:xfrm>
            <a:off x="1867847" y="5859283"/>
            <a:ext cx="2147056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APPLE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841590" y="5859283"/>
            <a:ext cx="1744471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BALL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867850" y="720213"/>
            <a:ext cx="2147049" cy="128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Aa</a:t>
            </a:r>
          </a:p>
        </p:txBody>
      </p:sp>
      <p:sp>
        <p:nvSpPr>
          <p:cNvPr id="101" name="Google Shape;101;p14"/>
          <p:cNvSpPr/>
          <p:nvPr/>
        </p:nvSpPr>
        <p:spPr>
          <a:xfrm>
            <a:off x="6640300" y="720213"/>
            <a:ext cx="2025484" cy="128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Bb</a:t>
            </a: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925" y="2688600"/>
            <a:ext cx="2808226" cy="26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08" name="Google Shape;108;p15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09" name="Google Shape;109;p15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5"/>
          <p:cNvSpPr/>
          <p:nvPr/>
        </p:nvSpPr>
        <p:spPr>
          <a:xfrm>
            <a:off x="6111514" y="2515985"/>
            <a:ext cx="3204624" cy="3024000"/>
          </a:xfrm>
          <a:custGeom>
            <a:rect b="b" l="l" r="r" t="t"/>
            <a:pathLst>
              <a:path extrusionOk="0" h="3024000" w="3204624">
                <a:moveTo>
                  <a:pt x="0" y="0"/>
                </a:moveTo>
                <a:lnTo>
                  <a:pt x="3204624" y="0"/>
                </a:lnTo>
                <a:lnTo>
                  <a:pt x="320462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5"/>
          <p:cNvSpPr txBox="1"/>
          <p:nvPr/>
        </p:nvSpPr>
        <p:spPr>
          <a:xfrm>
            <a:off x="2327039" y="5859283"/>
            <a:ext cx="1228671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CAT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6798895" y="5859283"/>
            <a:ext cx="1829862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DUCK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867850" y="720213"/>
            <a:ext cx="1979003" cy="12965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Cc</a:t>
            </a:r>
          </a:p>
        </p:txBody>
      </p:sp>
      <p:sp>
        <p:nvSpPr>
          <p:cNvPr id="114" name="Google Shape;114;p15"/>
          <p:cNvSpPr/>
          <p:nvPr/>
        </p:nvSpPr>
        <p:spPr>
          <a:xfrm>
            <a:off x="6640300" y="720213"/>
            <a:ext cx="2005819" cy="128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Dd</a:t>
            </a: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63" y="2358588"/>
            <a:ext cx="3836775" cy="31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6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21" name="Google Shape;121;p16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22" name="Google Shape;122;p16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>
            <a:off x="991985" y="2691130"/>
            <a:ext cx="4244448" cy="2848854"/>
          </a:xfrm>
          <a:custGeom>
            <a:rect b="b" l="l" r="r" t="t"/>
            <a:pathLst>
              <a:path extrusionOk="0" h="2848854" w="4244448">
                <a:moveTo>
                  <a:pt x="0" y="0"/>
                </a:moveTo>
                <a:lnTo>
                  <a:pt x="4244449" y="0"/>
                </a:lnTo>
                <a:lnTo>
                  <a:pt x="4244449" y="2848855"/>
                </a:lnTo>
                <a:lnTo>
                  <a:pt x="0" y="2848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437" l="0" r="0" t="0"/>
            </a:stretch>
          </a:blipFill>
          <a:ln>
            <a:noFill/>
          </a:ln>
        </p:spPr>
      </p:sp>
      <p:sp>
        <p:nvSpPr>
          <p:cNvPr id="124" name="Google Shape;124;p16"/>
          <p:cNvSpPr/>
          <p:nvPr/>
        </p:nvSpPr>
        <p:spPr>
          <a:xfrm>
            <a:off x="5994891" y="2603558"/>
            <a:ext cx="3437869" cy="3024000"/>
          </a:xfrm>
          <a:custGeom>
            <a:rect b="b" l="l" r="r" t="t"/>
            <a:pathLst>
              <a:path extrusionOk="0" h="3024000" w="3437869">
                <a:moveTo>
                  <a:pt x="0" y="0"/>
                </a:moveTo>
                <a:lnTo>
                  <a:pt x="3437869" y="0"/>
                </a:lnTo>
                <a:lnTo>
                  <a:pt x="3437869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6"/>
          <p:cNvSpPr txBox="1"/>
          <p:nvPr/>
        </p:nvSpPr>
        <p:spPr>
          <a:xfrm>
            <a:off x="1378662" y="5859283"/>
            <a:ext cx="3471096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ELEPHANT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860683" y="5859283"/>
            <a:ext cx="1706285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FROG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1867850" y="720213"/>
            <a:ext cx="1905707" cy="128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Ee</a:t>
            </a:r>
          </a:p>
        </p:txBody>
      </p:sp>
      <p:sp>
        <p:nvSpPr>
          <p:cNvPr id="128" name="Google Shape;128;p16"/>
          <p:cNvSpPr/>
          <p:nvPr/>
        </p:nvSpPr>
        <p:spPr>
          <a:xfrm>
            <a:off x="6640300" y="720213"/>
            <a:ext cx="1612521" cy="12694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Ff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34" name="Google Shape;134;p17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35" name="Google Shape;135;p17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7"/>
          <p:cNvSpPr/>
          <p:nvPr/>
        </p:nvSpPr>
        <p:spPr>
          <a:xfrm>
            <a:off x="1826634" y="2750342"/>
            <a:ext cx="2229481" cy="2919558"/>
          </a:xfrm>
          <a:custGeom>
            <a:rect b="b" l="l" r="r" t="t"/>
            <a:pathLst>
              <a:path extrusionOk="0" h="2919558" w="2229481">
                <a:moveTo>
                  <a:pt x="0" y="0"/>
                </a:moveTo>
                <a:lnTo>
                  <a:pt x="2229481" y="0"/>
                </a:lnTo>
                <a:lnTo>
                  <a:pt x="2229481" y="2919559"/>
                </a:lnTo>
                <a:lnTo>
                  <a:pt x="0" y="2919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7"/>
          <p:cNvSpPr/>
          <p:nvPr/>
        </p:nvSpPr>
        <p:spPr>
          <a:xfrm>
            <a:off x="5706398" y="2645901"/>
            <a:ext cx="3771429" cy="3024000"/>
          </a:xfrm>
          <a:custGeom>
            <a:rect b="b" l="l" r="r" t="t"/>
            <a:pathLst>
              <a:path extrusionOk="0" h="3024000" w="3771429">
                <a:moveTo>
                  <a:pt x="0" y="0"/>
                </a:moveTo>
                <a:lnTo>
                  <a:pt x="3771428" y="0"/>
                </a:lnTo>
                <a:lnTo>
                  <a:pt x="377142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7"/>
          <p:cNvSpPr txBox="1"/>
          <p:nvPr/>
        </p:nvSpPr>
        <p:spPr>
          <a:xfrm>
            <a:off x="1853397" y="5859283"/>
            <a:ext cx="2521625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GRAPES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7076847" y="5859283"/>
            <a:ext cx="1273957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HAT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1867850" y="720213"/>
            <a:ext cx="1980791" cy="16370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Gg</a:t>
            </a:r>
          </a:p>
        </p:txBody>
      </p:sp>
      <p:sp>
        <p:nvSpPr>
          <p:cNvPr id="141" name="Google Shape;141;p17"/>
          <p:cNvSpPr/>
          <p:nvPr/>
        </p:nvSpPr>
        <p:spPr>
          <a:xfrm>
            <a:off x="6640300" y="720213"/>
            <a:ext cx="1955763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Hh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8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47" name="Google Shape;147;p18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48" name="Google Shape;148;p18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8"/>
          <p:cNvSpPr/>
          <p:nvPr/>
        </p:nvSpPr>
        <p:spPr>
          <a:xfrm>
            <a:off x="1318250" y="2465710"/>
            <a:ext cx="4147631" cy="3024000"/>
          </a:xfrm>
          <a:custGeom>
            <a:rect b="b" l="l" r="r" t="t"/>
            <a:pathLst>
              <a:path extrusionOk="0" h="3024000" w="4147631">
                <a:moveTo>
                  <a:pt x="0" y="0"/>
                </a:moveTo>
                <a:lnTo>
                  <a:pt x="4147631" y="0"/>
                </a:lnTo>
                <a:lnTo>
                  <a:pt x="4147631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8"/>
          <p:cNvSpPr txBox="1"/>
          <p:nvPr/>
        </p:nvSpPr>
        <p:spPr>
          <a:xfrm>
            <a:off x="1837470" y="5859283"/>
            <a:ext cx="2553478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ISLAND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6699592" y="5859283"/>
            <a:ext cx="2028468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JUICE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2712875" y="750638"/>
            <a:ext cx="802685" cy="13454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Ii</a:t>
            </a:r>
          </a:p>
        </p:txBody>
      </p:sp>
      <p:sp>
        <p:nvSpPr>
          <p:cNvPr id="153" name="Google Shape;153;p18"/>
          <p:cNvSpPr/>
          <p:nvPr/>
        </p:nvSpPr>
        <p:spPr>
          <a:xfrm>
            <a:off x="6640300" y="720213"/>
            <a:ext cx="1435537" cy="17094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Jj</a:t>
            </a:r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950" y="2674852"/>
            <a:ext cx="2299758" cy="29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9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60" name="Google Shape;160;p19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61" name="Google Shape;161;p19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/>
          <p:nvPr/>
        </p:nvSpPr>
        <p:spPr>
          <a:xfrm>
            <a:off x="1068636" y="2641482"/>
            <a:ext cx="4445095" cy="2723841"/>
          </a:xfrm>
          <a:custGeom>
            <a:rect b="b" l="l" r="r" t="t"/>
            <a:pathLst>
              <a:path extrusionOk="0" h="2723841" w="4445095">
                <a:moveTo>
                  <a:pt x="0" y="0"/>
                </a:moveTo>
                <a:lnTo>
                  <a:pt x="4445095" y="0"/>
                </a:lnTo>
                <a:lnTo>
                  <a:pt x="4445095" y="2723841"/>
                </a:lnTo>
                <a:lnTo>
                  <a:pt x="0" y="2723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9"/>
          <p:cNvSpPr/>
          <p:nvPr/>
        </p:nvSpPr>
        <p:spPr>
          <a:xfrm>
            <a:off x="6469109" y="2614729"/>
            <a:ext cx="2460531" cy="2750594"/>
          </a:xfrm>
          <a:custGeom>
            <a:rect b="b" l="l" r="r" t="t"/>
            <a:pathLst>
              <a:path extrusionOk="0" h="2750594" w="2460531">
                <a:moveTo>
                  <a:pt x="0" y="0"/>
                </a:moveTo>
                <a:lnTo>
                  <a:pt x="2460531" y="0"/>
                </a:lnTo>
                <a:lnTo>
                  <a:pt x="2460531" y="2750594"/>
                </a:lnTo>
                <a:lnTo>
                  <a:pt x="0" y="2750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9"/>
          <p:cNvSpPr txBox="1"/>
          <p:nvPr/>
        </p:nvSpPr>
        <p:spPr>
          <a:xfrm>
            <a:off x="1251247" y="5859283"/>
            <a:ext cx="3725925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KANGAROO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6498012" y="5859283"/>
            <a:ext cx="2431628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LEMON</a:t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1867850" y="720213"/>
            <a:ext cx="2032635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Kk</a:t>
            </a:r>
          </a:p>
        </p:txBody>
      </p:sp>
      <p:sp>
        <p:nvSpPr>
          <p:cNvPr id="167" name="Google Shape;167;p19"/>
          <p:cNvSpPr/>
          <p:nvPr/>
        </p:nvSpPr>
        <p:spPr>
          <a:xfrm>
            <a:off x="6640300" y="720213"/>
            <a:ext cx="1351514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0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73" name="Google Shape;173;p20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74" name="Google Shape;174;p20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20"/>
          <p:cNvSpPr/>
          <p:nvPr/>
        </p:nvSpPr>
        <p:spPr>
          <a:xfrm>
            <a:off x="1466174" y="2319621"/>
            <a:ext cx="3079243" cy="3294910"/>
          </a:xfrm>
          <a:custGeom>
            <a:rect b="b" l="l" r="r" t="t"/>
            <a:pathLst>
              <a:path extrusionOk="0" h="3294910" w="3079243">
                <a:moveTo>
                  <a:pt x="0" y="0"/>
                </a:moveTo>
                <a:lnTo>
                  <a:pt x="3079244" y="0"/>
                </a:lnTo>
                <a:lnTo>
                  <a:pt x="3079244" y="3294911"/>
                </a:lnTo>
                <a:lnTo>
                  <a:pt x="0" y="3294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20"/>
          <p:cNvSpPr/>
          <p:nvPr/>
        </p:nvSpPr>
        <p:spPr>
          <a:xfrm>
            <a:off x="5730077" y="2765147"/>
            <a:ext cx="3967497" cy="2849384"/>
          </a:xfrm>
          <a:custGeom>
            <a:rect b="b" l="l" r="r" t="t"/>
            <a:pathLst>
              <a:path extrusionOk="0" h="2849384" w="3967497">
                <a:moveTo>
                  <a:pt x="0" y="0"/>
                </a:moveTo>
                <a:lnTo>
                  <a:pt x="3967497" y="0"/>
                </a:lnTo>
                <a:lnTo>
                  <a:pt x="3967497" y="2849385"/>
                </a:lnTo>
                <a:lnTo>
                  <a:pt x="0" y="2849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20"/>
          <p:cNvSpPr txBox="1"/>
          <p:nvPr/>
        </p:nvSpPr>
        <p:spPr>
          <a:xfrm>
            <a:off x="1964022" y="5859283"/>
            <a:ext cx="2300376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MOUSE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5959952" y="5859283"/>
            <a:ext cx="3507747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NOTEBOOK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1867850" y="720213"/>
            <a:ext cx="2663699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Mm</a:t>
            </a:r>
          </a:p>
        </p:txBody>
      </p:sp>
      <p:sp>
        <p:nvSpPr>
          <p:cNvPr id="180" name="Google Shape;180;p20"/>
          <p:cNvSpPr/>
          <p:nvPr/>
        </p:nvSpPr>
        <p:spPr>
          <a:xfrm>
            <a:off x="6640300" y="720213"/>
            <a:ext cx="2039786" cy="1267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Nn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1"/>
          <p:cNvGrpSpPr/>
          <p:nvPr/>
        </p:nvGrpSpPr>
        <p:grpSpPr>
          <a:xfrm>
            <a:off x="0" y="-53156"/>
            <a:ext cx="10692003" cy="7613156"/>
            <a:chOff x="0" y="-19050"/>
            <a:chExt cx="3831772" cy="2728383"/>
          </a:xfrm>
        </p:grpSpPr>
        <p:sp>
          <p:nvSpPr>
            <p:cNvPr id="186" name="Google Shape;186;p21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14300">
              <a:solidFill>
                <a:srgbClr val="000000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87" name="Google Shape;187;p21"/>
            <p:cNvSpPr txBox="1"/>
            <p:nvPr/>
          </p:nvSpPr>
          <p:spPr>
            <a:xfrm>
              <a:off x="0" y="-19050"/>
              <a:ext cx="3831771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21"/>
          <p:cNvSpPr/>
          <p:nvPr/>
        </p:nvSpPr>
        <p:spPr>
          <a:xfrm>
            <a:off x="1918018" y="2465710"/>
            <a:ext cx="2430196" cy="3024000"/>
          </a:xfrm>
          <a:custGeom>
            <a:rect b="b" l="l" r="r" t="t"/>
            <a:pathLst>
              <a:path extrusionOk="0" h="3024000" w="2430196">
                <a:moveTo>
                  <a:pt x="0" y="0"/>
                </a:moveTo>
                <a:lnTo>
                  <a:pt x="2430196" y="0"/>
                </a:lnTo>
                <a:lnTo>
                  <a:pt x="243019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21"/>
          <p:cNvSpPr/>
          <p:nvPr/>
        </p:nvSpPr>
        <p:spPr>
          <a:xfrm>
            <a:off x="6485995" y="2653249"/>
            <a:ext cx="2268486" cy="3050532"/>
          </a:xfrm>
          <a:custGeom>
            <a:rect b="b" l="l" r="r" t="t"/>
            <a:pathLst>
              <a:path extrusionOk="0" h="3050532" w="2268486">
                <a:moveTo>
                  <a:pt x="0" y="0"/>
                </a:moveTo>
                <a:lnTo>
                  <a:pt x="2268486" y="0"/>
                </a:lnTo>
                <a:lnTo>
                  <a:pt x="2268486" y="3050532"/>
                </a:lnTo>
                <a:lnTo>
                  <a:pt x="0" y="3050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21"/>
          <p:cNvSpPr txBox="1"/>
          <p:nvPr/>
        </p:nvSpPr>
        <p:spPr>
          <a:xfrm>
            <a:off x="1734809" y="5859283"/>
            <a:ext cx="2758801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ORANGE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6152802" y="5859283"/>
            <a:ext cx="3122048" cy="944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92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POPCORN</a:t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1867850" y="720213"/>
            <a:ext cx="2011182" cy="13038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Oo</a:t>
            </a:r>
          </a:p>
        </p:txBody>
      </p:sp>
      <p:sp>
        <p:nvSpPr>
          <p:cNvPr id="193" name="Google Shape;193;p21"/>
          <p:cNvSpPr/>
          <p:nvPr/>
        </p:nvSpPr>
        <p:spPr>
          <a:xfrm>
            <a:off x="6640300" y="720213"/>
            <a:ext cx="2004031" cy="15935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arlow;900"/>
              </a:rPr>
              <a:t>Pp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