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10693400" cx="7556500"/>
  <p:notesSz cx="6858000" cy="9144000"/>
  <p:embeddedFontLst>
    <p:embeddedFont>
      <p:font typeface="Bangers"/>
      <p:regular r:id="rId9"/>
    </p:embeddedFont>
    <p:embeddedFont>
      <p:font typeface="Robo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Banger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9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9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Relationship Id="rId4" Type="http://schemas.openxmlformats.org/officeDocument/2006/relationships/image" Target="../media/image1.png"/><Relationship Id="rId5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-257643" y="-257643"/>
            <a:ext cx="5405963" cy="4727760"/>
          </a:xfrm>
          <a:custGeom>
            <a:rect b="b" l="l" r="r" t="t"/>
            <a:pathLst>
              <a:path extrusionOk="0" h="4727760" w="5405963">
                <a:moveTo>
                  <a:pt x="0" y="0"/>
                </a:moveTo>
                <a:lnTo>
                  <a:pt x="5405963" y="0"/>
                </a:lnTo>
                <a:lnTo>
                  <a:pt x="5405963" y="4727761"/>
                </a:lnTo>
                <a:lnTo>
                  <a:pt x="0" y="472776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3"/>
          <p:cNvSpPr/>
          <p:nvPr/>
        </p:nvSpPr>
        <p:spPr>
          <a:xfrm rot="1956981">
            <a:off x="3272708" y="1934029"/>
            <a:ext cx="3031628" cy="7065234"/>
          </a:xfrm>
          <a:custGeom>
            <a:rect b="b" l="l" r="r" t="t"/>
            <a:pathLst>
              <a:path extrusionOk="0" h="7065234" w="3031628">
                <a:moveTo>
                  <a:pt x="0" y="0"/>
                </a:moveTo>
                <a:lnTo>
                  <a:pt x="3031628" y="0"/>
                </a:lnTo>
                <a:lnTo>
                  <a:pt x="3031628" y="7065235"/>
                </a:lnTo>
                <a:lnTo>
                  <a:pt x="0" y="70652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13"/>
          <p:cNvSpPr/>
          <p:nvPr/>
        </p:nvSpPr>
        <p:spPr>
          <a:xfrm>
            <a:off x="756000" y="7692075"/>
            <a:ext cx="6048000" cy="2617135"/>
          </a:xfrm>
          <a:custGeom>
            <a:rect b="b" l="l" r="r" t="t"/>
            <a:pathLst>
              <a:path extrusionOk="0" h="2617135" w="6048000">
                <a:moveTo>
                  <a:pt x="0" y="0"/>
                </a:moveTo>
                <a:lnTo>
                  <a:pt x="6048000" y="0"/>
                </a:lnTo>
                <a:lnTo>
                  <a:pt x="6048000" y="2617135"/>
                </a:lnTo>
                <a:lnTo>
                  <a:pt x="0" y="26171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87" name="Google Shape;87;p13"/>
          <p:cNvGrpSpPr/>
          <p:nvPr/>
        </p:nvGrpSpPr>
        <p:grpSpPr>
          <a:xfrm>
            <a:off x="0" y="-12659"/>
            <a:ext cx="7560000" cy="10704659"/>
            <a:chOff x="0" y="0"/>
            <a:chExt cx="2709333" cy="3836308"/>
          </a:xfrm>
        </p:grpSpPr>
        <p:sp>
          <p:nvSpPr>
            <p:cNvPr id="88" name="Google Shape;88;p13"/>
            <p:cNvSpPr/>
            <p:nvPr/>
          </p:nvSpPr>
          <p:spPr>
            <a:xfrm>
              <a:off x="0" y="0"/>
              <a:ext cx="2709333" cy="3836308"/>
            </a:xfrm>
            <a:custGeom>
              <a:rect b="b" l="l" r="r" t="t"/>
              <a:pathLst>
                <a:path extrusionOk="0" h="3836308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3836308"/>
                  </a:lnTo>
                  <a:lnTo>
                    <a:pt x="0" y="38363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89" name="Google Shape;89;p13"/>
            <p:cNvSpPr txBox="1"/>
            <p:nvPr/>
          </p:nvSpPr>
          <p:spPr>
            <a:xfrm>
              <a:off x="0" y="19050"/>
              <a:ext cx="2709333" cy="38172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" name="Google Shape;90;p13"/>
          <p:cNvGrpSpPr/>
          <p:nvPr/>
        </p:nvGrpSpPr>
        <p:grpSpPr>
          <a:xfrm>
            <a:off x="2645157" y="9259206"/>
            <a:ext cx="676794" cy="676794"/>
            <a:chOff x="0" y="0"/>
            <a:chExt cx="812800" cy="812800"/>
          </a:xfrm>
        </p:grpSpPr>
        <p:sp>
          <p:nvSpPr>
            <p:cNvPr id="91" name="Google Shape;91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313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13"/>
          <p:cNvGrpSpPr/>
          <p:nvPr/>
        </p:nvGrpSpPr>
        <p:grpSpPr>
          <a:xfrm>
            <a:off x="3441603" y="9259206"/>
            <a:ext cx="676794" cy="676794"/>
            <a:chOff x="0" y="0"/>
            <a:chExt cx="812800" cy="812800"/>
          </a:xfrm>
        </p:grpSpPr>
        <p:sp>
          <p:nvSpPr>
            <p:cNvPr id="94" name="Google Shape;94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4A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" name="Google Shape;96;p13"/>
          <p:cNvGrpSpPr/>
          <p:nvPr/>
        </p:nvGrpSpPr>
        <p:grpSpPr>
          <a:xfrm>
            <a:off x="4238048" y="9259206"/>
            <a:ext cx="676794" cy="676794"/>
            <a:chOff x="0" y="0"/>
            <a:chExt cx="812800" cy="812800"/>
          </a:xfrm>
        </p:grpSpPr>
        <p:sp>
          <p:nvSpPr>
            <p:cNvPr id="97" name="Google Shape;97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DE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9" name="Google Shape;99;p13"/>
          <p:cNvSpPr/>
          <p:nvPr/>
        </p:nvSpPr>
        <p:spPr>
          <a:xfrm rot="-2124088">
            <a:off x="435159" y="4291241"/>
            <a:ext cx="1902402" cy="2109518"/>
          </a:xfrm>
          <a:custGeom>
            <a:rect b="b" l="l" r="r" t="t"/>
            <a:pathLst>
              <a:path extrusionOk="0" h="2109518" w="1902402">
                <a:moveTo>
                  <a:pt x="0" y="0"/>
                </a:moveTo>
                <a:lnTo>
                  <a:pt x="1902402" y="0"/>
                </a:lnTo>
                <a:lnTo>
                  <a:pt x="1902402" y="2109518"/>
                </a:lnTo>
                <a:lnTo>
                  <a:pt x="0" y="210951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0" name="Google Shape;100;p13"/>
          <p:cNvSpPr/>
          <p:nvPr/>
        </p:nvSpPr>
        <p:spPr>
          <a:xfrm flipH="1">
            <a:off x="5717817" y="309459"/>
            <a:ext cx="2172367" cy="2172367"/>
          </a:xfrm>
          <a:custGeom>
            <a:rect b="b" l="l" r="r" t="t"/>
            <a:pathLst>
              <a:path extrusionOk="0" h="2172367" w="2172367">
                <a:moveTo>
                  <a:pt x="2172366" y="0"/>
                </a:moveTo>
                <a:lnTo>
                  <a:pt x="0" y="0"/>
                </a:lnTo>
                <a:lnTo>
                  <a:pt x="0" y="2172367"/>
                </a:lnTo>
                <a:lnTo>
                  <a:pt x="2172366" y="2172367"/>
                </a:lnTo>
                <a:lnTo>
                  <a:pt x="2172366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1" name="Google Shape;101;p13"/>
          <p:cNvSpPr txBox="1"/>
          <p:nvPr/>
        </p:nvSpPr>
        <p:spPr>
          <a:xfrm>
            <a:off x="756000" y="8010042"/>
            <a:ext cx="6048000" cy="7219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200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Primary Colors</a:t>
            </a:r>
            <a:endParaRPr/>
          </a:p>
        </p:txBody>
      </p:sp>
      <p:sp>
        <p:nvSpPr>
          <p:cNvPr id="102" name="Google Shape;102;p13"/>
          <p:cNvSpPr txBox="1"/>
          <p:nvPr/>
        </p:nvSpPr>
        <p:spPr>
          <a:xfrm>
            <a:off x="756000" y="8684412"/>
            <a:ext cx="6048000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Use the primary colors to color the image.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oogle Shape;107;p14"/>
          <p:cNvGrpSpPr/>
          <p:nvPr/>
        </p:nvGrpSpPr>
        <p:grpSpPr>
          <a:xfrm>
            <a:off x="0" y="-12659"/>
            <a:ext cx="7560000" cy="10704659"/>
            <a:chOff x="0" y="0"/>
            <a:chExt cx="2709333" cy="3836308"/>
          </a:xfrm>
        </p:grpSpPr>
        <p:sp>
          <p:nvSpPr>
            <p:cNvPr id="108" name="Google Shape;108;p14"/>
            <p:cNvSpPr/>
            <p:nvPr/>
          </p:nvSpPr>
          <p:spPr>
            <a:xfrm>
              <a:off x="0" y="0"/>
              <a:ext cx="2709333" cy="3836308"/>
            </a:xfrm>
            <a:custGeom>
              <a:rect b="b" l="l" r="r" t="t"/>
              <a:pathLst>
                <a:path extrusionOk="0" h="3836308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3836308"/>
                  </a:lnTo>
                  <a:lnTo>
                    <a:pt x="0" y="38363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09" name="Google Shape;109;p14"/>
            <p:cNvSpPr txBox="1"/>
            <p:nvPr/>
          </p:nvSpPr>
          <p:spPr>
            <a:xfrm>
              <a:off x="0" y="19050"/>
              <a:ext cx="2709333" cy="38172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" name="Google Shape;110;p14"/>
          <p:cNvGrpSpPr/>
          <p:nvPr/>
        </p:nvGrpSpPr>
        <p:grpSpPr>
          <a:xfrm>
            <a:off x="756000" y="1975180"/>
            <a:ext cx="6048000" cy="3204397"/>
            <a:chOff x="0" y="-9525"/>
            <a:chExt cx="2702632" cy="1431929"/>
          </a:xfrm>
        </p:grpSpPr>
        <p:sp>
          <p:nvSpPr>
            <p:cNvPr id="111" name="Google Shape;111;p14"/>
            <p:cNvSpPr/>
            <p:nvPr/>
          </p:nvSpPr>
          <p:spPr>
            <a:xfrm>
              <a:off x="0" y="0"/>
              <a:ext cx="2702632" cy="1422404"/>
            </a:xfrm>
            <a:custGeom>
              <a:rect b="b" l="l" r="r" t="t"/>
              <a:pathLst>
                <a:path extrusionOk="0" h="1422404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403203"/>
                  </a:lnTo>
                  <a:cubicBezTo>
                    <a:pt x="2702632" y="1408295"/>
                    <a:pt x="2700609" y="1413179"/>
                    <a:pt x="2697008" y="1416780"/>
                  </a:cubicBezTo>
                  <a:cubicBezTo>
                    <a:pt x="2693407" y="1420381"/>
                    <a:pt x="2688523" y="1422404"/>
                    <a:pt x="2683431" y="1422404"/>
                  </a:cubicBezTo>
                  <a:lnTo>
                    <a:pt x="19201" y="1422404"/>
                  </a:lnTo>
                  <a:cubicBezTo>
                    <a:pt x="14109" y="1422404"/>
                    <a:pt x="9225" y="1420381"/>
                    <a:pt x="5624" y="1416780"/>
                  </a:cubicBezTo>
                  <a:cubicBezTo>
                    <a:pt x="2023" y="1413179"/>
                    <a:pt x="0" y="1408295"/>
                    <a:pt x="0" y="1403203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4"/>
            <p:cNvSpPr txBox="1"/>
            <p:nvPr/>
          </p:nvSpPr>
          <p:spPr>
            <a:xfrm>
              <a:off x="0" y="-9525"/>
              <a:ext cx="2702632" cy="14319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3" name="Google Shape;113;p14"/>
          <p:cNvGrpSpPr/>
          <p:nvPr/>
        </p:nvGrpSpPr>
        <p:grpSpPr>
          <a:xfrm>
            <a:off x="971000" y="2234026"/>
            <a:ext cx="2574470" cy="402786"/>
            <a:chOff x="0" y="-9525"/>
            <a:chExt cx="1150437" cy="179991"/>
          </a:xfrm>
        </p:grpSpPr>
        <p:sp>
          <p:nvSpPr>
            <p:cNvPr id="114" name="Google Shape;114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" name="Google Shape;116;p14"/>
          <p:cNvGrpSpPr/>
          <p:nvPr/>
        </p:nvGrpSpPr>
        <p:grpSpPr>
          <a:xfrm>
            <a:off x="3821411" y="2234026"/>
            <a:ext cx="2574470" cy="402786"/>
            <a:chOff x="0" y="-9525"/>
            <a:chExt cx="1150437" cy="179991"/>
          </a:xfrm>
        </p:grpSpPr>
        <p:sp>
          <p:nvSpPr>
            <p:cNvPr id="117" name="Google Shape;117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9" name="Google Shape;119;p14"/>
          <p:cNvGrpSpPr/>
          <p:nvPr/>
        </p:nvGrpSpPr>
        <p:grpSpPr>
          <a:xfrm>
            <a:off x="4687538" y="3813656"/>
            <a:ext cx="719858" cy="608904"/>
            <a:chOff x="0" y="-6946"/>
            <a:chExt cx="959811" cy="811873"/>
          </a:xfrm>
        </p:grpSpPr>
        <p:grpSp>
          <p:nvGrpSpPr>
            <p:cNvPr id="120" name="Google Shape;120;p14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21" name="Google Shape;121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" name="Google Shape;122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3" name="Google Shape;123;p14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#000000</a:t>
              </a:r>
              <a:endParaRPr/>
            </a:p>
          </p:txBody>
        </p:sp>
      </p:grpSp>
      <p:grpSp>
        <p:nvGrpSpPr>
          <p:cNvPr id="124" name="Google Shape;124;p14"/>
          <p:cNvGrpSpPr/>
          <p:nvPr/>
        </p:nvGrpSpPr>
        <p:grpSpPr>
          <a:xfrm>
            <a:off x="797411" y="5567837"/>
            <a:ext cx="6048000" cy="3700495"/>
            <a:chOff x="0" y="-9525"/>
            <a:chExt cx="2702632" cy="1653617"/>
          </a:xfrm>
        </p:grpSpPr>
        <p:sp>
          <p:nvSpPr>
            <p:cNvPr id="125" name="Google Shape;125;p14"/>
            <p:cNvSpPr/>
            <p:nvPr/>
          </p:nvSpPr>
          <p:spPr>
            <a:xfrm>
              <a:off x="0" y="0"/>
              <a:ext cx="2702632" cy="1644092"/>
            </a:xfrm>
            <a:custGeom>
              <a:rect b="b" l="l" r="r" t="t"/>
              <a:pathLst>
                <a:path extrusionOk="0" h="1644092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624891"/>
                  </a:lnTo>
                  <a:cubicBezTo>
                    <a:pt x="2702632" y="1629983"/>
                    <a:pt x="2700609" y="1634867"/>
                    <a:pt x="2697008" y="1638468"/>
                  </a:cubicBezTo>
                  <a:cubicBezTo>
                    <a:pt x="2693407" y="1642069"/>
                    <a:pt x="2688523" y="1644092"/>
                    <a:pt x="2683431" y="1644092"/>
                  </a:cubicBezTo>
                  <a:lnTo>
                    <a:pt x="19201" y="1644092"/>
                  </a:lnTo>
                  <a:cubicBezTo>
                    <a:pt x="14109" y="1644092"/>
                    <a:pt x="9225" y="1642069"/>
                    <a:pt x="5624" y="1638468"/>
                  </a:cubicBezTo>
                  <a:cubicBezTo>
                    <a:pt x="2023" y="1634867"/>
                    <a:pt x="0" y="1629983"/>
                    <a:pt x="0" y="1624891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4"/>
            <p:cNvSpPr txBox="1"/>
            <p:nvPr/>
          </p:nvSpPr>
          <p:spPr>
            <a:xfrm>
              <a:off x="0" y="-9525"/>
              <a:ext cx="2702632" cy="16536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14"/>
          <p:cNvGrpSpPr/>
          <p:nvPr/>
        </p:nvGrpSpPr>
        <p:grpSpPr>
          <a:xfrm>
            <a:off x="2534176" y="5777387"/>
            <a:ext cx="2574470" cy="402786"/>
            <a:chOff x="0" y="-9525"/>
            <a:chExt cx="1150437" cy="179991"/>
          </a:xfrm>
        </p:grpSpPr>
        <p:sp>
          <p:nvSpPr>
            <p:cNvPr id="128" name="Google Shape;128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0" name="Google Shape;130;p14"/>
          <p:cNvGrpSpPr/>
          <p:nvPr/>
        </p:nvGrpSpPr>
        <p:grpSpPr>
          <a:xfrm>
            <a:off x="4687538" y="2924210"/>
            <a:ext cx="719858" cy="608904"/>
            <a:chOff x="0" y="-6946"/>
            <a:chExt cx="959811" cy="811873"/>
          </a:xfrm>
        </p:grpSpPr>
        <p:grpSp>
          <p:nvGrpSpPr>
            <p:cNvPr id="131" name="Google Shape;131;p14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32" name="Google Shape;132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" name="Google Shape;133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4" name="Google Shape;134;p14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#FFFFFF</a:t>
              </a:r>
              <a:endParaRPr/>
            </a:p>
          </p:txBody>
        </p:sp>
      </p:grpSp>
      <p:sp>
        <p:nvSpPr>
          <p:cNvPr id="135" name="Google Shape;135;p14"/>
          <p:cNvSpPr/>
          <p:nvPr/>
        </p:nvSpPr>
        <p:spPr>
          <a:xfrm>
            <a:off x="1376500" y="6761198"/>
            <a:ext cx="1663434" cy="719813"/>
          </a:xfrm>
          <a:custGeom>
            <a:rect b="b" l="l" r="r" t="t"/>
            <a:pathLst>
              <a:path extrusionOk="0" h="719813" w="1663434">
                <a:moveTo>
                  <a:pt x="0" y="0"/>
                </a:moveTo>
                <a:lnTo>
                  <a:pt x="1663434" y="0"/>
                </a:lnTo>
                <a:lnTo>
                  <a:pt x="1663434" y="719813"/>
                </a:lnTo>
                <a:lnTo>
                  <a:pt x="0" y="71981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6" name="Google Shape;136;p14"/>
          <p:cNvSpPr/>
          <p:nvPr/>
        </p:nvSpPr>
        <p:spPr>
          <a:xfrm>
            <a:off x="3373311" y="6761198"/>
            <a:ext cx="877331" cy="2044628"/>
          </a:xfrm>
          <a:custGeom>
            <a:rect b="b" l="l" r="r" t="t"/>
            <a:pathLst>
              <a:path extrusionOk="0" h="2044628" w="877331">
                <a:moveTo>
                  <a:pt x="0" y="0"/>
                </a:moveTo>
                <a:lnTo>
                  <a:pt x="877331" y="0"/>
                </a:lnTo>
                <a:lnTo>
                  <a:pt x="877331" y="2044628"/>
                </a:lnTo>
                <a:lnTo>
                  <a:pt x="0" y="20446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7" name="Google Shape;137;p14"/>
          <p:cNvSpPr/>
          <p:nvPr/>
        </p:nvSpPr>
        <p:spPr>
          <a:xfrm>
            <a:off x="1329797" y="7945917"/>
            <a:ext cx="859909" cy="859909"/>
          </a:xfrm>
          <a:custGeom>
            <a:rect b="b" l="l" r="r" t="t"/>
            <a:pathLst>
              <a:path extrusionOk="0" h="859909" w="859909">
                <a:moveTo>
                  <a:pt x="0" y="0"/>
                </a:moveTo>
                <a:lnTo>
                  <a:pt x="859909" y="0"/>
                </a:lnTo>
                <a:lnTo>
                  <a:pt x="859909" y="859909"/>
                </a:lnTo>
                <a:lnTo>
                  <a:pt x="0" y="859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8" name="Google Shape;138;p14"/>
          <p:cNvSpPr/>
          <p:nvPr/>
        </p:nvSpPr>
        <p:spPr>
          <a:xfrm>
            <a:off x="2319447" y="7945917"/>
            <a:ext cx="768977" cy="852696"/>
          </a:xfrm>
          <a:custGeom>
            <a:rect b="b" l="l" r="r" t="t"/>
            <a:pathLst>
              <a:path extrusionOk="0" h="852696" w="768977">
                <a:moveTo>
                  <a:pt x="0" y="0"/>
                </a:moveTo>
                <a:lnTo>
                  <a:pt x="768977" y="0"/>
                </a:lnTo>
                <a:lnTo>
                  <a:pt x="768977" y="852697"/>
                </a:lnTo>
                <a:lnTo>
                  <a:pt x="0" y="8526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9" name="Google Shape;139;p14"/>
          <p:cNvSpPr/>
          <p:nvPr/>
        </p:nvSpPr>
        <p:spPr>
          <a:xfrm>
            <a:off x="4639301" y="6901964"/>
            <a:ext cx="1831256" cy="1601517"/>
          </a:xfrm>
          <a:custGeom>
            <a:rect b="b" l="l" r="r" t="t"/>
            <a:pathLst>
              <a:path extrusionOk="0" h="1601517" w="1831256">
                <a:moveTo>
                  <a:pt x="0" y="0"/>
                </a:moveTo>
                <a:lnTo>
                  <a:pt x="1831257" y="0"/>
                </a:lnTo>
                <a:lnTo>
                  <a:pt x="1831257" y="1601517"/>
                </a:lnTo>
                <a:lnTo>
                  <a:pt x="0" y="160151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0" name="Google Shape;140;p14"/>
          <p:cNvSpPr txBox="1"/>
          <p:nvPr/>
        </p:nvSpPr>
        <p:spPr>
          <a:xfrm>
            <a:off x="871981" y="1343847"/>
            <a:ext cx="5816038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141" name="Google Shape;141;p14"/>
          <p:cNvSpPr txBox="1"/>
          <p:nvPr/>
        </p:nvSpPr>
        <p:spPr>
          <a:xfrm>
            <a:off x="1614586" y="822675"/>
            <a:ext cx="4330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</a:rPr>
              <a:t>RESOURCE PAGE</a:t>
            </a:r>
            <a:endParaRPr b="1"/>
          </a:p>
        </p:txBody>
      </p:sp>
      <p:sp>
        <p:nvSpPr>
          <p:cNvPr id="142" name="Google Shape;142;p14"/>
          <p:cNvSpPr txBox="1"/>
          <p:nvPr/>
        </p:nvSpPr>
        <p:spPr>
          <a:xfrm>
            <a:off x="1026043" y="2769591"/>
            <a:ext cx="2464384" cy="3101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43" name="Google Shape;143;p14"/>
          <p:cNvSpPr txBox="1"/>
          <p:nvPr/>
        </p:nvSpPr>
        <p:spPr>
          <a:xfrm>
            <a:off x="1067859" y="4712817"/>
            <a:ext cx="2574470" cy="1566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44" name="Google Shape;144;p14"/>
          <p:cNvSpPr txBox="1"/>
          <p:nvPr/>
        </p:nvSpPr>
        <p:spPr>
          <a:xfrm>
            <a:off x="1329797" y="3232121"/>
            <a:ext cx="1857000" cy="139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BANGERS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ROBOTO</a:t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ROBOTO</a:t>
            </a:r>
            <a:endParaRPr/>
          </a:p>
        </p:txBody>
      </p:sp>
      <p:sp>
        <p:nvSpPr>
          <p:cNvPr id="145" name="Google Shape;145;p14"/>
          <p:cNvSpPr txBox="1"/>
          <p:nvPr/>
        </p:nvSpPr>
        <p:spPr>
          <a:xfrm>
            <a:off x="1329797" y="2335670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146" name="Google Shape;146;p14"/>
          <p:cNvSpPr txBox="1"/>
          <p:nvPr/>
        </p:nvSpPr>
        <p:spPr>
          <a:xfrm>
            <a:off x="4180208" y="2317247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147" name="Google Shape;147;p14"/>
          <p:cNvSpPr txBox="1"/>
          <p:nvPr/>
        </p:nvSpPr>
        <p:spPr>
          <a:xfrm>
            <a:off x="2892973" y="5879031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148" name="Google Shape;148;p14"/>
          <p:cNvSpPr txBox="1"/>
          <p:nvPr/>
        </p:nvSpPr>
        <p:spPr>
          <a:xfrm>
            <a:off x="1194914" y="9656575"/>
            <a:ext cx="5253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</a:rPr>
              <a:t>DON'T FORGET TO DELETE THIS PAGE BEFORE PRESENTING. </a:t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5"/>
          <p:cNvSpPr/>
          <p:nvPr/>
        </p:nvSpPr>
        <p:spPr>
          <a:xfrm>
            <a:off x="-1079222" y="4988772"/>
            <a:ext cx="7855464" cy="6869960"/>
          </a:xfrm>
          <a:custGeom>
            <a:rect b="b" l="l" r="r" t="t"/>
            <a:pathLst>
              <a:path extrusionOk="0" h="6869960" w="7855464">
                <a:moveTo>
                  <a:pt x="0" y="0"/>
                </a:moveTo>
                <a:lnTo>
                  <a:pt x="7855465" y="0"/>
                </a:lnTo>
                <a:lnTo>
                  <a:pt x="7855465" y="6869960"/>
                </a:lnTo>
                <a:lnTo>
                  <a:pt x="0" y="686996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4" name="Google Shape;154;p15"/>
          <p:cNvSpPr/>
          <p:nvPr/>
        </p:nvSpPr>
        <p:spPr>
          <a:xfrm flipH="1" rot="-2318779">
            <a:off x="2961109" y="-1970105"/>
            <a:ext cx="5452211" cy="5452211"/>
          </a:xfrm>
          <a:custGeom>
            <a:rect b="b" l="l" r="r" t="t"/>
            <a:pathLst>
              <a:path extrusionOk="0" h="5452211" w="5452211">
                <a:moveTo>
                  <a:pt x="5452211" y="0"/>
                </a:moveTo>
                <a:lnTo>
                  <a:pt x="0" y="0"/>
                </a:lnTo>
                <a:lnTo>
                  <a:pt x="0" y="5452210"/>
                </a:lnTo>
                <a:lnTo>
                  <a:pt x="5452211" y="5452210"/>
                </a:lnTo>
                <a:lnTo>
                  <a:pt x="5452211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55" name="Google Shape;155;p15"/>
          <p:cNvGrpSpPr/>
          <p:nvPr/>
        </p:nvGrpSpPr>
        <p:grpSpPr>
          <a:xfrm>
            <a:off x="0" y="-12659"/>
            <a:ext cx="7560000" cy="10704659"/>
            <a:chOff x="0" y="0"/>
            <a:chExt cx="2709333" cy="3836308"/>
          </a:xfrm>
        </p:grpSpPr>
        <p:sp>
          <p:nvSpPr>
            <p:cNvPr id="156" name="Google Shape;156;p15"/>
            <p:cNvSpPr/>
            <p:nvPr/>
          </p:nvSpPr>
          <p:spPr>
            <a:xfrm>
              <a:off x="0" y="0"/>
              <a:ext cx="2709333" cy="3836308"/>
            </a:xfrm>
            <a:custGeom>
              <a:rect b="b" l="l" r="r" t="t"/>
              <a:pathLst>
                <a:path extrusionOk="0" h="3836308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3836308"/>
                  </a:lnTo>
                  <a:lnTo>
                    <a:pt x="0" y="383630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57" name="Google Shape;157;p15"/>
            <p:cNvSpPr txBox="1"/>
            <p:nvPr/>
          </p:nvSpPr>
          <p:spPr>
            <a:xfrm>
              <a:off x="0" y="19050"/>
              <a:ext cx="2709333" cy="38172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8" name="Google Shape;158;p15"/>
          <p:cNvGrpSpPr/>
          <p:nvPr/>
        </p:nvGrpSpPr>
        <p:grpSpPr>
          <a:xfrm>
            <a:off x="1845713" y="3945579"/>
            <a:ext cx="3841501" cy="1571045"/>
            <a:chOff x="0" y="-19050"/>
            <a:chExt cx="1658589" cy="678307"/>
          </a:xfrm>
        </p:grpSpPr>
        <p:sp>
          <p:nvSpPr>
            <p:cNvPr id="159" name="Google Shape;159;p15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307" y="0"/>
                  </a:moveTo>
                  <a:lnTo>
                    <a:pt x="1618283" y="0"/>
                  </a:lnTo>
                  <a:cubicBezTo>
                    <a:pt x="1628972" y="0"/>
                    <a:pt x="1639225" y="4247"/>
                    <a:pt x="1646784" y="11806"/>
                  </a:cubicBezTo>
                  <a:cubicBezTo>
                    <a:pt x="1654343" y="19365"/>
                    <a:pt x="1658589" y="29617"/>
                    <a:pt x="1658589" y="40307"/>
                  </a:cubicBezTo>
                  <a:lnTo>
                    <a:pt x="1658589" y="618950"/>
                  </a:lnTo>
                  <a:cubicBezTo>
                    <a:pt x="1658589" y="629640"/>
                    <a:pt x="1654343" y="639893"/>
                    <a:pt x="1646784" y="647452"/>
                  </a:cubicBezTo>
                  <a:cubicBezTo>
                    <a:pt x="1639225" y="655011"/>
                    <a:pt x="1628972" y="659257"/>
                    <a:pt x="1618283" y="659257"/>
                  </a:cubicBezTo>
                  <a:lnTo>
                    <a:pt x="40307" y="659257"/>
                  </a:lnTo>
                  <a:cubicBezTo>
                    <a:pt x="29617" y="659257"/>
                    <a:pt x="19365" y="655011"/>
                    <a:pt x="11806" y="647452"/>
                  </a:cubicBezTo>
                  <a:cubicBezTo>
                    <a:pt x="4247" y="639893"/>
                    <a:pt x="0" y="629640"/>
                    <a:pt x="0" y="618950"/>
                  </a:cubicBezTo>
                  <a:lnTo>
                    <a:pt x="0" y="40307"/>
                  </a:lnTo>
                  <a:cubicBezTo>
                    <a:pt x="0" y="29617"/>
                    <a:pt x="4247" y="19365"/>
                    <a:pt x="11806" y="11806"/>
                  </a:cubicBezTo>
                  <a:cubicBezTo>
                    <a:pt x="19365" y="4247"/>
                    <a:pt x="29617" y="0"/>
                    <a:pt x="40307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15"/>
            <p:cNvSpPr txBox="1"/>
            <p:nvPr/>
          </p:nvSpPr>
          <p:spPr>
            <a:xfrm>
              <a:off x="0" y="-19050"/>
              <a:ext cx="1658589" cy="6783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2800" lIns="42800" spcFirstLastPara="1" rIns="42800" wrap="square" tIns="42800">
              <a:noAutofit/>
            </a:bodyPr>
            <a:lstStyle/>
            <a:p>
              <a:pPr indent="0" lvl="0" marL="0" marR="0" rtl="0" algn="ctr">
                <a:lnSpc>
                  <a:spcPct val="115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1" name="Google Shape;161;p15"/>
          <p:cNvGrpSpPr/>
          <p:nvPr/>
        </p:nvGrpSpPr>
        <p:grpSpPr>
          <a:xfrm>
            <a:off x="1845713" y="5821122"/>
            <a:ext cx="3841501" cy="1571045"/>
            <a:chOff x="0" y="-19050"/>
            <a:chExt cx="1658589" cy="678307"/>
          </a:xfrm>
        </p:grpSpPr>
        <p:sp>
          <p:nvSpPr>
            <p:cNvPr id="162" name="Google Shape;162;p15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307" y="0"/>
                  </a:moveTo>
                  <a:lnTo>
                    <a:pt x="1618283" y="0"/>
                  </a:lnTo>
                  <a:cubicBezTo>
                    <a:pt x="1628972" y="0"/>
                    <a:pt x="1639225" y="4247"/>
                    <a:pt x="1646784" y="11806"/>
                  </a:cubicBezTo>
                  <a:cubicBezTo>
                    <a:pt x="1654343" y="19365"/>
                    <a:pt x="1658589" y="29617"/>
                    <a:pt x="1658589" y="40307"/>
                  </a:cubicBezTo>
                  <a:lnTo>
                    <a:pt x="1658589" y="618950"/>
                  </a:lnTo>
                  <a:cubicBezTo>
                    <a:pt x="1658589" y="629640"/>
                    <a:pt x="1654343" y="639893"/>
                    <a:pt x="1646784" y="647452"/>
                  </a:cubicBezTo>
                  <a:cubicBezTo>
                    <a:pt x="1639225" y="655011"/>
                    <a:pt x="1628972" y="659257"/>
                    <a:pt x="1618283" y="659257"/>
                  </a:cubicBezTo>
                  <a:lnTo>
                    <a:pt x="40307" y="659257"/>
                  </a:lnTo>
                  <a:cubicBezTo>
                    <a:pt x="29617" y="659257"/>
                    <a:pt x="19365" y="655011"/>
                    <a:pt x="11806" y="647452"/>
                  </a:cubicBezTo>
                  <a:cubicBezTo>
                    <a:pt x="4247" y="639893"/>
                    <a:pt x="0" y="629640"/>
                    <a:pt x="0" y="618950"/>
                  </a:cubicBezTo>
                  <a:lnTo>
                    <a:pt x="0" y="40307"/>
                  </a:lnTo>
                  <a:cubicBezTo>
                    <a:pt x="0" y="29617"/>
                    <a:pt x="4247" y="19365"/>
                    <a:pt x="11806" y="11806"/>
                  </a:cubicBezTo>
                  <a:cubicBezTo>
                    <a:pt x="19365" y="4247"/>
                    <a:pt x="29617" y="0"/>
                    <a:pt x="40307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15"/>
            <p:cNvSpPr txBox="1"/>
            <p:nvPr/>
          </p:nvSpPr>
          <p:spPr>
            <a:xfrm>
              <a:off x="0" y="-19050"/>
              <a:ext cx="1658589" cy="6783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2800" lIns="42800" spcFirstLastPara="1" rIns="42800" wrap="square" tIns="42800">
              <a:noAutofit/>
            </a:bodyPr>
            <a:lstStyle/>
            <a:p>
              <a:pPr indent="0" lvl="0" marL="0" marR="0" rtl="0" algn="ctr">
                <a:lnSpc>
                  <a:spcPct val="115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4" name="Google Shape;164;p15"/>
          <p:cNvSpPr txBox="1"/>
          <p:nvPr/>
        </p:nvSpPr>
        <p:spPr>
          <a:xfrm>
            <a:off x="1271913" y="3165607"/>
            <a:ext cx="4989101" cy="471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3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165" name="Google Shape;165;p15"/>
          <p:cNvSpPr txBox="1"/>
          <p:nvPr/>
        </p:nvSpPr>
        <p:spPr>
          <a:xfrm>
            <a:off x="2524934" y="7854963"/>
            <a:ext cx="2483100" cy="26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28" u="none" cap="none" strike="noStrike">
                <a:solidFill>
                  <a:srgbClr val="000000"/>
                </a:solidFill>
              </a:rPr>
              <a:t>Happy designing!</a:t>
            </a:r>
            <a:endParaRPr b="1"/>
          </a:p>
        </p:txBody>
      </p:sp>
      <p:sp>
        <p:nvSpPr>
          <p:cNvPr id="166" name="Google Shape;166;p15"/>
          <p:cNvSpPr txBox="1"/>
          <p:nvPr/>
        </p:nvSpPr>
        <p:spPr>
          <a:xfrm>
            <a:off x="756685" y="5126452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167" name="Google Shape;167;p15"/>
          <p:cNvSpPr txBox="1"/>
          <p:nvPr/>
        </p:nvSpPr>
        <p:spPr>
          <a:xfrm>
            <a:off x="756685" y="6776225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168" name="Google Shape;168;p15"/>
          <p:cNvSpPr txBox="1"/>
          <p:nvPr/>
        </p:nvSpPr>
        <p:spPr>
          <a:xfrm>
            <a:off x="1525276" y="2642879"/>
            <a:ext cx="4482300" cy="5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56" u="none" cap="none" strike="noStrike">
                <a:solidFill>
                  <a:srgbClr val="000000"/>
                </a:solidFill>
              </a:rPr>
              <a:t>CREDITS</a:t>
            </a:r>
            <a:endParaRPr b="1"/>
          </a:p>
        </p:txBody>
      </p:sp>
      <p:sp>
        <p:nvSpPr>
          <p:cNvPr id="169" name="Google Shape;169;p15"/>
          <p:cNvSpPr txBox="1"/>
          <p:nvPr/>
        </p:nvSpPr>
        <p:spPr>
          <a:xfrm>
            <a:off x="1915715" y="6318935"/>
            <a:ext cx="3701498" cy="372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74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170" name="Google Shape;170;p15"/>
          <p:cNvSpPr/>
          <p:nvPr/>
        </p:nvSpPr>
        <p:spPr>
          <a:xfrm>
            <a:off x="2294989" y="4253034"/>
            <a:ext cx="2942951" cy="735738"/>
          </a:xfrm>
          <a:custGeom>
            <a:rect b="b" l="l" r="r" t="t"/>
            <a:pathLst>
              <a:path extrusionOk="0" h="735738" w="2942951">
                <a:moveTo>
                  <a:pt x="0" y="0"/>
                </a:moveTo>
                <a:lnTo>
                  <a:pt x="2942950" y="0"/>
                </a:lnTo>
                <a:lnTo>
                  <a:pt x="2942950" y="735738"/>
                </a:lnTo>
                <a:lnTo>
                  <a:pt x="0" y="7357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