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Sue Ellen Francisco"/>
      <p:regular r:id="rId10"/>
    </p:embeddedFont>
    <p:embeddedFont>
      <p:font typeface="Alata"/>
      <p:regular r:id="rId11"/>
    </p:embeddedFont>
    <p:embeddedFont>
      <p:font typeface="Ju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ata-regular.fntdata"/><Relationship Id="rId10" Type="http://schemas.openxmlformats.org/officeDocument/2006/relationships/font" Target="fonts/SueEllenFrancisco-regular.fntdata"/><Relationship Id="rId12" Type="http://schemas.openxmlformats.org/officeDocument/2006/relationships/font" Target="fonts/Ju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68" name="Google Shape;26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73" name="Google Shape;273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4" name="Google Shape;274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5" name="Google Shape;27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80" name="Google Shape;280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2" name="Google Shape;28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4050400" y="3793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253450" y="296918"/>
            <a:ext cx="7053573" cy="10098329"/>
            <a:chOff x="0" y="0"/>
            <a:chExt cx="2527800" cy="3618954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2527672" cy="3618954"/>
            </a:xfrm>
            <a:custGeom>
              <a:rect b="b" l="l" r="r" t="t"/>
              <a:pathLst>
                <a:path extrusionOk="0" h="3618954" w="2527672">
                  <a:moveTo>
                    <a:pt x="0" y="0"/>
                  </a:moveTo>
                  <a:lnTo>
                    <a:pt x="2527672" y="0"/>
                  </a:lnTo>
                  <a:lnTo>
                    <a:pt x="2527672" y="3618954"/>
                  </a:lnTo>
                  <a:lnTo>
                    <a:pt x="0" y="3618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0"/>
              <a:ext cx="2527800" cy="36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525265" y="8420750"/>
            <a:ext cx="1332750" cy="623724"/>
            <a:chOff x="0" y="0"/>
            <a:chExt cx="811564" cy="37981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402850" y="8377792"/>
            <a:ext cx="709656" cy="709656"/>
            <a:chOff x="0" y="0"/>
            <a:chExt cx="812800" cy="8128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525265" y="9490720"/>
            <a:ext cx="1332750" cy="623724"/>
            <a:chOff x="0" y="0"/>
            <a:chExt cx="811564" cy="37981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402850" y="9447762"/>
            <a:ext cx="709656" cy="709656"/>
            <a:chOff x="0" y="0"/>
            <a:chExt cx="812800" cy="8128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2291642" y="8420750"/>
            <a:ext cx="1332750" cy="623724"/>
            <a:chOff x="0" y="0"/>
            <a:chExt cx="811564" cy="379810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2169227" y="8377792"/>
            <a:ext cx="709656" cy="709656"/>
            <a:chOff x="0" y="0"/>
            <a:chExt cx="812800" cy="812800"/>
          </a:xfrm>
        </p:grpSpPr>
        <p:sp>
          <p:nvSpPr>
            <p:cNvPr id="37" name="Google Shape;3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291642" y="9490720"/>
            <a:ext cx="1332750" cy="623724"/>
            <a:chOff x="0" y="0"/>
            <a:chExt cx="811564" cy="379810"/>
          </a:xfrm>
        </p:grpSpPr>
        <p:sp>
          <p:nvSpPr>
            <p:cNvPr id="40" name="Google Shape;40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2169227" y="9447762"/>
            <a:ext cx="709656" cy="709656"/>
            <a:chOff x="0" y="0"/>
            <a:chExt cx="812800" cy="812800"/>
          </a:xfrm>
        </p:grpSpPr>
        <p:sp>
          <p:nvSpPr>
            <p:cNvPr id="43" name="Google Shape;4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4058019" y="8420750"/>
            <a:ext cx="1332750" cy="623724"/>
            <a:chOff x="0" y="0"/>
            <a:chExt cx="811564" cy="379810"/>
          </a:xfrm>
        </p:grpSpPr>
        <p:sp>
          <p:nvSpPr>
            <p:cNvPr id="46" name="Google Shape;46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3935605" y="8377792"/>
            <a:ext cx="709656" cy="709656"/>
            <a:chOff x="0" y="0"/>
            <a:chExt cx="812800" cy="812800"/>
          </a:xfrm>
        </p:grpSpPr>
        <p:sp>
          <p:nvSpPr>
            <p:cNvPr id="49" name="Google Shape;4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3"/>
          <p:cNvGrpSpPr/>
          <p:nvPr/>
        </p:nvGrpSpPr>
        <p:grpSpPr>
          <a:xfrm>
            <a:off x="4058019" y="9490720"/>
            <a:ext cx="1332750" cy="623724"/>
            <a:chOff x="0" y="0"/>
            <a:chExt cx="811564" cy="379810"/>
          </a:xfrm>
        </p:grpSpPr>
        <p:sp>
          <p:nvSpPr>
            <p:cNvPr id="52" name="Google Shape;52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3935605" y="9447762"/>
            <a:ext cx="709656" cy="709656"/>
            <a:chOff x="0" y="0"/>
            <a:chExt cx="812800" cy="812800"/>
          </a:xfrm>
        </p:grpSpPr>
        <p:sp>
          <p:nvSpPr>
            <p:cNvPr id="55" name="Google Shape;5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5824397" y="8420750"/>
            <a:ext cx="1332750" cy="623724"/>
            <a:chOff x="0" y="0"/>
            <a:chExt cx="811564" cy="379810"/>
          </a:xfrm>
        </p:grpSpPr>
        <p:sp>
          <p:nvSpPr>
            <p:cNvPr id="58" name="Google Shape;58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5701982" y="8377792"/>
            <a:ext cx="709656" cy="709656"/>
            <a:chOff x="0" y="0"/>
            <a:chExt cx="812800" cy="812800"/>
          </a:xfrm>
        </p:grpSpPr>
        <p:sp>
          <p:nvSpPr>
            <p:cNvPr id="61" name="Google Shape;6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5824397" y="9490720"/>
            <a:ext cx="1332750" cy="623724"/>
            <a:chOff x="0" y="0"/>
            <a:chExt cx="811564" cy="379810"/>
          </a:xfrm>
        </p:grpSpPr>
        <p:sp>
          <p:nvSpPr>
            <p:cNvPr id="64" name="Google Shape;64;p3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701982" y="9447762"/>
            <a:ext cx="709656" cy="709656"/>
            <a:chOff x="0" y="0"/>
            <a:chExt cx="812800" cy="812800"/>
          </a:xfrm>
        </p:grpSpPr>
        <p:sp>
          <p:nvSpPr>
            <p:cNvPr id="67" name="Google Shape;6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4029547" y="9512230"/>
            <a:ext cx="489248" cy="608793"/>
          </a:xfrm>
          <a:custGeom>
            <a:rect b="b" l="l" r="r" t="t"/>
            <a:pathLst>
              <a:path extrusionOk="0" h="608793" w="489248">
                <a:moveTo>
                  <a:pt x="0" y="0"/>
                </a:moveTo>
                <a:lnTo>
                  <a:pt x="489248" y="0"/>
                </a:lnTo>
                <a:lnTo>
                  <a:pt x="489248" y="608793"/>
                </a:lnTo>
                <a:lnTo>
                  <a:pt x="0" y="608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3"/>
          <p:cNvSpPr/>
          <p:nvPr/>
        </p:nvSpPr>
        <p:spPr>
          <a:xfrm>
            <a:off x="4112776" y="8428932"/>
            <a:ext cx="452477" cy="614474"/>
          </a:xfrm>
          <a:custGeom>
            <a:rect b="b" l="l" r="r" t="t"/>
            <a:pathLst>
              <a:path extrusionOk="0" h="614474" w="452477">
                <a:moveTo>
                  <a:pt x="0" y="0"/>
                </a:moveTo>
                <a:lnTo>
                  <a:pt x="452477" y="0"/>
                </a:lnTo>
                <a:lnTo>
                  <a:pt x="452477" y="614475"/>
                </a:lnTo>
                <a:lnTo>
                  <a:pt x="0" y="6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3"/>
          <p:cNvSpPr/>
          <p:nvPr/>
        </p:nvSpPr>
        <p:spPr>
          <a:xfrm>
            <a:off x="2355646" y="9490720"/>
            <a:ext cx="336804" cy="611361"/>
          </a:xfrm>
          <a:custGeom>
            <a:rect b="b" l="l" r="r" t="t"/>
            <a:pathLst>
              <a:path extrusionOk="0" h="611361" w="336804">
                <a:moveTo>
                  <a:pt x="0" y="0"/>
                </a:moveTo>
                <a:lnTo>
                  <a:pt x="336804" y="0"/>
                </a:lnTo>
                <a:lnTo>
                  <a:pt x="336804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3"/>
          <p:cNvSpPr/>
          <p:nvPr/>
        </p:nvSpPr>
        <p:spPr>
          <a:xfrm>
            <a:off x="502951" y="9512230"/>
            <a:ext cx="509440" cy="568340"/>
          </a:xfrm>
          <a:custGeom>
            <a:rect b="b" l="l" r="r" t="t"/>
            <a:pathLst>
              <a:path extrusionOk="0" h="568340" w="509440">
                <a:moveTo>
                  <a:pt x="0" y="0"/>
                </a:moveTo>
                <a:lnTo>
                  <a:pt x="509440" y="0"/>
                </a:lnTo>
                <a:lnTo>
                  <a:pt x="509440" y="568341"/>
                </a:lnTo>
                <a:lnTo>
                  <a:pt x="0" y="56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3"/>
          <p:cNvSpPr/>
          <p:nvPr/>
        </p:nvSpPr>
        <p:spPr>
          <a:xfrm>
            <a:off x="5785700" y="8439738"/>
            <a:ext cx="542205" cy="603669"/>
          </a:xfrm>
          <a:custGeom>
            <a:rect b="b" l="l" r="r" t="t"/>
            <a:pathLst>
              <a:path extrusionOk="0" h="603669" w="542205">
                <a:moveTo>
                  <a:pt x="0" y="0"/>
                </a:moveTo>
                <a:lnTo>
                  <a:pt x="542205" y="0"/>
                </a:lnTo>
                <a:lnTo>
                  <a:pt x="542205" y="603669"/>
                </a:lnTo>
                <a:lnTo>
                  <a:pt x="0" y="60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3"/>
          <p:cNvSpPr/>
          <p:nvPr/>
        </p:nvSpPr>
        <p:spPr>
          <a:xfrm>
            <a:off x="2247987" y="8439738"/>
            <a:ext cx="530438" cy="583482"/>
          </a:xfrm>
          <a:custGeom>
            <a:rect b="b" l="l" r="r" t="t"/>
            <a:pathLst>
              <a:path extrusionOk="0" h="583482" w="530438">
                <a:moveTo>
                  <a:pt x="0" y="0"/>
                </a:moveTo>
                <a:lnTo>
                  <a:pt x="530438" y="0"/>
                </a:lnTo>
                <a:lnTo>
                  <a:pt x="530438" y="583482"/>
                </a:lnTo>
                <a:lnTo>
                  <a:pt x="0" y="5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3"/>
          <p:cNvSpPr/>
          <p:nvPr/>
        </p:nvSpPr>
        <p:spPr>
          <a:xfrm>
            <a:off x="456103" y="8420750"/>
            <a:ext cx="599794" cy="599794"/>
          </a:xfrm>
          <a:custGeom>
            <a:rect b="b" l="l" r="r" t="t"/>
            <a:pathLst>
              <a:path extrusionOk="0" h="599794" w="599794">
                <a:moveTo>
                  <a:pt x="0" y="0"/>
                </a:moveTo>
                <a:lnTo>
                  <a:pt x="599794" y="0"/>
                </a:lnTo>
                <a:lnTo>
                  <a:pt x="599794" y="599794"/>
                </a:lnTo>
                <a:lnTo>
                  <a:pt x="0" y="5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5824397" y="9505862"/>
            <a:ext cx="451296" cy="611361"/>
          </a:xfrm>
          <a:custGeom>
            <a:rect b="b" l="l" r="r" t="t"/>
            <a:pathLst>
              <a:path extrusionOk="0" h="611361" w="451296">
                <a:moveTo>
                  <a:pt x="0" y="0"/>
                </a:moveTo>
                <a:lnTo>
                  <a:pt x="451295" y="0"/>
                </a:lnTo>
                <a:lnTo>
                  <a:pt x="451295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3"/>
          <p:cNvSpPr txBox="1"/>
          <p:nvPr/>
        </p:nvSpPr>
        <p:spPr>
          <a:xfrm>
            <a:off x="1104274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2870652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4611570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6352488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1104274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2870652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4611570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6352488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 rot="1193110">
            <a:off x="5919289" y="2701912"/>
            <a:ext cx="1085181" cy="1085181"/>
          </a:xfrm>
          <a:custGeom>
            <a:rect b="b" l="l" r="r" t="t"/>
            <a:pathLst>
              <a:path extrusionOk="0" h="1085615" w="1085615">
                <a:moveTo>
                  <a:pt x="0" y="0"/>
                </a:moveTo>
                <a:lnTo>
                  <a:pt x="1085615" y="0"/>
                </a:lnTo>
                <a:lnTo>
                  <a:pt x="1085615" y="1085615"/>
                </a:lnTo>
                <a:lnTo>
                  <a:pt x="0" y="1085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3"/>
          <p:cNvSpPr/>
          <p:nvPr/>
        </p:nvSpPr>
        <p:spPr>
          <a:xfrm rot="-1002778">
            <a:off x="1505757" y="4802333"/>
            <a:ext cx="1009963" cy="1371555"/>
          </a:xfrm>
          <a:custGeom>
            <a:rect b="b" l="l" r="r" t="t"/>
            <a:pathLst>
              <a:path extrusionOk="0" h="1371924" w="1010235">
                <a:moveTo>
                  <a:pt x="0" y="0"/>
                </a:moveTo>
                <a:lnTo>
                  <a:pt x="1010235" y="0"/>
                </a:lnTo>
                <a:lnTo>
                  <a:pt x="1010235" y="1371924"/>
                </a:lnTo>
                <a:lnTo>
                  <a:pt x="0" y="137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3"/>
          <p:cNvSpPr/>
          <p:nvPr/>
        </p:nvSpPr>
        <p:spPr>
          <a:xfrm rot="-940191">
            <a:off x="2627169" y="3857450"/>
            <a:ext cx="876851" cy="964535"/>
          </a:xfrm>
          <a:custGeom>
            <a:rect b="b" l="l" r="r" t="t"/>
            <a:pathLst>
              <a:path extrusionOk="0" h="964870" w="877155">
                <a:moveTo>
                  <a:pt x="0" y="0"/>
                </a:moveTo>
                <a:lnTo>
                  <a:pt x="877155" y="0"/>
                </a:lnTo>
                <a:lnTo>
                  <a:pt x="877155" y="964870"/>
                </a:lnTo>
                <a:lnTo>
                  <a:pt x="0" y="964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3"/>
          <p:cNvSpPr/>
          <p:nvPr/>
        </p:nvSpPr>
        <p:spPr>
          <a:xfrm>
            <a:off x="782628" y="2611528"/>
            <a:ext cx="892101" cy="993230"/>
          </a:xfrm>
          <a:custGeom>
            <a:rect b="b" l="l" r="r" t="t"/>
            <a:pathLst>
              <a:path extrusionOk="0" h="993230" w="892101">
                <a:moveTo>
                  <a:pt x="0" y="0"/>
                </a:moveTo>
                <a:lnTo>
                  <a:pt x="892100" y="0"/>
                </a:lnTo>
                <a:lnTo>
                  <a:pt x="892100" y="993229"/>
                </a:lnTo>
                <a:lnTo>
                  <a:pt x="0" y="99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3"/>
          <p:cNvSpPr/>
          <p:nvPr/>
        </p:nvSpPr>
        <p:spPr>
          <a:xfrm>
            <a:off x="3935605" y="3125231"/>
            <a:ext cx="773776" cy="1404543"/>
          </a:xfrm>
          <a:custGeom>
            <a:rect b="b" l="l" r="r" t="t"/>
            <a:pathLst>
              <a:path extrusionOk="0" h="1404543" w="773776">
                <a:moveTo>
                  <a:pt x="0" y="0"/>
                </a:moveTo>
                <a:lnTo>
                  <a:pt x="773775" y="0"/>
                </a:lnTo>
                <a:lnTo>
                  <a:pt x="773775" y="1404543"/>
                </a:lnTo>
                <a:lnTo>
                  <a:pt x="0" y="140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3"/>
          <p:cNvSpPr/>
          <p:nvPr/>
        </p:nvSpPr>
        <p:spPr>
          <a:xfrm rot="-1378363">
            <a:off x="6157654" y="5327826"/>
            <a:ext cx="773706" cy="962756"/>
          </a:xfrm>
          <a:custGeom>
            <a:rect b="b" l="l" r="r" t="t"/>
            <a:pathLst>
              <a:path extrusionOk="0" h="963479" w="774287">
                <a:moveTo>
                  <a:pt x="0" y="0"/>
                </a:moveTo>
                <a:lnTo>
                  <a:pt x="774287" y="0"/>
                </a:lnTo>
                <a:lnTo>
                  <a:pt x="774287" y="963479"/>
                </a:lnTo>
                <a:lnTo>
                  <a:pt x="0" y="96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3"/>
          <p:cNvSpPr/>
          <p:nvPr/>
        </p:nvSpPr>
        <p:spPr>
          <a:xfrm rot="1092509">
            <a:off x="1985900" y="2934004"/>
            <a:ext cx="817984" cy="1108106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20" y="0"/>
                </a:lnTo>
                <a:lnTo>
                  <a:pt x="817920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3"/>
          <p:cNvSpPr/>
          <p:nvPr/>
        </p:nvSpPr>
        <p:spPr>
          <a:xfrm rot="-612915">
            <a:off x="3267191" y="7029718"/>
            <a:ext cx="791137" cy="882607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5"/>
                </a:lnTo>
                <a:lnTo>
                  <a:pt x="0" y="88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3"/>
          <p:cNvSpPr/>
          <p:nvPr/>
        </p:nvSpPr>
        <p:spPr>
          <a:xfrm rot="1092509">
            <a:off x="6064895" y="6807223"/>
            <a:ext cx="817984" cy="1108106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19" y="0"/>
                </a:lnTo>
                <a:lnTo>
                  <a:pt x="817919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3"/>
          <p:cNvSpPr/>
          <p:nvPr/>
        </p:nvSpPr>
        <p:spPr>
          <a:xfrm>
            <a:off x="3221763" y="2565912"/>
            <a:ext cx="671509" cy="835588"/>
          </a:xfrm>
          <a:custGeom>
            <a:rect b="b" l="l" r="r" t="t"/>
            <a:pathLst>
              <a:path extrusionOk="0" h="835588" w="671509">
                <a:moveTo>
                  <a:pt x="0" y="0"/>
                </a:moveTo>
                <a:lnTo>
                  <a:pt x="671509" y="0"/>
                </a:lnTo>
                <a:lnTo>
                  <a:pt x="671509" y="835588"/>
                </a:lnTo>
                <a:lnTo>
                  <a:pt x="0" y="83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3"/>
          <p:cNvSpPr/>
          <p:nvPr/>
        </p:nvSpPr>
        <p:spPr>
          <a:xfrm rot="1193110">
            <a:off x="801409" y="3920758"/>
            <a:ext cx="838500" cy="83850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3"/>
          <p:cNvSpPr/>
          <p:nvPr/>
        </p:nvSpPr>
        <p:spPr>
          <a:xfrm rot="-1002778">
            <a:off x="4798148" y="2366481"/>
            <a:ext cx="840480" cy="1141392"/>
          </a:xfrm>
          <a:custGeom>
            <a:rect b="b" l="l" r="r" t="t"/>
            <a:pathLst>
              <a:path extrusionOk="0" h="1141699" w="840706">
                <a:moveTo>
                  <a:pt x="0" y="0"/>
                </a:moveTo>
                <a:lnTo>
                  <a:pt x="840706" y="0"/>
                </a:lnTo>
                <a:lnTo>
                  <a:pt x="840706" y="1141699"/>
                </a:lnTo>
                <a:lnTo>
                  <a:pt x="0" y="1141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3"/>
          <p:cNvSpPr/>
          <p:nvPr/>
        </p:nvSpPr>
        <p:spPr>
          <a:xfrm rot="940191">
            <a:off x="2502527" y="6228381"/>
            <a:ext cx="647746" cy="1175777"/>
          </a:xfrm>
          <a:custGeom>
            <a:rect b="b" l="l" r="r" t="t"/>
            <a:pathLst>
              <a:path extrusionOk="0" h="1176185" w="647971">
                <a:moveTo>
                  <a:pt x="0" y="0"/>
                </a:moveTo>
                <a:lnTo>
                  <a:pt x="647971" y="0"/>
                </a:lnTo>
                <a:lnTo>
                  <a:pt x="647971" y="1176185"/>
                </a:lnTo>
                <a:lnTo>
                  <a:pt x="0" y="1176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3"/>
          <p:cNvSpPr/>
          <p:nvPr/>
        </p:nvSpPr>
        <p:spPr>
          <a:xfrm rot="-612915">
            <a:off x="5137260" y="3763980"/>
            <a:ext cx="791137" cy="882607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4"/>
                </a:lnTo>
                <a:lnTo>
                  <a:pt x="0" y="881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3"/>
          <p:cNvSpPr/>
          <p:nvPr/>
        </p:nvSpPr>
        <p:spPr>
          <a:xfrm rot="1193110">
            <a:off x="5336312" y="6123880"/>
            <a:ext cx="838500" cy="83850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3"/>
          <p:cNvSpPr/>
          <p:nvPr/>
        </p:nvSpPr>
        <p:spPr>
          <a:xfrm rot="1528540">
            <a:off x="671531" y="6393783"/>
            <a:ext cx="669444" cy="833019"/>
          </a:xfrm>
          <a:custGeom>
            <a:rect b="b" l="l" r="r" t="t"/>
            <a:pathLst>
              <a:path extrusionOk="0" h="833266" w="669643">
                <a:moveTo>
                  <a:pt x="0" y="0"/>
                </a:moveTo>
                <a:lnTo>
                  <a:pt x="669643" y="0"/>
                </a:lnTo>
                <a:lnTo>
                  <a:pt x="669643" y="833266"/>
                </a:lnTo>
                <a:lnTo>
                  <a:pt x="0" y="83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3"/>
          <p:cNvSpPr/>
          <p:nvPr/>
        </p:nvSpPr>
        <p:spPr>
          <a:xfrm rot="1073513">
            <a:off x="4685019" y="7008243"/>
            <a:ext cx="821488" cy="903638"/>
          </a:xfrm>
          <a:custGeom>
            <a:rect b="b" l="l" r="r" t="t"/>
            <a:pathLst>
              <a:path extrusionOk="0" h="902820" w="820745">
                <a:moveTo>
                  <a:pt x="0" y="0"/>
                </a:moveTo>
                <a:lnTo>
                  <a:pt x="820746" y="0"/>
                </a:lnTo>
                <a:lnTo>
                  <a:pt x="820746" y="902820"/>
                </a:lnTo>
                <a:lnTo>
                  <a:pt x="0" y="90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3"/>
          <p:cNvSpPr/>
          <p:nvPr/>
        </p:nvSpPr>
        <p:spPr>
          <a:xfrm rot="-1859299">
            <a:off x="1443189" y="6946760"/>
            <a:ext cx="773365" cy="1047662"/>
          </a:xfrm>
          <a:custGeom>
            <a:rect b="b" l="l" r="r" t="t"/>
            <a:pathLst>
              <a:path extrusionOk="0" h="1047384" w="773160">
                <a:moveTo>
                  <a:pt x="0" y="0"/>
                </a:moveTo>
                <a:lnTo>
                  <a:pt x="773160" y="0"/>
                </a:lnTo>
                <a:lnTo>
                  <a:pt x="773160" y="1047384"/>
                </a:lnTo>
                <a:lnTo>
                  <a:pt x="0" y="104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/>
          <p:nvPr/>
        </p:nvSpPr>
        <p:spPr>
          <a:xfrm rot="-1859299">
            <a:off x="6150094" y="4108580"/>
            <a:ext cx="692861" cy="938605"/>
          </a:xfrm>
          <a:custGeom>
            <a:rect b="b" l="l" r="r" t="t"/>
            <a:pathLst>
              <a:path extrusionOk="0" h="938356" w="692677">
                <a:moveTo>
                  <a:pt x="0" y="0"/>
                </a:moveTo>
                <a:lnTo>
                  <a:pt x="692677" y="0"/>
                </a:lnTo>
                <a:lnTo>
                  <a:pt x="692677" y="938356"/>
                </a:lnTo>
                <a:lnTo>
                  <a:pt x="0" y="938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/>
          <p:nvPr/>
        </p:nvSpPr>
        <p:spPr>
          <a:xfrm>
            <a:off x="3832519" y="6161277"/>
            <a:ext cx="812727" cy="1011312"/>
          </a:xfrm>
          <a:custGeom>
            <a:rect b="b" l="l" r="r" t="t"/>
            <a:pathLst>
              <a:path extrusionOk="0" h="1011312" w="812727">
                <a:moveTo>
                  <a:pt x="0" y="0"/>
                </a:moveTo>
                <a:lnTo>
                  <a:pt x="812727" y="0"/>
                </a:lnTo>
                <a:lnTo>
                  <a:pt x="812727" y="1011312"/>
                </a:lnTo>
                <a:lnTo>
                  <a:pt x="0" y="1011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3"/>
          <p:cNvSpPr/>
          <p:nvPr/>
        </p:nvSpPr>
        <p:spPr>
          <a:xfrm rot="1174028">
            <a:off x="4972064" y="4990565"/>
            <a:ext cx="837834" cy="932812"/>
          </a:xfrm>
          <a:custGeom>
            <a:rect b="b" l="l" r="r" t="t"/>
            <a:pathLst>
              <a:path extrusionOk="0" h="932564" w="837612">
                <a:moveTo>
                  <a:pt x="0" y="0"/>
                </a:moveTo>
                <a:lnTo>
                  <a:pt x="837612" y="0"/>
                </a:lnTo>
                <a:lnTo>
                  <a:pt x="837612" y="932564"/>
                </a:lnTo>
                <a:lnTo>
                  <a:pt x="0" y="932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3"/>
          <p:cNvSpPr/>
          <p:nvPr/>
        </p:nvSpPr>
        <p:spPr>
          <a:xfrm rot="-1605439">
            <a:off x="3695445" y="4756744"/>
            <a:ext cx="838440" cy="83844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 rot="-2377326">
            <a:off x="2762522" y="5127038"/>
            <a:ext cx="745759" cy="830299"/>
          </a:xfrm>
          <a:custGeom>
            <a:rect b="b" l="l" r="r" t="t"/>
            <a:pathLst>
              <a:path extrusionOk="0" h="830587" w="746018">
                <a:moveTo>
                  <a:pt x="0" y="0"/>
                </a:moveTo>
                <a:lnTo>
                  <a:pt x="746018" y="0"/>
                </a:lnTo>
                <a:lnTo>
                  <a:pt x="746018" y="830586"/>
                </a:lnTo>
                <a:lnTo>
                  <a:pt x="0" y="830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3"/>
          <p:cNvSpPr/>
          <p:nvPr/>
        </p:nvSpPr>
        <p:spPr>
          <a:xfrm rot="1790023">
            <a:off x="671036" y="5207832"/>
            <a:ext cx="699572" cy="769529"/>
          </a:xfrm>
          <a:custGeom>
            <a:rect b="b" l="l" r="r" t="t"/>
            <a:pathLst>
              <a:path extrusionOk="0" h="769505" w="699550">
                <a:moveTo>
                  <a:pt x="0" y="0"/>
                </a:moveTo>
                <a:lnTo>
                  <a:pt x="699550" y="0"/>
                </a:lnTo>
                <a:lnTo>
                  <a:pt x="699550" y="769505"/>
                </a:lnTo>
                <a:lnTo>
                  <a:pt x="0" y="769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3"/>
          <p:cNvSpPr txBox="1"/>
          <p:nvPr>
            <p:ph type="title"/>
          </p:nvPr>
        </p:nvSpPr>
        <p:spPr>
          <a:xfrm>
            <a:off x="1230050" y="8155275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0" name="Google Shape;110;p3"/>
          <p:cNvSpPr txBox="1"/>
          <p:nvPr>
            <p:ph idx="2" type="title"/>
          </p:nvPr>
        </p:nvSpPr>
        <p:spPr>
          <a:xfrm>
            <a:off x="2969600" y="8155275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1" name="Google Shape;111;p3"/>
          <p:cNvSpPr txBox="1"/>
          <p:nvPr>
            <p:ph idx="3" type="title"/>
          </p:nvPr>
        </p:nvSpPr>
        <p:spPr>
          <a:xfrm>
            <a:off x="1259913" y="9228300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2" name="Google Shape;112;p3"/>
          <p:cNvSpPr txBox="1"/>
          <p:nvPr>
            <p:ph idx="4" type="title"/>
          </p:nvPr>
        </p:nvSpPr>
        <p:spPr>
          <a:xfrm>
            <a:off x="2999463" y="9228300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5" type="title"/>
          </p:nvPr>
        </p:nvSpPr>
        <p:spPr>
          <a:xfrm>
            <a:off x="4727338" y="9297000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4" name="Google Shape;114;p3"/>
          <p:cNvSpPr txBox="1"/>
          <p:nvPr>
            <p:ph idx="6" type="title"/>
          </p:nvPr>
        </p:nvSpPr>
        <p:spPr>
          <a:xfrm>
            <a:off x="6466888" y="9297000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5" name="Google Shape;115;p3"/>
          <p:cNvSpPr txBox="1"/>
          <p:nvPr>
            <p:ph idx="7" type="title"/>
          </p:nvPr>
        </p:nvSpPr>
        <p:spPr>
          <a:xfrm>
            <a:off x="4803538" y="8155275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8" type="title"/>
          </p:nvPr>
        </p:nvSpPr>
        <p:spPr>
          <a:xfrm>
            <a:off x="6543088" y="8155275"/>
            <a:ext cx="5304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4648"/>
              </a:buClr>
              <a:buSzPts val="4500"/>
              <a:buNone/>
              <a:defRPr sz="4500">
                <a:solidFill>
                  <a:srgbClr val="4646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>
            <a:off x="1004938" y="444400"/>
            <a:ext cx="5694000" cy="5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9" type="title"/>
          </p:nvPr>
        </p:nvSpPr>
        <p:spPr>
          <a:xfrm>
            <a:off x="1024888" y="1178450"/>
            <a:ext cx="5654100" cy="7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3" type="body"/>
          </p:nvPr>
        </p:nvSpPr>
        <p:spPr>
          <a:xfrm>
            <a:off x="1372438" y="2130750"/>
            <a:ext cx="4959000" cy="4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>
              <a:spcBef>
                <a:spcPts val="640"/>
              </a:spcBef>
              <a:spcAft>
                <a:spcPts val="0"/>
              </a:spcAft>
              <a:buSzPts val="2500"/>
              <a:buFont typeface="Sue Ellen Francisco"/>
              <a:buChar char="•"/>
              <a:defRPr sz="25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indent="-387350" lvl="1" marL="91440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-4013175" y="4439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4"/>
          <p:cNvGrpSpPr/>
          <p:nvPr/>
        </p:nvGrpSpPr>
        <p:grpSpPr>
          <a:xfrm>
            <a:off x="253450" y="1615446"/>
            <a:ext cx="7053072" cy="8132805"/>
            <a:chOff x="0" y="0"/>
            <a:chExt cx="812800" cy="937229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812800" cy="937229"/>
            </a:xfrm>
            <a:custGeom>
              <a:rect b="b" l="l" r="r" t="t"/>
              <a:pathLst>
                <a:path extrusionOk="0" h="937229" w="812800">
                  <a:moveTo>
                    <a:pt x="127329" y="0"/>
                  </a:moveTo>
                  <a:lnTo>
                    <a:pt x="685471" y="0"/>
                  </a:lnTo>
                  <a:cubicBezTo>
                    <a:pt x="719241" y="0"/>
                    <a:pt x="751627" y="13415"/>
                    <a:pt x="775506" y="37294"/>
                  </a:cubicBezTo>
                  <a:cubicBezTo>
                    <a:pt x="799385" y="61173"/>
                    <a:pt x="812800" y="93559"/>
                    <a:pt x="812800" y="127329"/>
                  </a:cubicBezTo>
                  <a:lnTo>
                    <a:pt x="812800" y="809900"/>
                  </a:lnTo>
                  <a:cubicBezTo>
                    <a:pt x="812800" y="843670"/>
                    <a:pt x="799385" y="876056"/>
                    <a:pt x="775506" y="899935"/>
                  </a:cubicBezTo>
                  <a:cubicBezTo>
                    <a:pt x="751627" y="923814"/>
                    <a:pt x="719241" y="937229"/>
                    <a:pt x="685471" y="937229"/>
                  </a:cubicBezTo>
                  <a:lnTo>
                    <a:pt x="127329" y="937229"/>
                  </a:lnTo>
                  <a:cubicBezTo>
                    <a:pt x="93559" y="937229"/>
                    <a:pt x="61173" y="923814"/>
                    <a:pt x="37294" y="899935"/>
                  </a:cubicBezTo>
                  <a:cubicBezTo>
                    <a:pt x="13415" y="876056"/>
                    <a:pt x="0" y="843670"/>
                    <a:pt x="0" y="809900"/>
                  </a:cubicBezTo>
                  <a:lnTo>
                    <a:pt x="0" y="127329"/>
                  </a:lnTo>
                  <a:cubicBezTo>
                    <a:pt x="0" y="93559"/>
                    <a:pt x="13415" y="61173"/>
                    <a:pt x="37294" y="37294"/>
                  </a:cubicBezTo>
                  <a:cubicBezTo>
                    <a:pt x="61173" y="13415"/>
                    <a:pt x="93559" y="0"/>
                    <a:pt x="127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0" y="0"/>
              <a:ext cx="812700" cy="9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4"/>
          <p:cNvSpPr/>
          <p:nvPr/>
        </p:nvSpPr>
        <p:spPr>
          <a:xfrm rot="833831">
            <a:off x="5314949" y="6201837"/>
            <a:ext cx="2609467" cy="4736656"/>
          </a:xfrm>
          <a:custGeom>
            <a:rect b="b" l="l" r="r" t="t"/>
            <a:pathLst>
              <a:path extrusionOk="0" h="4740212" w="2611426">
                <a:moveTo>
                  <a:pt x="0" y="0"/>
                </a:moveTo>
                <a:lnTo>
                  <a:pt x="2611426" y="0"/>
                </a:lnTo>
                <a:lnTo>
                  <a:pt x="2611426" y="4740211"/>
                </a:lnTo>
                <a:lnTo>
                  <a:pt x="0" y="474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/>
          <p:nvPr/>
        </p:nvSpPr>
        <p:spPr>
          <a:xfrm rot="-1002778">
            <a:off x="4045244" y="9051176"/>
            <a:ext cx="1680868" cy="2091578"/>
          </a:xfrm>
          <a:custGeom>
            <a:rect b="b" l="l" r="r" t="t"/>
            <a:pathLst>
              <a:path extrusionOk="0" h="2092140" w="1681320">
                <a:moveTo>
                  <a:pt x="0" y="0"/>
                </a:moveTo>
                <a:lnTo>
                  <a:pt x="1681320" y="0"/>
                </a:lnTo>
                <a:lnTo>
                  <a:pt x="1681320" y="2092140"/>
                </a:lnTo>
                <a:lnTo>
                  <a:pt x="0" y="2092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4"/>
          <p:cNvSpPr txBox="1"/>
          <p:nvPr>
            <p:ph type="title"/>
          </p:nvPr>
        </p:nvSpPr>
        <p:spPr>
          <a:xfrm>
            <a:off x="1448275" y="2575150"/>
            <a:ext cx="4959900" cy="12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1487950" y="4400375"/>
            <a:ext cx="4900200" cy="19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>
              <a:spcBef>
                <a:spcPts val="640"/>
              </a:spcBef>
              <a:spcAft>
                <a:spcPts val="0"/>
              </a:spcAft>
              <a:buSzPts val="2500"/>
              <a:buFont typeface="Sue Ellen Francisco"/>
              <a:buChar char="•"/>
              <a:defRPr sz="25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indent="-387350" lvl="1" marL="91440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-4013175" y="4439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5"/>
          <p:cNvGrpSpPr/>
          <p:nvPr/>
        </p:nvGrpSpPr>
        <p:grpSpPr>
          <a:xfrm>
            <a:off x="253450" y="2348231"/>
            <a:ext cx="7053072" cy="5855056"/>
            <a:chOff x="0" y="0"/>
            <a:chExt cx="812800" cy="674740"/>
          </a:xfrm>
        </p:grpSpPr>
        <p:sp>
          <p:nvSpPr>
            <p:cNvPr id="138" name="Google Shape;138;p5"/>
            <p:cNvSpPr/>
            <p:nvPr/>
          </p:nvSpPr>
          <p:spPr>
            <a:xfrm>
              <a:off x="0" y="0"/>
              <a:ext cx="812800" cy="674740"/>
            </a:xfrm>
            <a:custGeom>
              <a:rect b="b" l="l" r="r" t="t"/>
              <a:pathLst>
                <a:path extrusionOk="0" h="67474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547740"/>
                  </a:lnTo>
                  <a:cubicBezTo>
                    <a:pt x="812800" y="581423"/>
                    <a:pt x="799420" y="613726"/>
                    <a:pt x="775603" y="637543"/>
                  </a:cubicBezTo>
                  <a:cubicBezTo>
                    <a:pt x="751785" y="661360"/>
                    <a:pt x="719482" y="674740"/>
                    <a:pt x="685800" y="674740"/>
                  </a:cubicBezTo>
                  <a:lnTo>
                    <a:pt x="127000" y="674740"/>
                  </a:lnTo>
                  <a:cubicBezTo>
                    <a:pt x="56860" y="674740"/>
                    <a:pt x="0" y="617880"/>
                    <a:pt x="0" y="54774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0" y="0"/>
              <a:ext cx="8127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5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5"/>
          <p:cNvGrpSpPr/>
          <p:nvPr/>
        </p:nvGrpSpPr>
        <p:grpSpPr>
          <a:xfrm>
            <a:off x="525265" y="8420750"/>
            <a:ext cx="1332750" cy="623724"/>
            <a:chOff x="0" y="0"/>
            <a:chExt cx="811564" cy="379810"/>
          </a:xfrm>
        </p:grpSpPr>
        <p:sp>
          <p:nvSpPr>
            <p:cNvPr id="142" name="Google Shape;142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402850" y="8377792"/>
            <a:ext cx="709656" cy="709656"/>
            <a:chOff x="0" y="0"/>
            <a:chExt cx="812800" cy="812800"/>
          </a:xfrm>
        </p:grpSpPr>
        <p:sp>
          <p:nvSpPr>
            <p:cNvPr id="145" name="Google Shape;14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525265" y="9490720"/>
            <a:ext cx="1332750" cy="623724"/>
            <a:chOff x="0" y="0"/>
            <a:chExt cx="811564" cy="379810"/>
          </a:xfrm>
        </p:grpSpPr>
        <p:sp>
          <p:nvSpPr>
            <p:cNvPr id="148" name="Google Shape;148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>
            <a:off x="402850" y="9447762"/>
            <a:ext cx="709656" cy="709656"/>
            <a:chOff x="0" y="0"/>
            <a:chExt cx="812800" cy="812800"/>
          </a:xfrm>
        </p:grpSpPr>
        <p:sp>
          <p:nvSpPr>
            <p:cNvPr id="151" name="Google Shape;15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2291642" y="8420750"/>
            <a:ext cx="1332750" cy="623724"/>
            <a:chOff x="0" y="0"/>
            <a:chExt cx="811564" cy="379810"/>
          </a:xfrm>
        </p:grpSpPr>
        <p:sp>
          <p:nvSpPr>
            <p:cNvPr id="154" name="Google Shape;154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5"/>
          <p:cNvGrpSpPr/>
          <p:nvPr/>
        </p:nvGrpSpPr>
        <p:grpSpPr>
          <a:xfrm>
            <a:off x="2169227" y="8377792"/>
            <a:ext cx="709656" cy="709656"/>
            <a:chOff x="0" y="0"/>
            <a:chExt cx="812800" cy="812800"/>
          </a:xfrm>
        </p:grpSpPr>
        <p:sp>
          <p:nvSpPr>
            <p:cNvPr id="157" name="Google Shape;15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2291642" y="9490720"/>
            <a:ext cx="1332750" cy="623724"/>
            <a:chOff x="0" y="0"/>
            <a:chExt cx="811564" cy="379810"/>
          </a:xfrm>
        </p:grpSpPr>
        <p:sp>
          <p:nvSpPr>
            <p:cNvPr id="160" name="Google Shape;160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2169227" y="9447762"/>
            <a:ext cx="709656" cy="709656"/>
            <a:chOff x="0" y="0"/>
            <a:chExt cx="812800" cy="812800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4058019" y="8420750"/>
            <a:ext cx="1332750" cy="623724"/>
            <a:chOff x="0" y="0"/>
            <a:chExt cx="811564" cy="379810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3935605" y="8377792"/>
            <a:ext cx="709656" cy="709656"/>
            <a:chOff x="0" y="0"/>
            <a:chExt cx="812800" cy="812800"/>
          </a:xfrm>
        </p:grpSpPr>
        <p:sp>
          <p:nvSpPr>
            <p:cNvPr id="169" name="Google Shape;16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4058019" y="9490720"/>
            <a:ext cx="1332750" cy="623724"/>
            <a:chOff x="0" y="0"/>
            <a:chExt cx="811564" cy="379810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3935605" y="9447762"/>
            <a:ext cx="709656" cy="709656"/>
            <a:chOff x="0" y="0"/>
            <a:chExt cx="812800" cy="812800"/>
          </a:xfrm>
        </p:grpSpPr>
        <p:sp>
          <p:nvSpPr>
            <p:cNvPr id="175" name="Google Shape;17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5824397" y="8420750"/>
            <a:ext cx="1332750" cy="623724"/>
            <a:chOff x="0" y="0"/>
            <a:chExt cx="811564" cy="379810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5701982" y="8377792"/>
            <a:ext cx="709656" cy="709656"/>
            <a:chOff x="0" y="0"/>
            <a:chExt cx="812800" cy="81280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5824397" y="9490720"/>
            <a:ext cx="1332750" cy="623724"/>
            <a:chOff x="0" y="0"/>
            <a:chExt cx="811564" cy="37981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0" y="0"/>
              <a:ext cx="8115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5701982" y="9447762"/>
            <a:ext cx="709656" cy="709656"/>
            <a:chOff x="0" y="0"/>
            <a:chExt cx="812800" cy="812800"/>
          </a:xfrm>
        </p:grpSpPr>
        <p:sp>
          <p:nvSpPr>
            <p:cNvPr id="187" name="Google Shape;18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5"/>
          <p:cNvSpPr/>
          <p:nvPr/>
        </p:nvSpPr>
        <p:spPr>
          <a:xfrm>
            <a:off x="4029547" y="9512230"/>
            <a:ext cx="489248" cy="608793"/>
          </a:xfrm>
          <a:custGeom>
            <a:rect b="b" l="l" r="r" t="t"/>
            <a:pathLst>
              <a:path extrusionOk="0" h="608793" w="489248">
                <a:moveTo>
                  <a:pt x="0" y="0"/>
                </a:moveTo>
                <a:lnTo>
                  <a:pt x="489248" y="0"/>
                </a:lnTo>
                <a:lnTo>
                  <a:pt x="489248" y="608793"/>
                </a:lnTo>
                <a:lnTo>
                  <a:pt x="0" y="608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5"/>
          <p:cNvSpPr/>
          <p:nvPr/>
        </p:nvSpPr>
        <p:spPr>
          <a:xfrm>
            <a:off x="4112776" y="8428932"/>
            <a:ext cx="452477" cy="614474"/>
          </a:xfrm>
          <a:custGeom>
            <a:rect b="b" l="l" r="r" t="t"/>
            <a:pathLst>
              <a:path extrusionOk="0" h="614474" w="452477">
                <a:moveTo>
                  <a:pt x="0" y="0"/>
                </a:moveTo>
                <a:lnTo>
                  <a:pt x="452477" y="0"/>
                </a:lnTo>
                <a:lnTo>
                  <a:pt x="452477" y="614475"/>
                </a:lnTo>
                <a:lnTo>
                  <a:pt x="0" y="6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5"/>
          <p:cNvSpPr/>
          <p:nvPr/>
        </p:nvSpPr>
        <p:spPr>
          <a:xfrm>
            <a:off x="2355646" y="9490720"/>
            <a:ext cx="336804" cy="611361"/>
          </a:xfrm>
          <a:custGeom>
            <a:rect b="b" l="l" r="r" t="t"/>
            <a:pathLst>
              <a:path extrusionOk="0" h="611361" w="336804">
                <a:moveTo>
                  <a:pt x="0" y="0"/>
                </a:moveTo>
                <a:lnTo>
                  <a:pt x="336804" y="0"/>
                </a:lnTo>
                <a:lnTo>
                  <a:pt x="336804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5"/>
          <p:cNvSpPr/>
          <p:nvPr/>
        </p:nvSpPr>
        <p:spPr>
          <a:xfrm>
            <a:off x="502951" y="9512230"/>
            <a:ext cx="509440" cy="568340"/>
          </a:xfrm>
          <a:custGeom>
            <a:rect b="b" l="l" r="r" t="t"/>
            <a:pathLst>
              <a:path extrusionOk="0" h="568340" w="509440">
                <a:moveTo>
                  <a:pt x="0" y="0"/>
                </a:moveTo>
                <a:lnTo>
                  <a:pt x="509440" y="0"/>
                </a:lnTo>
                <a:lnTo>
                  <a:pt x="509440" y="568341"/>
                </a:lnTo>
                <a:lnTo>
                  <a:pt x="0" y="56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5"/>
          <p:cNvSpPr/>
          <p:nvPr/>
        </p:nvSpPr>
        <p:spPr>
          <a:xfrm>
            <a:off x="5785700" y="8439738"/>
            <a:ext cx="542205" cy="603669"/>
          </a:xfrm>
          <a:custGeom>
            <a:rect b="b" l="l" r="r" t="t"/>
            <a:pathLst>
              <a:path extrusionOk="0" h="603669" w="542205">
                <a:moveTo>
                  <a:pt x="0" y="0"/>
                </a:moveTo>
                <a:lnTo>
                  <a:pt x="542205" y="0"/>
                </a:lnTo>
                <a:lnTo>
                  <a:pt x="542205" y="603669"/>
                </a:lnTo>
                <a:lnTo>
                  <a:pt x="0" y="60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5"/>
          <p:cNvSpPr/>
          <p:nvPr/>
        </p:nvSpPr>
        <p:spPr>
          <a:xfrm>
            <a:off x="2247987" y="8439738"/>
            <a:ext cx="530438" cy="583482"/>
          </a:xfrm>
          <a:custGeom>
            <a:rect b="b" l="l" r="r" t="t"/>
            <a:pathLst>
              <a:path extrusionOk="0" h="583482" w="530438">
                <a:moveTo>
                  <a:pt x="0" y="0"/>
                </a:moveTo>
                <a:lnTo>
                  <a:pt x="530438" y="0"/>
                </a:lnTo>
                <a:lnTo>
                  <a:pt x="530438" y="583482"/>
                </a:lnTo>
                <a:lnTo>
                  <a:pt x="0" y="5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5"/>
          <p:cNvSpPr/>
          <p:nvPr/>
        </p:nvSpPr>
        <p:spPr>
          <a:xfrm>
            <a:off x="456103" y="8420750"/>
            <a:ext cx="599794" cy="599794"/>
          </a:xfrm>
          <a:custGeom>
            <a:rect b="b" l="l" r="r" t="t"/>
            <a:pathLst>
              <a:path extrusionOk="0" h="599794" w="599794">
                <a:moveTo>
                  <a:pt x="0" y="0"/>
                </a:moveTo>
                <a:lnTo>
                  <a:pt x="599794" y="0"/>
                </a:lnTo>
                <a:lnTo>
                  <a:pt x="599794" y="599794"/>
                </a:lnTo>
                <a:lnTo>
                  <a:pt x="0" y="5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5"/>
          <p:cNvSpPr/>
          <p:nvPr/>
        </p:nvSpPr>
        <p:spPr>
          <a:xfrm>
            <a:off x="5824397" y="9505862"/>
            <a:ext cx="451296" cy="611361"/>
          </a:xfrm>
          <a:custGeom>
            <a:rect b="b" l="l" r="r" t="t"/>
            <a:pathLst>
              <a:path extrusionOk="0" h="611361" w="451296">
                <a:moveTo>
                  <a:pt x="0" y="0"/>
                </a:moveTo>
                <a:lnTo>
                  <a:pt x="451295" y="0"/>
                </a:lnTo>
                <a:lnTo>
                  <a:pt x="451295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5"/>
          <p:cNvSpPr/>
          <p:nvPr/>
        </p:nvSpPr>
        <p:spPr>
          <a:xfrm rot="1193110">
            <a:off x="5919289" y="2701912"/>
            <a:ext cx="1085181" cy="1085181"/>
          </a:xfrm>
          <a:custGeom>
            <a:rect b="b" l="l" r="r" t="t"/>
            <a:pathLst>
              <a:path extrusionOk="0" h="1085615" w="1085615">
                <a:moveTo>
                  <a:pt x="0" y="0"/>
                </a:moveTo>
                <a:lnTo>
                  <a:pt x="1085615" y="0"/>
                </a:lnTo>
                <a:lnTo>
                  <a:pt x="1085615" y="1085615"/>
                </a:lnTo>
                <a:lnTo>
                  <a:pt x="0" y="1085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5"/>
          <p:cNvSpPr/>
          <p:nvPr/>
        </p:nvSpPr>
        <p:spPr>
          <a:xfrm rot="-1002778">
            <a:off x="1406598" y="4881208"/>
            <a:ext cx="1009963" cy="1371555"/>
          </a:xfrm>
          <a:custGeom>
            <a:rect b="b" l="l" r="r" t="t"/>
            <a:pathLst>
              <a:path extrusionOk="0" h="1371924" w="1010235">
                <a:moveTo>
                  <a:pt x="0" y="0"/>
                </a:moveTo>
                <a:lnTo>
                  <a:pt x="1010235" y="0"/>
                </a:lnTo>
                <a:lnTo>
                  <a:pt x="1010235" y="1371924"/>
                </a:lnTo>
                <a:lnTo>
                  <a:pt x="0" y="137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5"/>
          <p:cNvSpPr/>
          <p:nvPr/>
        </p:nvSpPr>
        <p:spPr>
          <a:xfrm rot="-940191">
            <a:off x="2627169" y="3857450"/>
            <a:ext cx="876851" cy="964535"/>
          </a:xfrm>
          <a:custGeom>
            <a:rect b="b" l="l" r="r" t="t"/>
            <a:pathLst>
              <a:path extrusionOk="0" h="964870" w="877155">
                <a:moveTo>
                  <a:pt x="0" y="0"/>
                </a:moveTo>
                <a:lnTo>
                  <a:pt x="877155" y="0"/>
                </a:lnTo>
                <a:lnTo>
                  <a:pt x="877155" y="964870"/>
                </a:lnTo>
                <a:lnTo>
                  <a:pt x="0" y="964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5"/>
          <p:cNvSpPr/>
          <p:nvPr/>
        </p:nvSpPr>
        <p:spPr>
          <a:xfrm>
            <a:off x="782628" y="2611528"/>
            <a:ext cx="892101" cy="993230"/>
          </a:xfrm>
          <a:custGeom>
            <a:rect b="b" l="l" r="r" t="t"/>
            <a:pathLst>
              <a:path extrusionOk="0" h="993230" w="892101">
                <a:moveTo>
                  <a:pt x="0" y="0"/>
                </a:moveTo>
                <a:lnTo>
                  <a:pt x="892100" y="0"/>
                </a:lnTo>
                <a:lnTo>
                  <a:pt x="892100" y="993229"/>
                </a:lnTo>
                <a:lnTo>
                  <a:pt x="0" y="99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5"/>
          <p:cNvSpPr/>
          <p:nvPr/>
        </p:nvSpPr>
        <p:spPr>
          <a:xfrm>
            <a:off x="3935605" y="3125231"/>
            <a:ext cx="773776" cy="1404543"/>
          </a:xfrm>
          <a:custGeom>
            <a:rect b="b" l="l" r="r" t="t"/>
            <a:pathLst>
              <a:path extrusionOk="0" h="1404543" w="773776">
                <a:moveTo>
                  <a:pt x="0" y="0"/>
                </a:moveTo>
                <a:lnTo>
                  <a:pt x="773775" y="0"/>
                </a:lnTo>
                <a:lnTo>
                  <a:pt x="773775" y="1404543"/>
                </a:lnTo>
                <a:lnTo>
                  <a:pt x="0" y="140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5"/>
          <p:cNvSpPr/>
          <p:nvPr/>
        </p:nvSpPr>
        <p:spPr>
          <a:xfrm rot="-1378363">
            <a:off x="6157654" y="5327826"/>
            <a:ext cx="773706" cy="962756"/>
          </a:xfrm>
          <a:custGeom>
            <a:rect b="b" l="l" r="r" t="t"/>
            <a:pathLst>
              <a:path extrusionOk="0" h="963479" w="774287">
                <a:moveTo>
                  <a:pt x="0" y="0"/>
                </a:moveTo>
                <a:lnTo>
                  <a:pt x="774287" y="0"/>
                </a:lnTo>
                <a:lnTo>
                  <a:pt x="774287" y="963479"/>
                </a:lnTo>
                <a:lnTo>
                  <a:pt x="0" y="96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5"/>
          <p:cNvSpPr/>
          <p:nvPr/>
        </p:nvSpPr>
        <p:spPr>
          <a:xfrm rot="1092509">
            <a:off x="1985900" y="2934004"/>
            <a:ext cx="817984" cy="1108106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20" y="0"/>
                </a:lnTo>
                <a:lnTo>
                  <a:pt x="817920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5"/>
          <p:cNvSpPr/>
          <p:nvPr/>
        </p:nvSpPr>
        <p:spPr>
          <a:xfrm rot="-612915">
            <a:off x="3267191" y="7029718"/>
            <a:ext cx="791137" cy="882607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5"/>
                </a:lnTo>
                <a:lnTo>
                  <a:pt x="0" y="88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5"/>
          <p:cNvSpPr/>
          <p:nvPr/>
        </p:nvSpPr>
        <p:spPr>
          <a:xfrm rot="1092509">
            <a:off x="6064895" y="6807223"/>
            <a:ext cx="817984" cy="1108106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19" y="0"/>
                </a:lnTo>
                <a:lnTo>
                  <a:pt x="817919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5"/>
          <p:cNvSpPr/>
          <p:nvPr/>
        </p:nvSpPr>
        <p:spPr>
          <a:xfrm>
            <a:off x="3221763" y="2565912"/>
            <a:ext cx="671509" cy="835588"/>
          </a:xfrm>
          <a:custGeom>
            <a:rect b="b" l="l" r="r" t="t"/>
            <a:pathLst>
              <a:path extrusionOk="0" h="835588" w="671509">
                <a:moveTo>
                  <a:pt x="0" y="0"/>
                </a:moveTo>
                <a:lnTo>
                  <a:pt x="671509" y="0"/>
                </a:lnTo>
                <a:lnTo>
                  <a:pt x="671509" y="835588"/>
                </a:lnTo>
                <a:lnTo>
                  <a:pt x="0" y="83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5"/>
          <p:cNvSpPr/>
          <p:nvPr/>
        </p:nvSpPr>
        <p:spPr>
          <a:xfrm rot="1193110">
            <a:off x="801409" y="3920758"/>
            <a:ext cx="838500" cy="83850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 rot="-1002778">
            <a:off x="4798148" y="2366481"/>
            <a:ext cx="840480" cy="1141392"/>
          </a:xfrm>
          <a:custGeom>
            <a:rect b="b" l="l" r="r" t="t"/>
            <a:pathLst>
              <a:path extrusionOk="0" h="1141699" w="840706">
                <a:moveTo>
                  <a:pt x="0" y="0"/>
                </a:moveTo>
                <a:lnTo>
                  <a:pt x="840706" y="0"/>
                </a:lnTo>
                <a:lnTo>
                  <a:pt x="840706" y="1141699"/>
                </a:lnTo>
                <a:lnTo>
                  <a:pt x="0" y="1141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5"/>
          <p:cNvSpPr/>
          <p:nvPr/>
        </p:nvSpPr>
        <p:spPr>
          <a:xfrm rot="940191">
            <a:off x="2502527" y="6228381"/>
            <a:ext cx="647746" cy="1175777"/>
          </a:xfrm>
          <a:custGeom>
            <a:rect b="b" l="l" r="r" t="t"/>
            <a:pathLst>
              <a:path extrusionOk="0" h="1176185" w="647971">
                <a:moveTo>
                  <a:pt x="0" y="0"/>
                </a:moveTo>
                <a:lnTo>
                  <a:pt x="647971" y="0"/>
                </a:lnTo>
                <a:lnTo>
                  <a:pt x="647971" y="1176185"/>
                </a:lnTo>
                <a:lnTo>
                  <a:pt x="0" y="1176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5"/>
          <p:cNvSpPr/>
          <p:nvPr/>
        </p:nvSpPr>
        <p:spPr>
          <a:xfrm rot="-612915">
            <a:off x="5137260" y="3763980"/>
            <a:ext cx="791137" cy="882607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4"/>
                </a:lnTo>
                <a:lnTo>
                  <a:pt x="0" y="881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5"/>
          <p:cNvSpPr/>
          <p:nvPr/>
        </p:nvSpPr>
        <p:spPr>
          <a:xfrm rot="1193110">
            <a:off x="5336312" y="6123880"/>
            <a:ext cx="838500" cy="83850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5"/>
          <p:cNvSpPr/>
          <p:nvPr/>
        </p:nvSpPr>
        <p:spPr>
          <a:xfrm rot="1528540">
            <a:off x="668535" y="6393783"/>
            <a:ext cx="669444" cy="833019"/>
          </a:xfrm>
          <a:custGeom>
            <a:rect b="b" l="l" r="r" t="t"/>
            <a:pathLst>
              <a:path extrusionOk="0" h="833266" w="669643">
                <a:moveTo>
                  <a:pt x="0" y="0"/>
                </a:moveTo>
                <a:lnTo>
                  <a:pt x="669643" y="0"/>
                </a:lnTo>
                <a:lnTo>
                  <a:pt x="669643" y="833266"/>
                </a:lnTo>
                <a:lnTo>
                  <a:pt x="0" y="83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5"/>
          <p:cNvSpPr/>
          <p:nvPr/>
        </p:nvSpPr>
        <p:spPr>
          <a:xfrm rot="1073513">
            <a:off x="4685019" y="7008243"/>
            <a:ext cx="821488" cy="903638"/>
          </a:xfrm>
          <a:custGeom>
            <a:rect b="b" l="l" r="r" t="t"/>
            <a:pathLst>
              <a:path extrusionOk="0" h="902820" w="820745">
                <a:moveTo>
                  <a:pt x="0" y="0"/>
                </a:moveTo>
                <a:lnTo>
                  <a:pt x="820746" y="0"/>
                </a:lnTo>
                <a:lnTo>
                  <a:pt x="820746" y="902820"/>
                </a:lnTo>
                <a:lnTo>
                  <a:pt x="0" y="90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5"/>
          <p:cNvSpPr/>
          <p:nvPr/>
        </p:nvSpPr>
        <p:spPr>
          <a:xfrm rot="-1859299">
            <a:off x="1525333" y="6935048"/>
            <a:ext cx="773365" cy="1047662"/>
          </a:xfrm>
          <a:custGeom>
            <a:rect b="b" l="l" r="r" t="t"/>
            <a:pathLst>
              <a:path extrusionOk="0" h="1047384" w="773160">
                <a:moveTo>
                  <a:pt x="0" y="0"/>
                </a:moveTo>
                <a:lnTo>
                  <a:pt x="773160" y="0"/>
                </a:lnTo>
                <a:lnTo>
                  <a:pt x="773160" y="1047384"/>
                </a:lnTo>
                <a:lnTo>
                  <a:pt x="0" y="104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5"/>
          <p:cNvSpPr/>
          <p:nvPr/>
        </p:nvSpPr>
        <p:spPr>
          <a:xfrm rot="-1859299">
            <a:off x="6150094" y="4108580"/>
            <a:ext cx="692861" cy="938605"/>
          </a:xfrm>
          <a:custGeom>
            <a:rect b="b" l="l" r="r" t="t"/>
            <a:pathLst>
              <a:path extrusionOk="0" h="938356" w="692677">
                <a:moveTo>
                  <a:pt x="0" y="0"/>
                </a:moveTo>
                <a:lnTo>
                  <a:pt x="692677" y="0"/>
                </a:lnTo>
                <a:lnTo>
                  <a:pt x="692677" y="938356"/>
                </a:lnTo>
                <a:lnTo>
                  <a:pt x="0" y="938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5"/>
          <p:cNvSpPr/>
          <p:nvPr/>
        </p:nvSpPr>
        <p:spPr>
          <a:xfrm>
            <a:off x="3832519" y="6161277"/>
            <a:ext cx="812727" cy="1011312"/>
          </a:xfrm>
          <a:custGeom>
            <a:rect b="b" l="l" r="r" t="t"/>
            <a:pathLst>
              <a:path extrusionOk="0" h="1011312" w="812727">
                <a:moveTo>
                  <a:pt x="0" y="0"/>
                </a:moveTo>
                <a:lnTo>
                  <a:pt x="812727" y="0"/>
                </a:lnTo>
                <a:lnTo>
                  <a:pt x="812727" y="1011312"/>
                </a:lnTo>
                <a:lnTo>
                  <a:pt x="0" y="1011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5"/>
          <p:cNvSpPr/>
          <p:nvPr/>
        </p:nvSpPr>
        <p:spPr>
          <a:xfrm rot="1174028">
            <a:off x="4972064" y="4990565"/>
            <a:ext cx="837834" cy="932812"/>
          </a:xfrm>
          <a:custGeom>
            <a:rect b="b" l="l" r="r" t="t"/>
            <a:pathLst>
              <a:path extrusionOk="0" h="932564" w="837612">
                <a:moveTo>
                  <a:pt x="0" y="0"/>
                </a:moveTo>
                <a:lnTo>
                  <a:pt x="837612" y="0"/>
                </a:lnTo>
                <a:lnTo>
                  <a:pt x="837612" y="932564"/>
                </a:lnTo>
                <a:lnTo>
                  <a:pt x="0" y="932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5"/>
          <p:cNvSpPr/>
          <p:nvPr/>
        </p:nvSpPr>
        <p:spPr>
          <a:xfrm rot="-1605439">
            <a:off x="3695445" y="4756744"/>
            <a:ext cx="838440" cy="838440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5"/>
          <p:cNvSpPr/>
          <p:nvPr/>
        </p:nvSpPr>
        <p:spPr>
          <a:xfrm rot="-2377326">
            <a:off x="2630852" y="5198472"/>
            <a:ext cx="745759" cy="830299"/>
          </a:xfrm>
          <a:custGeom>
            <a:rect b="b" l="l" r="r" t="t"/>
            <a:pathLst>
              <a:path extrusionOk="0" h="830587" w="746018">
                <a:moveTo>
                  <a:pt x="0" y="0"/>
                </a:moveTo>
                <a:lnTo>
                  <a:pt x="746017" y="0"/>
                </a:lnTo>
                <a:lnTo>
                  <a:pt x="746017" y="830587"/>
                </a:lnTo>
                <a:lnTo>
                  <a:pt x="0" y="83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5"/>
          <p:cNvSpPr txBox="1"/>
          <p:nvPr/>
        </p:nvSpPr>
        <p:spPr>
          <a:xfrm>
            <a:off x="1104274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1" name="Google Shape;221;p5"/>
          <p:cNvSpPr txBox="1"/>
          <p:nvPr/>
        </p:nvSpPr>
        <p:spPr>
          <a:xfrm>
            <a:off x="2870652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2" name="Google Shape;222;p5"/>
          <p:cNvSpPr txBox="1"/>
          <p:nvPr/>
        </p:nvSpPr>
        <p:spPr>
          <a:xfrm>
            <a:off x="4611570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6352488" y="8689791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4" name="Google Shape;224;p5"/>
          <p:cNvSpPr txBox="1"/>
          <p:nvPr/>
        </p:nvSpPr>
        <p:spPr>
          <a:xfrm>
            <a:off x="1104274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5" name="Google Shape;225;p5"/>
          <p:cNvSpPr txBox="1"/>
          <p:nvPr/>
        </p:nvSpPr>
        <p:spPr>
          <a:xfrm>
            <a:off x="2870652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6" name="Google Shape;226;p5"/>
          <p:cNvSpPr txBox="1"/>
          <p:nvPr/>
        </p:nvSpPr>
        <p:spPr>
          <a:xfrm>
            <a:off x="4611570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7" name="Google Shape;227;p5"/>
          <p:cNvSpPr txBox="1"/>
          <p:nvPr/>
        </p:nvSpPr>
        <p:spPr>
          <a:xfrm>
            <a:off x="6352488" y="9751796"/>
            <a:ext cx="6825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 rot="1790023">
            <a:off x="671036" y="5207832"/>
            <a:ext cx="699572" cy="769529"/>
          </a:xfrm>
          <a:custGeom>
            <a:rect b="b" l="l" r="r" t="t"/>
            <a:pathLst>
              <a:path extrusionOk="0" h="769505" w="699550">
                <a:moveTo>
                  <a:pt x="0" y="0"/>
                </a:moveTo>
                <a:lnTo>
                  <a:pt x="699550" y="0"/>
                </a:lnTo>
                <a:lnTo>
                  <a:pt x="699550" y="769505"/>
                </a:lnTo>
                <a:lnTo>
                  <a:pt x="0" y="769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5"/>
          <p:cNvSpPr txBox="1"/>
          <p:nvPr>
            <p:ph idx="1" type="subTitle"/>
          </p:nvPr>
        </p:nvSpPr>
        <p:spPr>
          <a:xfrm>
            <a:off x="615025" y="194425"/>
            <a:ext cx="6289200" cy="6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30" name="Google Shape;230;p5"/>
          <p:cNvSpPr txBox="1"/>
          <p:nvPr>
            <p:ph type="title"/>
          </p:nvPr>
        </p:nvSpPr>
        <p:spPr>
          <a:xfrm>
            <a:off x="1547475" y="829275"/>
            <a:ext cx="4452900" cy="8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31" name="Google Shape;231;p5"/>
          <p:cNvSpPr txBox="1"/>
          <p:nvPr>
            <p:ph idx="2" type="body"/>
          </p:nvPr>
        </p:nvSpPr>
        <p:spPr>
          <a:xfrm>
            <a:off x="833250" y="1781575"/>
            <a:ext cx="5871300" cy="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Font typeface="Sue Ellen Francisco"/>
              <a:buChar char="•"/>
              <a:defRPr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34" name="Google Shape;234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5" name="Google Shape;2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119025" y="1830375"/>
            <a:ext cx="7437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46" name="Google Shape;246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7" name="Google Shape;2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52" name="Google Shape;252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3" name="Google Shape;253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4" name="Google Shape;25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9pPr>
          </a:lstStyle>
          <a:p/>
        </p:txBody>
      </p:sp>
      <p:sp>
        <p:nvSpPr>
          <p:cNvPr id="259" name="Google Shape;259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0" name="Google Shape;260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1" name="Google Shape;261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2" name="Google Shape;262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3" name="Google Shape;26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B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68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i="0" sz="6800" u="none" cap="none" strike="noStrike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EDA7B"/>
              </a:buClr>
              <a:buSzPts val="6800"/>
              <a:buFont typeface="Jua"/>
              <a:buNone/>
              <a:defRPr sz="6800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9025" y="1830375"/>
            <a:ext cx="7437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8"/>
              </a:buClr>
              <a:buSzPts val="3200"/>
              <a:buFont typeface="Jua"/>
              <a:buChar char="•"/>
              <a:defRPr i="0" sz="32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defRPr>
            </a:lvl1pPr>
            <a:lvl2pPr indent="-387350" lvl="1" marL="914400" marR="0" rtl="0" algn="ctr">
              <a:spcBef>
                <a:spcPts val="56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–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indent="-387350" lvl="2" marL="1371600" marR="0" rtl="0" algn="ctr">
              <a:spcBef>
                <a:spcPts val="48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•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indent="-387350" lvl="3" marL="18288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–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indent="-387350" lvl="4" marL="22860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»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indent="-387350" lvl="5" marL="27432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•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indent="-387350" lvl="6" marL="32004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•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indent="-387350" lvl="7" marL="36576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•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indent="-387350" lvl="8" marL="4114800" marR="0" rtl="0" algn="ctr">
              <a:spcBef>
                <a:spcPts val="400"/>
              </a:spcBef>
              <a:spcAft>
                <a:spcPts val="0"/>
              </a:spcAft>
              <a:buClr>
                <a:srgbClr val="464648"/>
              </a:buClr>
              <a:buSzPts val="2500"/>
              <a:buFont typeface="Sue Ellen Francisco"/>
              <a:buChar char="•"/>
              <a:defRPr i="0" sz="25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0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B0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/>
          <p:nvPr/>
        </p:nvSpPr>
        <p:spPr>
          <a:xfrm>
            <a:off x="-4013175" y="4439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6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6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4" name="Google Shape;304;p16"/>
          <p:cNvGrpSpPr/>
          <p:nvPr/>
        </p:nvGrpSpPr>
        <p:grpSpPr>
          <a:xfrm>
            <a:off x="253450" y="2348231"/>
            <a:ext cx="7053100" cy="5855081"/>
            <a:chOff x="0" y="0"/>
            <a:chExt cx="812800" cy="674740"/>
          </a:xfrm>
        </p:grpSpPr>
        <p:sp>
          <p:nvSpPr>
            <p:cNvPr id="305" name="Google Shape;305;p16"/>
            <p:cNvSpPr/>
            <p:nvPr/>
          </p:nvSpPr>
          <p:spPr>
            <a:xfrm>
              <a:off x="0" y="0"/>
              <a:ext cx="812800" cy="674740"/>
            </a:xfrm>
            <a:custGeom>
              <a:rect b="b" l="l" r="r" t="t"/>
              <a:pathLst>
                <a:path extrusionOk="0" h="67474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547740"/>
                  </a:lnTo>
                  <a:cubicBezTo>
                    <a:pt x="812800" y="581423"/>
                    <a:pt x="799420" y="613726"/>
                    <a:pt x="775603" y="637543"/>
                  </a:cubicBezTo>
                  <a:cubicBezTo>
                    <a:pt x="751785" y="661360"/>
                    <a:pt x="719482" y="674740"/>
                    <a:pt x="685800" y="674740"/>
                  </a:cubicBezTo>
                  <a:lnTo>
                    <a:pt x="127000" y="674740"/>
                  </a:lnTo>
                  <a:cubicBezTo>
                    <a:pt x="56860" y="674740"/>
                    <a:pt x="0" y="617880"/>
                    <a:pt x="0" y="54774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 txBox="1"/>
            <p:nvPr/>
          </p:nvSpPr>
          <p:spPr>
            <a:xfrm>
              <a:off x="0" y="0"/>
              <a:ext cx="812800" cy="674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6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8" name="Google Shape;308;p16"/>
          <p:cNvGrpSpPr/>
          <p:nvPr/>
        </p:nvGrpSpPr>
        <p:grpSpPr>
          <a:xfrm>
            <a:off x="525265" y="8420750"/>
            <a:ext cx="1332753" cy="623725"/>
            <a:chOff x="0" y="0"/>
            <a:chExt cx="811564" cy="379810"/>
          </a:xfrm>
        </p:grpSpPr>
        <p:sp>
          <p:nvSpPr>
            <p:cNvPr id="309" name="Google Shape;309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6"/>
          <p:cNvGrpSpPr/>
          <p:nvPr/>
        </p:nvGrpSpPr>
        <p:grpSpPr>
          <a:xfrm>
            <a:off x="402850" y="8377792"/>
            <a:ext cx="709641" cy="709641"/>
            <a:chOff x="0" y="0"/>
            <a:chExt cx="812800" cy="812800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525265" y="9490720"/>
            <a:ext cx="1332753" cy="623725"/>
            <a:chOff x="0" y="0"/>
            <a:chExt cx="811564" cy="37981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402850" y="9447762"/>
            <a:ext cx="709641" cy="709641"/>
            <a:chOff x="0" y="0"/>
            <a:chExt cx="812800" cy="812800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6"/>
          <p:cNvGrpSpPr/>
          <p:nvPr/>
        </p:nvGrpSpPr>
        <p:grpSpPr>
          <a:xfrm>
            <a:off x="2291642" y="8420750"/>
            <a:ext cx="1332753" cy="623725"/>
            <a:chOff x="0" y="0"/>
            <a:chExt cx="811564" cy="379810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6"/>
          <p:cNvGrpSpPr/>
          <p:nvPr/>
        </p:nvGrpSpPr>
        <p:grpSpPr>
          <a:xfrm>
            <a:off x="2169227" y="8377792"/>
            <a:ext cx="709641" cy="709641"/>
            <a:chOff x="0" y="0"/>
            <a:chExt cx="812800" cy="812800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2291642" y="9490720"/>
            <a:ext cx="1332753" cy="623725"/>
            <a:chOff x="0" y="0"/>
            <a:chExt cx="811564" cy="379810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2169227" y="9447762"/>
            <a:ext cx="709641" cy="709641"/>
            <a:chOff x="0" y="0"/>
            <a:chExt cx="812800" cy="812800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>
            <a:off x="4058019" y="8420750"/>
            <a:ext cx="1332753" cy="623725"/>
            <a:chOff x="0" y="0"/>
            <a:chExt cx="811564" cy="379810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3935605" y="8377792"/>
            <a:ext cx="709641" cy="709641"/>
            <a:chOff x="0" y="0"/>
            <a:chExt cx="812800" cy="812800"/>
          </a:xfrm>
        </p:grpSpPr>
        <p:sp>
          <p:nvSpPr>
            <p:cNvPr id="336" name="Google Shape;33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6"/>
          <p:cNvGrpSpPr/>
          <p:nvPr/>
        </p:nvGrpSpPr>
        <p:grpSpPr>
          <a:xfrm>
            <a:off x="4058019" y="9490720"/>
            <a:ext cx="1332753" cy="623725"/>
            <a:chOff x="0" y="0"/>
            <a:chExt cx="811564" cy="379810"/>
          </a:xfrm>
        </p:grpSpPr>
        <p:sp>
          <p:nvSpPr>
            <p:cNvPr id="339" name="Google Shape;339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6"/>
          <p:cNvGrpSpPr/>
          <p:nvPr/>
        </p:nvGrpSpPr>
        <p:grpSpPr>
          <a:xfrm>
            <a:off x="3935605" y="9447762"/>
            <a:ext cx="709641" cy="709641"/>
            <a:chOff x="0" y="0"/>
            <a:chExt cx="812800" cy="812800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16"/>
          <p:cNvGrpSpPr/>
          <p:nvPr/>
        </p:nvGrpSpPr>
        <p:grpSpPr>
          <a:xfrm>
            <a:off x="5824397" y="8420750"/>
            <a:ext cx="1332753" cy="623725"/>
            <a:chOff x="0" y="0"/>
            <a:chExt cx="811564" cy="379810"/>
          </a:xfrm>
        </p:grpSpPr>
        <p:sp>
          <p:nvSpPr>
            <p:cNvPr id="345" name="Google Shape;345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>
            <a:off x="5701982" y="8377792"/>
            <a:ext cx="709641" cy="709641"/>
            <a:chOff x="0" y="0"/>
            <a:chExt cx="812800" cy="812800"/>
          </a:xfrm>
        </p:grpSpPr>
        <p:sp>
          <p:nvSpPr>
            <p:cNvPr id="348" name="Google Shape;34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6"/>
          <p:cNvGrpSpPr/>
          <p:nvPr/>
        </p:nvGrpSpPr>
        <p:grpSpPr>
          <a:xfrm>
            <a:off x="5824397" y="9490720"/>
            <a:ext cx="1332753" cy="623725"/>
            <a:chOff x="0" y="0"/>
            <a:chExt cx="811564" cy="379810"/>
          </a:xfrm>
        </p:grpSpPr>
        <p:sp>
          <p:nvSpPr>
            <p:cNvPr id="351" name="Google Shape;351;p16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5701982" y="9447762"/>
            <a:ext cx="709641" cy="709641"/>
            <a:chOff x="0" y="0"/>
            <a:chExt cx="812800" cy="812800"/>
          </a:xfrm>
        </p:grpSpPr>
        <p:sp>
          <p:nvSpPr>
            <p:cNvPr id="354" name="Google Shape;35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6"/>
          <p:cNvSpPr/>
          <p:nvPr/>
        </p:nvSpPr>
        <p:spPr>
          <a:xfrm>
            <a:off x="4029547" y="9512230"/>
            <a:ext cx="489248" cy="608793"/>
          </a:xfrm>
          <a:custGeom>
            <a:rect b="b" l="l" r="r" t="t"/>
            <a:pathLst>
              <a:path extrusionOk="0" h="608793" w="489248">
                <a:moveTo>
                  <a:pt x="0" y="0"/>
                </a:moveTo>
                <a:lnTo>
                  <a:pt x="489248" y="0"/>
                </a:lnTo>
                <a:lnTo>
                  <a:pt x="489248" y="608793"/>
                </a:lnTo>
                <a:lnTo>
                  <a:pt x="0" y="608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6"/>
          <p:cNvSpPr/>
          <p:nvPr/>
        </p:nvSpPr>
        <p:spPr>
          <a:xfrm>
            <a:off x="4112776" y="8428932"/>
            <a:ext cx="452477" cy="614474"/>
          </a:xfrm>
          <a:custGeom>
            <a:rect b="b" l="l" r="r" t="t"/>
            <a:pathLst>
              <a:path extrusionOk="0" h="614474" w="452477">
                <a:moveTo>
                  <a:pt x="0" y="0"/>
                </a:moveTo>
                <a:lnTo>
                  <a:pt x="452477" y="0"/>
                </a:lnTo>
                <a:lnTo>
                  <a:pt x="452477" y="614475"/>
                </a:lnTo>
                <a:lnTo>
                  <a:pt x="0" y="6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6"/>
          <p:cNvSpPr/>
          <p:nvPr/>
        </p:nvSpPr>
        <p:spPr>
          <a:xfrm>
            <a:off x="2355646" y="9490720"/>
            <a:ext cx="336804" cy="611361"/>
          </a:xfrm>
          <a:custGeom>
            <a:rect b="b" l="l" r="r" t="t"/>
            <a:pathLst>
              <a:path extrusionOk="0" h="611361" w="336804">
                <a:moveTo>
                  <a:pt x="0" y="0"/>
                </a:moveTo>
                <a:lnTo>
                  <a:pt x="336804" y="0"/>
                </a:lnTo>
                <a:lnTo>
                  <a:pt x="336804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6"/>
          <p:cNvSpPr/>
          <p:nvPr/>
        </p:nvSpPr>
        <p:spPr>
          <a:xfrm>
            <a:off x="502951" y="9512230"/>
            <a:ext cx="509440" cy="568340"/>
          </a:xfrm>
          <a:custGeom>
            <a:rect b="b" l="l" r="r" t="t"/>
            <a:pathLst>
              <a:path extrusionOk="0" h="568340" w="509440">
                <a:moveTo>
                  <a:pt x="0" y="0"/>
                </a:moveTo>
                <a:lnTo>
                  <a:pt x="509440" y="0"/>
                </a:lnTo>
                <a:lnTo>
                  <a:pt x="509440" y="568341"/>
                </a:lnTo>
                <a:lnTo>
                  <a:pt x="0" y="56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6"/>
          <p:cNvSpPr/>
          <p:nvPr/>
        </p:nvSpPr>
        <p:spPr>
          <a:xfrm>
            <a:off x="5785700" y="8439738"/>
            <a:ext cx="542205" cy="603669"/>
          </a:xfrm>
          <a:custGeom>
            <a:rect b="b" l="l" r="r" t="t"/>
            <a:pathLst>
              <a:path extrusionOk="0" h="603669" w="542205">
                <a:moveTo>
                  <a:pt x="0" y="0"/>
                </a:moveTo>
                <a:lnTo>
                  <a:pt x="542205" y="0"/>
                </a:lnTo>
                <a:lnTo>
                  <a:pt x="542205" y="603669"/>
                </a:lnTo>
                <a:lnTo>
                  <a:pt x="0" y="60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6"/>
          <p:cNvSpPr/>
          <p:nvPr/>
        </p:nvSpPr>
        <p:spPr>
          <a:xfrm>
            <a:off x="2247987" y="8439738"/>
            <a:ext cx="530438" cy="583482"/>
          </a:xfrm>
          <a:custGeom>
            <a:rect b="b" l="l" r="r" t="t"/>
            <a:pathLst>
              <a:path extrusionOk="0" h="583482" w="530438">
                <a:moveTo>
                  <a:pt x="0" y="0"/>
                </a:moveTo>
                <a:lnTo>
                  <a:pt x="530438" y="0"/>
                </a:lnTo>
                <a:lnTo>
                  <a:pt x="530438" y="583482"/>
                </a:lnTo>
                <a:lnTo>
                  <a:pt x="0" y="5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6"/>
          <p:cNvSpPr/>
          <p:nvPr/>
        </p:nvSpPr>
        <p:spPr>
          <a:xfrm>
            <a:off x="456103" y="8420750"/>
            <a:ext cx="599794" cy="599794"/>
          </a:xfrm>
          <a:custGeom>
            <a:rect b="b" l="l" r="r" t="t"/>
            <a:pathLst>
              <a:path extrusionOk="0" h="599794" w="599794">
                <a:moveTo>
                  <a:pt x="0" y="0"/>
                </a:moveTo>
                <a:lnTo>
                  <a:pt x="599794" y="0"/>
                </a:lnTo>
                <a:lnTo>
                  <a:pt x="599794" y="599794"/>
                </a:lnTo>
                <a:lnTo>
                  <a:pt x="0" y="5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6"/>
          <p:cNvSpPr/>
          <p:nvPr/>
        </p:nvSpPr>
        <p:spPr>
          <a:xfrm>
            <a:off x="5824397" y="9505862"/>
            <a:ext cx="451296" cy="611361"/>
          </a:xfrm>
          <a:custGeom>
            <a:rect b="b" l="l" r="r" t="t"/>
            <a:pathLst>
              <a:path extrusionOk="0" h="611361" w="451296">
                <a:moveTo>
                  <a:pt x="0" y="0"/>
                </a:moveTo>
                <a:lnTo>
                  <a:pt x="451295" y="0"/>
                </a:lnTo>
                <a:lnTo>
                  <a:pt x="451295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6"/>
          <p:cNvSpPr/>
          <p:nvPr/>
        </p:nvSpPr>
        <p:spPr>
          <a:xfrm rot="1192468">
            <a:off x="5919332" y="2701912"/>
            <a:ext cx="1085615" cy="1085615"/>
          </a:xfrm>
          <a:custGeom>
            <a:rect b="b" l="l" r="r" t="t"/>
            <a:pathLst>
              <a:path extrusionOk="0" h="1085615" w="1085615">
                <a:moveTo>
                  <a:pt x="0" y="0"/>
                </a:moveTo>
                <a:lnTo>
                  <a:pt x="1085615" y="0"/>
                </a:lnTo>
                <a:lnTo>
                  <a:pt x="1085615" y="1085615"/>
                </a:lnTo>
                <a:lnTo>
                  <a:pt x="0" y="1085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6"/>
          <p:cNvSpPr/>
          <p:nvPr/>
        </p:nvSpPr>
        <p:spPr>
          <a:xfrm rot="-1002778">
            <a:off x="1406598" y="4881208"/>
            <a:ext cx="1009963" cy="1371555"/>
          </a:xfrm>
          <a:custGeom>
            <a:rect b="b" l="l" r="r" t="t"/>
            <a:pathLst>
              <a:path extrusionOk="0" h="1371924" w="1010235">
                <a:moveTo>
                  <a:pt x="0" y="0"/>
                </a:moveTo>
                <a:lnTo>
                  <a:pt x="1010235" y="0"/>
                </a:lnTo>
                <a:lnTo>
                  <a:pt x="1010235" y="1371924"/>
                </a:lnTo>
                <a:lnTo>
                  <a:pt x="0" y="137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6"/>
          <p:cNvSpPr/>
          <p:nvPr/>
        </p:nvSpPr>
        <p:spPr>
          <a:xfrm rot="-938086">
            <a:off x="2626997" y="3857741"/>
            <a:ext cx="877155" cy="964870"/>
          </a:xfrm>
          <a:custGeom>
            <a:rect b="b" l="l" r="r" t="t"/>
            <a:pathLst>
              <a:path extrusionOk="0" h="964870" w="877155">
                <a:moveTo>
                  <a:pt x="0" y="0"/>
                </a:moveTo>
                <a:lnTo>
                  <a:pt x="877155" y="0"/>
                </a:lnTo>
                <a:lnTo>
                  <a:pt x="877155" y="964870"/>
                </a:lnTo>
                <a:lnTo>
                  <a:pt x="0" y="964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6"/>
          <p:cNvSpPr/>
          <p:nvPr/>
        </p:nvSpPr>
        <p:spPr>
          <a:xfrm>
            <a:off x="782628" y="2611528"/>
            <a:ext cx="892101" cy="993230"/>
          </a:xfrm>
          <a:custGeom>
            <a:rect b="b" l="l" r="r" t="t"/>
            <a:pathLst>
              <a:path extrusionOk="0" h="993230" w="892101">
                <a:moveTo>
                  <a:pt x="0" y="0"/>
                </a:moveTo>
                <a:lnTo>
                  <a:pt x="892100" y="0"/>
                </a:lnTo>
                <a:lnTo>
                  <a:pt x="892100" y="993229"/>
                </a:lnTo>
                <a:lnTo>
                  <a:pt x="0" y="99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6"/>
          <p:cNvSpPr/>
          <p:nvPr/>
        </p:nvSpPr>
        <p:spPr>
          <a:xfrm>
            <a:off x="3935605" y="3125231"/>
            <a:ext cx="773776" cy="1404543"/>
          </a:xfrm>
          <a:custGeom>
            <a:rect b="b" l="l" r="r" t="t"/>
            <a:pathLst>
              <a:path extrusionOk="0" h="1404543" w="773776">
                <a:moveTo>
                  <a:pt x="0" y="0"/>
                </a:moveTo>
                <a:lnTo>
                  <a:pt x="773775" y="0"/>
                </a:lnTo>
                <a:lnTo>
                  <a:pt x="773775" y="1404543"/>
                </a:lnTo>
                <a:lnTo>
                  <a:pt x="0" y="140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6"/>
          <p:cNvSpPr/>
          <p:nvPr/>
        </p:nvSpPr>
        <p:spPr>
          <a:xfrm rot="-1376215">
            <a:off x="6157589" y="5328024"/>
            <a:ext cx="774287" cy="963479"/>
          </a:xfrm>
          <a:custGeom>
            <a:rect b="b" l="l" r="r" t="t"/>
            <a:pathLst>
              <a:path extrusionOk="0" h="963479" w="774287">
                <a:moveTo>
                  <a:pt x="0" y="0"/>
                </a:moveTo>
                <a:lnTo>
                  <a:pt x="774287" y="0"/>
                </a:lnTo>
                <a:lnTo>
                  <a:pt x="774287" y="963479"/>
                </a:lnTo>
                <a:lnTo>
                  <a:pt x="0" y="96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6"/>
          <p:cNvSpPr/>
          <p:nvPr/>
        </p:nvSpPr>
        <p:spPr>
          <a:xfrm rot="1096977">
            <a:off x="1985065" y="2934276"/>
            <a:ext cx="817920" cy="1108019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20" y="0"/>
                </a:lnTo>
                <a:lnTo>
                  <a:pt x="817920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6"/>
          <p:cNvSpPr/>
          <p:nvPr/>
        </p:nvSpPr>
        <p:spPr>
          <a:xfrm rot="-617052">
            <a:off x="3267566" y="7029222"/>
            <a:ext cx="790453" cy="881844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5"/>
                </a:lnTo>
                <a:lnTo>
                  <a:pt x="0" y="88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6"/>
          <p:cNvSpPr/>
          <p:nvPr/>
        </p:nvSpPr>
        <p:spPr>
          <a:xfrm rot="1096977">
            <a:off x="6064060" y="6807495"/>
            <a:ext cx="817920" cy="1108019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19" y="0"/>
                </a:lnTo>
                <a:lnTo>
                  <a:pt x="817919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6"/>
          <p:cNvSpPr/>
          <p:nvPr/>
        </p:nvSpPr>
        <p:spPr>
          <a:xfrm>
            <a:off x="3221763" y="2565912"/>
            <a:ext cx="671509" cy="835588"/>
          </a:xfrm>
          <a:custGeom>
            <a:rect b="b" l="l" r="r" t="t"/>
            <a:pathLst>
              <a:path extrusionOk="0" h="835588" w="671509">
                <a:moveTo>
                  <a:pt x="0" y="0"/>
                </a:moveTo>
                <a:lnTo>
                  <a:pt x="671509" y="0"/>
                </a:lnTo>
                <a:lnTo>
                  <a:pt x="671509" y="835588"/>
                </a:lnTo>
                <a:lnTo>
                  <a:pt x="0" y="83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6"/>
          <p:cNvSpPr/>
          <p:nvPr/>
        </p:nvSpPr>
        <p:spPr>
          <a:xfrm rot="1192468">
            <a:off x="801442" y="3920758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16"/>
          <p:cNvSpPr/>
          <p:nvPr/>
        </p:nvSpPr>
        <p:spPr>
          <a:xfrm rot="-1004394">
            <a:off x="4798387" y="2366176"/>
            <a:ext cx="840706" cy="1141699"/>
          </a:xfrm>
          <a:custGeom>
            <a:rect b="b" l="l" r="r" t="t"/>
            <a:pathLst>
              <a:path extrusionOk="0" h="1141699" w="840706">
                <a:moveTo>
                  <a:pt x="0" y="0"/>
                </a:moveTo>
                <a:lnTo>
                  <a:pt x="840706" y="0"/>
                </a:lnTo>
                <a:lnTo>
                  <a:pt x="840706" y="1141699"/>
                </a:lnTo>
                <a:lnTo>
                  <a:pt x="0" y="1141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6"/>
          <p:cNvSpPr/>
          <p:nvPr/>
        </p:nvSpPr>
        <p:spPr>
          <a:xfrm rot="939136">
            <a:off x="2502668" y="6228357"/>
            <a:ext cx="647971" cy="1176185"/>
          </a:xfrm>
          <a:custGeom>
            <a:rect b="b" l="l" r="r" t="t"/>
            <a:pathLst>
              <a:path extrusionOk="0" h="1176185" w="647971">
                <a:moveTo>
                  <a:pt x="0" y="0"/>
                </a:moveTo>
                <a:lnTo>
                  <a:pt x="647971" y="0"/>
                </a:lnTo>
                <a:lnTo>
                  <a:pt x="647971" y="1176185"/>
                </a:lnTo>
                <a:lnTo>
                  <a:pt x="0" y="1176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6"/>
          <p:cNvSpPr/>
          <p:nvPr/>
        </p:nvSpPr>
        <p:spPr>
          <a:xfrm rot="-617052">
            <a:off x="5137635" y="3763484"/>
            <a:ext cx="790453" cy="881844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4"/>
                </a:lnTo>
                <a:lnTo>
                  <a:pt x="0" y="881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6"/>
          <p:cNvSpPr/>
          <p:nvPr/>
        </p:nvSpPr>
        <p:spPr>
          <a:xfrm rot="1192468">
            <a:off x="5336345" y="6123880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6"/>
          <p:cNvSpPr/>
          <p:nvPr/>
        </p:nvSpPr>
        <p:spPr>
          <a:xfrm rot="1527565">
            <a:off x="668620" y="6393779"/>
            <a:ext cx="669643" cy="833266"/>
          </a:xfrm>
          <a:custGeom>
            <a:rect b="b" l="l" r="r" t="t"/>
            <a:pathLst>
              <a:path extrusionOk="0" h="833266" w="669643">
                <a:moveTo>
                  <a:pt x="0" y="0"/>
                </a:moveTo>
                <a:lnTo>
                  <a:pt x="669643" y="0"/>
                </a:lnTo>
                <a:lnTo>
                  <a:pt x="669643" y="833266"/>
                </a:lnTo>
                <a:lnTo>
                  <a:pt x="0" y="83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6"/>
          <p:cNvSpPr/>
          <p:nvPr/>
        </p:nvSpPr>
        <p:spPr>
          <a:xfrm rot="1077811">
            <a:off x="4684468" y="7008463"/>
            <a:ext cx="820745" cy="902820"/>
          </a:xfrm>
          <a:custGeom>
            <a:rect b="b" l="l" r="r" t="t"/>
            <a:pathLst>
              <a:path extrusionOk="0" h="902820" w="820745">
                <a:moveTo>
                  <a:pt x="0" y="0"/>
                </a:moveTo>
                <a:lnTo>
                  <a:pt x="820746" y="0"/>
                </a:lnTo>
                <a:lnTo>
                  <a:pt x="820746" y="902820"/>
                </a:lnTo>
                <a:lnTo>
                  <a:pt x="0" y="90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6"/>
          <p:cNvSpPr/>
          <p:nvPr/>
        </p:nvSpPr>
        <p:spPr>
          <a:xfrm rot="-1861470">
            <a:off x="1525434" y="6934741"/>
            <a:ext cx="773160" cy="1047384"/>
          </a:xfrm>
          <a:custGeom>
            <a:rect b="b" l="l" r="r" t="t"/>
            <a:pathLst>
              <a:path extrusionOk="0" h="1047384" w="773160">
                <a:moveTo>
                  <a:pt x="0" y="0"/>
                </a:moveTo>
                <a:lnTo>
                  <a:pt x="773160" y="0"/>
                </a:lnTo>
                <a:lnTo>
                  <a:pt x="773160" y="1047384"/>
                </a:lnTo>
                <a:lnTo>
                  <a:pt x="0" y="104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6"/>
          <p:cNvSpPr/>
          <p:nvPr/>
        </p:nvSpPr>
        <p:spPr>
          <a:xfrm rot="-1861470">
            <a:off x="6150184" y="4108305"/>
            <a:ext cx="692677" cy="938356"/>
          </a:xfrm>
          <a:custGeom>
            <a:rect b="b" l="l" r="r" t="t"/>
            <a:pathLst>
              <a:path extrusionOk="0" h="938356" w="692677">
                <a:moveTo>
                  <a:pt x="0" y="0"/>
                </a:moveTo>
                <a:lnTo>
                  <a:pt x="692677" y="0"/>
                </a:lnTo>
                <a:lnTo>
                  <a:pt x="692677" y="938356"/>
                </a:lnTo>
                <a:lnTo>
                  <a:pt x="0" y="938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6"/>
          <p:cNvSpPr/>
          <p:nvPr/>
        </p:nvSpPr>
        <p:spPr>
          <a:xfrm>
            <a:off x="3832519" y="6161277"/>
            <a:ext cx="812727" cy="1011312"/>
          </a:xfrm>
          <a:custGeom>
            <a:rect b="b" l="l" r="r" t="t"/>
            <a:pathLst>
              <a:path extrusionOk="0" h="1011312" w="812727">
                <a:moveTo>
                  <a:pt x="0" y="0"/>
                </a:moveTo>
                <a:lnTo>
                  <a:pt x="812727" y="0"/>
                </a:lnTo>
                <a:lnTo>
                  <a:pt x="812727" y="1011312"/>
                </a:lnTo>
                <a:lnTo>
                  <a:pt x="0" y="1011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6"/>
          <p:cNvSpPr/>
          <p:nvPr/>
        </p:nvSpPr>
        <p:spPr>
          <a:xfrm rot="1174886">
            <a:off x="4971967" y="4990594"/>
            <a:ext cx="837612" cy="932564"/>
          </a:xfrm>
          <a:custGeom>
            <a:rect b="b" l="l" r="r" t="t"/>
            <a:pathLst>
              <a:path extrusionOk="0" h="932564" w="837612">
                <a:moveTo>
                  <a:pt x="0" y="0"/>
                </a:moveTo>
                <a:lnTo>
                  <a:pt x="837612" y="0"/>
                </a:lnTo>
                <a:lnTo>
                  <a:pt x="837612" y="932564"/>
                </a:lnTo>
                <a:lnTo>
                  <a:pt x="0" y="932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6"/>
          <p:cNvSpPr/>
          <p:nvPr/>
        </p:nvSpPr>
        <p:spPr>
          <a:xfrm rot="-1602220">
            <a:off x="3695339" y="4757161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6"/>
          <p:cNvSpPr/>
          <p:nvPr/>
        </p:nvSpPr>
        <p:spPr>
          <a:xfrm rot="-2373330">
            <a:off x="2630818" y="5198998"/>
            <a:ext cx="746018" cy="830587"/>
          </a:xfrm>
          <a:custGeom>
            <a:rect b="b" l="l" r="r" t="t"/>
            <a:pathLst>
              <a:path extrusionOk="0" h="830587" w="746018">
                <a:moveTo>
                  <a:pt x="0" y="0"/>
                </a:moveTo>
                <a:lnTo>
                  <a:pt x="746017" y="0"/>
                </a:lnTo>
                <a:lnTo>
                  <a:pt x="746017" y="830587"/>
                </a:lnTo>
                <a:lnTo>
                  <a:pt x="0" y="83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6"/>
          <p:cNvSpPr txBox="1"/>
          <p:nvPr/>
        </p:nvSpPr>
        <p:spPr>
          <a:xfrm>
            <a:off x="1104274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913830" y="1674299"/>
            <a:ext cx="573234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Count the pictures and write their numbers.</a:t>
            </a:r>
            <a:endParaRPr/>
          </a:p>
        </p:txBody>
      </p:sp>
      <p:sp>
        <p:nvSpPr>
          <p:cNvPr id="389" name="Google Shape;389;p16"/>
          <p:cNvSpPr txBox="1"/>
          <p:nvPr/>
        </p:nvSpPr>
        <p:spPr>
          <a:xfrm>
            <a:off x="859155" y="155660"/>
            <a:ext cx="5732339" cy="5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33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I spy with my little eye</a:t>
            </a:r>
            <a:endParaRPr/>
          </a:p>
        </p:txBody>
      </p:sp>
      <p:sp>
        <p:nvSpPr>
          <p:cNvPr id="390" name="Google Shape;390;p16"/>
          <p:cNvSpPr txBox="1"/>
          <p:nvPr/>
        </p:nvSpPr>
        <p:spPr>
          <a:xfrm>
            <a:off x="1982044" y="605071"/>
            <a:ext cx="3700950" cy="1322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03" u="none" cap="none" strike="noStrike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rPr>
              <a:t>FRUITS</a:t>
            </a:r>
            <a:endParaRPr/>
          </a:p>
        </p:txBody>
      </p:sp>
      <p:sp>
        <p:nvSpPr>
          <p:cNvPr id="391" name="Google Shape;391;p16"/>
          <p:cNvSpPr txBox="1"/>
          <p:nvPr/>
        </p:nvSpPr>
        <p:spPr>
          <a:xfrm>
            <a:off x="2870652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2" name="Google Shape;392;p16"/>
          <p:cNvSpPr txBox="1"/>
          <p:nvPr/>
        </p:nvSpPr>
        <p:spPr>
          <a:xfrm>
            <a:off x="4611570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3" name="Google Shape;393;p16"/>
          <p:cNvSpPr txBox="1"/>
          <p:nvPr/>
        </p:nvSpPr>
        <p:spPr>
          <a:xfrm>
            <a:off x="6352488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4" name="Google Shape;394;p16"/>
          <p:cNvSpPr txBox="1"/>
          <p:nvPr/>
        </p:nvSpPr>
        <p:spPr>
          <a:xfrm>
            <a:off x="1104274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5" name="Google Shape;395;p16"/>
          <p:cNvSpPr txBox="1"/>
          <p:nvPr/>
        </p:nvSpPr>
        <p:spPr>
          <a:xfrm>
            <a:off x="2870652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6" name="Google Shape;396;p16"/>
          <p:cNvSpPr txBox="1"/>
          <p:nvPr/>
        </p:nvSpPr>
        <p:spPr>
          <a:xfrm>
            <a:off x="4611570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6352488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 rot="1790023">
            <a:off x="671036" y="5207832"/>
            <a:ext cx="699572" cy="769529"/>
          </a:xfrm>
          <a:custGeom>
            <a:rect b="b" l="l" r="r" t="t"/>
            <a:pathLst>
              <a:path extrusionOk="0" h="769505" w="699550">
                <a:moveTo>
                  <a:pt x="0" y="0"/>
                </a:moveTo>
                <a:lnTo>
                  <a:pt x="699550" y="0"/>
                </a:lnTo>
                <a:lnTo>
                  <a:pt x="699550" y="769505"/>
                </a:lnTo>
                <a:lnTo>
                  <a:pt x="0" y="769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B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/>
          <p:nvPr/>
        </p:nvSpPr>
        <p:spPr>
          <a:xfrm>
            <a:off x="-4050400" y="3793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7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7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7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7" name="Google Shape;407;p17"/>
          <p:cNvGrpSpPr/>
          <p:nvPr/>
        </p:nvGrpSpPr>
        <p:grpSpPr>
          <a:xfrm>
            <a:off x="253450" y="296918"/>
            <a:ext cx="7053100" cy="10098163"/>
            <a:chOff x="0" y="0"/>
            <a:chExt cx="2527672" cy="3618954"/>
          </a:xfrm>
        </p:grpSpPr>
        <p:sp>
          <p:nvSpPr>
            <p:cNvPr id="408" name="Google Shape;408;p17"/>
            <p:cNvSpPr/>
            <p:nvPr/>
          </p:nvSpPr>
          <p:spPr>
            <a:xfrm>
              <a:off x="0" y="0"/>
              <a:ext cx="2527672" cy="3618954"/>
            </a:xfrm>
            <a:custGeom>
              <a:rect b="b" l="l" r="r" t="t"/>
              <a:pathLst>
                <a:path extrusionOk="0" h="3618954" w="2527672">
                  <a:moveTo>
                    <a:pt x="0" y="0"/>
                  </a:moveTo>
                  <a:lnTo>
                    <a:pt x="2527672" y="0"/>
                  </a:lnTo>
                  <a:lnTo>
                    <a:pt x="2527672" y="3618954"/>
                  </a:lnTo>
                  <a:lnTo>
                    <a:pt x="0" y="3618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9" name="Google Shape;409;p17"/>
            <p:cNvSpPr txBox="1"/>
            <p:nvPr/>
          </p:nvSpPr>
          <p:spPr>
            <a:xfrm>
              <a:off x="0" y="0"/>
              <a:ext cx="2527672" cy="3618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7"/>
          <p:cNvGrpSpPr/>
          <p:nvPr/>
        </p:nvGrpSpPr>
        <p:grpSpPr>
          <a:xfrm>
            <a:off x="525265" y="8420750"/>
            <a:ext cx="1332753" cy="623725"/>
            <a:chOff x="0" y="0"/>
            <a:chExt cx="811564" cy="379810"/>
          </a:xfrm>
        </p:grpSpPr>
        <p:sp>
          <p:nvSpPr>
            <p:cNvPr id="411" name="Google Shape;411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7"/>
          <p:cNvGrpSpPr/>
          <p:nvPr/>
        </p:nvGrpSpPr>
        <p:grpSpPr>
          <a:xfrm>
            <a:off x="402850" y="8377792"/>
            <a:ext cx="709641" cy="709641"/>
            <a:chOff x="0" y="0"/>
            <a:chExt cx="812800" cy="812800"/>
          </a:xfrm>
        </p:grpSpPr>
        <p:sp>
          <p:nvSpPr>
            <p:cNvPr id="414" name="Google Shape;41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7"/>
          <p:cNvGrpSpPr/>
          <p:nvPr/>
        </p:nvGrpSpPr>
        <p:grpSpPr>
          <a:xfrm>
            <a:off x="525265" y="9490720"/>
            <a:ext cx="1332753" cy="623725"/>
            <a:chOff x="0" y="0"/>
            <a:chExt cx="811564" cy="379810"/>
          </a:xfrm>
        </p:grpSpPr>
        <p:sp>
          <p:nvSpPr>
            <p:cNvPr id="417" name="Google Shape;417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7"/>
          <p:cNvGrpSpPr/>
          <p:nvPr/>
        </p:nvGrpSpPr>
        <p:grpSpPr>
          <a:xfrm>
            <a:off x="402850" y="9447762"/>
            <a:ext cx="709641" cy="709641"/>
            <a:chOff x="0" y="0"/>
            <a:chExt cx="812800" cy="812800"/>
          </a:xfrm>
        </p:grpSpPr>
        <p:sp>
          <p:nvSpPr>
            <p:cNvPr id="420" name="Google Shape;42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7"/>
          <p:cNvGrpSpPr/>
          <p:nvPr/>
        </p:nvGrpSpPr>
        <p:grpSpPr>
          <a:xfrm>
            <a:off x="2291642" y="8420750"/>
            <a:ext cx="1332753" cy="623725"/>
            <a:chOff x="0" y="0"/>
            <a:chExt cx="811564" cy="379810"/>
          </a:xfrm>
        </p:grpSpPr>
        <p:sp>
          <p:nvSpPr>
            <p:cNvPr id="423" name="Google Shape;423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>
            <a:off x="2169227" y="8377792"/>
            <a:ext cx="709641" cy="709641"/>
            <a:chOff x="0" y="0"/>
            <a:chExt cx="812800" cy="812800"/>
          </a:xfrm>
        </p:grpSpPr>
        <p:sp>
          <p:nvSpPr>
            <p:cNvPr id="426" name="Google Shape;42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7"/>
          <p:cNvGrpSpPr/>
          <p:nvPr/>
        </p:nvGrpSpPr>
        <p:grpSpPr>
          <a:xfrm>
            <a:off x="2291642" y="9490720"/>
            <a:ext cx="1332753" cy="623725"/>
            <a:chOff x="0" y="0"/>
            <a:chExt cx="811564" cy="379810"/>
          </a:xfrm>
        </p:grpSpPr>
        <p:sp>
          <p:nvSpPr>
            <p:cNvPr id="429" name="Google Shape;429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7"/>
          <p:cNvGrpSpPr/>
          <p:nvPr/>
        </p:nvGrpSpPr>
        <p:grpSpPr>
          <a:xfrm>
            <a:off x="2169227" y="9447762"/>
            <a:ext cx="709641" cy="709641"/>
            <a:chOff x="0" y="0"/>
            <a:chExt cx="812800" cy="812800"/>
          </a:xfrm>
        </p:grpSpPr>
        <p:sp>
          <p:nvSpPr>
            <p:cNvPr id="432" name="Google Shape;43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7"/>
          <p:cNvGrpSpPr/>
          <p:nvPr/>
        </p:nvGrpSpPr>
        <p:grpSpPr>
          <a:xfrm>
            <a:off x="4058019" y="8420750"/>
            <a:ext cx="1332753" cy="623725"/>
            <a:chOff x="0" y="0"/>
            <a:chExt cx="811564" cy="379810"/>
          </a:xfrm>
        </p:grpSpPr>
        <p:sp>
          <p:nvSpPr>
            <p:cNvPr id="435" name="Google Shape;435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7"/>
          <p:cNvGrpSpPr/>
          <p:nvPr/>
        </p:nvGrpSpPr>
        <p:grpSpPr>
          <a:xfrm>
            <a:off x="3935605" y="8377792"/>
            <a:ext cx="709641" cy="709641"/>
            <a:chOff x="0" y="0"/>
            <a:chExt cx="812800" cy="812800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7"/>
          <p:cNvGrpSpPr/>
          <p:nvPr/>
        </p:nvGrpSpPr>
        <p:grpSpPr>
          <a:xfrm>
            <a:off x="4058019" y="9490720"/>
            <a:ext cx="1332753" cy="623725"/>
            <a:chOff x="0" y="0"/>
            <a:chExt cx="811564" cy="379810"/>
          </a:xfrm>
        </p:grpSpPr>
        <p:sp>
          <p:nvSpPr>
            <p:cNvPr id="441" name="Google Shape;441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7"/>
          <p:cNvGrpSpPr/>
          <p:nvPr/>
        </p:nvGrpSpPr>
        <p:grpSpPr>
          <a:xfrm>
            <a:off x="3935605" y="9447762"/>
            <a:ext cx="709641" cy="709641"/>
            <a:chOff x="0" y="0"/>
            <a:chExt cx="812800" cy="812800"/>
          </a:xfrm>
        </p:grpSpPr>
        <p:sp>
          <p:nvSpPr>
            <p:cNvPr id="444" name="Google Shape;44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7"/>
          <p:cNvGrpSpPr/>
          <p:nvPr/>
        </p:nvGrpSpPr>
        <p:grpSpPr>
          <a:xfrm>
            <a:off x="5824397" y="8420750"/>
            <a:ext cx="1332753" cy="623725"/>
            <a:chOff x="0" y="0"/>
            <a:chExt cx="811564" cy="379810"/>
          </a:xfrm>
        </p:grpSpPr>
        <p:sp>
          <p:nvSpPr>
            <p:cNvPr id="447" name="Google Shape;447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7"/>
          <p:cNvGrpSpPr/>
          <p:nvPr/>
        </p:nvGrpSpPr>
        <p:grpSpPr>
          <a:xfrm>
            <a:off x="5701982" y="8377792"/>
            <a:ext cx="709641" cy="709641"/>
            <a:chOff x="0" y="0"/>
            <a:chExt cx="812800" cy="812800"/>
          </a:xfrm>
        </p:grpSpPr>
        <p:sp>
          <p:nvSpPr>
            <p:cNvPr id="450" name="Google Shape;45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7"/>
          <p:cNvGrpSpPr/>
          <p:nvPr/>
        </p:nvGrpSpPr>
        <p:grpSpPr>
          <a:xfrm>
            <a:off x="5824397" y="9490720"/>
            <a:ext cx="1332753" cy="623725"/>
            <a:chOff x="0" y="0"/>
            <a:chExt cx="811564" cy="379810"/>
          </a:xfrm>
        </p:grpSpPr>
        <p:sp>
          <p:nvSpPr>
            <p:cNvPr id="453" name="Google Shape;453;p17"/>
            <p:cNvSpPr/>
            <p:nvPr/>
          </p:nvSpPr>
          <p:spPr>
            <a:xfrm>
              <a:off x="0" y="0"/>
              <a:ext cx="811564" cy="379810"/>
            </a:xfrm>
            <a:custGeom>
              <a:rect b="b" l="l" r="r" t="t"/>
              <a:pathLst>
                <a:path extrusionOk="0" h="379810" w="811564">
                  <a:moveTo>
                    <a:pt x="189905" y="0"/>
                  </a:moveTo>
                  <a:lnTo>
                    <a:pt x="621659" y="0"/>
                  </a:lnTo>
                  <a:cubicBezTo>
                    <a:pt x="726541" y="0"/>
                    <a:pt x="811564" y="85023"/>
                    <a:pt x="811564" y="189905"/>
                  </a:cubicBezTo>
                  <a:lnTo>
                    <a:pt x="811564" y="189905"/>
                  </a:lnTo>
                  <a:cubicBezTo>
                    <a:pt x="811564" y="294787"/>
                    <a:pt x="726541" y="379810"/>
                    <a:pt x="621659" y="379810"/>
                  </a:cubicBezTo>
                  <a:lnTo>
                    <a:pt x="189905" y="379810"/>
                  </a:lnTo>
                  <a:cubicBezTo>
                    <a:pt x="85023" y="379810"/>
                    <a:pt x="0" y="294787"/>
                    <a:pt x="0" y="189905"/>
                  </a:cubicBezTo>
                  <a:lnTo>
                    <a:pt x="0" y="189905"/>
                  </a:lnTo>
                  <a:cubicBezTo>
                    <a:pt x="0" y="85023"/>
                    <a:pt x="85023" y="0"/>
                    <a:pt x="189905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 txBox="1"/>
            <p:nvPr/>
          </p:nvSpPr>
          <p:spPr>
            <a:xfrm>
              <a:off x="0" y="0"/>
              <a:ext cx="811564" cy="37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7"/>
          <p:cNvGrpSpPr/>
          <p:nvPr/>
        </p:nvGrpSpPr>
        <p:grpSpPr>
          <a:xfrm>
            <a:off x="5701982" y="9447762"/>
            <a:ext cx="709641" cy="709641"/>
            <a:chOff x="0" y="0"/>
            <a:chExt cx="812800" cy="812800"/>
          </a:xfrm>
        </p:grpSpPr>
        <p:sp>
          <p:nvSpPr>
            <p:cNvPr id="456" name="Google Shape;45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ED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7"/>
          <p:cNvSpPr/>
          <p:nvPr/>
        </p:nvSpPr>
        <p:spPr>
          <a:xfrm>
            <a:off x="4029547" y="9512230"/>
            <a:ext cx="489248" cy="608793"/>
          </a:xfrm>
          <a:custGeom>
            <a:rect b="b" l="l" r="r" t="t"/>
            <a:pathLst>
              <a:path extrusionOk="0" h="608793" w="489248">
                <a:moveTo>
                  <a:pt x="0" y="0"/>
                </a:moveTo>
                <a:lnTo>
                  <a:pt x="489248" y="0"/>
                </a:lnTo>
                <a:lnTo>
                  <a:pt x="489248" y="608793"/>
                </a:lnTo>
                <a:lnTo>
                  <a:pt x="0" y="608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17"/>
          <p:cNvSpPr/>
          <p:nvPr/>
        </p:nvSpPr>
        <p:spPr>
          <a:xfrm>
            <a:off x="4112776" y="8428932"/>
            <a:ext cx="452477" cy="614474"/>
          </a:xfrm>
          <a:custGeom>
            <a:rect b="b" l="l" r="r" t="t"/>
            <a:pathLst>
              <a:path extrusionOk="0" h="614474" w="452477">
                <a:moveTo>
                  <a:pt x="0" y="0"/>
                </a:moveTo>
                <a:lnTo>
                  <a:pt x="452477" y="0"/>
                </a:lnTo>
                <a:lnTo>
                  <a:pt x="452477" y="614475"/>
                </a:lnTo>
                <a:lnTo>
                  <a:pt x="0" y="6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17"/>
          <p:cNvSpPr/>
          <p:nvPr/>
        </p:nvSpPr>
        <p:spPr>
          <a:xfrm>
            <a:off x="2355646" y="9490720"/>
            <a:ext cx="336804" cy="611361"/>
          </a:xfrm>
          <a:custGeom>
            <a:rect b="b" l="l" r="r" t="t"/>
            <a:pathLst>
              <a:path extrusionOk="0" h="611361" w="336804">
                <a:moveTo>
                  <a:pt x="0" y="0"/>
                </a:moveTo>
                <a:lnTo>
                  <a:pt x="336804" y="0"/>
                </a:lnTo>
                <a:lnTo>
                  <a:pt x="336804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17"/>
          <p:cNvSpPr/>
          <p:nvPr/>
        </p:nvSpPr>
        <p:spPr>
          <a:xfrm>
            <a:off x="502951" y="9512230"/>
            <a:ext cx="509440" cy="568340"/>
          </a:xfrm>
          <a:custGeom>
            <a:rect b="b" l="l" r="r" t="t"/>
            <a:pathLst>
              <a:path extrusionOk="0" h="568340" w="509440">
                <a:moveTo>
                  <a:pt x="0" y="0"/>
                </a:moveTo>
                <a:lnTo>
                  <a:pt x="509440" y="0"/>
                </a:lnTo>
                <a:lnTo>
                  <a:pt x="509440" y="568341"/>
                </a:lnTo>
                <a:lnTo>
                  <a:pt x="0" y="56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17"/>
          <p:cNvSpPr/>
          <p:nvPr/>
        </p:nvSpPr>
        <p:spPr>
          <a:xfrm>
            <a:off x="5785700" y="8439738"/>
            <a:ext cx="542205" cy="603669"/>
          </a:xfrm>
          <a:custGeom>
            <a:rect b="b" l="l" r="r" t="t"/>
            <a:pathLst>
              <a:path extrusionOk="0" h="603669" w="542205">
                <a:moveTo>
                  <a:pt x="0" y="0"/>
                </a:moveTo>
                <a:lnTo>
                  <a:pt x="542205" y="0"/>
                </a:lnTo>
                <a:lnTo>
                  <a:pt x="542205" y="603669"/>
                </a:lnTo>
                <a:lnTo>
                  <a:pt x="0" y="60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17"/>
          <p:cNvSpPr/>
          <p:nvPr/>
        </p:nvSpPr>
        <p:spPr>
          <a:xfrm>
            <a:off x="2247987" y="8439738"/>
            <a:ext cx="530438" cy="583482"/>
          </a:xfrm>
          <a:custGeom>
            <a:rect b="b" l="l" r="r" t="t"/>
            <a:pathLst>
              <a:path extrusionOk="0" h="583482" w="530438">
                <a:moveTo>
                  <a:pt x="0" y="0"/>
                </a:moveTo>
                <a:lnTo>
                  <a:pt x="530438" y="0"/>
                </a:lnTo>
                <a:lnTo>
                  <a:pt x="530438" y="583482"/>
                </a:lnTo>
                <a:lnTo>
                  <a:pt x="0" y="5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7"/>
          <p:cNvSpPr/>
          <p:nvPr/>
        </p:nvSpPr>
        <p:spPr>
          <a:xfrm>
            <a:off x="456103" y="8420750"/>
            <a:ext cx="599794" cy="599794"/>
          </a:xfrm>
          <a:custGeom>
            <a:rect b="b" l="l" r="r" t="t"/>
            <a:pathLst>
              <a:path extrusionOk="0" h="599794" w="599794">
                <a:moveTo>
                  <a:pt x="0" y="0"/>
                </a:moveTo>
                <a:lnTo>
                  <a:pt x="599794" y="0"/>
                </a:lnTo>
                <a:lnTo>
                  <a:pt x="599794" y="599794"/>
                </a:lnTo>
                <a:lnTo>
                  <a:pt x="0" y="5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17"/>
          <p:cNvSpPr/>
          <p:nvPr/>
        </p:nvSpPr>
        <p:spPr>
          <a:xfrm>
            <a:off x="5824397" y="9505862"/>
            <a:ext cx="451296" cy="611361"/>
          </a:xfrm>
          <a:custGeom>
            <a:rect b="b" l="l" r="r" t="t"/>
            <a:pathLst>
              <a:path extrusionOk="0" h="611361" w="451296">
                <a:moveTo>
                  <a:pt x="0" y="0"/>
                </a:moveTo>
                <a:lnTo>
                  <a:pt x="451295" y="0"/>
                </a:lnTo>
                <a:lnTo>
                  <a:pt x="451295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17"/>
          <p:cNvSpPr txBox="1"/>
          <p:nvPr/>
        </p:nvSpPr>
        <p:spPr>
          <a:xfrm>
            <a:off x="1104274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67" name="Google Shape;467;p17"/>
          <p:cNvSpPr txBox="1"/>
          <p:nvPr/>
        </p:nvSpPr>
        <p:spPr>
          <a:xfrm>
            <a:off x="1424810" y="1830036"/>
            <a:ext cx="4710381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6464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Answer Key</a:t>
            </a:r>
            <a:endParaRPr/>
          </a:p>
        </p:txBody>
      </p:sp>
      <p:sp>
        <p:nvSpPr>
          <p:cNvPr id="468" name="Google Shape;468;p17"/>
          <p:cNvSpPr txBox="1"/>
          <p:nvPr/>
        </p:nvSpPr>
        <p:spPr>
          <a:xfrm>
            <a:off x="1034019" y="466539"/>
            <a:ext cx="5482422" cy="5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33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I spy with my little eye</a:t>
            </a:r>
            <a:endParaRPr/>
          </a:p>
        </p:txBody>
      </p:sp>
      <p:sp>
        <p:nvSpPr>
          <p:cNvPr id="469" name="Google Shape;469;p17"/>
          <p:cNvSpPr txBox="1"/>
          <p:nvPr/>
        </p:nvSpPr>
        <p:spPr>
          <a:xfrm>
            <a:off x="1831911" y="833552"/>
            <a:ext cx="3700950" cy="1322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03" u="none" cap="none" strike="noStrike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rPr>
              <a:t>FRUITS</a:t>
            </a:r>
            <a:endParaRPr/>
          </a:p>
        </p:txBody>
      </p:sp>
      <p:sp>
        <p:nvSpPr>
          <p:cNvPr id="470" name="Google Shape;470;p17"/>
          <p:cNvSpPr txBox="1"/>
          <p:nvPr/>
        </p:nvSpPr>
        <p:spPr>
          <a:xfrm>
            <a:off x="2870652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1" name="Google Shape;471;p17"/>
          <p:cNvSpPr txBox="1"/>
          <p:nvPr/>
        </p:nvSpPr>
        <p:spPr>
          <a:xfrm>
            <a:off x="4611570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2" name="Google Shape;472;p17"/>
          <p:cNvSpPr txBox="1"/>
          <p:nvPr/>
        </p:nvSpPr>
        <p:spPr>
          <a:xfrm>
            <a:off x="6352488" y="8689791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3" name="Google Shape;473;p17"/>
          <p:cNvSpPr txBox="1"/>
          <p:nvPr/>
        </p:nvSpPr>
        <p:spPr>
          <a:xfrm>
            <a:off x="1104274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4" name="Google Shape;474;p17"/>
          <p:cNvSpPr txBox="1"/>
          <p:nvPr/>
        </p:nvSpPr>
        <p:spPr>
          <a:xfrm>
            <a:off x="2870652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5" name="Google Shape;475;p17"/>
          <p:cNvSpPr txBox="1"/>
          <p:nvPr/>
        </p:nvSpPr>
        <p:spPr>
          <a:xfrm>
            <a:off x="4611570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6352488" y="9751796"/>
            <a:ext cx="682645" cy="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1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................</a:t>
            </a:r>
            <a:endParaRPr/>
          </a:p>
        </p:txBody>
      </p:sp>
      <p:sp>
        <p:nvSpPr>
          <p:cNvPr id="477" name="Google Shape;477;p17"/>
          <p:cNvSpPr/>
          <p:nvPr/>
        </p:nvSpPr>
        <p:spPr>
          <a:xfrm rot="1192468">
            <a:off x="5919332" y="2701912"/>
            <a:ext cx="1085615" cy="1085615"/>
          </a:xfrm>
          <a:custGeom>
            <a:rect b="b" l="l" r="r" t="t"/>
            <a:pathLst>
              <a:path extrusionOk="0" h="1085615" w="1085615">
                <a:moveTo>
                  <a:pt x="0" y="0"/>
                </a:moveTo>
                <a:lnTo>
                  <a:pt x="1085615" y="0"/>
                </a:lnTo>
                <a:lnTo>
                  <a:pt x="1085615" y="1085615"/>
                </a:lnTo>
                <a:lnTo>
                  <a:pt x="0" y="1085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17"/>
          <p:cNvSpPr/>
          <p:nvPr/>
        </p:nvSpPr>
        <p:spPr>
          <a:xfrm rot="-1004394">
            <a:off x="1506045" y="4801966"/>
            <a:ext cx="1010235" cy="1371924"/>
          </a:xfrm>
          <a:custGeom>
            <a:rect b="b" l="l" r="r" t="t"/>
            <a:pathLst>
              <a:path extrusionOk="0" h="1371924" w="1010235">
                <a:moveTo>
                  <a:pt x="0" y="0"/>
                </a:moveTo>
                <a:lnTo>
                  <a:pt x="1010235" y="0"/>
                </a:lnTo>
                <a:lnTo>
                  <a:pt x="1010235" y="1371924"/>
                </a:lnTo>
                <a:lnTo>
                  <a:pt x="0" y="137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17"/>
          <p:cNvSpPr/>
          <p:nvPr/>
        </p:nvSpPr>
        <p:spPr>
          <a:xfrm rot="-938086">
            <a:off x="2626997" y="3857741"/>
            <a:ext cx="877155" cy="964870"/>
          </a:xfrm>
          <a:custGeom>
            <a:rect b="b" l="l" r="r" t="t"/>
            <a:pathLst>
              <a:path extrusionOk="0" h="964870" w="877155">
                <a:moveTo>
                  <a:pt x="0" y="0"/>
                </a:moveTo>
                <a:lnTo>
                  <a:pt x="877155" y="0"/>
                </a:lnTo>
                <a:lnTo>
                  <a:pt x="877155" y="964870"/>
                </a:lnTo>
                <a:lnTo>
                  <a:pt x="0" y="964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17"/>
          <p:cNvSpPr/>
          <p:nvPr/>
        </p:nvSpPr>
        <p:spPr>
          <a:xfrm>
            <a:off x="782628" y="2611528"/>
            <a:ext cx="892101" cy="993230"/>
          </a:xfrm>
          <a:custGeom>
            <a:rect b="b" l="l" r="r" t="t"/>
            <a:pathLst>
              <a:path extrusionOk="0" h="993230" w="892101">
                <a:moveTo>
                  <a:pt x="0" y="0"/>
                </a:moveTo>
                <a:lnTo>
                  <a:pt x="892100" y="0"/>
                </a:lnTo>
                <a:lnTo>
                  <a:pt x="892100" y="993229"/>
                </a:lnTo>
                <a:lnTo>
                  <a:pt x="0" y="99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17"/>
          <p:cNvSpPr/>
          <p:nvPr/>
        </p:nvSpPr>
        <p:spPr>
          <a:xfrm>
            <a:off x="3935605" y="3125231"/>
            <a:ext cx="773776" cy="1404543"/>
          </a:xfrm>
          <a:custGeom>
            <a:rect b="b" l="l" r="r" t="t"/>
            <a:pathLst>
              <a:path extrusionOk="0" h="1404543" w="773776">
                <a:moveTo>
                  <a:pt x="0" y="0"/>
                </a:moveTo>
                <a:lnTo>
                  <a:pt x="773775" y="0"/>
                </a:lnTo>
                <a:lnTo>
                  <a:pt x="773775" y="1404543"/>
                </a:lnTo>
                <a:lnTo>
                  <a:pt x="0" y="140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17"/>
          <p:cNvSpPr/>
          <p:nvPr/>
        </p:nvSpPr>
        <p:spPr>
          <a:xfrm rot="-1376215">
            <a:off x="6157589" y="5328024"/>
            <a:ext cx="774287" cy="963479"/>
          </a:xfrm>
          <a:custGeom>
            <a:rect b="b" l="l" r="r" t="t"/>
            <a:pathLst>
              <a:path extrusionOk="0" h="963479" w="774287">
                <a:moveTo>
                  <a:pt x="0" y="0"/>
                </a:moveTo>
                <a:lnTo>
                  <a:pt x="774287" y="0"/>
                </a:lnTo>
                <a:lnTo>
                  <a:pt x="774287" y="963479"/>
                </a:lnTo>
                <a:lnTo>
                  <a:pt x="0" y="96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17"/>
          <p:cNvSpPr/>
          <p:nvPr/>
        </p:nvSpPr>
        <p:spPr>
          <a:xfrm rot="1096977">
            <a:off x="1985065" y="2934276"/>
            <a:ext cx="817920" cy="1108019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20" y="0"/>
                </a:lnTo>
                <a:lnTo>
                  <a:pt x="817920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17"/>
          <p:cNvSpPr/>
          <p:nvPr/>
        </p:nvSpPr>
        <p:spPr>
          <a:xfrm rot="-617052">
            <a:off x="3267566" y="7029222"/>
            <a:ext cx="790453" cy="881844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5"/>
                </a:lnTo>
                <a:lnTo>
                  <a:pt x="0" y="88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17"/>
          <p:cNvSpPr/>
          <p:nvPr/>
        </p:nvSpPr>
        <p:spPr>
          <a:xfrm rot="1096977">
            <a:off x="6064060" y="6807495"/>
            <a:ext cx="817920" cy="1108019"/>
          </a:xfrm>
          <a:custGeom>
            <a:rect b="b" l="l" r="r" t="t"/>
            <a:pathLst>
              <a:path extrusionOk="0" h="1108019" w="817920">
                <a:moveTo>
                  <a:pt x="0" y="0"/>
                </a:moveTo>
                <a:lnTo>
                  <a:pt x="817919" y="0"/>
                </a:lnTo>
                <a:lnTo>
                  <a:pt x="817919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17"/>
          <p:cNvSpPr/>
          <p:nvPr/>
        </p:nvSpPr>
        <p:spPr>
          <a:xfrm>
            <a:off x="3221763" y="2565912"/>
            <a:ext cx="671509" cy="835588"/>
          </a:xfrm>
          <a:custGeom>
            <a:rect b="b" l="l" r="r" t="t"/>
            <a:pathLst>
              <a:path extrusionOk="0" h="835588" w="671509">
                <a:moveTo>
                  <a:pt x="0" y="0"/>
                </a:moveTo>
                <a:lnTo>
                  <a:pt x="671509" y="0"/>
                </a:lnTo>
                <a:lnTo>
                  <a:pt x="671509" y="835588"/>
                </a:lnTo>
                <a:lnTo>
                  <a:pt x="0" y="83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17"/>
          <p:cNvSpPr/>
          <p:nvPr/>
        </p:nvSpPr>
        <p:spPr>
          <a:xfrm rot="1192468">
            <a:off x="801442" y="3920758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17"/>
          <p:cNvSpPr/>
          <p:nvPr/>
        </p:nvSpPr>
        <p:spPr>
          <a:xfrm rot="-1004394">
            <a:off x="4798387" y="2366176"/>
            <a:ext cx="840706" cy="1141699"/>
          </a:xfrm>
          <a:custGeom>
            <a:rect b="b" l="l" r="r" t="t"/>
            <a:pathLst>
              <a:path extrusionOk="0" h="1141699" w="840706">
                <a:moveTo>
                  <a:pt x="0" y="0"/>
                </a:moveTo>
                <a:lnTo>
                  <a:pt x="840706" y="0"/>
                </a:lnTo>
                <a:lnTo>
                  <a:pt x="840706" y="1141699"/>
                </a:lnTo>
                <a:lnTo>
                  <a:pt x="0" y="1141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17"/>
          <p:cNvSpPr/>
          <p:nvPr/>
        </p:nvSpPr>
        <p:spPr>
          <a:xfrm rot="939136">
            <a:off x="2502668" y="6228357"/>
            <a:ext cx="647971" cy="1176185"/>
          </a:xfrm>
          <a:custGeom>
            <a:rect b="b" l="l" r="r" t="t"/>
            <a:pathLst>
              <a:path extrusionOk="0" h="1176185" w="647971">
                <a:moveTo>
                  <a:pt x="0" y="0"/>
                </a:moveTo>
                <a:lnTo>
                  <a:pt x="647971" y="0"/>
                </a:lnTo>
                <a:lnTo>
                  <a:pt x="647971" y="1176185"/>
                </a:lnTo>
                <a:lnTo>
                  <a:pt x="0" y="1176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17"/>
          <p:cNvSpPr/>
          <p:nvPr/>
        </p:nvSpPr>
        <p:spPr>
          <a:xfrm rot="-617052">
            <a:off x="5137635" y="3763484"/>
            <a:ext cx="790453" cy="881844"/>
          </a:xfrm>
          <a:custGeom>
            <a:rect b="b" l="l" r="r" t="t"/>
            <a:pathLst>
              <a:path extrusionOk="0" h="881844" w="790453">
                <a:moveTo>
                  <a:pt x="0" y="0"/>
                </a:moveTo>
                <a:lnTo>
                  <a:pt x="790453" y="0"/>
                </a:lnTo>
                <a:lnTo>
                  <a:pt x="790453" y="881844"/>
                </a:lnTo>
                <a:lnTo>
                  <a:pt x="0" y="881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17"/>
          <p:cNvSpPr/>
          <p:nvPr/>
        </p:nvSpPr>
        <p:spPr>
          <a:xfrm rot="1192468">
            <a:off x="5336345" y="6123880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17"/>
          <p:cNvSpPr/>
          <p:nvPr/>
        </p:nvSpPr>
        <p:spPr>
          <a:xfrm rot="1527565">
            <a:off x="671616" y="6393779"/>
            <a:ext cx="669643" cy="833266"/>
          </a:xfrm>
          <a:custGeom>
            <a:rect b="b" l="l" r="r" t="t"/>
            <a:pathLst>
              <a:path extrusionOk="0" h="833266" w="669643">
                <a:moveTo>
                  <a:pt x="0" y="0"/>
                </a:moveTo>
                <a:lnTo>
                  <a:pt x="669643" y="0"/>
                </a:lnTo>
                <a:lnTo>
                  <a:pt x="669643" y="833266"/>
                </a:lnTo>
                <a:lnTo>
                  <a:pt x="0" y="83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7"/>
          <p:cNvSpPr/>
          <p:nvPr/>
        </p:nvSpPr>
        <p:spPr>
          <a:xfrm rot="1077811">
            <a:off x="4684468" y="7008463"/>
            <a:ext cx="820745" cy="902820"/>
          </a:xfrm>
          <a:custGeom>
            <a:rect b="b" l="l" r="r" t="t"/>
            <a:pathLst>
              <a:path extrusionOk="0" h="902820" w="820745">
                <a:moveTo>
                  <a:pt x="0" y="0"/>
                </a:moveTo>
                <a:lnTo>
                  <a:pt x="820746" y="0"/>
                </a:lnTo>
                <a:lnTo>
                  <a:pt x="820746" y="902820"/>
                </a:lnTo>
                <a:lnTo>
                  <a:pt x="0" y="90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17"/>
          <p:cNvSpPr/>
          <p:nvPr/>
        </p:nvSpPr>
        <p:spPr>
          <a:xfrm rot="-1861470">
            <a:off x="1443290" y="6946453"/>
            <a:ext cx="773160" cy="1047384"/>
          </a:xfrm>
          <a:custGeom>
            <a:rect b="b" l="l" r="r" t="t"/>
            <a:pathLst>
              <a:path extrusionOk="0" h="1047384" w="773160">
                <a:moveTo>
                  <a:pt x="0" y="0"/>
                </a:moveTo>
                <a:lnTo>
                  <a:pt x="773160" y="0"/>
                </a:lnTo>
                <a:lnTo>
                  <a:pt x="773160" y="1047384"/>
                </a:lnTo>
                <a:lnTo>
                  <a:pt x="0" y="104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17"/>
          <p:cNvSpPr/>
          <p:nvPr/>
        </p:nvSpPr>
        <p:spPr>
          <a:xfrm rot="-1861470">
            <a:off x="6150184" y="4108305"/>
            <a:ext cx="692677" cy="938356"/>
          </a:xfrm>
          <a:custGeom>
            <a:rect b="b" l="l" r="r" t="t"/>
            <a:pathLst>
              <a:path extrusionOk="0" h="938356" w="692677">
                <a:moveTo>
                  <a:pt x="0" y="0"/>
                </a:moveTo>
                <a:lnTo>
                  <a:pt x="692677" y="0"/>
                </a:lnTo>
                <a:lnTo>
                  <a:pt x="692677" y="938356"/>
                </a:lnTo>
                <a:lnTo>
                  <a:pt x="0" y="938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17"/>
          <p:cNvSpPr/>
          <p:nvPr/>
        </p:nvSpPr>
        <p:spPr>
          <a:xfrm>
            <a:off x="3832519" y="6161277"/>
            <a:ext cx="812727" cy="1011312"/>
          </a:xfrm>
          <a:custGeom>
            <a:rect b="b" l="l" r="r" t="t"/>
            <a:pathLst>
              <a:path extrusionOk="0" h="1011312" w="812727">
                <a:moveTo>
                  <a:pt x="0" y="0"/>
                </a:moveTo>
                <a:lnTo>
                  <a:pt x="812727" y="0"/>
                </a:lnTo>
                <a:lnTo>
                  <a:pt x="812727" y="1011312"/>
                </a:lnTo>
                <a:lnTo>
                  <a:pt x="0" y="1011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17"/>
          <p:cNvSpPr/>
          <p:nvPr/>
        </p:nvSpPr>
        <p:spPr>
          <a:xfrm rot="1174886">
            <a:off x="4971967" y="4990594"/>
            <a:ext cx="837612" cy="932564"/>
          </a:xfrm>
          <a:custGeom>
            <a:rect b="b" l="l" r="r" t="t"/>
            <a:pathLst>
              <a:path extrusionOk="0" h="932564" w="837612">
                <a:moveTo>
                  <a:pt x="0" y="0"/>
                </a:moveTo>
                <a:lnTo>
                  <a:pt x="837612" y="0"/>
                </a:lnTo>
                <a:lnTo>
                  <a:pt x="837612" y="932564"/>
                </a:lnTo>
                <a:lnTo>
                  <a:pt x="0" y="932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17"/>
          <p:cNvSpPr/>
          <p:nvPr/>
        </p:nvSpPr>
        <p:spPr>
          <a:xfrm rot="-1602220">
            <a:off x="3695339" y="4757161"/>
            <a:ext cx="838836" cy="838836"/>
          </a:xfrm>
          <a:custGeom>
            <a:rect b="b" l="l" r="r" t="t"/>
            <a:pathLst>
              <a:path extrusionOk="0" h="838836" w="838836">
                <a:moveTo>
                  <a:pt x="0" y="0"/>
                </a:moveTo>
                <a:lnTo>
                  <a:pt x="838836" y="0"/>
                </a:lnTo>
                <a:lnTo>
                  <a:pt x="838836" y="838836"/>
                </a:lnTo>
                <a:lnTo>
                  <a:pt x="0" y="838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17"/>
          <p:cNvSpPr/>
          <p:nvPr/>
        </p:nvSpPr>
        <p:spPr>
          <a:xfrm rot="-2373330">
            <a:off x="2762488" y="5127564"/>
            <a:ext cx="746018" cy="830587"/>
          </a:xfrm>
          <a:custGeom>
            <a:rect b="b" l="l" r="r" t="t"/>
            <a:pathLst>
              <a:path extrusionOk="0" h="830587" w="746018">
                <a:moveTo>
                  <a:pt x="0" y="0"/>
                </a:moveTo>
                <a:lnTo>
                  <a:pt x="746018" y="0"/>
                </a:lnTo>
                <a:lnTo>
                  <a:pt x="746018" y="830586"/>
                </a:lnTo>
                <a:lnTo>
                  <a:pt x="0" y="830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17"/>
          <p:cNvSpPr txBox="1"/>
          <p:nvPr/>
        </p:nvSpPr>
        <p:spPr>
          <a:xfrm>
            <a:off x="1090440" y="8265549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4</a:t>
            </a:r>
            <a:endParaRPr/>
          </a:p>
        </p:txBody>
      </p:sp>
      <p:sp>
        <p:nvSpPr>
          <p:cNvPr id="501" name="Google Shape;501;p17"/>
          <p:cNvSpPr txBox="1"/>
          <p:nvPr/>
        </p:nvSpPr>
        <p:spPr>
          <a:xfrm>
            <a:off x="2886554" y="8268244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3</a:t>
            </a:r>
            <a:endParaRPr/>
          </a:p>
        </p:txBody>
      </p:sp>
      <p:sp>
        <p:nvSpPr>
          <p:cNvPr id="502" name="Google Shape;502;p17"/>
          <p:cNvSpPr txBox="1"/>
          <p:nvPr/>
        </p:nvSpPr>
        <p:spPr>
          <a:xfrm>
            <a:off x="4597735" y="8270939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2</a:t>
            </a:r>
            <a:endParaRPr/>
          </a:p>
        </p:txBody>
      </p:sp>
      <p:sp>
        <p:nvSpPr>
          <p:cNvPr id="503" name="Google Shape;503;p17"/>
          <p:cNvSpPr txBox="1"/>
          <p:nvPr/>
        </p:nvSpPr>
        <p:spPr>
          <a:xfrm>
            <a:off x="6375530" y="8270939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3</a:t>
            </a:r>
            <a:endParaRPr/>
          </a:p>
        </p:txBody>
      </p:sp>
      <p:sp>
        <p:nvSpPr>
          <p:cNvPr id="504" name="Google Shape;504;p17"/>
          <p:cNvSpPr txBox="1"/>
          <p:nvPr/>
        </p:nvSpPr>
        <p:spPr>
          <a:xfrm>
            <a:off x="1076570" y="9356725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2</a:t>
            </a:r>
            <a:endParaRPr/>
          </a:p>
        </p:txBody>
      </p:sp>
      <p:sp>
        <p:nvSpPr>
          <p:cNvPr id="505" name="Google Shape;505;p17"/>
          <p:cNvSpPr txBox="1"/>
          <p:nvPr/>
        </p:nvSpPr>
        <p:spPr>
          <a:xfrm>
            <a:off x="2886554" y="9335215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2</a:t>
            </a:r>
            <a:endParaRPr/>
          </a:p>
        </p:txBody>
      </p:sp>
      <p:sp>
        <p:nvSpPr>
          <p:cNvPr id="506" name="Google Shape;506;p17"/>
          <p:cNvSpPr txBox="1"/>
          <p:nvPr/>
        </p:nvSpPr>
        <p:spPr>
          <a:xfrm>
            <a:off x="4611570" y="9332677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4</a:t>
            </a:r>
            <a:endParaRPr/>
          </a:p>
        </p:txBody>
      </p:sp>
      <p:sp>
        <p:nvSpPr>
          <p:cNvPr id="507" name="Google Shape;507;p17"/>
          <p:cNvSpPr txBox="1"/>
          <p:nvPr/>
        </p:nvSpPr>
        <p:spPr>
          <a:xfrm>
            <a:off x="6370942" y="9332677"/>
            <a:ext cx="69648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4</a:t>
            </a:r>
            <a:endParaRPr/>
          </a:p>
        </p:txBody>
      </p:sp>
      <p:sp>
        <p:nvSpPr>
          <p:cNvPr id="508" name="Google Shape;508;p17"/>
          <p:cNvSpPr/>
          <p:nvPr/>
        </p:nvSpPr>
        <p:spPr>
          <a:xfrm rot="1793753">
            <a:off x="670492" y="5207949"/>
            <a:ext cx="699550" cy="769505"/>
          </a:xfrm>
          <a:custGeom>
            <a:rect b="b" l="l" r="r" t="t"/>
            <a:pathLst>
              <a:path extrusionOk="0" h="769505" w="699550">
                <a:moveTo>
                  <a:pt x="0" y="0"/>
                </a:moveTo>
                <a:lnTo>
                  <a:pt x="699550" y="0"/>
                </a:lnTo>
                <a:lnTo>
                  <a:pt x="699550" y="769505"/>
                </a:lnTo>
                <a:lnTo>
                  <a:pt x="0" y="769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B0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8"/>
          <p:cNvSpPr/>
          <p:nvPr/>
        </p:nvSpPr>
        <p:spPr>
          <a:xfrm>
            <a:off x="-4013175" y="4439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18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18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18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7" name="Google Shape;517;p18"/>
          <p:cNvGrpSpPr/>
          <p:nvPr/>
        </p:nvGrpSpPr>
        <p:grpSpPr>
          <a:xfrm>
            <a:off x="253450" y="1615446"/>
            <a:ext cx="7053100" cy="8132836"/>
            <a:chOff x="0" y="0"/>
            <a:chExt cx="812800" cy="937229"/>
          </a:xfrm>
        </p:grpSpPr>
        <p:sp>
          <p:nvSpPr>
            <p:cNvPr id="518" name="Google Shape;518;p18"/>
            <p:cNvSpPr/>
            <p:nvPr/>
          </p:nvSpPr>
          <p:spPr>
            <a:xfrm>
              <a:off x="0" y="0"/>
              <a:ext cx="812800" cy="937229"/>
            </a:xfrm>
            <a:custGeom>
              <a:rect b="b" l="l" r="r" t="t"/>
              <a:pathLst>
                <a:path extrusionOk="0" h="937229" w="812800">
                  <a:moveTo>
                    <a:pt x="127329" y="0"/>
                  </a:moveTo>
                  <a:lnTo>
                    <a:pt x="685471" y="0"/>
                  </a:lnTo>
                  <a:cubicBezTo>
                    <a:pt x="719241" y="0"/>
                    <a:pt x="751627" y="13415"/>
                    <a:pt x="775506" y="37294"/>
                  </a:cubicBezTo>
                  <a:cubicBezTo>
                    <a:pt x="799385" y="61173"/>
                    <a:pt x="812800" y="93559"/>
                    <a:pt x="812800" y="127329"/>
                  </a:cubicBezTo>
                  <a:lnTo>
                    <a:pt x="812800" y="809900"/>
                  </a:lnTo>
                  <a:cubicBezTo>
                    <a:pt x="812800" y="843670"/>
                    <a:pt x="799385" y="876056"/>
                    <a:pt x="775506" y="899935"/>
                  </a:cubicBezTo>
                  <a:cubicBezTo>
                    <a:pt x="751627" y="923814"/>
                    <a:pt x="719241" y="937229"/>
                    <a:pt x="685471" y="937229"/>
                  </a:cubicBezTo>
                  <a:lnTo>
                    <a:pt x="127329" y="937229"/>
                  </a:lnTo>
                  <a:cubicBezTo>
                    <a:pt x="93559" y="937229"/>
                    <a:pt x="61173" y="923814"/>
                    <a:pt x="37294" y="899935"/>
                  </a:cubicBezTo>
                  <a:cubicBezTo>
                    <a:pt x="13415" y="876056"/>
                    <a:pt x="0" y="843670"/>
                    <a:pt x="0" y="809900"/>
                  </a:cubicBezTo>
                  <a:lnTo>
                    <a:pt x="0" y="127329"/>
                  </a:lnTo>
                  <a:cubicBezTo>
                    <a:pt x="0" y="93559"/>
                    <a:pt x="13415" y="61173"/>
                    <a:pt x="37294" y="37294"/>
                  </a:cubicBezTo>
                  <a:cubicBezTo>
                    <a:pt x="61173" y="13415"/>
                    <a:pt x="93559" y="0"/>
                    <a:pt x="127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 txBox="1"/>
            <p:nvPr/>
          </p:nvSpPr>
          <p:spPr>
            <a:xfrm>
              <a:off x="0" y="0"/>
              <a:ext cx="812800" cy="93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8"/>
          <p:cNvGrpSpPr/>
          <p:nvPr/>
        </p:nvGrpSpPr>
        <p:grpSpPr>
          <a:xfrm>
            <a:off x="2684365" y="3892517"/>
            <a:ext cx="1960000" cy="387767"/>
            <a:chOff x="0" y="-57150"/>
            <a:chExt cx="1150437" cy="227616"/>
          </a:xfrm>
        </p:grpSpPr>
        <p:sp>
          <p:nvSpPr>
            <p:cNvPr id="521" name="Google Shape;521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8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8"/>
          <p:cNvGrpSpPr/>
          <p:nvPr/>
        </p:nvGrpSpPr>
        <p:grpSpPr>
          <a:xfrm>
            <a:off x="2646613" y="8210380"/>
            <a:ext cx="1959943" cy="339096"/>
            <a:chOff x="0" y="-28575"/>
            <a:chExt cx="1150437" cy="199041"/>
          </a:xfrm>
        </p:grpSpPr>
        <p:sp>
          <p:nvSpPr>
            <p:cNvPr id="524" name="Google Shape;524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8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18"/>
          <p:cNvGrpSpPr/>
          <p:nvPr/>
        </p:nvGrpSpPr>
        <p:grpSpPr>
          <a:xfrm>
            <a:off x="2688882" y="7129199"/>
            <a:ext cx="1960000" cy="339086"/>
            <a:chOff x="0" y="-28575"/>
            <a:chExt cx="1150437" cy="199041"/>
          </a:xfrm>
        </p:grpSpPr>
        <p:sp>
          <p:nvSpPr>
            <p:cNvPr id="527" name="Google Shape;527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8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18"/>
          <p:cNvGrpSpPr/>
          <p:nvPr/>
        </p:nvGrpSpPr>
        <p:grpSpPr>
          <a:xfrm>
            <a:off x="2450399" y="7637368"/>
            <a:ext cx="338450" cy="350349"/>
            <a:chOff x="0" y="-28575"/>
            <a:chExt cx="812800" cy="841375"/>
          </a:xfrm>
        </p:grpSpPr>
        <p:sp>
          <p:nvSpPr>
            <p:cNvPr id="530" name="Google Shape;53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64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18"/>
          <p:cNvGrpSpPr/>
          <p:nvPr/>
        </p:nvGrpSpPr>
        <p:grpSpPr>
          <a:xfrm>
            <a:off x="2869287" y="7637368"/>
            <a:ext cx="338450" cy="350349"/>
            <a:chOff x="0" y="-28575"/>
            <a:chExt cx="812800" cy="841375"/>
          </a:xfrm>
        </p:grpSpPr>
        <p:sp>
          <p:nvSpPr>
            <p:cNvPr id="533" name="Google Shape;533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4D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18"/>
          <p:cNvGrpSpPr/>
          <p:nvPr/>
        </p:nvGrpSpPr>
        <p:grpSpPr>
          <a:xfrm>
            <a:off x="3288174" y="7637368"/>
            <a:ext cx="338450" cy="350349"/>
            <a:chOff x="0" y="-28575"/>
            <a:chExt cx="812800" cy="841375"/>
          </a:xfrm>
        </p:grpSpPr>
        <p:sp>
          <p:nvSpPr>
            <p:cNvPr id="536" name="Google Shape;53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BFA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18"/>
          <p:cNvGrpSpPr/>
          <p:nvPr/>
        </p:nvGrpSpPr>
        <p:grpSpPr>
          <a:xfrm>
            <a:off x="3707062" y="7637368"/>
            <a:ext cx="338450" cy="350349"/>
            <a:chOff x="0" y="-28575"/>
            <a:chExt cx="812800" cy="841375"/>
          </a:xfrm>
        </p:grpSpPr>
        <p:sp>
          <p:nvSpPr>
            <p:cNvPr id="539" name="Google Shape;53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CDA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18"/>
          <p:cNvGrpSpPr/>
          <p:nvPr/>
        </p:nvGrpSpPr>
        <p:grpSpPr>
          <a:xfrm>
            <a:off x="4125950" y="7637368"/>
            <a:ext cx="338450" cy="350349"/>
            <a:chOff x="0" y="-28575"/>
            <a:chExt cx="812800" cy="841375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8A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18"/>
          <p:cNvSpPr txBox="1"/>
          <p:nvPr/>
        </p:nvSpPr>
        <p:spPr>
          <a:xfrm>
            <a:off x="1358588" y="3500278"/>
            <a:ext cx="4842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Use these design resources in your Canva Template.</a:t>
            </a:r>
            <a:endParaRPr/>
          </a:p>
        </p:txBody>
      </p:sp>
      <p:sp>
        <p:nvSpPr>
          <p:cNvPr id="545" name="Google Shape;545;p18"/>
          <p:cNvSpPr txBox="1"/>
          <p:nvPr/>
        </p:nvSpPr>
        <p:spPr>
          <a:xfrm>
            <a:off x="599704" y="1683714"/>
            <a:ext cx="6360600" cy="18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03" u="none" cap="none" strike="noStrike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rPr>
              <a:t>RESOURCE PAGE</a:t>
            </a:r>
            <a:endParaRPr/>
          </a:p>
        </p:txBody>
      </p:sp>
      <p:sp>
        <p:nvSpPr>
          <p:cNvPr id="546" name="Google Shape;546;p18"/>
          <p:cNvSpPr txBox="1"/>
          <p:nvPr/>
        </p:nvSpPr>
        <p:spPr>
          <a:xfrm>
            <a:off x="1359578" y="4375542"/>
            <a:ext cx="4749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This template uses the following free fonts:</a:t>
            </a:r>
            <a:endParaRPr/>
          </a:p>
        </p:txBody>
      </p:sp>
      <p:sp>
        <p:nvSpPr>
          <p:cNvPr id="547" name="Google Shape;547;p18"/>
          <p:cNvSpPr txBox="1"/>
          <p:nvPr/>
        </p:nvSpPr>
        <p:spPr>
          <a:xfrm>
            <a:off x="1496393" y="6727432"/>
            <a:ext cx="4476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You can find these fonts online too.</a:t>
            </a:r>
            <a:endParaRPr/>
          </a:p>
        </p:txBody>
      </p:sp>
      <p:sp>
        <p:nvSpPr>
          <p:cNvPr id="548" name="Google Shape;548;p18"/>
          <p:cNvSpPr txBox="1"/>
          <p:nvPr/>
        </p:nvSpPr>
        <p:spPr>
          <a:xfrm>
            <a:off x="2120237" y="4740667"/>
            <a:ext cx="3228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JUA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31F20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SUE ELLEN FRANCIS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31F20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SUE ELLEN FRANCIS</a:t>
            </a:r>
            <a:endParaRPr/>
          </a:p>
        </p:txBody>
      </p:sp>
      <p:sp>
        <p:nvSpPr>
          <p:cNvPr id="549" name="Google Shape;549;p18"/>
          <p:cNvSpPr txBox="1"/>
          <p:nvPr/>
        </p:nvSpPr>
        <p:spPr>
          <a:xfrm>
            <a:off x="2345590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#464648</a:t>
            </a:r>
            <a:endParaRPr/>
          </a:p>
        </p:txBody>
      </p:sp>
      <p:sp>
        <p:nvSpPr>
          <p:cNvPr id="550" name="Google Shape;550;p18"/>
          <p:cNvSpPr txBox="1"/>
          <p:nvPr/>
        </p:nvSpPr>
        <p:spPr>
          <a:xfrm>
            <a:off x="2764478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#94D221</a:t>
            </a:r>
            <a:endParaRPr/>
          </a:p>
        </p:txBody>
      </p:sp>
      <p:sp>
        <p:nvSpPr>
          <p:cNvPr id="551" name="Google Shape;551;p18"/>
          <p:cNvSpPr txBox="1"/>
          <p:nvPr/>
        </p:nvSpPr>
        <p:spPr>
          <a:xfrm>
            <a:off x="3183365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#FBFAB0</a:t>
            </a:r>
            <a:endParaRPr/>
          </a:p>
        </p:txBody>
      </p:sp>
      <p:sp>
        <p:nvSpPr>
          <p:cNvPr id="552" name="Google Shape;552;p18"/>
          <p:cNvSpPr txBox="1"/>
          <p:nvPr/>
        </p:nvSpPr>
        <p:spPr>
          <a:xfrm>
            <a:off x="3602253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#9CDA94</a:t>
            </a:r>
            <a:endParaRPr/>
          </a:p>
        </p:txBody>
      </p:sp>
      <p:sp>
        <p:nvSpPr>
          <p:cNvPr id="553" name="Google Shape;553;p18"/>
          <p:cNvSpPr txBox="1"/>
          <p:nvPr/>
        </p:nvSpPr>
        <p:spPr>
          <a:xfrm>
            <a:off x="4021141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#F8A6D7</a:t>
            </a:r>
            <a:endParaRPr/>
          </a:p>
        </p:txBody>
      </p:sp>
      <p:sp>
        <p:nvSpPr>
          <p:cNvPr id="554" name="Google Shape;554;p18"/>
          <p:cNvSpPr txBox="1"/>
          <p:nvPr/>
        </p:nvSpPr>
        <p:spPr>
          <a:xfrm>
            <a:off x="2957517" y="4013176"/>
            <a:ext cx="141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Fonts</a:t>
            </a:r>
            <a:endParaRPr/>
          </a:p>
        </p:txBody>
      </p:sp>
      <p:sp>
        <p:nvSpPr>
          <p:cNvPr id="555" name="Google Shape;555;p18"/>
          <p:cNvSpPr txBox="1"/>
          <p:nvPr/>
        </p:nvSpPr>
        <p:spPr>
          <a:xfrm>
            <a:off x="2913900" y="8282476"/>
            <a:ext cx="141363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Design Elements</a:t>
            </a:r>
            <a:endParaRPr/>
          </a:p>
        </p:txBody>
      </p:sp>
      <p:sp>
        <p:nvSpPr>
          <p:cNvPr id="556" name="Google Shape;556;p18"/>
          <p:cNvSpPr txBox="1"/>
          <p:nvPr/>
        </p:nvSpPr>
        <p:spPr>
          <a:xfrm>
            <a:off x="2957517" y="7201691"/>
            <a:ext cx="141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Colors</a:t>
            </a: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4704948" y="8709161"/>
            <a:ext cx="489248" cy="608793"/>
          </a:xfrm>
          <a:custGeom>
            <a:rect b="b" l="l" r="r" t="t"/>
            <a:pathLst>
              <a:path extrusionOk="0" h="608793" w="489248">
                <a:moveTo>
                  <a:pt x="0" y="0"/>
                </a:moveTo>
                <a:lnTo>
                  <a:pt x="489248" y="0"/>
                </a:lnTo>
                <a:lnTo>
                  <a:pt x="489248" y="608793"/>
                </a:lnTo>
                <a:lnTo>
                  <a:pt x="0" y="608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18"/>
          <p:cNvSpPr/>
          <p:nvPr/>
        </p:nvSpPr>
        <p:spPr>
          <a:xfrm>
            <a:off x="3216377" y="8706321"/>
            <a:ext cx="452477" cy="614474"/>
          </a:xfrm>
          <a:custGeom>
            <a:rect b="b" l="l" r="r" t="t"/>
            <a:pathLst>
              <a:path extrusionOk="0" h="614474" w="452477">
                <a:moveTo>
                  <a:pt x="0" y="0"/>
                </a:moveTo>
                <a:lnTo>
                  <a:pt x="452477" y="0"/>
                </a:lnTo>
                <a:lnTo>
                  <a:pt x="452477" y="614474"/>
                </a:lnTo>
                <a:lnTo>
                  <a:pt x="0" y="6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18"/>
          <p:cNvSpPr/>
          <p:nvPr/>
        </p:nvSpPr>
        <p:spPr>
          <a:xfrm>
            <a:off x="2632627" y="8707877"/>
            <a:ext cx="336804" cy="611361"/>
          </a:xfrm>
          <a:custGeom>
            <a:rect b="b" l="l" r="r" t="t"/>
            <a:pathLst>
              <a:path extrusionOk="0" h="611361" w="336804">
                <a:moveTo>
                  <a:pt x="0" y="0"/>
                </a:moveTo>
                <a:lnTo>
                  <a:pt x="336805" y="0"/>
                </a:lnTo>
                <a:lnTo>
                  <a:pt x="336805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18"/>
          <p:cNvSpPr/>
          <p:nvPr/>
        </p:nvSpPr>
        <p:spPr>
          <a:xfrm>
            <a:off x="5441141" y="8729388"/>
            <a:ext cx="509440" cy="568340"/>
          </a:xfrm>
          <a:custGeom>
            <a:rect b="b" l="l" r="r" t="t"/>
            <a:pathLst>
              <a:path extrusionOk="0" h="568340" w="509440">
                <a:moveTo>
                  <a:pt x="0" y="0"/>
                </a:moveTo>
                <a:lnTo>
                  <a:pt x="509440" y="0"/>
                </a:lnTo>
                <a:lnTo>
                  <a:pt x="509440" y="568340"/>
                </a:lnTo>
                <a:lnTo>
                  <a:pt x="0" y="568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18"/>
          <p:cNvSpPr/>
          <p:nvPr/>
        </p:nvSpPr>
        <p:spPr>
          <a:xfrm>
            <a:off x="3915799" y="8711723"/>
            <a:ext cx="542205" cy="603669"/>
          </a:xfrm>
          <a:custGeom>
            <a:rect b="b" l="l" r="r" t="t"/>
            <a:pathLst>
              <a:path extrusionOk="0" h="603669" w="542205">
                <a:moveTo>
                  <a:pt x="0" y="0"/>
                </a:moveTo>
                <a:lnTo>
                  <a:pt x="542204" y="0"/>
                </a:lnTo>
                <a:lnTo>
                  <a:pt x="542204" y="603669"/>
                </a:lnTo>
                <a:lnTo>
                  <a:pt x="0" y="60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2" name="Google Shape;562;p18"/>
          <p:cNvSpPr/>
          <p:nvPr/>
        </p:nvSpPr>
        <p:spPr>
          <a:xfrm>
            <a:off x="1855244" y="8721817"/>
            <a:ext cx="530438" cy="583482"/>
          </a:xfrm>
          <a:custGeom>
            <a:rect b="b" l="l" r="r" t="t"/>
            <a:pathLst>
              <a:path extrusionOk="0" h="583482" w="530438">
                <a:moveTo>
                  <a:pt x="0" y="0"/>
                </a:moveTo>
                <a:lnTo>
                  <a:pt x="530438" y="0"/>
                </a:lnTo>
                <a:lnTo>
                  <a:pt x="530438" y="583482"/>
                </a:lnTo>
                <a:lnTo>
                  <a:pt x="0" y="5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18"/>
          <p:cNvSpPr/>
          <p:nvPr/>
        </p:nvSpPr>
        <p:spPr>
          <a:xfrm>
            <a:off x="1008505" y="8713661"/>
            <a:ext cx="599794" cy="599794"/>
          </a:xfrm>
          <a:custGeom>
            <a:rect b="b" l="l" r="r" t="t"/>
            <a:pathLst>
              <a:path extrusionOk="0" h="599794" w="599794">
                <a:moveTo>
                  <a:pt x="0" y="0"/>
                </a:moveTo>
                <a:lnTo>
                  <a:pt x="599794" y="0"/>
                </a:lnTo>
                <a:lnTo>
                  <a:pt x="599794" y="599794"/>
                </a:lnTo>
                <a:lnTo>
                  <a:pt x="0" y="59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18"/>
          <p:cNvSpPr/>
          <p:nvPr/>
        </p:nvSpPr>
        <p:spPr>
          <a:xfrm>
            <a:off x="6197526" y="8707877"/>
            <a:ext cx="451296" cy="611361"/>
          </a:xfrm>
          <a:custGeom>
            <a:rect b="b" l="l" r="r" t="t"/>
            <a:pathLst>
              <a:path extrusionOk="0" h="611361" w="451296">
                <a:moveTo>
                  <a:pt x="0" y="0"/>
                </a:moveTo>
                <a:lnTo>
                  <a:pt x="451296" y="0"/>
                </a:lnTo>
                <a:lnTo>
                  <a:pt x="451296" y="611361"/>
                </a:lnTo>
                <a:lnTo>
                  <a:pt x="0" y="61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5" name="Google Shape;565;p18"/>
          <p:cNvGrpSpPr/>
          <p:nvPr/>
        </p:nvGrpSpPr>
        <p:grpSpPr>
          <a:xfrm>
            <a:off x="4540560" y="7637368"/>
            <a:ext cx="338450" cy="350349"/>
            <a:chOff x="0" y="-28575"/>
            <a:chExt cx="812800" cy="841375"/>
          </a:xfrm>
        </p:grpSpPr>
        <p:sp>
          <p:nvSpPr>
            <p:cNvPr id="566" name="Google Shape;56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4646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18"/>
          <p:cNvSpPr txBox="1"/>
          <p:nvPr/>
        </p:nvSpPr>
        <p:spPr>
          <a:xfrm>
            <a:off x="4444090" y="8032035"/>
            <a:ext cx="5481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3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B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/>
          <p:nvPr/>
        </p:nvSpPr>
        <p:spPr>
          <a:xfrm>
            <a:off x="-4013175" y="443918"/>
            <a:ext cx="5871194" cy="5871194"/>
          </a:xfrm>
          <a:custGeom>
            <a:rect b="b" l="l" r="r" t="t"/>
            <a:pathLst>
              <a:path extrusionOk="0" h="5871194" w="5871194">
                <a:moveTo>
                  <a:pt x="0" y="0"/>
                </a:moveTo>
                <a:lnTo>
                  <a:pt x="5871193" y="0"/>
                </a:lnTo>
                <a:lnTo>
                  <a:pt x="5871193" y="5871194"/>
                </a:lnTo>
                <a:lnTo>
                  <a:pt x="0" y="5871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19"/>
          <p:cNvSpPr/>
          <p:nvPr/>
        </p:nvSpPr>
        <p:spPr>
          <a:xfrm>
            <a:off x="4952892" y="-1114978"/>
            <a:ext cx="5800526" cy="5800526"/>
          </a:xfrm>
          <a:custGeom>
            <a:rect b="b" l="l" r="r" t="t"/>
            <a:pathLst>
              <a:path extrusionOk="0" h="5800526" w="5800526">
                <a:moveTo>
                  <a:pt x="0" y="0"/>
                </a:moveTo>
                <a:lnTo>
                  <a:pt x="5800527" y="0"/>
                </a:lnTo>
                <a:lnTo>
                  <a:pt x="5800527" y="5800526"/>
                </a:lnTo>
                <a:lnTo>
                  <a:pt x="0" y="580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19"/>
          <p:cNvSpPr/>
          <p:nvPr/>
        </p:nvSpPr>
        <p:spPr>
          <a:xfrm>
            <a:off x="4477517" y="5176579"/>
            <a:ext cx="6164967" cy="6164967"/>
          </a:xfrm>
          <a:custGeom>
            <a:rect b="b" l="l" r="r" t="t"/>
            <a:pathLst>
              <a:path extrusionOk="0" h="6164967" w="6164967">
                <a:moveTo>
                  <a:pt x="0" y="0"/>
                </a:moveTo>
                <a:lnTo>
                  <a:pt x="6164966" y="0"/>
                </a:lnTo>
                <a:lnTo>
                  <a:pt x="6164966" y="6164966"/>
                </a:lnTo>
                <a:lnTo>
                  <a:pt x="0" y="616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19"/>
          <p:cNvSpPr/>
          <p:nvPr/>
        </p:nvSpPr>
        <p:spPr>
          <a:xfrm>
            <a:off x="-776013" y="8568571"/>
            <a:ext cx="3024000" cy="3024000"/>
          </a:xfrm>
          <a:custGeom>
            <a:rect b="b" l="l" r="r" t="t"/>
            <a:pathLst>
              <a:path extrusionOk="0" h="3024000" w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7" name="Google Shape;577;p19"/>
          <p:cNvGrpSpPr/>
          <p:nvPr/>
        </p:nvGrpSpPr>
        <p:grpSpPr>
          <a:xfrm>
            <a:off x="253450" y="1615446"/>
            <a:ext cx="7053100" cy="8132836"/>
            <a:chOff x="0" y="0"/>
            <a:chExt cx="812800" cy="937229"/>
          </a:xfrm>
        </p:grpSpPr>
        <p:sp>
          <p:nvSpPr>
            <p:cNvPr id="578" name="Google Shape;578;p19"/>
            <p:cNvSpPr/>
            <p:nvPr/>
          </p:nvSpPr>
          <p:spPr>
            <a:xfrm>
              <a:off x="0" y="0"/>
              <a:ext cx="812800" cy="937229"/>
            </a:xfrm>
            <a:custGeom>
              <a:rect b="b" l="l" r="r" t="t"/>
              <a:pathLst>
                <a:path extrusionOk="0" h="937229" w="812800">
                  <a:moveTo>
                    <a:pt x="127329" y="0"/>
                  </a:moveTo>
                  <a:lnTo>
                    <a:pt x="685471" y="0"/>
                  </a:lnTo>
                  <a:cubicBezTo>
                    <a:pt x="719241" y="0"/>
                    <a:pt x="751627" y="13415"/>
                    <a:pt x="775506" y="37294"/>
                  </a:cubicBezTo>
                  <a:cubicBezTo>
                    <a:pt x="799385" y="61173"/>
                    <a:pt x="812800" y="93559"/>
                    <a:pt x="812800" y="127329"/>
                  </a:cubicBezTo>
                  <a:lnTo>
                    <a:pt x="812800" y="809900"/>
                  </a:lnTo>
                  <a:cubicBezTo>
                    <a:pt x="812800" y="843670"/>
                    <a:pt x="799385" y="876056"/>
                    <a:pt x="775506" y="899935"/>
                  </a:cubicBezTo>
                  <a:cubicBezTo>
                    <a:pt x="751627" y="923814"/>
                    <a:pt x="719241" y="937229"/>
                    <a:pt x="685471" y="937229"/>
                  </a:cubicBezTo>
                  <a:lnTo>
                    <a:pt x="127329" y="937229"/>
                  </a:lnTo>
                  <a:cubicBezTo>
                    <a:pt x="93559" y="937229"/>
                    <a:pt x="61173" y="923814"/>
                    <a:pt x="37294" y="899935"/>
                  </a:cubicBezTo>
                  <a:cubicBezTo>
                    <a:pt x="13415" y="876056"/>
                    <a:pt x="0" y="843670"/>
                    <a:pt x="0" y="809900"/>
                  </a:cubicBezTo>
                  <a:lnTo>
                    <a:pt x="0" y="127329"/>
                  </a:lnTo>
                  <a:cubicBezTo>
                    <a:pt x="0" y="93559"/>
                    <a:pt x="13415" y="61173"/>
                    <a:pt x="37294" y="37294"/>
                  </a:cubicBezTo>
                  <a:cubicBezTo>
                    <a:pt x="61173" y="13415"/>
                    <a:pt x="93559" y="0"/>
                    <a:pt x="127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9"/>
            <p:cNvSpPr txBox="1"/>
            <p:nvPr/>
          </p:nvSpPr>
          <p:spPr>
            <a:xfrm>
              <a:off x="0" y="0"/>
              <a:ext cx="812800" cy="93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19"/>
          <p:cNvSpPr txBox="1"/>
          <p:nvPr/>
        </p:nvSpPr>
        <p:spPr>
          <a:xfrm>
            <a:off x="545727" y="6860132"/>
            <a:ext cx="6468547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for the photos</a:t>
            </a:r>
            <a:endParaRPr/>
          </a:p>
        </p:txBody>
      </p:sp>
      <p:sp>
        <p:nvSpPr>
          <p:cNvPr id="581" name="Google Shape;581;p19"/>
          <p:cNvSpPr/>
          <p:nvPr/>
        </p:nvSpPr>
        <p:spPr>
          <a:xfrm>
            <a:off x="2198769" y="479435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19"/>
          <p:cNvSpPr txBox="1"/>
          <p:nvPr/>
        </p:nvSpPr>
        <p:spPr>
          <a:xfrm>
            <a:off x="1721067" y="2438372"/>
            <a:ext cx="4123472" cy="1057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03" u="none" cap="none" strike="noStrike">
                <a:solidFill>
                  <a:srgbClr val="9EDA7B"/>
                </a:solidFill>
                <a:latin typeface="Jua"/>
                <a:ea typeface="Jua"/>
                <a:cs typeface="Jua"/>
                <a:sym typeface="Jua"/>
              </a:rPr>
              <a:t>CREDITS</a:t>
            </a:r>
            <a:endParaRPr/>
          </a:p>
        </p:txBody>
      </p:sp>
      <p:sp>
        <p:nvSpPr>
          <p:cNvPr id="583" name="Google Shape;583;p19"/>
          <p:cNvSpPr txBox="1"/>
          <p:nvPr/>
        </p:nvSpPr>
        <p:spPr>
          <a:xfrm>
            <a:off x="1640402" y="3799030"/>
            <a:ext cx="4279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84" name="Google Shape;584;p19"/>
          <p:cNvSpPr txBox="1"/>
          <p:nvPr/>
        </p:nvSpPr>
        <p:spPr>
          <a:xfrm>
            <a:off x="2445866" y="7504276"/>
            <a:ext cx="2668269" cy="54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464648"/>
                </a:solidFill>
                <a:latin typeface="Jua"/>
                <a:ea typeface="Jua"/>
                <a:cs typeface="Jua"/>
                <a:sym typeface="Jua"/>
              </a:rPr>
              <a:t>Happy designing!</a:t>
            </a:r>
            <a:endParaRPr/>
          </a:p>
        </p:txBody>
      </p:sp>
      <p:sp>
        <p:nvSpPr>
          <p:cNvPr id="585" name="Google Shape;585;p19"/>
          <p:cNvSpPr txBox="1"/>
          <p:nvPr/>
        </p:nvSpPr>
        <p:spPr>
          <a:xfrm>
            <a:off x="545727" y="5722684"/>
            <a:ext cx="6468547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for the presentation template</a:t>
            </a:r>
            <a:endParaRPr/>
          </a:p>
        </p:txBody>
      </p:sp>
      <p:sp>
        <p:nvSpPr>
          <p:cNvPr id="586" name="Google Shape;586;p19"/>
          <p:cNvSpPr txBox="1"/>
          <p:nvPr/>
        </p:nvSpPr>
        <p:spPr>
          <a:xfrm>
            <a:off x="1791207" y="6384232"/>
            <a:ext cx="3977587" cy="398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Pexels, Pixabay</a:t>
            </a:r>
            <a:endParaRPr/>
          </a:p>
        </p:txBody>
      </p:sp>
      <p:sp>
        <p:nvSpPr>
          <p:cNvPr id="587" name="Google Shape;587;p19"/>
          <p:cNvSpPr/>
          <p:nvPr/>
        </p:nvSpPr>
        <p:spPr>
          <a:xfrm rot="834270">
            <a:off x="5314159" y="6202109"/>
            <a:ext cx="2611426" cy="4740212"/>
          </a:xfrm>
          <a:custGeom>
            <a:rect b="b" l="l" r="r" t="t"/>
            <a:pathLst>
              <a:path extrusionOk="0" h="4740212" w="2611426">
                <a:moveTo>
                  <a:pt x="0" y="0"/>
                </a:moveTo>
                <a:lnTo>
                  <a:pt x="2611426" y="0"/>
                </a:lnTo>
                <a:lnTo>
                  <a:pt x="2611426" y="4740211"/>
                </a:lnTo>
                <a:lnTo>
                  <a:pt x="0" y="474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19"/>
          <p:cNvSpPr/>
          <p:nvPr/>
        </p:nvSpPr>
        <p:spPr>
          <a:xfrm rot="-998540">
            <a:off x="4044377" y="9052462"/>
            <a:ext cx="1681320" cy="2092140"/>
          </a:xfrm>
          <a:custGeom>
            <a:rect b="b" l="l" r="r" t="t"/>
            <a:pathLst>
              <a:path extrusionOk="0" h="2092140" w="1681320">
                <a:moveTo>
                  <a:pt x="0" y="0"/>
                </a:moveTo>
                <a:lnTo>
                  <a:pt x="1681320" y="0"/>
                </a:lnTo>
                <a:lnTo>
                  <a:pt x="1681320" y="2092140"/>
                </a:lnTo>
                <a:lnTo>
                  <a:pt x="0" y="2092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te Illustrated I Spy with my Little Eye Fruits Worksheet">
  <a:themeElements>
    <a:clrScheme name="Office">
      <a:dk1>
        <a:srgbClr val="9EDA7B"/>
      </a:dk1>
      <a:lt1>
        <a:srgbClr val="464648"/>
      </a:lt1>
      <a:dk2>
        <a:srgbClr val="FBFAB0"/>
      </a:dk2>
      <a:lt2>
        <a:srgbClr val="9CDA94"/>
      </a:lt2>
      <a:accent1>
        <a:srgbClr val="F8A6D7"/>
      </a:accent1>
      <a:accent2>
        <a:srgbClr val="94D221"/>
      </a:accent2>
      <a:accent3>
        <a:srgbClr val="FFFFFF"/>
      </a:accent3>
      <a:accent4>
        <a:srgbClr val="9EDA7B"/>
      </a:accent4>
      <a:accent5>
        <a:srgbClr val="FBFAB0"/>
      </a:accent5>
      <a:accent6>
        <a:srgbClr val="464648"/>
      </a:accent6>
      <a:hlink>
        <a:srgbClr val="94D22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