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Bangers"/>
      <p:regular r:id="rId9"/>
    </p:embeddedFont>
    <p:embeddedFont>
      <p:font typeface="Mali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ali-bold.fntdata"/><Relationship Id="rId10" Type="http://schemas.openxmlformats.org/officeDocument/2006/relationships/font" Target="fonts/Mali-regular.fntdata"/><Relationship Id="rId13" Type="http://schemas.openxmlformats.org/officeDocument/2006/relationships/font" Target="fonts/Mali-boldItalic.fntdata"/><Relationship Id="rId12" Type="http://schemas.openxmlformats.org/officeDocument/2006/relationships/font" Target="fonts/Mali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anger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1" Type="http://schemas.openxmlformats.org/officeDocument/2006/relationships/image" Target="../media/image22.png"/><Relationship Id="rId10" Type="http://schemas.openxmlformats.org/officeDocument/2006/relationships/image" Target="../media/image18.png"/><Relationship Id="rId13" Type="http://schemas.openxmlformats.org/officeDocument/2006/relationships/image" Target="../media/image2.png"/><Relationship Id="rId1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Relationship Id="rId3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Relationship Id="rId5" Type="http://schemas.openxmlformats.org/officeDocument/2006/relationships/image" Target="../media/image6.png"/><Relationship Id="rId6" Type="http://schemas.openxmlformats.org/officeDocument/2006/relationships/image" Target="../media/image10.png"/><Relationship Id="rId7" Type="http://schemas.openxmlformats.org/officeDocument/2006/relationships/image" Target="../media/image4.png"/><Relationship Id="rId8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89" name="Google Shape;89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90" name="Google Shape;90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1" name="Google Shape;9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96" name="Google Shape;96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98" name="Google Shape;9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/>
          <p:nvPr>
            <p:ph type="title"/>
          </p:nvPr>
        </p:nvSpPr>
        <p:spPr>
          <a:xfrm>
            <a:off x="457200" y="274650"/>
            <a:ext cx="657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4;p3"/>
          <p:cNvGrpSpPr/>
          <p:nvPr/>
        </p:nvGrpSpPr>
        <p:grpSpPr>
          <a:xfrm rot="-301996">
            <a:off x="35" y="23449"/>
            <a:ext cx="7559920" cy="2038596"/>
            <a:chOff x="0" y="0"/>
            <a:chExt cx="10080000" cy="2718157"/>
          </a:xfrm>
        </p:grpSpPr>
        <p:sp>
          <p:nvSpPr>
            <p:cNvPr id="15" name="Google Shape;15;p3"/>
            <p:cNvSpPr/>
            <p:nvPr/>
          </p:nvSpPr>
          <p:spPr>
            <a:xfrm>
              <a:off x="4795672" y="325797"/>
              <a:ext cx="5284328" cy="2392360"/>
            </a:xfrm>
            <a:custGeom>
              <a:rect b="b" l="l" r="r" t="t"/>
              <a:pathLst>
                <a:path extrusionOk="0" h="2392360" w="5284328">
                  <a:moveTo>
                    <a:pt x="0" y="0"/>
                  </a:moveTo>
                  <a:lnTo>
                    <a:pt x="5284328" y="0"/>
                  </a:lnTo>
                  <a:lnTo>
                    <a:pt x="5284328" y="2392359"/>
                  </a:lnTo>
                  <a:lnTo>
                    <a:pt x="0" y="23923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" name="Google Shape;16;p3"/>
            <p:cNvSpPr/>
            <p:nvPr/>
          </p:nvSpPr>
          <p:spPr>
            <a:xfrm>
              <a:off x="0" y="0"/>
              <a:ext cx="4849393" cy="2195452"/>
            </a:xfrm>
            <a:custGeom>
              <a:rect b="b" l="l" r="r" t="t"/>
              <a:pathLst>
                <a:path extrusionOk="0" h="2195452" w="4849393">
                  <a:moveTo>
                    <a:pt x="0" y="0"/>
                  </a:moveTo>
                  <a:lnTo>
                    <a:pt x="4849393" y="0"/>
                  </a:lnTo>
                  <a:lnTo>
                    <a:pt x="4849393" y="2195452"/>
                  </a:lnTo>
                  <a:lnTo>
                    <a:pt x="0" y="219545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7" name="Google Shape;17;p3"/>
          <p:cNvSpPr/>
          <p:nvPr/>
        </p:nvSpPr>
        <p:spPr>
          <a:xfrm>
            <a:off x="5516841" y="6557471"/>
            <a:ext cx="3392758" cy="3257047"/>
          </a:xfrm>
          <a:custGeom>
            <a:rect b="b" l="l" r="r" t="t"/>
            <a:pathLst>
              <a:path extrusionOk="0" h="3257047" w="3392758">
                <a:moveTo>
                  <a:pt x="0" y="0"/>
                </a:moveTo>
                <a:lnTo>
                  <a:pt x="3392758" y="0"/>
                </a:lnTo>
                <a:lnTo>
                  <a:pt x="3392758" y="3257047"/>
                </a:lnTo>
                <a:lnTo>
                  <a:pt x="0" y="32570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" name="Google Shape;18;p3"/>
          <p:cNvSpPr/>
          <p:nvPr/>
        </p:nvSpPr>
        <p:spPr>
          <a:xfrm flipH="1">
            <a:off x="-1349599" y="6557471"/>
            <a:ext cx="3392758" cy="3257047"/>
          </a:xfrm>
          <a:custGeom>
            <a:rect b="b" l="l" r="r" t="t"/>
            <a:pathLst>
              <a:path extrusionOk="0" h="3257047" w="3392758">
                <a:moveTo>
                  <a:pt x="3392758" y="0"/>
                </a:moveTo>
                <a:lnTo>
                  <a:pt x="0" y="0"/>
                </a:lnTo>
                <a:lnTo>
                  <a:pt x="0" y="3257047"/>
                </a:lnTo>
                <a:lnTo>
                  <a:pt x="3392758" y="3257047"/>
                </a:lnTo>
                <a:lnTo>
                  <a:pt x="3392758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rot="1574698">
            <a:off x="4184870" y="4918961"/>
            <a:ext cx="963968" cy="1244560"/>
          </a:xfrm>
          <a:custGeom>
            <a:rect b="b" l="l" r="r" t="t"/>
            <a:pathLst>
              <a:path extrusionOk="0" h="1243744" w="963336">
                <a:moveTo>
                  <a:pt x="0" y="0"/>
                </a:moveTo>
                <a:lnTo>
                  <a:pt x="963336" y="0"/>
                </a:lnTo>
                <a:lnTo>
                  <a:pt x="963336" y="1243744"/>
                </a:lnTo>
                <a:lnTo>
                  <a:pt x="0" y="12437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" name="Google Shape;21;p4"/>
          <p:cNvSpPr/>
          <p:nvPr/>
        </p:nvSpPr>
        <p:spPr>
          <a:xfrm>
            <a:off x="3104816" y="9636518"/>
            <a:ext cx="2197266" cy="2157316"/>
          </a:xfrm>
          <a:custGeom>
            <a:rect b="b" l="l" r="r" t="t"/>
            <a:pathLst>
              <a:path extrusionOk="0" h="2157316" w="2197266">
                <a:moveTo>
                  <a:pt x="0" y="0"/>
                </a:moveTo>
                <a:lnTo>
                  <a:pt x="2197265" y="0"/>
                </a:lnTo>
                <a:lnTo>
                  <a:pt x="2197265" y="2157315"/>
                </a:lnTo>
                <a:lnTo>
                  <a:pt x="0" y="21573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2510859" y="6028097"/>
            <a:ext cx="2791222" cy="3496976"/>
          </a:xfrm>
          <a:custGeom>
            <a:rect b="b" l="l" r="r" t="t"/>
            <a:pathLst>
              <a:path extrusionOk="0" h="3496976" w="2791222">
                <a:moveTo>
                  <a:pt x="0" y="0"/>
                </a:moveTo>
                <a:lnTo>
                  <a:pt x="2791222" y="0"/>
                </a:lnTo>
                <a:lnTo>
                  <a:pt x="2791222" y="3496976"/>
                </a:lnTo>
                <a:lnTo>
                  <a:pt x="0" y="34969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" name="Google Shape;23;p4"/>
          <p:cNvSpPr/>
          <p:nvPr/>
        </p:nvSpPr>
        <p:spPr>
          <a:xfrm>
            <a:off x="6065502" y="1949460"/>
            <a:ext cx="2988995" cy="2820524"/>
          </a:xfrm>
          <a:custGeom>
            <a:rect b="b" l="l" r="r" t="t"/>
            <a:pathLst>
              <a:path extrusionOk="0" h="2820524" w="2988995">
                <a:moveTo>
                  <a:pt x="0" y="0"/>
                </a:moveTo>
                <a:lnTo>
                  <a:pt x="2988996" y="0"/>
                </a:lnTo>
                <a:lnTo>
                  <a:pt x="2988996" y="2820524"/>
                </a:lnTo>
                <a:lnTo>
                  <a:pt x="0" y="28205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" name="Google Shape;24;p4"/>
          <p:cNvSpPr/>
          <p:nvPr/>
        </p:nvSpPr>
        <p:spPr>
          <a:xfrm rot="4152556">
            <a:off x="-51233" y="8457544"/>
            <a:ext cx="1736135" cy="2136184"/>
          </a:xfrm>
          <a:custGeom>
            <a:rect b="b" l="l" r="r" t="t"/>
            <a:pathLst>
              <a:path extrusionOk="0" h="2135917" w="1735918">
                <a:moveTo>
                  <a:pt x="0" y="0"/>
                </a:moveTo>
                <a:lnTo>
                  <a:pt x="1735918" y="0"/>
                </a:lnTo>
                <a:lnTo>
                  <a:pt x="1735918" y="2135917"/>
                </a:lnTo>
                <a:lnTo>
                  <a:pt x="0" y="21359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5" name="Google Shape;25;p4"/>
          <p:cNvGrpSpPr/>
          <p:nvPr/>
        </p:nvGrpSpPr>
        <p:grpSpPr>
          <a:xfrm rot="-301996">
            <a:off x="35" y="23449"/>
            <a:ext cx="7559920" cy="2038596"/>
            <a:chOff x="0" y="0"/>
            <a:chExt cx="10080000" cy="2718157"/>
          </a:xfrm>
        </p:grpSpPr>
        <p:sp>
          <p:nvSpPr>
            <p:cNvPr id="26" name="Google Shape;26;p4"/>
            <p:cNvSpPr/>
            <p:nvPr/>
          </p:nvSpPr>
          <p:spPr>
            <a:xfrm>
              <a:off x="4795672" y="325797"/>
              <a:ext cx="5284328" cy="2392360"/>
            </a:xfrm>
            <a:custGeom>
              <a:rect b="b" l="l" r="r" t="t"/>
              <a:pathLst>
                <a:path extrusionOk="0" h="2392360" w="5284328">
                  <a:moveTo>
                    <a:pt x="0" y="0"/>
                  </a:moveTo>
                  <a:lnTo>
                    <a:pt x="5284328" y="0"/>
                  </a:lnTo>
                  <a:lnTo>
                    <a:pt x="5284328" y="2392359"/>
                  </a:lnTo>
                  <a:lnTo>
                    <a:pt x="0" y="23923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" name="Google Shape;27;p4"/>
            <p:cNvSpPr/>
            <p:nvPr/>
          </p:nvSpPr>
          <p:spPr>
            <a:xfrm>
              <a:off x="0" y="0"/>
              <a:ext cx="4849393" cy="2195452"/>
            </a:xfrm>
            <a:custGeom>
              <a:rect b="b" l="l" r="r" t="t"/>
              <a:pathLst>
                <a:path extrusionOk="0" h="2195452" w="4849393">
                  <a:moveTo>
                    <a:pt x="0" y="0"/>
                  </a:moveTo>
                  <a:lnTo>
                    <a:pt x="4849393" y="0"/>
                  </a:lnTo>
                  <a:lnTo>
                    <a:pt x="4849393" y="2195452"/>
                  </a:lnTo>
                  <a:lnTo>
                    <a:pt x="0" y="219545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8" name="Google Shape;28;p4"/>
          <p:cNvSpPr/>
          <p:nvPr/>
        </p:nvSpPr>
        <p:spPr>
          <a:xfrm>
            <a:off x="5442311" y="6356014"/>
            <a:ext cx="2470305" cy="2371493"/>
          </a:xfrm>
          <a:custGeom>
            <a:rect b="b" l="l" r="r" t="t"/>
            <a:pathLst>
              <a:path extrusionOk="0" h="2371493" w="2470305">
                <a:moveTo>
                  <a:pt x="0" y="0"/>
                </a:moveTo>
                <a:lnTo>
                  <a:pt x="2470305" y="0"/>
                </a:lnTo>
                <a:lnTo>
                  <a:pt x="2470305" y="2371492"/>
                </a:lnTo>
                <a:lnTo>
                  <a:pt x="0" y="237149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" name="Google Shape;29;p4"/>
          <p:cNvSpPr/>
          <p:nvPr/>
        </p:nvSpPr>
        <p:spPr>
          <a:xfrm rot="-310108">
            <a:off x="5550723" y="5196505"/>
            <a:ext cx="708158" cy="871336"/>
          </a:xfrm>
          <a:custGeom>
            <a:rect b="b" l="l" r="r" t="t"/>
            <a:pathLst>
              <a:path extrusionOk="0" h="872154" w="708823">
                <a:moveTo>
                  <a:pt x="0" y="0"/>
                </a:moveTo>
                <a:lnTo>
                  <a:pt x="708823" y="0"/>
                </a:lnTo>
                <a:lnTo>
                  <a:pt x="708823" y="872154"/>
                </a:lnTo>
                <a:lnTo>
                  <a:pt x="0" y="8721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" name="Google Shape;30;p4"/>
          <p:cNvSpPr/>
          <p:nvPr/>
        </p:nvSpPr>
        <p:spPr>
          <a:xfrm>
            <a:off x="1819596" y="9003158"/>
            <a:ext cx="1129586" cy="1865683"/>
          </a:xfrm>
          <a:custGeom>
            <a:rect b="b" l="l" r="r" t="t"/>
            <a:pathLst>
              <a:path extrusionOk="0" h="1865683" w="1129586">
                <a:moveTo>
                  <a:pt x="0" y="0"/>
                </a:moveTo>
                <a:lnTo>
                  <a:pt x="1129586" y="0"/>
                </a:lnTo>
                <a:lnTo>
                  <a:pt x="1129586" y="1865684"/>
                </a:lnTo>
                <a:lnTo>
                  <a:pt x="0" y="18656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" name="Google Shape;31;p4"/>
          <p:cNvSpPr/>
          <p:nvPr/>
        </p:nvSpPr>
        <p:spPr>
          <a:xfrm>
            <a:off x="6677464" y="4585573"/>
            <a:ext cx="1662132" cy="1758024"/>
          </a:xfrm>
          <a:custGeom>
            <a:rect b="b" l="l" r="r" t="t"/>
            <a:pathLst>
              <a:path extrusionOk="0" h="1758024" w="1662132">
                <a:moveTo>
                  <a:pt x="0" y="0"/>
                </a:moveTo>
                <a:lnTo>
                  <a:pt x="1662131" y="0"/>
                </a:lnTo>
                <a:lnTo>
                  <a:pt x="1662131" y="1758024"/>
                </a:lnTo>
                <a:lnTo>
                  <a:pt x="0" y="17580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" name="Google Shape;32;p4"/>
          <p:cNvSpPr/>
          <p:nvPr/>
        </p:nvSpPr>
        <p:spPr>
          <a:xfrm flipH="1">
            <a:off x="5302081" y="8432470"/>
            <a:ext cx="1827627" cy="2185206"/>
          </a:xfrm>
          <a:custGeom>
            <a:rect b="b" l="l" r="r" t="t"/>
            <a:pathLst>
              <a:path extrusionOk="0" h="2185206" w="1827627">
                <a:moveTo>
                  <a:pt x="1827627" y="0"/>
                </a:moveTo>
                <a:lnTo>
                  <a:pt x="0" y="0"/>
                </a:lnTo>
                <a:lnTo>
                  <a:pt x="0" y="2185205"/>
                </a:lnTo>
                <a:lnTo>
                  <a:pt x="1827627" y="2185205"/>
                </a:lnTo>
                <a:lnTo>
                  <a:pt x="1827627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" name="Google Shape;33;p4"/>
          <p:cNvSpPr/>
          <p:nvPr/>
        </p:nvSpPr>
        <p:spPr>
          <a:xfrm flipH="1" rot="-622908">
            <a:off x="1624245" y="5077906"/>
            <a:ext cx="1979899" cy="986350"/>
          </a:xfrm>
          <a:custGeom>
            <a:rect b="b" l="l" r="r" t="t"/>
            <a:pathLst>
              <a:path extrusionOk="0" h="987483" w="1982174">
                <a:moveTo>
                  <a:pt x="1982174" y="0"/>
                </a:moveTo>
                <a:lnTo>
                  <a:pt x="0" y="0"/>
                </a:lnTo>
                <a:lnTo>
                  <a:pt x="0" y="987483"/>
                </a:lnTo>
                <a:lnTo>
                  <a:pt x="1982174" y="987483"/>
                </a:lnTo>
                <a:lnTo>
                  <a:pt x="1982174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" name="Google Shape;34;p4"/>
          <p:cNvSpPr/>
          <p:nvPr/>
        </p:nvSpPr>
        <p:spPr>
          <a:xfrm flipH="1" rot="-1146859">
            <a:off x="-360391" y="5640437"/>
            <a:ext cx="2146447" cy="2409277"/>
          </a:xfrm>
          <a:custGeom>
            <a:rect b="b" l="l" r="r" t="t"/>
            <a:pathLst>
              <a:path extrusionOk="0" h="2408938" w="2146145">
                <a:moveTo>
                  <a:pt x="2146146" y="0"/>
                </a:moveTo>
                <a:lnTo>
                  <a:pt x="0" y="0"/>
                </a:lnTo>
                <a:lnTo>
                  <a:pt x="0" y="2408938"/>
                </a:lnTo>
                <a:lnTo>
                  <a:pt x="2146146" y="2408938"/>
                </a:lnTo>
                <a:lnTo>
                  <a:pt x="2146146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" name="Google Shape;35;p4"/>
          <p:cNvSpPr/>
          <p:nvPr/>
        </p:nvSpPr>
        <p:spPr>
          <a:xfrm rot="1497902">
            <a:off x="15212" y="4409646"/>
            <a:ext cx="741096" cy="1224033"/>
          </a:xfrm>
          <a:custGeom>
            <a:rect b="b" l="l" r="r" t="t"/>
            <a:pathLst>
              <a:path extrusionOk="0" h="1222773" w="740333">
                <a:moveTo>
                  <a:pt x="0" y="0"/>
                </a:moveTo>
                <a:lnTo>
                  <a:pt x="740333" y="0"/>
                </a:lnTo>
                <a:lnTo>
                  <a:pt x="740333" y="1222772"/>
                </a:lnTo>
                <a:lnTo>
                  <a:pt x="0" y="12227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" name="Google Shape;36;p4"/>
          <p:cNvSpPr/>
          <p:nvPr/>
        </p:nvSpPr>
        <p:spPr>
          <a:xfrm rot="-5494514">
            <a:off x="1425347" y="7623310"/>
            <a:ext cx="1672167" cy="518273"/>
          </a:xfrm>
          <a:custGeom>
            <a:rect b="b" l="l" r="r" t="t"/>
            <a:pathLst>
              <a:path extrusionOk="0" h="518077" w="1671535">
                <a:moveTo>
                  <a:pt x="0" y="0"/>
                </a:moveTo>
                <a:lnTo>
                  <a:pt x="1671536" y="0"/>
                </a:lnTo>
                <a:lnTo>
                  <a:pt x="1671536" y="518076"/>
                </a:lnTo>
                <a:lnTo>
                  <a:pt x="0" y="5180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37" name="Google Shape;37;p4"/>
          <p:cNvSpPr/>
          <p:nvPr/>
        </p:nvSpPr>
        <p:spPr>
          <a:xfrm rot="-7328515">
            <a:off x="6478576" y="7014638"/>
            <a:ext cx="1916772" cy="594086"/>
          </a:xfrm>
          <a:custGeom>
            <a:rect b="b" l="l" r="r" t="t"/>
            <a:pathLst>
              <a:path extrusionOk="0" h="593548" w="1915037">
                <a:moveTo>
                  <a:pt x="0" y="0"/>
                </a:moveTo>
                <a:lnTo>
                  <a:pt x="1915037" y="0"/>
                </a:lnTo>
                <a:lnTo>
                  <a:pt x="1915037" y="593548"/>
                </a:lnTo>
                <a:lnTo>
                  <a:pt x="0" y="5935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38" name="Google Shape;38;p4"/>
          <p:cNvSpPr/>
          <p:nvPr/>
        </p:nvSpPr>
        <p:spPr>
          <a:xfrm>
            <a:off x="-1652474" y="1583763"/>
            <a:ext cx="2889536" cy="2726671"/>
          </a:xfrm>
          <a:custGeom>
            <a:rect b="b" l="l" r="r" t="t"/>
            <a:pathLst>
              <a:path extrusionOk="0" h="2726671" w="2889536">
                <a:moveTo>
                  <a:pt x="0" y="0"/>
                </a:moveTo>
                <a:lnTo>
                  <a:pt x="2889536" y="0"/>
                </a:lnTo>
                <a:lnTo>
                  <a:pt x="2889536" y="2726670"/>
                </a:lnTo>
                <a:lnTo>
                  <a:pt x="0" y="27266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" name="Google Shape;39;p4"/>
          <p:cNvSpPr/>
          <p:nvPr/>
        </p:nvSpPr>
        <p:spPr>
          <a:xfrm rot="-8100000">
            <a:off x="4962684" y="7752454"/>
            <a:ext cx="1100163" cy="340986"/>
          </a:xfrm>
          <a:custGeom>
            <a:rect b="b" l="l" r="r" t="t"/>
            <a:pathLst>
              <a:path extrusionOk="0" h="340796" w="1099552">
                <a:moveTo>
                  <a:pt x="0" y="0"/>
                </a:moveTo>
                <a:lnTo>
                  <a:pt x="1099553" y="0"/>
                </a:lnTo>
                <a:lnTo>
                  <a:pt x="1099553" y="340796"/>
                </a:lnTo>
                <a:lnTo>
                  <a:pt x="0" y="3407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40" name="Google Shape;40;p4"/>
          <p:cNvSpPr/>
          <p:nvPr/>
        </p:nvSpPr>
        <p:spPr>
          <a:xfrm rot="7557222">
            <a:off x="-297463" y="8557168"/>
            <a:ext cx="1100242" cy="341010"/>
          </a:xfrm>
          <a:custGeom>
            <a:rect b="b" l="l" r="r" t="t"/>
            <a:pathLst>
              <a:path extrusionOk="0" h="340796" w="1099552">
                <a:moveTo>
                  <a:pt x="0" y="0"/>
                </a:moveTo>
                <a:lnTo>
                  <a:pt x="1099552" y="0"/>
                </a:lnTo>
                <a:lnTo>
                  <a:pt x="1099552" y="340796"/>
                </a:lnTo>
                <a:lnTo>
                  <a:pt x="0" y="3407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41" name="Google Shape;41;p4"/>
          <p:cNvSpPr/>
          <p:nvPr/>
        </p:nvSpPr>
        <p:spPr>
          <a:xfrm>
            <a:off x="995941" y="4942151"/>
            <a:ext cx="483421" cy="413269"/>
          </a:xfrm>
          <a:custGeom>
            <a:rect b="b" l="l" r="r" t="t"/>
            <a:pathLst>
              <a:path extrusionOk="0" h="413269" w="483421">
                <a:moveTo>
                  <a:pt x="0" y="0"/>
                </a:moveTo>
                <a:lnTo>
                  <a:pt x="483421" y="0"/>
                </a:lnTo>
                <a:lnTo>
                  <a:pt x="483421" y="413270"/>
                </a:lnTo>
                <a:lnTo>
                  <a:pt x="0" y="4132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77517" l="-10657" r="-304194" t="-30459"/>
            </a:stretch>
          </a:blipFill>
          <a:ln>
            <a:noFill/>
          </a:ln>
        </p:spPr>
      </p:sp>
      <p:sp>
        <p:nvSpPr>
          <p:cNvPr id="42" name="Google Shape;42;p4"/>
          <p:cNvSpPr/>
          <p:nvPr/>
        </p:nvSpPr>
        <p:spPr>
          <a:xfrm>
            <a:off x="1047821" y="1793773"/>
            <a:ext cx="863083" cy="737836"/>
          </a:xfrm>
          <a:custGeom>
            <a:rect b="b" l="l" r="r" t="t"/>
            <a:pathLst>
              <a:path extrusionOk="0" h="737836" w="863083">
                <a:moveTo>
                  <a:pt x="0" y="0"/>
                </a:moveTo>
                <a:lnTo>
                  <a:pt x="863082" y="0"/>
                </a:lnTo>
                <a:lnTo>
                  <a:pt x="863082" y="737836"/>
                </a:lnTo>
                <a:lnTo>
                  <a:pt x="0" y="7378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77517" l="-10657" r="-304194" t="-30459"/>
            </a:stretch>
          </a:blipFill>
          <a:ln>
            <a:noFill/>
          </a:ln>
        </p:spPr>
      </p:sp>
      <p:sp>
        <p:nvSpPr>
          <p:cNvPr id="43" name="Google Shape;43;p4"/>
          <p:cNvSpPr/>
          <p:nvPr/>
        </p:nvSpPr>
        <p:spPr>
          <a:xfrm>
            <a:off x="1258543" y="7993627"/>
            <a:ext cx="441638" cy="377550"/>
          </a:xfrm>
          <a:custGeom>
            <a:rect b="b" l="l" r="r" t="t"/>
            <a:pathLst>
              <a:path extrusionOk="0" h="377550" w="441638">
                <a:moveTo>
                  <a:pt x="0" y="0"/>
                </a:moveTo>
                <a:lnTo>
                  <a:pt x="441638" y="0"/>
                </a:lnTo>
                <a:lnTo>
                  <a:pt x="441638" y="377549"/>
                </a:lnTo>
                <a:lnTo>
                  <a:pt x="0" y="3775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77517" l="-10657" r="-304194" t="-30459"/>
            </a:stretch>
          </a:blipFill>
          <a:ln>
            <a:noFill/>
          </a:ln>
        </p:spPr>
      </p:sp>
      <p:sp>
        <p:nvSpPr>
          <p:cNvPr id="44" name="Google Shape;44;p4"/>
          <p:cNvSpPr/>
          <p:nvPr/>
        </p:nvSpPr>
        <p:spPr>
          <a:xfrm>
            <a:off x="7045983" y="10222931"/>
            <a:ext cx="666417" cy="569710"/>
          </a:xfrm>
          <a:custGeom>
            <a:rect b="b" l="l" r="r" t="t"/>
            <a:pathLst>
              <a:path extrusionOk="0" h="569710" w="666417">
                <a:moveTo>
                  <a:pt x="0" y="0"/>
                </a:moveTo>
                <a:lnTo>
                  <a:pt x="666417" y="0"/>
                </a:lnTo>
                <a:lnTo>
                  <a:pt x="666417" y="569711"/>
                </a:lnTo>
                <a:lnTo>
                  <a:pt x="0" y="5697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77517" l="-10657" r="-304194" t="-30459"/>
            </a:stretch>
          </a:blipFill>
          <a:ln>
            <a:noFill/>
          </a:ln>
        </p:spPr>
      </p:sp>
      <p:sp>
        <p:nvSpPr>
          <p:cNvPr id="45" name="Google Shape;45;p4"/>
          <p:cNvSpPr/>
          <p:nvPr/>
        </p:nvSpPr>
        <p:spPr>
          <a:xfrm>
            <a:off x="1225558" y="10130237"/>
            <a:ext cx="441638" cy="377550"/>
          </a:xfrm>
          <a:custGeom>
            <a:rect b="b" l="l" r="r" t="t"/>
            <a:pathLst>
              <a:path extrusionOk="0" h="377550" w="441638">
                <a:moveTo>
                  <a:pt x="0" y="0"/>
                </a:moveTo>
                <a:lnTo>
                  <a:pt x="441638" y="0"/>
                </a:lnTo>
                <a:lnTo>
                  <a:pt x="441638" y="377549"/>
                </a:lnTo>
                <a:lnTo>
                  <a:pt x="0" y="3775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77517" l="-10657" r="-304194" t="-30459"/>
            </a:stretch>
          </a:blipFill>
          <a:ln>
            <a:noFill/>
          </a:ln>
        </p:spPr>
      </p:sp>
      <p:sp>
        <p:nvSpPr>
          <p:cNvPr id="46" name="Google Shape;46;p4"/>
          <p:cNvSpPr/>
          <p:nvPr/>
        </p:nvSpPr>
        <p:spPr>
          <a:xfrm>
            <a:off x="5512915" y="2947098"/>
            <a:ext cx="441638" cy="377550"/>
          </a:xfrm>
          <a:custGeom>
            <a:rect b="b" l="l" r="r" t="t"/>
            <a:pathLst>
              <a:path extrusionOk="0" h="377550" w="441638">
                <a:moveTo>
                  <a:pt x="0" y="0"/>
                </a:moveTo>
                <a:lnTo>
                  <a:pt x="441638" y="0"/>
                </a:lnTo>
                <a:lnTo>
                  <a:pt x="441638" y="377550"/>
                </a:lnTo>
                <a:lnTo>
                  <a:pt x="0" y="3775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-477517" l="-10657" r="-304194" t="-30459"/>
            </a:stretch>
          </a:blipFill>
          <a:ln>
            <a:noFill/>
          </a:ln>
        </p:spPr>
      </p:sp>
      <p:sp>
        <p:nvSpPr>
          <p:cNvPr id="47" name="Google Shape;47;p4"/>
          <p:cNvSpPr txBox="1"/>
          <p:nvPr>
            <p:ph type="title"/>
          </p:nvPr>
        </p:nvSpPr>
        <p:spPr>
          <a:xfrm>
            <a:off x="1651025" y="2568113"/>
            <a:ext cx="4000500" cy="2023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"/>
          <p:cNvSpPr txBox="1"/>
          <p:nvPr>
            <p:ph type="title"/>
          </p:nvPr>
        </p:nvSpPr>
        <p:spPr>
          <a:xfrm>
            <a:off x="457200" y="274650"/>
            <a:ext cx="657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type="title"/>
          </p:nvPr>
        </p:nvSpPr>
        <p:spPr>
          <a:xfrm>
            <a:off x="457200" y="274650"/>
            <a:ext cx="657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/>
          <p:nvPr>
            <p:ph type="title"/>
          </p:nvPr>
        </p:nvSpPr>
        <p:spPr>
          <a:xfrm>
            <a:off x="457200" y="274650"/>
            <a:ext cx="657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7" name="Google Shape;77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8" name="Google Shape;78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9" name="Google Shape;7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/>
          <p:nvPr>
            <p:ph type="title"/>
          </p:nvPr>
        </p:nvSpPr>
        <p:spPr>
          <a:xfrm>
            <a:off x="457200" y="274650"/>
            <a:ext cx="657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/>
            </a:lvl9pPr>
          </a:lstStyle>
          <a:p/>
        </p:txBody>
      </p:sp>
      <p:sp>
        <p:nvSpPr>
          <p:cNvPr id="84" name="Google Shape;8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50"/>
            <a:ext cx="657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Bangers"/>
              <a:buNone/>
              <a:defRPr i="0" sz="11000" u="none" cap="none" strike="noStrik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1000"/>
              <a:buFont typeface="Bangers"/>
              <a:buNone/>
              <a:defRPr sz="11000">
                <a:latin typeface="Bangers"/>
                <a:ea typeface="Bangers"/>
                <a:cs typeface="Bangers"/>
                <a:sym typeface="Banger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•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1pPr>
            <a:lvl2pPr indent="-323850" lvl="1" marL="9144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–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2pPr>
            <a:lvl3pPr indent="-323850" lvl="2" marL="13716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•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3pPr>
            <a:lvl4pPr indent="-323850" lvl="3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–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4pPr>
            <a:lvl5pPr indent="-323850" lvl="4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»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5pPr>
            <a:lvl6pPr indent="-323850" lvl="5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•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6pPr>
            <a:lvl7pPr indent="-323850" lvl="6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•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7pPr>
            <a:lvl8pPr indent="-323850" lvl="7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•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8pPr>
            <a:lvl9pPr indent="-323850" lvl="8" marL="4114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li"/>
              <a:buChar char="•"/>
              <a:defRPr i="0" sz="1500" u="none" cap="none" strike="noStrike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6.png"/><Relationship Id="rId13" Type="http://schemas.openxmlformats.org/officeDocument/2006/relationships/image" Target="../media/image19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.png"/><Relationship Id="rId1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22.png"/><Relationship Id="rId13" Type="http://schemas.openxmlformats.org/officeDocument/2006/relationships/image" Target="../media/image16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Relationship Id="rId14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7" Type="http://schemas.openxmlformats.org/officeDocument/2006/relationships/image" Target="../media/image10.pn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/>
          <p:nvPr/>
        </p:nvSpPr>
        <p:spPr>
          <a:xfrm rot="1574698">
            <a:off x="4184870" y="4918961"/>
            <a:ext cx="963968" cy="1244560"/>
          </a:xfrm>
          <a:custGeom>
            <a:rect b="b" l="l" r="r" t="t"/>
            <a:pathLst>
              <a:path extrusionOk="0" h="1243744" w="963336">
                <a:moveTo>
                  <a:pt x="0" y="0"/>
                </a:moveTo>
                <a:lnTo>
                  <a:pt x="963336" y="0"/>
                </a:lnTo>
                <a:lnTo>
                  <a:pt x="963336" y="1243744"/>
                </a:lnTo>
                <a:lnTo>
                  <a:pt x="0" y="12437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5"/>
          <p:cNvSpPr txBox="1"/>
          <p:nvPr/>
        </p:nvSpPr>
        <p:spPr>
          <a:xfrm>
            <a:off x="566756" y="2189685"/>
            <a:ext cx="6423000" cy="27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4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Happy 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4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Birthday!</a:t>
            </a:r>
            <a:endParaRPr/>
          </a:p>
        </p:txBody>
      </p:sp>
      <p:sp>
        <p:nvSpPr>
          <p:cNvPr id="119" name="Google Shape;119;p15"/>
          <p:cNvSpPr/>
          <p:nvPr/>
        </p:nvSpPr>
        <p:spPr>
          <a:xfrm>
            <a:off x="3104816" y="9636518"/>
            <a:ext cx="2197266" cy="2157316"/>
          </a:xfrm>
          <a:custGeom>
            <a:rect b="b" l="l" r="r" t="t"/>
            <a:pathLst>
              <a:path extrusionOk="0" h="2157316" w="2197266">
                <a:moveTo>
                  <a:pt x="0" y="0"/>
                </a:moveTo>
                <a:lnTo>
                  <a:pt x="2197265" y="0"/>
                </a:lnTo>
                <a:lnTo>
                  <a:pt x="2197265" y="2157315"/>
                </a:lnTo>
                <a:lnTo>
                  <a:pt x="0" y="21573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5"/>
          <p:cNvSpPr/>
          <p:nvPr/>
        </p:nvSpPr>
        <p:spPr>
          <a:xfrm>
            <a:off x="2510859" y="6028097"/>
            <a:ext cx="2791222" cy="3496976"/>
          </a:xfrm>
          <a:custGeom>
            <a:rect b="b" l="l" r="r" t="t"/>
            <a:pathLst>
              <a:path extrusionOk="0" h="3496976" w="2791222">
                <a:moveTo>
                  <a:pt x="0" y="0"/>
                </a:moveTo>
                <a:lnTo>
                  <a:pt x="2791222" y="0"/>
                </a:lnTo>
                <a:lnTo>
                  <a:pt x="2791222" y="3496976"/>
                </a:lnTo>
                <a:lnTo>
                  <a:pt x="0" y="34969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5"/>
          <p:cNvSpPr/>
          <p:nvPr/>
        </p:nvSpPr>
        <p:spPr>
          <a:xfrm>
            <a:off x="6065502" y="1949460"/>
            <a:ext cx="2988995" cy="2820524"/>
          </a:xfrm>
          <a:custGeom>
            <a:rect b="b" l="l" r="r" t="t"/>
            <a:pathLst>
              <a:path extrusionOk="0" h="2820524" w="2988995">
                <a:moveTo>
                  <a:pt x="0" y="0"/>
                </a:moveTo>
                <a:lnTo>
                  <a:pt x="2988996" y="0"/>
                </a:lnTo>
                <a:lnTo>
                  <a:pt x="2988996" y="2820524"/>
                </a:lnTo>
                <a:lnTo>
                  <a:pt x="0" y="28205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5"/>
          <p:cNvSpPr/>
          <p:nvPr/>
        </p:nvSpPr>
        <p:spPr>
          <a:xfrm rot="4154621">
            <a:off x="-51753" y="8457114"/>
            <a:ext cx="1735918" cy="2135917"/>
          </a:xfrm>
          <a:custGeom>
            <a:rect b="b" l="l" r="r" t="t"/>
            <a:pathLst>
              <a:path extrusionOk="0" h="2135917" w="1735918">
                <a:moveTo>
                  <a:pt x="0" y="0"/>
                </a:moveTo>
                <a:lnTo>
                  <a:pt x="1735918" y="0"/>
                </a:lnTo>
                <a:lnTo>
                  <a:pt x="1735918" y="2135917"/>
                </a:lnTo>
                <a:lnTo>
                  <a:pt x="0" y="21359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3" name="Google Shape;123;p15"/>
          <p:cNvGrpSpPr/>
          <p:nvPr/>
        </p:nvGrpSpPr>
        <p:grpSpPr>
          <a:xfrm rot="-301817">
            <a:off x="0" y="23647"/>
            <a:ext cx="7560000" cy="2038618"/>
            <a:chOff x="0" y="0"/>
            <a:chExt cx="10080000" cy="2718157"/>
          </a:xfrm>
        </p:grpSpPr>
        <p:sp>
          <p:nvSpPr>
            <p:cNvPr id="124" name="Google Shape;124;p15"/>
            <p:cNvSpPr/>
            <p:nvPr/>
          </p:nvSpPr>
          <p:spPr>
            <a:xfrm>
              <a:off x="4795672" y="325797"/>
              <a:ext cx="5284328" cy="2392360"/>
            </a:xfrm>
            <a:custGeom>
              <a:rect b="b" l="l" r="r" t="t"/>
              <a:pathLst>
                <a:path extrusionOk="0" h="2392360" w="5284328">
                  <a:moveTo>
                    <a:pt x="0" y="0"/>
                  </a:moveTo>
                  <a:lnTo>
                    <a:pt x="5284328" y="0"/>
                  </a:lnTo>
                  <a:lnTo>
                    <a:pt x="5284328" y="2392359"/>
                  </a:lnTo>
                  <a:lnTo>
                    <a:pt x="0" y="23923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25" name="Google Shape;125;p15"/>
            <p:cNvSpPr/>
            <p:nvPr/>
          </p:nvSpPr>
          <p:spPr>
            <a:xfrm>
              <a:off x="0" y="0"/>
              <a:ext cx="4849393" cy="2195452"/>
            </a:xfrm>
            <a:custGeom>
              <a:rect b="b" l="l" r="r" t="t"/>
              <a:pathLst>
                <a:path extrusionOk="0" h="2195452" w="4849393">
                  <a:moveTo>
                    <a:pt x="0" y="0"/>
                  </a:moveTo>
                  <a:lnTo>
                    <a:pt x="4849393" y="0"/>
                  </a:lnTo>
                  <a:lnTo>
                    <a:pt x="4849393" y="2195452"/>
                  </a:lnTo>
                  <a:lnTo>
                    <a:pt x="0" y="219545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26" name="Google Shape;126;p15"/>
          <p:cNvSpPr/>
          <p:nvPr/>
        </p:nvSpPr>
        <p:spPr>
          <a:xfrm>
            <a:off x="5442311" y="6356014"/>
            <a:ext cx="2470305" cy="2371493"/>
          </a:xfrm>
          <a:custGeom>
            <a:rect b="b" l="l" r="r" t="t"/>
            <a:pathLst>
              <a:path extrusionOk="0" h="2371493" w="2470305">
                <a:moveTo>
                  <a:pt x="0" y="0"/>
                </a:moveTo>
                <a:lnTo>
                  <a:pt x="2470305" y="0"/>
                </a:lnTo>
                <a:lnTo>
                  <a:pt x="2470305" y="2371492"/>
                </a:lnTo>
                <a:lnTo>
                  <a:pt x="0" y="237149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5"/>
          <p:cNvSpPr/>
          <p:nvPr/>
        </p:nvSpPr>
        <p:spPr>
          <a:xfrm rot="-312313">
            <a:off x="5551016" y="5196222"/>
            <a:ext cx="708823" cy="872154"/>
          </a:xfrm>
          <a:custGeom>
            <a:rect b="b" l="l" r="r" t="t"/>
            <a:pathLst>
              <a:path extrusionOk="0" h="872154" w="708823">
                <a:moveTo>
                  <a:pt x="0" y="0"/>
                </a:moveTo>
                <a:lnTo>
                  <a:pt x="708823" y="0"/>
                </a:lnTo>
                <a:lnTo>
                  <a:pt x="708823" y="872154"/>
                </a:lnTo>
                <a:lnTo>
                  <a:pt x="0" y="8721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15"/>
          <p:cNvSpPr/>
          <p:nvPr/>
        </p:nvSpPr>
        <p:spPr>
          <a:xfrm>
            <a:off x="1819596" y="9003158"/>
            <a:ext cx="1129586" cy="1865683"/>
          </a:xfrm>
          <a:custGeom>
            <a:rect b="b" l="l" r="r" t="t"/>
            <a:pathLst>
              <a:path extrusionOk="0" h="1865683" w="1129586">
                <a:moveTo>
                  <a:pt x="0" y="0"/>
                </a:moveTo>
                <a:lnTo>
                  <a:pt x="1129586" y="0"/>
                </a:lnTo>
                <a:lnTo>
                  <a:pt x="1129586" y="1865684"/>
                </a:lnTo>
                <a:lnTo>
                  <a:pt x="0" y="18656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5"/>
          <p:cNvSpPr/>
          <p:nvPr/>
        </p:nvSpPr>
        <p:spPr>
          <a:xfrm>
            <a:off x="6677464" y="4585573"/>
            <a:ext cx="1662132" cy="1758024"/>
          </a:xfrm>
          <a:custGeom>
            <a:rect b="b" l="l" r="r" t="t"/>
            <a:pathLst>
              <a:path extrusionOk="0" h="1758024" w="1662132">
                <a:moveTo>
                  <a:pt x="0" y="0"/>
                </a:moveTo>
                <a:lnTo>
                  <a:pt x="1662131" y="0"/>
                </a:lnTo>
                <a:lnTo>
                  <a:pt x="1662131" y="1758024"/>
                </a:lnTo>
                <a:lnTo>
                  <a:pt x="0" y="17580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p15"/>
          <p:cNvSpPr/>
          <p:nvPr/>
        </p:nvSpPr>
        <p:spPr>
          <a:xfrm flipH="1">
            <a:off x="5302081" y="8432470"/>
            <a:ext cx="1827627" cy="2185206"/>
          </a:xfrm>
          <a:custGeom>
            <a:rect b="b" l="l" r="r" t="t"/>
            <a:pathLst>
              <a:path extrusionOk="0" h="2185206" w="1827627">
                <a:moveTo>
                  <a:pt x="1827627" y="0"/>
                </a:moveTo>
                <a:lnTo>
                  <a:pt x="0" y="0"/>
                </a:lnTo>
                <a:lnTo>
                  <a:pt x="0" y="2185205"/>
                </a:lnTo>
                <a:lnTo>
                  <a:pt x="1827627" y="2185205"/>
                </a:lnTo>
                <a:lnTo>
                  <a:pt x="1827627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p15"/>
          <p:cNvSpPr/>
          <p:nvPr/>
        </p:nvSpPr>
        <p:spPr>
          <a:xfrm flipH="1" rot="-622908">
            <a:off x="1624245" y="5077906"/>
            <a:ext cx="1979899" cy="986350"/>
          </a:xfrm>
          <a:custGeom>
            <a:rect b="b" l="l" r="r" t="t"/>
            <a:pathLst>
              <a:path extrusionOk="0" h="987483" w="1982174">
                <a:moveTo>
                  <a:pt x="1982174" y="0"/>
                </a:moveTo>
                <a:lnTo>
                  <a:pt x="0" y="0"/>
                </a:lnTo>
                <a:lnTo>
                  <a:pt x="0" y="987483"/>
                </a:lnTo>
                <a:lnTo>
                  <a:pt x="1982174" y="987483"/>
                </a:lnTo>
                <a:lnTo>
                  <a:pt x="1982174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5"/>
          <p:cNvSpPr/>
          <p:nvPr/>
        </p:nvSpPr>
        <p:spPr>
          <a:xfrm flipH="1" rot="-1148686">
            <a:off x="-359361" y="5640726"/>
            <a:ext cx="2146145" cy="2408938"/>
          </a:xfrm>
          <a:custGeom>
            <a:rect b="b" l="l" r="r" t="t"/>
            <a:pathLst>
              <a:path extrusionOk="0" h="2408938" w="2146145">
                <a:moveTo>
                  <a:pt x="2146146" y="0"/>
                </a:moveTo>
                <a:lnTo>
                  <a:pt x="0" y="0"/>
                </a:lnTo>
                <a:lnTo>
                  <a:pt x="0" y="2408938"/>
                </a:lnTo>
                <a:lnTo>
                  <a:pt x="2146146" y="2408938"/>
                </a:lnTo>
                <a:lnTo>
                  <a:pt x="2146146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3" name="Google Shape;133;p15"/>
          <p:cNvSpPr/>
          <p:nvPr/>
        </p:nvSpPr>
        <p:spPr>
          <a:xfrm rot="1497160">
            <a:off x="15667" y="4409527"/>
            <a:ext cx="740333" cy="1222773"/>
          </a:xfrm>
          <a:custGeom>
            <a:rect b="b" l="l" r="r" t="t"/>
            <a:pathLst>
              <a:path extrusionOk="0" h="1222773" w="740333">
                <a:moveTo>
                  <a:pt x="0" y="0"/>
                </a:moveTo>
                <a:lnTo>
                  <a:pt x="740333" y="0"/>
                </a:lnTo>
                <a:lnTo>
                  <a:pt x="740333" y="1222772"/>
                </a:lnTo>
                <a:lnTo>
                  <a:pt x="0" y="12227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5"/>
          <p:cNvSpPr/>
          <p:nvPr/>
        </p:nvSpPr>
        <p:spPr>
          <a:xfrm rot="-5498816">
            <a:off x="1424519" y="7623432"/>
            <a:ext cx="1671535" cy="518077"/>
          </a:xfrm>
          <a:custGeom>
            <a:rect b="b" l="l" r="r" t="t"/>
            <a:pathLst>
              <a:path extrusionOk="0" h="518077" w="1671535">
                <a:moveTo>
                  <a:pt x="0" y="0"/>
                </a:moveTo>
                <a:lnTo>
                  <a:pt x="1671536" y="0"/>
                </a:lnTo>
                <a:lnTo>
                  <a:pt x="1671536" y="518076"/>
                </a:lnTo>
                <a:lnTo>
                  <a:pt x="0" y="5180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135" name="Google Shape;135;p15"/>
          <p:cNvSpPr/>
          <p:nvPr/>
        </p:nvSpPr>
        <p:spPr>
          <a:xfrm rot="-7326450">
            <a:off x="6480259" y="7015629"/>
            <a:ext cx="1915037" cy="593548"/>
          </a:xfrm>
          <a:custGeom>
            <a:rect b="b" l="l" r="r" t="t"/>
            <a:pathLst>
              <a:path extrusionOk="0" h="593548" w="1915037">
                <a:moveTo>
                  <a:pt x="0" y="0"/>
                </a:moveTo>
                <a:lnTo>
                  <a:pt x="1915037" y="0"/>
                </a:lnTo>
                <a:lnTo>
                  <a:pt x="1915037" y="593548"/>
                </a:lnTo>
                <a:lnTo>
                  <a:pt x="0" y="5935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136" name="Google Shape;136;p15"/>
          <p:cNvSpPr/>
          <p:nvPr/>
        </p:nvSpPr>
        <p:spPr>
          <a:xfrm>
            <a:off x="-1652474" y="1583763"/>
            <a:ext cx="2889536" cy="2726671"/>
          </a:xfrm>
          <a:custGeom>
            <a:rect b="b" l="l" r="r" t="t"/>
            <a:pathLst>
              <a:path extrusionOk="0" h="2726671" w="2889536">
                <a:moveTo>
                  <a:pt x="0" y="0"/>
                </a:moveTo>
                <a:lnTo>
                  <a:pt x="2889536" y="0"/>
                </a:lnTo>
                <a:lnTo>
                  <a:pt x="2889536" y="2726670"/>
                </a:lnTo>
                <a:lnTo>
                  <a:pt x="0" y="27266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7" name="Google Shape;137;p15"/>
          <p:cNvSpPr/>
          <p:nvPr/>
        </p:nvSpPr>
        <p:spPr>
          <a:xfrm rot="-8100000">
            <a:off x="4963139" y="7752832"/>
            <a:ext cx="1099552" cy="340796"/>
          </a:xfrm>
          <a:custGeom>
            <a:rect b="b" l="l" r="r" t="t"/>
            <a:pathLst>
              <a:path extrusionOk="0" h="340796" w="1099552">
                <a:moveTo>
                  <a:pt x="0" y="0"/>
                </a:moveTo>
                <a:lnTo>
                  <a:pt x="1099553" y="0"/>
                </a:lnTo>
                <a:lnTo>
                  <a:pt x="1099553" y="340796"/>
                </a:lnTo>
                <a:lnTo>
                  <a:pt x="0" y="3407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138" name="Google Shape;138;p15"/>
          <p:cNvSpPr/>
          <p:nvPr/>
        </p:nvSpPr>
        <p:spPr>
          <a:xfrm rot="7556854">
            <a:off x="-296792" y="8557108"/>
            <a:ext cx="1099552" cy="340796"/>
          </a:xfrm>
          <a:custGeom>
            <a:rect b="b" l="l" r="r" t="t"/>
            <a:pathLst>
              <a:path extrusionOk="0" h="340796" w="1099552">
                <a:moveTo>
                  <a:pt x="0" y="0"/>
                </a:moveTo>
                <a:lnTo>
                  <a:pt x="1099552" y="0"/>
                </a:lnTo>
                <a:lnTo>
                  <a:pt x="1099552" y="340796"/>
                </a:lnTo>
                <a:lnTo>
                  <a:pt x="0" y="3407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-216766"/>
            </a:stretch>
          </a:blipFill>
          <a:ln>
            <a:noFill/>
          </a:ln>
        </p:spPr>
      </p:sp>
      <p:sp>
        <p:nvSpPr>
          <p:cNvPr id="139" name="Google Shape;139;p15"/>
          <p:cNvSpPr/>
          <p:nvPr/>
        </p:nvSpPr>
        <p:spPr>
          <a:xfrm>
            <a:off x="995941" y="4942151"/>
            <a:ext cx="483421" cy="413269"/>
          </a:xfrm>
          <a:custGeom>
            <a:rect b="b" l="l" r="r" t="t"/>
            <a:pathLst>
              <a:path extrusionOk="0" h="413269" w="483421">
                <a:moveTo>
                  <a:pt x="0" y="0"/>
                </a:moveTo>
                <a:lnTo>
                  <a:pt x="483421" y="0"/>
                </a:lnTo>
                <a:lnTo>
                  <a:pt x="483421" y="413270"/>
                </a:lnTo>
                <a:lnTo>
                  <a:pt x="0" y="4132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77517" l="-10662" r="-304206" t="-30459"/>
            </a:stretch>
          </a:blipFill>
          <a:ln>
            <a:noFill/>
          </a:ln>
        </p:spPr>
      </p:sp>
      <p:sp>
        <p:nvSpPr>
          <p:cNvPr id="140" name="Google Shape;140;p15"/>
          <p:cNvSpPr/>
          <p:nvPr/>
        </p:nvSpPr>
        <p:spPr>
          <a:xfrm>
            <a:off x="1047821" y="1793773"/>
            <a:ext cx="863083" cy="737836"/>
          </a:xfrm>
          <a:custGeom>
            <a:rect b="b" l="l" r="r" t="t"/>
            <a:pathLst>
              <a:path extrusionOk="0" h="737836" w="863083">
                <a:moveTo>
                  <a:pt x="0" y="0"/>
                </a:moveTo>
                <a:lnTo>
                  <a:pt x="863082" y="0"/>
                </a:lnTo>
                <a:lnTo>
                  <a:pt x="863082" y="737836"/>
                </a:lnTo>
                <a:lnTo>
                  <a:pt x="0" y="7378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77517" l="-10662" r="-304206" t="-30459"/>
            </a:stretch>
          </a:blipFill>
          <a:ln>
            <a:noFill/>
          </a:ln>
        </p:spPr>
      </p:sp>
      <p:sp>
        <p:nvSpPr>
          <p:cNvPr id="141" name="Google Shape;141;p15"/>
          <p:cNvSpPr/>
          <p:nvPr/>
        </p:nvSpPr>
        <p:spPr>
          <a:xfrm>
            <a:off x="1258543" y="7993627"/>
            <a:ext cx="441638" cy="377550"/>
          </a:xfrm>
          <a:custGeom>
            <a:rect b="b" l="l" r="r" t="t"/>
            <a:pathLst>
              <a:path extrusionOk="0" h="377550" w="441638">
                <a:moveTo>
                  <a:pt x="0" y="0"/>
                </a:moveTo>
                <a:lnTo>
                  <a:pt x="441638" y="0"/>
                </a:lnTo>
                <a:lnTo>
                  <a:pt x="441638" y="377549"/>
                </a:lnTo>
                <a:lnTo>
                  <a:pt x="0" y="3775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77517" l="-10662" r="-304206" t="-30459"/>
            </a:stretch>
          </a:blipFill>
          <a:ln>
            <a:noFill/>
          </a:ln>
        </p:spPr>
      </p:sp>
      <p:sp>
        <p:nvSpPr>
          <p:cNvPr id="142" name="Google Shape;142;p15"/>
          <p:cNvSpPr/>
          <p:nvPr/>
        </p:nvSpPr>
        <p:spPr>
          <a:xfrm>
            <a:off x="7045983" y="10222931"/>
            <a:ext cx="666417" cy="569710"/>
          </a:xfrm>
          <a:custGeom>
            <a:rect b="b" l="l" r="r" t="t"/>
            <a:pathLst>
              <a:path extrusionOk="0" h="569710" w="666417">
                <a:moveTo>
                  <a:pt x="0" y="0"/>
                </a:moveTo>
                <a:lnTo>
                  <a:pt x="666417" y="0"/>
                </a:lnTo>
                <a:lnTo>
                  <a:pt x="666417" y="569711"/>
                </a:lnTo>
                <a:lnTo>
                  <a:pt x="0" y="5697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77517" l="-10662" r="-304206" t="-30459"/>
            </a:stretch>
          </a:blipFill>
          <a:ln>
            <a:noFill/>
          </a:ln>
        </p:spPr>
      </p:sp>
      <p:sp>
        <p:nvSpPr>
          <p:cNvPr id="143" name="Google Shape;143;p15"/>
          <p:cNvSpPr/>
          <p:nvPr/>
        </p:nvSpPr>
        <p:spPr>
          <a:xfrm>
            <a:off x="1225558" y="10130237"/>
            <a:ext cx="441638" cy="377550"/>
          </a:xfrm>
          <a:custGeom>
            <a:rect b="b" l="l" r="r" t="t"/>
            <a:pathLst>
              <a:path extrusionOk="0" h="377550" w="441638">
                <a:moveTo>
                  <a:pt x="0" y="0"/>
                </a:moveTo>
                <a:lnTo>
                  <a:pt x="441638" y="0"/>
                </a:lnTo>
                <a:lnTo>
                  <a:pt x="441638" y="377549"/>
                </a:lnTo>
                <a:lnTo>
                  <a:pt x="0" y="3775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77517" l="-10662" r="-304206" t="-30459"/>
            </a:stretch>
          </a:blipFill>
          <a:ln>
            <a:noFill/>
          </a:ln>
        </p:spPr>
      </p:sp>
      <p:sp>
        <p:nvSpPr>
          <p:cNvPr id="144" name="Google Shape;144;p15"/>
          <p:cNvSpPr/>
          <p:nvPr/>
        </p:nvSpPr>
        <p:spPr>
          <a:xfrm>
            <a:off x="5512915" y="2947098"/>
            <a:ext cx="441638" cy="377550"/>
          </a:xfrm>
          <a:custGeom>
            <a:rect b="b" l="l" r="r" t="t"/>
            <a:pathLst>
              <a:path extrusionOk="0" h="377550" w="441638">
                <a:moveTo>
                  <a:pt x="0" y="0"/>
                </a:moveTo>
                <a:lnTo>
                  <a:pt x="441638" y="0"/>
                </a:lnTo>
                <a:lnTo>
                  <a:pt x="441638" y="377550"/>
                </a:lnTo>
                <a:lnTo>
                  <a:pt x="0" y="3775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-477517" l="-10662" r="-304206" t="-30459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oogle Shape;149;p16"/>
          <p:cNvGrpSpPr/>
          <p:nvPr/>
        </p:nvGrpSpPr>
        <p:grpSpPr>
          <a:xfrm>
            <a:off x="2800028" y="4075618"/>
            <a:ext cx="1959943" cy="387777"/>
            <a:chOff x="0" y="-57150"/>
            <a:chExt cx="1150437" cy="227616"/>
          </a:xfrm>
        </p:grpSpPr>
        <p:sp>
          <p:nvSpPr>
            <p:cNvPr id="150" name="Google Shape;150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6"/>
            <p:cNvSpPr txBox="1"/>
            <p:nvPr/>
          </p:nvSpPr>
          <p:spPr>
            <a:xfrm>
              <a:off x="0" y="-57150"/>
              <a:ext cx="1150437" cy="227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21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" name="Google Shape;152;p16"/>
          <p:cNvGrpSpPr/>
          <p:nvPr/>
        </p:nvGrpSpPr>
        <p:grpSpPr>
          <a:xfrm>
            <a:off x="2800028" y="8164333"/>
            <a:ext cx="1959943" cy="306641"/>
            <a:chOff x="0" y="-9525"/>
            <a:chExt cx="1150437" cy="179991"/>
          </a:xfrm>
        </p:grpSpPr>
        <p:sp>
          <p:nvSpPr>
            <p:cNvPr id="153" name="Google Shape;153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16"/>
          <p:cNvGrpSpPr/>
          <p:nvPr/>
        </p:nvGrpSpPr>
        <p:grpSpPr>
          <a:xfrm>
            <a:off x="2800028" y="6953212"/>
            <a:ext cx="1959943" cy="306641"/>
            <a:chOff x="0" y="-9525"/>
            <a:chExt cx="1150437" cy="179991"/>
          </a:xfrm>
        </p:grpSpPr>
        <p:sp>
          <p:nvSpPr>
            <p:cNvPr id="156" name="Google Shape;156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601" y="0"/>
                  </a:moveTo>
                  <a:lnTo>
                    <a:pt x="1118837" y="0"/>
                  </a:lnTo>
                  <a:cubicBezTo>
                    <a:pt x="1127218" y="0"/>
                    <a:pt x="1135255" y="3329"/>
                    <a:pt x="1141182" y="9256"/>
                  </a:cubicBezTo>
                  <a:cubicBezTo>
                    <a:pt x="1147108" y="15182"/>
                    <a:pt x="1150437" y="23220"/>
                    <a:pt x="1150437" y="31601"/>
                  </a:cubicBezTo>
                  <a:lnTo>
                    <a:pt x="1150437" y="138865"/>
                  </a:lnTo>
                  <a:cubicBezTo>
                    <a:pt x="1150437" y="147246"/>
                    <a:pt x="1147108" y="155284"/>
                    <a:pt x="1141182" y="161210"/>
                  </a:cubicBezTo>
                  <a:cubicBezTo>
                    <a:pt x="1135255" y="167136"/>
                    <a:pt x="1127218" y="170466"/>
                    <a:pt x="1118837" y="170466"/>
                  </a:cubicBezTo>
                  <a:lnTo>
                    <a:pt x="31601" y="170466"/>
                  </a:lnTo>
                  <a:cubicBezTo>
                    <a:pt x="14148" y="170466"/>
                    <a:pt x="0" y="156318"/>
                    <a:pt x="0" y="138865"/>
                  </a:cubicBezTo>
                  <a:lnTo>
                    <a:pt x="0" y="31601"/>
                  </a:lnTo>
                  <a:cubicBezTo>
                    <a:pt x="0" y="23220"/>
                    <a:pt x="3329" y="15182"/>
                    <a:pt x="9256" y="9256"/>
                  </a:cubicBezTo>
                  <a:cubicBezTo>
                    <a:pt x="15182" y="3329"/>
                    <a:pt x="23220" y="0"/>
                    <a:pt x="3160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16"/>
          <p:cNvGrpSpPr/>
          <p:nvPr/>
        </p:nvGrpSpPr>
        <p:grpSpPr>
          <a:xfrm>
            <a:off x="3389185" y="7491305"/>
            <a:ext cx="338410" cy="342376"/>
            <a:chOff x="0" y="-9525"/>
            <a:chExt cx="812800" cy="822325"/>
          </a:xfrm>
        </p:grpSpPr>
        <p:sp>
          <p:nvSpPr>
            <p:cNvPr id="159" name="Google Shape;15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6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16"/>
          <p:cNvGrpSpPr/>
          <p:nvPr/>
        </p:nvGrpSpPr>
        <p:grpSpPr>
          <a:xfrm>
            <a:off x="3832404" y="7484487"/>
            <a:ext cx="338410" cy="342376"/>
            <a:chOff x="0" y="-9525"/>
            <a:chExt cx="812800" cy="822325"/>
          </a:xfrm>
        </p:grpSpPr>
        <p:sp>
          <p:nvSpPr>
            <p:cNvPr id="162" name="Google Shape;16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6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775" lIns="22775" spcFirstLastPara="1" rIns="22775" wrap="square" tIns="22775">
              <a:noAutofit/>
            </a:bodyPr>
            <a:lstStyle/>
            <a:p>
              <a:pPr indent="0" lvl="0" marL="0" marR="0" rtl="0" algn="ctr">
                <a:lnSpc>
                  <a:spcPct val="61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/>
          <p:nvPr/>
        </p:nvSpPr>
        <p:spPr>
          <a:xfrm>
            <a:off x="2168844" y="3443620"/>
            <a:ext cx="3222313" cy="5007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Use these design resources in your Canva Template.</a:t>
            </a:r>
            <a:endParaRPr/>
          </a:p>
        </p:txBody>
      </p:sp>
      <p:sp>
        <p:nvSpPr>
          <p:cNvPr id="165" name="Google Shape;165;p16"/>
          <p:cNvSpPr txBox="1"/>
          <p:nvPr/>
        </p:nvSpPr>
        <p:spPr>
          <a:xfrm>
            <a:off x="854621" y="2344851"/>
            <a:ext cx="5850758" cy="9623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37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RESOURCE PAGE</a:t>
            </a:r>
            <a:endParaRPr/>
          </a:p>
        </p:txBody>
      </p:sp>
      <p:sp>
        <p:nvSpPr>
          <p:cNvPr id="166" name="Google Shape;166;p16"/>
          <p:cNvSpPr txBox="1"/>
          <p:nvPr/>
        </p:nvSpPr>
        <p:spPr>
          <a:xfrm>
            <a:off x="1405055" y="4577695"/>
            <a:ext cx="4749890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This template uses the following free fonts:</a:t>
            </a:r>
            <a:endParaRPr/>
          </a:p>
        </p:txBody>
      </p:sp>
      <p:sp>
        <p:nvSpPr>
          <p:cNvPr id="167" name="Google Shape;167;p16"/>
          <p:cNvSpPr txBox="1"/>
          <p:nvPr/>
        </p:nvSpPr>
        <p:spPr>
          <a:xfrm>
            <a:off x="1541871" y="6637746"/>
            <a:ext cx="4476259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You can find these fonts online too.</a:t>
            </a:r>
            <a:endParaRPr/>
          </a:p>
        </p:txBody>
      </p:sp>
      <p:sp>
        <p:nvSpPr>
          <p:cNvPr id="168" name="Google Shape;168;p16"/>
          <p:cNvSpPr txBox="1"/>
          <p:nvPr/>
        </p:nvSpPr>
        <p:spPr>
          <a:xfrm>
            <a:off x="2165714" y="4943471"/>
            <a:ext cx="3228600" cy="157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TITLES: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BANGERS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HEADERS: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BANGERS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Mali"/>
              <a:ea typeface="Mali"/>
              <a:cs typeface="Mali"/>
              <a:sym typeface="Mal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BODY COPY: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MALI</a:t>
            </a:r>
            <a:endParaRPr/>
          </a:p>
        </p:txBody>
      </p:sp>
      <p:sp>
        <p:nvSpPr>
          <p:cNvPr id="169" name="Google Shape;169;p16"/>
          <p:cNvSpPr txBox="1"/>
          <p:nvPr/>
        </p:nvSpPr>
        <p:spPr>
          <a:xfrm>
            <a:off x="3284377" y="7894322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#000000</a:t>
            </a:r>
            <a:endParaRPr/>
          </a:p>
        </p:txBody>
      </p:sp>
      <p:sp>
        <p:nvSpPr>
          <p:cNvPr id="170" name="Google Shape;170;p16"/>
          <p:cNvSpPr txBox="1"/>
          <p:nvPr/>
        </p:nvSpPr>
        <p:spPr>
          <a:xfrm>
            <a:off x="3727596" y="7887504"/>
            <a:ext cx="548028" cy="757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83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#FFFFFF</a:t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3073180" y="4205666"/>
            <a:ext cx="1413639" cy="2155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Fonts</a:t>
            </a:r>
            <a:endParaRPr/>
          </a:p>
        </p:txBody>
      </p:sp>
      <p:sp>
        <p:nvSpPr>
          <p:cNvPr id="172" name="Google Shape;172;p16"/>
          <p:cNvSpPr txBox="1"/>
          <p:nvPr/>
        </p:nvSpPr>
        <p:spPr>
          <a:xfrm>
            <a:off x="2915218" y="8213245"/>
            <a:ext cx="1729564" cy="2155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Design Elements</a:t>
            </a:r>
            <a:endParaRPr/>
          </a:p>
        </p:txBody>
      </p:sp>
      <p:sp>
        <p:nvSpPr>
          <p:cNvPr id="173" name="Google Shape;173;p16"/>
          <p:cNvSpPr txBox="1"/>
          <p:nvPr/>
        </p:nvSpPr>
        <p:spPr>
          <a:xfrm>
            <a:off x="3073180" y="7015759"/>
            <a:ext cx="1413639" cy="2155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Colors</a:t>
            </a:r>
            <a:endParaRPr/>
          </a:p>
        </p:txBody>
      </p:sp>
      <p:grpSp>
        <p:nvGrpSpPr>
          <p:cNvPr id="174" name="Google Shape;174;p16"/>
          <p:cNvGrpSpPr/>
          <p:nvPr/>
        </p:nvGrpSpPr>
        <p:grpSpPr>
          <a:xfrm rot="-301817">
            <a:off x="0" y="23647"/>
            <a:ext cx="7560000" cy="2038618"/>
            <a:chOff x="0" y="0"/>
            <a:chExt cx="10080000" cy="2718157"/>
          </a:xfrm>
        </p:grpSpPr>
        <p:sp>
          <p:nvSpPr>
            <p:cNvPr id="175" name="Google Shape;175;p16"/>
            <p:cNvSpPr/>
            <p:nvPr/>
          </p:nvSpPr>
          <p:spPr>
            <a:xfrm>
              <a:off x="4795672" y="325797"/>
              <a:ext cx="5284328" cy="2392360"/>
            </a:xfrm>
            <a:custGeom>
              <a:rect b="b" l="l" r="r" t="t"/>
              <a:pathLst>
                <a:path extrusionOk="0" h="2392360" w="5284328">
                  <a:moveTo>
                    <a:pt x="0" y="0"/>
                  </a:moveTo>
                  <a:lnTo>
                    <a:pt x="5284328" y="0"/>
                  </a:lnTo>
                  <a:lnTo>
                    <a:pt x="5284328" y="2392359"/>
                  </a:lnTo>
                  <a:lnTo>
                    <a:pt x="0" y="23923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6" name="Google Shape;176;p16"/>
            <p:cNvSpPr/>
            <p:nvPr/>
          </p:nvSpPr>
          <p:spPr>
            <a:xfrm>
              <a:off x="0" y="0"/>
              <a:ext cx="4849393" cy="2195452"/>
            </a:xfrm>
            <a:custGeom>
              <a:rect b="b" l="l" r="r" t="t"/>
              <a:pathLst>
                <a:path extrusionOk="0" h="2195452" w="4849393">
                  <a:moveTo>
                    <a:pt x="0" y="0"/>
                  </a:moveTo>
                  <a:lnTo>
                    <a:pt x="4849393" y="0"/>
                  </a:lnTo>
                  <a:lnTo>
                    <a:pt x="4849393" y="2195452"/>
                  </a:lnTo>
                  <a:lnTo>
                    <a:pt x="0" y="219545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177" name="Google Shape;177;p16"/>
          <p:cNvSpPr/>
          <p:nvPr/>
        </p:nvSpPr>
        <p:spPr>
          <a:xfrm>
            <a:off x="4963244" y="9728633"/>
            <a:ext cx="623965" cy="805589"/>
          </a:xfrm>
          <a:custGeom>
            <a:rect b="b" l="l" r="r" t="t"/>
            <a:pathLst>
              <a:path extrusionOk="0" h="805589" w="623965">
                <a:moveTo>
                  <a:pt x="0" y="0"/>
                </a:moveTo>
                <a:lnTo>
                  <a:pt x="623965" y="0"/>
                </a:lnTo>
                <a:lnTo>
                  <a:pt x="623965" y="805589"/>
                </a:lnTo>
                <a:lnTo>
                  <a:pt x="0" y="8055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6"/>
          <p:cNvSpPr/>
          <p:nvPr/>
        </p:nvSpPr>
        <p:spPr>
          <a:xfrm>
            <a:off x="1971446" y="8685198"/>
            <a:ext cx="859412" cy="843786"/>
          </a:xfrm>
          <a:custGeom>
            <a:rect b="b" l="l" r="r" t="t"/>
            <a:pathLst>
              <a:path extrusionOk="0" h="843786" w="859412">
                <a:moveTo>
                  <a:pt x="0" y="0"/>
                </a:moveTo>
                <a:lnTo>
                  <a:pt x="859413" y="0"/>
                </a:lnTo>
                <a:lnTo>
                  <a:pt x="859413" y="843787"/>
                </a:lnTo>
                <a:lnTo>
                  <a:pt x="0" y="8437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6"/>
          <p:cNvSpPr/>
          <p:nvPr/>
        </p:nvSpPr>
        <p:spPr>
          <a:xfrm>
            <a:off x="4827649" y="8651936"/>
            <a:ext cx="699661" cy="876569"/>
          </a:xfrm>
          <a:custGeom>
            <a:rect b="b" l="l" r="r" t="t"/>
            <a:pathLst>
              <a:path extrusionOk="0" h="876569" w="699661">
                <a:moveTo>
                  <a:pt x="0" y="0"/>
                </a:moveTo>
                <a:lnTo>
                  <a:pt x="699661" y="0"/>
                </a:lnTo>
                <a:lnTo>
                  <a:pt x="699661" y="876569"/>
                </a:lnTo>
                <a:lnTo>
                  <a:pt x="0" y="8765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16"/>
          <p:cNvSpPr/>
          <p:nvPr/>
        </p:nvSpPr>
        <p:spPr>
          <a:xfrm rot="4154621">
            <a:off x="1158356" y="8660811"/>
            <a:ext cx="667421" cy="821211"/>
          </a:xfrm>
          <a:custGeom>
            <a:rect b="b" l="l" r="r" t="t"/>
            <a:pathLst>
              <a:path extrusionOk="0" h="821211" w="667421">
                <a:moveTo>
                  <a:pt x="0" y="0"/>
                </a:moveTo>
                <a:lnTo>
                  <a:pt x="667421" y="0"/>
                </a:lnTo>
                <a:lnTo>
                  <a:pt x="667421" y="821212"/>
                </a:lnTo>
                <a:lnTo>
                  <a:pt x="0" y="8212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1" name="Google Shape;181;p16"/>
          <p:cNvSpPr/>
          <p:nvPr/>
        </p:nvSpPr>
        <p:spPr>
          <a:xfrm>
            <a:off x="1035520" y="9624676"/>
            <a:ext cx="913093" cy="876569"/>
          </a:xfrm>
          <a:custGeom>
            <a:rect b="b" l="l" r="r" t="t"/>
            <a:pathLst>
              <a:path extrusionOk="0" h="876569" w="913093">
                <a:moveTo>
                  <a:pt x="0" y="0"/>
                </a:moveTo>
                <a:lnTo>
                  <a:pt x="913093" y="0"/>
                </a:lnTo>
                <a:lnTo>
                  <a:pt x="913093" y="876569"/>
                </a:lnTo>
                <a:lnTo>
                  <a:pt x="0" y="8765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2" name="Google Shape;182;p16"/>
          <p:cNvSpPr/>
          <p:nvPr/>
        </p:nvSpPr>
        <p:spPr>
          <a:xfrm>
            <a:off x="5679710" y="8668327"/>
            <a:ext cx="828756" cy="876569"/>
          </a:xfrm>
          <a:custGeom>
            <a:rect b="b" l="l" r="r" t="t"/>
            <a:pathLst>
              <a:path extrusionOk="0" h="876569" w="828756">
                <a:moveTo>
                  <a:pt x="0" y="0"/>
                </a:moveTo>
                <a:lnTo>
                  <a:pt x="828756" y="0"/>
                </a:lnTo>
                <a:lnTo>
                  <a:pt x="828756" y="876569"/>
                </a:lnTo>
                <a:lnTo>
                  <a:pt x="0" y="8765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3" name="Google Shape;183;p16"/>
          <p:cNvSpPr/>
          <p:nvPr/>
        </p:nvSpPr>
        <p:spPr>
          <a:xfrm flipH="1">
            <a:off x="3973815" y="8684719"/>
            <a:ext cx="705712" cy="843786"/>
          </a:xfrm>
          <a:custGeom>
            <a:rect b="b" l="l" r="r" t="t"/>
            <a:pathLst>
              <a:path extrusionOk="0" h="843786" w="705712">
                <a:moveTo>
                  <a:pt x="705713" y="0"/>
                </a:moveTo>
                <a:lnTo>
                  <a:pt x="0" y="0"/>
                </a:lnTo>
                <a:lnTo>
                  <a:pt x="0" y="843786"/>
                </a:lnTo>
                <a:lnTo>
                  <a:pt x="705713" y="843786"/>
                </a:lnTo>
                <a:lnTo>
                  <a:pt x="705713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4" name="Google Shape;184;p16"/>
          <p:cNvSpPr/>
          <p:nvPr/>
        </p:nvSpPr>
        <p:spPr>
          <a:xfrm flipH="1">
            <a:off x="3086114" y="9940674"/>
            <a:ext cx="887701" cy="442236"/>
          </a:xfrm>
          <a:custGeom>
            <a:rect b="b" l="l" r="r" t="t"/>
            <a:pathLst>
              <a:path extrusionOk="0" h="442236" w="887701">
                <a:moveTo>
                  <a:pt x="887701" y="0"/>
                </a:moveTo>
                <a:lnTo>
                  <a:pt x="0" y="0"/>
                </a:lnTo>
                <a:lnTo>
                  <a:pt x="0" y="442236"/>
                </a:lnTo>
                <a:lnTo>
                  <a:pt x="887701" y="442236"/>
                </a:lnTo>
                <a:lnTo>
                  <a:pt x="887701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6"/>
          <p:cNvSpPr/>
          <p:nvPr/>
        </p:nvSpPr>
        <p:spPr>
          <a:xfrm flipH="1">
            <a:off x="1971446" y="9624676"/>
            <a:ext cx="810323" cy="909546"/>
          </a:xfrm>
          <a:custGeom>
            <a:rect b="b" l="l" r="r" t="t"/>
            <a:pathLst>
              <a:path extrusionOk="0" h="909546" w="810323">
                <a:moveTo>
                  <a:pt x="810323" y="0"/>
                </a:moveTo>
                <a:lnTo>
                  <a:pt x="0" y="0"/>
                </a:lnTo>
                <a:lnTo>
                  <a:pt x="0" y="909546"/>
                </a:lnTo>
                <a:lnTo>
                  <a:pt x="810323" y="909546"/>
                </a:lnTo>
                <a:lnTo>
                  <a:pt x="810323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6"/>
          <p:cNvSpPr/>
          <p:nvPr/>
        </p:nvSpPr>
        <p:spPr>
          <a:xfrm>
            <a:off x="4156994" y="9706002"/>
            <a:ext cx="501450" cy="828220"/>
          </a:xfrm>
          <a:custGeom>
            <a:rect b="b" l="l" r="r" t="t"/>
            <a:pathLst>
              <a:path extrusionOk="0" h="828220" w="501450">
                <a:moveTo>
                  <a:pt x="0" y="0"/>
                </a:moveTo>
                <a:lnTo>
                  <a:pt x="501450" y="0"/>
                </a:lnTo>
                <a:lnTo>
                  <a:pt x="501450" y="828220"/>
                </a:lnTo>
                <a:lnTo>
                  <a:pt x="0" y="8282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6"/>
          <p:cNvSpPr/>
          <p:nvPr/>
        </p:nvSpPr>
        <p:spPr>
          <a:xfrm>
            <a:off x="2965837" y="8685198"/>
            <a:ext cx="893678" cy="843307"/>
          </a:xfrm>
          <a:custGeom>
            <a:rect b="b" l="l" r="r" t="t"/>
            <a:pathLst>
              <a:path extrusionOk="0" h="843307" w="893678">
                <a:moveTo>
                  <a:pt x="0" y="0"/>
                </a:moveTo>
                <a:lnTo>
                  <a:pt x="893678" y="0"/>
                </a:lnTo>
                <a:lnTo>
                  <a:pt x="893678" y="843307"/>
                </a:lnTo>
                <a:lnTo>
                  <a:pt x="0" y="8433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6"/>
          <p:cNvSpPr/>
          <p:nvPr/>
        </p:nvSpPr>
        <p:spPr>
          <a:xfrm rot="-301817">
            <a:off x="5654584" y="9983747"/>
            <a:ext cx="1002414" cy="453820"/>
          </a:xfrm>
          <a:custGeom>
            <a:rect b="b" l="l" r="r" t="t"/>
            <a:pathLst>
              <a:path extrusionOk="0" h="453820" w="1002414">
                <a:moveTo>
                  <a:pt x="0" y="0"/>
                </a:moveTo>
                <a:lnTo>
                  <a:pt x="1002414" y="0"/>
                </a:lnTo>
                <a:lnTo>
                  <a:pt x="1002414" y="453820"/>
                </a:lnTo>
                <a:lnTo>
                  <a:pt x="0" y="4538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"/>
          <p:cNvSpPr txBox="1"/>
          <p:nvPr/>
        </p:nvSpPr>
        <p:spPr>
          <a:xfrm>
            <a:off x="545727" y="6857736"/>
            <a:ext cx="6468547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for the photos</a:t>
            </a:r>
            <a:endParaRPr/>
          </a:p>
        </p:txBody>
      </p:sp>
      <p:sp>
        <p:nvSpPr>
          <p:cNvPr id="194" name="Google Shape;194;p17"/>
          <p:cNvSpPr txBox="1"/>
          <p:nvPr/>
        </p:nvSpPr>
        <p:spPr>
          <a:xfrm>
            <a:off x="1573803" y="2661673"/>
            <a:ext cx="4412395" cy="9623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37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CREDITS</a:t>
            </a:r>
            <a:endParaRPr/>
          </a:p>
        </p:txBody>
      </p:sp>
      <p:sp>
        <p:nvSpPr>
          <p:cNvPr id="195" name="Google Shape;195;p17"/>
          <p:cNvSpPr txBox="1"/>
          <p:nvPr/>
        </p:nvSpPr>
        <p:spPr>
          <a:xfrm>
            <a:off x="2043159" y="3957422"/>
            <a:ext cx="3473682" cy="5007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This template is free for everyone to use thanks to the following:</a:t>
            </a:r>
            <a:endParaRPr/>
          </a:p>
        </p:txBody>
      </p:sp>
      <p:sp>
        <p:nvSpPr>
          <p:cNvPr id="196" name="Google Shape;196;p17"/>
          <p:cNvSpPr txBox="1"/>
          <p:nvPr/>
        </p:nvSpPr>
        <p:spPr>
          <a:xfrm>
            <a:off x="1029781" y="7865264"/>
            <a:ext cx="55005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Happy designing!</a:t>
            </a:r>
            <a:endParaRPr/>
          </a:p>
        </p:txBody>
      </p:sp>
      <p:sp>
        <p:nvSpPr>
          <p:cNvPr id="197" name="Google Shape;197;p17"/>
          <p:cNvSpPr txBox="1"/>
          <p:nvPr/>
        </p:nvSpPr>
        <p:spPr>
          <a:xfrm>
            <a:off x="545727" y="5720288"/>
            <a:ext cx="6468547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for the template</a:t>
            </a:r>
            <a:endParaRPr/>
          </a:p>
        </p:txBody>
      </p:sp>
      <p:sp>
        <p:nvSpPr>
          <p:cNvPr id="198" name="Google Shape;198;p17"/>
          <p:cNvSpPr txBox="1"/>
          <p:nvPr/>
        </p:nvSpPr>
        <p:spPr>
          <a:xfrm>
            <a:off x="1791207" y="6381836"/>
            <a:ext cx="3977587" cy="4084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88" u="none" cap="none" strike="noStrike">
                <a:solidFill>
                  <a:srgbClr val="000000"/>
                </a:solidFill>
                <a:latin typeface="Mali"/>
                <a:ea typeface="Mali"/>
                <a:cs typeface="Mali"/>
                <a:sym typeface="Mali"/>
              </a:rPr>
              <a:t>Pexels, Pixabay</a:t>
            </a:r>
            <a:endParaRPr/>
          </a:p>
        </p:txBody>
      </p:sp>
      <p:grpSp>
        <p:nvGrpSpPr>
          <p:cNvPr id="199" name="Google Shape;199;p17"/>
          <p:cNvGrpSpPr/>
          <p:nvPr/>
        </p:nvGrpSpPr>
        <p:grpSpPr>
          <a:xfrm rot="-301817">
            <a:off x="0" y="23647"/>
            <a:ext cx="7560000" cy="2038618"/>
            <a:chOff x="0" y="0"/>
            <a:chExt cx="10080000" cy="2718157"/>
          </a:xfrm>
        </p:grpSpPr>
        <p:sp>
          <p:nvSpPr>
            <p:cNvPr id="200" name="Google Shape;200;p17"/>
            <p:cNvSpPr/>
            <p:nvPr/>
          </p:nvSpPr>
          <p:spPr>
            <a:xfrm>
              <a:off x="4795672" y="325797"/>
              <a:ext cx="5284328" cy="2392360"/>
            </a:xfrm>
            <a:custGeom>
              <a:rect b="b" l="l" r="r" t="t"/>
              <a:pathLst>
                <a:path extrusionOk="0" h="2392360" w="5284328">
                  <a:moveTo>
                    <a:pt x="0" y="0"/>
                  </a:moveTo>
                  <a:lnTo>
                    <a:pt x="5284328" y="0"/>
                  </a:lnTo>
                  <a:lnTo>
                    <a:pt x="5284328" y="2392359"/>
                  </a:lnTo>
                  <a:lnTo>
                    <a:pt x="0" y="23923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1" name="Google Shape;201;p17"/>
            <p:cNvSpPr/>
            <p:nvPr/>
          </p:nvSpPr>
          <p:spPr>
            <a:xfrm>
              <a:off x="0" y="0"/>
              <a:ext cx="4849393" cy="2195452"/>
            </a:xfrm>
            <a:custGeom>
              <a:rect b="b" l="l" r="r" t="t"/>
              <a:pathLst>
                <a:path extrusionOk="0" h="2195452" w="4849393">
                  <a:moveTo>
                    <a:pt x="0" y="0"/>
                  </a:moveTo>
                  <a:lnTo>
                    <a:pt x="4849393" y="0"/>
                  </a:lnTo>
                  <a:lnTo>
                    <a:pt x="4849393" y="2195452"/>
                  </a:lnTo>
                  <a:lnTo>
                    <a:pt x="0" y="219545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02" name="Google Shape;202;p17"/>
          <p:cNvSpPr/>
          <p:nvPr/>
        </p:nvSpPr>
        <p:spPr>
          <a:xfrm>
            <a:off x="5516841" y="6557471"/>
            <a:ext cx="3392758" cy="3257047"/>
          </a:xfrm>
          <a:custGeom>
            <a:rect b="b" l="l" r="r" t="t"/>
            <a:pathLst>
              <a:path extrusionOk="0" h="3257047" w="3392758">
                <a:moveTo>
                  <a:pt x="0" y="0"/>
                </a:moveTo>
                <a:lnTo>
                  <a:pt x="3392758" y="0"/>
                </a:lnTo>
                <a:lnTo>
                  <a:pt x="3392758" y="3257047"/>
                </a:lnTo>
                <a:lnTo>
                  <a:pt x="0" y="32570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17"/>
          <p:cNvSpPr/>
          <p:nvPr/>
        </p:nvSpPr>
        <p:spPr>
          <a:xfrm flipH="1">
            <a:off x="-1349599" y="6557471"/>
            <a:ext cx="3392758" cy="3257047"/>
          </a:xfrm>
          <a:custGeom>
            <a:rect b="b" l="l" r="r" t="t"/>
            <a:pathLst>
              <a:path extrusionOk="0" h="3257047" w="3392758">
                <a:moveTo>
                  <a:pt x="3392758" y="0"/>
                </a:moveTo>
                <a:lnTo>
                  <a:pt x="0" y="0"/>
                </a:lnTo>
                <a:lnTo>
                  <a:pt x="0" y="3257047"/>
                </a:lnTo>
                <a:lnTo>
                  <a:pt x="3392758" y="3257047"/>
                </a:lnTo>
                <a:lnTo>
                  <a:pt x="3392758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204" name="Google Shape;20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83625" y="4666766"/>
            <a:ext cx="3392750" cy="844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Happy Birthday Coloring Workshee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