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Livvic"/>
      <p:regular r:id="rId9"/>
      <p:bold r:id="rId10"/>
      <p:italic r:id="rId11"/>
      <p:boldItalic r:id="rId12"/>
    </p:embeddedFont>
    <p:embeddedFont>
      <p:font typeface="Londrina Solid"/>
      <p:regular r:id="rId13"/>
    </p:embeddedFont>
    <p:embeddedFont>
      <p:font typeface="Londrina Shadow"/>
      <p:regular r:id="rId14"/>
    </p:embeddedFont>
    <p:embeddedFont>
      <p:font typeface="Livvic SemiBol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ivvic-italic.fntdata"/><Relationship Id="rId10" Type="http://schemas.openxmlformats.org/officeDocument/2006/relationships/font" Target="fonts/Livvic-bold.fntdata"/><Relationship Id="rId13" Type="http://schemas.openxmlformats.org/officeDocument/2006/relationships/font" Target="fonts/LondrinaSolid-regular.fntdata"/><Relationship Id="rId12" Type="http://schemas.openxmlformats.org/officeDocument/2006/relationships/font" Target="fonts/Livv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ivvic-regular.fntdata"/><Relationship Id="rId15" Type="http://schemas.openxmlformats.org/officeDocument/2006/relationships/font" Target="fonts/LivvicSemiBold-regular.fntdata"/><Relationship Id="rId14" Type="http://schemas.openxmlformats.org/officeDocument/2006/relationships/font" Target="fonts/LondrinaShadow-regular.fntdata"/><Relationship Id="rId17" Type="http://schemas.openxmlformats.org/officeDocument/2006/relationships/font" Target="fonts/LivvicSemiBold-italic.fntdata"/><Relationship Id="rId16" Type="http://schemas.openxmlformats.org/officeDocument/2006/relationships/font" Target="fonts/Livvic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ivvic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143" name="Google Shape;143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4" name="Google Shape;144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5" name="Google Shape;14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150" name="Google Shape;150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2" name="Google Shape;15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>
            <p:ph type="title"/>
          </p:nvPr>
        </p:nvSpPr>
        <p:spPr>
          <a:xfrm>
            <a:off x="457200" y="274650"/>
            <a:ext cx="6739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157" name="Google Shape;157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163" name="Google Shape;163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391449" y="361406"/>
            <a:ext cx="6777324" cy="9969471"/>
            <a:chOff x="0" y="0"/>
            <a:chExt cx="2428800" cy="3572775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2428760" cy="3572732"/>
            </a:xfrm>
            <a:custGeom>
              <a:rect b="b" l="l" r="r" t="t"/>
              <a:pathLst>
                <a:path extrusionOk="0" h="3572732" w="2428760">
                  <a:moveTo>
                    <a:pt x="42267" y="0"/>
                  </a:moveTo>
                  <a:lnTo>
                    <a:pt x="2386493" y="0"/>
                  </a:lnTo>
                  <a:cubicBezTo>
                    <a:pt x="2397703" y="0"/>
                    <a:pt x="2408454" y="4453"/>
                    <a:pt x="2416380" y="12380"/>
                  </a:cubicBezTo>
                  <a:cubicBezTo>
                    <a:pt x="2424307" y="20307"/>
                    <a:pt x="2428760" y="31057"/>
                    <a:pt x="2428760" y="42267"/>
                  </a:cubicBezTo>
                  <a:lnTo>
                    <a:pt x="2428760" y="3530464"/>
                  </a:lnTo>
                  <a:cubicBezTo>
                    <a:pt x="2428760" y="3541675"/>
                    <a:pt x="2424307" y="3552425"/>
                    <a:pt x="2416380" y="3560352"/>
                  </a:cubicBezTo>
                  <a:cubicBezTo>
                    <a:pt x="2408454" y="3568279"/>
                    <a:pt x="2397703" y="3572732"/>
                    <a:pt x="2386493" y="3572732"/>
                  </a:cubicBezTo>
                  <a:lnTo>
                    <a:pt x="42267" y="3572732"/>
                  </a:lnTo>
                  <a:cubicBezTo>
                    <a:pt x="18924" y="3572732"/>
                    <a:pt x="0" y="3553808"/>
                    <a:pt x="0" y="3530464"/>
                  </a:cubicBezTo>
                  <a:lnTo>
                    <a:pt x="0" y="42267"/>
                  </a:lnTo>
                  <a:cubicBezTo>
                    <a:pt x="0" y="18924"/>
                    <a:pt x="18924" y="0"/>
                    <a:pt x="42267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"/>
            <p:cNvSpPr txBox="1"/>
            <p:nvPr/>
          </p:nvSpPr>
          <p:spPr>
            <a:xfrm>
              <a:off x="0" y="28575"/>
              <a:ext cx="2428800" cy="35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/>
          <p:nvPr/>
        </p:nvSpPr>
        <p:spPr>
          <a:xfrm rot="10800000">
            <a:off x="5571142" y="1439187"/>
            <a:ext cx="3977716" cy="3480501"/>
          </a:xfrm>
          <a:custGeom>
            <a:rect b="b" l="l" r="r" t="t"/>
            <a:pathLst>
              <a:path extrusionOk="0" h="3480501" w="3977716">
                <a:moveTo>
                  <a:pt x="0" y="0"/>
                </a:moveTo>
                <a:lnTo>
                  <a:pt x="3977716" y="0"/>
                </a:lnTo>
                <a:lnTo>
                  <a:pt x="3977716" y="3480501"/>
                </a:lnTo>
                <a:lnTo>
                  <a:pt x="0" y="3480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5986197" y="3952665"/>
            <a:ext cx="3270210" cy="3332699"/>
          </a:xfrm>
          <a:custGeom>
            <a:rect b="b" l="l" r="r" t="t"/>
            <a:pathLst>
              <a:path extrusionOk="0" h="3332699" w="3270210">
                <a:moveTo>
                  <a:pt x="0" y="0"/>
                </a:moveTo>
                <a:lnTo>
                  <a:pt x="3270211" y="0"/>
                </a:lnTo>
                <a:lnTo>
                  <a:pt x="3270211" y="3332698"/>
                </a:lnTo>
                <a:lnTo>
                  <a:pt x="0" y="3332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 flipH="1">
            <a:off x="-1362685" y="-1398195"/>
            <a:ext cx="3508268" cy="3739433"/>
          </a:xfrm>
          <a:custGeom>
            <a:rect b="b" l="l" r="r" t="t"/>
            <a:pathLst>
              <a:path extrusionOk="0" h="3739433" w="3508268">
                <a:moveTo>
                  <a:pt x="3508268" y="0"/>
                </a:moveTo>
                <a:lnTo>
                  <a:pt x="0" y="0"/>
                </a:lnTo>
                <a:lnTo>
                  <a:pt x="0" y="3739433"/>
                </a:lnTo>
                <a:lnTo>
                  <a:pt x="3508268" y="3739433"/>
                </a:lnTo>
                <a:lnTo>
                  <a:pt x="350826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 rot="10800000">
            <a:off x="-857583" y="7561588"/>
            <a:ext cx="3977716" cy="3480501"/>
          </a:xfrm>
          <a:custGeom>
            <a:rect b="b" l="l" r="r" t="t"/>
            <a:pathLst>
              <a:path extrusionOk="0" h="3480501" w="3977716">
                <a:moveTo>
                  <a:pt x="0" y="0"/>
                </a:moveTo>
                <a:lnTo>
                  <a:pt x="3977715" y="0"/>
                </a:lnTo>
                <a:lnTo>
                  <a:pt x="3977715" y="3480501"/>
                </a:lnTo>
                <a:lnTo>
                  <a:pt x="0" y="3480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 flipH="1">
            <a:off x="-857583" y="7842893"/>
            <a:ext cx="3227166" cy="3529109"/>
          </a:xfrm>
          <a:custGeom>
            <a:rect b="b" l="l" r="r" t="t"/>
            <a:pathLst>
              <a:path extrusionOk="0" h="3529109" w="3227166">
                <a:moveTo>
                  <a:pt x="3227166" y="0"/>
                </a:moveTo>
                <a:lnTo>
                  <a:pt x="0" y="0"/>
                </a:lnTo>
                <a:lnTo>
                  <a:pt x="0" y="3529110"/>
                </a:lnTo>
                <a:lnTo>
                  <a:pt x="3227166" y="3529110"/>
                </a:lnTo>
                <a:lnTo>
                  <a:pt x="322716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391449" y="361406"/>
            <a:ext cx="6777324" cy="9969471"/>
            <a:chOff x="0" y="0"/>
            <a:chExt cx="2428800" cy="3572775"/>
          </a:xfrm>
        </p:grpSpPr>
        <p:sp>
          <p:nvSpPr>
            <p:cNvPr id="24" name="Google Shape;24;p4"/>
            <p:cNvSpPr/>
            <p:nvPr/>
          </p:nvSpPr>
          <p:spPr>
            <a:xfrm>
              <a:off x="0" y="0"/>
              <a:ext cx="2428760" cy="3572732"/>
            </a:xfrm>
            <a:custGeom>
              <a:rect b="b" l="l" r="r" t="t"/>
              <a:pathLst>
                <a:path extrusionOk="0" h="3572732" w="2428760">
                  <a:moveTo>
                    <a:pt x="42267" y="0"/>
                  </a:moveTo>
                  <a:lnTo>
                    <a:pt x="2386493" y="0"/>
                  </a:lnTo>
                  <a:cubicBezTo>
                    <a:pt x="2397703" y="0"/>
                    <a:pt x="2408454" y="4453"/>
                    <a:pt x="2416380" y="12380"/>
                  </a:cubicBezTo>
                  <a:cubicBezTo>
                    <a:pt x="2424307" y="20307"/>
                    <a:pt x="2428760" y="31057"/>
                    <a:pt x="2428760" y="42267"/>
                  </a:cubicBezTo>
                  <a:lnTo>
                    <a:pt x="2428760" y="3530464"/>
                  </a:lnTo>
                  <a:cubicBezTo>
                    <a:pt x="2428760" y="3541675"/>
                    <a:pt x="2424307" y="3552425"/>
                    <a:pt x="2416380" y="3560352"/>
                  </a:cubicBezTo>
                  <a:cubicBezTo>
                    <a:pt x="2408454" y="3568279"/>
                    <a:pt x="2397703" y="3572732"/>
                    <a:pt x="2386493" y="3572732"/>
                  </a:cubicBezTo>
                  <a:lnTo>
                    <a:pt x="42267" y="3572732"/>
                  </a:lnTo>
                  <a:cubicBezTo>
                    <a:pt x="18924" y="3572732"/>
                    <a:pt x="0" y="3553808"/>
                    <a:pt x="0" y="3530464"/>
                  </a:cubicBezTo>
                  <a:lnTo>
                    <a:pt x="0" y="42267"/>
                  </a:lnTo>
                  <a:cubicBezTo>
                    <a:pt x="0" y="18924"/>
                    <a:pt x="18924" y="0"/>
                    <a:pt x="42267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 txBox="1"/>
            <p:nvPr/>
          </p:nvSpPr>
          <p:spPr>
            <a:xfrm>
              <a:off x="0" y="28575"/>
              <a:ext cx="2428800" cy="35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737075" y="680100"/>
            <a:ext cx="6735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1" sz="1200"/>
            </a:lvl1pPr>
            <a:lvl2pPr indent="-304800" lvl="1" marL="914400" algn="l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1" sz="1200"/>
            </a:lvl2pPr>
            <a:lvl3pPr indent="-304800" lvl="2" marL="1371600" algn="l">
              <a:spcBef>
                <a:spcPts val="480"/>
              </a:spcBef>
              <a:spcAft>
                <a:spcPts val="0"/>
              </a:spcAft>
              <a:buSzPts val="1200"/>
              <a:buChar char="•"/>
              <a:defRPr b="1" sz="1200"/>
            </a:lvl3pPr>
            <a:lvl4pPr indent="-304800" lvl="3" marL="182880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 b="1" sz="12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»"/>
              <a:defRPr b="1" sz="1200"/>
            </a:lvl5pPr>
            <a:lvl6pPr indent="-304800" lvl="5" marL="274320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6pPr>
            <a:lvl7pPr indent="-304800" lvl="6" marL="320040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7pPr>
            <a:lvl8pPr indent="-304800" lvl="7" marL="365760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8pPr>
            <a:lvl9pPr indent="-304800" lvl="8" marL="411480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3943650" y="680100"/>
            <a:ext cx="6735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1" sz="1200"/>
            </a:lvl1pPr>
            <a:lvl2pPr indent="-304800" lvl="1" marL="914400" rtl="0" algn="l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1" sz="1200"/>
            </a:lvl2pPr>
            <a:lvl3pPr indent="-304800" lvl="2" marL="1371600" rtl="0" algn="l">
              <a:spcBef>
                <a:spcPts val="480"/>
              </a:spcBef>
              <a:spcAft>
                <a:spcPts val="0"/>
              </a:spcAft>
              <a:buSzPts val="1200"/>
              <a:buChar char="•"/>
              <a:defRPr b="1" sz="1200"/>
            </a:lvl3pPr>
            <a:lvl4pPr indent="-304800" lvl="3" marL="1828800" rtl="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 b="1" sz="1200"/>
            </a:lvl4pPr>
            <a:lvl5pPr indent="-304800" lvl="4" marL="2286000" rtl="0" algn="l">
              <a:spcBef>
                <a:spcPts val="400"/>
              </a:spcBef>
              <a:spcAft>
                <a:spcPts val="0"/>
              </a:spcAft>
              <a:buSzPts val="1200"/>
              <a:buChar char="»"/>
              <a:defRPr b="1" sz="1200"/>
            </a:lvl5pPr>
            <a:lvl6pPr indent="-304800" lvl="5" marL="27432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6pPr>
            <a:lvl7pPr indent="-304800" lvl="6" marL="32004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7pPr>
            <a:lvl8pPr indent="-304800" lvl="7" marL="36576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8pPr>
            <a:lvl9pPr indent="-304800" lvl="8" marL="41148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9pPr>
          </a:lstStyle>
          <a:p/>
        </p:txBody>
      </p:sp>
      <p:cxnSp>
        <p:nvCxnSpPr>
          <p:cNvPr id="28" name="Google Shape;28;p4"/>
          <p:cNvCxnSpPr/>
          <p:nvPr/>
        </p:nvCxnSpPr>
        <p:spPr>
          <a:xfrm>
            <a:off x="1383302" y="908173"/>
            <a:ext cx="248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4"/>
          <p:cNvCxnSpPr/>
          <p:nvPr/>
        </p:nvCxnSpPr>
        <p:spPr>
          <a:xfrm flipH="1" rot="10800000">
            <a:off x="4605151" y="893848"/>
            <a:ext cx="20859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4"/>
          <p:cNvSpPr/>
          <p:nvPr/>
        </p:nvSpPr>
        <p:spPr>
          <a:xfrm>
            <a:off x="5539797" y="7127536"/>
            <a:ext cx="1750030" cy="1779143"/>
          </a:xfrm>
          <a:custGeom>
            <a:rect b="b" l="l" r="r" t="t"/>
            <a:pathLst>
              <a:path extrusionOk="0" h="1779143" w="1750030">
                <a:moveTo>
                  <a:pt x="0" y="0"/>
                </a:moveTo>
                <a:lnTo>
                  <a:pt x="1750029" y="0"/>
                </a:lnTo>
                <a:lnTo>
                  <a:pt x="1750029" y="1779143"/>
                </a:lnTo>
                <a:lnTo>
                  <a:pt x="0" y="17791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" name="Google Shape;31;p4"/>
          <p:cNvSpPr/>
          <p:nvPr/>
        </p:nvSpPr>
        <p:spPr>
          <a:xfrm>
            <a:off x="2408370" y="2446175"/>
            <a:ext cx="2679277" cy="6244077"/>
          </a:xfrm>
          <a:custGeom>
            <a:rect b="b" l="l" r="r" t="t"/>
            <a:pathLst>
              <a:path extrusionOk="0" h="6244077" w="2679277">
                <a:moveTo>
                  <a:pt x="0" y="0"/>
                </a:moveTo>
                <a:lnTo>
                  <a:pt x="2679276" y="0"/>
                </a:lnTo>
                <a:lnTo>
                  <a:pt x="2679276" y="6244077"/>
                </a:lnTo>
                <a:lnTo>
                  <a:pt x="0" y="6244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" name="Google Shape;32;p4"/>
          <p:cNvSpPr/>
          <p:nvPr/>
        </p:nvSpPr>
        <p:spPr>
          <a:xfrm>
            <a:off x="3125252" y="9012778"/>
            <a:ext cx="1249244" cy="523242"/>
          </a:xfrm>
          <a:custGeom>
            <a:rect b="b" l="l" r="r" t="t"/>
            <a:pathLst>
              <a:path extrusionOk="0" h="165071" w="394108">
                <a:moveTo>
                  <a:pt x="74367" y="0"/>
                </a:moveTo>
                <a:lnTo>
                  <a:pt x="319742" y="0"/>
                </a:lnTo>
                <a:cubicBezTo>
                  <a:pt x="360813" y="0"/>
                  <a:pt x="394108" y="33295"/>
                  <a:pt x="394108" y="74367"/>
                </a:cubicBezTo>
                <a:lnTo>
                  <a:pt x="394108" y="90704"/>
                </a:lnTo>
                <a:cubicBezTo>
                  <a:pt x="394108" y="131776"/>
                  <a:pt x="360813" y="165071"/>
                  <a:pt x="319742" y="165071"/>
                </a:cubicBezTo>
                <a:lnTo>
                  <a:pt x="74367" y="165071"/>
                </a:lnTo>
                <a:cubicBezTo>
                  <a:pt x="33295" y="165071"/>
                  <a:pt x="0" y="131776"/>
                  <a:pt x="0" y="90704"/>
                </a:cubicBezTo>
                <a:lnTo>
                  <a:pt x="0" y="74367"/>
                </a:lnTo>
                <a:cubicBezTo>
                  <a:pt x="0" y="33295"/>
                  <a:pt x="33295" y="0"/>
                  <a:pt x="74367" y="0"/>
                </a:cubicBezTo>
                <a:close/>
              </a:path>
            </a:pathLst>
          </a:custGeom>
          <a:solidFill>
            <a:srgbClr val="FA2F2F"/>
          </a:solidFill>
          <a:ln cap="sq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4854841" y="9012773"/>
            <a:ext cx="1246099" cy="523252"/>
          </a:xfrm>
          <a:custGeom>
            <a:rect b="b" l="l" r="r" t="t"/>
            <a:pathLst>
              <a:path extrusionOk="0" h="130552" w="310903">
                <a:moveTo>
                  <a:pt x="65276" y="0"/>
                </a:moveTo>
                <a:lnTo>
                  <a:pt x="245627" y="0"/>
                </a:lnTo>
                <a:cubicBezTo>
                  <a:pt x="281678" y="0"/>
                  <a:pt x="310903" y="29225"/>
                  <a:pt x="310903" y="65276"/>
                </a:cubicBezTo>
                <a:lnTo>
                  <a:pt x="310903" y="65276"/>
                </a:lnTo>
                <a:cubicBezTo>
                  <a:pt x="310903" y="101327"/>
                  <a:pt x="281678" y="130552"/>
                  <a:pt x="245627" y="130552"/>
                </a:cubicBezTo>
                <a:lnTo>
                  <a:pt x="65276" y="130552"/>
                </a:lnTo>
                <a:cubicBezTo>
                  <a:pt x="29225" y="130552"/>
                  <a:pt x="0" y="101327"/>
                  <a:pt x="0" y="65276"/>
                </a:cubicBezTo>
                <a:lnTo>
                  <a:pt x="0" y="65276"/>
                </a:lnTo>
                <a:cubicBezTo>
                  <a:pt x="0" y="29225"/>
                  <a:pt x="29225" y="0"/>
                  <a:pt x="65276" y="0"/>
                </a:cubicBezTo>
                <a:close/>
              </a:path>
            </a:pathLst>
          </a:custGeom>
          <a:solidFill>
            <a:srgbClr val="5CE1E6"/>
          </a:solidFill>
          <a:ln cap="sq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399744" y="9012778"/>
            <a:ext cx="1249244" cy="523242"/>
          </a:xfrm>
          <a:custGeom>
            <a:rect b="b" l="l" r="r" t="t"/>
            <a:pathLst>
              <a:path extrusionOk="0" h="165071" w="394108">
                <a:moveTo>
                  <a:pt x="74367" y="0"/>
                </a:moveTo>
                <a:lnTo>
                  <a:pt x="319742" y="0"/>
                </a:lnTo>
                <a:cubicBezTo>
                  <a:pt x="360813" y="0"/>
                  <a:pt x="394108" y="33295"/>
                  <a:pt x="394108" y="74367"/>
                </a:cubicBezTo>
                <a:lnTo>
                  <a:pt x="394108" y="90704"/>
                </a:lnTo>
                <a:cubicBezTo>
                  <a:pt x="394108" y="131776"/>
                  <a:pt x="360813" y="165071"/>
                  <a:pt x="319742" y="165071"/>
                </a:cubicBezTo>
                <a:lnTo>
                  <a:pt x="74367" y="165071"/>
                </a:lnTo>
                <a:cubicBezTo>
                  <a:pt x="33295" y="165071"/>
                  <a:pt x="0" y="131776"/>
                  <a:pt x="0" y="90704"/>
                </a:cubicBezTo>
                <a:lnTo>
                  <a:pt x="0" y="74367"/>
                </a:lnTo>
                <a:cubicBezTo>
                  <a:pt x="0" y="33295"/>
                  <a:pt x="33295" y="0"/>
                  <a:pt x="74367" y="0"/>
                </a:cubicBezTo>
                <a:close/>
              </a:path>
            </a:pathLst>
          </a:custGeom>
          <a:solidFill>
            <a:srgbClr val="FFDE59"/>
          </a:solidFill>
          <a:ln cap="sq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3125252" y="9636276"/>
            <a:ext cx="1249244" cy="523242"/>
          </a:xfrm>
          <a:custGeom>
            <a:rect b="b" l="l" r="r" t="t"/>
            <a:pathLst>
              <a:path extrusionOk="0" h="165071" w="394108">
                <a:moveTo>
                  <a:pt x="74367" y="0"/>
                </a:moveTo>
                <a:lnTo>
                  <a:pt x="319742" y="0"/>
                </a:lnTo>
                <a:cubicBezTo>
                  <a:pt x="360813" y="0"/>
                  <a:pt x="394108" y="33295"/>
                  <a:pt x="394108" y="74367"/>
                </a:cubicBezTo>
                <a:lnTo>
                  <a:pt x="394108" y="90704"/>
                </a:lnTo>
                <a:cubicBezTo>
                  <a:pt x="394108" y="131776"/>
                  <a:pt x="360813" y="165071"/>
                  <a:pt x="319742" y="165071"/>
                </a:cubicBezTo>
                <a:lnTo>
                  <a:pt x="74367" y="165071"/>
                </a:lnTo>
                <a:cubicBezTo>
                  <a:pt x="33295" y="165071"/>
                  <a:pt x="0" y="131776"/>
                  <a:pt x="0" y="90704"/>
                </a:cubicBezTo>
                <a:lnTo>
                  <a:pt x="0" y="74367"/>
                </a:lnTo>
                <a:cubicBezTo>
                  <a:pt x="0" y="33295"/>
                  <a:pt x="33295" y="0"/>
                  <a:pt x="74367" y="0"/>
                </a:cubicBezTo>
                <a:close/>
              </a:path>
            </a:pathLst>
          </a:custGeom>
          <a:solidFill>
            <a:srgbClr val="7ED957"/>
          </a:solidFill>
          <a:ln cap="sq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4854841" y="9636276"/>
            <a:ext cx="1246099" cy="523252"/>
          </a:xfrm>
          <a:custGeom>
            <a:rect b="b" l="l" r="r" t="t"/>
            <a:pathLst>
              <a:path extrusionOk="0" h="130552" w="310903">
                <a:moveTo>
                  <a:pt x="65276" y="0"/>
                </a:moveTo>
                <a:lnTo>
                  <a:pt x="245627" y="0"/>
                </a:lnTo>
                <a:cubicBezTo>
                  <a:pt x="281678" y="0"/>
                  <a:pt x="310903" y="29225"/>
                  <a:pt x="310903" y="65276"/>
                </a:cubicBezTo>
                <a:lnTo>
                  <a:pt x="310903" y="65276"/>
                </a:lnTo>
                <a:cubicBezTo>
                  <a:pt x="310903" y="101327"/>
                  <a:pt x="281678" y="130552"/>
                  <a:pt x="245627" y="130552"/>
                </a:cubicBezTo>
                <a:lnTo>
                  <a:pt x="65276" y="130552"/>
                </a:lnTo>
                <a:cubicBezTo>
                  <a:pt x="29225" y="130552"/>
                  <a:pt x="0" y="101327"/>
                  <a:pt x="0" y="65276"/>
                </a:cubicBezTo>
                <a:lnTo>
                  <a:pt x="0" y="65276"/>
                </a:lnTo>
                <a:cubicBezTo>
                  <a:pt x="0" y="29225"/>
                  <a:pt x="29225" y="0"/>
                  <a:pt x="65276" y="0"/>
                </a:cubicBezTo>
                <a:close/>
              </a:path>
            </a:pathLst>
          </a:custGeom>
          <a:solidFill>
            <a:srgbClr val="FF914D"/>
          </a:solidFill>
          <a:ln cap="sq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1399744" y="9638925"/>
            <a:ext cx="1249244" cy="523242"/>
          </a:xfrm>
          <a:custGeom>
            <a:rect b="b" l="l" r="r" t="t"/>
            <a:pathLst>
              <a:path extrusionOk="0" h="165071" w="394108">
                <a:moveTo>
                  <a:pt x="74367" y="0"/>
                </a:moveTo>
                <a:lnTo>
                  <a:pt x="319742" y="0"/>
                </a:lnTo>
                <a:cubicBezTo>
                  <a:pt x="360813" y="0"/>
                  <a:pt x="394108" y="33295"/>
                  <a:pt x="394108" y="74367"/>
                </a:cubicBezTo>
                <a:lnTo>
                  <a:pt x="394108" y="90704"/>
                </a:lnTo>
                <a:cubicBezTo>
                  <a:pt x="394108" y="131776"/>
                  <a:pt x="360813" y="165071"/>
                  <a:pt x="319742" y="165071"/>
                </a:cubicBezTo>
                <a:lnTo>
                  <a:pt x="74367" y="165071"/>
                </a:lnTo>
                <a:cubicBezTo>
                  <a:pt x="33295" y="165071"/>
                  <a:pt x="0" y="131776"/>
                  <a:pt x="0" y="90704"/>
                </a:cubicBezTo>
                <a:lnTo>
                  <a:pt x="0" y="74367"/>
                </a:lnTo>
                <a:cubicBezTo>
                  <a:pt x="0" y="33295"/>
                  <a:pt x="33295" y="0"/>
                  <a:pt x="74367" y="0"/>
                </a:cubicBezTo>
                <a:close/>
              </a:path>
            </a:pathLst>
          </a:custGeom>
          <a:solidFill>
            <a:srgbClr val="5E17EB"/>
          </a:solidFill>
          <a:ln cap="sq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5244629" y="2027210"/>
            <a:ext cx="2900339" cy="2694679"/>
          </a:xfrm>
          <a:custGeom>
            <a:rect b="b" l="l" r="r" t="t"/>
            <a:pathLst>
              <a:path extrusionOk="0" h="2694679" w="2900339">
                <a:moveTo>
                  <a:pt x="0" y="0"/>
                </a:moveTo>
                <a:lnTo>
                  <a:pt x="2900340" y="0"/>
                </a:lnTo>
                <a:lnTo>
                  <a:pt x="2900340" y="2694679"/>
                </a:lnTo>
                <a:lnTo>
                  <a:pt x="0" y="2694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" name="Google Shape;39;p4"/>
          <p:cNvSpPr/>
          <p:nvPr/>
        </p:nvSpPr>
        <p:spPr>
          <a:xfrm rot="-1312875">
            <a:off x="-853842" y="5217171"/>
            <a:ext cx="3022507" cy="1862963"/>
          </a:xfrm>
          <a:custGeom>
            <a:rect b="b" l="l" r="r" t="t"/>
            <a:pathLst>
              <a:path extrusionOk="0" h="1863884" w="3024000">
                <a:moveTo>
                  <a:pt x="0" y="0"/>
                </a:moveTo>
                <a:lnTo>
                  <a:pt x="3024000" y="0"/>
                </a:lnTo>
                <a:lnTo>
                  <a:pt x="3024000" y="1863883"/>
                </a:lnTo>
                <a:lnTo>
                  <a:pt x="0" y="1863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" name="Google Shape;40;p4"/>
          <p:cNvSpPr/>
          <p:nvPr/>
        </p:nvSpPr>
        <p:spPr>
          <a:xfrm rot="-369980">
            <a:off x="1120554" y="4428693"/>
            <a:ext cx="618936" cy="586301"/>
          </a:xfrm>
          <a:custGeom>
            <a:rect b="b" l="l" r="r" t="t"/>
            <a:pathLst>
              <a:path extrusionOk="0" h="585838" w="618447">
                <a:moveTo>
                  <a:pt x="0" y="0"/>
                </a:moveTo>
                <a:lnTo>
                  <a:pt x="618447" y="0"/>
                </a:lnTo>
                <a:lnTo>
                  <a:pt x="618447" y="585838"/>
                </a:lnTo>
                <a:lnTo>
                  <a:pt x="0" y="585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" name="Google Shape;41;p4"/>
          <p:cNvSpPr/>
          <p:nvPr/>
        </p:nvSpPr>
        <p:spPr>
          <a:xfrm rot="-948463">
            <a:off x="1715612" y="2783533"/>
            <a:ext cx="792522" cy="750735"/>
          </a:xfrm>
          <a:custGeom>
            <a:rect b="b" l="l" r="r" t="t"/>
            <a:pathLst>
              <a:path extrusionOk="0" h="750486" w="792260">
                <a:moveTo>
                  <a:pt x="0" y="0"/>
                </a:moveTo>
                <a:lnTo>
                  <a:pt x="792260" y="0"/>
                </a:lnTo>
                <a:lnTo>
                  <a:pt x="792260" y="750486"/>
                </a:lnTo>
                <a:lnTo>
                  <a:pt x="0" y="750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" name="Google Shape;42;p4"/>
          <p:cNvSpPr/>
          <p:nvPr/>
        </p:nvSpPr>
        <p:spPr>
          <a:xfrm rot="-154594">
            <a:off x="5488377" y="6080945"/>
            <a:ext cx="504815" cy="478198"/>
          </a:xfrm>
          <a:custGeom>
            <a:rect b="b" l="l" r="r" t="t"/>
            <a:pathLst>
              <a:path extrusionOk="0" h="477715" w="504305">
                <a:moveTo>
                  <a:pt x="0" y="0"/>
                </a:moveTo>
                <a:lnTo>
                  <a:pt x="504305" y="0"/>
                </a:lnTo>
                <a:lnTo>
                  <a:pt x="504305" y="477715"/>
                </a:lnTo>
                <a:lnTo>
                  <a:pt x="0" y="477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" name="Google Shape;43;p4"/>
          <p:cNvSpPr/>
          <p:nvPr/>
        </p:nvSpPr>
        <p:spPr>
          <a:xfrm rot="-154594">
            <a:off x="6019112" y="5073876"/>
            <a:ext cx="793062" cy="751245"/>
          </a:xfrm>
          <a:custGeom>
            <a:rect b="b" l="l" r="r" t="t"/>
            <a:pathLst>
              <a:path extrusionOk="0" h="750486" w="792260">
                <a:moveTo>
                  <a:pt x="0" y="0"/>
                </a:moveTo>
                <a:lnTo>
                  <a:pt x="792260" y="0"/>
                </a:lnTo>
                <a:lnTo>
                  <a:pt x="792260" y="750486"/>
                </a:lnTo>
                <a:lnTo>
                  <a:pt x="0" y="750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" name="Google Shape;44;p4"/>
          <p:cNvSpPr/>
          <p:nvPr/>
        </p:nvSpPr>
        <p:spPr>
          <a:xfrm rot="2310192">
            <a:off x="749416" y="3476780"/>
            <a:ext cx="490792" cy="464913"/>
          </a:xfrm>
          <a:custGeom>
            <a:rect b="b" l="l" r="r" t="t"/>
            <a:pathLst>
              <a:path extrusionOk="0" h="464957" w="490838">
                <a:moveTo>
                  <a:pt x="0" y="0"/>
                </a:moveTo>
                <a:lnTo>
                  <a:pt x="490838" y="0"/>
                </a:lnTo>
                <a:lnTo>
                  <a:pt x="490838" y="464957"/>
                </a:lnTo>
                <a:lnTo>
                  <a:pt x="0" y="464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4"/>
          <p:cNvSpPr txBox="1"/>
          <p:nvPr/>
        </p:nvSpPr>
        <p:spPr>
          <a:xfrm>
            <a:off x="868827" y="3647660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46" name="Google Shape;46;p4"/>
          <p:cNvSpPr txBox="1"/>
          <p:nvPr/>
        </p:nvSpPr>
        <p:spPr>
          <a:xfrm>
            <a:off x="2017551" y="3133243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47" name="Google Shape;47;p4"/>
          <p:cNvSpPr txBox="1"/>
          <p:nvPr/>
        </p:nvSpPr>
        <p:spPr>
          <a:xfrm>
            <a:off x="1335413" y="4696294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48" name="Google Shape;48;p4"/>
          <p:cNvSpPr txBox="1"/>
          <p:nvPr/>
        </p:nvSpPr>
        <p:spPr>
          <a:xfrm>
            <a:off x="6320661" y="5425974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49" name="Google Shape;49;p4"/>
          <p:cNvSpPr txBox="1"/>
          <p:nvPr/>
        </p:nvSpPr>
        <p:spPr>
          <a:xfrm>
            <a:off x="5646104" y="6303169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50" name="Google Shape;50;p4"/>
          <p:cNvSpPr txBox="1"/>
          <p:nvPr/>
        </p:nvSpPr>
        <p:spPr>
          <a:xfrm>
            <a:off x="252647" y="5699607"/>
            <a:ext cx="18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2</a:t>
            </a:r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4268107" y="7232206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2</a:t>
            </a:r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2845851" y="4063012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3</a:t>
            </a:r>
            <a:endParaRPr/>
          </a:p>
        </p:txBody>
      </p:sp>
      <p:sp>
        <p:nvSpPr>
          <p:cNvPr id="53" name="Google Shape;53;p4"/>
          <p:cNvSpPr txBox="1"/>
          <p:nvPr/>
        </p:nvSpPr>
        <p:spPr>
          <a:xfrm>
            <a:off x="3653857" y="4740939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54" name="Google Shape;54;p4"/>
          <p:cNvSpPr txBox="1"/>
          <p:nvPr/>
        </p:nvSpPr>
        <p:spPr>
          <a:xfrm>
            <a:off x="4186209" y="5618962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5</a:t>
            </a:r>
            <a:endParaRPr/>
          </a:p>
        </p:txBody>
      </p:sp>
      <p:sp>
        <p:nvSpPr>
          <p:cNvPr id="55" name="Google Shape;55;p4"/>
          <p:cNvSpPr txBox="1"/>
          <p:nvPr/>
        </p:nvSpPr>
        <p:spPr>
          <a:xfrm>
            <a:off x="3125252" y="5618962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5</a:t>
            </a:r>
            <a:endParaRPr/>
          </a:p>
        </p:txBody>
      </p:sp>
      <p:sp>
        <p:nvSpPr>
          <p:cNvPr id="56" name="Google Shape;56;p4"/>
          <p:cNvSpPr txBox="1"/>
          <p:nvPr/>
        </p:nvSpPr>
        <p:spPr>
          <a:xfrm>
            <a:off x="4416850" y="4063012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3</a:t>
            </a:r>
            <a:endParaRPr/>
          </a:p>
        </p:txBody>
      </p:sp>
      <p:sp>
        <p:nvSpPr>
          <p:cNvPr id="57" name="Google Shape;57;p4"/>
          <p:cNvSpPr txBox="1"/>
          <p:nvPr/>
        </p:nvSpPr>
        <p:spPr>
          <a:xfrm>
            <a:off x="3561580" y="3052598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3</a:t>
            </a:r>
            <a:endParaRPr/>
          </a:p>
        </p:txBody>
      </p:sp>
      <p:sp>
        <p:nvSpPr>
          <p:cNvPr id="58" name="Google Shape;58;p4"/>
          <p:cNvSpPr txBox="1"/>
          <p:nvPr/>
        </p:nvSpPr>
        <p:spPr>
          <a:xfrm>
            <a:off x="3313553" y="3486370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3655731" y="2503325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5</a:t>
            </a:r>
            <a:endParaRPr/>
          </a:p>
        </p:txBody>
      </p:sp>
      <p:sp>
        <p:nvSpPr>
          <p:cNvPr id="60" name="Google Shape;60;p4"/>
          <p:cNvSpPr txBox="1"/>
          <p:nvPr/>
        </p:nvSpPr>
        <p:spPr>
          <a:xfrm>
            <a:off x="3997908" y="3177888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3</a:t>
            </a:r>
            <a:endParaRPr/>
          </a:p>
        </p:txBody>
      </p:sp>
      <p:sp>
        <p:nvSpPr>
          <p:cNvPr id="61" name="Google Shape;61;p4"/>
          <p:cNvSpPr txBox="1"/>
          <p:nvPr/>
        </p:nvSpPr>
        <p:spPr>
          <a:xfrm>
            <a:off x="4456408" y="3449183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5</a:t>
            </a:r>
            <a:endParaRPr/>
          </a:p>
        </p:txBody>
      </p:sp>
      <p:sp>
        <p:nvSpPr>
          <p:cNvPr id="62" name="Google Shape;62;p4"/>
          <p:cNvSpPr txBox="1"/>
          <p:nvPr/>
        </p:nvSpPr>
        <p:spPr>
          <a:xfrm>
            <a:off x="2890335" y="3449183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5</a:t>
            </a:r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6502861" y="3982367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64" name="Google Shape;64;p4"/>
          <p:cNvSpPr txBox="1"/>
          <p:nvPr/>
        </p:nvSpPr>
        <p:spPr>
          <a:xfrm>
            <a:off x="5604492" y="3821076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4</a:t>
            </a:r>
            <a:endParaRPr/>
          </a:p>
        </p:txBody>
      </p:sp>
      <p:sp>
        <p:nvSpPr>
          <p:cNvPr id="65" name="Google Shape;65;p4"/>
          <p:cNvSpPr txBox="1"/>
          <p:nvPr/>
        </p:nvSpPr>
        <p:spPr>
          <a:xfrm>
            <a:off x="5954062" y="7369366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3</a:t>
            </a:r>
            <a:endParaRPr/>
          </a:p>
        </p:txBody>
      </p:sp>
      <p:sp>
        <p:nvSpPr>
          <p:cNvPr id="66" name="Google Shape;66;p4"/>
          <p:cNvSpPr txBox="1"/>
          <p:nvPr/>
        </p:nvSpPr>
        <p:spPr>
          <a:xfrm>
            <a:off x="6502861" y="8101109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67" name="Google Shape;67;p4"/>
          <p:cNvSpPr txBox="1"/>
          <p:nvPr/>
        </p:nvSpPr>
        <p:spPr>
          <a:xfrm>
            <a:off x="6002627" y="8327347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68" name="Google Shape;68;p4"/>
          <p:cNvSpPr txBox="1"/>
          <p:nvPr/>
        </p:nvSpPr>
        <p:spPr>
          <a:xfrm>
            <a:off x="6502861" y="8536546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226510" y="7437946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70" name="Google Shape;70;p4"/>
          <p:cNvSpPr txBox="1"/>
          <p:nvPr/>
        </p:nvSpPr>
        <p:spPr>
          <a:xfrm>
            <a:off x="5792793" y="7862997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71" name="Google Shape;71;p4"/>
          <p:cNvSpPr txBox="1"/>
          <p:nvPr/>
        </p:nvSpPr>
        <p:spPr>
          <a:xfrm>
            <a:off x="680526" y="5699607"/>
            <a:ext cx="18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72" name="Google Shape;72;p4"/>
          <p:cNvSpPr txBox="1"/>
          <p:nvPr/>
        </p:nvSpPr>
        <p:spPr>
          <a:xfrm>
            <a:off x="64345" y="6339169"/>
            <a:ext cx="18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2</a:t>
            </a:r>
            <a:endParaRPr/>
          </a:p>
        </p:txBody>
      </p:sp>
      <p:sp>
        <p:nvSpPr>
          <p:cNvPr id="73" name="Google Shape;73;p4"/>
          <p:cNvSpPr txBox="1"/>
          <p:nvPr/>
        </p:nvSpPr>
        <p:spPr>
          <a:xfrm>
            <a:off x="902554" y="6704890"/>
            <a:ext cx="18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2</a:t>
            </a:r>
            <a:endParaRPr/>
          </a:p>
        </p:txBody>
      </p:sp>
      <p:sp>
        <p:nvSpPr>
          <p:cNvPr id="74" name="Google Shape;74;p4"/>
          <p:cNvSpPr txBox="1"/>
          <p:nvPr/>
        </p:nvSpPr>
        <p:spPr>
          <a:xfrm>
            <a:off x="3341576" y="5860897"/>
            <a:ext cx="18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4</a:t>
            </a:r>
            <a:endParaRPr/>
          </a:p>
        </p:txBody>
      </p:sp>
      <p:sp>
        <p:nvSpPr>
          <p:cNvPr id="75" name="Google Shape;75;p4"/>
          <p:cNvSpPr txBox="1"/>
          <p:nvPr/>
        </p:nvSpPr>
        <p:spPr>
          <a:xfrm>
            <a:off x="3780000" y="5860897"/>
            <a:ext cx="18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4</a:t>
            </a:r>
            <a:endParaRPr/>
          </a:p>
        </p:txBody>
      </p:sp>
      <p:sp>
        <p:nvSpPr>
          <p:cNvPr id="76" name="Google Shape;76;p4"/>
          <p:cNvSpPr txBox="1"/>
          <p:nvPr/>
        </p:nvSpPr>
        <p:spPr>
          <a:xfrm>
            <a:off x="5740255" y="4131592"/>
            <a:ext cx="18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77" name="Google Shape;77;p4"/>
          <p:cNvSpPr txBox="1"/>
          <p:nvPr/>
        </p:nvSpPr>
        <p:spPr>
          <a:xfrm>
            <a:off x="5886944" y="3704175"/>
            <a:ext cx="18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78" name="Google Shape;78;p4"/>
          <p:cNvSpPr txBox="1"/>
          <p:nvPr/>
        </p:nvSpPr>
        <p:spPr>
          <a:xfrm>
            <a:off x="4456408" y="3201823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79" name="Google Shape;79;p4"/>
          <p:cNvSpPr txBox="1"/>
          <p:nvPr/>
        </p:nvSpPr>
        <p:spPr>
          <a:xfrm>
            <a:off x="2890335" y="3189758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80" name="Google Shape;80;p4"/>
          <p:cNvSpPr txBox="1"/>
          <p:nvPr/>
        </p:nvSpPr>
        <p:spPr>
          <a:xfrm rot="-1922645">
            <a:off x="973443" y="6028549"/>
            <a:ext cx="188287" cy="138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81" name="Google Shape;81;p4"/>
          <p:cNvSpPr txBox="1"/>
          <p:nvPr/>
        </p:nvSpPr>
        <p:spPr>
          <a:xfrm>
            <a:off x="1147112" y="6339169"/>
            <a:ext cx="18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82" name="Google Shape;82;p4"/>
          <p:cNvSpPr txBox="1"/>
          <p:nvPr/>
        </p:nvSpPr>
        <p:spPr>
          <a:xfrm>
            <a:off x="774676" y="6007427"/>
            <a:ext cx="18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158496" y="6704890"/>
            <a:ext cx="18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2</a:t>
            </a:r>
            <a:endParaRPr/>
          </a:p>
        </p:txBody>
      </p:sp>
      <p:sp>
        <p:nvSpPr>
          <p:cNvPr id="84" name="Google Shape;84;p4"/>
          <p:cNvSpPr txBox="1"/>
          <p:nvPr/>
        </p:nvSpPr>
        <p:spPr>
          <a:xfrm>
            <a:off x="695326" y="6929135"/>
            <a:ext cx="18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85" name="Google Shape;85;p4"/>
          <p:cNvSpPr txBox="1"/>
          <p:nvPr/>
        </p:nvSpPr>
        <p:spPr>
          <a:xfrm>
            <a:off x="391449" y="5264683"/>
            <a:ext cx="18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2</a:t>
            </a:r>
            <a:endParaRPr/>
          </a:p>
        </p:txBody>
      </p:sp>
      <p:sp>
        <p:nvSpPr>
          <p:cNvPr id="86" name="Google Shape;86;p4"/>
          <p:cNvSpPr txBox="1"/>
          <p:nvPr/>
        </p:nvSpPr>
        <p:spPr>
          <a:xfrm>
            <a:off x="3653857" y="5587264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87" name="Google Shape;87;p4"/>
          <p:cNvSpPr txBox="1"/>
          <p:nvPr/>
        </p:nvSpPr>
        <p:spPr>
          <a:xfrm>
            <a:off x="2936951" y="6071062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88" name="Google Shape;88;p4"/>
          <p:cNvSpPr txBox="1"/>
          <p:nvPr/>
        </p:nvSpPr>
        <p:spPr>
          <a:xfrm>
            <a:off x="4362257" y="6071062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3653857" y="3599333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90" name="Google Shape;90;p4"/>
          <p:cNvSpPr txBox="1"/>
          <p:nvPr/>
        </p:nvSpPr>
        <p:spPr>
          <a:xfrm>
            <a:off x="3749881" y="3889656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91" name="Google Shape;91;p4"/>
          <p:cNvSpPr txBox="1"/>
          <p:nvPr/>
        </p:nvSpPr>
        <p:spPr>
          <a:xfrm>
            <a:off x="3561580" y="3889656"/>
            <a:ext cx="18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92" name="Google Shape;92;p4"/>
          <p:cNvSpPr txBox="1"/>
          <p:nvPr/>
        </p:nvSpPr>
        <p:spPr>
          <a:xfrm>
            <a:off x="3341576" y="6046932"/>
            <a:ext cx="18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4</a:t>
            </a:r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3809606" y="6058997"/>
            <a:ext cx="18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4</a:t>
            </a:r>
            <a:endParaRPr/>
          </a:p>
        </p:txBody>
      </p:sp>
      <p:sp>
        <p:nvSpPr>
          <p:cNvPr id="94" name="Google Shape;94;p4"/>
          <p:cNvSpPr txBox="1"/>
          <p:nvPr>
            <p:ph type="title"/>
          </p:nvPr>
        </p:nvSpPr>
        <p:spPr>
          <a:xfrm>
            <a:off x="1032625" y="1134100"/>
            <a:ext cx="5658600" cy="64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95" name="Google Shape;95;p4"/>
          <p:cNvSpPr txBox="1"/>
          <p:nvPr>
            <p:ph idx="3" type="body"/>
          </p:nvPr>
        </p:nvSpPr>
        <p:spPr>
          <a:xfrm>
            <a:off x="1468800" y="1926375"/>
            <a:ext cx="4722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640"/>
              </a:spcBef>
              <a:spcAft>
                <a:spcPts val="0"/>
              </a:spcAft>
              <a:buSzPts val="1100"/>
              <a:buChar char="•"/>
              <a:defRPr b="1"/>
            </a:lvl1pPr>
            <a:lvl2pPr indent="-298450" lvl="1" marL="914400">
              <a:spcBef>
                <a:spcPts val="560"/>
              </a:spcBef>
              <a:spcAft>
                <a:spcPts val="0"/>
              </a:spcAft>
              <a:buSzPts val="1100"/>
              <a:buChar char="–"/>
              <a:defRPr b="1"/>
            </a:lvl2pPr>
            <a:lvl3pPr indent="-298450" lvl="2" marL="1371600">
              <a:spcBef>
                <a:spcPts val="480"/>
              </a:spcBef>
              <a:spcAft>
                <a:spcPts val="0"/>
              </a:spcAft>
              <a:buSzPts val="1100"/>
              <a:buChar char="•"/>
              <a:defRPr b="1"/>
            </a:lvl3pPr>
            <a:lvl4pPr indent="-298450" lvl="3" marL="1828800">
              <a:spcBef>
                <a:spcPts val="400"/>
              </a:spcBef>
              <a:spcAft>
                <a:spcPts val="0"/>
              </a:spcAft>
              <a:buSzPts val="1100"/>
              <a:buChar char="–"/>
              <a:defRPr b="1"/>
            </a:lvl4pPr>
            <a:lvl5pPr indent="-298450" lvl="4" marL="2286000">
              <a:spcBef>
                <a:spcPts val="400"/>
              </a:spcBef>
              <a:spcAft>
                <a:spcPts val="0"/>
              </a:spcAft>
              <a:buSzPts val="1100"/>
              <a:buChar char="»"/>
              <a:defRPr b="1"/>
            </a:lvl5pPr>
            <a:lvl6pPr indent="-298450" lvl="5" marL="2743200">
              <a:spcBef>
                <a:spcPts val="400"/>
              </a:spcBef>
              <a:spcAft>
                <a:spcPts val="0"/>
              </a:spcAft>
              <a:buSzPts val="1100"/>
              <a:buChar char="•"/>
              <a:defRPr b="1"/>
            </a:lvl6pPr>
            <a:lvl7pPr indent="-298450" lvl="6" marL="3200400">
              <a:spcBef>
                <a:spcPts val="400"/>
              </a:spcBef>
              <a:spcAft>
                <a:spcPts val="0"/>
              </a:spcAft>
              <a:buSzPts val="1100"/>
              <a:buChar char="•"/>
              <a:defRPr b="1"/>
            </a:lvl7pPr>
            <a:lvl8pPr indent="-298450" lvl="7" marL="3657600">
              <a:spcBef>
                <a:spcPts val="400"/>
              </a:spcBef>
              <a:spcAft>
                <a:spcPts val="0"/>
              </a:spcAft>
              <a:buSzPts val="1100"/>
              <a:buChar char="•"/>
              <a:defRPr b="1"/>
            </a:lvl8pPr>
            <a:lvl9pPr indent="-298450" lvl="8" marL="4114800">
              <a:spcBef>
                <a:spcPts val="400"/>
              </a:spcBef>
              <a:spcAft>
                <a:spcPts val="0"/>
              </a:spcAft>
              <a:buSzPts val="1100"/>
              <a:buChar char="•"/>
              <a:defRPr b="1"/>
            </a:lvl9pPr>
          </a:lstStyle>
          <a:p/>
        </p:txBody>
      </p:sp>
      <p:sp>
        <p:nvSpPr>
          <p:cNvPr id="96" name="Google Shape;96;p4"/>
          <p:cNvSpPr txBox="1"/>
          <p:nvPr>
            <p:ph idx="4" type="body"/>
          </p:nvPr>
        </p:nvSpPr>
        <p:spPr>
          <a:xfrm>
            <a:off x="1611425" y="9144500"/>
            <a:ext cx="825900" cy="2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64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>
              <a:spcBef>
                <a:spcPts val="56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>
              <a:spcBef>
                <a:spcPts val="48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>
              <a:spcBef>
                <a:spcPts val="400"/>
              </a:spcBef>
              <a:spcAft>
                <a:spcPts val="0"/>
              </a:spcAft>
              <a:buSzPts val="1100"/>
              <a:buChar char="–"/>
              <a:defRPr/>
            </a:lvl4pPr>
            <a:lvl5pPr indent="-298450" lvl="4" marL="2286000">
              <a:spcBef>
                <a:spcPts val="400"/>
              </a:spcBef>
              <a:spcAft>
                <a:spcPts val="0"/>
              </a:spcAft>
              <a:buSzPts val="1100"/>
              <a:buChar char="»"/>
              <a:defRPr/>
            </a:lvl5pPr>
            <a:lvl6pPr indent="-298450" lvl="5" marL="274320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97" name="Google Shape;97;p4"/>
          <p:cNvSpPr txBox="1"/>
          <p:nvPr>
            <p:ph idx="5" type="body"/>
          </p:nvPr>
        </p:nvSpPr>
        <p:spPr>
          <a:xfrm>
            <a:off x="1611425" y="9770650"/>
            <a:ext cx="825900" cy="2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64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rtl="0">
              <a:spcBef>
                <a:spcPts val="56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spcBef>
                <a:spcPts val="48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rtl="0">
              <a:spcBef>
                <a:spcPts val="400"/>
              </a:spcBef>
              <a:spcAft>
                <a:spcPts val="0"/>
              </a:spcAft>
              <a:buSzPts val="1100"/>
              <a:buChar char="–"/>
              <a:defRPr/>
            </a:lvl4pPr>
            <a:lvl5pPr indent="-298450" lvl="4" marL="2286000" rtl="0">
              <a:spcBef>
                <a:spcPts val="400"/>
              </a:spcBef>
              <a:spcAft>
                <a:spcPts val="0"/>
              </a:spcAft>
              <a:buSzPts val="1100"/>
              <a:buChar char="»"/>
              <a:defRPr/>
            </a:lvl5pPr>
            <a:lvl6pPr indent="-298450" lvl="5" marL="27432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98" name="Google Shape;98;p4"/>
          <p:cNvSpPr txBox="1"/>
          <p:nvPr>
            <p:ph idx="6" type="body"/>
          </p:nvPr>
        </p:nvSpPr>
        <p:spPr>
          <a:xfrm>
            <a:off x="3338975" y="9144500"/>
            <a:ext cx="825900" cy="2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64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rtl="0">
              <a:spcBef>
                <a:spcPts val="56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spcBef>
                <a:spcPts val="48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rtl="0">
              <a:spcBef>
                <a:spcPts val="400"/>
              </a:spcBef>
              <a:spcAft>
                <a:spcPts val="0"/>
              </a:spcAft>
              <a:buSzPts val="1100"/>
              <a:buChar char="–"/>
              <a:defRPr/>
            </a:lvl4pPr>
            <a:lvl5pPr indent="-298450" lvl="4" marL="2286000" rtl="0">
              <a:spcBef>
                <a:spcPts val="400"/>
              </a:spcBef>
              <a:spcAft>
                <a:spcPts val="0"/>
              </a:spcAft>
              <a:buSzPts val="1100"/>
              <a:buChar char="»"/>
              <a:defRPr/>
            </a:lvl5pPr>
            <a:lvl6pPr indent="-298450" lvl="5" marL="27432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99" name="Google Shape;99;p4"/>
          <p:cNvSpPr txBox="1"/>
          <p:nvPr>
            <p:ph idx="7" type="body"/>
          </p:nvPr>
        </p:nvSpPr>
        <p:spPr>
          <a:xfrm>
            <a:off x="3338975" y="9770650"/>
            <a:ext cx="825900" cy="2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64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rtl="0">
              <a:spcBef>
                <a:spcPts val="56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spcBef>
                <a:spcPts val="48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rtl="0">
              <a:spcBef>
                <a:spcPts val="400"/>
              </a:spcBef>
              <a:spcAft>
                <a:spcPts val="0"/>
              </a:spcAft>
              <a:buSzPts val="1100"/>
              <a:buChar char="–"/>
              <a:defRPr/>
            </a:lvl4pPr>
            <a:lvl5pPr indent="-298450" lvl="4" marL="2286000" rtl="0">
              <a:spcBef>
                <a:spcPts val="400"/>
              </a:spcBef>
              <a:spcAft>
                <a:spcPts val="0"/>
              </a:spcAft>
              <a:buSzPts val="1100"/>
              <a:buChar char="»"/>
              <a:defRPr/>
            </a:lvl5pPr>
            <a:lvl6pPr indent="-298450" lvl="5" marL="27432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00" name="Google Shape;100;p4"/>
          <p:cNvSpPr txBox="1"/>
          <p:nvPr>
            <p:ph idx="8" type="body"/>
          </p:nvPr>
        </p:nvSpPr>
        <p:spPr>
          <a:xfrm>
            <a:off x="5087650" y="9144500"/>
            <a:ext cx="825900" cy="2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64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rtl="0">
              <a:spcBef>
                <a:spcPts val="56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spcBef>
                <a:spcPts val="48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rtl="0">
              <a:spcBef>
                <a:spcPts val="400"/>
              </a:spcBef>
              <a:spcAft>
                <a:spcPts val="0"/>
              </a:spcAft>
              <a:buSzPts val="1100"/>
              <a:buChar char="–"/>
              <a:defRPr/>
            </a:lvl4pPr>
            <a:lvl5pPr indent="-298450" lvl="4" marL="2286000" rtl="0">
              <a:spcBef>
                <a:spcPts val="400"/>
              </a:spcBef>
              <a:spcAft>
                <a:spcPts val="0"/>
              </a:spcAft>
              <a:buSzPts val="1100"/>
              <a:buChar char="»"/>
              <a:defRPr/>
            </a:lvl5pPr>
            <a:lvl6pPr indent="-298450" lvl="5" marL="27432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01" name="Google Shape;101;p4"/>
          <p:cNvSpPr txBox="1"/>
          <p:nvPr>
            <p:ph idx="9" type="body"/>
          </p:nvPr>
        </p:nvSpPr>
        <p:spPr>
          <a:xfrm>
            <a:off x="5087650" y="9770650"/>
            <a:ext cx="825900" cy="2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64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rtl="0">
              <a:spcBef>
                <a:spcPts val="56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spcBef>
                <a:spcPts val="48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rtl="0">
              <a:spcBef>
                <a:spcPts val="400"/>
              </a:spcBef>
              <a:spcAft>
                <a:spcPts val="0"/>
              </a:spcAft>
              <a:buSzPts val="1100"/>
              <a:buChar char="–"/>
              <a:defRPr/>
            </a:lvl4pPr>
            <a:lvl5pPr indent="-298450" lvl="4" marL="2286000" rtl="0">
              <a:spcBef>
                <a:spcPts val="400"/>
              </a:spcBef>
              <a:spcAft>
                <a:spcPts val="0"/>
              </a:spcAft>
              <a:buSzPts val="1100"/>
              <a:buChar char="»"/>
              <a:defRPr/>
            </a:lvl5pPr>
            <a:lvl6pPr indent="-298450" lvl="5" marL="27432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104" name="Google Shape;104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>
            <p:ph type="title"/>
          </p:nvPr>
        </p:nvSpPr>
        <p:spPr>
          <a:xfrm>
            <a:off x="457200" y="274650"/>
            <a:ext cx="6739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637200" y="1830250"/>
            <a:ext cx="6379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116" name="Google Shape;116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7" name="Google Shape;11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>
            <p:ph type="title"/>
          </p:nvPr>
        </p:nvSpPr>
        <p:spPr>
          <a:xfrm>
            <a:off x="457200" y="274650"/>
            <a:ext cx="6739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122" name="Google Shape;122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3" name="Google Shape;123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4" name="Google Shape;12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/>
          <p:nvPr>
            <p:ph type="title"/>
          </p:nvPr>
        </p:nvSpPr>
        <p:spPr>
          <a:xfrm>
            <a:off x="457200" y="274650"/>
            <a:ext cx="6739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129" name="Google Shape;129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1" name="Google Shape;131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>
            <p:ph type="title"/>
          </p:nvPr>
        </p:nvSpPr>
        <p:spPr>
          <a:xfrm>
            <a:off x="457200" y="274650"/>
            <a:ext cx="6739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138" name="Google Shape;13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C52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50"/>
            <a:ext cx="6739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Londrina Shadow"/>
              <a:buNone/>
              <a:defRPr i="0" sz="7100" u="none" cap="none" strike="noStrike">
                <a:solidFill>
                  <a:schemeClr val="dk1"/>
                </a:solidFill>
                <a:latin typeface="Londrina Shadow"/>
                <a:ea typeface="Londrina Shadow"/>
                <a:cs typeface="Londrina Shadow"/>
                <a:sym typeface="Londrina Shadow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100"/>
              <a:buFont typeface="Londrina Shadow"/>
              <a:buNone/>
              <a:defRPr sz="7100">
                <a:latin typeface="Londrina Shadow"/>
                <a:ea typeface="Londrina Shadow"/>
                <a:cs typeface="Londrina Shadow"/>
                <a:sym typeface="Londrina Shadow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7100"/>
              <a:buFont typeface="Londrina Shadow"/>
              <a:buNone/>
              <a:defRPr sz="7100">
                <a:latin typeface="Londrina Shadow"/>
                <a:ea typeface="Londrina Shadow"/>
                <a:cs typeface="Londrina Shadow"/>
                <a:sym typeface="Londrina Shadow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7100"/>
              <a:buFont typeface="Londrina Shadow"/>
              <a:buNone/>
              <a:defRPr sz="7100">
                <a:latin typeface="Londrina Shadow"/>
                <a:ea typeface="Londrina Shadow"/>
                <a:cs typeface="Londrina Shadow"/>
                <a:sym typeface="Londrina Shadow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7100"/>
              <a:buFont typeface="Londrina Shadow"/>
              <a:buNone/>
              <a:defRPr sz="7100">
                <a:latin typeface="Londrina Shadow"/>
                <a:ea typeface="Londrina Shadow"/>
                <a:cs typeface="Londrina Shadow"/>
                <a:sym typeface="Londrina Shadow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7100"/>
              <a:buFont typeface="Londrina Shadow"/>
              <a:buNone/>
              <a:defRPr sz="7100">
                <a:latin typeface="Londrina Shadow"/>
                <a:ea typeface="Londrina Shadow"/>
                <a:cs typeface="Londrina Shadow"/>
                <a:sym typeface="Londrina Shadow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7100"/>
              <a:buFont typeface="Londrina Shadow"/>
              <a:buNone/>
              <a:defRPr sz="7100">
                <a:latin typeface="Londrina Shadow"/>
                <a:ea typeface="Londrina Shadow"/>
                <a:cs typeface="Londrina Shadow"/>
                <a:sym typeface="Londrina Shadow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7100"/>
              <a:buFont typeface="Londrina Shadow"/>
              <a:buNone/>
              <a:defRPr sz="7100">
                <a:latin typeface="Londrina Shadow"/>
                <a:ea typeface="Londrina Shadow"/>
                <a:cs typeface="Londrina Shadow"/>
                <a:sym typeface="Londrina Shadow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7100"/>
              <a:buFont typeface="Londrina Shadow"/>
              <a:buNone/>
              <a:defRPr sz="7100">
                <a:latin typeface="Londrina Shadow"/>
                <a:ea typeface="Londrina Shadow"/>
                <a:cs typeface="Londrina Shadow"/>
                <a:sym typeface="Londrina Shad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37200" y="1830250"/>
            <a:ext cx="6379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Char char="•"/>
              <a:defRPr b="1" i="0" sz="11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indent="-29845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Char char="–"/>
              <a:defRPr b="1" i="0" sz="11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indent="-29845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Char char="•"/>
              <a:defRPr b="1" i="0" sz="11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indent="-29845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Char char="–"/>
              <a:defRPr b="1" i="0" sz="11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indent="-29845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Char char="»"/>
              <a:defRPr b="1" i="0" sz="11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indent="-29845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Char char="•"/>
              <a:defRPr b="1" i="0" sz="11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indent="-29845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Char char="•"/>
              <a:defRPr b="1" i="0" sz="11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indent="-29845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Char char="•"/>
              <a:defRPr b="1" i="0" sz="11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indent="-29845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vvic"/>
              <a:buChar char="•"/>
              <a:defRPr b="1" i="0" sz="11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C52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5"/>
          <p:cNvGrpSpPr/>
          <p:nvPr/>
        </p:nvGrpSpPr>
        <p:grpSpPr>
          <a:xfrm>
            <a:off x="391449" y="361406"/>
            <a:ext cx="6777101" cy="9969188"/>
            <a:chOff x="0" y="0"/>
            <a:chExt cx="2428760" cy="3572732"/>
          </a:xfrm>
        </p:grpSpPr>
        <p:sp>
          <p:nvSpPr>
            <p:cNvPr id="172" name="Google Shape;172;p15"/>
            <p:cNvSpPr/>
            <p:nvPr/>
          </p:nvSpPr>
          <p:spPr>
            <a:xfrm>
              <a:off x="0" y="0"/>
              <a:ext cx="2428760" cy="3572732"/>
            </a:xfrm>
            <a:custGeom>
              <a:rect b="b" l="l" r="r" t="t"/>
              <a:pathLst>
                <a:path extrusionOk="0" h="3572732" w="2428760">
                  <a:moveTo>
                    <a:pt x="42267" y="0"/>
                  </a:moveTo>
                  <a:lnTo>
                    <a:pt x="2386493" y="0"/>
                  </a:lnTo>
                  <a:cubicBezTo>
                    <a:pt x="2397703" y="0"/>
                    <a:pt x="2408454" y="4453"/>
                    <a:pt x="2416380" y="12380"/>
                  </a:cubicBezTo>
                  <a:cubicBezTo>
                    <a:pt x="2424307" y="20307"/>
                    <a:pt x="2428760" y="31057"/>
                    <a:pt x="2428760" y="42267"/>
                  </a:cubicBezTo>
                  <a:lnTo>
                    <a:pt x="2428760" y="3530464"/>
                  </a:lnTo>
                  <a:cubicBezTo>
                    <a:pt x="2428760" y="3541675"/>
                    <a:pt x="2424307" y="3552425"/>
                    <a:pt x="2416380" y="3560352"/>
                  </a:cubicBezTo>
                  <a:cubicBezTo>
                    <a:pt x="2408454" y="3568279"/>
                    <a:pt x="2397703" y="3572732"/>
                    <a:pt x="2386493" y="3572732"/>
                  </a:cubicBezTo>
                  <a:lnTo>
                    <a:pt x="42267" y="3572732"/>
                  </a:lnTo>
                  <a:cubicBezTo>
                    <a:pt x="18924" y="3572732"/>
                    <a:pt x="0" y="3553808"/>
                    <a:pt x="0" y="3530464"/>
                  </a:cubicBezTo>
                  <a:lnTo>
                    <a:pt x="0" y="42267"/>
                  </a:lnTo>
                  <a:cubicBezTo>
                    <a:pt x="0" y="18924"/>
                    <a:pt x="18924" y="0"/>
                    <a:pt x="42267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5"/>
            <p:cNvSpPr txBox="1"/>
            <p:nvPr/>
          </p:nvSpPr>
          <p:spPr>
            <a:xfrm>
              <a:off x="0" y="28575"/>
              <a:ext cx="2428760" cy="35441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4" name="Google Shape;174;p15"/>
          <p:cNvCxnSpPr/>
          <p:nvPr/>
        </p:nvCxnSpPr>
        <p:spPr>
          <a:xfrm>
            <a:off x="1383302" y="908173"/>
            <a:ext cx="248116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15"/>
          <p:cNvCxnSpPr/>
          <p:nvPr/>
        </p:nvCxnSpPr>
        <p:spPr>
          <a:xfrm flipH="1" rot="10800000">
            <a:off x="4605151" y="893886"/>
            <a:ext cx="2086011" cy="476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6" name="Google Shape;176;p15"/>
          <p:cNvSpPr txBox="1"/>
          <p:nvPr/>
        </p:nvSpPr>
        <p:spPr>
          <a:xfrm>
            <a:off x="932256" y="2122960"/>
            <a:ext cx="5695488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Use the key at the bottom and color the picture.</a:t>
            </a: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5539797" y="7127536"/>
            <a:ext cx="1750030" cy="1779143"/>
          </a:xfrm>
          <a:custGeom>
            <a:rect b="b" l="l" r="r" t="t"/>
            <a:pathLst>
              <a:path extrusionOk="0" h="1779143" w="1750030">
                <a:moveTo>
                  <a:pt x="0" y="0"/>
                </a:moveTo>
                <a:lnTo>
                  <a:pt x="1750029" y="0"/>
                </a:lnTo>
                <a:lnTo>
                  <a:pt x="1750029" y="1779143"/>
                </a:lnTo>
                <a:lnTo>
                  <a:pt x="0" y="17791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5"/>
          <p:cNvSpPr/>
          <p:nvPr/>
        </p:nvSpPr>
        <p:spPr>
          <a:xfrm>
            <a:off x="2408370" y="2446175"/>
            <a:ext cx="2679277" cy="6244077"/>
          </a:xfrm>
          <a:custGeom>
            <a:rect b="b" l="l" r="r" t="t"/>
            <a:pathLst>
              <a:path extrusionOk="0" h="6244077" w="2679277">
                <a:moveTo>
                  <a:pt x="0" y="0"/>
                </a:moveTo>
                <a:lnTo>
                  <a:pt x="2679276" y="0"/>
                </a:lnTo>
                <a:lnTo>
                  <a:pt x="2679276" y="6244077"/>
                </a:lnTo>
                <a:lnTo>
                  <a:pt x="0" y="6244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5"/>
          <p:cNvSpPr txBox="1"/>
          <p:nvPr/>
        </p:nvSpPr>
        <p:spPr>
          <a:xfrm>
            <a:off x="868827" y="1034386"/>
            <a:ext cx="57585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37" u="none" cap="none" strike="noStrike">
                <a:solidFill>
                  <a:srgbClr val="000000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SPACE COLORING</a:t>
            </a:r>
            <a:endParaRPr/>
          </a:p>
        </p:txBody>
      </p:sp>
      <p:grpSp>
        <p:nvGrpSpPr>
          <p:cNvPr id="180" name="Google Shape;180;p15"/>
          <p:cNvGrpSpPr/>
          <p:nvPr/>
        </p:nvGrpSpPr>
        <p:grpSpPr>
          <a:xfrm>
            <a:off x="3125252" y="9012778"/>
            <a:ext cx="1251585" cy="523242"/>
            <a:chOff x="0" y="0"/>
            <a:chExt cx="394847" cy="165071"/>
          </a:xfrm>
        </p:grpSpPr>
        <p:sp>
          <p:nvSpPr>
            <p:cNvPr id="181" name="Google Shape;181;p15"/>
            <p:cNvSpPr/>
            <p:nvPr/>
          </p:nvSpPr>
          <p:spPr>
            <a:xfrm>
              <a:off x="0" y="0"/>
              <a:ext cx="394108" cy="165071"/>
            </a:xfrm>
            <a:custGeom>
              <a:rect b="b" l="l" r="r" t="t"/>
              <a:pathLst>
                <a:path extrusionOk="0" h="165071" w="394108">
                  <a:moveTo>
                    <a:pt x="74367" y="0"/>
                  </a:moveTo>
                  <a:lnTo>
                    <a:pt x="319742" y="0"/>
                  </a:lnTo>
                  <a:cubicBezTo>
                    <a:pt x="360813" y="0"/>
                    <a:pt x="394108" y="33295"/>
                    <a:pt x="394108" y="74367"/>
                  </a:cubicBezTo>
                  <a:lnTo>
                    <a:pt x="394108" y="90704"/>
                  </a:lnTo>
                  <a:cubicBezTo>
                    <a:pt x="394108" y="131776"/>
                    <a:pt x="360813" y="165071"/>
                    <a:pt x="319742" y="165071"/>
                  </a:cubicBezTo>
                  <a:lnTo>
                    <a:pt x="74367" y="165071"/>
                  </a:lnTo>
                  <a:cubicBezTo>
                    <a:pt x="33295" y="165071"/>
                    <a:pt x="0" y="131776"/>
                    <a:pt x="0" y="90704"/>
                  </a:cubicBezTo>
                  <a:lnTo>
                    <a:pt x="0" y="74367"/>
                  </a:lnTo>
                  <a:cubicBezTo>
                    <a:pt x="0" y="33295"/>
                    <a:pt x="33295" y="0"/>
                    <a:pt x="74367" y="0"/>
                  </a:cubicBezTo>
                  <a:close/>
                </a:path>
              </a:pathLst>
            </a:custGeom>
            <a:solidFill>
              <a:srgbClr val="FA2F2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5"/>
            <p:cNvSpPr txBox="1"/>
            <p:nvPr/>
          </p:nvSpPr>
          <p:spPr>
            <a:xfrm>
              <a:off x="647" y="12659"/>
              <a:ext cx="394200" cy="1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Livvic SemiBold"/>
                  <a:ea typeface="Livvic SemiBold"/>
                  <a:cs typeface="Livvic SemiBold"/>
                  <a:sym typeface="Livvic SemiBold"/>
                </a:rPr>
                <a:t>2 red</a:t>
              </a:r>
              <a:endParaRPr/>
            </a:p>
          </p:txBody>
        </p:sp>
      </p:grpSp>
      <p:grpSp>
        <p:nvGrpSpPr>
          <p:cNvPr id="183" name="Google Shape;183;p15"/>
          <p:cNvGrpSpPr/>
          <p:nvPr/>
        </p:nvGrpSpPr>
        <p:grpSpPr>
          <a:xfrm>
            <a:off x="4853066" y="9012773"/>
            <a:ext cx="1247874" cy="523252"/>
            <a:chOff x="-443" y="0"/>
            <a:chExt cx="311346" cy="130552"/>
          </a:xfrm>
        </p:grpSpPr>
        <p:sp>
          <p:nvSpPr>
            <p:cNvPr id="184" name="Google Shape;184;p15"/>
            <p:cNvSpPr/>
            <p:nvPr/>
          </p:nvSpPr>
          <p:spPr>
            <a:xfrm>
              <a:off x="0" y="0"/>
              <a:ext cx="310903" cy="130552"/>
            </a:xfrm>
            <a:custGeom>
              <a:rect b="b" l="l" r="r" t="t"/>
              <a:pathLst>
                <a:path extrusionOk="0" h="130552" w="310903">
                  <a:moveTo>
                    <a:pt x="65276" y="0"/>
                  </a:moveTo>
                  <a:lnTo>
                    <a:pt x="245627" y="0"/>
                  </a:lnTo>
                  <a:cubicBezTo>
                    <a:pt x="281678" y="0"/>
                    <a:pt x="310903" y="29225"/>
                    <a:pt x="310903" y="65276"/>
                  </a:cubicBezTo>
                  <a:lnTo>
                    <a:pt x="310903" y="65276"/>
                  </a:lnTo>
                  <a:cubicBezTo>
                    <a:pt x="310903" y="101327"/>
                    <a:pt x="281678" y="130552"/>
                    <a:pt x="245627" y="130552"/>
                  </a:cubicBezTo>
                  <a:lnTo>
                    <a:pt x="65276" y="130552"/>
                  </a:lnTo>
                  <a:cubicBezTo>
                    <a:pt x="29225" y="130552"/>
                    <a:pt x="0" y="101327"/>
                    <a:pt x="0" y="65276"/>
                  </a:cubicBezTo>
                  <a:lnTo>
                    <a:pt x="0" y="65276"/>
                  </a:lnTo>
                  <a:cubicBezTo>
                    <a:pt x="0" y="29225"/>
                    <a:pt x="29225" y="0"/>
                    <a:pt x="65276" y="0"/>
                  </a:cubicBezTo>
                  <a:close/>
                </a:path>
              </a:pathLst>
            </a:custGeom>
            <a:solidFill>
              <a:srgbClr val="5CE1E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 txBox="1"/>
            <p:nvPr/>
          </p:nvSpPr>
          <p:spPr>
            <a:xfrm>
              <a:off x="-443" y="13546"/>
              <a:ext cx="310800" cy="10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Livvic SemiBold"/>
                  <a:ea typeface="Livvic SemiBold"/>
                  <a:cs typeface="Livvic SemiBold"/>
                  <a:sym typeface="Livvic SemiBold"/>
                </a:rPr>
                <a:t>3 blue</a:t>
              </a:r>
              <a:endParaRPr/>
            </a:p>
          </p:txBody>
        </p:sp>
      </p:grpSp>
      <p:grpSp>
        <p:nvGrpSpPr>
          <p:cNvPr id="186" name="Google Shape;186;p15"/>
          <p:cNvGrpSpPr/>
          <p:nvPr/>
        </p:nvGrpSpPr>
        <p:grpSpPr>
          <a:xfrm>
            <a:off x="1395369" y="9012778"/>
            <a:ext cx="1253619" cy="523242"/>
            <a:chOff x="-1380" y="0"/>
            <a:chExt cx="395488" cy="165071"/>
          </a:xfrm>
        </p:grpSpPr>
        <p:sp>
          <p:nvSpPr>
            <p:cNvPr id="187" name="Google Shape;187;p15"/>
            <p:cNvSpPr/>
            <p:nvPr/>
          </p:nvSpPr>
          <p:spPr>
            <a:xfrm>
              <a:off x="0" y="0"/>
              <a:ext cx="394108" cy="165071"/>
            </a:xfrm>
            <a:custGeom>
              <a:rect b="b" l="l" r="r" t="t"/>
              <a:pathLst>
                <a:path extrusionOk="0" h="165071" w="394108">
                  <a:moveTo>
                    <a:pt x="74367" y="0"/>
                  </a:moveTo>
                  <a:lnTo>
                    <a:pt x="319742" y="0"/>
                  </a:lnTo>
                  <a:cubicBezTo>
                    <a:pt x="360813" y="0"/>
                    <a:pt x="394108" y="33295"/>
                    <a:pt x="394108" y="74367"/>
                  </a:cubicBezTo>
                  <a:lnTo>
                    <a:pt x="394108" y="90704"/>
                  </a:lnTo>
                  <a:cubicBezTo>
                    <a:pt x="394108" y="131776"/>
                    <a:pt x="360813" y="165071"/>
                    <a:pt x="319742" y="165071"/>
                  </a:cubicBezTo>
                  <a:lnTo>
                    <a:pt x="74367" y="165071"/>
                  </a:lnTo>
                  <a:cubicBezTo>
                    <a:pt x="33295" y="165071"/>
                    <a:pt x="0" y="131776"/>
                    <a:pt x="0" y="90704"/>
                  </a:cubicBezTo>
                  <a:lnTo>
                    <a:pt x="0" y="74367"/>
                  </a:lnTo>
                  <a:cubicBezTo>
                    <a:pt x="0" y="33295"/>
                    <a:pt x="33295" y="0"/>
                    <a:pt x="74367" y="0"/>
                  </a:cubicBezTo>
                  <a:close/>
                </a:path>
              </a:pathLst>
            </a:custGeom>
            <a:solidFill>
              <a:srgbClr val="FFDE59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 txBox="1"/>
            <p:nvPr/>
          </p:nvSpPr>
          <p:spPr>
            <a:xfrm>
              <a:off x="-1380" y="14288"/>
              <a:ext cx="394200" cy="1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Livvic SemiBold"/>
                  <a:ea typeface="Livvic SemiBold"/>
                  <a:cs typeface="Livvic SemiBold"/>
                  <a:sym typeface="Livvic SemiBold"/>
                </a:rPr>
                <a:t>1 yellow</a:t>
              </a:r>
              <a:endParaRPr/>
            </a:p>
          </p:txBody>
        </p:sp>
      </p:grpSp>
      <p:grpSp>
        <p:nvGrpSpPr>
          <p:cNvPr id="189" name="Google Shape;189;p15"/>
          <p:cNvGrpSpPr/>
          <p:nvPr/>
        </p:nvGrpSpPr>
        <p:grpSpPr>
          <a:xfrm>
            <a:off x="3125252" y="9636276"/>
            <a:ext cx="1251600" cy="523248"/>
            <a:chOff x="0" y="0"/>
            <a:chExt cx="394847" cy="165071"/>
          </a:xfrm>
        </p:grpSpPr>
        <p:sp>
          <p:nvSpPr>
            <p:cNvPr id="190" name="Google Shape;190;p15"/>
            <p:cNvSpPr/>
            <p:nvPr/>
          </p:nvSpPr>
          <p:spPr>
            <a:xfrm>
              <a:off x="0" y="0"/>
              <a:ext cx="394108" cy="165071"/>
            </a:xfrm>
            <a:custGeom>
              <a:rect b="b" l="l" r="r" t="t"/>
              <a:pathLst>
                <a:path extrusionOk="0" h="165071" w="394108">
                  <a:moveTo>
                    <a:pt x="74367" y="0"/>
                  </a:moveTo>
                  <a:lnTo>
                    <a:pt x="319742" y="0"/>
                  </a:lnTo>
                  <a:cubicBezTo>
                    <a:pt x="360813" y="0"/>
                    <a:pt x="394108" y="33295"/>
                    <a:pt x="394108" y="74367"/>
                  </a:cubicBezTo>
                  <a:lnTo>
                    <a:pt x="394108" y="90704"/>
                  </a:lnTo>
                  <a:cubicBezTo>
                    <a:pt x="394108" y="131776"/>
                    <a:pt x="360813" y="165071"/>
                    <a:pt x="319742" y="165071"/>
                  </a:cubicBezTo>
                  <a:lnTo>
                    <a:pt x="74367" y="165071"/>
                  </a:lnTo>
                  <a:cubicBezTo>
                    <a:pt x="33295" y="165071"/>
                    <a:pt x="0" y="131776"/>
                    <a:pt x="0" y="90704"/>
                  </a:cubicBezTo>
                  <a:lnTo>
                    <a:pt x="0" y="74367"/>
                  </a:lnTo>
                  <a:cubicBezTo>
                    <a:pt x="0" y="33295"/>
                    <a:pt x="33295" y="0"/>
                    <a:pt x="74367" y="0"/>
                  </a:cubicBezTo>
                  <a:close/>
                </a:path>
              </a:pathLst>
            </a:custGeom>
            <a:solidFill>
              <a:srgbClr val="7ED957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 txBox="1"/>
            <p:nvPr/>
          </p:nvSpPr>
          <p:spPr>
            <a:xfrm>
              <a:off x="647" y="15124"/>
              <a:ext cx="394200" cy="1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Livvic SemiBold"/>
                  <a:ea typeface="Livvic SemiBold"/>
                  <a:cs typeface="Livvic SemiBold"/>
                  <a:sym typeface="Livvic SemiBold"/>
                </a:rPr>
                <a:t>5 green</a:t>
              </a:r>
              <a:endParaRPr/>
            </a:p>
          </p:txBody>
        </p:sp>
      </p:grpSp>
      <p:grpSp>
        <p:nvGrpSpPr>
          <p:cNvPr id="192" name="Google Shape;192;p15"/>
          <p:cNvGrpSpPr/>
          <p:nvPr/>
        </p:nvGrpSpPr>
        <p:grpSpPr>
          <a:xfrm>
            <a:off x="4853066" y="9636276"/>
            <a:ext cx="1247860" cy="523248"/>
            <a:chOff x="-443" y="0"/>
            <a:chExt cx="311346" cy="130552"/>
          </a:xfrm>
        </p:grpSpPr>
        <p:sp>
          <p:nvSpPr>
            <p:cNvPr id="193" name="Google Shape;193;p15"/>
            <p:cNvSpPr/>
            <p:nvPr/>
          </p:nvSpPr>
          <p:spPr>
            <a:xfrm>
              <a:off x="0" y="0"/>
              <a:ext cx="310903" cy="130552"/>
            </a:xfrm>
            <a:custGeom>
              <a:rect b="b" l="l" r="r" t="t"/>
              <a:pathLst>
                <a:path extrusionOk="0" h="130552" w="310903">
                  <a:moveTo>
                    <a:pt x="65276" y="0"/>
                  </a:moveTo>
                  <a:lnTo>
                    <a:pt x="245627" y="0"/>
                  </a:lnTo>
                  <a:cubicBezTo>
                    <a:pt x="281678" y="0"/>
                    <a:pt x="310903" y="29225"/>
                    <a:pt x="310903" y="65276"/>
                  </a:cubicBezTo>
                  <a:lnTo>
                    <a:pt x="310903" y="65276"/>
                  </a:lnTo>
                  <a:cubicBezTo>
                    <a:pt x="310903" y="101327"/>
                    <a:pt x="281678" y="130552"/>
                    <a:pt x="245627" y="130552"/>
                  </a:cubicBezTo>
                  <a:lnTo>
                    <a:pt x="65276" y="130552"/>
                  </a:lnTo>
                  <a:cubicBezTo>
                    <a:pt x="29225" y="130552"/>
                    <a:pt x="0" y="101327"/>
                    <a:pt x="0" y="65276"/>
                  </a:cubicBezTo>
                  <a:lnTo>
                    <a:pt x="0" y="65276"/>
                  </a:lnTo>
                  <a:cubicBezTo>
                    <a:pt x="0" y="29225"/>
                    <a:pt x="29225" y="0"/>
                    <a:pt x="65276" y="0"/>
                  </a:cubicBezTo>
                  <a:close/>
                </a:path>
              </a:pathLst>
            </a:custGeom>
            <a:solidFill>
              <a:srgbClr val="FF914D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 txBox="1"/>
            <p:nvPr/>
          </p:nvSpPr>
          <p:spPr>
            <a:xfrm>
              <a:off x="-443" y="14949"/>
              <a:ext cx="310800" cy="10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Livvic SemiBold"/>
                  <a:ea typeface="Livvic SemiBold"/>
                  <a:cs typeface="Livvic SemiBold"/>
                  <a:sym typeface="Livvic SemiBold"/>
                </a:rPr>
                <a:t>6 orange</a:t>
              </a:r>
              <a:endParaRPr/>
            </a:p>
          </p:txBody>
        </p:sp>
      </p:grpSp>
      <p:grpSp>
        <p:nvGrpSpPr>
          <p:cNvPr id="195" name="Google Shape;195;p15"/>
          <p:cNvGrpSpPr/>
          <p:nvPr/>
        </p:nvGrpSpPr>
        <p:grpSpPr>
          <a:xfrm>
            <a:off x="1395644" y="9638925"/>
            <a:ext cx="1253358" cy="523248"/>
            <a:chOff x="-1293" y="0"/>
            <a:chExt cx="395401" cy="165071"/>
          </a:xfrm>
        </p:grpSpPr>
        <p:sp>
          <p:nvSpPr>
            <p:cNvPr id="196" name="Google Shape;196;p15"/>
            <p:cNvSpPr/>
            <p:nvPr/>
          </p:nvSpPr>
          <p:spPr>
            <a:xfrm>
              <a:off x="0" y="0"/>
              <a:ext cx="394108" cy="165071"/>
            </a:xfrm>
            <a:custGeom>
              <a:rect b="b" l="l" r="r" t="t"/>
              <a:pathLst>
                <a:path extrusionOk="0" h="165071" w="394108">
                  <a:moveTo>
                    <a:pt x="74367" y="0"/>
                  </a:moveTo>
                  <a:lnTo>
                    <a:pt x="319742" y="0"/>
                  </a:lnTo>
                  <a:cubicBezTo>
                    <a:pt x="360813" y="0"/>
                    <a:pt x="394108" y="33295"/>
                    <a:pt x="394108" y="74367"/>
                  </a:cubicBezTo>
                  <a:lnTo>
                    <a:pt x="394108" y="90704"/>
                  </a:lnTo>
                  <a:cubicBezTo>
                    <a:pt x="394108" y="131776"/>
                    <a:pt x="360813" y="165071"/>
                    <a:pt x="319742" y="165071"/>
                  </a:cubicBezTo>
                  <a:lnTo>
                    <a:pt x="74367" y="165071"/>
                  </a:lnTo>
                  <a:cubicBezTo>
                    <a:pt x="33295" y="165071"/>
                    <a:pt x="0" y="131776"/>
                    <a:pt x="0" y="90704"/>
                  </a:cubicBezTo>
                  <a:lnTo>
                    <a:pt x="0" y="74367"/>
                  </a:lnTo>
                  <a:cubicBezTo>
                    <a:pt x="0" y="33295"/>
                    <a:pt x="33295" y="0"/>
                    <a:pt x="74367" y="0"/>
                  </a:cubicBezTo>
                  <a:close/>
                </a:path>
              </a:pathLst>
            </a:custGeom>
            <a:solidFill>
              <a:srgbClr val="5E17EB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 txBox="1"/>
            <p:nvPr/>
          </p:nvSpPr>
          <p:spPr>
            <a:xfrm>
              <a:off x="-1293" y="14288"/>
              <a:ext cx="394200" cy="1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Livvic SemiBold"/>
                  <a:ea typeface="Livvic SemiBold"/>
                  <a:cs typeface="Livvic SemiBold"/>
                  <a:sym typeface="Livvic SemiBold"/>
                </a:rPr>
                <a:t>4 purple</a:t>
              </a:r>
              <a:endParaRPr/>
            </a:p>
          </p:txBody>
        </p:sp>
      </p:grpSp>
      <p:sp>
        <p:nvSpPr>
          <p:cNvPr id="198" name="Google Shape;198;p15"/>
          <p:cNvSpPr/>
          <p:nvPr/>
        </p:nvSpPr>
        <p:spPr>
          <a:xfrm>
            <a:off x="5244629" y="2027210"/>
            <a:ext cx="2900339" cy="2694679"/>
          </a:xfrm>
          <a:custGeom>
            <a:rect b="b" l="l" r="r" t="t"/>
            <a:pathLst>
              <a:path extrusionOk="0" h="2694679" w="2900339">
                <a:moveTo>
                  <a:pt x="0" y="0"/>
                </a:moveTo>
                <a:lnTo>
                  <a:pt x="2900340" y="0"/>
                </a:lnTo>
                <a:lnTo>
                  <a:pt x="2900340" y="2694679"/>
                </a:lnTo>
                <a:lnTo>
                  <a:pt x="0" y="2694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5"/>
          <p:cNvSpPr/>
          <p:nvPr/>
        </p:nvSpPr>
        <p:spPr>
          <a:xfrm rot="-1311173">
            <a:off x="-853874" y="5217726"/>
            <a:ext cx="3024000" cy="1863884"/>
          </a:xfrm>
          <a:custGeom>
            <a:rect b="b" l="l" r="r" t="t"/>
            <a:pathLst>
              <a:path extrusionOk="0" h="1863884" w="3024000">
                <a:moveTo>
                  <a:pt x="0" y="0"/>
                </a:moveTo>
                <a:lnTo>
                  <a:pt x="3024000" y="0"/>
                </a:lnTo>
                <a:lnTo>
                  <a:pt x="3024000" y="1863883"/>
                </a:lnTo>
                <a:lnTo>
                  <a:pt x="0" y="1863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5"/>
          <p:cNvSpPr/>
          <p:nvPr/>
        </p:nvSpPr>
        <p:spPr>
          <a:xfrm rot="-367448">
            <a:off x="1120340" y="4428970"/>
            <a:ext cx="618447" cy="585838"/>
          </a:xfrm>
          <a:custGeom>
            <a:rect b="b" l="l" r="r" t="t"/>
            <a:pathLst>
              <a:path extrusionOk="0" h="585838" w="618447">
                <a:moveTo>
                  <a:pt x="0" y="0"/>
                </a:moveTo>
                <a:lnTo>
                  <a:pt x="618447" y="0"/>
                </a:lnTo>
                <a:lnTo>
                  <a:pt x="618447" y="585838"/>
                </a:lnTo>
                <a:lnTo>
                  <a:pt x="0" y="585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5"/>
          <p:cNvSpPr/>
          <p:nvPr/>
        </p:nvSpPr>
        <p:spPr>
          <a:xfrm rot="-948313">
            <a:off x="1715572" y="2783595"/>
            <a:ext cx="792260" cy="750486"/>
          </a:xfrm>
          <a:custGeom>
            <a:rect b="b" l="l" r="r" t="t"/>
            <a:pathLst>
              <a:path extrusionOk="0" h="750486" w="792260">
                <a:moveTo>
                  <a:pt x="0" y="0"/>
                </a:moveTo>
                <a:lnTo>
                  <a:pt x="792260" y="0"/>
                </a:lnTo>
                <a:lnTo>
                  <a:pt x="792260" y="750486"/>
                </a:lnTo>
                <a:lnTo>
                  <a:pt x="0" y="750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5"/>
          <p:cNvSpPr/>
          <p:nvPr/>
        </p:nvSpPr>
        <p:spPr>
          <a:xfrm rot="-150610">
            <a:off x="5488103" y="6081261"/>
            <a:ext cx="504305" cy="477715"/>
          </a:xfrm>
          <a:custGeom>
            <a:rect b="b" l="l" r="r" t="t"/>
            <a:pathLst>
              <a:path extrusionOk="0" h="477715" w="504305">
                <a:moveTo>
                  <a:pt x="0" y="0"/>
                </a:moveTo>
                <a:lnTo>
                  <a:pt x="504305" y="0"/>
                </a:lnTo>
                <a:lnTo>
                  <a:pt x="504305" y="477715"/>
                </a:lnTo>
                <a:lnTo>
                  <a:pt x="0" y="477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5"/>
          <p:cNvSpPr/>
          <p:nvPr/>
        </p:nvSpPr>
        <p:spPr>
          <a:xfrm rot="-150610">
            <a:off x="6018681" y="5074372"/>
            <a:ext cx="792260" cy="750486"/>
          </a:xfrm>
          <a:custGeom>
            <a:rect b="b" l="l" r="r" t="t"/>
            <a:pathLst>
              <a:path extrusionOk="0" h="750486" w="792260">
                <a:moveTo>
                  <a:pt x="0" y="0"/>
                </a:moveTo>
                <a:lnTo>
                  <a:pt x="792260" y="0"/>
                </a:lnTo>
                <a:lnTo>
                  <a:pt x="792260" y="750486"/>
                </a:lnTo>
                <a:lnTo>
                  <a:pt x="0" y="750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5"/>
          <p:cNvSpPr/>
          <p:nvPr/>
        </p:nvSpPr>
        <p:spPr>
          <a:xfrm rot="2309247">
            <a:off x="749489" y="3476777"/>
            <a:ext cx="490838" cy="464957"/>
          </a:xfrm>
          <a:custGeom>
            <a:rect b="b" l="l" r="r" t="t"/>
            <a:pathLst>
              <a:path extrusionOk="0" h="464957" w="490838">
                <a:moveTo>
                  <a:pt x="0" y="0"/>
                </a:moveTo>
                <a:lnTo>
                  <a:pt x="490838" y="0"/>
                </a:lnTo>
                <a:lnTo>
                  <a:pt x="490838" y="464957"/>
                </a:lnTo>
                <a:lnTo>
                  <a:pt x="0" y="464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5"/>
          <p:cNvSpPr txBox="1"/>
          <p:nvPr/>
        </p:nvSpPr>
        <p:spPr>
          <a:xfrm>
            <a:off x="789477" y="670155"/>
            <a:ext cx="660105" cy="178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Name:</a:t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4115181" y="683985"/>
            <a:ext cx="7396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Date: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868827" y="3647660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08" name="Google Shape;208;p15"/>
          <p:cNvSpPr txBox="1"/>
          <p:nvPr/>
        </p:nvSpPr>
        <p:spPr>
          <a:xfrm>
            <a:off x="2017551" y="3133243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09" name="Google Shape;209;p15"/>
          <p:cNvSpPr txBox="1"/>
          <p:nvPr/>
        </p:nvSpPr>
        <p:spPr>
          <a:xfrm>
            <a:off x="1335413" y="4696294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6320661" y="5425974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11" name="Google Shape;211;p15"/>
          <p:cNvSpPr txBox="1"/>
          <p:nvPr/>
        </p:nvSpPr>
        <p:spPr>
          <a:xfrm>
            <a:off x="5646104" y="6303169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12" name="Google Shape;212;p15"/>
          <p:cNvSpPr txBox="1"/>
          <p:nvPr/>
        </p:nvSpPr>
        <p:spPr>
          <a:xfrm>
            <a:off x="252647" y="5699607"/>
            <a:ext cx="188301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2</a:t>
            </a:r>
            <a:endParaRPr/>
          </a:p>
        </p:txBody>
      </p:sp>
      <p:sp>
        <p:nvSpPr>
          <p:cNvPr id="213" name="Google Shape;213;p15"/>
          <p:cNvSpPr txBox="1"/>
          <p:nvPr/>
        </p:nvSpPr>
        <p:spPr>
          <a:xfrm>
            <a:off x="4268107" y="7232206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2</a:t>
            </a:r>
            <a:endParaRPr/>
          </a:p>
        </p:txBody>
      </p:sp>
      <p:sp>
        <p:nvSpPr>
          <p:cNvPr id="214" name="Google Shape;214;p15"/>
          <p:cNvSpPr txBox="1"/>
          <p:nvPr/>
        </p:nvSpPr>
        <p:spPr>
          <a:xfrm>
            <a:off x="2845851" y="4063012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3</a:t>
            </a:r>
            <a:endParaRPr/>
          </a:p>
        </p:txBody>
      </p:sp>
      <p:sp>
        <p:nvSpPr>
          <p:cNvPr id="215" name="Google Shape;215;p15"/>
          <p:cNvSpPr txBox="1"/>
          <p:nvPr/>
        </p:nvSpPr>
        <p:spPr>
          <a:xfrm>
            <a:off x="3653857" y="4740939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216" name="Google Shape;216;p15"/>
          <p:cNvSpPr txBox="1"/>
          <p:nvPr/>
        </p:nvSpPr>
        <p:spPr>
          <a:xfrm>
            <a:off x="4186209" y="5618962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5</a:t>
            </a:r>
            <a:endParaRPr/>
          </a:p>
        </p:txBody>
      </p:sp>
      <p:sp>
        <p:nvSpPr>
          <p:cNvPr id="217" name="Google Shape;217;p15"/>
          <p:cNvSpPr txBox="1"/>
          <p:nvPr/>
        </p:nvSpPr>
        <p:spPr>
          <a:xfrm>
            <a:off x="3125252" y="5618962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5</a:t>
            </a:r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4416850" y="4063012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3</a:t>
            </a:r>
            <a:endParaRPr/>
          </a:p>
        </p:txBody>
      </p:sp>
      <p:sp>
        <p:nvSpPr>
          <p:cNvPr id="219" name="Google Shape;219;p15"/>
          <p:cNvSpPr txBox="1"/>
          <p:nvPr/>
        </p:nvSpPr>
        <p:spPr>
          <a:xfrm>
            <a:off x="3561580" y="3052598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3</a:t>
            </a:r>
            <a:endParaRPr/>
          </a:p>
        </p:txBody>
      </p:sp>
      <p:sp>
        <p:nvSpPr>
          <p:cNvPr id="220" name="Google Shape;220;p15"/>
          <p:cNvSpPr txBox="1"/>
          <p:nvPr/>
        </p:nvSpPr>
        <p:spPr>
          <a:xfrm>
            <a:off x="3313553" y="3486370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3655731" y="2503325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5</a:t>
            </a:r>
            <a:endParaRPr/>
          </a:p>
        </p:txBody>
      </p:sp>
      <p:sp>
        <p:nvSpPr>
          <p:cNvPr id="222" name="Google Shape;222;p15"/>
          <p:cNvSpPr txBox="1"/>
          <p:nvPr/>
        </p:nvSpPr>
        <p:spPr>
          <a:xfrm>
            <a:off x="3997908" y="3177888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3</a:t>
            </a:r>
            <a:endParaRPr/>
          </a:p>
        </p:txBody>
      </p:sp>
      <p:sp>
        <p:nvSpPr>
          <p:cNvPr id="223" name="Google Shape;223;p15"/>
          <p:cNvSpPr txBox="1"/>
          <p:nvPr/>
        </p:nvSpPr>
        <p:spPr>
          <a:xfrm>
            <a:off x="4456408" y="3449183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5</a:t>
            </a:r>
            <a:endParaRPr/>
          </a:p>
        </p:txBody>
      </p:sp>
      <p:sp>
        <p:nvSpPr>
          <p:cNvPr id="224" name="Google Shape;224;p15"/>
          <p:cNvSpPr txBox="1"/>
          <p:nvPr/>
        </p:nvSpPr>
        <p:spPr>
          <a:xfrm>
            <a:off x="2890335" y="3449183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5</a:t>
            </a:r>
            <a:endParaRPr/>
          </a:p>
        </p:txBody>
      </p:sp>
      <p:sp>
        <p:nvSpPr>
          <p:cNvPr id="225" name="Google Shape;225;p15"/>
          <p:cNvSpPr txBox="1"/>
          <p:nvPr/>
        </p:nvSpPr>
        <p:spPr>
          <a:xfrm>
            <a:off x="6502861" y="3982367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226" name="Google Shape;226;p15"/>
          <p:cNvSpPr txBox="1"/>
          <p:nvPr/>
        </p:nvSpPr>
        <p:spPr>
          <a:xfrm>
            <a:off x="5604492" y="3821076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4</a:t>
            </a:r>
            <a:endParaRPr/>
          </a:p>
        </p:txBody>
      </p:sp>
      <p:sp>
        <p:nvSpPr>
          <p:cNvPr id="227" name="Google Shape;227;p15"/>
          <p:cNvSpPr txBox="1"/>
          <p:nvPr/>
        </p:nvSpPr>
        <p:spPr>
          <a:xfrm>
            <a:off x="5954062" y="7369366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3</a:t>
            </a:r>
            <a:endParaRPr/>
          </a:p>
        </p:txBody>
      </p:sp>
      <p:sp>
        <p:nvSpPr>
          <p:cNvPr id="228" name="Google Shape;228;p15"/>
          <p:cNvSpPr txBox="1"/>
          <p:nvPr/>
        </p:nvSpPr>
        <p:spPr>
          <a:xfrm>
            <a:off x="6502861" y="8101109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6002627" y="8327347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6502861" y="8536546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6226510" y="7437946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32" name="Google Shape;232;p15"/>
          <p:cNvSpPr txBox="1"/>
          <p:nvPr/>
        </p:nvSpPr>
        <p:spPr>
          <a:xfrm>
            <a:off x="5792793" y="7862997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33" name="Google Shape;233;p15"/>
          <p:cNvSpPr txBox="1"/>
          <p:nvPr/>
        </p:nvSpPr>
        <p:spPr>
          <a:xfrm>
            <a:off x="680526" y="5699607"/>
            <a:ext cx="188301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234" name="Google Shape;234;p15"/>
          <p:cNvSpPr txBox="1"/>
          <p:nvPr/>
        </p:nvSpPr>
        <p:spPr>
          <a:xfrm>
            <a:off x="64345" y="6339169"/>
            <a:ext cx="188301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2</a:t>
            </a:r>
            <a:endParaRPr/>
          </a:p>
        </p:txBody>
      </p:sp>
      <p:sp>
        <p:nvSpPr>
          <p:cNvPr id="235" name="Google Shape;235;p15"/>
          <p:cNvSpPr txBox="1"/>
          <p:nvPr/>
        </p:nvSpPr>
        <p:spPr>
          <a:xfrm>
            <a:off x="902554" y="6704890"/>
            <a:ext cx="188301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2</a:t>
            </a:r>
            <a:endParaRPr/>
          </a:p>
        </p:txBody>
      </p:sp>
      <p:sp>
        <p:nvSpPr>
          <p:cNvPr id="236" name="Google Shape;236;p15"/>
          <p:cNvSpPr txBox="1"/>
          <p:nvPr/>
        </p:nvSpPr>
        <p:spPr>
          <a:xfrm>
            <a:off x="3341576" y="5860897"/>
            <a:ext cx="188301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4</a:t>
            </a:r>
            <a:endParaRPr/>
          </a:p>
        </p:txBody>
      </p:sp>
      <p:sp>
        <p:nvSpPr>
          <p:cNvPr id="237" name="Google Shape;237;p15"/>
          <p:cNvSpPr txBox="1"/>
          <p:nvPr/>
        </p:nvSpPr>
        <p:spPr>
          <a:xfrm>
            <a:off x="3780000" y="5860897"/>
            <a:ext cx="188301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4</a:t>
            </a:r>
            <a:endParaRPr/>
          </a:p>
        </p:txBody>
      </p:sp>
      <p:sp>
        <p:nvSpPr>
          <p:cNvPr id="238" name="Google Shape;238;p15"/>
          <p:cNvSpPr txBox="1"/>
          <p:nvPr/>
        </p:nvSpPr>
        <p:spPr>
          <a:xfrm>
            <a:off x="5740255" y="4131592"/>
            <a:ext cx="188301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39" name="Google Shape;239;p15"/>
          <p:cNvSpPr txBox="1"/>
          <p:nvPr/>
        </p:nvSpPr>
        <p:spPr>
          <a:xfrm>
            <a:off x="5886944" y="3704175"/>
            <a:ext cx="188301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40" name="Google Shape;240;p15"/>
          <p:cNvSpPr txBox="1"/>
          <p:nvPr/>
        </p:nvSpPr>
        <p:spPr>
          <a:xfrm>
            <a:off x="4456408" y="3201823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241" name="Google Shape;241;p15"/>
          <p:cNvSpPr txBox="1"/>
          <p:nvPr/>
        </p:nvSpPr>
        <p:spPr>
          <a:xfrm>
            <a:off x="2890335" y="3189758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 rot="-1922624">
            <a:off x="968025" y="6030111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43" name="Google Shape;243;p15"/>
          <p:cNvSpPr txBox="1"/>
          <p:nvPr/>
        </p:nvSpPr>
        <p:spPr>
          <a:xfrm>
            <a:off x="1147112" y="6339169"/>
            <a:ext cx="188301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244" name="Google Shape;244;p15"/>
          <p:cNvSpPr txBox="1"/>
          <p:nvPr/>
        </p:nvSpPr>
        <p:spPr>
          <a:xfrm>
            <a:off x="774676" y="6007427"/>
            <a:ext cx="188301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158496" y="6704890"/>
            <a:ext cx="188301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2</a:t>
            </a:r>
            <a:endParaRPr/>
          </a:p>
        </p:txBody>
      </p:sp>
      <p:sp>
        <p:nvSpPr>
          <p:cNvPr id="246" name="Google Shape;246;p15"/>
          <p:cNvSpPr txBox="1"/>
          <p:nvPr/>
        </p:nvSpPr>
        <p:spPr>
          <a:xfrm>
            <a:off x="695326" y="6929135"/>
            <a:ext cx="188301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391449" y="5264683"/>
            <a:ext cx="188301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2</a:t>
            </a:r>
            <a:endParaRPr/>
          </a:p>
        </p:txBody>
      </p:sp>
      <p:sp>
        <p:nvSpPr>
          <p:cNvPr id="248" name="Google Shape;248;p15"/>
          <p:cNvSpPr txBox="1"/>
          <p:nvPr/>
        </p:nvSpPr>
        <p:spPr>
          <a:xfrm>
            <a:off x="3653857" y="5587264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249" name="Google Shape;249;p15"/>
          <p:cNvSpPr txBox="1"/>
          <p:nvPr/>
        </p:nvSpPr>
        <p:spPr>
          <a:xfrm>
            <a:off x="2936951" y="6071062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4362257" y="6071062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51" name="Google Shape;251;p15"/>
          <p:cNvSpPr txBox="1"/>
          <p:nvPr/>
        </p:nvSpPr>
        <p:spPr>
          <a:xfrm>
            <a:off x="3653857" y="3599333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6</a:t>
            </a:r>
            <a:endParaRPr/>
          </a:p>
        </p:txBody>
      </p:sp>
      <p:sp>
        <p:nvSpPr>
          <p:cNvPr id="252" name="Google Shape;252;p15"/>
          <p:cNvSpPr txBox="1"/>
          <p:nvPr/>
        </p:nvSpPr>
        <p:spPr>
          <a:xfrm>
            <a:off x="3749881" y="3889656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53" name="Google Shape;253;p15"/>
          <p:cNvSpPr txBox="1"/>
          <p:nvPr/>
        </p:nvSpPr>
        <p:spPr>
          <a:xfrm>
            <a:off x="3561580" y="3889656"/>
            <a:ext cx="188301" cy="11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1</a:t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3341576" y="6046932"/>
            <a:ext cx="188301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4</a:t>
            </a:r>
            <a:endParaRPr/>
          </a:p>
        </p:txBody>
      </p:sp>
      <p:sp>
        <p:nvSpPr>
          <p:cNvPr id="255" name="Google Shape;255;p15"/>
          <p:cNvSpPr txBox="1"/>
          <p:nvPr/>
        </p:nvSpPr>
        <p:spPr>
          <a:xfrm>
            <a:off x="3809606" y="6058997"/>
            <a:ext cx="188301" cy="1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C52FF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6"/>
          <p:cNvGrpSpPr/>
          <p:nvPr/>
        </p:nvGrpSpPr>
        <p:grpSpPr>
          <a:xfrm>
            <a:off x="391449" y="361406"/>
            <a:ext cx="6777101" cy="9969188"/>
            <a:chOff x="0" y="0"/>
            <a:chExt cx="2428760" cy="3572732"/>
          </a:xfrm>
        </p:grpSpPr>
        <p:sp>
          <p:nvSpPr>
            <p:cNvPr id="261" name="Google Shape;261;p16"/>
            <p:cNvSpPr/>
            <p:nvPr/>
          </p:nvSpPr>
          <p:spPr>
            <a:xfrm>
              <a:off x="0" y="0"/>
              <a:ext cx="2428760" cy="3572732"/>
            </a:xfrm>
            <a:custGeom>
              <a:rect b="b" l="l" r="r" t="t"/>
              <a:pathLst>
                <a:path extrusionOk="0" h="3572732" w="2428760">
                  <a:moveTo>
                    <a:pt x="42267" y="0"/>
                  </a:moveTo>
                  <a:lnTo>
                    <a:pt x="2386493" y="0"/>
                  </a:lnTo>
                  <a:cubicBezTo>
                    <a:pt x="2397703" y="0"/>
                    <a:pt x="2408454" y="4453"/>
                    <a:pt x="2416380" y="12380"/>
                  </a:cubicBezTo>
                  <a:cubicBezTo>
                    <a:pt x="2424307" y="20307"/>
                    <a:pt x="2428760" y="31057"/>
                    <a:pt x="2428760" y="42267"/>
                  </a:cubicBezTo>
                  <a:lnTo>
                    <a:pt x="2428760" y="3530464"/>
                  </a:lnTo>
                  <a:cubicBezTo>
                    <a:pt x="2428760" y="3541675"/>
                    <a:pt x="2424307" y="3552425"/>
                    <a:pt x="2416380" y="3560352"/>
                  </a:cubicBezTo>
                  <a:cubicBezTo>
                    <a:pt x="2408454" y="3568279"/>
                    <a:pt x="2397703" y="3572732"/>
                    <a:pt x="2386493" y="3572732"/>
                  </a:cubicBezTo>
                  <a:lnTo>
                    <a:pt x="42267" y="3572732"/>
                  </a:lnTo>
                  <a:cubicBezTo>
                    <a:pt x="18924" y="3572732"/>
                    <a:pt x="0" y="3553808"/>
                    <a:pt x="0" y="3530464"/>
                  </a:cubicBezTo>
                  <a:lnTo>
                    <a:pt x="0" y="42267"/>
                  </a:lnTo>
                  <a:cubicBezTo>
                    <a:pt x="0" y="18924"/>
                    <a:pt x="18924" y="0"/>
                    <a:pt x="42267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 txBox="1"/>
            <p:nvPr/>
          </p:nvSpPr>
          <p:spPr>
            <a:xfrm>
              <a:off x="0" y="28575"/>
              <a:ext cx="2428760" cy="35441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6"/>
          <p:cNvGrpSpPr/>
          <p:nvPr/>
        </p:nvGrpSpPr>
        <p:grpSpPr>
          <a:xfrm>
            <a:off x="2800028" y="3333156"/>
            <a:ext cx="1959943" cy="387777"/>
            <a:chOff x="0" y="-57150"/>
            <a:chExt cx="1150437" cy="227616"/>
          </a:xfrm>
        </p:grpSpPr>
        <p:sp>
          <p:nvSpPr>
            <p:cNvPr id="264" name="Google Shape;264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 txBox="1"/>
            <p:nvPr/>
          </p:nvSpPr>
          <p:spPr>
            <a:xfrm>
              <a:off x="0" y="-57150"/>
              <a:ext cx="1150437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6"/>
          <p:cNvGrpSpPr/>
          <p:nvPr/>
        </p:nvGrpSpPr>
        <p:grpSpPr>
          <a:xfrm>
            <a:off x="2800028" y="7421871"/>
            <a:ext cx="1959943" cy="306641"/>
            <a:chOff x="0" y="-9525"/>
            <a:chExt cx="1150437" cy="179991"/>
          </a:xfrm>
        </p:grpSpPr>
        <p:sp>
          <p:nvSpPr>
            <p:cNvPr id="267" name="Google Shape;267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6"/>
          <p:cNvGrpSpPr/>
          <p:nvPr/>
        </p:nvGrpSpPr>
        <p:grpSpPr>
          <a:xfrm>
            <a:off x="2800028" y="6210750"/>
            <a:ext cx="1959943" cy="306641"/>
            <a:chOff x="0" y="-9525"/>
            <a:chExt cx="1150437" cy="179991"/>
          </a:xfrm>
        </p:grpSpPr>
        <p:sp>
          <p:nvSpPr>
            <p:cNvPr id="270" name="Google Shape;270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6"/>
          <p:cNvGrpSpPr/>
          <p:nvPr/>
        </p:nvGrpSpPr>
        <p:grpSpPr>
          <a:xfrm>
            <a:off x="1910462" y="6735207"/>
            <a:ext cx="338410" cy="342376"/>
            <a:chOff x="0" y="-9525"/>
            <a:chExt cx="812800" cy="822325"/>
          </a:xfrm>
        </p:grpSpPr>
        <p:sp>
          <p:nvSpPr>
            <p:cNvPr id="273" name="Google Shape;27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6"/>
          <p:cNvGrpSpPr/>
          <p:nvPr/>
        </p:nvGrpSpPr>
        <p:grpSpPr>
          <a:xfrm>
            <a:off x="2329350" y="6735207"/>
            <a:ext cx="338410" cy="342376"/>
            <a:chOff x="0" y="-9525"/>
            <a:chExt cx="812800" cy="822325"/>
          </a:xfrm>
        </p:grpSpPr>
        <p:sp>
          <p:nvSpPr>
            <p:cNvPr id="276" name="Google Shape;27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2748238" y="6735207"/>
            <a:ext cx="338410" cy="342376"/>
            <a:chOff x="0" y="-9525"/>
            <a:chExt cx="812800" cy="822325"/>
          </a:xfrm>
        </p:grpSpPr>
        <p:sp>
          <p:nvSpPr>
            <p:cNvPr id="279" name="Google Shape;27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6"/>
          <p:cNvGrpSpPr/>
          <p:nvPr/>
        </p:nvGrpSpPr>
        <p:grpSpPr>
          <a:xfrm>
            <a:off x="3167125" y="6735207"/>
            <a:ext cx="338410" cy="342376"/>
            <a:chOff x="0" y="-9525"/>
            <a:chExt cx="812800" cy="822325"/>
          </a:xfrm>
        </p:grpSpPr>
        <p:sp>
          <p:nvSpPr>
            <p:cNvPr id="282" name="Google Shape;28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16"/>
          <p:cNvGrpSpPr/>
          <p:nvPr/>
        </p:nvGrpSpPr>
        <p:grpSpPr>
          <a:xfrm>
            <a:off x="3586013" y="6735207"/>
            <a:ext cx="338410" cy="342376"/>
            <a:chOff x="0" y="-9525"/>
            <a:chExt cx="812800" cy="822325"/>
          </a:xfrm>
        </p:grpSpPr>
        <p:sp>
          <p:nvSpPr>
            <p:cNvPr id="285" name="Google Shape;28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C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6"/>
          <p:cNvSpPr/>
          <p:nvPr/>
        </p:nvSpPr>
        <p:spPr>
          <a:xfrm>
            <a:off x="2942035" y="8393428"/>
            <a:ext cx="1151878" cy="1171040"/>
          </a:xfrm>
          <a:custGeom>
            <a:rect b="b" l="l" r="r" t="t"/>
            <a:pathLst>
              <a:path extrusionOk="0" h="1171040" w="1151878">
                <a:moveTo>
                  <a:pt x="0" y="0"/>
                </a:moveTo>
                <a:lnTo>
                  <a:pt x="1151878" y="0"/>
                </a:lnTo>
                <a:lnTo>
                  <a:pt x="1151878" y="1171040"/>
                </a:lnTo>
                <a:lnTo>
                  <a:pt x="0" y="1171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16"/>
          <p:cNvSpPr/>
          <p:nvPr/>
        </p:nvSpPr>
        <p:spPr>
          <a:xfrm>
            <a:off x="6002478" y="8090462"/>
            <a:ext cx="632483" cy="1474006"/>
          </a:xfrm>
          <a:custGeom>
            <a:rect b="b" l="l" r="r" t="t"/>
            <a:pathLst>
              <a:path extrusionOk="0" h="1474006" w="632483">
                <a:moveTo>
                  <a:pt x="0" y="0"/>
                </a:moveTo>
                <a:lnTo>
                  <a:pt x="632483" y="0"/>
                </a:lnTo>
                <a:lnTo>
                  <a:pt x="632483" y="1474006"/>
                </a:lnTo>
                <a:lnTo>
                  <a:pt x="0" y="1474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6"/>
          <p:cNvSpPr/>
          <p:nvPr/>
        </p:nvSpPr>
        <p:spPr>
          <a:xfrm>
            <a:off x="4301257" y="8153046"/>
            <a:ext cx="1519143" cy="1411422"/>
          </a:xfrm>
          <a:custGeom>
            <a:rect b="b" l="l" r="r" t="t"/>
            <a:pathLst>
              <a:path extrusionOk="0" h="1411422" w="1519143">
                <a:moveTo>
                  <a:pt x="0" y="0"/>
                </a:moveTo>
                <a:lnTo>
                  <a:pt x="1519143" y="0"/>
                </a:lnTo>
                <a:lnTo>
                  <a:pt x="1519143" y="1411422"/>
                </a:lnTo>
                <a:lnTo>
                  <a:pt x="0" y="1411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6"/>
          <p:cNvSpPr/>
          <p:nvPr/>
        </p:nvSpPr>
        <p:spPr>
          <a:xfrm>
            <a:off x="925039" y="8517052"/>
            <a:ext cx="1699348" cy="1047416"/>
          </a:xfrm>
          <a:custGeom>
            <a:rect b="b" l="l" r="r" t="t"/>
            <a:pathLst>
              <a:path extrusionOk="0" h="1047416" w="1699348">
                <a:moveTo>
                  <a:pt x="0" y="0"/>
                </a:moveTo>
                <a:lnTo>
                  <a:pt x="1699348" y="0"/>
                </a:lnTo>
                <a:lnTo>
                  <a:pt x="1699348" y="1047416"/>
                </a:lnTo>
                <a:lnTo>
                  <a:pt x="0" y="10474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6"/>
          <p:cNvSpPr/>
          <p:nvPr/>
        </p:nvSpPr>
        <p:spPr>
          <a:xfrm>
            <a:off x="2463560" y="8290429"/>
            <a:ext cx="478476" cy="453247"/>
          </a:xfrm>
          <a:custGeom>
            <a:rect b="b" l="l" r="r" t="t"/>
            <a:pathLst>
              <a:path extrusionOk="0" h="453247" w="478476">
                <a:moveTo>
                  <a:pt x="0" y="0"/>
                </a:moveTo>
                <a:lnTo>
                  <a:pt x="478475" y="0"/>
                </a:lnTo>
                <a:lnTo>
                  <a:pt x="478475" y="453247"/>
                </a:lnTo>
                <a:lnTo>
                  <a:pt x="0" y="453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2" name="Google Shape;292;p16"/>
          <p:cNvGrpSpPr/>
          <p:nvPr/>
        </p:nvGrpSpPr>
        <p:grpSpPr>
          <a:xfrm>
            <a:off x="4029232" y="6737574"/>
            <a:ext cx="338410" cy="342376"/>
            <a:chOff x="0" y="-9525"/>
            <a:chExt cx="812800" cy="822325"/>
          </a:xfrm>
        </p:grpSpPr>
        <p:sp>
          <p:nvSpPr>
            <p:cNvPr id="293" name="Google Shape;29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E1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16"/>
          <p:cNvGrpSpPr/>
          <p:nvPr/>
        </p:nvGrpSpPr>
        <p:grpSpPr>
          <a:xfrm>
            <a:off x="4472451" y="6737574"/>
            <a:ext cx="338410" cy="342376"/>
            <a:chOff x="0" y="-9525"/>
            <a:chExt cx="812800" cy="822325"/>
          </a:xfrm>
        </p:grpSpPr>
        <p:sp>
          <p:nvSpPr>
            <p:cNvPr id="296" name="Google Shape;29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A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16"/>
          <p:cNvGrpSpPr/>
          <p:nvPr/>
        </p:nvGrpSpPr>
        <p:grpSpPr>
          <a:xfrm>
            <a:off x="4915670" y="6737574"/>
            <a:ext cx="338410" cy="342376"/>
            <a:chOff x="0" y="-9525"/>
            <a:chExt cx="812800" cy="822325"/>
          </a:xfrm>
        </p:grpSpPr>
        <p:sp>
          <p:nvSpPr>
            <p:cNvPr id="299" name="Google Shape;29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6"/>
          <p:cNvGrpSpPr/>
          <p:nvPr/>
        </p:nvGrpSpPr>
        <p:grpSpPr>
          <a:xfrm>
            <a:off x="5377181" y="6737574"/>
            <a:ext cx="338410" cy="342376"/>
            <a:chOff x="0" y="-9525"/>
            <a:chExt cx="812800" cy="822325"/>
          </a:xfrm>
        </p:grpSpPr>
        <p:sp>
          <p:nvSpPr>
            <p:cNvPr id="302" name="Google Shape;30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16"/>
          <p:cNvSpPr/>
          <p:nvPr/>
        </p:nvSpPr>
        <p:spPr>
          <a:xfrm>
            <a:off x="-1355044" y="3835233"/>
            <a:ext cx="2710087" cy="2706699"/>
          </a:xfrm>
          <a:custGeom>
            <a:rect b="b" l="l" r="r" t="t"/>
            <a:pathLst>
              <a:path extrusionOk="0" h="2706699" w="2710087">
                <a:moveTo>
                  <a:pt x="0" y="0"/>
                </a:moveTo>
                <a:lnTo>
                  <a:pt x="2710088" y="0"/>
                </a:lnTo>
                <a:lnTo>
                  <a:pt x="2710088" y="2706700"/>
                </a:lnTo>
                <a:lnTo>
                  <a:pt x="0" y="2706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6"/>
          <p:cNvSpPr/>
          <p:nvPr/>
        </p:nvSpPr>
        <p:spPr>
          <a:xfrm rot="10800000">
            <a:off x="5077258" y="-1244566"/>
            <a:ext cx="3453484" cy="3021799"/>
          </a:xfrm>
          <a:custGeom>
            <a:rect b="b" l="l" r="r" t="t"/>
            <a:pathLst>
              <a:path extrusionOk="0" h="3021799" w="3453484">
                <a:moveTo>
                  <a:pt x="0" y="0"/>
                </a:moveTo>
                <a:lnTo>
                  <a:pt x="3453484" y="0"/>
                </a:lnTo>
                <a:lnTo>
                  <a:pt x="3453484" y="3021799"/>
                </a:lnTo>
                <a:lnTo>
                  <a:pt x="0" y="3021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6"/>
          <p:cNvSpPr txBox="1"/>
          <p:nvPr/>
        </p:nvSpPr>
        <p:spPr>
          <a:xfrm>
            <a:off x="2168844" y="2710683"/>
            <a:ext cx="3222313" cy="491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Use these design resources in your Canva Template.</a:t>
            </a:r>
            <a:endParaRPr/>
          </a:p>
        </p:txBody>
      </p:sp>
      <p:sp>
        <p:nvSpPr>
          <p:cNvPr id="307" name="Google Shape;307;p16"/>
          <p:cNvSpPr txBox="1"/>
          <p:nvPr/>
        </p:nvSpPr>
        <p:spPr>
          <a:xfrm>
            <a:off x="854621" y="1602389"/>
            <a:ext cx="5850758" cy="962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37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RESOURCE PAGE</a:t>
            </a:r>
            <a:endParaRPr/>
          </a:p>
        </p:txBody>
      </p:sp>
      <p:sp>
        <p:nvSpPr>
          <p:cNvPr id="308" name="Google Shape;308;p16"/>
          <p:cNvSpPr txBox="1"/>
          <p:nvPr/>
        </p:nvSpPr>
        <p:spPr>
          <a:xfrm>
            <a:off x="1405055" y="3844758"/>
            <a:ext cx="4749890" cy="234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This template uses the following free fonts:</a:t>
            </a:r>
            <a:endParaRPr/>
          </a:p>
        </p:txBody>
      </p:sp>
      <p:sp>
        <p:nvSpPr>
          <p:cNvPr id="309" name="Google Shape;309;p16"/>
          <p:cNvSpPr txBox="1"/>
          <p:nvPr/>
        </p:nvSpPr>
        <p:spPr>
          <a:xfrm>
            <a:off x="1541871" y="5881709"/>
            <a:ext cx="4476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You can find these fonts online too.</a:t>
            </a:r>
            <a:endParaRPr/>
          </a:p>
        </p:txBody>
      </p:sp>
      <p:sp>
        <p:nvSpPr>
          <p:cNvPr id="310" name="Google Shape;310;p16"/>
          <p:cNvSpPr txBox="1"/>
          <p:nvPr/>
        </p:nvSpPr>
        <p:spPr>
          <a:xfrm>
            <a:off x="2165714" y="4210534"/>
            <a:ext cx="32286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TITLES: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LONDRINA SHADOW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HEADERS: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LONDRINA SHADOW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BODY COPY: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LIVVIC</a:t>
            </a:r>
            <a:endParaRPr/>
          </a:p>
        </p:txBody>
      </p:sp>
      <p:sp>
        <p:nvSpPr>
          <p:cNvPr id="311" name="Google Shape;311;p16"/>
          <p:cNvSpPr txBox="1"/>
          <p:nvPr/>
        </p:nvSpPr>
        <p:spPr>
          <a:xfrm>
            <a:off x="1805653" y="7128699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#000000</a:t>
            </a:r>
            <a:endParaRPr/>
          </a:p>
        </p:txBody>
      </p:sp>
      <p:sp>
        <p:nvSpPr>
          <p:cNvPr id="312" name="Google Shape;312;p16"/>
          <p:cNvSpPr txBox="1"/>
          <p:nvPr/>
        </p:nvSpPr>
        <p:spPr>
          <a:xfrm>
            <a:off x="2224541" y="7128699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#FFDE59</a:t>
            </a:r>
            <a:endParaRPr/>
          </a:p>
        </p:txBody>
      </p:sp>
      <p:sp>
        <p:nvSpPr>
          <p:cNvPr id="313" name="Google Shape;313;p16"/>
          <p:cNvSpPr txBox="1"/>
          <p:nvPr/>
        </p:nvSpPr>
        <p:spPr>
          <a:xfrm>
            <a:off x="2643429" y="7128699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#8C52FF</a:t>
            </a:r>
            <a:endParaRPr/>
          </a:p>
        </p:txBody>
      </p:sp>
      <p:sp>
        <p:nvSpPr>
          <p:cNvPr id="314" name="Google Shape;314;p16"/>
          <p:cNvSpPr txBox="1"/>
          <p:nvPr/>
        </p:nvSpPr>
        <p:spPr>
          <a:xfrm>
            <a:off x="3062316" y="7128699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#FFFFFF</a:t>
            </a:r>
            <a:endParaRPr/>
          </a:p>
        </p:txBody>
      </p:sp>
      <p:sp>
        <p:nvSpPr>
          <p:cNvPr id="315" name="Google Shape;315;p16"/>
          <p:cNvSpPr txBox="1"/>
          <p:nvPr/>
        </p:nvSpPr>
        <p:spPr>
          <a:xfrm>
            <a:off x="3481204" y="7128699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#5CE1E6</a:t>
            </a:r>
            <a:endParaRPr/>
          </a:p>
        </p:txBody>
      </p:sp>
      <p:sp>
        <p:nvSpPr>
          <p:cNvPr id="316" name="Google Shape;316;p16"/>
          <p:cNvSpPr txBox="1"/>
          <p:nvPr/>
        </p:nvSpPr>
        <p:spPr>
          <a:xfrm>
            <a:off x="3073180" y="3472729"/>
            <a:ext cx="1413639" cy="205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Fonts</a:t>
            </a:r>
            <a:endParaRPr/>
          </a:p>
        </p:txBody>
      </p:sp>
      <p:sp>
        <p:nvSpPr>
          <p:cNvPr id="317" name="Google Shape;317;p16"/>
          <p:cNvSpPr txBox="1"/>
          <p:nvPr/>
        </p:nvSpPr>
        <p:spPr>
          <a:xfrm>
            <a:off x="2915218" y="7480308"/>
            <a:ext cx="1729564" cy="205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Design Elements</a:t>
            </a:r>
            <a:endParaRPr/>
          </a:p>
        </p:txBody>
      </p:sp>
      <p:sp>
        <p:nvSpPr>
          <p:cNvPr id="318" name="Google Shape;318;p16"/>
          <p:cNvSpPr txBox="1"/>
          <p:nvPr/>
        </p:nvSpPr>
        <p:spPr>
          <a:xfrm>
            <a:off x="3073180" y="6282822"/>
            <a:ext cx="1413639" cy="205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Colors</a:t>
            </a:r>
            <a:endParaRPr/>
          </a:p>
        </p:txBody>
      </p:sp>
      <p:sp>
        <p:nvSpPr>
          <p:cNvPr id="319" name="Google Shape;319;p16"/>
          <p:cNvSpPr txBox="1"/>
          <p:nvPr/>
        </p:nvSpPr>
        <p:spPr>
          <a:xfrm>
            <a:off x="3924423" y="7131067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#5E17EB</a:t>
            </a:r>
            <a:endParaRPr/>
          </a:p>
        </p:txBody>
      </p:sp>
      <p:sp>
        <p:nvSpPr>
          <p:cNvPr id="320" name="Google Shape;320;p16"/>
          <p:cNvSpPr txBox="1"/>
          <p:nvPr/>
        </p:nvSpPr>
        <p:spPr>
          <a:xfrm>
            <a:off x="4367642" y="7131067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#FA2F2F</a:t>
            </a:r>
            <a:endParaRPr/>
          </a:p>
        </p:txBody>
      </p:sp>
      <p:sp>
        <p:nvSpPr>
          <p:cNvPr id="321" name="Google Shape;321;p16"/>
          <p:cNvSpPr txBox="1"/>
          <p:nvPr/>
        </p:nvSpPr>
        <p:spPr>
          <a:xfrm>
            <a:off x="4810861" y="7131067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#7ED957</a:t>
            </a:r>
            <a:endParaRPr/>
          </a:p>
        </p:txBody>
      </p:sp>
      <p:sp>
        <p:nvSpPr>
          <p:cNvPr id="322" name="Google Shape;322;p16"/>
          <p:cNvSpPr txBox="1"/>
          <p:nvPr/>
        </p:nvSpPr>
        <p:spPr>
          <a:xfrm>
            <a:off x="5272372" y="7131067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#FF914D</a:t>
            </a:r>
            <a:endParaRPr/>
          </a:p>
        </p:txBody>
      </p:sp>
      <p:sp>
        <p:nvSpPr>
          <p:cNvPr id="323" name="Google Shape;323;p16"/>
          <p:cNvSpPr/>
          <p:nvPr/>
        </p:nvSpPr>
        <p:spPr>
          <a:xfrm rot="10800000">
            <a:off x="-1911614" y="8053569"/>
            <a:ext cx="3453484" cy="3021799"/>
          </a:xfrm>
          <a:custGeom>
            <a:rect b="b" l="l" r="r" t="t"/>
            <a:pathLst>
              <a:path extrusionOk="0" h="3021799" w="3453484">
                <a:moveTo>
                  <a:pt x="0" y="0"/>
                </a:moveTo>
                <a:lnTo>
                  <a:pt x="3453485" y="0"/>
                </a:lnTo>
                <a:lnTo>
                  <a:pt x="3453485" y="3021799"/>
                </a:lnTo>
                <a:lnTo>
                  <a:pt x="0" y="3021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C52FF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17"/>
          <p:cNvGrpSpPr/>
          <p:nvPr/>
        </p:nvGrpSpPr>
        <p:grpSpPr>
          <a:xfrm>
            <a:off x="391449" y="361406"/>
            <a:ext cx="6777101" cy="9969188"/>
            <a:chOff x="0" y="0"/>
            <a:chExt cx="2428760" cy="3572732"/>
          </a:xfrm>
        </p:grpSpPr>
        <p:sp>
          <p:nvSpPr>
            <p:cNvPr id="329" name="Google Shape;329;p17"/>
            <p:cNvSpPr/>
            <p:nvPr/>
          </p:nvSpPr>
          <p:spPr>
            <a:xfrm>
              <a:off x="0" y="0"/>
              <a:ext cx="2428760" cy="3572732"/>
            </a:xfrm>
            <a:custGeom>
              <a:rect b="b" l="l" r="r" t="t"/>
              <a:pathLst>
                <a:path extrusionOk="0" h="3572732" w="2428760">
                  <a:moveTo>
                    <a:pt x="42267" y="0"/>
                  </a:moveTo>
                  <a:lnTo>
                    <a:pt x="2386493" y="0"/>
                  </a:lnTo>
                  <a:cubicBezTo>
                    <a:pt x="2397703" y="0"/>
                    <a:pt x="2408454" y="4453"/>
                    <a:pt x="2416380" y="12380"/>
                  </a:cubicBezTo>
                  <a:cubicBezTo>
                    <a:pt x="2424307" y="20307"/>
                    <a:pt x="2428760" y="31057"/>
                    <a:pt x="2428760" y="42267"/>
                  </a:cubicBezTo>
                  <a:lnTo>
                    <a:pt x="2428760" y="3530464"/>
                  </a:lnTo>
                  <a:cubicBezTo>
                    <a:pt x="2428760" y="3541675"/>
                    <a:pt x="2424307" y="3552425"/>
                    <a:pt x="2416380" y="3560352"/>
                  </a:cubicBezTo>
                  <a:cubicBezTo>
                    <a:pt x="2408454" y="3568279"/>
                    <a:pt x="2397703" y="3572732"/>
                    <a:pt x="2386493" y="3572732"/>
                  </a:cubicBezTo>
                  <a:lnTo>
                    <a:pt x="42267" y="3572732"/>
                  </a:lnTo>
                  <a:cubicBezTo>
                    <a:pt x="18924" y="3572732"/>
                    <a:pt x="0" y="3553808"/>
                    <a:pt x="0" y="3530464"/>
                  </a:cubicBezTo>
                  <a:lnTo>
                    <a:pt x="0" y="42267"/>
                  </a:lnTo>
                  <a:cubicBezTo>
                    <a:pt x="0" y="18924"/>
                    <a:pt x="18924" y="0"/>
                    <a:pt x="42267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7"/>
            <p:cNvSpPr txBox="1"/>
            <p:nvPr/>
          </p:nvSpPr>
          <p:spPr>
            <a:xfrm>
              <a:off x="0" y="28575"/>
              <a:ext cx="2428760" cy="35441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17"/>
          <p:cNvSpPr/>
          <p:nvPr/>
        </p:nvSpPr>
        <p:spPr>
          <a:xfrm>
            <a:off x="2198769" y="4356875"/>
            <a:ext cx="3162461" cy="790615"/>
          </a:xfrm>
          <a:custGeom>
            <a:rect b="b" l="l" r="r" t="t"/>
            <a:pathLst>
              <a:path extrusionOk="0" h="790615" w="3162461">
                <a:moveTo>
                  <a:pt x="0" y="0"/>
                </a:moveTo>
                <a:lnTo>
                  <a:pt x="3162462" y="0"/>
                </a:lnTo>
                <a:lnTo>
                  <a:pt x="3162462" y="790615"/>
                </a:lnTo>
                <a:lnTo>
                  <a:pt x="0" y="790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17"/>
          <p:cNvSpPr/>
          <p:nvPr/>
        </p:nvSpPr>
        <p:spPr>
          <a:xfrm rot="10800000">
            <a:off x="5571142" y="1439187"/>
            <a:ext cx="3977716" cy="3480501"/>
          </a:xfrm>
          <a:custGeom>
            <a:rect b="b" l="l" r="r" t="t"/>
            <a:pathLst>
              <a:path extrusionOk="0" h="3480501" w="3977716">
                <a:moveTo>
                  <a:pt x="0" y="0"/>
                </a:moveTo>
                <a:lnTo>
                  <a:pt x="3977716" y="0"/>
                </a:lnTo>
                <a:lnTo>
                  <a:pt x="3977716" y="3480501"/>
                </a:lnTo>
                <a:lnTo>
                  <a:pt x="0" y="3480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17"/>
          <p:cNvSpPr/>
          <p:nvPr/>
        </p:nvSpPr>
        <p:spPr>
          <a:xfrm>
            <a:off x="5986197" y="3952665"/>
            <a:ext cx="3270210" cy="3332699"/>
          </a:xfrm>
          <a:custGeom>
            <a:rect b="b" l="l" r="r" t="t"/>
            <a:pathLst>
              <a:path extrusionOk="0" h="3332699" w="3270210">
                <a:moveTo>
                  <a:pt x="0" y="0"/>
                </a:moveTo>
                <a:lnTo>
                  <a:pt x="3270211" y="0"/>
                </a:lnTo>
                <a:lnTo>
                  <a:pt x="3270211" y="3332698"/>
                </a:lnTo>
                <a:lnTo>
                  <a:pt x="0" y="3332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17"/>
          <p:cNvSpPr/>
          <p:nvPr/>
        </p:nvSpPr>
        <p:spPr>
          <a:xfrm flipH="1">
            <a:off x="-1362685" y="-1398195"/>
            <a:ext cx="3508268" cy="3739433"/>
          </a:xfrm>
          <a:custGeom>
            <a:rect b="b" l="l" r="r" t="t"/>
            <a:pathLst>
              <a:path extrusionOk="0" h="3739433" w="3508268">
                <a:moveTo>
                  <a:pt x="3508268" y="0"/>
                </a:moveTo>
                <a:lnTo>
                  <a:pt x="0" y="0"/>
                </a:lnTo>
                <a:lnTo>
                  <a:pt x="0" y="3739433"/>
                </a:lnTo>
                <a:lnTo>
                  <a:pt x="3508268" y="3739433"/>
                </a:lnTo>
                <a:lnTo>
                  <a:pt x="3508268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17"/>
          <p:cNvSpPr/>
          <p:nvPr/>
        </p:nvSpPr>
        <p:spPr>
          <a:xfrm rot="10800000">
            <a:off x="-857583" y="7561588"/>
            <a:ext cx="3977716" cy="3480501"/>
          </a:xfrm>
          <a:custGeom>
            <a:rect b="b" l="l" r="r" t="t"/>
            <a:pathLst>
              <a:path extrusionOk="0" h="3480501" w="3977716">
                <a:moveTo>
                  <a:pt x="0" y="0"/>
                </a:moveTo>
                <a:lnTo>
                  <a:pt x="3977715" y="0"/>
                </a:lnTo>
                <a:lnTo>
                  <a:pt x="3977715" y="3480501"/>
                </a:lnTo>
                <a:lnTo>
                  <a:pt x="0" y="3480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17"/>
          <p:cNvSpPr/>
          <p:nvPr/>
        </p:nvSpPr>
        <p:spPr>
          <a:xfrm flipH="1">
            <a:off x="-857583" y="7842893"/>
            <a:ext cx="3227166" cy="3529109"/>
          </a:xfrm>
          <a:custGeom>
            <a:rect b="b" l="l" r="r" t="t"/>
            <a:pathLst>
              <a:path extrusionOk="0" h="3529109" w="3227166">
                <a:moveTo>
                  <a:pt x="3227166" y="0"/>
                </a:moveTo>
                <a:lnTo>
                  <a:pt x="0" y="0"/>
                </a:lnTo>
                <a:lnTo>
                  <a:pt x="0" y="3529110"/>
                </a:lnTo>
                <a:lnTo>
                  <a:pt x="3227166" y="3529110"/>
                </a:lnTo>
                <a:lnTo>
                  <a:pt x="3227166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17"/>
          <p:cNvSpPr txBox="1"/>
          <p:nvPr/>
        </p:nvSpPr>
        <p:spPr>
          <a:xfrm>
            <a:off x="545727" y="6422652"/>
            <a:ext cx="6468547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for the photos</a:t>
            </a:r>
            <a:endParaRPr/>
          </a:p>
        </p:txBody>
      </p:sp>
      <p:sp>
        <p:nvSpPr>
          <p:cNvPr id="338" name="Google Shape;338;p17"/>
          <p:cNvSpPr txBox="1"/>
          <p:nvPr/>
        </p:nvSpPr>
        <p:spPr>
          <a:xfrm>
            <a:off x="1573803" y="2217064"/>
            <a:ext cx="4412395" cy="962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37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CREDITS</a:t>
            </a:r>
            <a:endParaRPr/>
          </a:p>
        </p:txBody>
      </p:sp>
      <p:sp>
        <p:nvSpPr>
          <p:cNvPr id="339" name="Google Shape;339;p17"/>
          <p:cNvSpPr txBox="1"/>
          <p:nvPr/>
        </p:nvSpPr>
        <p:spPr>
          <a:xfrm>
            <a:off x="2043159" y="3522338"/>
            <a:ext cx="3473682" cy="491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This template is free for everyone to use thanks to the following:</a:t>
            </a:r>
            <a:endParaRPr/>
          </a:p>
        </p:txBody>
      </p:sp>
      <p:sp>
        <p:nvSpPr>
          <p:cNvPr id="340" name="Google Shape;340;p17"/>
          <p:cNvSpPr txBox="1"/>
          <p:nvPr/>
        </p:nvSpPr>
        <p:spPr>
          <a:xfrm>
            <a:off x="1791207" y="7228213"/>
            <a:ext cx="3990803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605DC8"/>
                </a:solidFill>
                <a:latin typeface="Livvic"/>
                <a:ea typeface="Livvic"/>
                <a:cs typeface="Livvic"/>
                <a:sym typeface="Livvic"/>
              </a:rPr>
              <a:t>Happy designing!</a:t>
            </a:r>
            <a:endParaRPr/>
          </a:p>
        </p:txBody>
      </p:sp>
      <p:sp>
        <p:nvSpPr>
          <p:cNvPr id="341" name="Google Shape;341;p17"/>
          <p:cNvSpPr txBox="1"/>
          <p:nvPr/>
        </p:nvSpPr>
        <p:spPr>
          <a:xfrm>
            <a:off x="545727" y="5285204"/>
            <a:ext cx="6468547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for the template</a:t>
            </a:r>
            <a:endParaRPr/>
          </a:p>
        </p:txBody>
      </p:sp>
      <p:sp>
        <p:nvSpPr>
          <p:cNvPr id="342" name="Google Shape;342;p17"/>
          <p:cNvSpPr txBox="1"/>
          <p:nvPr/>
        </p:nvSpPr>
        <p:spPr>
          <a:xfrm>
            <a:off x="1791207" y="5946752"/>
            <a:ext cx="3977587" cy="3988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8" u="none" cap="none" strike="noStrik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Pexels, Pixabay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llustrated Space Coloring Worksheet">
  <a:themeElements>
    <a:clrScheme name="Office">
      <a:dk1>
        <a:srgbClr val="000000"/>
      </a:dk1>
      <a:lt1>
        <a:srgbClr val="8C52FF"/>
      </a:lt1>
      <a:dk2>
        <a:srgbClr val="FFFFFF"/>
      </a:dk2>
      <a:lt2>
        <a:srgbClr val="8C52FF"/>
      </a:lt2>
      <a:accent1>
        <a:srgbClr val="5CE1E6"/>
      </a:accent1>
      <a:accent2>
        <a:srgbClr val="FFDE59"/>
      </a:accent2>
      <a:accent3>
        <a:srgbClr val="FF914D"/>
      </a:accent3>
      <a:accent4>
        <a:srgbClr val="FA2F2F"/>
      </a:accent4>
      <a:accent5>
        <a:srgbClr val="7ED957"/>
      </a:accent5>
      <a:accent6>
        <a:srgbClr val="5E17EB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