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Chango"/>
      <p:regular r:id="rId9"/>
    </p:embeddedFont>
    <p:embeddedFont>
      <p:font typeface="Arimo"/>
      <p:regular r:id="rId10"/>
      <p:bold r:id="rId11"/>
      <p:italic r:id="rId12"/>
      <p:boldItalic r:id="rId13"/>
    </p:embeddedFont>
    <p:embeddedFont>
      <p:font typeface="Arimo Medium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21" Type="http://schemas.openxmlformats.org/officeDocument/2006/relationships/font" Target="fonts/OpenSans-boldItalic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hango-regular.fntdata"/><Relationship Id="rId15" Type="http://schemas.openxmlformats.org/officeDocument/2006/relationships/font" Target="fonts/ArimoMedium-bold.fntdata"/><Relationship Id="rId14" Type="http://schemas.openxmlformats.org/officeDocument/2006/relationships/font" Target="fonts/ArimoMedium-regular.fntdata"/><Relationship Id="rId17" Type="http://schemas.openxmlformats.org/officeDocument/2006/relationships/font" Target="fonts/ArimoMedium-boldItalic.fntdata"/><Relationship Id="rId16" Type="http://schemas.openxmlformats.org/officeDocument/2006/relationships/font" Target="fonts/ArimoMedium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0" y="9492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+Text">
  <p:cSld name="CUSTOM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867680" y="4602694"/>
            <a:ext cx="5810925" cy="5599619"/>
          </a:xfrm>
          <a:custGeom>
            <a:rect b="b" l="l" r="r" t="t"/>
            <a:pathLst>
              <a:path extrusionOk="0" h="5599619" w="5810925">
                <a:moveTo>
                  <a:pt x="0" y="0"/>
                </a:moveTo>
                <a:lnTo>
                  <a:pt x="5810925" y="0"/>
                </a:lnTo>
                <a:lnTo>
                  <a:pt x="5810925" y="5599619"/>
                </a:lnTo>
                <a:lnTo>
                  <a:pt x="0" y="5599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306859" y="4884610"/>
            <a:ext cx="6075652" cy="6450982"/>
          </a:xfrm>
          <a:custGeom>
            <a:rect b="b" l="l" r="r" t="t"/>
            <a:pathLst>
              <a:path extrusionOk="0" h="6450982" w="6075652">
                <a:moveTo>
                  <a:pt x="0" y="0"/>
                </a:moveTo>
                <a:lnTo>
                  <a:pt x="6075652" y="0"/>
                </a:lnTo>
                <a:lnTo>
                  <a:pt x="6075652" y="6450982"/>
                </a:lnTo>
                <a:lnTo>
                  <a:pt x="0" y="6450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3780000" y="-2449710"/>
            <a:ext cx="5577974" cy="5629148"/>
          </a:xfrm>
          <a:custGeom>
            <a:rect b="b" l="l" r="r" t="t"/>
            <a:pathLst>
              <a:path extrusionOk="0" h="5629148" w="5577974">
                <a:moveTo>
                  <a:pt x="0" y="0"/>
                </a:moveTo>
                <a:lnTo>
                  <a:pt x="5577974" y="0"/>
                </a:lnTo>
                <a:lnTo>
                  <a:pt x="5577974" y="5629148"/>
                </a:lnTo>
                <a:lnTo>
                  <a:pt x="0" y="562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904043" y="294964"/>
            <a:ext cx="2622332" cy="2526974"/>
          </a:xfrm>
          <a:custGeom>
            <a:rect b="b" l="l" r="r" t="t"/>
            <a:pathLst>
              <a:path extrusionOk="0" h="2526974" w="2622332">
                <a:moveTo>
                  <a:pt x="0" y="0"/>
                </a:moveTo>
                <a:lnTo>
                  <a:pt x="2622331" y="0"/>
                </a:lnTo>
                <a:lnTo>
                  <a:pt x="2622331" y="2526974"/>
                </a:lnTo>
                <a:lnTo>
                  <a:pt x="0" y="2526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283791" y="1024101"/>
            <a:ext cx="6992677" cy="7908153"/>
            <a:chOff x="0" y="0"/>
            <a:chExt cx="3021900" cy="3417525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3021784" cy="3417498"/>
            </a:xfrm>
            <a:custGeom>
              <a:rect b="b" l="l" r="r" t="t"/>
              <a:pathLst>
                <a:path extrusionOk="0" h="34174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3376532"/>
                  </a:lnTo>
                  <a:cubicBezTo>
                    <a:pt x="3021784" y="3399157"/>
                    <a:pt x="3003443" y="3417498"/>
                    <a:pt x="2980818" y="3417498"/>
                  </a:cubicBezTo>
                  <a:lnTo>
                    <a:pt x="40966" y="3417498"/>
                  </a:lnTo>
                  <a:cubicBezTo>
                    <a:pt x="30101" y="3417498"/>
                    <a:pt x="19681" y="3413182"/>
                    <a:pt x="11999" y="3405500"/>
                  </a:cubicBezTo>
                  <a:cubicBezTo>
                    <a:pt x="4316" y="3397817"/>
                    <a:pt x="0" y="3387397"/>
                    <a:pt x="0" y="33765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 txBox="1"/>
            <p:nvPr/>
          </p:nvSpPr>
          <p:spPr>
            <a:xfrm>
              <a:off x="0" y="9525"/>
              <a:ext cx="3021900" cy="34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3"/>
          <p:cNvSpPr/>
          <p:nvPr/>
        </p:nvSpPr>
        <p:spPr>
          <a:xfrm>
            <a:off x="-558089" y="5346000"/>
            <a:ext cx="2601248" cy="5632623"/>
          </a:xfrm>
          <a:custGeom>
            <a:rect b="b" l="l" r="r" t="t"/>
            <a:pathLst>
              <a:path extrusionOk="0" h="5632623" w="2601248">
                <a:moveTo>
                  <a:pt x="0" y="0"/>
                </a:moveTo>
                <a:lnTo>
                  <a:pt x="2601248" y="0"/>
                </a:lnTo>
                <a:lnTo>
                  <a:pt x="2601248" y="5632623"/>
                </a:lnTo>
                <a:lnTo>
                  <a:pt x="0" y="563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1210200" y="2273575"/>
            <a:ext cx="5178000" cy="11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718300" y="4261500"/>
            <a:ext cx="4265400" cy="36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756000" y="545681"/>
            <a:ext cx="6049897" cy="403553"/>
            <a:chOff x="0" y="264608"/>
            <a:chExt cx="8066530" cy="538071"/>
          </a:xfrm>
        </p:grpSpPr>
        <p:sp>
          <p:nvSpPr>
            <p:cNvPr id="26" name="Google Shape;26;p4"/>
            <p:cNvSpPr/>
            <p:nvPr/>
          </p:nvSpPr>
          <p:spPr>
            <a:xfrm>
              <a:off x="0" y="264608"/>
              <a:ext cx="3332409" cy="19907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0"/>
              </a:srgbClr>
            </a:solidFill>
            <a:ln>
              <a:noFill/>
            </a:ln>
          </p:spPr>
        </p:sp>
        <p:sp>
          <p:nvSpPr>
            <p:cNvPr id="27" name="Google Shape;27;p4"/>
            <p:cNvSpPr/>
            <p:nvPr/>
          </p:nvSpPr>
          <p:spPr>
            <a:xfrm>
              <a:off x="4734121" y="264608"/>
              <a:ext cx="3332409" cy="19907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0"/>
              </a:srgbClr>
            </a:solidFill>
            <a:ln>
              <a:noFill/>
            </a:ln>
          </p:spPr>
        </p:sp>
        <p:sp>
          <p:nvSpPr>
            <p:cNvPr id="28" name="Google Shape;28;p4"/>
            <p:cNvSpPr/>
            <p:nvPr/>
          </p:nvSpPr>
          <p:spPr>
            <a:xfrm>
              <a:off x="0" y="782772"/>
              <a:ext cx="3332409" cy="19907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0"/>
              </a:srgbClr>
            </a:solidFill>
            <a:ln>
              <a:noFill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4734121" y="782772"/>
              <a:ext cx="3332409" cy="19907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0"/>
              </a:srgbClr>
            </a:solidFill>
            <a:ln>
              <a:noFill/>
            </a:ln>
          </p:spPr>
        </p:sp>
      </p:grpSp>
      <p:sp>
        <p:nvSpPr>
          <p:cNvPr id="30" name="Google Shape;30;p4"/>
          <p:cNvSpPr/>
          <p:nvPr/>
        </p:nvSpPr>
        <p:spPr>
          <a:xfrm>
            <a:off x="5482790" y="3430150"/>
            <a:ext cx="3586838" cy="3808418"/>
          </a:xfrm>
          <a:custGeom>
            <a:rect b="b" l="l" r="r" t="t"/>
            <a:pathLst>
              <a:path extrusionOk="0" h="3808418" w="3586838">
                <a:moveTo>
                  <a:pt x="0" y="0"/>
                </a:moveTo>
                <a:lnTo>
                  <a:pt x="3586837" y="0"/>
                </a:lnTo>
                <a:lnTo>
                  <a:pt x="3586837" y="3808419"/>
                </a:lnTo>
                <a:lnTo>
                  <a:pt x="0" y="3808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>
            <a:off x="283791" y="3142987"/>
            <a:ext cx="6992677" cy="1245915"/>
            <a:chOff x="0" y="0"/>
            <a:chExt cx="3021900" cy="538425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 txBox="1"/>
            <p:nvPr/>
          </p:nvSpPr>
          <p:spPr>
            <a:xfrm>
              <a:off x="0" y="9525"/>
              <a:ext cx="3021900" cy="5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4"/>
          <p:cNvSpPr/>
          <p:nvPr/>
        </p:nvSpPr>
        <p:spPr>
          <a:xfrm>
            <a:off x="-872618" y="5396340"/>
            <a:ext cx="3802873" cy="3512472"/>
          </a:xfrm>
          <a:custGeom>
            <a:rect b="b" l="l" r="r" t="t"/>
            <a:pathLst>
              <a:path extrusionOk="0" h="3512472" w="3802873">
                <a:moveTo>
                  <a:pt x="0" y="0"/>
                </a:moveTo>
                <a:lnTo>
                  <a:pt x="3802873" y="0"/>
                </a:lnTo>
                <a:lnTo>
                  <a:pt x="3802873" y="3512471"/>
                </a:lnTo>
                <a:lnTo>
                  <a:pt x="0" y="3512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" name="Google Shape;35;p4"/>
          <p:cNvGrpSpPr/>
          <p:nvPr/>
        </p:nvGrpSpPr>
        <p:grpSpPr>
          <a:xfrm>
            <a:off x="283791" y="4609781"/>
            <a:ext cx="6992677" cy="1245915"/>
            <a:chOff x="0" y="0"/>
            <a:chExt cx="3021900" cy="538425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 txBox="1"/>
            <p:nvPr/>
          </p:nvSpPr>
          <p:spPr>
            <a:xfrm>
              <a:off x="0" y="9525"/>
              <a:ext cx="3021900" cy="5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283791" y="6076575"/>
            <a:ext cx="6992677" cy="1245915"/>
            <a:chOff x="0" y="0"/>
            <a:chExt cx="3021900" cy="538425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 txBox="1"/>
            <p:nvPr/>
          </p:nvSpPr>
          <p:spPr>
            <a:xfrm>
              <a:off x="0" y="9525"/>
              <a:ext cx="3021900" cy="5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4"/>
          <p:cNvSpPr/>
          <p:nvPr/>
        </p:nvSpPr>
        <p:spPr>
          <a:xfrm>
            <a:off x="4603774" y="7457644"/>
            <a:ext cx="3619508" cy="3487889"/>
          </a:xfrm>
          <a:custGeom>
            <a:rect b="b" l="l" r="r" t="t"/>
            <a:pathLst>
              <a:path extrusionOk="0" h="3487889" w="3619508">
                <a:moveTo>
                  <a:pt x="0" y="0"/>
                </a:moveTo>
                <a:lnTo>
                  <a:pt x="3619508" y="0"/>
                </a:lnTo>
                <a:lnTo>
                  <a:pt x="3619508" y="3487889"/>
                </a:lnTo>
                <a:lnTo>
                  <a:pt x="0" y="3487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" name="Google Shape;42;p4"/>
          <p:cNvGrpSpPr/>
          <p:nvPr/>
        </p:nvGrpSpPr>
        <p:grpSpPr>
          <a:xfrm>
            <a:off x="283791" y="7543369"/>
            <a:ext cx="6992677" cy="1245915"/>
            <a:chOff x="0" y="0"/>
            <a:chExt cx="3021900" cy="538425"/>
          </a:xfrm>
        </p:grpSpPr>
        <p:sp>
          <p:nvSpPr>
            <p:cNvPr id="43" name="Google Shape;43;p4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 txBox="1"/>
            <p:nvPr/>
          </p:nvSpPr>
          <p:spPr>
            <a:xfrm>
              <a:off x="0" y="9525"/>
              <a:ext cx="3021900" cy="5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283791" y="9010163"/>
            <a:ext cx="6992677" cy="1245915"/>
            <a:chOff x="0" y="0"/>
            <a:chExt cx="3021900" cy="538425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 txBox="1"/>
            <p:nvPr/>
          </p:nvSpPr>
          <p:spPr>
            <a:xfrm>
              <a:off x="0" y="9525"/>
              <a:ext cx="3021900" cy="5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" name="Google Shape;48;p4"/>
          <p:cNvCxnSpPr/>
          <p:nvPr/>
        </p:nvCxnSpPr>
        <p:spPr>
          <a:xfrm>
            <a:off x="1560082" y="3374518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4"/>
          <p:cNvCxnSpPr/>
          <p:nvPr/>
        </p:nvCxnSpPr>
        <p:spPr>
          <a:xfrm>
            <a:off x="1560082" y="4172519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4"/>
          <p:cNvCxnSpPr/>
          <p:nvPr/>
        </p:nvCxnSpPr>
        <p:spPr>
          <a:xfrm>
            <a:off x="1560082" y="4864546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4"/>
          <p:cNvCxnSpPr/>
          <p:nvPr/>
        </p:nvCxnSpPr>
        <p:spPr>
          <a:xfrm>
            <a:off x="1560082" y="5662547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4"/>
          <p:cNvCxnSpPr/>
          <p:nvPr/>
        </p:nvCxnSpPr>
        <p:spPr>
          <a:xfrm>
            <a:off x="1560082" y="6354575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4"/>
          <p:cNvCxnSpPr/>
          <p:nvPr/>
        </p:nvCxnSpPr>
        <p:spPr>
          <a:xfrm>
            <a:off x="1560082" y="7152575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4"/>
          <p:cNvCxnSpPr/>
          <p:nvPr/>
        </p:nvCxnSpPr>
        <p:spPr>
          <a:xfrm>
            <a:off x="1560082" y="7798134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4"/>
          <p:cNvCxnSpPr/>
          <p:nvPr/>
        </p:nvCxnSpPr>
        <p:spPr>
          <a:xfrm>
            <a:off x="1560082" y="8596135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4"/>
          <p:cNvCxnSpPr/>
          <p:nvPr/>
        </p:nvCxnSpPr>
        <p:spPr>
          <a:xfrm>
            <a:off x="1560082" y="9280726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4"/>
          <p:cNvCxnSpPr/>
          <p:nvPr/>
        </p:nvCxnSpPr>
        <p:spPr>
          <a:xfrm>
            <a:off x="1560082" y="10078727"/>
            <a:ext cx="524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4"/>
          <p:cNvSpPr/>
          <p:nvPr/>
        </p:nvSpPr>
        <p:spPr>
          <a:xfrm>
            <a:off x="5771774" y="-712875"/>
            <a:ext cx="3008869" cy="2937750"/>
          </a:xfrm>
          <a:custGeom>
            <a:rect b="b" l="l" r="r" t="t"/>
            <a:pathLst>
              <a:path extrusionOk="0" h="2937750" w="3008869">
                <a:moveTo>
                  <a:pt x="0" y="0"/>
                </a:moveTo>
                <a:lnTo>
                  <a:pt x="3008869" y="0"/>
                </a:lnTo>
                <a:lnTo>
                  <a:pt x="3008869" y="2937750"/>
                </a:lnTo>
                <a:lnTo>
                  <a:pt x="0" y="2937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4"/>
          <p:cNvSpPr/>
          <p:nvPr/>
        </p:nvSpPr>
        <p:spPr>
          <a:xfrm flipH="1" rot="1312875">
            <a:off x="-500129" y="1302389"/>
            <a:ext cx="1937085" cy="2378117"/>
          </a:xfrm>
          <a:custGeom>
            <a:rect b="b" l="l" r="r" t="t"/>
            <a:pathLst>
              <a:path extrusionOk="0" h="2379292" w="1938042">
                <a:moveTo>
                  <a:pt x="1938042" y="0"/>
                </a:moveTo>
                <a:lnTo>
                  <a:pt x="0" y="0"/>
                </a:lnTo>
                <a:lnTo>
                  <a:pt x="0" y="2379292"/>
                </a:lnTo>
                <a:lnTo>
                  <a:pt x="1938042" y="2379292"/>
                </a:lnTo>
                <a:lnTo>
                  <a:pt x="193804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4"/>
          <p:cNvSpPr txBox="1"/>
          <p:nvPr>
            <p:ph idx="1" type="body"/>
          </p:nvPr>
        </p:nvSpPr>
        <p:spPr>
          <a:xfrm>
            <a:off x="1725950" y="2739500"/>
            <a:ext cx="4523400" cy="1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2" type="body"/>
          </p:nvPr>
        </p:nvSpPr>
        <p:spPr>
          <a:xfrm>
            <a:off x="773725" y="293625"/>
            <a:ext cx="1008600" cy="1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2" name="Google Shape;62;p4"/>
          <p:cNvSpPr txBox="1"/>
          <p:nvPr>
            <p:ph idx="3" type="body"/>
          </p:nvPr>
        </p:nvSpPr>
        <p:spPr>
          <a:xfrm>
            <a:off x="793550" y="736563"/>
            <a:ext cx="1008600" cy="1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3" name="Google Shape;63;p4"/>
          <p:cNvSpPr txBox="1"/>
          <p:nvPr>
            <p:ph idx="4" type="body"/>
          </p:nvPr>
        </p:nvSpPr>
        <p:spPr>
          <a:xfrm>
            <a:off x="4318650" y="270150"/>
            <a:ext cx="1008600" cy="1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4" name="Google Shape;64;p4"/>
          <p:cNvSpPr txBox="1"/>
          <p:nvPr>
            <p:ph idx="5" type="body"/>
          </p:nvPr>
        </p:nvSpPr>
        <p:spPr>
          <a:xfrm>
            <a:off x="4338475" y="713088"/>
            <a:ext cx="1008600" cy="1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5" name="Google Shape;65;p4"/>
          <p:cNvSpPr txBox="1"/>
          <p:nvPr>
            <p:ph type="title"/>
          </p:nvPr>
        </p:nvSpPr>
        <p:spPr>
          <a:xfrm>
            <a:off x="1765700" y="1416525"/>
            <a:ext cx="4443900" cy="10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/>
          <p:nvPr>
            <p:ph type="title"/>
          </p:nvPr>
        </p:nvSpPr>
        <p:spPr>
          <a:xfrm>
            <a:off x="0" y="9492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" type="body"/>
          </p:nvPr>
        </p:nvSpPr>
        <p:spPr>
          <a:xfrm>
            <a:off x="98650" y="2274750"/>
            <a:ext cx="7457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type="title"/>
          </p:nvPr>
        </p:nvSpPr>
        <p:spPr>
          <a:xfrm>
            <a:off x="0" y="9492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7" name="Google Shape;87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8" name="Google Shape;8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0" y="9492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" name="Google Shape;95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0" y="9492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9492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605DC8"/>
              </a:buClr>
              <a:buSzPts val="5800"/>
              <a:buFont typeface="Chango"/>
              <a:buNone/>
              <a:defRPr i="0" sz="5800" u="none" cap="none" strike="noStrike">
                <a:solidFill>
                  <a:srgbClr val="605DC8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8650" y="2274750"/>
            <a:ext cx="7457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302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–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302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302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–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302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»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302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302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302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302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  <a:defRPr i="0" sz="1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5"/>
          <p:cNvGrpSpPr/>
          <p:nvPr/>
        </p:nvGrpSpPr>
        <p:grpSpPr>
          <a:xfrm>
            <a:off x="756000" y="318650"/>
            <a:ext cx="6048000" cy="630573"/>
            <a:chOff x="0" y="-38100"/>
            <a:chExt cx="8064000" cy="840764"/>
          </a:xfrm>
        </p:grpSpPr>
        <p:sp>
          <p:nvSpPr>
            <p:cNvPr id="136" name="Google Shape;136;p15"/>
            <p:cNvSpPr/>
            <p:nvPr/>
          </p:nvSpPr>
          <p:spPr>
            <a:xfrm>
              <a:off x="0" y="264608"/>
              <a:ext cx="3329879" cy="19892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3"/>
              </a:srgbClr>
            </a:solidFill>
            <a:ln>
              <a:noFill/>
            </a:ln>
          </p:spPr>
        </p:sp>
        <p:sp>
          <p:nvSpPr>
            <p:cNvPr id="137" name="Google Shape;137;p15"/>
            <p:cNvSpPr/>
            <p:nvPr/>
          </p:nvSpPr>
          <p:spPr>
            <a:xfrm>
              <a:off x="4734121" y="264608"/>
              <a:ext cx="3329879" cy="19892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3"/>
              </a:srgbClr>
            </a:solidFill>
            <a:ln>
              <a:noFill/>
            </a:ln>
          </p:spPr>
        </p:sp>
        <p:sp>
          <p:nvSpPr>
            <p:cNvPr id="138" name="Google Shape;138;p15"/>
            <p:cNvSpPr/>
            <p:nvPr/>
          </p:nvSpPr>
          <p:spPr>
            <a:xfrm>
              <a:off x="0" y="782772"/>
              <a:ext cx="3329879" cy="19892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3"/>
              </a:srgbClr>
            </a:solidFill>
            <a:ln>
              <a:noFill/>
            </a:ln>
          </p:spPr>
        </p:sp>
        <p:sp>
          <p:nvSpPr>
            <p:cNvPr id="139" name="Google Shape;139;p15"/>
            <p:cNvSpPr/>
            <p:nvPr/>
          </p:nvSpPr>
          <p:spPr>
            <a:xfrm>
              <a:off x="4734121" y="782772"/>
              <a:ext cx="3329879" cy="19892"/>
            </a:xfrm>
            <a:custGeom>
              <a:rect b="b" l="l" r="r" t="t"/>
              <a:pathLst>
                <a:path extrusionOk="0" h="69850" w="11692662">
                  <a:moveTo>
                    <a:pt x="114018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92662" y="69850"/>
                  </a:lnTo>
                  <a:lnTo>
                    <a:pt x="11692662" y="0"/>
                  </a:lnTo>
                  <a:close/>
                </a:path>
              </a:pathLst>
            </a:custGeom>
            <a:solidFill>
              <a:srgbClr val="695EB2">
                <a:alpha val="29803"/>
              </a:srgbClr>
            </a:solidFill>
            <a:ln>
              <a:noFill/>
            </a:ln>
          </p:spPr>
        </p:sp>
        <p:sp>
          <p:nvSpPr>
            <p:cNvPr id="140" name="Google Shape;140;p15"/>
            <p:cNvSpPr txBox="1"/>
            <p:nvPr/>
          </p:nvSpPr>
          <p:spPr>
            <a:xfrm>
              <a:off x="0" y="-38100"/>
              <a:ext cx="1649018" cy="276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Name:</a:t>
              </a: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0" y="480064"/>
              <a:ext cx="1649018" cy="276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Teacher:</a:t>
              </a:r>
              <a:endParaRPr/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4734121" y="-38100"/>
              <a:ext cx="1649018" cy="276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Section:</a:t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4734121" y="480064"/>
              <a:ext cx="1649018" cy="276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Date:</a:t>
              </a:r>
              <a:endParaRPr/>
            </a:p>
          </p:txBody>
        </p:sp>
      </p:grpSp>
      <p:sp>
        <p:nvSpPr>
          <p:cNvPr id="144" name="Google Shape;144;p15"/>
          <p:cNvSpPr/>
          <p:nvPr/>
        </p:nvSpPr>
        <p:spPr>
          <a:xfrm>
            <a:off x="5482790" y="3430150"/>
            <a:ext cx="3586838" cy="3808418"/>
          </a:xfrm>
          <a:custGeom>
            <a:rect b="b" l="l" r="r" t="t"/>
            <a:pathLst>
              <a:path extrusionOk="0" h="3808418" w="3586838">
                <a:moveTo>
                  <a:pt x="0" y="0"/>
                </a:moveTo>
                <a:lnTo>
                  <a:pt x="3586837" y="0"/>
                </a:lnTo>
                <a:lnTo>
                  <a:pt x="3586837" y="3808419"/>
                </a:lnTo>
                <a:lnTo>
                  <a:pt x="0" y="3808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5" name="Google Shape;145;p15"/>
          <p:cNvGrpSpPr/>
          <p:nvPr/>
        </p:nvGrpSpPr>
        <p:grpSpPr>
          <a:xfrm>
            <a:off x="283791" y="3142987"/>
            <a:ext cx="6992417" cy="1245623"/>
            <a:chOff x="0" y="0"/>
            <a:chExt cx="3021784" cy="538298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0" y="9525"/>
              <a:ext cx="3021784" cy="52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5"/>
          <p:cNvSpPr/>
          <p:nvPr/>
        </p:nvSpPr>
        <p:spPr>
          <a:xfrm>
            <a:off x="-872618" y="5396340"/>
            <a:ext cx="3802873" cy="3512472"/>
          </a:xfrm>
          <a:custGeom>
            <a:rect b="b" l="l" r="r" t="t"/>
            <a:pathLst>
              <a:path extrusionOk="0" h="3512472" w="3802873">
                <a:moveTo>
                  <a:pt x="0" y="0"/>
                </a:moveTo>
                <a:lnTo>
                  <a:pt x="3802873" y="0"/>
                </a:lnTo>
                <a:lnTo>
                  <a:pt x="3802873" y="3512471"/>
                </a:lnTo>
                <a:lnTo>
                  <a:pt x="0" y="3512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9" name="Google Shape;149;p15"/>
          <p:cNvGrpSpPr/>
          <p:nvPr/>
        </p:nvGrpSpPr>
        <p:grpSpPr>
          <a:xfrm>
            <a:off x="283791" y="4609781"/>
            <a:ext cx="6992417" cy="1245623"/>
            <a:chOff x="0" y="0"/>
            <a:chExt cx="3021784" cy="538298"/>
          </a:xfrm>
        </p:grpSpPr>
        <p:sp>
          <p:nvSpPr>
            <p:cNvPr id="150" name="Google Shape;150;p15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0" y="9525"/>
              <a:ext cx="3021784" cy="52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283791" y="6076575"/>
            <a:ext cx="6992417" cy="1245623"/>
            <a:chOff x="0" y="0"/>
            <a:chExt cx="3021784" cy="538298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0" y="9525"/>
              <a:ext cx="3021784" cy="52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5"/>
          <p:cNvSpPr/>
          <p:nvPr/>
        </p:nvSpPr>
        <p:spPr>
          <a:xfrm>
            <a:off x="4603774" y="7457644"/>
            <a:ext cx="3619508" cy="3487889"/>
          </a:xfrm>
          <a:custGeom>
            <a:rect b="b" l="l" r="r" t="t"/>
            <a:pathLst>
              <a:path extrusionOk="0" h="3487889" w="3619508">
                <a:moveTo>
                  <a:pt x="0" y="0"/>
                </a:moveTo>
                <a:lnTo>
                  <a:pt x="3619508" y="0"/>
                </a:lnTo>
                <a:lnTo>
                  <a:pt x="3619508" y="3487889"/>
                </a:lnTo>
                <a:lnTo>
                  <a:pt x="0" y="3487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6" name="Google Shape;156;p15"/>
          <p:cNvGrpSpPr/>
          <p:nvPr/>
        </p:nvGrpSpPr>
        <p:grpSpPr>
          <a:xfrm>
            <a:off x="283791" y="7543369"/>
            <a:ext cx="6992417" cy="1245623"/>
            <a:chOff x="0" y="0"/>
            <a:chExt cx="3021784" cy="538298"/>
          </a:xfrm>
        </p:grpSpPr>
        <p:sp>
          <p:nvSpPr>
            <p:cNvPr id="157" name="Google Shape;157;p15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0" y="9525"/>
              <a:ext cx="3021784" cy="52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5"/>
          <p:cNvGrpSpPr/>
          <p:nvPr/>
        </p:nvGrpSpPr>
        <p:grpSpPr>
          <a:xfrm>
            <a:off x="283791" y="9010163"/>
            <a:ext cx="6992417" cy="1245623"/>
            <a:chOff x="0" y="0"/>
            <a:chExt cx="3021784" cy="538298"/>
          </a:xfrm>
        </p:grpSpPr>
        <p:sp>
          <p:nvSpPr>
            <p:cNvPr id="160" name="Google Shape;160;p15"/>
            <p:cNvSpPr/>
            <p:nvPr/>
          </p:nvSpPr>
          <p:spPr>
            <a:xfrm>
              <a:off x="0" y="0"/>
              <a:ext cx="3021784" cy="538298"/>
            </a:xfrm>
            <a:custGeom>
              <a:rect b="b" l="l" r="r" t="t"/>
              <a:pathLst>
                <a:path extrusionOk="0" h="5382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497332"/>
                  </a:lnTo>
                  <a:cubicBezTo>
                    <a:pt x="3021784" y="519957"/>
                    <a:pt x="3003443" y="538298"/>
                    <a:pt x="2980818" y="538298"/>
                  </a:cubicBezTo>
                  <a:lnTo>
                    <a:pt x="40966" y="538298"/>
                  </a:lnTo>
                  <a:cubicBezTo>
                    <a:pt x="30101" y="538298"/>
                    <a:pt x="19681" y="533982"/>
                    <a:pt x="11999" y="526300"/>
                  </a:cubicBezTo>
                  <a:cubicBezTo>
                    <a:pt x="4316" y="518617"/>
                    <a:pt x="0" y="508197"/>
                    <a:pt x="0" y="4973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0" y="9525"/>
              <a:ext cx="3021784" cy="52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2" name="Google Shape;162;p15"/>
          <p:cNvCxnSpPr/>
          <p:nvPr/>
        </p:nvCxnSpPr>
        <p:spPr>
          <a:xfrm>
            <a:off x="1560082" y="3374518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15"/>
          <p:cNvCxnSpPr/>
          <p:nvPr/>
        </p:nvCxnSpPr>
        <p:spPr>
          <a:xfrm>
            <a:off x="1560082" y="4172519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5"/>
          <p:cNvCxnSpPr/>
          <p:nvPr/>
        </p:nvCxnSpPr>
        <p:spPr>
          <a:xfrm>
            <a:off x="1560082" y="4864546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15"/>
          <p:cNvCxnSpPr/>
          <p:nvPr/>
        </p:nvCxnSpPr>
        <p:spPr>
          <a:xfrm>
            <a:off x="1560082" y="5662547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5"/>
          <p:cNvCxnSpPr/>
          <p:nvPr/>
        </p:nvCxnSpPr>
        <p:spPr>
          <a:xfrm>
            <a:off x="1560082" y="6354575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5"/>
          <p:cNvCxnSpPr/>
          <p:nvPr/>
        </p:nvCxnSpPr>
        <p:spPr>
          <a:xfrm>
            <a:off x="1560082" y="7152575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15"/>
          <p:cNvCxnSpPr/>
          <p:nvPr/>
        </p:nvCxnSpPr>
        <p:spPr>
          <a:xfrm>
            <a:off x="1560082" y="7798134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15"/>
          <p:cNvCxnSpPr/>
          <p:nvPr/>
        </p:nvCxnSpPr>
        <p:spPr>
          <a:xfrm>
            <a:off x="1560082" y="8596135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15"/>
          <p:cNvCxnSpPr/>
          <p:nvPr/>
        </p:nvCxnSpPr>
        <p:spPr>
          <a:xfrm>
            <a:off x="1560082" y="9280726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15"/>
          <p:cNvCxnSpPr/>
          <p:nvPr/>
        </p:nvCxnSpPr>
        <p:spPr>
          <a:xfrm>
            <a:off x="1560082" y="10078727"/>
            <a:ext cx="524391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2" name="Google Shape;172;p15"/>
          <p:cNvGrpSpPr/>
          <p:nvPr/>
        </p:nvGrpSpPr>
        <p:grpSpPr>
          <a:xfrm>
            <a:off x="1458973" y="1328618"/>
            <a:ext cx="4954555" cy="1577400"/>
            <a:chOff x="0" y="219075"/>
            <a:chExt cx="6606074" cy="2103199"/>
          </a:xfrm>
        </p:grpSpPr>
        <p:sp>
          <p:nvSpPr>
            <p:cNvPr id="173" name="Google Shape;173;p15"/>
            <p:cNvSpPr txBox="1"/>
            <p:nvPr/>
          </p:nvSpPr>
          <p:spPr>
            <a:xfrm>
              <a:off x="0" y="219075"/>
              <a:ext cx="6606074" cy="1723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799" u="none" cap="none" strike="noStrike">
                  <a:solidFill>
                    <a:srgbClr val="605DC8"/>
                  </a:solidFill>
                  <a:latin typeface="Chango"/>
                  <a:ea typeface="Chango"/>
                  <a:cs typeface="Chango"/>
                  <a:sym typeface="Chango"/>
                </a:rPr>
                <a:t>TRACING NUMBERS</a:t>
              </a:r>
              <a:endParaRPr/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777924" y="1960536"/>
              <a:ext cx="5050227" cy="36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Trace the numbers in the boxes.</a:t>
              </a:r>
              <a:endParaRPr/>
            </a:p>
          </p:txBody>
        </p:sp>
      </p:grpSp>
      <p:sp>
        <p:nvSpPr>
          <p:cNvPr id="175" name="Google Shape;175;p15"/>
          <p:cNvSpPr txBox="1"/>
          <p:nvPr/>
        </p:nvSpPr>
        <p:spPr>
          <a:xfrm>
            <a:off x="468853" y="3136900"/>
            <a:ext cx="1008640" cy="1311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5771774" y="-712875"/>
            <a:ext cx="3008869" cy="2937750"/>
          </a:xfrm>
          <a:custGeom>
            <a:rect b="b" l="l" r="r" t="t"/>
            <a:pathLst>
              <a:path extrusionOk="0" h="2937750" w="3008869">
                <a:moveTo>
                  <a:pt x="0" y="0"/>
                </a:moveTo>
                <a:lnTo>
                  <a:pt x="3008869" y="0"/>
                </a:lnTo>
                <a:lnTo>
                  <a:pt x="3008869" y="2937750"/>
                </a:lnTo>
                <a:lnTo>
                  <a:pt x="0" y="2937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5"/>
          <p:cNvSpPr/>
          <p:nvPr/>
        </p:nvSpPr>
        <p:spPr>
          <a:xfrm flipH="1" rot="1312875">
            <a:off x="-750379" y="1222214"/>
            <a:ext cx="1937085" cy="2378117"/>
          </a:xfrm>
          <a:custGeom>
            <a:rect b="b" l="l" r="r" t="t"/>
            <a:pathLst>
              <a:path extrusionOk="0" h="2379292" w="1938042">
                <a:moveTo>
                  <a:pt x="1938042" y="0"/>
                </a:moveTo>
                <a:lnTo>
                  <a:pt x="0" y="0"/>
                </a:lnTo>
                <a:lnTo>
                  <a:pt x="0" y="2379292"/>
                </a:lnTo>
                <a:lnTo>
                  <a:pt x="1938042" y="2379292"/>
                </a:lnTo>
                <a:lnTo>
                  <a:pt x="193804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5"/>
          <p:cNvSpPr txBox="1"/>
          <p:nvPr/>
        </p:nvSpPr>
        <p:spPr>
          <a:xfrm>
            <a:off x="468853" y="4660195"/>
            <a:ext cx="1008640" cy="1311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468853" y="6141858"/>
            <a:ext cx="1008640" cy="1311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468853" y="7582166"/>
            <a:ext cx="1008640" cy="1311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468853" y="9048960"/>
            <a:ext cx="1008640" cy="1311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1660457" y="3081763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2669097" y="3081763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3677737" y="3081763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4686377" y="3081763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5695017" y="3081763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1660457" y="4605058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2669097" y="4605058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3677737" y="4605058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4686377" y="4605058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5695017" y="4605058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660457" y="60867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669097" y="60867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3677737" y="60867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4686377" y="60867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5695017" y="60867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1660457" y="7527029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2669097" y="7527029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3677737" y="7527029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4686377" y="7527029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5695017" y="7527029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1660457" y="90096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2669097" y="90096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3677737" y="90096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4686377" y="90096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>
              <a:solidFill>
                <a:srgbClr val="D3B84E"/>
              </a:solidFill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5695017" y="9009621"/>
            <a:ext cx="1008600" cy="130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3" u="none" cap="none" strike="noStrike">
                <a:solidFill>
                  <a:srgbClr val="D3B84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>
              <a:solidFill>
                <a:srgbClr val="D3B84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/>
          <p:nvPr/>
        </p:nvSpPr>
        <p:spPr>
          <a:xfrm>
            <a:off x="3867680" y="4602694"/>
            <a:ext cx="5810925" cy="5599619"/>
          </a:xfrm>
          <a:custGeom>
            <a:rect b="b" l="l" r="r" t="t"/>
            <a:pathLst>
              <a:path extrusionOk="0" h="5599619" w="5810925">
                <a:moveTo>
                  <a:pt x="0" y="0"/>
                </a:moveTo>
                <a:lnTo>
                  <a:pt x="5810925" y="0"/>
                </a:lnTo>
                <a:lnTo>
                  <a:pt x="5810925" y="5599619"/>
                </a:lnTo>
                <a:lnTo>
                  <a:pt x="0" y="5599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6"/>
          <p:cNvSpPr/>
          <p:nvPr/>
        </p:nvSpPr>
        <p:spPr>
          <a:xfrm>
            <a:off x="2356459" y="-603323"/>
            <a:ext cx="6075652" cy="6450982"/>
          </a:xfrm>
          <a:custGeom>
            <a:rect b="b" l="l" r="r" t="t"/>
            <a:pathLst>
              <a:path extrusionOk="0" h="6450982" w="6075652">
                <a:moveTo>
                  <a:pt x="0" y="0"/>
                </a:moveTo>
                <a:lnTo>
                  <a:pt x="6075653" y="0"/>
                </a:lnTo>
                <a:lnTo>
                  <a:pt x="6075653" y="6450982"/>
                </a:lnTo>
                <a:lnTo>
                  <a:pt x="0" y="6450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6"/>
          <p:cNvSpPr/>
          <p:nvPr/>
        </p:nvSpPr>
        <p:spPr>
          <a:xfrm>
            <a:off x="-1105072" y="5503216"/>
            <a:ext cx="5577974" cy="5629148"/>
          </a:xfrm>
          <a:custGeom>
            <a:rect b="b" l="l" r="r" t="t"/>
            <a:pathLst>
              <a:path extrusionOk="0" h="5629148" w="5577974">
                <a:moveTo>
                  <a:pt x="0" y="0"/>
                </a:moveTo>
                <a:lnTo>
                  <a:pt x="5577974" y="0"/>
                </a:lnTo>
                <a:lnTo>
                  <a:pt x="5577974" y="5629148"/>
                </a:lnTo>
                <a:lnTo>
                  <a:pt x="0" y="562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6"/>
          <p:cNvSpPr/>
          <p:nvPr/>
        </p:nvSpPr>
        <p:spPr>
          <a:xfrm>
            <a:off x="-904043" y="294964"/>
            <a:ext cx="2622332" cy="2526974"/>
          </a:xfrm>
          <a:custGeom>
            <a:rect b="b" l="l" r="r" t="t"/>
            <a:pathLst>
              <a:path extrusionOk="0" h="2526974" w="2622332">
                <a:moveTo>
                  <a:pt x="0" y="0"/>
                </a:moveTo>
                <a:lnTo>
                  <a:pt x="2622331" y="0"/>
                </a:lnTo>
                <a:lnTo>
                  <a:pt x="2622331" y="2526974"/>
                </a:lnTo>
                <a:lnTo>
                  <a:pt x="0" y="2526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16"/>
          <p:cNvGrpSpPr/>
          <p:nvPr/>
        </p:nvGrpSpPr>
        <p:grpSpPr>
          <a:xfrm>
            <a:off x="283791" y="1035756"/>
            <a:ext cx="6992417" cy="7908100"/>
            <a:chOff x="0" y="0"/>
            <a:chExt cx="3021784" cy="3417498"/>
          </a:xfrm>
        </p:grpSpPr>
        <p:sp>
          <p:nvSpPr>
            <p:cNvPr id="216" name="Google Shape;216;p16"/>
            <p:cNvSpPr/>
            <p:nvPr/>
          </p:nvSpPr>
          <p:spPr>
            <a:xfrm>
              <a:off x="0" y="0"/>
              <a:ext cx="3021784" cy="3417498"/>
            </a:xfrm>
            <a:custGeom>
              <a:rect b="b" l="l" r="r" t="t"/>
              <a:pathLst>
                <a:path extrusionOk="0" h="34174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3376532"/>
                  </a:lnTo>
                  <a:cubicBezTo>
                    <a:pt x="3021784" y="3399157"/>
                    <a:pt x="3003443" y="3417498"/>
                    <a:pt x="2980818" y="3417498"/>
                  </a:cubicBezTo>
                  <a:lnTo>
                    <a:pt x="40966" y="3417498"/>
                  </a:lnTo>
                  <a:cubicBezTo>
                    <a:pt x="30101" y="3417498"/>
                    <a:pt x="19681" y="3413182"/>
                    <a:pt x="11999" y="3405500"/>
                  </a:cubicBezTo>
                  <a:cubicBezTo>
                    <a:pt x="4316" y="3397817"/>
                    <a:pt x="0" y="3387397"/>
                    <a:pt x="0" y="33765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 txBox="1"/>
            <p:nvPr/>
          </p:nvSpPr>
          <p:spPr>
            <a:xfrm>
              <a:off x="0" y="9525"/>
              <a:ext cx="3021784" cy="3407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6"/>
          <p:cNvGrpSpPr/>
          <p:nvPr/>
        </p:nvGrpSpPr>
        <p:grpSpPr>
          <a:xfrm>
            <a:off x="2800028" y="3333156"/>
            <a:ext cx="1959943" cy="387777"/>
            <a:chOff x="0" y="-57150"/>
            <a:chExt cx="1150437" cy="227616"/>
          </a:xfrm>
        </p:grpSpPr>
        <p:sp>
          <p:nvSpPr>
            <p:cNvPr id="219" name="Google Shape;21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6"/>
          <p:cNvGrpSpPr/>
          <p:nvPr/>
        </p:nvGrpSpPr>
        <p:grpSpPr>
          <a:xfrm>
            <a:off x="2800028" y="7389416"/>
            <a:ext cx="1959943" cy="339096"/>
            <a:chOff x="0" y="-28575"/>
            <a:chExt cx="1150437" cy="199041"/>
          </a:xfrm>
        </p:grpSpPr>
        <p:sp>
          <p:nvSpPr>
            <p:cNvPr id="222" name="Google Shape;222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6"/>
          <p:cNvGrpSpPr/>
          <p:nvPr/>
        </p:nvGrpSpPr>
        <p:grpSpPr>
          <a:xfrm>
            <a:off x="2800028" y="6178295"/>
            <a:ext cx="1959943" cy="339096"/>
            <a:chOff x="0" y="-28575"/>
            <a:chExt cx="1150437" cy="199041"/>
          </a:xfrm>
        </p:grpSpPr>
        <p:sp>
          <p:nvSpPr>
            <p:cNvPr id="225" name="Google Shape;22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6"/>
          <p:cNvGrpSpPr/>
          <p:nvPr/>
        </p:nvGrpSpPr>
        <p:grpSpPr>
          <a:xfrm>
            <a:off x="2773019" y="6728459"/>
            <a:ext cx="338410" cy="350307"/>
            <a:chOff x="0" y="-28575"/>
            <a:chExt cx="812800" cy="841375"/>
          </a:xfrm>
        </p:grpSpPr>
        <p:sp>
          <p:nvSpPr>
            <p:cNvPr id="228" name="Google Shape;22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6"/>
          <p:cNvGrpSpPr/>
          <p:nvPr/>
        </p:nvGrpSpPr>
        <p:grpSpPr>
          <a:xfrm>
            <a:off x="3191907" y="6728459"/>
            <a:ext cx="338410" cy="350307"/>
            <a:chOff x="0" y="-28575"/>
            <a:chExt cx="812800" cy="841375"/>
          </a:xfrm>
        </p:grpSpPr>
        <p:sp>
          <p:nvSpPr>
            <p:cNvPr id="231" name="Google Shape;23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6"/>
          <p:cNvGrpSpPr/>
          <p:nvPr/>
        </p:nvGrpSpPr>
        <p:grpSpPr>
          <a:xfrm>
            <a:off x="3610795" y="6728459"/>
            <a:ext cx="338410" cy="350307"/>
            <a:chOff x="0" y="-28575"/>
            <a:chExt cx="812800" cy="841375"/>
          </a:xfrm>
        </p:grpSpPr>
        <p:sp>
          <p:nvSpPr>
            <p:cNvPr id="234" name="Google Shape;23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05D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6"/>
          <p:cNvGrpSpPr/>
          <p:nvPr/>
        </p:nvGrpSpPr>
        <p:grpSpPr>
          <a:xfrm>
            <a:off x="4029683" y="6728459"/>
            <a:ext cx="338410" cy="350307"/>
            <a:chOff x="0" y="-28575"/>
            <a:chExt cx="812800" cy="841375"/>
          </a:xfrm>
        </p:grpSpPr>
        <p:sp>
          <p:nvSpPr>
            <p:cNvPr id="237" name="Google Shape;23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6"/>
          <p:cNvGrpSpPr/>
          <p:nvPr/>
        </p:nvGrpSpPr>
        <p:grpSpPr>
          <a:xfrm>
            <a:off x="4448571" y="6728459"/>
            <a:ext cx="338410" cy="350307"/>
            <a:chOff x="0" y="-28575"/>
            <a:chExt cx="812800" cy="841375"/>
          </a:xfrm>
        </p:grpSpPr>
        <p:sp>
          <p:nvSpPr>
            <p:cNvPr id="240" name="Google Shape;24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6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6"/>
          <p:cNvSpPr/>
          <p:nvPr/>
        </p:nvSpPr>
        <p:spPr>
          <a:xfrm>
            <a:off x="1718288" y="7813552"/>
            <a:ext cx="901111" cy="879812"/>
          </a:xfrm>
          <a:custGeom>
            <a:rect b="b" l="l" r="r" t="t"/>
            <a:pathLst>
              <a:path extrusionOk="0" h="879812" w="901111">
                <a:moveTo>
                  <a:pt x="0" y="0"/>
                </a:moveTo>
                <a:lnTo>
                  <a:pt x="901111" y="0"/>
                </a:lnTo>
                <a:lnTo>
                  <a:pt x="901111" y="879812"/>
                </a:lnTo>
                <a:lnTo>
                  <a:pt x="0" y="87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6"/>
          <p:cNvSpPr/>
          <p:nvPr/>
        </p:nvSpPr>
        <p:spPr>
          <a:xfrm flipH="1">
            <a:off x="690022" y="7746523"/>
            <a:ext cx="825843" cy="1013869"/>
          </a:xfrm>
          <a:custGeom>
            <a:rect b="b" l="l" r="r" t="t"/>
            <a:pathLst>
              <a:path extrusionOk="0" h="1013869" w="825843">
                <a:moveTo>
                  <a:pt x="825843" y="0"/>
                </a:moveTo>
                <a:lnTo>
                  <a:pt x="0" y="0"/>
                </a:lnTo>
                <a:lnTo>
                  <a:pt x="0" y="1013870"/>
                </a:lnTo>
                <a:lnTo>
                  <a:pt x="825843" y="1013870"/>
                </a:lnTo>
                <a:lnTo>
                  <a:pt x="82584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6"/>
          <p:cNvSpPr/>
          <p:nvPr/>
        </p:nvSpPr>
        <p:spPr>
          <a:xfrm>
            <a:off x="2790266" y="7869015"/>
            <a:ext cx="925014" cy="891377"/>
          </a:xfrm>
          <a:custGeom>
            <a:rect b="b" l="l" r="r" t="t"/>
            <a:pathLst>
              <a:path extrusionOk="0" h="891377" w="925014">
                <a:moveTo>
                  <a:pt x="0" y="0"/>
                </a:moveTo>
                <a:lnTo>
                  <a:pt x="925014" y="0"/>
                </a:lnTo>
                <a:lnTo>
                  <a:pt x="925014" y="891378"/>
                </a:lnTo>
                <a:lnTo>
                  <a:pt x="0" y="891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6"/>
          <p:cNvSpPr/>
          <p:nvPr/>
        </p:nvSpPr>
        <p:spPr>
          <a:xfrm>
            <a:off x="3886146" y="7852337"/>
            <a:ext cx="871469" cy="925305"/>
          </a:xfrm>
          <a:custGeom>
            <a:rect b="b" l="l" r="r" t="t"/>
            <a:pathLst>
              <a:path extrusionOk="0" h="925305" w="871469">
                <a:moveTo>
                  <a:pt x="0" y="0"/>
                </a:moveTo>
                <a:lnTo>
                  <a:pt x="871470" y="0"/>
                </a:lnTo>
                <a:lnTo>
                  <a:pt x="871470" y="925305"/>
                </a:lnTo>
                <a:lnTo>
                  <a:pt x="0" y="925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6"/>
          <p:cNvSpPr/>
          <p:nvPr/>
        </p:nvSpPr>
        <p:spPr>
          <a:xfrm>
            <a:off x="4900491" y="7875187"/>
            <a:ext cx="958392" cy="885206"/>
          </a:xfrm>
          <a:custGeom>
            <a:rect b="b" l="l" r="r" t="t"/>
            <a:pathLst>
              <a:path extrusionOk="0" h="885206" w="958392">
                <a:moveTo>
                  <a:pt x="0" y="0"/>
                </a:moveTo>
                <a:lnTo>
                  <a:pt x="958392" y="0"/>
                </a:lnTo>
                <a:lnTo>
                  <a:pt x="958392" y="885206"/>
                </a:lnTo>
                <a:lnTo>
                  <a:pt x="0" y="885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6"/>
          <p:cNvSpPr txBox="1"/>
          <p:nvPr/>
        </p:nvSpPr>
        <p:spPr>
          <a:xfrm>
            <a:off x="2167094" y="2895525"/>
            <a:ext cx="3222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Use these design resources in your Canva Template.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854621" y="1461799"/>
            <a:ext cx="5850758" cy="1237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99" u="none" cap="none" strike="noStrike">
                <a:solidFill>
                  <a:srgbClr val="605DC8"/>
                </a:solidFill>
                <a:latin typeface="Chango"/>
                <a:ea typeface="Chango"/>
                <a:cs typeface="Chango"/>
                <a:sym typeface="Chango"/>
              </a:rPr>
              <a:t>RESOURCE PAGE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1405055" y="3816183"/>
            <a:ext cx="47499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template uses the following free fonts: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1541871" y="5876234"/>
            <a:ext cx="44763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You can find these fonts online too.</a:t>
            </a:r>
            <a:endParaRPr/>
          </a:p>
        </p:txBody>
      </p:sp>
      <p:sp>
        <p:nvSpPr>
          <p:cNvPr id="251" name="Google Shape;251;p16"/>
          <p:cNvSpPr txBox="1"/>
          <p:nvPr/>
        </p:nvSpPr>
        <p:spPr>
          <a:xfrm>
            <a:off x="2165714" y="4181959"/>
            <a:ext cx="32286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CHANGO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ARIMO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ARIMO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2668210" y="7129883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#000000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3087098" y="7129883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#FFDE59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3505986" y="7129883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#605DC8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3924874" y="7129883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#FFFFFF</a:t>
            </a:r>
            <a:endParaRPr/>
          </a:p>
        </p:txBody>
      </p:sp>
      <p:sp>
        <p:nvSpPr>
          <p:cNvPr id="256" name="Google Shape;256;p16"/>
          <p:cNvSpPr txBox="1"/>
          <p:nvPr/>
        </p:nvSpPr>
        <p:spPr>
          <a:xfrm>
            <a:off x="4343762" y="7129883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#FF6672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3073180" y="3444154"/>
            <a:ext cx="1413639" cy="234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Fonts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2915218" y="7451733"/>
            <a:ext cx="1729564" cy="234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Design Elements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3073180" y="6254247"/>
            <a:ext cx="1413639" cy="234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Colors</a:t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>
            <a:off x="6154945" y="7852337"/>
            <a:ext cx="916893" cy="925305"/>
          </a:xfrm>
          <a:custGeom>
            <a:rect b="b" l="l" r="r" t="t"/>
            <a:pathLst>
              <a:path extrusionOk="0" h="925305" w="916893">
                <a:moveTo>
                  <a:pt x="0" y="0"/>
                </a:moveTo>
                <a:lnTo>
                  <a:pt x="916893" y="0"/>
                </a:lnTo>
                <a:lnTo>
                  <a:pt x="916893" y="925305"/>
                </a:lnTo>
                <a:lnTo>
                  <a:pt x="0" y="925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/>
          <p:nvPr/>
        </p:nvSpPr>
        <p:spPr>
          <a:xfrm>
            <a:off x="3867680" y="4602694"/>
            <a:ext cx="5810925" cy="5599619"/>
          </a:xfrm>
          <a:custGeom>
            <a:rect b="b" l="l" r="r" t="t"/>
            <a:pathLst>
              <a:path extrusionOk="0" h="5599619" w="5810925">
                <a:moveTo>
                  <a:pt x="0" y="0"/>
                </a:moveTo>
                <a:lnTo>
                  <a:pt x="5810925" y="0"/>
                </a:lnTo>
                <a:lnTo>
                  <a:pt x="5810925" y="5599619"/>
                </a:lnTo>
                <a:lnTo>
                  <a:pt x="0" y="5599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7"/>
          <p:cNvSpPr/>
          <p:nvPr/>
        </p:nvSpPr>
        <p:spPr>
          <a:xfrm>
            <a:off x="-306859" y="4884610"/>
            <a:ext cx="6075652" cy="6450982"/>
          </a:xfrm>
          <a:custGeom>
            <a:rect b="b" l="l" r="r" t="t"/>
            <a:pathLst>
              <a:path extrusionOk="0" h="6450982" w="6075652">
                <a:moveTo>
                  <a:pt x="0" y="0"/>
                </a:moveTo>
                <a:lnTo>
                  <a:pt x="6075652" y="0"/>
                </a:lnTo>
                <a:lnTo>
                  <a:pt x="6075652" y="6450982"/>
                </a:lnTo>
                <a:lnTo>
                  <a:pt x="0" y="6450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7"/>
          <p:cNvSpPr/>
          <p:nvPr/>
        </p:nvSpPr>
        <p:spPr>
          <a:xfrm>
            <a:off x="3780000" y="-2449710"/>
            <a:ext cx="5577974" cy="5629148"/>
          </a:xfrm>
          <a:custGeom>
            <a:rect b="b" l="l" r="r" t="t"/>
            <a:pathLst>
              <a:path extrusionOk="0" h="5629148" w="5577974">
                <a:moveTo>
                  <a:pt x="0" y="0"/>
                </a:moveTo>
                <a:lnTo>
                  <a:pt x="5577974" y="0"/>
                </a:lnTo>
                <a:lnTo>
                  <a:pt x="5577974" y="5629148"/>
                </a:lnTo>
                <a:lnTo>
                  <a:pt x="0" y="562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7"/>
          <p:cNvSpPr/>
          <p:nvPr/>
        </p:nvSpPr>
        <p:spPr>
          <a:xfrm>
            <a:off x="-904043" y="294964"/>
            <a:ext cx="2622332" cy="2526974"/>
          </a:xfrm>
          <a:custGeom>
            <a:rect b="b" l="l" r="r" t="t"/>
            <a:pathLst>
              <a:path extrusionOk="0" h="2526974" w="2622332">
                <a:moveTo>
                  <a:pt x="0" y="0"/>
                </a:moveTo>
                <a:lnTo>
                  <a:pt x="2622331" y="0"/>
                </a:lnTo>
                <a:lnTo>
                  <a:pt x="2622331" y="2526974"/>
                </a:lnTo>
                <a:lnTo>
                  <a:pt x="0" y="2526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9" name="Google Shape;269;p17"/>
          <p:cNvGrpSpPr/>
          <p:nvPr/>
        </p:nvGrpSpPr>
        <p:grpSpPr>
          <a:xfrm>
            <a:off x="283791" y="1024101"/>
            <a:ext cx="6992417" cy="7908100"/>
            <a:chOff x="0" y="0"/>
            <a:chExt cx="3021784" cy="3417498"/>
          </a:xfrm>
        </p:grpSpPr>
        <p:sp>
          <p:nvSpPr>
            <p:cNvPr id="270" name="Google Shape;270;p17"/>
            <p:cNvSpPr/>
            <p:nvPr/>
          </p:nvSpPr>
          <p:spPr>
            <a:xfrm>
              <a:off x="0" y="0"/>
              <a:ext cx="3021784" cy="3417498"/>
            </a:xfrm>
            <a:custGeom>
              <a:rect b="b" l="l" r="r" t="t"/>
              <a:pathLst>
                <a:path extrusionOk="0" h="3417498" w="3021784">
                  <a:moveTo>
                    <a:pt x="40966" y="0"/>
                  </a:moveTo>
                  <a:lnTo>
                    <a:pt x="2980818" y="0"/>
                  </a:lnTo>
                  <a:cubicBezTo>
                    <a:pt x="2991683" y="0"/>
                    <a:pt x="3002103" y="4316"/>
                    <a:pt x="3009786" y="11999"/>
                  </a:cubicBezTo>
                  <a:cubicBezTo>
                    <a:pt x="3017468" y="19681"/>
                    <a:pt x="3021784" y="30101"/>
                    <a:pt x="3021784" y="40966"/>
                  </a:cubicBezTo>
                  <a:lnTo>
                    <a:pt x="3021784" y="3376532"/>
                  </a:lnTo>
                  <a:cubicBezTo>
                    <a:pt x="3021784" y="3399157"/>
                    <a:pt x="3003443" y="3417498"/>
                    <a:pt x="2980818" y="3417498"/>
                  </a:cubicBezTo>
                  <a:lnTo>
                    <a:pt x="40966" y="3417498"/>
                  </a:lnTo>
                  <a:cubicBezTo>
                    <a:pt x="30101" y="3417498"/>
                    <a:pt x="19681" y="3413182"/>
                    <a:pt x="11999" y="3405500"/>
                  </a:cubicBezTo>
                  <a:cubicBezTo>
                    <a:pt x="4316" y="3397817"/>
                    <a:pt x="0" y="3387397"/>
                    <a:pt x="0" y="3376532"/>
                  </a:cubicBezTo>
                  <a:lnTo>
                    <a:pt x="0" y="40966"/>
                  </a:lnTo>
                  <a:cubicBezTo>
                    <a:pt x="0" y="18341"/>
                    <a:pt x="18341" y="0"/>
                    <a:pt x="40966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 txBox="1"/>
            <p:nvPr/>
          </p:nvSpPr>
          <p:spPr>
            <a:xfrm>
              <a:off x="0" y="9525"/>
              <a:ext cx="3021784" cy="3407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7"/>
          <p:cNvSpPr/>
          <p:nvPr/>
        </p:nvSpPr>
        <p:spPr>
          <a:xfrm>
            <a:off x="-558089" y="5346000"/>
            <a:ext cx="2601248" cy="5632623"/>
          </a:xfrm>
          <a:custGeom>
            <a:rect b="b" l="l" r="r" t="t"/>
            <a:pathLst>
              <a:path extrusionOk="0" h="5632623" w="2601248">
                <a:moveTo>
                  <a:pt x="0" y="0"/>
                </a:moveTo>
                <a:lnTo>
                  <a:pt x="2601248" y="0"/>
                </a:lnTo>
                <a:lnTo>
                  <a:pt x="2601248" y="5632623"/>
                </a:lnTo>
                <a:lnTo>
                  <a:pt x="0" y="563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7"/>
          <p:cNvSpPr/>
          <p:nvPr/>
        </p:nvSpPr>
        <p:spPr>
          <a:xfrm>
            <a:off x="2198769" y="4356875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7"/>
          <p:cNvSpPr txBox="1"/>
          <p:nvPr/>
        </p:nvSpPr>
        <p:spPr>
          <a:xfrm>
            <a:off x="545727" y="6403602"/>
            <a:ext cx="6468547" cy="262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 the photos</a:t>
            </a:r>
            <a:endParaRPr/>
          </a:p>
        </p:txBody>
      </p:sp>
      <p:sp>
        <p:nvSpPr>
          <p:cNvPr id="275" name="Google Shape;275;p17"/>
          <p:cNvSpPr txBox="1"/>
          <p:nvPr/>
        </p:nvSpPr>
        <p:spPr>
          <a:xfrm>
            <a:off x="1573803" y="2248543"/>
            <a:ext cx="4412395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99" u="none" cap="none" strike="noStrike">
                <a:solidFill>
                  <a:srgbClr val="605DC8"/>
                </a:solidFill>
                <a:latin typeface="Chango"/>
                <a:ea typeface="Chango"/>
                <a:cs typeface="Chango"/>
                <a:sym typeface="Chango"/>
              </a:rPr>
              <a:t>CREDITS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2043159" y="3503288"/>
            <a:ext cx="3473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template is free for everyone to use thanks to the following: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1791207" y="7209163"/>
            <a:ext cx="3990803" cy="50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605DC8"/>
                </a:solidFill>
                <a:latin typeface="Arimo"/>
                <a:ea typeface="Arimo"/>
                <a:cs typeface="Arimo"/>
                <a:sym typeface="Arimo"/>
              </a:rPr>
              <a:t>Happy designing!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545727" y="5266154"/>
            <a:ext cx="6468547" cy="262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 the template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1791207" y="5918177"/>
            <a:ext cx="3977587" cy="427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llustrated Tracing Numbers A4 Workshee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