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10693400" cx="7556500"/>
  <p:notesSz cx="6858000" cy="9144000"/>
  <p:embeddedFontLst>
    <p:embeddedFont>
      <p:font typeface="Josefin Sans Medium"/>
      <p:regular r:id="rId10"/>
      <p:bold r:id="rId11"/>
      <p:italic r:id="rId12"/>
      <p:boldItalic r:id="rId13"/>
    </p:embeddedFont>
    <p:embeddedFont>
      <p:font typeface="Josefin Sans"/>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JosefinSansMedium-bold.fntdata"/><Relationship Id="rId10" Type="http://schemas.openxmlformats.org/officeDocument/2006/relationships/font" Target="fonts/JosefinSansMedium-regular.fntdata"/><Relationship Id="rId13" Type="http://schemas.openxmlformats.org/officeDocument/2006/relationships/font" Target="fonts/JosefinSansMedium-boldItalic.fntdata"/><Relationship Id="rId12" Type="http://schemas.openxmlformats.org/officeDocument/2006/relationships/font" Target="fonts/JosefinSansMedium-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JosefinSans-bold.fntdata"/><Relationship Id="rId14" Type="http://schemas.openxmlformats.org/officeDocument/2006/relationships/font" Target="fonts/JosefinSans-regular.fntdata"/><Relationship Id="rId17" Type="http://schemas.openxmlformats.org/officeDocument/2006/relationships/font" Target="fonts/JosefinSans-boldItalic.fntdata"/><Relationship Id="rId16" Type="http://schemas.openxmlformats.org/officeDocument/2006/relationships/font" Target="fonts/JosefinSa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2.png"/><Relationship Id="rId4" Type="http://schemas.openxmlformats.org/officeDocument/2006/relationships/image" Target="../media/image10.png"/><Relationship Id="rId9" Type="http://schemas.openxmlformats.org/officeDocument/2006/relationships/image" Target="../media/image11.png"/><Relationship Id="rId5" Type="http://schemas.openxmlformats.org/officeDocument/2006/relationships/image" Target="../media/image2.png"/><Relationship Id="rId6" Type="http://schemas.openxmlformats.org/officeDocument/2006/relationships/image" Target="../media/image4.png"/><Relationship Id="rId7" Type="http://schemas.openxmlformats.org/officeDocument/2006/relationships/image" Target="../media/image1.png"/><Relationship Id="rId8"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9.png"/><Relationship Id="rId4" Type="http://schemas.openxmlformats.org/officeDocument/2006/relationships/image" Target="../media/image9.png"/><Relationship Id="rId9" Type="http://schemas.openxmlformats.org/officeDocument/2006/relationships/image" Target="../media/image8.png"/><Relationship Id="rId5" Type="http://schemas.openxmlformats.org/officeDocument/2006/relationships/image" Target="../media/image3.png"/><Relationship Id="rId6" Type="http://schemas.openxmlformats.org/officeDocument/2006/relationships/image" Target="../media/image12.png"/><Relationship Id="rId7" Type="http://schemas.openxmlformats.org/officeDocument/2006/relationships/image" Target="../media/image21.png"/><Relationship Id="rId8"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5.png"/><Relationship Id="rId4" Type="http://schemas.openxmlformats.org/officeDocument/2006/relationships/image" Target="../media/image10.png"/><Relationship Id="rId9" Type="http://schemas.openxmlformats.org/officeDocument/2006/relationships/image" Target="../media/image11.png"/><Relationship Id="rId5" Type="http://schemas.openxmlformats.org/officeDocument/2006/relationships/image" Target="../media/image2.png"/><Relationship Id="rId6" Type="http://schemas.openxmlformats.org/officeDocument/2006/relationships/image" Target="../media/image4.png"/><Relationship Id="rId7" Type="http://schemas.openxmlformats.org/officeDocument/2006/relationships/image" Target="../media/image1.png"/><Relationship Id="rId8"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AEFE6"/>
        </a:solidFill>
      </p:bgPr>
    </p:bg>
    <p:spTree>
      <p:nvGrpSpPr>
        <p:cNvPr id="83" name="Shape 83"/>
        <p:cNvGrpSpPr/>
        <p:nvPr/>
      </p:nvGrpSpPr>
      <p:grpSpPr>
        <a:xfrm>
          <a:off x="0" y="0"/>
          <a:ext cx="0" cy="0"/>
          <a:chOff x="0" y="0"/>
          <a:chExt cx="0" cy="0"/>
        </a:xfrm>
      </p:grpSpPr>
      <p:grpSp>
        <p:nvGrpSpPr>
          <p:cNvPr id="84" name="Google Shape;84;p13"/>
          <p:cNvGrpSpPr/>
          <p:nvPr/>
        </p:nvGrpSpPr>
        <p:grpSpPr>
          <a:xfrm>
            <a:off x="757212" y="392952"/>
            <a:ext cx="6020891" cy="1672260"/>
            <a:chOff x="0" y="-47625"/>
            <a:chExt cx="2157752" cy="599300"/>
          </a:xfrm>
        </p:grpSpPr>
        <p:sp>
          <p:nvSpPr>
            <p:cNvPr id="85" name="Google Shape;85;p13"/>
            <p:cNvSpPr/>
            <p:nvPr/>
          </p:nvSpPr>
          <p:spPr>
            <a:xfrm>
              <a:off x="0" y="0"/>
              <a:ext cx="2157752" cy="551675"/>
            </a:xfrm>
            <a:custGeom>
              <a:rect b="b" l="l" r="r" t="t"/>
              <a:pathLst>
                <a:path extrusionOk="0" h="551675" w="2157752">
                  <a:moveTo>
                    <a:pt x="18002" y="0"/>
                  </a:moveTo>
                  <a:lnTo>
                    <a:pt x="2139750" y="0"/>
                  </a:lnTo>
                  <a:cubicBezTo>
                    <a:pt x="2144524" y="0"/>
                    <a:pt x="2149103" y="1897"/>
                    <a:pt x="2152479" y="5273"/>
                  </a:cubicBezTo>
                  <a:cubicBezTo>
                    <a:pt x="2155855" y="8649"/>
                    <a:pt x="2157752" y="13227"/>
                    <a:pt x="2157752" y="18002"/>
                  </a:cubicBezTo>
                  <a:lnTo>
                    <a:pt x="2157752" y="533673"/>
                  </a:lnTo>
                  <a:cubicBezTo>
                    <a:pt x="2157752" y="538448"/>
                    <a:pt x="2155855" y="543027"/>
                    <a:pt x="2152479" y="546403"/>
                  </a:cubicBezTo>
                  <a:cubicBezTo>
                    <a:pt x="2149103" y="549779"/>
                    <a:pt x="2144524" y="551675"/>
                    <a:pt x="2139750" y="551675"/>
                  </a:cubicBezTo>
                  <a:lnTo>
                    <a:pt x="18002" y="551675"/>
                  </a:lnTo>
                  <a:cubicBezTo>
                    <a:pt x="13227" y="551675"/>
                    <a:pt x="8649" y="549779"/>
                    <a:pt x="5273" y="546403"/>
                  </a:cubicBezTo>
                  <a:cubicBezTo>
                    <a:pt x="1897" y="543027"/>
                    <a:pt x="0" y="538448"/>
                    <a:pt x="0" y="533673"/>
                  </a:cubicBezTo>
                  <a:lnTo>
                    <a:pt x="0" y="18002"/>
                  </a:lnTo>
                  <a:cubicBezTo>
                    <a:pt x="0" y="13227"/>
                    <a:pt x="1897" y="8649"/>
                    <a:pt x="5273" y="5273"/>
                  </a:cubicBezTo>
                  <a:cubicBezTo>
                    <a:pt x="8649" y="1897"/>
                    <a:pt x="13227" y="0"/>
                    <a:pt x="18002" y="0"/>
                  </a:cubicBezTo>
                  <a:close/>
                </a:path>
              </a:pathLst>
            </a:custGeom>
            <a:solidFill>
              <a:srgbClr val="5B694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3"/>
            <p:cNvSpPr txBox="1"/>
            <p:nvPr/>
          </p:nvSpPr>
          <p:spPr>
            <a:xfrm>
              <a:off x="0" y="-47625"/>
              <a:ext cx="2157752" cy="599300"/>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pic>
        <p:nvPicPr>
          <p:cNvPr id="87" name="Google Shape;87;p13"/>
          <p:cNvPicPr preferRelativeResize="0"/>
          <p:nvPr/>
        </p:nvPicPr>
        <p:blipFill>
          <a:blip r:embed="rId3">
            <a:alphaModFix/>
          </a:blip>
          <a:stretch>
            <a:fillRect/>
          </a:stretch>
        </p:blipFill>
        <p:spPr>
          <a:xfrm>
            <a:off x="756000" y="525850"/>
            <a:ext cx="1539375" cy="1539375"/>
          </a:xfrm>
          <a:prstGeom prst="rect">
            <a:avLst/>
          </a:prstGeom>
          <a:noFill/>
          <a:ln>
            <a:noFill/>
          </a:ln>
        </p:spPr>
      </p:pic>
      <p:grpSp>
        <p:nvGrpSpPr>
          <p:cNvPr id="88" name="Google Shape;88;p13"/>
          <p:cNvGrpSpPr/>
          <p:nvPr/>
        </p:nvGrpSpPr>
        <p:grpSpPr>
          <a:xfrm>
            <a:off x="1192076" y="2119502"/>
            <a:ext cx="5586028" cy="1079987"/>
            <a:chOff x="0" y="-47625"/>
            <a:chExt cx="2001906" cy="387043"/>
          </a:xfrm>
        </p:grpSpPr>
        <p:sp>
          <p:nvSpPr>
            <p:cNvPr id="89" name="Google Shape;89;p13"/>
            <p:cNvSpPr/>
            <p:nvPr/>
          </p:nvSpPr>
          <p:spPr>
            <a:xfrm>
              <a:off x="0" y="0"/>
              <a:ext cx="2001906" cy="339418"/>
            </a:xfrm>
            <a:custGeom>
              <a:rect b="b" l="l" r="r" t="t"/>
              <a:pathLst>
                <a:path extrusionOk="0" h="339418" w="2001906">
                  <a:moveTo>
                    <a:pt x="19403" y="0"/>
                  </a:moveTo>
                  <a:lnTo>
                    <a:pt x="1982503" y="0"/>
                  </a:lnTo>
                  <a:cubicBezTo>
                    <a:pt x="1987649" y="0"/>
                    <a:pt x="1992584" y="2044"/>
                    <a:pt x="1996223" y="5683"/>
                  </a:cubicBezTo>
                  <a:cubicBezTo>
                    <a:pt x="1999862" y="9322"/>
                    <a:pt x="2001906" y="14257"/>
                    <a:pt x="2001906" y="19403"/>
                  </a:cubicBezTo>
                  <a:lnTo>
                    <a:pt x="2001906" y="320015"/>
                  </a:lnTo>
                  <a:cubicBezTo>
                    <a:pt x="2001906" y="330731"/>
                    <a:pt x="1993219" y="339418"/>
                    <a:pt x="1982503" y="339418"/>
                  </a:cubicBezTo>
                  <a:lnTo>
                    <a:pt x="19403" y="339418"/>
                  </a:lnTo>
                  <a:cubicBezTo>
                    <a:pt x="14257" y="339418"/>
                    <a:pt x="9322" y="337374"/>
                    <a:pt x="5683" y="333735"/>
                  </a:cubicBezTo>
                  <a:cubicBezTo>
                    <a:pt x="2044" y="330096"/>
                    <a:pt x="0" y="325161"/>
                    <a:pt x="0" y="320015"/>
                  </a:cubicBezTo>
                  <a:lnTo>
                    <a:pt x="0" y="19403"/>
                  </a:lnTo>
                  <a:cubicBezTo>
                    <a:pt x="0" y="14257"/>
                    <a:pt x="2044" y="9322"/>
                    <a:pt x="5683" y="5683"/>
                  </a:cubicBezTo>
                  <a:cubicBezTo>
                    <a:pt x="9322" y="2044"/>
                    <a:pt x="14257" y="0"/>
                    <a:pt x="19403" y="0"/>
                  </a:cubicBezTo>
                  <a:close/>
                </a:path>
              </a:pathLst>
            </a:custGeom>
            <a:solidFill>
              <a:srgbClr val="000000">
                <a:alpha val="0"/>
              </a:srgbClr>
            </a:solidFill>
            <a:ln cap="sq" cmpd="sng" w="38100">
              <a:solidFill>
                <a:srgbClr val="5B6946"/>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3"/>
            <p:cNvSpPr txBox="1"/>
            <p:nvPr/>
          </p:nvSpPr>
          <p:spPr>
            <a:xfrm>
              <a:off x="0" y="-47625"/>
              <a:ext cx="2001906" cy="387043"/>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91" name="Google Shape;91;p13"/>
          <p:cNvSpPr/>
          <p:nvPr/>
        </p:nvSpPr>
        <p:spPr>
          <a:xfrm>
            <a:off x="700125" y="2222888"/>
            <a:ext cx="1003922" cy="992083"/>
          </a:xfrm>
          <a:custGeom>
            <a:rect b="b" l="l" r="r" t="t"/>
            <a:pathLst>
              <a:path extrusionOk="0" h="947096" w="947096">
                <a:moveTo>
                  <a:pt x="0" y="0"/>
                </a:moveTo>
                <a:lnTo>
                  <a:pt x="947097" y="0"/>
                </a:lnTo>
                <a:lnTo>
                  <a:pt x="947097" y="947096"/>
                </a:lnTo>
                <a:lnTo>
                  <a:pt x="0" y="947096"/>
                </a:lnTo>
                <a:lnTo>
                  <a:pt x="0" y="0"/>
                </a:lnTo>
                <a:close/>
              </a:path>
            </a:pathLst>
          </a:custGeom>
          <a:blipFill rotWithShape="1">
            <a:blip r:embed="rId4">
              <a:alphaModFix/>
            </a:blip>
            <a:stretch>
              <a:fillRect b="0" l="0" r="0" t="0"/>
            </a:stretch>
          </a:blipFill>
          <a:ln>
            <a:noFill/>
          </a:ln>
        </p:spPr>
      </p:sp>
      <p:grpSp>
        <p:nvGrpSpPr>
          <p:cNvPr id="92" name="Google Shape;92;p13"/>
          <p:cNvGrpSpPr/>
          <p:nvPr/>
        </p:nvGrpSpPr>
        <p:grpSpPr>
          <a:xfrm>
            <a:off x="757212" y="3257098"/>
            <a:ext cx="6020891" cy="2105728"/>
            <a:chOff x="0" y="-47625"/>
            <a:chExt cx="2157752" cy="754645"/>
          </a:xfrm>
        </p:grpSpPr>
        <p:sp>
          <p:nvSpPr>
            <p:cNvPr id="93" name="Google Shape;93;p13"/>
            <p:cNvSpPr/>
            <p:nvPr/>
          </p:nvSpPr>
          <p:spPr>
            <a:xfrm>
              <a:off x="0" y="0"/>
              <a:ext cx="2157752" cy="707020"/>
            </a:xfrm>
            <a:custGeom>
              <a:rect b="b" l="l" r="r" t="t"/>
              <a:pathLst>
                <a:path extrusionOk="0" h="707020" w="2157752">
                  <a:moveTo>
                    <a:pt x="18002" y="0"/>
                  </a:moveTo>
                  <a:lnTo>
                    <a:pt x="2139750" y="0"/>
                  </a:lnTo>
                  <a:cubicBezTo>
                    <a:pt x="2144524" y="0"/>
                    <a:pt x="2149103" y="1897"/>
                    <a:pt x="2152479" y="5273"/>
                  </a:cubicBezTo>
                  <a:cubicBezTo>
                    <a:pt x="2155855" y="8649"/>
                    <a:pt x="2157752" y="13227"/>
                    <a:pt x="2157752" y="18002"/>
                  </a:cubicBezTo>
                  <a:lnTo>
                    <a:pt x="2157752" y="689018"/>
                  </a:lnTo>
                  <a:cubicBezTo>
                    <a:pt x="2157752" y="698960"/>
                    <a:pt x="2149692" y="707020"/>
                    <a:pt x="2139750" y="707020"/>
                  </a:cubicBezTo>
                  <a:lnTo>
                    <a:pt x="18002" y="707020"/>
                  </a:lnTo>
                  <a:cubicBezTo>
                    <a:pt x="13227" y="707020"/>
                    <a:pt x="8649" y="705124"/>
                    <a:pt x="5273" y="701748"/>
                  </a:cubicBezTo>
                  <a:cubicBezTo>
                    <a:pt x="1897" y="698372"/>
                    <a:pt x="0" y="693793"/>
                    <a:pt x="0" y="689018"/>
                  </a:cubicBezTo>
                  <a:lnTo>
                    <a:pt x="0" y="18002"/>
                  </a:lnTo>
                  <a:cubicBezTo>
                    <a:pt x="0" y="13227"/>
                    <a:pt x="1897" y="8649"/>
                    <a:pt x="5273" y="5273"/>
                  </a:cubicBezTo>
                  <a:cubicBezTo>
                    <a:pt x="8649" y="1897"/>
                    <a:pt x="13227" y="0"/>
                    <a:pt x="18002" y="0"/>
                  </a:cubicBezTo>
                  <a:close/>
                </a:path>
              </a:pathLst>
            </a:custGeom>
            <a:solidFill>
              <a:srgbClr val="000000">
                <a:alpha val="0"/>
              </a:srgbClr>
            </a:solidFill>
            <a:ln cap="sq" cmpd="sng" w="38100">
              <a:solidFill>
                <a:srgbClr val="5B6946"/>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3"/>
            <p:cNvSpPr txBox="1"/>
            <p:nvPr/>
          </p:nvSpPr>
          <p:spPr>
            <a:xfrm>
              <a:off x="0" y="-47625"/>
              <a:ext cx="2157752" cy="754645"/>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95" name="Google Shape;95;p13"/>
          <p:cNvSpPr/>
          <p:nvPr/>
        </p:nvSpPr>
        <p:spPr>
          <a:xfrm>
            <a:off x="757212" y="3389989"/>
            <a:ext cx="947096" cy="947096"/>
          </a:xfrm>
          <a:custGeom>
            <a:rect b="b" l="l" r="r" t="t"/>
            <a:pathLst>
              <a:path extrusionOk="0" h="947096" w="947096">
                <a:moveTo>
                  <a:pt x="0" y="0"/>
                </a:moveTo>
                <a:lnTo>
                  <a:pt x="947097" y="0"/>
                </a:lnTo>
                <a:lnTo>
                  <a:pt x="947097" y="947097"/>
                </a:lnTo>
                <a:lnTo>
                  <a:pt x="0" y="947097"/>
                </a:lnTo>
                <a:lnTo>
                  <a:pt x="0" y="0"/>
                </a:lnTo>
                <a:close/>
              </a:path>
            </a:pathLst>
          </a:custGeom>
          <a:blipFill rotWithShape="1">
            <a:blip r:embed="rId5">
              <a:alphaModFix/>
            </a:blip>
            <a:stretch>
              <a:fillRect b="0" l="0" r="0" t="0"/>
            </a:stretch>
          </a:blipFill>
          <a:ln>
            <a:noFill/>
          </a:ln>
        </p:spPr>
      </p:sp>
      <p:grpSp>
        <p:nvGrpSpPr>
          <p:cNvPr id="96" name="Google Shape;96;p13"/>
          <p:cNvGrpSpPr/>
          <p:nvPr/>
        </p:nvGrpSpPr>
        <p:grpSpPr>
          <a:xfrm>
            <a:off x="756000" y="5420435"/>
            <a:ext cx="2929718" cy="1867602"/>
            <a:chOff x="0" y="-47625"/>
            <a:chExt cx="1049945" cy="669306"/>
          </a:xfrm>
        </p:grpSpPr>
        <p:sp>
          <p:nvSpPr>
            <p:cNvPr id="97" name="Google Shape;97;p13"/>
            <p:cNvSpPr/>
            <p:nvPr/>
          </p:nvSpPr>
          <p:spPr>
            <a:xfrm>
              <a:off x="0" y="0"/>
              <a:ext cx="1049945" cy="621681"/>
            </a:xfrm>
            <a:custGeom>
              <a:rect b="b" l="l" r="r" t="t"/>
              <a:pathLst>
                <a:path extrusionOk="0" h="621681" w="1049945">
                  <a:moveTo>
                    <a:pt x="36996" y="0"/>
                  </a:moveTo>
                  <a:lnTo>
                    <a:pt x="1012949" y="0"/>
                  </a:lnTo>
                  <a:cubicBezTo>
                    <a:pt x="1022761" y="0"/>
                    <a:pt x="1032171" y="3898"/>
                    <a:pt x="1039109" y="10836"/>
                  </a:cubicBezTo>
                  <a:cubicBezTo>
                    <a:pt x="1046047" y="17774"/>
                    <a:pt x="1049945" y="27184"/>
                    <a:pt x="1049945" y="36996"/>
                  </a:cubicBezTo>
                  <a:lnTo>
                    <a:pt x="1049945" y="584685"/>
                  </a:lnTo>
                  <a:cubicBezTo>
                    <a:pt x="1049945" y="605118"/>
                    <a:pt x="1033381" y="621681"/>
                    <a:pt x="1012949" y="621681"/>
                  </a:cubicBezTo>
                  <a:lnTo>
                    <a:pt x="36996" y="621681"/>
                  </a:lnTo>
                  <a:cubicBezTo>
                    <a:pt x="27184" y="621681"/>
                    <a:pt x="17774" y="617783"/>
                    <a:pt x="10836" y="610845"/>
                  </a:cubicBezTo>
                  <a:cubicBezTo>
                    <a:pt x="3898" y="603907"/>
                    <a:pt x="0" y="594497"/>
                    <a:pt x="0" y="584685"/>
                  </a:cubicBezTo>
                  <a:lnTo>
                    <a:pt x="0" y="36996"/>
                  </a:lnTo>
                  <a:cubicBezTo>
                    <a:pt x="0" y="16564"/>
                    <a:pt x="16564" y="0"/>
                    <a:pt x="36996" y="0"/>
                  </a:cubicBezTo>
                  <a:close/>
                </a:path>
              </a:pathLst>
            </a:custGeom>
            <a:solidFill>
              <a:srgbClr val="000000">
                <a:alpha val="0"/>
              </a:srgbClr>
            </a:solidFill>
            <a:ln cap="sq" cmpd="sng" w="38100">
              <a:solidFill>
                <a:srgbClr val="5B6946"/>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3"/>
            <p:cNvSpPr txBox="1"/>
            <p:nvPr/>
          </p:nvSpPr>
          <p:spPr>
            <a:xfrm>
              <a:off x="0" y="-47625"/>
              <a:ext cx="1049945" cy="669306"/>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99" name="Google Shape;99;p13"/>
          <p:cNvGrpSpPr/>
          <p:nvPr/>
        </p:nvGrpSpPr>
        <p:grpSpPr>
          <a:xfrm>
            <a:off x="3848386" y="5420435"/>
            <a:ext cx="2929718" cy="1867602"/>
            <a:chOff x="0" y="-47625"/>
            <a:chExt cx="1049945" cy="669306"/>
          </a:xfrm>
        </p:grpSpPr>
        <p:sp>
          <p:nvSpPr>
            <p:cNvPr id="100" name="Google Shape;100;p13"/>
            <p:cNvSpPr/>
            <p:nvPr/>
          </p:nvSpPr>
          <p:spPr>
            <a:xfrm>
              <a:off x="0" y="0"/>
              <a:ext cx="1049945" cy="621681"/>
            </a:xfrm>
            <a:custGeom>
              <a:rect b="b" l="l" r="r" t="t"/>
              <a:pathLst>
                <a:path extrusionOk="0" h="621681" w="1049945">
                  <a:moveTo>
                    <a:pt x="36996" y="0"/>
                  </a:moveTo>
                  <a:lnTo>
                    <a:pt x="1012949" y="0"/>
                  </a:lnTo>
                  <a:cubicBezTo>
                    <a:pt x="1022761" y="0"/>
                    <a:pt x="1032171" y="3898"/>
                    <a:pt x="1039109" y="10836"/>
                  </a:cubicBezTo>
                  <a:cubicBezTo>
                    <a:pt x="1046047" y="17774"/>
                    <a:pt x="1049945" y="27184"/>
                    <a:pt x="1049945" y="36996"/>
                  </a:cubicBezTo>
                  <a:lnTo>
                    <a:pt x="1049945" y="584685"/>
                  </a:lnTo>
                  <a:cubicBezTo>
                    <a:pt x="1049945" y="605118"/>
                    <a:pt x="1033381" y="621681"/>
                    <a:pt x="1012949" y="621681"/>
                  </a:cubicBezTo>
                  <a:lnTo>
                    <a:pt x="36996" y="621681"/>
                  </a:lnTo>
                  <a:cubicBezTo>
                    <a:pt x="27184" y="621681"/>
                    <a:pt x="17774" y="617783"/>
                    <a:pt x="10836" y="610845"/>
                  </a:cubicBezTo>
                  <a:cubicBezTo>
                    <a:pt x="3898" y="603907"/>
                    <a:pt x="0" y="594497"/>
                    <a:pt x="0" y="584685"/>
                  </a:cubicBezTo>
                  <a:lnTo>
                    <a:pt x="0" y="36996"/>
                  </a:lnTo>
                  <a:cubicBezTo>
                    <a:pt x="0" y="16564"/>
                    <a:pt x="16564" y="0"/>
                    <a:pt x="36996" y="0"/>
                  </a:cubicBezTo>
                  <a:close/>
                </a:path>
              </a:pathLst>
            </a:custGeom>
            <a:solidFill>
              <a:srgbClr val="000000">
                <a:alpha val="0"/>
              </a:srgbClr>
            </a:solidFill>
            <a:ln cap="sq" cmpd="sng" w="38100">
              <a:solidFill>
                <a:srgbClr val="5B6946"/>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3"/>
            <p:cNvSpPr txBox="1"/>
            <p:nvPr/>
          </p:nvSpPr>
          <p:spPr>
            <a:xfrm>
              <a:off x="0" y="-47625"/>
              <a:ext cx="1049945" cy="669306"/>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02" name="Google Shape;102;p13"/>
          <p:cNvSpPr/>
          <p:nvPr/>
        </p:nvSpPr>
        <p:spPr>
          <a:xfrm>
            <a:off x="756000" y="5553326"/>
            <a:ext cx="770897" cy="770897"/>
          </a:xfrm>
          <a:custGeom>
            <a:rect b="b" l="l" r="r" t="t"/>
            <a:pathLst>
              <a:path extrusionOk="0" h="770897" w="770897">
                <a:moveTo>
                  <a:pt x="0" y="0"/>
                </a:moveTo>
                <a:lnTo>
                  <a:pt x="770897" y="0"/>
                </a:lnTo>
                <a:lnTo>
                  <a:pt x="770897" y="770897"/>
                </a:lnTo>
                <a:lnTo>
                  <a:pt x="0" y="770897"/>
                </a:lnTo>
                <a:lnTo>
                  <a:pt x="0" y="0"/>
                </a:lnTo>
                <a:close/>
              </a:path>
            </a:pathLst>
          </a:custGeom>
          <a:blipFill rotWithShape="1">
            <a:blip r:embed="rId6">
              <a:alphaModFix/>
            </a:blip>
            <a:stretch>
              <a:fillRect b="0" l="0" r="0" t="0"/>
            </a:stretch>
          </a:blipFill>
          <a:ln>
            <a:noFill/>
          </a:ln>
        </p:spPr>
      </p:sp>
      <p:sp>
        <p:nvSpPr>
          <p:cNvPr id="103" name="Google Shape;103;p13"/>
          <p:cNvSpPr/>
          <p:nvPr/>
        </p:nvSpPr>
        <p:spPr>
          <a:xfrm>
            <a:off x="3848386" y="5553326"/>
            <a:ext cx="770897" cy="773711"/>
          </a:xfrm>
          <a:custGeom>
            <a:rect b="b" l="l" r="r" t="t"/>
            <a:pathLst>
              <a:path extrusionOk="0" h="773711" w="770897">
                <a:moveTo>
                  <a:pt x="0" y="0"/>
                </a:moveTo>
                <a:lnTo>
                  <a:pt x="770897" y="0"/>
                </a:lnTo>
                <a:lnTo>
                  <a:pt x="770897" y="773711"/>
                </a:lnTo>
                <a:lnTo>
                  <a:pt x="0" y="773711"/>
                </a:lnTo>
                <a:lnTo>
                  <a:pt x="0" y="0"/>
                </a:lnTo>
                <a:close/>
              </a:path>
            </a:pathLst>
          </a:custGeom>
          <a:blipFill rotWithShape="1">
            <a:blip r:embed="rId7">
              <a:alphaModFix/>
            </a:blip>
            <a:stretch>
              <a:fillRect b="0" l="0" r="0" t="0"/>
            </a:stretch>
          </a:blipFill>
          <a:ln>
            <a:noFill/>
          </a:ln>
        </p:spPr>
      </p:sp>
      <p:grpSp>
        <p:nvGrpSpPr>
          <p:cNvPr id="104" name="Google Shape;104;p13"/>
          <p:cNvGrpSpPr/>
          <p:nvPr/>
        </p:nvGrpSpPr>
        <p:grpSpPr>
          <a:xfrm>
            <a:off x="781896" y="7345646"/>
            <a:ext cx="2929718" cy="2820511"/>
            <a:chOff x="0" y="-47625"/>
            <a:chExt cx="1049945" cy="1010807"/>
          </a:xfrm>
        </p:grpSpPr>
        <p:sp>
          <p:nvSpPr>
            <p:cNvPr id="105" name="Google Shape;105;p13"/>
            <p:cNvSpPr/>
            <p:nvPr/>
          </p:nvSpPr>
          <p:spPr>
            <a:xfrm>
              <a:off x="0" y="0"/>
              <a:ext cx="1049945" cy="963182"/>
            </a:xfrm>
            <a:custGeom>
              <a:rect b="b" l="l" r="r" t="t"/>
              <a:pathLst>
                <a:path extrusionOk="0" h="963182" w="1049945">
                  <a:moveTo>
                    <a:pt x="36996" y="0"/>
                  </a:moveTo>
                  <a:lnTo>
                    <a:pt x="1012949" y="0"/>
                  </a:lnTo>
                  <a:cubicBezTo>
                    <a:pt x="1022761" y="0"/>
                    <a:pt x="1032171" y="3898"/>
                    <a:pt x="1039109" y="10836"/>
                  </a:cubicBezTo>
                  <a:cubicBezTo>
                    <a:pt x="1046047" y="17774"/>
                    <a:pt x="1049945" y="27184"/>
                    <a:pt x="1049945" y="36996"/>
                  </a:cubicBezTo>
                  <a:lnTo>
                    <a:pt x="1049945" y="926187"/>
                  </a:lnTo>
                  <a:cubicBezTo>
                    <a:pt x="1049945" y="946619"/>
                    <a:pt x="1033381" y="963182"/>
                    <a:pt x="1012949" y="963182"/>
                  </a:cubicBezTo>
                  <a:lnTo>
                    <a:pt x="36996" y="963182"/>
                  </a:lnTo>
                  <a:cubicBezTo>
                    <a:pt x="16564" y="963182"/>
                    <a:pt x="0" y="946619"/>
                    <a:pt x="0" y="926187"/>
                  </a:cubicBezTo>
                  <a:lnTo>
                    <a:pt x="0" y="36996"/>
                  </a:lnTo>
                  <a:cubicBezTo>
                    <a:pt x="0" y="16564"/>
                    <a:pt x="16564" y="0"/>
                    <a:pt x="36996" y="0"/>
                  </a:cubicBezTo>
                  <a:close/>
                </a:path>
              </a:pathLst>
            </a:custGeom>
            <a:solidFill>
              <a:srgbClr val="000000">
                <a:alpha val="0"/>
              </a:srgbClr>
            </a:solidFill>
            <a:ln cap="sq" cmpd="sng" w="38100">
              <a:solidFill>
                <a:srgbClr val="5B6946"/>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3"/>
            <p:cNvSpPr txBox="1"/>
            <p:nvPr/>
          </p:nvSpPr>
          <p:spPr>
            <a:xfrm>
              <a:off x="0" y="-47625"/>
              <a:ext cx="1049945" cy="1010807"/>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07" name="Google Shape;107;p13"/>
          <p:cNvGrpSpPr/>
          <p:nvPr/>
        </p:nvGrpSpPr>
        <p:grpSpPr>
          <a:xfrm>
            <a:off x="3874282" y="7345646"/>
            <a:ext cx="2929718" cy="2820511"/>
            <a:chOff x="0" y="-47625"/>
            <a:chExt cx="1049945" cy="1010807"/>
          </a:xfrm>
        </p:grpSpPr>
        <p:sp>
          <p:nvSpPr>
            <p:cNvPr id="108" name="Google Shape;108;p13"/>
            <p:cNvSpPr/>
            <p:nvPr/>
          </p:nvSpPr>
          <p:spPr>
            <a:xfrm>
              <a:off x="0" y="0"/>
              <a:ext cx="1049945" cy="963182"/>
            </a:xfrm>
            <a:custGeom>
              <a:rect b="b" l="l" r="r" t="t"/>
              <a:pathLst>
                <a:path extrusionOk="0" h="963182" w="1049945">
                  <a:moveTo>
                    <a:pt x="36996" y="0"/>
                  </a:moveTo>
                  <a:lnTo>
                    <a:pt x="1012949" y="0"/>
                  </a:lnTo>
                  <a:cubicBezTo>
                    <a:pt x="1022761" y="0"/>
                    <a:pt x="1032171" y="3898"/>
                    <a:pt x="1039109" y="10836"/>
                  </a:cubicBezTo>
                  <a:cubicBezTo>
                    <a:pt x="1046047" y="17774"/>
                    <a:pt x="1049945" y="27184"/>
                    <a:pt x="1049945" y="36996"/>
                  </a:cubicBezTo>
                  <a:lnTo>
                    <a:pt x="1049945" y="926187"/>
                  </a:lnTo>
                  <a:cubicBezTo>
                    <a:pt x="1049945" y="946619"/>
                    <a:pt x="1033381" y="963182"/>
                    <a:pt x="1012949" y="963182"/>
                  </a:cubicBezTo>
                  <a:lnTo>
                    <a:pt x="36996" y="963182"/>
                  </a:lnTo>
                  <a:cubicBezTo>
                    <a:pt x="16564" y="963182"/>
                    <a:pt x="0" y="946619"/>
                    <a:pt x="0" y="926187"/>
                  </a:cubicBezTo>
                  <a:lnTo>
                    <a:pt x="0" y="36996"/>
                  </a:lnTo>
                  <a:cubicBezTo>
                    <a:pt x="0" y="16564"/>
                    <a:pt x="16564" y="0"/>
                    <a:pt x="36996" y="0"/>
                  </a:cubicBezTo>
                  <a:close/>
                </a:path>
              </a:pathLst>
            </a:custGeom>
            <a:solidFill>
              <a:srgbClr val="000000">
                <a:alpha val="0"/>
              </a:srgbClr>
            </a:solidFill>
            <a:ln cap="sq" cmpd="sng" w="38100">
              <a:solidFill>
                <a:srgbClr val="5B6946"/>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3"/>
            <p:cNvSpPr txBox="1"/>
            <p:nvPr/>
          </p:nvSpPr>
          <p:spPr>
            <a:xfrm>
              <a:off x="0" y="-47625"/>
              <a:ext cx="1049945" cy="1010807"/>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10" name="Google Shape;110;p13"/>
          <p:cNvSpPr/>
          <p:nvPr/>
        </p:nvSpPr>
        <p:spPr>
          <a:xfrm>
            <a:off x="781896" y="7478537"/>
            <a:ext cx="770897" cy="770897"/>
          </a:xfrm>
          <a:custGeom>
            <a:rect b="b" l="l" r="r" t="t"/>
            <a:pathLst>
              <a:path extrusionOk="0" h="770897" w="770897">
                <a:moveTo>
                  <a:pt x="0" y="0"/>
                </a:moveTo>
                <a:lnTo>
                  <a:pt x="770897" y="0"/>
                </a:lnTo>
                <a:lnTo>
                  <a:pt x="770897" y="770897"/>
                </a:lnTo>
                <a:lnTo>
                  <a:pt x="0" y="770897"/>
                </a:lnTo>
                <a:lnTo>
                  <a:pt x="0" y="0"/>
                </a:lnTo>
                <a:close/>
              </a:path>
            </a:pathLst>
          </a:custGeom>
          <a:blipFill rotWithShape="1">
            <a:blip r:embed="rId8">
              <a:alphaModFix/>
            </a:blip>
            <a:stretch>
              <a:fillRect b="0" l="0" r="0" t="0"/>
            </a:stretch>
          </a:blipFill>
          <a:ln>
            <a:noFill/>
          </a:ln>
        </p:spPr>
      </p:sp>
      <p:sp>
        <p:nvSpPr>
          <p:cNvPr id="111" name="Google Shape;111;p13"/>
          <p:cNvSpPr/>
          <p:nvPr/>
        </p:nvSpPr>
        <p:spPr>
          <a:xfrm>
            <a:off x="3874282" y="7478537"/>
            <a:ext cx="770897" cy="770897"/>
          </a:xfrm>
          <a:custGeom>
            <a:rect b="b" l="l" r="r" t="t"/>
            <a:pathLst>
              <a:path extrusionOk="0" h="770897" w="770897">
                <a:moveTo>
                  <a:pt x="0" y="0"/>
                </a:moveTo>
                <a:lnTo>
                  <a:pt x="770897" y="0"/>
                </a:lnTo>
                <a:lnTo>
                  <a:pt x="770897" y="770897"/>
                </a:lnTo>
                <a:lnTo>
                  <a:pt x="0" y="770897"/>
                </a:lnTo>
                <a:lnTo>
                  <a:pt x="0" y="0"/>
                </a:lnTo>
                <a:close/>
              </a:path>
            </a:pathLst>
          </a:custGeom>
          <a:blipFill rotWithShape="1">
            <a:blip r:embed="rId9">
              <a:alphaModFix/>
            </a:blip>
            <a:stretch>
              <a:fillRect b="0" l="0" r="0" t="0"/>
            </a:stretch>
          </a:blipFill>
          <a:ln>
            <a:noFill/>
          </a:ln>
        </p:spPr>
      </p:sp>
      <p:sp>
        <p:nvSpPr>
          <p:cNvPr id="112" name="Google Shape;112;p13"/>
          <p:cNvSpPr txBox="1"/>
          <p:nvPr/>
        </p:nvSpPr>
        <p:spPr>
          <a:xfrm>
            <a:off x="2417208" y="1236457"/>
            <a:ext cx="40980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none" cap="none" strike="noStrike">
                <a:solidFill>
                  <a:srgbClr val="FAEFE6"/>
                </a:solidFill>
                <a:latin typeface="Josefin Sans"/>
                <a:ea typeface="Josefin Sans"/>
                <a:cs typeface="Josefin Sans"/>
                <a:sym typeface="Josefin Sans"/>
              </a:rPr>
              <a:t>Book Title:</a:t>
            </a:r>
            <a:r>
              <a:rPr i="0" lang="en-US" sz="1800" u="sng" cap="none" strike="noStrike">
                <a:solidFill>
                  <a:srgbClr val="FAEFE6"/>
                </a:solidFill>
                <a:latin typeface="Josefin Sans"/>
                <a:ea typeface="Josefin Sans"/>
                <a:cs typeface="Josefin Sans"/>
                <a:sym typeface="Josefin Sans"/>
              </a:rPr>
              <a:t>                                </a:t>
            </a:r>
            <a:endParaRPr>
              <a:latin typeface="Josefin Sans"/>
              <a:ea typeface="Josefin Sans"/>
              <a:cs typeface="Josefin Sans"/>
              <a:sym typeface="Josefin Sans"/>
            </a:endParaRPr>
          </a:p>
        </p:txBody>
      </p:sp>
      <p:sp>
        <p:nvSpPr>
          <p:cNvPr id="113" name="Google Shape;113;p13"/>
          <p:cNvSpPr txBox="1"/>
          <p:nvPr/>
        </p:nvSpPr>
        <p:spPr>
          <a:xfrm>
            <a:off x="2417208" y="1624553"/>
            <a:ext cx="40857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none" cap="none" strike="noStrike">
                <a:solidFill>
                  <a:srgbClr val="FAEFE6"/>
                </a:solidFill>
                <a:latin typeface="Josefin Sans"/>
                <a:ea typeface="Josefin Sans"/>
                <a:cs typeface="Josefin Sans"/>
                <a:sym typeface="Josefin Sans"/>
              </a:rPr>
              <a:t>Author:</a:t>
            </a:r>
            <a:r>
              <a:rPr i="0" lang="en-US" sz="1800" u="sng" cap="none" strike="noStrike">
                <a:solidFill>
                  <a:srgbClr val="FAEFE6"/>
                </a:solidFill>
                <a:latin typeface="Josefin Sans"/>
                <a:ea typeface="Josefin Sans"/>
                <a:cs typeface="Josefin Sans"/>
                <a:sym typeface="Josefin Sans"/>
              </a:rPr>
              <a:t>                                     </a:t>
            </a:r>
            <a:endParaRPr>
              <a:latin typeface="Josefin Sans"/>
              <a:ea typeface="Josefin Sans"/>
              <a:cs typeface="Josefin Sans"/>
              <a:sym typeface="Josefin Sans"/>
            </a:endParaRPr>
          </a:p>
        </p:txBody>
      </p:sp>
      <p:sp>
        <p:nvSpPr>
          <p:cNvPr id="114" name="Google Shape;114;p13"/>
          <p:cNvSpPr txBox="1"/>
          <p:nvPr/>
        </p:nvSpPr>
        <p:spPr>
          <a:xfrm>
            <a:off x="2397817" y="606207"/>
            <a:ext cx="4127100" cy="554100"/>
          </a:xfrm>
          <a:prstGeom prst="rect">
            <a:avLst/>
          </a:prstGeom>
          <a:noFill/>
          <a:ln>
            <a:noFill/>
          </a:ln>
        </p:spPr>
        <p:txBody>
          <a:bodyPr anchorCtr="0" anchor="t" bIns="0" lIns="0" spcFirstLastPara="1" rIns="0" wrap="square" tIns="0">
            <a:spAutoFit/>
          </a:bodyPr>
          <a:lstStyle/>
          <a:p>
            <a:pPr indent="0" lvl="0" marL="0" marR="0" rtl="0" algn="l">
              <a:lnSpc>
                <a:spcPct val="122000"/>
              </a:lnSpc>
              <a:spcBef>
                <a:spcPts val="0"/>
              </a:spcBef>
              <a:spcAft>
                <a:spcPts val="0"/>
              </a:spcAft>
              <a:buNone/>
            </a:pPr>
            <a:r>
              <a:rPr i="0" lang="en-US" sz="3600" u="none" cap="none" strike="noStrike">
                <a:solidFill>
                  <a:srgbClr val="FAEFE6"/>
                </a:solidFill>
                <a:latin typeface="Josefin Sans Medium"/>
                <a:ea typeface="Josefin Sans Medium"/>
                <a:cs typeface="Josefin Sans Medium"/>
                <a:sym typeface="Josefin Sans Medium"/>
              </a:rPr>
              <a:t>Book Review</a:t>
            </a:r>
            <a:endParaRPr>
              <a:latin typeface="Josefin Sans Medium"/>
              <a:ea typeface="Josefin Sans Medium"/>
              <a:cs typeface="Josefin Sans Medium"/>
              <a:sym typeface="Josefin Sans Medium"/>
            </a:endParaRPr>
          </a:p>
        </p:txBody>
      </p:sp>
      <p:sp>
        <p:nvSpPr>
          <p:cNvPr id="115" name="Google Shape;115;p13"/>
          <p:cNvSpPr txBox="1"/>
          <p:nvPr/>
        </p:nvSpPr>
        <p:spPr>
          <a:xfrm>
            <a:off x="1862391" y="2382180"/>
            <a:ext cx="46623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none" cap="none" strike="noStrike">
                <a:solidFill>
                  <a:srgbClr val="5B6946"/>
                </a:solidFill>
                <a:latin typeface="Josefin Sans Medium"/>
                <a:ea typeface="Josefin Sans Medium"/>
                <a:cs typeface="Josefin Sans Medium"/>
                <a:sym typeface="Josefin Sans Medium"/>
              </a:rPr>
              <a:t>Name:</a:t>
            </a:r>
            <a:r>
              <a:rPr i="0" lang="en-US" sz="1800" u="sng" cap="none" strike="noStrike">
                <a:solidFill>
                  <a:srgbClr val="5B6946"/>
                </a:solidFill>
                <a:latin typeface="Josefin Sans Medium"/>
                <a:ea typeface="Josefin Sans Medium"/>
                <a:cs typeface="Josefin Sans Medium"/>
                <a:sym typeface="Josefin Sans Medium"/>
              </a:rPr>
              <a:t>                                                    </a:t>
            </a:r>
            <a:endParaRPr>
              <a:latin typeface="Josefin Sans Medium"/>
              <a:ea typeface="Josefin Sans Medium"/>
              <a:cs typeface="Josefin Sans Medium"/>
              <a:sym typeface="Josefin Sans Medium"/>
            </a:endParaRPr>
          </a:p>
        </p:txBody>
      </p:sp>
      <p:sp>
        <p:nvSpPr>
          <p:cNvPr id="116" name="Google Shape;116;p13"/>
          <p:cNvSpPr txBox="1"/>
          <p:nvPr/>
        </p:nvSpPr>
        <p:spPr>
          <a:xfrm>
            <a:off x="1862391" y="2770277"/>
            <a:ext cx="46620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none" cap="none" strike="noStrike">
                <a:solidFill>
                  <a:srgbClr val="5B6946"/>
                </a:solidFill>
                <a:latin typeface="Josefin Sans Medium"/>
                <a:ea typeface="Josefin Sans Medium"/>
                <a:cs typeface="Josefin Sans Medium"/>
                <a:sym typeface="Josefin Sans Medium"/>
              </a:rPr>
              <a:t>Class:</a:t>
            </a:r>
            <a:r>
              <a:rPr i="0" lang="en-US" sz="1800" u="sng" cap="none" strike="noStrike">
                <a:solidFill>
                  <a:srgbClr val="5B6946"/>
                </a:solidFill>
                <a:latin typeface="Josefin Sans Medium"/>
                <a:ea typeface="Josefin Sans Medium"/>
                <a:cs typeface="Josefin Sans Medium"/>
                <a:sym typeface="Josefin Sans Medium"/>
              </a:rPr>
              <a:t>                                                     </a:t>
            </a:r>
            <a:endParaRPr>
              <a:latin typeface="Josefin Sans Medium"/>
              <a:ea typeface="Josefin Sans Medium"/>
              <a:cs typeface="Josefin Sans Medium"/>
              <a:sym typeface="Josefin Sans Medium"/>
            </a:endParaRPr>
          </a:p>
        </p:txBody>
      </p:sp>
      <p:sp>
        <p:nvSpPr>
          <p:cNvPr id="117" name="Google Shape;117;p13"/>
          <p:cNvSpPr txBox="1"/>
          <p:nvPr/>
        </p:nvSpPr>
        <p:spPr>
          <a:xfrm>
            <a:off x="1862391" y="3513814"/>
            <a:ext cx="46623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sng" cap="none" strike="noStrike">
                <a:solidFill>
                  <a:srgbClr val="5B6946"/>
                </a:solidFill>
                <a:latin typeface="Josefin Sans Medium"/>
                <a:ea typeface="Josefin Sans Medium"/>
                <a:cs typeface="Josefin Sans Medium"/>
                <a:sym typeface="Josefin Sans Medium"/>
              </a:rPr>
              <a:t>Summary                                             </a:t>
            </a:r>
            <a:endParaRPr>
              <a:latin typeface="Josefin Sans Medium"/>
              <a:ea typeface="Josefin Sans Medium"/>
              <a:cs typeface="Josefin Sans Medium"/>
              <a:sym typeface="Josefin Sans Medium"/>
            </a:endParaRPr>
          </a:p>
        </p:txBody>
      </p:sp>
      <p:sp>
        <p:nvSpPr>
          <p:cNvPr id="118" name="Google Shape;118;p13"/>
          <p:cNvSpPr txBox="1"/>
          <p:nvPr/>
        </p:nvSpPr>
        <p:spPr>
          <a:xfrm>
            <a:off x="1862391" y="3778609"/>
            <a:ext cx="4640700" cy="5541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Elaborate on your topic here. Lorem ipsum dolor sit amet, consectetur adipiscing elit, sed do eiusmod tempor incididunt ut. Ac feugiat sed lectus vestibulum mattis ullamcorper velit sed.</a:t>
            </a:r>
            <a:endParaRPr>
              <a:latin typeface="Josefin Sans"/>
              <a:ea typeface="Josefin Sans"/>
              <a:cs typeface="Josefin Sans"/>
              <a:sym typeface="Josefin Sans"/>
            </a:endParaRPr>
          </a:p>
        </p:txBody>
      </p:sp>
      <p:sp>
        <p:nvSpPr>
          <p:cNvPr id="119" name="Google Shape;119;p13"/>
          <p:cNvSpPr txBox="1"/>
          <p:nvPr/>
        </p:nvSpPr>
        <p:spPr>
          <a:xfrm>
            <a:off x="868470" y="4347833"/>
            <a:ext cx="5634600" cy="9234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a:t>
            </a:r>
            <a:endParaRPr>
              <a:latin typeface="Josefin Sans"/>
              <a:ea typeface="Josefin Sans"/>
              <a:cs typeface="Josefin Sans"/>
              <a:sym typeface="Josefin Sans"/>
            </a:endParaRPr>
          </a:p>
        </p:txBody>
      </p:sp>
      <p:sp>
        <p:nvSpPr>
          <p:cNvPr id="120" name="Google Shape;120;p13"/>
          <p:cNvSpPr txBox="1"/>
          <p:nvPr/>
        </p:nvSpPr>
        <p:spPr>
          <a:xfrm>
            <a:off x="1589927" y="5661278"/>
            <a:ext cx="19338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sng" cap="none" strike="noStrike">
                <a:solidFill>
                  <a:srgbClr val="5B6946"/>
                </a:solidFill>
                <a:latin typeface="Josefin Sans Medium"/>
                <a:ea typeface="Josefin Sans Medium"/>
                <a:cs typeface="Josefin Sans Medium"/>
                <a:sym typeface="Josefin Sans Medium"/>
              </a:rPr>
              <a:t>Main Ideas      </a:t>
            </a:r>
            <a:endParaRPr>
              <a:latin typeface="Josefin Sans Medium"/>
              <a:ea typeface="Josefin Sans Medium"/>
              <a:cs typeface="Josefin Sans Medium"/>
              <a:sym typeface="Josefin Sans Medium"/>
            </a:endParaRPr>
          </a:p>
        </p:txBody>
      </p:sp>
      <p:sp>
        <p:nvSpPr>
          <p:cNvPr id="121" name="Google Shape;121;p13"/>
          <p:cNvSpPr txBox="1"/>
          <p:nvPr/>
        </p:nvSpPr>
        <p:spPr>
          <a:xfrm>
            <a:off x="4685958" y="5661278"/>
            <a:ext cx="19338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sng" cap="none" strike="noStrike">
                <a:solidFill>
                  <a:srgbClr val="5B6946"/>
                </a:solidFill>
                <a:latin typeface="Josefin Sans Medium"/>
                <a:ea typeface="Josefin Sans Medium"/>
                <a:cs typeface="Josefin Sans Medium"/>
                <a:sym typeface="Josefin Sans Medium"/>
              </a:rPr>
              <a:t>Themes           </a:t>
            </a:r>
            <a:endParaRPr>
              <a:latin typeface="Josefin Sans Medium"/>
              <a:ea typeface="Josefin Sans Medium"/>
              <a:cs typeface="Josefin Sans Medium"/>
              <a:sym typeface="Josefin Sans Medium"/>
            </a:endParaRPr>
          </a:p>
        </p:txBody>
      </p:sp>
      <p:sp>
        <p:nvSpPr>
          <p:cNvPr id="122" name="Google Shape;122;p13"/>
          <p:cNvSpPr txBox="1"/>
          <p:nvPr/>
        </p:nvSpPr>
        <p:spPr>
          <a:xfrm>
            <a:off x="1589927" y="5964173"/>
            <a:ext cx="1933800" cy="3693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Elaborate on your topic here. Lorem ipsum dolor</a:t>
            </a:r>
            <a:endParaRPr>
              <a:latin typeface="Josefin Sans"/>
              <a:ea typeface="Josefin Sans"/>
              <a:cs typeface="Josefin Sans"/>
              <a:sym typeface="Josefin Sans"/>
            </a:endParaRPr>
          </a:p>
        </p:txBody>
      </p:sp>
      <p:sp>
        <p:nvSpPr>
          <p:cNvPr id="123" name="Google Shape;123;p13"/>
          <p:cNvSpPr txBox="1"/>
          <p:nvPr/>
        </p:nvSpPr>
        <p:spPr>
          <a:xfrm>
            <a:off x="868470" y="6351650"/>
            <a:ext cx="2655300" cy="7389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it amet, consectetur adipiscing elit, sed do eiusmod tempor incididunt ut. Ac feugiat sed lectus vestibulum mattis ullamcorper velit sed.</a:t>
            </a:r>
            <a:endParaRPr>
              <a:latin typeface="Josefin Sans"/>
              <a:ea typeface="Josefin Sans"/>
              <a:cs typeface="Josefin Sans"/>
              <a:sym typeface="Josefin Sans"/>
            </a:endParaRPr>
          </a:p>
        </p:txBody>
      </p:sp>
      <p:sp>
        <p:nvSpPr>
          <p:cNvPr id="124" name="Google Shape;124;p13"/>
          <p:cNvSpPr txBox="1"/>
          <p:nvPr/>
        </p:nvSpPr>
        <p:spPr>
          <a:xfrm>
            <a:off x="4707070" y="5954648"/>
            <a:ext cx="1933800" cy="3693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Elaborate on your topic here. Lorem ipsum dolor</a:t>
            </a:r>
            <a:endParaRPr>
              <a:latin typeface="Josefin Sans"/>
              <a:ea typeface="Josefin Sans"/>
              <a:cs typeface="Josefin Sans"/>
              <a:sym typeface="Josefin Sans"/>
            </a:endParaRPr>
          </a:p>
        </p:txBody>
      </p:sp>
      <p:sp>
        <p:nvSpPr>
          <p:cNvPr id="125" name="Google Shape;125;p13"/>
          <p:cNvSpPr txBox="1"/>
          <p:nvPr/>
        </p:nvSpPr>
        <p:spPr>
          <a:xfrm>
            <a:off x="3985614" y="6342125"/>
            <a:ext cx="2655300" cy="7389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it amet, consectetur adipiscing elit, sed do eiusmod tempor incididunt ut. Ac feugiat sed lectus vestibulum mattis ullamcorper velit sed.</a:t>
            </a:r>
            <a:endParaRPr>
              <a:latin typeface="Josefin Sans"/>
              <a:ea typeface="Josefin Sans"/>
              <a:cs typeface="Josefin Sans"/>
              <a:sym typeface="Josefin Sans"/>
            </a:endParaRPr>
          </a:p>
        </p:txBody>
      </p:sp>
      <p:sp>
        <p:nvSpPr>
          <p:cNvPr id="126" name="Google Shape;126;p13"/>
          <p:cNvSpPr txBox="1"/>
          <p:nvPr/>
        </p:nvSpPr>
        <p:spPr>
          <a:xfrm>
            <a:off x="1615823" y="7586488"/>
            <a:ext cx="1933800" cy="5541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sng" cap="none" strike="noStrike">
                <a:solidFill>
                  <a:srgbClr val="5B6946"/>
                </a:solidFill>
                <a:latin typeface="Josefin Sans Medium"/>
                <a:ea typeface="Josefin Sans Medium"/>
                <a:cs typeface="Josefin Sans Medium"/>
                <a:sym typeface="Josefin Sans Medium"/>
              </a:rPr>
              <a:t>Strengths &amp; Weaknesses</a:t>
            </a:r>
            <a:endParaRPr>
              <a:latin typeface="Josefin Sans Medium"/>
              <a:ea typeface="Josefin Sans Medium"/>
              <a:cs typeface="Josefin Sans Medium"/>
              <a:sym typeface="Josefin Sans Medium"/>
            </a:endParaRPr>
          </a:p>
        </p:txBody>
      </p:sp>
      <p:sp>
        <p:nvSpPr>
          <p:cNvPr id="127" name="Google Shape;127;p13"/>
          <p:cNvSpPr txBox="1"/>
          <p:nvPr/>
        </p:nvSpPr>
        <p:spPr>
          <a:xfrm>
            <a:off x="4711854" y="7586488"/>
            <a:ext cx="19338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sng" cap="none" strike="noStrike">
                <a:solidFill>
                  <a:srgbClr val="5B6946"/>
                </a:solidFill>
                <a:latin typeface="Josefin Sans Medium"/>
                <a:ea typeface="Josefin Sans Medium"/>
                <a:cs typeface="Josefin Sans Medium"/>
                <a:sym typeface="Josefin Sans Medium"/>
              </a:rPr>
              <a:t>Recommendations</a:t>
            </a:r>
            <a:endParaRPr>
              <a:latin typeface="Josefin Sans Medium"/>
              <a:ea typeface="Josefin Sans Medium"/>
              <a:cs typeface="Josefin Sans Medium"/>
              <a:sym typeface="Josefin Sans Medium"/>
            </a:endParaRPr>
          </a:p>
        </p:txBody>
      </p:sp>
      <p:sp>
        <p:nvSpPr>
          <p:cNvPr id="128" name="Google Shape;128;p13"/>
          <p:cNvSpPr txBox="1"/>
          <p:nvPr/>
        </p:nvSpPr>
        <p:spPr>
          <a:xfrm>
            <a:off x="906176" y="8278009"/>
            <a:ext cx="2681100" cy="16623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Elaborate on your topic here. Lorem ipsum dolor sit amet, consectetur adipiscing elit, sed do eiusmod tempor incididunt ut. Ac feugiat sed lectus vestibulum mattis ullamcorper velit sed. Ut enim ad minim veniam, quis nostrud exercitation ullamco laboris nisi ut aliquip ex ea commodo consequat. Duis aute irure dolor.</a:t>
            </a:r>
            <a:endParaRPr>
              <a:latin typeface="Josefin Sans"/>
              <a:ea typeface="Josefin Sans"/>
              <a:cs typeface="Josefin Sans"/>
              <a:sym typeface="Josefin Sans"/>
            </a:endParaRPr>
          </a:p>
        </p:txBody>
      </p:sp>
      <p:sp>
        <p:nvSpPr>
          <p:cNvPr id="129" name="Google Shape;129;p13"/>
          <p:cNvSpPr txBox="1"/>
          <p:nvPr/>
        </p:nvSpPr>
        <p:spPr>
          <a:xfrm>
            <a:off x="3998562" y="8298524"/>
            <a:ext cx="2681100" cy="16623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Elaborate on your topic here. Lorem ipsum dolor sit amet, consectetur adipiscing elit, sed do eiusmod tempor incididunt ut. Ac feugiat sed lectus vestibulum mattis ullamcorper velit sed. Ut enim ad minim veniam, quis nostrud exercitation ullamco laboris nisi ut aliquip ex ea commodo consequat. Duis aute irure dolor.</a:t>
            </a:r>
            <a:endParaRPr>
              <a:latin typeface="Josefin Sans"/>
              <a:ea typeface="Josefin Sans"/>
              <a:cs typeface="Josefin Sans"/>
              <a:sym typeface="Josefi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grpSp>
        <p:nvGrpSpPr>
          <p:cNvPr id="134" name="Google Shape;134;p14"/>
          <p:cNvGrpSpPr/>
          <p:nvPr/>
        </p:nvGrpSpPr>
        <p:grpSpPr>
          <a:xfrm>
            <a:off x="757212" y="392952"/>
            <a:ext cx="6020891" cy="1672260"/>
            <a:chOff x="0" y="-47625"/>
            <a:chExt cx="2157752" cy="599300"/>
          </a:xfrm>
        </p:grpSpPr>
        <p:sp>
          <p:nvSpPr>
            <p:cNvPr id="135" name="Google Shape;135;p14"/>
            <p:cNvSpPr/>
            <p:nvPr/>
          </p:nvSpPr>
          <p:spPr>
            <a:xfrm>
              <a:off x="0" y="0"/>
              <a:ext cx="2157752" cy="551675"/>
            </a:xfrm>
            <a:custGeom>
              <a:rect b="b" l="l" r="r" t="t"/>
              <a:pathLst>
                <a:path extrusionOk="0" h="551675" w="2157752">
                  <a:moveTo>
                    <a:pt x="18002" y="0"/>
                  </a:moveTo>
                  <a:lnTo>
                    <a:pt x="2139750" y="0"/>
                  </a:lnTo>
                  <a:cubicBezTo>
                    <a:pt x="2144524" y="0"/>
                    <a:pt x="2149103" y="1897"/>
                    <a:pt x="2152479" y="5273"/>
                  </a:cubicBezTo>
                  <a:cubicBezTo>
                    <a:pt x="2155855" y="8649"/>
                    <a:pt x="2157752" y="13227"/>
                    <a:pt x="2157752" y="18002"/>
                  </a:cubicBezTo>
                  <a:lnTo>
                    <a:pt x="2157752" y="533673"/>
                  </a:lnTo>
                  <a:cubicBezTo>
                    <a:pt x="2157752" y="538448"/>
                    <a:pt x="2155855" y="543027"/>
                    <a:pt x="2152479" y="546403"/>
                  </a:cubicBezTo>
                  <a:cubicBezTo>
                    <a:pt x="2149103" y="549779"/>
                    <a:pt x="2144524" y="551675"/>
                    <a:pt x="2139750" y="551675"/>
                  </a:cubicBezTo>
                  <a:lnTo>
                    <a:pt x="18002" y="551675"/>
                  </a:lnTo>
                  <a:cubicBezTo>
                    <a:pt x="13227" y="551675"/>
                    <a:pt x="8649" y="549779"/>
                    <a:pt x="5273" y="546403"/>
                  </a:cubicBezTo>
                  <a:cubicBezTo>
                    <a:pt x="1897" y="543027"/>
                    <a:pt x="0" y="538448"/>
                    <a:pt x="0" y="533673"/>
                  </a:cubicBezTo>
                  <a:lnTo>
                    <a:pt x="0" y="18002"/>
                  </a:lnTo>
                  <a:cubicBezTo>
                    <a:pt x="0" y="13227"/>
                    <a:pt x="1897" y="8649"/>
                    <a:pt x="5273" y="5273"/>
                  </a:cubicBezTo>
                  <a:cubicBezTo>
                    <a:pt x="8649" y="1897"/>
                    <a:pt x="13227" y="0"/>
                    <a:pt x="18002" y="0"/>
                  </a:cubicBezTo>
                  <a:close/>
                </a:path>
              </a:pathLst>
            </a:custGeom>
            <a:solidFill>
              <a:srgbClr val="FD883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4"/>
            <p:cNvSpPr txBox="1"/>
            <p:nvPr/>
          </p:nvSpPr>
          <p:spPr>
            <a:xfrm>
              <a:off x="0" y="-47625"/>
              <a:ext cx="2157752" cy="599300"/>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37" name="Google Shape;137;p14"/>
          <p:cNvSpPr txBox="1"/>
          <p:nvPr/>
        </p:nvSpPr>
        <p:spPr>
          <a:xfrm>
            <a:off x="2397817" y="604588"/>
            <a:ext cx="4127100" cy="554100"/>
          </a:xfrm>
          <a:prstGeom prst="rect">
            <a:avLst/>
          </a:prstGeom>
          <a:noFill/>
          <a:ln>
            <a:noFill/>
          </a:ln>
        </p:spPr>
        <p:txBody>
          <a:bodyPr anchorCtr="0" anchor="t" bIns="0" lIns="0" spcFirstLastPara="1" rIns="0" wrap="square" tIns="0">
            <a:spAutoFit/>
          </a:bodyPr>
          <a:lstStyle/>
          <a:p>
            <a:pPr indent="0" lvl="0" marL="0" marR="0" rtl="0" algn="l">
              <a:lnSpc>
                <a:spcPct val="122000"/>
              </a:lnSpc>
              <a:spcBef>
                <a:spcPts val="0"/>
              </a:spcBef>
              <a:spcAft>
                <a:spcPts val="0"/>
              </a:spcAft>
              <a:buNone/>
            </a:pPr>
            <a:r>
              <a:rPr i="0" lang="en-US" sz="3600" u="none" cap="none" strike="noStrike">
                <a:solidFill>
                  <a:srgbClr val="FAEFE6"/>
                </a:solidFill>
                <a:latin typeface="Josefin Sans Medium"/>
                <a:ea typeface="Josefin Sans Medium"/>
                <a:cs typeface="Josefin Sans Medium"/>
                <a:sym typeface="Josefin Sans Medium"/>
              </a:rPr>
              <a:t>Book Review</a:t>
            </a:r>
            <a:endParaRPr>
              <a:latin typeface="Josefin Sans Medium"/>
              <a:ea typeface="Josefin Sans Medium"/>
              <a:cs typeface="Josefin Sans Medium"/>
              <a:sym typeface="Josefin Sans Medium"/>
            </a:endParaRPr>
          </a:p>
        </p:txBody>
      </p:sp>
      <p:sp>
        <p:nvSpPr>
          <p:cNvPr id="138" name="Google Shape;138;p14"/>
          <p:cNvSpPr/>
          <p:nvPr/>
        </p:nvSpPr>
        <p:spPr>
          <a:xfrm>
            <a:off x="757212" y="525843"/>
            <a:ext cx="1539369" cy="1539369"/>
          </a:xfrm>
          <a:custGeom>
            <a:rect b="b" l="l" r="r" t="t"/>
            <a:pathLst>
              <a:path extrusionOk="0" h="1539369" w="1539369">
                <a:moveTo>
                  <a:pt x="0" y="0"/>
                </a:moveTo>
                <a:lnTo>
                  <a:pt x="1539370" y="0"/>
                </a:lnTo>
                <a:lnTo>
                  <a:pt x="1539370" y="1539369"/>
                </a:lnTo>
                <a:lnTo>
                  <a:pt x="0" y="1539369"/>
                </a:lnTo>
                <a:lnTo>
                  <a:pt x="0" y="0"/>
                </a:lnTo>
                <a:close/>
              </a:path>
            </a:pathLst>
          </a:custGeom>
          <a:blipFill rotWithShape="1">
            <a:blip r:embed="rId3">
              <a:alphaModFix/>
            </a:blip>
            <a:stretch>
              <a:fillRect b="0" l="0" r="0" t="0"/>
            </a:stretch>
          </a:blipFill>
          <a:ln>
            <a:noFill/>
          </a:ln>
        </p:spPr>
      </p:sp>
      <p:grpSp>
        <p:nvGrpSpPr>
          <p:cNvPr id="139" name="Google Shape;139;p14"/>
          <p:cNvGrpSpPr/>
          <p:nvPr/>
        </p:nvGrpSpPr>
        <p:grpSpPr>
          <a:xfrm>
            <a:off x="1192076" y="2119502"/>
            <a:ext cx="5586028" cy="1079987"/>
            <a:chOff x="0" y="-47625"/>
            <a:chExt cx="2001906" cy="387043"/>
          </a:xfrm>
        </p:grpSpPr>
        <p:sp>
          <p:nvSpPr>
            <p:cNvPr id="140" name="Google Shape;140;p14"/>
            <p:cNvSpPr/>
            <p:nvPr/>
          </p:nvSpPr>
          <p:spPr>
            <a:xfrm>
              <a:off x="0" y="0"/>
              <a:ext cx="2001906" cy="339418"/>
            </a:xfrm>
            <a:custGeom>
              <a:rect b="b" l="l" r="r" t="t"/>
              <a:pathLst>
                <a:path extrusionOk="0" h="339418" w="2001906">
                  <a:moveTo>
                    <a:pt x="19403" y="0"/>
                  </a:moveTo>
                  <a:lnTo>
                    <a:pt x="1982503" y="0"/>
                  </a:lnTo>
                  <a:cubicBezTo>
                    <a:pt x="1987649" y="0"/>
                    <a:pt x="1992584" y="2044"/>
                    <a:pt x="1996223" y="5683"/>
                  </a:cubicBezTo>
                  <a:cubicBezTo>
                    <a:pt x="1999862" y="9322"/>
                    <a:pt x="2001906" y="14257"/>
                    <a:pt x="2001906" y="19403"/>
                  </a:cubicBezTo>
                  <a:lnTo>
                    <a:pt x="2001906" y="320015"/>
                  </a:lnTo>
                  <a:cubicBezTo>
                    <a:pt x="2001906" y="330731"/>
                    <a:pt x="1993219" y="339418"/>
                    <a:pt x="1982503" y="339418"/>
                  </a:cubicBezTo>
                  <a:lnTo>
                    <a:pt x="19403" y="339418"/>
                  </a:lnTo>
                  <a:cubicBezTo>
                    <a:pt x="14257" y="339418"/>
                    <a:pt x="9322" y="337374"/>
                    <a:pt x="5683" y="333735"/>
                  </a:cubicBezTo>
                  <a:cubicBezTo>
                    <a:pt x="2044" y="330096"/>
                    <a:pt x="0" y="325161"/>
                    <a:pt x="0" y="320015"/>
                  </a:cubicBezTo>
                  <a:lnTo>
                    <a:pt x="0" y="19403"/>
                  </a:lnTo>
                  <a:cubicBezTo>
                    <a:pt x="0" y="14257"/>
                    <a:pt x="2044" y="9322"/>
                    <a:pt x="5683" y="5683"/>
                  </a:cubicBezTo>
                  <a:cubicBezTo>
                    <a:pt x="9322" y="2044"/>
                    <a:pt x="14257" y="0"/>
                    <a:pt x="19403" y="0"/>
                  </a:cubicBezTo>
                  <a:close/>
                </a:path>
              </a:pathLst>
            </a:custGeom>
            <a:solidFill>
              <a:srgbClr val="000000">
                <a:alpha val="0"/>
              </a:srgbClr>
            </a:solidFill>
            <a:ln cap="sq" cmpd="sng" w="38100">
              <a:solidFill>
                <a:srgbClr val="FD883D"/>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4"/>
            <p:cNvSpPr txBox="1"/>
            <p:nvPr/>
          </p:nvSpPr>
          <p:spPr>
            <a:xfrm>
              <a:off x="0" y="-47625"/>
              <a:ext cx="2001906" cy="387043"/>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42" name="Google Shape;142;p14"/>
          <p:cNvSpPr/>
          <p:nvPr/>
        </p:nvSpPr>
        <p:spPr>
          <a:xfrm>
            <a:off x="685800" y="2239100"/>
            <a:ext cx="1018128" cy="982612"/>
          </a:xfrm>
          <a:custGeom>
            <a:rect b="b" l="l" r="r" t="t"/>
            <a:pathLst>
              <a:path extrusionOk="0" h="947096" w="947096">
                <a:moveTo>
                  <a:pt x="0" y="0"/>
                </a:moveTo>
                <a:lnTo>
                  <a:pt x="947097" y="0"/>
                </a:lnTo>
                <a:lnTo>
                  <a:pt x="947097" y="947096"/>
                </a:lnTo>
                <a:lnTo>
                  <a:pt x="0" y="947096"/>
                </a:lnTo>
                <a:lnTo>
                  <a:pt x="0" y="0"/>
                </a:lnTo>
                <a:close/>
              </a:path>
            </a:pathLst>
          </a:custGeom>
          <a:blipFill rotWithShape="1">
            <a:blip r:embed="rId4">
              <a:alphaModFix/>
            </a:blip>
            <a:stretch>
              <a:fillRect b="0" l="0" r="0" t="0"/>
            </a:stretch>
          </a:blipFill>
          <a:ln>
            <a:noFill/>
          </a:ln>
        </p:spPr>
      </p:sp>
      <p:grpSp>
        <p:nvGrpSpPr>
          <p:cNvPr id="143" name="Google Shape;143;p14"/>
          <p:cNvGrpSpPr/>
          <p:nvPr/>
        </p:nvGrpSpPr>
        <p:grpSpPr>
          <a:xfrm>
            <a:off x="757212" y="3257098"/>
            <a:ext cx="6020891" cy="2105728"/>
            <a:chOff x="0" y="-47625"/>
            <a:chExt cx="2157752" cy="754645"/>
          </a:xfrm>
        </p:grpSpPr>
        <p:sp>
          <p:nvSpPr>
            <p:cNvPr id="144" name="Google Shape;144;p14"/>
            <p:cNvSpPr/>
            <p:nvPr/>
          </p:nvSpPr>
          <p:spPr>
            <a:xfrm>
              <a:off x="0" y="0"/>
              <a:ext cx="2157752" cy="707020"/>
            </a:xfrm>
            <a:custGeom>
              <a:rect b="b" l="l" r="r" t="t"/>
              <a:pathLst>
                <a:path extrusionOk="0" h="707020" w="2157752">
                  <a:moveTo>
                    <a:pt x="18002" y="0"/>
                  </a:moveTo>
                  <a:lnTo>
                    <a:pt x="2139750" y="0"/>
                  </a:lnTo>
                  <a:cubicBezTo>
                    <a:pt x="2144524" y="0"/>
                    <a:pt x="2149103" y="1897"/>
                    <a:pt x="2152479" y="5273"/>
                  </a:cubicBezTo>
                  <a:cubicBezTo>
                    <a:pt x="2155855" y="8649"/>
                    <a:pt x="2157752" y="13227"/>
                    <a:pt x="2157752" y="18002"/>
                  </a:cubicBezTo>
                  <a:lnTo>
                    <a:pt x="2157752" y="689018"/>
                  </a:lnTo>
                  <a:cubicBezTo>
                    <a:pt x="2157752" y="698960"/>
                    <a:pt x="2149692" y="707020"/>
                    <a:pt x="2139750" y="707020"/>
                  </a:cubicBezTo>
                  <a:lnTo>
                    <a:pt x="18002" y="707020"/>
                  </a:lnTo>
                  <a:cubicBezTo>
                    <a:pt x="13227" y="707020"/>
                    <a:pt x="8649" y="705124"/>
                    <a:pt x="5273" y="701748"/>
                  </a:cubicBezTo>
                  <a:cubicBezTo>
                    <a:pt x="1897" y="698372"/>
                    <a:pt x="0" y="693793"/>
                    <a:pt x="0" y="689018"/>
                  </a:cubicBezTo>
                  <a:lnTo>
                    <a:pt x="0" y="18002"/>
                  </a:lnTo>
                  <a:cubicBezTo>
                    <a:pt x="0" y="13227"/>
                    <a:pt x="1897" y="8649"/>
                    <a:pt x="5273" y="5273"/>
                  </a:cubicBezTo>
                  <a:cubicBezTo>
                    <a:pt x="8649" y="1897"/>
                    <a:pt x="13227" y="0"/>
                    <a:pt x="18002" y="0"/>
                  </a:cubicBezTo>
                  <a:close/>
                </a:path>
              </a:pathLst>
            </a:custGeom>
            <a:solidFill>
              <a:srgbClr val="000000">
                <a:alpha val="0"/>
              </a:srgbClr>
            </a:solidFill>
            <a:ln cap="sq" cmpd="sng" w="38100">
              <a:solidFill>
                <a:srgbClr val="FD883D"/>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4"/>
            <p:cNvSpPr txBox="1"/>
            <p:nvPr/>
          </p:nvSpPr>
          <p:spPr>
            <a:xfrm>
              <a:off x="0" y="-47625"/>
              <a:ext cx="2157752" cy="754645"/>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46" name="Google Shape;146;p14"/>
          <p:cNvSpPr/>
          <p:nvPr/>
        </p:nvSpPr>
        <p:spPr>
          <a:xfrm>
            <a:off x="757212" y="3389989"/>
            <a:ext cx="947096" cy="947096"/>
          </a:xfrm>
          <a:custGeom>
            <a:rect b="b" l="l" r="r" t="t"/>
            <a:pathLst>
              <a:path extrusionOk="0" h="947096" w="947096">
                <a:moveTo>
                  <a:pt x="0" y="0"/>
                </a:moveTo>
                <a:lnTo>
                  <a:pt x="947097" y="0"/>
                </a:lnTo>
                <a:lnTo>
                  <a:pt x="947097" y="947097"/>
                </a:lnTo>
                <a:lnTo>
                  <a:pt x="0" y="947097"/>
                </a:lnTo>
                <a:lnTo>
                  <a:pt x="0" y="0"/>
                </a:lnTo>
                <a:close/>
              </a:path>
            </a:pathLst>
          </a:custGeom>
          <a:blipFill rotWithShape="1">
            <a:blip r:embed="rId5">
              <a:alphaModFix/>
            </a:blip>
            <a:stretch>
              <a:fillRect b="0" l="0" r="0" t="0"/>
            </a:stretch>
          </a:blipFill>
          <a:ln>
            <a:noFill/>
          </a:ln>
        </p:spPr>
      </p:sp>
      <p:grpSp>
        <p:nvGrpSpPr>
          <p:cNvPr id="147" name="Google Shape;147;p14"/>
          <p:cNvGrpSpPr/>
          <p:nvPr/>
        </p:nvGrpSpPr>
        <p:grpSpPr>
          <a:xfrm>
            <a:off x="756000" y="5420435"/>
            <a:ext cx="2929718" cy="1867602"/>
            <a:chOff x="0" y="-47625"/>
            <a:chExt cx="1049945" cy="669306"/>
          </a:xfrm>
        </p:grpSpPr>
        <p:sp>
          <p:nvSpPr>
            <p:cNvPr id="148" name="Google Shape;148;p14"/>
            <p:cNvSpPr/>
            <p:nvPr/>
          </p:nvSpPr>
          <p:spPr>
            <a:xfrm>
              <a:off x="0" y="0"/>
              <a:ext cx="1049945" cy="621681"/>
            </a:xfrm>
            <a:custGeom>
              <a:rect b="b" l="l" r="r" t="t"/>
              <a:pathLst>
                <a:path extrusionOk="0" h="621681" w="1049945">
                  <a:moveTo>
                    <a:pt x="36996" y="0"/>
                  </a:moveTo>
                  <a:lnTo>
                    <a:pt x="1012949" y="0"/>
                  </a:lnTo>
                  <a:cubicBezTo>
                    <a:pt x="1022761" y="0"/>
                    <a:pt x="1032171" y="3898"/>
                    <a:pt x="1039109" y="10836"/>
                  </a:cubicBezTo>
                  <a:cubicBezTo>
                    <a:pt x="1046047" y="17774"/>
                    <a:pt x="1049945" y="27184"/>
                    <a:pt x="1049945" y="36996"/>
                  </a:cubicBezTo>
                  <a:lnTo>
                    <a:pt x="1049945" y="584685"/>
                  </a:lnTo>
                  <a:cubicBezTo>
                    <a:pt x="1049945" y="605118"/>
                    <a:pt x="1033381" y="621681"/>
                    <a:pt x="1012949" y="621681"/>
                  </a:cubicBezTo>
                  <a:lnTo>
                    <a:pt x="36996" y="621681"/>
                  </a:lnTo>
                  <a:cubicBezTo>
                    <a:pt x="27184" y="621681"/>
                    <a:pt x="17774" y="617783"/>
                    <a:pt x="10836" y="610845"/>
                  </a:cubicBezTo>
                  <a:cubicBezTo>
                    <a:pt x="3898" y="603907"/>
                    <a:pt x="0" y="594497"/>
                    <a:pt x="0" y="584685"/>
                  </a:cubicBezTo>
                  <a:lnTo>
                    <a:pt x="0" y="36996"/>
                  </a:lnTo>
                  <a:cubicBezTo>
                    <a:pt x="0" y="16564"/>
                    <a:pt x="16564" y="0"/>
                    <a:pt x="36996" y="0"/>
                  </a:cubicBezTo>
                  <a:close/>
                </a:path>
              </a:pathLst>
            </a:custGeom>
            <a:solidFill>
              <a:srgbClr val="000000">
                <a:alpha val="0"/>
              </a:srgbClr>
            </a:solidFill>
            <a:ln cap="sq" cmpd="sng" w="38100">
              <a:solidFill>
                <a:srgbClr val="FD883D"/>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4"/>
            <p:cNvSpPr txBox="1"/>
            <p:nvPr/>
          </p:nvSpPr>
          <p:spPr>
            <a:xfrm>
              <a:off x="0" y="-47625"/>
              <a:ext cx="1049945" cy="669306"/>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50" name="Google Shape;150;p14"/>
          <p:cNvGrpSpPr/>
          <p:nvPr/>
        </p:nvGrpSpPr>
        <p:grpSpPr>
          <a:xfrm>
            <a:off x="3848386" y="5420435"/>
            <a:ext cx="2929718" cy="1867602"/>
            <a:chOff x="0" y="-47625"/>
            <a:chExt cx="1049945" cy="669306"/>
          </a:xfrm>
        </p:grpSpPr>
        <p:sp>
          <p:nvSpPr>
            <p:cNvPr id="151" name="Google Shape;151;p14"/>
            <p:cNvSpPr/>
            <p:nvPr/>
          </p:nvSpPr>
          <p:spPr>
            <a:xfrm>
              <a:off x="0" y="0"/>
              <a:ext cx="1049945" cy="621681"/>
            </a:xfrm>
            <a:custGeom>
              <a:rect b="b" l="l" r="r" t="t"/>
              <a:pathLst>
                <a:path extrusionOk="0" h="621681" w="1049945">
                  <a:moveTo>
                    <a:pt x="36996" y="0"/>
                  </a:moveTo>
                  <a:lnTo>
                    <a:pt x="1012949" y="0"/>
                  </a:lnTo>
                  <a:cubicBezTo>
                    <a:pt x="1022761" y="0"/>
                    <a:pt x="1032171" y="3898"/>
                    <a:pt x="1039109" y="10836"/>
                  </a:cubicBezTo>
                  <a:cubicBezTo>
                    <a:pt x="1046047" y="17774"/>
                    <a:pt x="1049945" y="27184"/>
                    <a:pt x="1049945" y="36996"/>
                  </a:cubicBezTo>
                  <a:lnTo>
                    <a:pt x="1049945" y="584685"/>
                  </a:lnTo>
                  <a:cubicBezTo>
                    <a:pt x="1049945" y="605118"/>
                    <a:pt x="1033381" y="621681"/>
                    <a:pt x="1012949" y="621681"/>
                  </a:cubicBezTo>
                  <a:lnTo>
                    <a:pt x="36996" y="621681"/>
                  </a:lnTo>
                  <a:cubicBezTo>
                    <a:pt x="27184" y="621681"/>
                    <a:pt x="17774" y="617783"/>
                    <a:pt x="10836" y="610845"/>
                  </a:cubicBezTo>
                  <a:cubicBezTo>
                    <a:pt x="3898" y="603907"/>
                    <a:pt x="0" y="594497"/>
                    <a:pt x="0" y="584685"/>
                  </a:cubicBezTo>
                  <a:lnTo>
                    <a:pt x="0" y="36996"/>
                  </a:lnTo>
                  <a:cubicBezTo>
                    <a:pt x="0" y="16564"/>
                    <a:pt x="16564" y="0"/>
                    <a:pt x="36996" y="0"/>
                  </a:cubicBezTo>
                  <a:close/>
                </a:path>
              </a:pathLst>
            </a:custGeom>
            <a:solidFill>
              <a:srgbClr val="000000">
                <a:alpha val="0"/>
              </a:srgbClr>
            </a:solidFill>
            <a:ln cap="sq" cmpd="sng" w="38100">
              <a:solidFill>
                <a:srgbClr val="FD883D"/>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4"/>
            <p:cNvSpPr txBox="1"/>
            <p:nvPr/>
          </p:nvSpPr>
          <p:spPr>
            <a:xfrm>
              <a:off x="0" y="-47625"/>
              <a:ext cx="1049945" cy="669306"/>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53" name="Google Shape;153;p14"/>
          <p:cNvSpPr/>
          <p:nvPr/>
        </p:nvSpPr>
        <p:spPr>
          <a:xfrm>
            <a:off x="756000" y="5553326"/>
            <a:ext cx="770897" cy="770897"/>
          </a:xfrm>
          <a:custGeom>
            <a:rect b="b" l="l" r="r" t="t"/>
            <a:pathLst>
              <a:path extrusionOk="0" h="770897" w="770897">
                <a:moveTo>
                  <a:pt x="0" y="0"/>
                </a:moveTo>
                <a:lnTo>
                  <a:pt x="770897" y="0"/>
                </a:lnTo>
                <a:lnTo>
                  <a:pt x="770897" y="770897"/>
                </a:lnTo>
                <a:lnTo>
                  <a:pt x="0" y="770897"/>
                </a:lnTo>
                <a:lnTo>
                  <a:pt x="0" y="0"/>
                </a:lnTo>
                <a:close/>
              </a:path>
            </a:pathLst>
          </a:custGeom>
          <a:blipFill rotWithShape="1">
            <a:blip r:embed="rId6">
              <a:alphaModFix/>
            </a:blip>
            <a:stretch>
              <a:fillRect b="0" l="0" r="0" t="0"/>
            </a:stretch>
          </a:blipFill>
          <a:ln>
            <a:noFill/>
          </a:ln>
        </p:spPr>
      </p:sp>
      <p:sp>
        <p:nvSpPr>
          <p:cNvPr id="154" name="Google Shape;154;p14"/>
          <p:cNvSpPr/>
          <p:nvPr/>
        </p:nvSpPr>
        <p:spPr>
          <a:xfrm>
            <a:off x="3848386" y="5553326"/>
            <a:ext cx="770897" cy="773711"/>
          </a:xfrm>
          <a:custGeom>
            <a:rect b="b" l="l" r="r" t="t"/>
            <a:pathLst>
              <a:path extrusionOk="0" h="773711" w="770897">
                <a:moveTo>
                  <a:pt x="0" y="0"/>
                </a:moveTo>
                <a:lnTo>
                  <a:pt x="770897" y="0"/>
                </a:lnTo>
                <a:lnTo>
                  <a:pt x="770897" y="773711"/>
                </a:lnTo>
                <a:lnTo>
                  <a:pt x="0" y="773711"/>
                </a:lnTo>
                <a:lnTo>
                  <a:pt x="0" y="0"/>
                </a:lnTo>
                <a:close/>
              </a:path>
            </a:pathLst>
          </a:custGeom>
          <a:blipFill rotWithShape="1">
            <a:blip r:embed="rId7">
              <a:alphaModFix/>
            </a:blip>
            <a:stretch>
              <a:fillRect b="0" l="0" r="0" t="0"/>
            </a:stretch>
          </a:blipFill>
          <a:ln>
            <a:noFill/>
          </a:ln>
        </p:spPr>
      </p:sp>
      <p:grpSp>
        <p:nvGrpSpPr>
          <p:cNvPr id="155" name="Google Shape;155;p14"/>
          <p:cNvGrpSpPr/>
          <p:nvPr/>
        </p:nvGrpSpPr>
        <p:grpSpPr>
          <a:xfrm>
            <a:off x="781896" y="7345646"/>
            <a:ext cx="2929718" cy="2820511"/>
            <a:chOff x="0" y="-47625"/>
            <a:chExt cx="1049945" cy="1010807"/>
          </a:xfrm>
        </p:grpSpPr>
        <p:sp>
          <p:nvSpPr>
            <p:cNvPr id="156" name="Google Shape;156;p14"/>
            <p:cNvSpPr/>
            <p:nvPr/>
          </p:nvSpPr>
          <p:spPr>
            <a:xfrm>
              <a:off x="0" y="0"/>
              <a:ext cx="1049945" cy="963182"/>
            </a:xfrm>
            <a:custGeom>
              <a:rect b="b" l="l" r="r" t="t"/>
              <a:pathLst>
                <a:path extrusionOk="0" h="963182" w="1049945">
                  <a:moveTo>
                    <a:pt x="36996" y="0"/>
                  </a:moveTo>
                  <a:lnTo>
                    <a:pt x="1012949" y="0"/>
                  </a:lnTo>
                  <a:cubicBezTo>
                    <a:pt x="1022761" y="0"/>
                    <a:pt x="1032171" y="3898"/>
                    <a:pt x="1039109" y="10836"/>
                  </a:cubicBezTo>
                  <a:cubicBezTo>
                    <a:pt x="1046047" y="17774"/>
                    <a:pt x="1049945" y="27184"/>
                    <a:pt x="1049945" y="36996"/>
                  </a:cubicBezTo>
                  <a:lnTo>
                    <a:pt x="1049945" y="926187"/>
                  </a:lnTo>
                  <a:cubicBezTo>
                    <a:pt x="1049945" y="946619"/>
                    <a:pt x="1033381" y="963182"/>
                    <a:pt x="1012949" y="963182"/>
                  </a:cubicBezTo>
                  <a:lnTo>
                    <a:pt x="36996" y="963182"/>
                  </a:lnTo>
                  <a:cubicBezTo>
                    <a:pt x="16564" y="963182"/>
                    <a:pt x="0" y="946619"/>
                    <a:pt x="0" y="926187"/>
                  </a:cubicBezTo>
                  <a:lnTo>
                    <a:pt x="0" y="36996"/>
                  </a:lnTo>
                  <a:cubicBezTo>
                    <a:pt x="0" y="16564"/>
                    <a:pt x="16564" y="0"/>
                    <a:pt x="36996" y="0"/>
                  </a:cubicBezTo>
                  <a:close/>
                </a:path>
              </a:pathLst>
            </a:custGeom>
            <a:solidFill>
              <a:srgbClr val="000000">
                <a:alpha val="0"/>
              </a:srgbClr>
            </a:solidFill>
            <a:ln cap="sq" cmpd="sng" w="38100">
              <a:solidFill>
                <a:srgbClr val="FD883D"/>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4"/>
            <p:cNvSpPr txBox="1"/>
            <p:nvPr/>
          </p:nvSpPr>
          <p:spPr>
            <a:xfrm>
              <a:off x="0" y="-47625"/>
              <a:ext cx="1049945" cy="1010807"/>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58" name="Google Shape;158;p14"/>
          <p:cNvGrpSpPr/>
          <p:nvPr/>
        </p:nvGrpSpPr>
        <p:grpSpPr>
          <a:xfrm>
            <a:off x="3874282" y="7345646"/>
            <a:ext cx="2929718" cy="2820511"/>
            <a:chOff x="0" y="-47625"/>
            <a:chExt cx="1049945" cy="1010807"/>
          </a:xfrm>
        </p:grpSpPr>
        <p:sp>
          <p:nvSpPr>
            <p:cNvPr id="159" name="Google Shape;159;p14"/>
            <p:cNvSpPr/>
            <p:nvPr/>
          </p:nvSpPr>
          <p:spPr>
            <a:xfrm>
              <a:off x="0" y="0"/>
              <a:ext cx="1049945" cy="963182"/>
            </a:xfrm>
            <a:custGeom>
              <a:rect b="b" l="l" r="r" t="t"/>
              <a:pathLst>
                <a:path extrusionOk="0" h="963182" w="1049945">
                  <a:moveTo>
                    <a:pt x="36996" y="0"/>
                  </a:moveTo>
                  <a:lnTo>
                    <a:pt x="1012949" y="0"/>
                  </a:lnTo>
                  <a:cubicBezTo>
                    <a:pt x="1022761" y="0"/>
                    <a:pt x="1032171" y="3898"/>
                    <a:pt x="1039109" y="10836"/>
                  </a:cubicBezTo>
                  <a:cubicBezTo>
                    <a:pt x="1046047" y="17774"/>
                    <a:pt x="1049945" y="27184"/>
                    <a:pt x="1049945" y="36996"/>
                  </a:cubicBezTo>
                  <a:lnTo>
                    <a:pt x="1049945" y="926187"/>
                  </a:lnTo>
                  <a:cubicBezTo>
                    <a:pt x="1049945" y="946619"/>
                    <a:pt x="1033381" y="963182"/>
                    <a:pt x="1012949" y="963182"/>
                  </a:cubicBezTo>
                  <a:lnTo>
                    <a:pt x="36996" y="963182"/>
                  </a:lnTo>
                  <a:cubicBezTo>
                    <a:pt x="16564" y="963182"/>
                    <a:pt x="0" y="946619"/>
                    <a:pt x="0" y="926187"/>
                  </a:cubicBezTo>
                  <a:lnTo>
                    <a:pt x="0" y="36996"/>
                  </a:lnTo>
                  <a:cubicBezTo>
                    <a:pt x="0" y="16564"/>
                    <a:pt x="16564" y="0"/>
                    <a:pt x="36996" y="0"/>
                  </a:cubicBezTo>
                  <a:close/>
                </a:path>
              </a:pathLst>
            </a:custGeom>
            <a:solidFill>
              <a:srgbClr val="000000">
                <a:alpha val="0"/>
              </a:srgbClr>
            </a:solidFill>
            <a:ln cap="sq" cmpd="sng" w="38100">
              <a:solidFill>
                <a:srgbClr val="FD883D"/>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4"/>
            <p:cNvSpPr txBox="1"/>
            <p:nvPr/>
          </p:nvSpPr>
          <p:spPr>
            <a:xfrm>
              <a:off x="0" y="-47625"/>
              <a:ext cx="1049945" cy="1010807"/>
            </a:xfrm>
            <a:prstGeom prst="rect">
              <a:avLst/>
            </a:prstGeom>
            <a:noFill/>
            <a:ln>
              <a:noFill/>
            </a:ln>
          </p:spPr>
          <p:txBody>
            <a:bodyPr anchorCtr="0" anchor="ctr" bIns="50800" lIns="50800" spcFirstLastPara="1" rIns="50800" wrap="square" tIns="50800">
              <a:noAutofit/>
            </a:bodyPr>
            <a:lstStyle/>
            <a:p>
              <a:pPr indent="0" lvl="0" marL="0" marR="0" rtl="0" algn="ctr">
                <a:lnSpc>
                  <a:spcPct val="122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61" name="Google Shape;161;p14"/>
          <p:cNvSpPr/>
          <p:nvPr/>
        </p:nvSpPr>
        <p:spPr>
          <a:xfrm>
            <a:off x="781896" y="7478537"/>
            <a:ext cx="770897" cy="770897"/>
          </a:xfrm>
          <a:custGeom>
            <a:rect b="b" l="l" r="r" t="t"/>
            <a:pathLst>
              <a:path extrusionOk="0" h="770897" w="770897">
                <a:moveTo>
                  <a:pt x="0" y="0"/>
                </a:moveTo>
                <a:lnTo>
                  <a:pt x="770897" y="0"/>
                </a:lnTo>
                <a:lnTo>
                  <a:pt x="770897" y="770897"/>
                </a:lnTo>
                <a:lnTo>
                  <a:pt x="0" y="770897"/>
                </a:lnTo>
                <a:lnTo>
                  <a:pt x="0" y="0"/>
                </a:lnTo>
                <a:close/>
              </a:path>
            </a:pathLst>
          </a:custGeom>
          <a:blipFill rotWithShape="1">
            <a:blip r:embed="rId8">
              <a:alphaModFix/>
            </a:blip>
            <a:stretch>
              <a:fillRect b="0" l="0" r="0" t="0"/>
            </a:stretch>
          </a:blipFill>
          <a:ln>
            <a:noFill/>
          </a:ln>
        </p:spPr>
      </p:sp>
      <p:sp>
        <p:nvSpPr>
          <p:cNvPr id="162" name="Google Shape;162;p14"/>
          <p:cNvSpPr/>
          <p:nvPr/>
        </p:nvSpPr>
        <p:spPr>
          <a:xfrm>
            <a:off x="3874282" y="7478537"/>
            <a:ext cx="770897" cy="770897"/>
          </a:xfrm>
          <a:custGeom>
            <a:rect b="b" l="l" r="r" t="t"/>
            <a:pathLst>
              <a:path extrusionOk="0" h="770897" w="770897">
                <a:moveTo>
                  <a:pt x="0" y="0"/>
                </a:moveTo>
                <a:lnTo>
                  <a:pt x="770897" y="0"/>
                </a:lnTo>
                <a:lnTo>
                  <a:pt x="770897" y="770897"/>
                </a:lnTo>
                <a:lnTo>
                  <a:pt x="0" y="770897"/>
                </a:lnTo>
                <a:lnTo>
                  <a:pt x="0" y="0"/>
                </a:lnTo>
                <a:close/>
              </a:path>
            </a:pathLst>
          </a:custGeom>
          <a:blipFill rotWithShape="1">
            <a:blip r:embed="rId9">
              <a:alphaModFix/>
            </a:blip>
            <a:stretch>
              <a:fillRect b="0" l="0" r="0" t="0"/>
            </a:stretch>
          </a:blipFill>
          <a:ln>
            <a:noFill/>
          </a:ln>
        </p:spPr>
      </p:sp>
      <p:sp>
        <p:nvSpPr>
          <p:cNvPr id="163" name="Google Shape;163;p14"/>
          <p:cNvSpPr txBox="1"/>
          <p:nvPr/>
        </p:nvSpPr>
        <p:spPr>
          <a:xfrm>
            <a:off x="2417208" y="1236457"/>
            <a:ext cx="40980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none" cap="none" strike="noStrike">
                <a:solidFill>
                  <a:srgbClr val="FAEFE6"/>
                </a:solidFill>
                <a:latin typeface="Josefin Sans"/>
                <a:ea typeface="Josefin Sans"/>
                <a:cs typeface="Josefin Sans"/>
                <a:sym typeface="Josefin Sans"/>
              </a:rPr>
              <a:t>Book Title:</a:t>
            </a:r>
            <a:r>
              <a:rPr i="0" lang="en-US" sz="1800" u="sng" cap="none" strike="noStrike">
                <a:solidFill>
                  <a:srgbClr val="FAEFE6"/>
                </a:solidFill>
                <a:latin typeface="Josefin Sans"/>
                <a:ea typeface="Josefin Sans"/>
                <a:cs typeface="Josefin Sans"/>
                <a:sym typeface="Josefin Sans"/>
              </a:rPr>
              <a:t>                                </a:t>
            </a:r>
            <a:endParaRPr>
              <a:latin typeface="Josefin Sans"/>
              <a:ea typeface="Josefin Sans"/>
              <a:cs typeface="Josefin Sans"/>
              <a:sym typeface="Josefin Sans"/>
            </a:endParaRPr>
          </a:p>
        </p:txBody>
      </p:sp>
      <p:sp>
        <p:nvSpPr>
          <p:cNvPr id="164" name="Google Shape;164;p14"/>
          <p:cNvSpPr txBox="1"/>
          <p:nvPr/>
        </p:nvSpPr>
        <p:spPr>
          <a:xfrm>
            <a:off x="2417208" y="1624553"/>
            <a:ext cx="40857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none" cap="none" strike="noStrike">
                <a:solidFill>
                  <a:srgbClr val="FAEFE6"/>
                </a:solidFill>
                <a:latin typeface="Josefin Sans"/>
                <a:ea typeface="Josefin Sans"/>
                <a:cs typeface="Josefin Sans"/>
                <a:sym typeface="Josefin Sans"/>
              </a:rPr>
              <a:t>Author:</a:t>
            </a:r>
            <a:r>
              <a:rPr i="0" lang="en-US" sz="1800" u="sng" cap="none" strike="noStrike">
                <a:solidFill>
                  <a:srgbClr val="FAEFE6"/>
                </a:solidFill>
                <a:latin typeface="Josefin Sans"/>
                <a:ea typeface="Josefin Sans"/>
                <a:cs typeface="Josefin Sans"/>
                <a:sym typeface="Josefin Sans"/>
              </a:rPr>
              <a:t>                                     </a:t>
            </a:r>
            <a:endParaRPr>
              <a:latin typeface="Josefin Sans"/>
              <a:ea typeface="Josefin Sans"/>
              <a:cs typeface="Josefin Sans"/>
              <a:sym typeface="Josefin Sans"/>
            </a:endParaRPr>
          </a:p>
        </p:txBody>
      </p:sp>
      <p:sp>
        <p:nvSpPr>
          <p:cNvPr id="165" name="Google Shape;165;p14"/>
          <p:cNvSpPr txBox="1"/>
          <p:nvPr/>
        </p:nvSpPr>
        <p:spPr>
          <a:xfrm>
            <a:off x="1862391" y="2382180"/>
            <a:ext cx="46623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none" cap="none" strike="noStrike">
                <a:solidFill>
                  <a:srgbClr val="000000"/>
                </a:solidFill>
                <a:latin typeface="Josefin Sans Medium"/>
                <a:ea typeface="Josefin Sans Medium"/>
                <a:cs typeface="Josefin Sans Medium"/>
                <a:sym typeface="Josefin Sans Medium"/>
              </a:rPr>
              <a:t>Name:</a:t>
            </a:r>
            <a:r>
              <a:rPr i="0" lang="en-US" sz="1800" u="sng" cap="none" strike="noStrike">
                <a:solidFill>
                  <a:srgbClr val="000000"/>
                </a:solidFill>
                <a:latin typeface="Josefin Sans Medium"/>
                <a:ea typeface="Josefin Sans Medium"/>
                <a:cs typeface="Josefin Sans Medium"/>
                <a:sym typeface="Josefin Sans Medium"/>
              </a:rPr>
              <a:t>                                                    </a:t>
            </a:r>
            <a:endParaRPr>
              <a:latin typeface="Josefin Sans Medium"/>
              <a:ea typeface="Josefin Sans Medium"/>
              <a:cs typeface="Josefin Sans Medium"/>
              <a:sym typeface="Josefin Sans Medium"/>
            </a:endParaRPr>
          </a:p>
        </p:txBody>
      </p:sp>
      <p:sp>
        <p:nvSpPr>
          <p:cNvPr id="166" name="Google Shape;166;p14"/>
          <p:cNvSpPr txBox="1"/>
          <p:nvPr/>
        </p:nvSpPr>
        <p:spPr>
          <a:xfrm>
            <a:off x="1862391" y="2770277"/>
            <a:ext cx="46620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none" cap="none" strike="noStrike">
                <a:solidFill>
                  <a:srgbClr val="000000"/>
                </a:solidFill>
                <a:latin typeface="Josefin Sans Medium"/>
                <a:ea typeface="Josefin Sans Medium"/>
                <a:cs typeface="Josefin Sans Medium"/>
                <a:sym typeface="Josefin Sans Medium"/>
              </a:rPr>
              <a:t>Class:</a:t>
            </a:r>
            <a:r>
              <a:rPr i="0" lang="en-US" sz="1800" u="sng" cap="none" strike="noStrike">
                <a:solidFill>
                  <a:srgbClr val="000000"/>
                </a:solidFill>
                <a:latin typeface="Josefin Sans Medium"/>
                <a:ea typeface="Josefin Sans Medium"/>
                <a:cs typeface="Josefin Sans Medium"/>
                <a:sym typeface="Josefin Sans Medium"/>
              </a:rPr>
              <a:t>                                                     </a:t>
            </a:r>
            <a:endParaRPr>
              <a:latin typeface="Josefin Sans Medium"/>
              <a:ea typeface="Josefin Sans Medium"/>
              <a:cs typeface="Josefin Sans Medium"/>
              <a:sym typeface="Josefin Sans Medium"/>
            </a:endParaRPr>
          </a:p>
        </p:txBody>
      </p:sp>
      <p:sp>
        <p:nvSpPr>
          <p:cNvPr id="167" name="Google Shape;167;p14"/>
          <p:cNvSpPr txBox="1"/>
          <p:nvPr/>
        </p:nvSpPr>
        <p:spPr>
          <a:xfrm>
            <a:off x="1862391" y="3513814"/>
            <a:ext cx="46623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sng" cap="none" strike="noStrike">
                <a:solidFill>
                  <a:srgbClr val="000000"/>
                </a:solidFill>
                <a:latin typeface="Josefin Sans Medium"/>
                <a:ea typeface="Josefin Sans Medium"/>
                <a:cs typeface="Josefin Sans Medium"/>
                <a:sym typeface="Josefin Sans Medium"/>
              </a:rPr>
              <a:t>Summary                                             </a:t>
            </a:r>
            <a:endParaRPr>
              <a:latin typeface="Josefin Sans Medium"/>
              <a:ea typeface="Josefin Sans Medium"/>
              <a:cs typeface="Josefin Sans Medium"/>
              <a:sym typeface="Josefin Sans Medium"/>
            </a:endParaRPr>
          </a:p>
        </p:txBody>
      </p:sp>
      <p:sp>
        <p:nvSpPr>
          <p:cNvPr id="168" name="Google Shape;168;p14"/>
          <p:cNvSpPr txBox="1"/>
          <p:nvPr/>
        </p:nvSpPr>
        <p:spPr>
          <a:xfrm>
            <a:off x="1862391" y="3778609"/>
            <a:ext cx="4640700" cy="5541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Elaborate on your topic here. Lorem ipsum dolor sit amet, consectetur adipiscing elit, sed do eiusmod tempor incididunt ut. Ac feugiat sed lectus vestibulum mattis ullamcorper velit sed.</a:t>
            </a:r>
            <a:endParaRPr>
              <a:latin typeface="Josefin Sans"/>
              <a:ea typeface="Josefin Sans"/>
              <a:cs typeface="Josefin Sans"/>
              <a:sym typeface="Josefin Sans"/>
            </a:endParaRPr>
          </a:p>
        </p:txBody>
      </p:sp>
      <p:sp>
        <p:nvSpPr>
          <p:cNvPr id="169" name="Google Shape;169;p14"/>
          <p:cNvSpPr txBox="1"/>
          <p:nvPr/>
        </p:nvSpPr>
        <p:spPr>
          <a:xfrm>
            <a:off x="868470" y="4347833"/>
            <a:ext cx="5634600" cy="9234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a:t>
            </a:r>
            <a:endParaRPr>
              <a:latin typeface="Josefin Sans"/>
              <a:ea typeface="Josefin Sans"/>
              <a:cs typeface="Josefin Sans"/>
              <a:sym typeface="Josefin Sans"/>
            </a:endParaRPr>
          </a:p>
        </p:txBody>
      </p:sp>
      <p:sp>
        <p:nvSpPr>
          <p:cNvPr id="170" name="Google Shape;170;p14"/>
          <p:cNvSpPr txBox="1"/>
          <p:nvPr/>
        </p:nvSpPr>
        <p:spPr>
          <a:xfrm>
            <a:off x="1589927" y="5661278"/>
            <a:ext cx="19338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sng" cap="none" strike="noStrike">
                <a:solidFill>
                  <a:srgbClr val="000000"/>
                </a:solidFill>
                <a:latin typeface="Josefin Sans Medium"/>
                <a:ea typeface="Josefin Sans Medium"/>
                <a:cs typeface="Josefin Sans Medium"/>
                <a:sym typeface="Josefin Sans Medium"/>
              </a:rPr>
              <a:t>Main Ideas      </a:t>
            </a:r>
            <a:endParaRPr>
              <a:latin typeface="Josefin Sans Medium"/>
              <a:ea typeface="Josefin Sans Medium"/>
              <a:cs typeface="Josefin Sans Medium"/>
              <a:sym typeface="Josefin Sans Medium"/>
            </a:endParaRPr>
          </a:p>
        </p:txBody>
      </p:sp>
      <p:sp>
        <p:nvSpPr>
          <p:cNvPr id="171" name="Google Shape;171;p14"/>
          <p:cNvSpPr txBox="1"/>
          <p:nvPr/>
        </p:nvSpPr>
        <p:spPr>
          <a:xfrm>
            <a:off x="4685958" y="5661278"/>
            <a:ext cx="19338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sng" cap="none" strike="noStrike">
                <a:solidFill>
                  <a:srgbClr val="000000"/>
                </a:solidFill>
                <a:latin typeface="Josefin Sans Medium"/>
                <a:ea typeface="Josefin Sans Medium"/>
                <a:cs typeface="Josefin Sans Medium"/>
                <a:sym typeface="Josefin Sans Medium"/>
              </a:rPr>
              <a:t>Themes           </a:t>
            </a:r>
            <a:endParaRPr>
              <a:latin typeface="Josefin Sans Medium"/>
              <a:ea typeface="Josefin Sans Medium"/>
              <a:cs typeface="Josefin Sans Medium"/>
              <a:sym typeface="Josefin Sans Medium"/>
            </a:endParaRPr>
          </a:p>
        </p:txBody>
      </p:sp>
      <p:sp>
        <p:nvSpPr>
          <p:cNvPr id="172" name="Google Shape;172;p14"/>
          <p:cNvSpPr txBox="1"/>
          <p:nvPr/>
        </p:nvSpPr>
        <p:spPr>
          <a:xfrm>
            <a:off x="1589927" y="5964173"/>
            <a:ext cx="1933800" cy="3693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Elaborate on your topic here. Lorem ipsum dolor</a:t>
            </a:r>
            <a:endParaRPr>
              <a:latin typeface="Josefin Sans"/>
              <a:ea typeface="Josefin Sans"/>
              <a:cs typeface="Josefin Sans"/>
              <a:sym typeface="Josefin Sans"/>
            </a:endParaRPr>
          </a:p>
        </p:txBody>
      </p:sp>
      <p:sp>
        <p:nvSpPr>
          <p:cNvPr id="173" name="Google Shape;173;p14"/>
          <p:cNvSpPr txBox="1"/>
          <p:nvPr/>
        </p:nvSpPr>
        <p:spPr>
          <a:xfrm>
            <a:off x="868470" y="6351650"/>
            <a:ext cx="2655300" cy="7389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it amet, consectetur adipiscing elit, sed do eiusmod tempor incididunt ut. Ac feugiat sed lectus vestibulum mattis ullamcorper velit sed.</a:t>
            </a:r>
            <a:endParaRPr>
              <a:latin typeface="Josefin Sans"/>
              <a:ea typeface="Josefin Sans"/>
              <a:cs typeface="Josefin Sans"/>
              <a:sym typeface="Josefin Sans"/>
            </a:endParaRPr>
          </a:p>
        </p:txBody>
      </p:sp>
      <p:sp>
        <p:nvSpPr>
          <p:cNvPr id="174" name="Google Shape;174;p14"/>
          <p:cNvSpPr txBox="1"/>
          <p:nvPr/>
        </p:nvSpPr>
        <p:spPr>
          <a:xfrm>
            <a:off x="4707070" y="5954648"/>
            <a:ext cx="1933800" cy="3693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Elaborate on your topic here. Lorem ipsum dolor</a:t>
            </a:r>
            <a:endParaRPr>
              <a:latin typeface="Josefin Sans"/>
              <a:ea typeface="Josefin Sans"/>
              <a:cs typeface="Josefin Sans"/>
              <a:sym typeface="Josefin Sans"/>
            </a:endParaRPr>
          </a:p>
        </p:txBody>
      </p:sp>
      <p:sp>
        <p:nvSpPr>
          <p:cNvPr id="175" name="Google Shape;175;p14"/>
          <p:cNvSpPr txBox="1"/>
          <p:nvPr/>
        </p:nvSpPr>
        <p:spPr>
          <a:xfrm>
            <a:off x="3985614" y="6342125"/>
            <a:ext cx="2655300" cy="7389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it amet, consectetur adipiscing elit, sed do eiusmod tempor incididunt ut. Ac feugiat sed lectus vestibulum mattis ullamcorper velit sed.</a:t>
            </a:r>
            <a:endParaRPr>
              <a:latin typeface="Josefin Sans"/>
              <a:ea typeface="Josefin Sans"/>
              <a:cs typeface="Josefin Sans"/>
              <a:sym typeface="Josefin Sans"/>
            </a:endParaRPr>
          </a:p>
        </p:txBody>
      </p:sp>
      <p:sp>
        <p:nvSpPr>
          <p:cNvPr id="176" name="Google Shape;176;p14"/>
          <p:cNvSpPr txBox="1"/>
          <p:nvPr/>
        </p:nvSpPr>
        <p:spPr>
          <a:xfrm>
            <a:off x="1615823" y="7586488"/>
            <a:ext cx="1933800" cy="5541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sng" cap="none" strike="noStrike">
                <a:solidFill>
                  <a:srgbClr val="000000"/>
                </a:solidFill>
                <a:latin typeface="Josefin Sans Medium"/>
                <a:ea typeface="Josefin Sans Medium"/>
                <a:cs typeface="Josefin Sans Medium"/>
                <a:sym typeface="Josefin Sans Medium"/>
              </a:rPr>
              <a:t>Strengths &amp; Weaknesses</a:t>
            </a:r>
            <a:endParaRPr>
              <a:latin typeface="Josefin Sans Medium"/>
              <a:ea typeface="Josefin Sans Medium"/>
              <a:cs typeface="Josefin Sans Medium"/>
              <a:sym typeface="Josefin Sans Medium"/>
            </a:endParaRPr>
          </a:p>
        </p:txBody>
      </p:sp>
      <p:sp>
        <p:nvSpPr>
          <p:cNvPr id="177" name="Google Shape;177;p14"/>
          <p:cNvSpPr txBox="1"/>
          <p:nvPr/>
        </p:nvSpPr>
        <p:spPr>
          <a:xfrm>
            <a:off x="4711854" y="7586488"/>
            <a:ext cx="19338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800" u="sng" cap="none" strike="noStrike">
                <a:solidFill>
                  <a:srgbClr val="000000"/>
                </a:solidFill>
                <a:latin typeface="Josefin Sans Medium"/>
                <a:ea typeface="Josefin Sans Medium"/>
                <a:cs typeface="Josefin Sans Medium"/>
                <a:sym typeface="Josefin Sans Medium"/>
              </a:rPr>
              <a:t>Recommendations</a:t>
            </a:r>
            <a:endParaRPr>
              <a:latin typeface="Josefin Sans Medium"/>
              <a:ea typeface="Josefin Sans Medium"/>
              <a:cs typeface="Josefin Sans Medium"/>
              <a:sym typeface="Josefin Sans Medium"/>
            </a:endParaRPr>
          </a:p>
        </p:txBody>
      </p:sp>
      <p:sp>
        <p:nvSpPr>
          <p:cNvPr id="178" name="Google Shape;178;p14"/>
          <p:cNvSpPr txBox="1"/>
          <p:nvPr/>
        </p:nvSpPr>
        <p:spPr>
          <a:xfrm>
            <a:off x="906176" y="8278009"/>
            <a:ext cx="2681100" cy="16623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Elaborate on your topic here. Lorem ipsum dolor sit amet, consectetur adipiscing elit, sed do eiusmod tempor incididunt ut. Ac feugiat sed lectus vestibulum mattis ullamcorper velit sed. Ut enim ad minim veniam, quis nostrud exercitation ullamco laboris nisi ut aliquip ex ea commodo consequat. Duis aute irure dolor.</a:t>
            </a:r>
            <a:endParaRPr>
              <a:latin typeface="Josefin Sans"/>
              <a:ea typeface="Josefin Sans"/>
              <a:cs typeface="Josefin Sans"/>
              <a:sym typeface="Josefin Sans"/>
            </a:endParaRPr>
          </a:p>
        </p:txBody>
      </p:sp>
      <p:sp>
        <p:nvSpPr>
          <p:cNvPr id="179" name="Google Shape;179;p14"/>
          <p:cNvSpPr txBox="1"/>
          <p:nvPr/>
        </p:nvSpPr>
        <p:spPr>
          <a:xfrm>
            <a:off x="3998562" y="8298524"/>
            <a:ext cx="2681100" cy="16623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i="0" lang="en-US" sz="1200" u="none" cap="none" strike="noStrike">
                <a:solidFill>
                  <a:srgbClr val="000000"/>
                </a:solidFill>
                <a:latin typeface="Josefin Sans"/>
                <a:ea typeface="Josefin Sans"/>
                <a:cs typeface="Josefin Sans"/>
                <a:sym typeface="Josefin Sans"/>
              </a:rPr>
              <a:t>Elaborate on your topic here. Lorem ipsum dolor sit amet, consectetur adipiscing elit, sed do eiusmod tempor incididunt ut. Ac feugiat sed lectus vestibulum mattis ullamcorper velit sed. Ut enim ad minim veniam, quis nostrud exercitation ullamco laboris nisi ut aliquip ex ea commodo consequat. Duis aute irure dolor.</a:t>
            </a:r>
            <a:endParaRPr>
              <a:latin typeface="Josefin Sans"/>
              <a:ea typeface="Josefin Sans"/>
              <a:cs typeface="Josefin Sans"/>
              <a:sym typeface="Josefi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AEFE6"/>
        </a:solidFill>
      </p:bgPr>
    </p:bg>
    <p:spTree>
      <p:nvGrpSpPr>
        <p:cNvPr id="183" name="Shape 183"/>
        <p:cNvGrpSpPr/>
        <p:nvPr/>
      </p:nvGrpSpPr>
      <p:grpSpPr>
        <a:xfrm>
          <a:off x="0" y="0"/>
          <a:ext cx="0" cy="0"/>
          <a:chOff x="0" y="0"/>
          <a:chExt cx="0" cy="0"/>
        </a:xfrm>
      </p:grpSpPr>
      <p:grpSp>
        <p:nvGrpSpPr>
          <p:cNvPr id="184" name="Google Shape;184;p15"/>
          <p:cNvGrpSpPr/>
          <p:nvPr/>
        </p:nvGrpSpPr>
        <p:grpSpPr>
          <a:xfrm>
            <a:off x="251665" y="1919069"/>
            <a:ext cx="3062359" cy="7689644"/>
            <a:chOff x="0" y="-76200"/>
            <a:chExt cx="806547" cy="2025256"/>
          </a:xfrm>
        </p:grpSpPr>
        <p:sp>
          <p:nvSpPr>
            <p:cNvPr id="185" name="Google Shape;185;p15"/>
            <p:cNvSpPr/>
            <p:nvPr/>
          </p:nvSpPr>
          <p:spPr>
            <a:xfrm>
              <a:off x="0" y="0"/>
              <a:ext cx="806547" cy="1949056"/>
            </a:xfrm>
            <a:custGeom>
              <a:rect b="b" l="l" r="r" t="t"/>
              <a:pathLst>
                <a:path extrusionOk="0" h="1949056" w="806547">
                  <a:moveTo>
                    <a:pt x="60674" y="0"/>
                  </a:moveTo>
                  <a:lnTo>
                    <a:pt x="745873" y="0"/>
                  </a:lnTo>
                  <a:cubicBezTo>
                    <a:pt x="761965" y="0"/>
                    <a:pt x="777398" y="6392"/>
                    <a:pt x="788776" y="17771"/>
                  </a:cubicBezTo>
                  <a:cubicBezTo>
                    <a:pt x="800155" y="29150"/>
                    <a:pt x="806547" y="44582"/>
                    <a:pt x="806547" y="60674"/>
                  </a:cubicBezTo>
                  <a:lnTo>
                    <a:pt x="806547" y="1888382"/>
                  </a:lnTo>
                  <a:cubicBezTo>
                    <a:pt x="806547" y="1921891"/>
                    <a:pt x="779383" y="1949056"/>
                    <a:pt x="745873" y="1949056"/>
                  </a:cubicBezTo>
                  <a:lnTo>
                    <a:pt x="60674" y="1949056"/>
                  </a:lnTo>
                  <a:cubicBezTo>
                    <a:pt x="27165" y="1949056"/>
                    <a:pt x="0" y="1921891"/>
                    <a:pt x="0" y="1888382"/>
                  </a:cubicBezTo>
                  <a:lnTo>
                    <a:pt x="0" y="60674"/>
                  </a:lnTo>
                  <a:cubicBezTo>
                    <a:pt x="0" y="27165"/>
                    <a:pt x="27165" y="0"/>
                    <a:pt x="60674" y="0"/>
                  </a:cubicBezTo>
                  <a:close/>
                </a:path>
              </a:pathLst>
            </a:custGeom>
            <a:solidFill>
              <a:srgbClr val="000000">
                <a:alpha val="0"/>
              </a:srgbClr>
            </a:solidFill>
            <a:ln cap="rnd"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5"/>
            <p:cNvSpPr txBox="1"/>
            <p:nvPr/>
          </p:nvSpPr>
          <p:spPr>
            <a:xfrm>
              <a:off x="0" y="-76200"/>
              <a:ext cx="806547" cy="202525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87" name="Google Shape;187;p15"/>
          <p:cNvGrpSpPr/>
          <p:nvPr/>
        </p:nvGrpSpPr>
        <p:grpSpPr>
          <a:xfrm>
            <a:off x="470808" y="2199788"/>
            <a:ext cx="2624074" cy="936558"/>
            <a:chOff x="0" y="-76200"/>
            <a:chExt cx="691114" cy="246666"/>
          </a:xfrm>
        </p:grpSpPr>
        <p:sp>
          <p:nvSpPr>
            <p:cNvPr id="188" name="Google Shape;188;p15"/>
            <p:cNvSpPr/>
            <p:nvPr/>
          </p:nvSpPr>
          <p:spPr>
            <a:xfrm>
              <a:off x="0" y="0"/>
              <a:ext cx="691114" cy="170466"/>
            </a:xfrm>
            <a:custGeom>
              <a:rect b="b" l="l" r="r" t="t"/>
              <a:pathLst>
                <a:path extrusionOk="0" h="170466" w="691114">
                  <a:moveTo>
                    <a:pt x="53106" y="0"/>
                  </a:moveTo>
                  <a:lnTo>
                    <a:pt x="638008" y="0"/>
                  </a:lnTo>
                  <a:cubicBezTo>
                    <a:pt x="652093" y="0"/>
                    <a:pt x="665600" y="5595"/>
                    <a:pt x="675560" y="15554"/>
                  </a:cubicBezTo>
                  <a:cubicBezTo>
                    <a:pt x="685519" y="25514"/>
                    <a:pt x="691114" y="39022"/>
                    <a:pt x="691114" y="53106"/>
                  </a:cubicBezTo>
                  <a:lnTo>
                    <a:pt x="691114" y="117360"/>
                  </a:lnTo>
                  <a:cubicBezTo>
                    <a:pt x="691114" y="131444"/>
                    <a:pt x="685519" y="144952"/>
                    <a:pt x="675560" y="154911"/>
                  </a:cubicBezTo>
                  <a:cubicBezTo>
                    <a:pt x="665600" y="164871"/>
                    <a:pt x="652093" y="170466"/>
                    <a:pt x="638008" y="170466"/>
                  </a:cubicBezTo>
                  <a:lnTo>
                    <a:pt x="53106" y="170466"/>
                  </a:lnTo>
                  <a:cubicBezTo>
                    <a:pt x="39022" y="170466"/>
                    <a:pt x="25514" y="164871"/>
                    <a:pt x="15554" y="154911"/>
                  </a:cubicBezTo>
                  <a:cubicBezTo>
                    <a:pt x="5595" y="144952"/>
                    <a:pt x="0" y="131444"/>
                    <a:pt x="0" y="117360"/>
                  </a:cubicBezTo>
                  <a:lnTo>
                    <a:pt x="0" y="53106"/>
                  </a:lnTo>
                  <a:cubicBezTo>
                    <a:pt x="0" y="39022"/>
                    <a:pt x="5595" y="25514"/>
                    <a:pt x="15554" y="15554"/>
                  </a:cubicBezTo>
                  <a:cubicBezTo>
                    <a:pt x="25514" y="5595"/>
                    <a:pt x="39022" y="0"/>
                    <a:pt x="53106" y="0"/>
                  </a:cubicBezTo>
                  <a:close/>
                </a:path>
              </a:pathLst>
            </a:custGeom>
            <a:solidFill>
              <a:srgbClr val="000000">
                <a:alpha val="0"/>
              </a:srgbClr>
            </a:solidFill>
            <a:ln cap="sq" cmpd="sng" w="19050">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5"/>
            <p:cNvSpPr txBox="1"/>
            <p:nvPr/>
          </p:nvSpPr>
          <p:spPr>
            <a:xfrm>
              <a:off x="0" y="-76200"/>
              <a:ext cx="691114" cy="24666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90" name="Google Shape;190;p15"/>
          <p:cNvGrpSpPr/>
          <p:nvPr/>
        </p:nvGrpSpPr>
        <p:grpSpPr>
          <a:xfrm>
            <a:off x="470808" y="7217659"/>
            <a:ext cx="2624074" cy="936558"/>
            <a:chOff x="0" y="-76200"/>
            <a:chExt cx="691114" cy="246666"/>
          </a:xfrm>
        </p:grpSpPr>
        <p:sp>
          <p:nvSpPr>
            <p:cNvPr id="191" name="Google Shape;191;p15"/>
            <p:cNvSpPr/>
            <p:nvPr/>
          </p:nvSpPr>
          <p:spPr>
            <a:xfrm>
              <a:off x="0" y="0"/>
              <a:ext cx="691114" cy="170466"/>
            </a:xfrm>
            <a:custGeom>
              <a:rect b="b" l="l" r="r" t="t"/>
              <a:pathLst>
                <a:path extrusionOk="0" h="170466" w="691114">
                  <a:moveTo>
                    <a:pt x="53106" y="0"/>
                  </a:moveTo>
                  <a:lnTo>
                    <a:pt x="638008" y="0"/>
                  </a:lnTo>
                  <a:cubicBezTo>
                    <a:pt x="652093" y="0"/>
                    <a:pt x="665600" y="5595"/>
                    <a:pt x="675560" y="15554"/>
                  </a:cubicBezTo>
                  <a:cubicBezTo>
                    <a:pt x="685519" y="25514"/>
                    <a:pt x="691114" y="39022"/>
                    <a:pt x="691114" y="53106"/>
                  </a:cubicBezTo>
                  <a:lnTo>
                    <a:pt x="691114" y="117360"/>
                  </a:lnTo>
                  <a:cubicBezTo>
                    <a:pt x="691114" y="131444"/>
                    <a:pt x="685519" y="144952"/>
                    <a:pt x="675560" y="154911"/>
                  </a:cubicBezTo>
                  <a:cubicBezTo>
                    <a:pt x="665600" y="164871"/>
                    <a:pt x="652093" y="170466"/>
                    <a:pt x="638008" y="170466"/>
                  </a:cubicBezTo>
                  <a:lnTo>
                    <a:pt x="53106" y="170466"/>
                  </a:lnTo>
                  <a:cubicBezTo>
                    <a:pt x="39022" y="170466"/>
                    <a:pt x="25514" y="164871"/>
                    <a:pt x="15554" y="154911"/>
                  </a:cubicBezTo>
                  <a:cubicBezTo>
                    <a:pt x="5595" y="144952"/>
                    <a:pt x="0" y="131444"/>
                    <a:pt x="0" y="117360"/>
                  </a:cubicBezTo>
                  <a:lnTo>
                    <a:pt x="0" y="53106"/>
                  </a:lnTo>
                  <a:cubicBezTo>
                    <a:pt x="0" y="39022"/>
                    <a:pt x="5595" y="25514"/>
                    <a:pt x="15554" y="15554"/>
                  </a:cubicBezTo>
                  <a:cubicBezTo>
                    <a:pt x="25514" y="5595"/>
                    <a:pt x="39022" y="0"/>
                    <a:pt x="53106" y="0"/>
                  </a:cubicBezTo>
                  <a:close/>
                </a:path>
              </a:pathLst>
            </a:custGeom>
            <a:solidFill>
              <a:srgbClr val="000000">
                <a:alpha val="0"/>
              </a:srgbClr>
            </a:solidFill>
            <a:ln cap="sq" cmpd="sng" w="19050">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5"/>
            <p:cNvSpPr txBox="1"/>
            <p:nvPr/>
          </p:nvSpPr>
          <p:spPr>
            <a:xfrm>
              <a:off x="0" y="-76200"/>
              <a:ext cx="691114" cy="24666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93" name="Google Shape;193;p15"/>
          <p:cNvSpPr txBox="1"/>
          <p:nvPr/>
        </p:nvSpPr>
        <p:spPr>
          <a:xfrm>
            <a:off x="470808" y="3266216"/>
            <a:ext cx="2624100" cy="997500"/>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None/>
            </a:pPr>
            <a:r>
              <a:rPr i="0" lang="en-US" sz="1800" u="none" cap="none" strike="noStrike">
                <a:solidFill>
                  <a:srgbClr val="000000"/>
                </a:solidFill>
                <a:latin typeface="Josefin Sans"/>
                <a:ea typeface="Josefin Sans"/>
                <a:cs typeface="Josefin Sans"/>
                <a:sym typeface="Josefin Sans"/>
              </a:rPr>
              <a:t>This presentation template</a:t>
            </a:r>
            <a:endParaRPr>
              <a:latin typeface="Josefin Sans"/>
              <a:ea typeface="Josefin Sans"/>
              <a:cs typeface="Josefin Sans"/>
              <a:sym typeface="Josefin Sans"/>
            </a:endParaRPr>
          </a:p>
          <a:p>
            <a:pPr indent="0" lvl="0" marL="0" marR="0" rtl="0" algn="ctr">
              <a:lnSpc>
                <a:spcPct val="90000"/>
              </a:lnSpc>
              <a:spcBef>
                <a:spcPts val="0"/>
              </a:spcBef>
              <a:spcAft>
                <a:spcPts val="0"/>
              </a:spcAft>
              <a:buNone/>
            </a:pPr>
            <a:r>
              <a:rPr i="0" lang="en-US" sz="1800" u="none" cap="none" strike="noStrike">
                <a:solidFill>
                  <a:srgbClr val="000000"/>
                </a:solidFill>
                <a:latin typeface="Josefin Sans"/>
                <a:ea typeface="Josefin Sans"/>
                <a:cs typeface="Josefin Sans"/>
                <a:sym typeface="Josefin Sans"/>
              </a:rPr>
              <a:t>uses the following free fonts:</a:t>
            </a:r>
            <a:endParaRPr>
              <a:latin typeface="Josefin Sans"/>
              <a:ea typeface="Josefin Sans"/>
              <a:cs typeface="Josefin Sans"/>
              <a:sym typeface="Josefin Sans"/>
            </a:endParaRPr>
          </a:p>
        </p:txBody>
      </p:sp>
      <p:sp>
        <p:nvSpPr>
          <p:cNvPr id="194" name="Google Shape;194;p15"/>
          <p:cNvSpPr txBox="1"/>
          <p:nvPr/>
        </p:nvSpPr>
        <p:spPr>
          <a:xfrm>
            <a:off x="470808" y="6654302"/>
            <a:ext cx="2624100" cy="498600"/>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None/>
            </a:pPr>
            <a:r>
              <a:rPr i="0" lang="en-US" sz="1800" u="none" cap="none" strike="noStrike">
                <a:solidFill>
                  <a:srgbClr val="000000"/>
                </a:solidFill>
                <a:latin typeface="Josefin Sans"/>
                <a:ea typeface="Josefin Sans"/>
                <a:cs typeface="Josefin Sans"/>
                <a:sym typeface="Josefin Sans"/>
              </a:rPr>
              <a:t>You can find these fonts online too.</a:t>
            </a:r>
            <a:endParaRPr>
              <a:latin typeface="Josefin Sans"/>
              <a:ea typeface="Josefin Sans"/>
              <a:cs typeface="Josefin Sans"/>
              <a:sym typeface="Josefin Sans"/>
            </a:endParaRPr>
          </a:p>
        </p:txBody>
      </p:sp>
      <p:sp>
        <p:nvSpPr>
          <p:cNvPr id="195" name="Google Shape;195;p15"/>
          <p:cNvSpPr txBox="1"/>
          <p:nvPr/>
        </p:nvSpPr>
        <p:spPr>
          <a:xfrm>
            <a:off x="470808" y="4461505"/>
            <a:ext cx="2624100" cy="1995000"/>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None/>
            </a:pPr>
            <a:r>
              <a:rPr i="0" lang="en-US" sz="1800" u="none" cap="none" strike="noStrike">
                <a:solidFill>
                  <a:srgbClr val="000000"/>
                </a:solidFill>
                <a:latin typeface="Josefin Sans"/>
                <a:ea typeface="Josefin Sans"/>
                <a:cs typeface="Josefin Sans"/>
                <a:sym typeface="Josefin Sans"/>
              </a:rPr>
              <a:t>TITLES:</a:t>
            </a:r>
            <a:endParaRPr>
              <a:latin typeface="Josefin Sans"/>
              <a:ea typeface="Josefin Sans"/>
              <a:cs typeface="Josefin Sans"/>
              <a:sym typeface="Josefin Sans"/>
            </a:endParaRPr>
          </a:p>
          <a:p>
            <a:pPr indent="0" lvl="0" marL="0" marR="0" rtl="0" algn="ctr">
              <a:lnSpc>
                <a:spcPct val="90000"/>
              </a:lnSpc>
              <a:spcBef>
                <a:spcPts val="0"/>
              </a:spcBef>
              <a:spcAft>
                <a:spcPts val="0"/>
              </a:spcAft>
              <a:buNone/>
            </a:pPr>
            <a:r>
              <a:rPr lang="en-US" sz="1800">
                <a:latin typeface="Josefin Sans"/>
                <a:ea typeface="Josefin Sans"/>
                <a:cs typeface="Josefin Sans"/>
                <a:sym typeface="Josefin Sans"/>
              </a:rPr>
              <a:t>JOSEFIN SANS</a:t>
            </a:r>
            <a:endParaRPr>
              <a:latin typeface="Josefin Sans"/>
              <a:ea typeface="Josefin Sans"/>
              <a:cs typeface="Josefin Sans"/>
              <a:sym typeface="Josefin Sans"/>
            </a:endParaRPr>
          </a:p>
          <a:p>
            <a:pPr indent="0" lvl="0" marL="0" marR="0" rtl="0" algn="ctr">
              <a:lnSpc>
                <a:spcPct val="90000"/>
              </a:lnSpc>
              <a:spcBef>
                <a:spcPts val="0"/>
              </a:spcBef>
              <a:spcAft>
                <a:spcPts val="0"/>
              </a:spcAft>
              <a:buNone/>
            </a:pPr>
            <a:r>
              <a:t/>
            </a:r>
            <a:endParaRPr i="0" sz="1800" u="none" cap="none" strike="noStrike">
              <a:solidFill>
                <a:srgbClr val="000000"/>
              </a:solidFill>
              <a:latin typeface="Josefin Sans"/>
              <a:ea typeface="Josefin Sans"/>
              <a:cs typeface="Josefin Sans"/>
              <a:sym typeface="Josefin Sans"/>
            </a:endParaRPr>
          </a:p>
          <a:p>
            <a:pPr indent="0" lvl="0" marL="0" marR="0" rtl="0" algn="ctr">
              <a:lnSpc>
                <a:spcPct val="90000"/>
              </a:lnSpc>
              <a:spcBef>
                <a:spcPts val="0"/>
              </a:spcBef>
              <a:spcAft>
                <a:spcPts val="0"/>
              </a:spcAft>
              <a:buNone/>
            </a:pPr>
            <a:r>
              <a:rPr i="0" lang="en-US" sz="1800" u="none" cap="none" strike="noStrike">
                <a:solidFill>
                  <a:srgbClr val="000000"/>
                </a:solidFill>
                <a:latin typeface="Josefin Sans"/>
                <a:ea typeface="Josefin Sans"/>
                <a:cs typeface="Josefin Sans"/>
                <a:sym typeface="Josefin Sans"/>
              </a:rPr>
              <a:t>HEADERS:</a:t>
            </a:r>
            <a:endParaRPr>
              <a:latin typeface="Josefin Sans"/>
              <a:ea typeface="Josefin Sans"/>
              <a:cs typeface="Josefin Sans"/>
              <a:sym typeface="Josefin Sans"/>
            </a:endParaRPr>
          </a:p>
          <a:p>
            <a:pPr indent="0" lvl="0" marL="0" marR="0" rtl="0" algn="ctr">
              <a:lnSpc>
                <a:spcPct val="90000"/>
              </a:lnSpc>
              <a:spcBef>
                <a:spcPts val="0"/>
              </a:spcBef>
              <a:spcAft>
                <a:spcPts val="0"/>
              </a:spcAft>
              <a:buNone/>
            </a:pPr>
            <a:r>
              <a:rPr lang="en-US" sz="1800">
                <a:latin typeface="Josefin Sans"/>
                <a:ea typeface="Josefin Sans"/>
                <a:cs typeface="Josefin Sans"/>
                <a:sym typeface="Josefin Sans"/>
              </a:rPr>
              <a:t>JOSEFIN SANS</a:t>
            </a:r>
            <a:endParaRPr>
              <a:latin typeface="Josefin Sans"/>
              <a:ea typeface="Josefin Sans"/>
              <a:cs typeface="Josefin Sans"/>
              <a:sym typeface="Josefin Sans"/>
            </a:endParaRPr>
          </a:p>
          <a:p>
            <a:pPr indent="0" lvl="0" marL="0" marR="0" rtl="0" algn="ctr">
              <a:lnSpc>
                <a:spcPct val="90000"/>
              </a:lnSpc>
              <a:spcBef>
                <a:spcPts val="0"/>
              </a:spcBef>
              <a:spcAft>
                <a:spcPts val="0"/>
              </a:spcAft>
              <a:buNone/>
            </a:pPr>
            <a:r>
              <a:t/>
            </a:r>
            <a:endParaRPr i="0" sz="1800" u="none" cap="none" strike="noStrike">
              <a:solidFill>
                <a:srgbClr val="000000"/>
              </a:solidFill>
              <a:latin typeface="Josefin Sans"/>
              <a:ea typeface="Josefin Sans"/>
              <a:cs typeface="Josefin Sans"/>
              <a:sym typeface="Josefin Sans"/>
            </a:endParaRPr>
          </a:p>
          <a:p>
            <a:pPr indent="0" lvl="0" marL="0" marR="0" rtl="0" algn="ctr">
              <a:lnSpc>
                <a:spcPct val="90000"/>
              </a:lnSpc>
              <a:spcBef>
                <a:spcPts val="0"/>
              </a:spcBef>
              <a:spcAft>
                <a:spcPts val="0"/>
              </a:spcAft>
              <a:buNone/>
            </a:pPr>
            <a:r>
              <a:rPr i="0" lang="en-US" sz="1800" u="none" cap="none" strike="noStrike">
                <a:solidFill>
                  <a:srgbClr val="000000"/>
                </a:solidFill>
                <a:latin typeface="Josefin Sans"/>
                <a:ea typeface="Josefin Sans"/>
                <a:cs typeface="Josefin Sans"/>
                <a:sym typeface="Josefin Sans"/>
              </a:rPr>
              <a:t>BODY COPY:</a:t>
            </a:r>
            <a:endParaRPr>
              <a:latin typeface="Josefin Sans"/>
              <a:ea typeface="Josefin Sans"/>
              <a:cs typeface="Josefin Sans"/>
              <a:sym typeface="Josefin Sans"/>
            </a:endParaRPr>
          </a:p>
          <a:p>
            <a:pPr indent="0" lvl="0" marL="0" marR="0" rtl="0" algn="ctr">
              <a:lnSpc>
                <a:spcPct val="90000"/>
              </a:lnSpc>
              <a:spcBef>
                <a:spcPts val="0"/>
              </a:spcBef>
              <a:spcAft>
                <a:spcPts val="0"/>
              </a:spcAft>
              <a:buNone/>
            </a:pPr>
            <a:r>
              <a:rPr lang="en-US" sz="1800">
                <a:latin typeface="Josefin Sans"/>
                <a:ea typeface="Josefin Sans"/>
                <a:cs typeface="Josefin Sans"/>
                <a:sym typeface="Josefin Sans"/>
              </a:rPr>
              <a:t>JOSEFIN SANS</a:t>
            </a:r>
            <a:endParaRPr>
              <a:latin typeface="Josefin Sans"/>
              <a:ea typeface="Josefin Sans"/>
              <a:cs typeface="Josefin Sans"/>
              <a:sym typeface="Josefin Sans"/>
            </a:endParaRPr>
          </a:p>
        </p:txBody>
      </p:sp>
      <p:sp>
        <p:nvSpPr>
          <p:cNvPr id="196" name="Google Shape;196;p15"/>
          <p:cNvSpPr txBox="1"/>
          <p:nvPr/>
        </p:nvSpPr>
        <p:spPr>
          <a:xfrm>
            <a:off x="836518" y="2625402"/>
            <a:ext cx="1892700" cy="384600"/>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i="0" lang="en-US" sz="2499" u="none" cap="none" strike="noStrike">
                <a:solidFill>
                  <a:srgbClr val="000000"/>
                </a:solidFill>
                <a:latin typeface="Josefin Sans"/>
                <a:ea typeface="Josefin Sans"/>
                <a:cs typeface="Josefin Sans"/>
                <a:sym typeface="Josefin Sans"/>
              </a:rPr>
              <a:t>FONTS</a:t>
            </a:r>
            <a:endParaRPr>
              <a:latin typeface="Josefin Sans"/>
              <a:ea typeface="Josefin Sans"/>
              <a:cs typeface="Josefin Sans"/>
              <a:sym typeface="Josefin Sans"/>
            </a:endParaRPr>
          </a:p>
        </p:txBody>
      </p:sp>
      <p:sp>
        <p:nvSpPr>
          <p:cNvPr id="197" name="Google Shape;197;p15"/>
          <p:cNvSpPr txBox="1"/>
          <p:nvPr/>
        </p:nvSpPr>
        <p:spPr>
          <a:xfrm>
            <a:off x="836518" y="7612014"/>
            <a:ext cx="1892700" cy="384600"/>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i="0" lang="en-US" sz="2499" u="none" cap="none" strike="noStrike">
                <a:solidFill>
                  <a:srgbClr val="000000"/>
                </a:solidFill>
                <a:latin typeface="Josefin Sans"/>
                <a:ea typeface="Josefin Sans"/>
                <a:cs typeface="Josefin Sans"/>
                <a:sym typeface="Josefin Sans"/>
              </a:rPr>
              <a:t>COLORS</a:t>
            </a:r>
            <a:endParaRPr>
              <a:latin typeface="Josefin Sans"/>
              <a:ea typeface="Josefin Sans"/>
              <a:cs typeface="Josefin Sans"/>
              <a:sym typeface="Josefin Sans"/>
            </a:endParaRPr>
          </a:p>
        </p:txBody>
      </p:sp>
      <p:sp>
        <p:nvSpPr>
          <p:cNvPr id="198" name="Google Shape;198;p15"/>
          <p:cNvSpPr txBox="1"/>
          <p:nvPr/>
        </p:nvSpPr>
        <p:spPr>
          <a:xfrm>
            <a:off x="0" y="1472490"/>
            <a:ext cx="7560000" cy="277200"/>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i="0" lang="en-US" sz="1800" u="none" cap="none" strike="noStrike">
                <a:solidFill>
                  <a:srgbClr val="000000"/>
                </a:solidFill>
                <a:latin typeface="Josefin Sans"/>
                <a:ea typeface="Josefin Sans"/>
                <a:cs typeface="Josefin Sans"/>
                <a:sym typeface="Josefin Sans"/>
              </a:rPr>
              <a:t>Use these design resources in your Canva Presentation.</a:t>
            </a:r>
            <a:endParaRPr>
              <a:latin typeface="Josefin Sans"/>
              <a:ea typeface="Josefin Sans"/>
              <a:cs typeface="Josefin Sans"/>
              <a:sym typeface="Josefin Sans"/>
            </a:endParaRPr>
          </a:p>
        </p:txBody>
      </p:sp>
      <p:sp>
        <p:nvSpPr>
          <p:cNvPr id="199" name="Google Shape;199;p15"/>
          <p:cNvSpPr txBox="1"/>
          <p:nvPr/>
        </p:nvSpPr>
        <p:spPr>
          <a:xfrm>
            <a:off x="965278" y="717900"/>
            <a:ext cx="56295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i="0" lang="en-US" sz="4800" u="none" cap="none" strike="noStrike">
                <a:solidFill>
                  <a:srgbClr val="000000"/>
                </a:solidFill>
                <a:latin typeface="Josefin Sans"/>
                <a:ea typeface="Josefin Sans"/>
                <a:cs typeface="Josefin Sans"/>
                <a:sym typeface="Josefin Sans"/>
              </a:rPr>
              <a:t>Resource Page</a:t>
            </a:r>
            <a:endParaRPr>
              <a:latin typeface="Josefin Sans"/>
              <a:ea typeface="Josefin Sans"/>
              <a:cs typeface="Josefin Sans"/>
              <a:sym typeface="Josefin Sans"/>
            </a:endParaRPr>
          </a:p>
        </p:txBody>
      </p:sp>
      <p:grpSp>
        <p:nvGrpSpPr>
          <p:cNvPr id="200" name="Google Shape;200;p15"/>
          <p:cNvGrpSpPr/>
          <p:nvPr/>
        </p:nvGrpSpPr>
        <p:grpSpPr>
          <a:xfrm>
            <a:off x="3516052" y="1919069"/>
            <a:ext cx="3792283" cy="7689644"/>
            <a:chOff x="0" y="-76200"/>
            <a:chExt cx="998791" cy="2025256"/>
          </a:xfrm>
        </p:grpSpPr>
        <p:sp>
          <p:nvSpPr>
            <p:cNvPr id="201" name="Google Shape;201;p15"/>
            <p:cNvSpPr/>
            <p:nvPr/>
          </p:nvSpPr>
          <p:spPr>
            <a:xfrm>
              <a:off x="0" y="0"/>
              <a:ext cx="998791" cy="1949056"/>
            </a:xfrm>
            <a:custGeom>
              <a:rect b="b" l="l" r="r" t="t"/>
              <a:pathLst>
                <a:path extrusionOk="0" h="1949056" w="998791">
                  <a:moveTo>
                    <a:pt x="48996" y="0"/>
                  </a:moveTo>
                  <a:lnTo>
                    <a:pt x="949795" y="0"/>
                  </a:lnTo>
                  <a:cubicBezTo>
                    <a:pt x="962789" y="0"/>
                    <a:pt x="975252" y="5162"/>
                    <a:pt x="984440" y="14351"/>
                  </a:cubicBezTo>
                  <a:cubicBezTo>
                    <a:pt x="993628" y="23539"/>
                    <a:pt x="998791" y="36001"/>
                    <a:pt x="998791" y="48996"/>
                  </a:cubicBezTo>
                  <a:lnTo>
                    <a:pt x="998791" y="1900060"/>
                  </a:lnTo>
                  <a:cubicBezTo>
                    <a:pt x="998791" y="1927120"/>
                    <a:pt x="976854" y="1949056"/>
                    <a:pt x="949795" y="1949056"/>
                  </a:cubicBezTo>
                  <a:lnTo>
                    <a:pt x="48996" y="1949056"/>
                  </a:lnTo>
                  <a:cubicBezTo>
                    <a:pt x="36001" y="1949056"/>
                    <a:pt x="23539" y="1943894"/>
                    <a:pt x="14351" y="1934706"/>
                  </a:cubicBezTo>
                  <a:cubicBezTo>
                    <a:pt x="5162" y="1925517"/>
                    <a:pt x="0" y="1913055"/>
                    <a:pt x="0" y="1900060"/>
                  </a:cubicBezTo>
                  <a:lnTo>
                    <a:pt x="0" y="48996"/>
                  </a:lnTo>
                  <a:cubicBezTo>
                    <a:pt x="0" y="36001"/>
                    <a:pt x="5162" y="23539"/>
                    <a:pt x="14351" y="14351"/>
                  </a:cubicBezTo>
                  <a:cubicBezTo>
                    <a:pt x="23539" y="5162"/>
                    <a:pt x="36001" y="0"/>
                    <a:pt x="48996" y="0"/>
                  </a:cubicBezTo>
                  <a:close/>
                </a:path>
              </a:pathLst>
            </a:custGeom>
            <a:solidFill>
              <a:srgbClr val="000000">
                <a:alpha val="0"/>
              </a:srgbClr>
            </a:solidFill>
            <a:ln cap="rnd"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5"/>
            <p:cNvSpPr txBox="1"/>
            <p:nvPr/>
          </p:nvSpPr>
          <p:spPr>
            <a:xfrm>
              <a:off x="0" y="-76200"/>
              <a:ext cx="998791" cy="202525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03" name="Google Shape;203;p15"/>
          <p:cNvGrpSpPr/>
          <p:nvPr/>
        </p:nvGrpSpPr>
        <p:grpSpPr>
          <a:xfrm>
            <a:off x="3794608" y="2199788"/>
            <a:ext cx="3235171" cy="936558"/>
            <a:chOff x="0" y="-76200"/>
            <a:chExt cx="852061" cy="246666"/>
          </a:xfrm>
        </p:grpSpPr>
        <p:sp>
          <p:nvSpPr>
            <p:cNvPr id="204" name="Google Shape;204;p15"/>
            <p:cNvSpPr/>
            <p:nvPr/>
          </p:nvSpPr>
          <p:spPr>
            <a:xfrm>
              <a:off x="0" y="0"/>
              <a:ext cx="852061" cy="170466"/>
            </a:xfrm>
            <a:custGeom>
              <a:rect b="b" l="l" r="r" t="t"/>
              <a:pathLst>
                <a:path extrusionOk="0" h="170466" w="852061">
                  <a:moveTo>
                    <a:pt x="43075" y="0"/>
                  </a:moveTo>
                  <a:lnTo>
                    <a:pt x="808986" y="0"/>
                  </a:lnTo>
                  <a:cubicBezTo>
                    <a:pt x="832776" y="0"/>
                    <a:pt x="852061" y="19285"/>
                    <a:pt x="852061" y="43075"/>
                  </a:cubicBezTo>
                  <a:lnTo>
                    <a:pt x="852061" y="127391"/>
                  </a:lnTo>
                  <a:cubicBezTo>
                    <a:pt x="852061" y="138815"/>
                    <a:pt x="847523" y="149771"/>
                    <a:pt x="839445" y="157849"/>
                  </a:cubicBezTo>
                  <a:cubicBezTo>
                    <a:pt x="831367" y="165927"/>
                    <a:pt x="820411" y="170466"/>
                    <a:pt x="808986" y="170466"/>
                  </a:cubicBezTo>
                  <a:lnTo>
                    <a:pt x="43075" y="170466"/>
                  </a:lnTo>
                  <a:cubicBezTo>
                    <a:pt x="19285" y="170466"/>
                    <a:pt x="0" y="151180"/>
                    <a:pt x="0" y="127391"/>
                  </a:cubicBezTo>
                  <a:lnTo>
                    <a:pt x="0" y="43075"/>
                  </a:lnTo>
                  <a:cubicBezTo>
                    <a:pt x="0" y="31651"/>
                    <a:pt x="4538" y="20694"/>
                    <a:pt x="12616" y="12616"/>
                  </a:cubicBezTo>
                  <a:cubicBezTo>
                    <a:pt x="20694" y="4538"/>
                    <a:pt x="31651" y="0"/>
                    <a:pt x="43075" y="0"/>
                  </a:cubicBezTo>
                  <a:close/>
                </a:path>
              </a:pathLst>
            </a:custGeom>
            <a:solidFill>
              <a:srgbClr val="000000">
                <a:alpha val="0"/>
              </a:srgbClr>
            </a:solidFill>
            <a:ln cap="sq" cmpd="sng" w="19050">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5"/>
            <p:cNvSpPr txBox="1"/>
            <p:nvPr/>
          </p:nvSpPr>
          <p:spPr>
            <a:xfrm>
              <a:off x="0" y="-76200"/>
              <a:ext cx="852061" cy="24666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06" name="Google Shape;206;p15"/>
          <p:cNvSpPr txBox="1"/>
          <p:nvPr/>
        </p:nvSpPr>
        <p:spPr>
          <a:xfrm>
            <a:off x="3794608" y="2625402"/>
            <a:ext cx="3235200" cy="384600"/>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i="0" lang="en-US" sz="2499" u="none" cap="none" strike="noStrike">
                <a:solidFill>
                  <a:srgbClr val="000000"/>
                </a:solidFill>
                <a:latin typeface="Josefin Sans"/>
                <a:ea typeface="Josefin Sans"/>
                <a:cs typeface="Josefin Sans"/>
                <a:sym typeface="Josefin Sans"/>
              </a:rPr>
              <a:t>DESIGN ELEMENTS</a:t>
            </a:r>
            <a:endParaRPr>
              <a:latin typeface="Josefin Sans"/>
              <a:ea typeface="Josefin Sans"/>
              <a:cs typeface="Josefin Sans"/>
              <a:sym typeface="Josefin Sans"/>
            </a:endParaRPr>
          </a:p>
        </p:txBody>
      </p:sp>
      <p:grpSp>
        <p:nvGrpSpPr>
          <p:cNvPr id="207" name="Google Shape;207;p15"/>
          <p:cNvGrpSpPr/>
          <p:nvPr/>
        </p:nvGrpSpPr>
        <p:grpSpPr>
          <a:xfrm>
            <a:off x="406184" y="8469394"/>
            <a:ext cx="498915" cy="545688"/>
            <a:chOff x="0" y="-76200"/>
            <a:chExt cx="812800" cy="889000"/>
          </a:xfrm>
        </p:grpSpPr>
        <p:sp>
          <p:nvSpPr>
            <p:cNvPr id="208" name="Google Shape;208;p15"/>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AEFE6"/>
            </a:solidFill>
            <a:ln cap="rnd" cmpd="sng" w="381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5"/>
            <p:cNvSpPr txBox="1"/>
            <p:nvPr/>
          </p:nvSpPr>
          <p:spPr>
            <a:xfrm>
              <a:off x="0" y="-76200"/>
              <a:ext cx="812800" cy="889000"/>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10" name="Google Shape;210;p15"/>
          <p:cNvGrpSpPr/>
          <p:nvPr/>
        </p:nvGrpSpPr>
        <p:grpSpPr>
          <a:xfrm>
            <a:off x="1133144" y="8469394"/>
            <a:ext cx="498915" cy="545688"/>
            <a:chOff x="0" y="-76200"/>
            <a:chExt cx="812800" cy="889000"/>
          </a:xfrm>
        </p:grpSpPr>
        <p:sp>
          <p:nvSpPr>
            <p:cNvPr id="211" name="Google Shape;211;p15"/>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5B694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5"/>
            <p:cNvSpPr txBox="1"/>
            <p:nvPr/>
          </p:nvSpPr>
          <p:spPr>
            <a:xfrm>
              <a:off x="0" y="-76200"/>
              <a:ext cx="812800" cy="889000"/>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13" name="Google Shape;213;p15"/>
          <p:cNvSpPr txBox="1"/>
          <p:nvPr/>
        </p:nvSpPr>
        <p:spPr>
          <a:xfrm>
            <a:off x="251665" y="9090443"/>
            <a:ext cx="807900" cy="132300"/>
          </a:xfrm>
          <a:prstGeom prst="rect">
            <a:avLst/>
          </a:prstGeom>
          <a:noFill/>
          <a:ln>
            <a:noFill/>
          </a:ln>
        </p:spPr>
        <p:txBody>
          <a:bodyPr anchorCtr="0" anchor="t" bIns="0" lIns="0" spcFirstLastPara="1" rIns="0" wrap="square" tIns="0">
            <a:spAutoFit/>
          </a:bodyPr>
          <a:lstStyle/>
          <a:p>
            <a:pPr indent="0" lvl="0" marL="0" marR="0" rtl="0" algn="ctr">
              <a:lnSpc>
                <a:spcPct val="103026"/>
              </a:lnSpc>
              <a:spcBef>
                <a:spcPts val="0"/>
              </a:spcBef>
              <a:spcAft>
                <a:spcPts val="0"/>
              </a:spcAft>
              <a:buNone/>
            </a:pPr>
            <a:r>
              <a:rPr i="0" lang="en-US" sz="859" u="none" cap="none" strike="noStrike">
                <a:solidFill>
                  <a:srgbClr val="000000"/>
                </a:solidFill>
                <a:latin typeface="Josefin Sans"/>
                <a:ea typeface="Josefin Sans"/>
                <a:cs typeface="Josefin Sans"/>
                <a:sym typeface="Josefin Sans"/>
              </a:rPr>
              <a:t>#FAEFE6</a:t>
            </a:r>
            <a:endParaRPr>
              <a:latin typeface="Josefin Sans"/>
              <a:ea typeface="Josefin Sans"/>
              <a:cs typeface="Josefin Sans"/>
              <a:sym typeface="Josefin Sans"/>
            </a:endParaRPr>
          </a:p>
        </p:txBody>
      </p:sp>
      <p:sp>
        <p:nvSpPr>
          <p:cNvPr id="214" name="Google Shape;214;p15"/>
          <p:cNvSpPr txBox="1"/>
          <p:nvPr/>
        </p:nvSpPr>
        <p:spPr>
          <a:xfrm>
            <a:off x="905099" y="9090443"/>
            <a:ext cx="954900" cy="132300"/>
          </a:xfrm>
          <a:prstGeom prst="rect">
            <a:avLst/>
          </a:prstGeom>
          <a:noFill/>
          <a:ln>
            <a:noFill/>
          </a:ln>
        </p:spPr>
        <p:txBody>
          <a:bodyPr anchorCtr="0" anchor="t" bIns="0" lIns="0" spcFirstLastPara="1" rIns="0" wrap="square" tIns="0">
            <a:spAutoFit/>
          </a:bodyPr>
          <a:lstStyle/>
          <a:p>
            <a:pPr indent="0" lvl="0" marL="0" marR="0" rtl="0" algn="ctr">
              <a:lnSpc>
                <a:spcPct val="103026"/>
              </a:lnSpc>
              <a:spcBef>
                <a:spcPts val="0"/>
              </a:spcBef>
              <a:spcAft>
                <a:spcPts val="0"/>
              </a:spcAft>
              <a:buNone/>
            </a:pPr>
            <a:r>
              <a:rPr i="0" lang="en-US" sz="859" u="none" cap="none" strike="noStrike">
                <a:solidFill>
                  <a:srgbClr val="000000"/>
                </a:solidFill>
                <a:latin typeface="Josefin Sans"/>
                <a:ea typeface="Josefin Sans"/>
                <a:cs typeface="Josefin Sans"/>
                <a:sym typeface="Josefin Sans"/>
              </a:rPr>
              <a:t>#5B6946</a:t>
            </a:r>
            <a:endParaRPr>
              <a:latin typeface="Josefin Sans"/>
              <a:ea typeface="Josefin Sans"/>
              <a:cs typeface="Josefin Sans"/>
              <a:sym typeface="Josefin Sans"/>
            </a:endParaRPr>
          </a:p>
        </p:txBody>
      </p:sp>
      <p:grpSp>
        <p:nvGrpSpPr>
          <p:cNvPr id="215" name="Google Shape;215;p15"/>
          <p:cNvGrpSpPr/>
          <p:nvPr/>
        </p:nvGrpSpPr>
        <p:grpSpPr>
          <a:xfrm>
            <a:off x="1860105" y="8469394"/>
            <a:ext cx="498915" cy="545688"/>
            <a:chOff x="0" y="-76200"/>
            <a:chExt cx="812800" cy="889000"/>
          </a:xfrm>
        </p:grpSpPr>
        <p:sp>
          <p:nvSpPr>
            <p:cNvPr id="216" name="Google Shape;216;p15"/>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D883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5"/>
            <p:cNvSpPr txBox="1"/>
            <p:nvPr/>
          </p:nvSpPr>
          <p:spPr>
            <a:xfrm>
              <a:off x="0" y="-76200"/>
              <a:ext cx="812800" cy="889000"/>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18" name="Google Shape;218;p15"/>
          <p:cNvSpPr txBox="1"/>
          <p:nvPr/>
        </p:nvSpPr>
        <p:spPr>
          <a:xfrm>
            <a:off x="1632060" y="9090443"/>
            <a:ext cx="954900" cy="132300"/>
          </a:xfrm>
          <a:prstGeom prst="rect">
            <a:avLst/>
          </a:prstGeom>
          <a:noFill/>
          <a:ln>
            <a:noFill/>
          </a:ln>
        </p:spPr>
        <p:txBody>
          <a:bodyPr anchorCtr="0" anchor="t" bIns="0" lIns="0" spcFirstLastPara="1" rIns="0" wrap="square" tIns="0">
            <a:spAutoFit/>
          </a:bodyPr>
          <a:lstStyle/>
          <a:p>
            <a:pPr indent="0" lvl="0" marL="0" marR="0" rtl="0" algn="ctr">
              <a:lnSpc>
                <a:spcPct val="103026"/>
              </a:lnSpc>
              <a:spcBef>
                <a:spcPts val="0"/>
              </a:spcBef>
              <a:spcAft>
                <a:spcPts val="0"/>
              </a:spcAft>
              <a:buNone/>
            </a:pPr>
            <a:r>
              <a:rPr i="0" lang="en-US" sz="859" u="none" cap="none" strike="noStrike">
                <a:solidFill>
                  <a:srgbClr val="000000"/>
                </a:solidFill>
                <a:latin typeface="Josefin Sans"/>
                <a:ea typeface="Josefin Sans"/>
                <a:cs typeface="Josefin Sans"/>
                <a:sym typeface="Josefin Sans"/>
              </a:rPr>
              <a:t>#FD883D</a:t>
            </a:r>
            <a:endParaRPr>
              <a:latin typeface="Josefin Sans"/>
              <a:ea typeface="Josefin Sans"/>
              <a:cs typeface="Josefin Sans"/>
              <a:sym typeface="Josefin Sans"/>
            </a:endParaRPr>
          </a:p>
        </p:txBody>
      </p:sp>
      <p:grpSp>
        <p:nvGrpSpPr>
          <p:cNvPr id="219" name="Google Shape;219;p15"/>
          <p:cNvGrpSpPr/>
          <p:nvPr/>
        </p:nvGrpSpPr>
        <p:grpSpPr>
          <a:xfrm>
            <a:off x="2587065" y="8469394"/>
            <a:ext cx="498915" cy="545688"/>
            <a:chOff x="0" y="-76200"/>
            <a:chExt cx="812800" cy="889000"/>
          </a:xfrm>
        </p:grpSpPr>
        <p:sp>
          <p:nvSpPr>
            <p:cNvPr id="220" name="Google Shape;220;p15"/>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5"/>
            <p:cNvSpPr txBox="1"/>
            <p:nvPr/>
          </p:nvSpPr>
          <p:spPr>
            <a:xfrm>
              <a:off x="0" y="-76200"/>
              <a:ext cx="812800" cy="889000"/>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22" name="Google Shape;222;p15"/>
          <p:cNvSpPr txBox="1"/>
          <p:nvPr/>
        </p:nvSpPr>
        <p:spPr>
          <a:xfrm>
            <a:off x="2359020" y="9090443"/>
            <a:ext cx="954900" cy="132300"/>
          </a:xfrm>
          <a:prstGeom prst="rect">
            <a:avLst/>
          </a:prstGeom>
          <a:noFill/>
          <a:ln>
            <a:noFill/>
          </a:ln>
        </p:spPr>
        <p:txBody>
          <a:bodyPr anchorCtr="0" anchor="t" bIns="0" lIns="0" spcFirstLastPara="1" rIns="0" wrap="square" tIns="0">
            <a:spAutoFit/>
          </a:bodyPr>
          <a:lstStyle/>
          <a:p>
            <a:pPr indent="0" lvl="0" marL="0" marR="0" rtl="0" algn="ctr">
              <a:lnSpc>
                <a:spcPct val="103026"/>
              </a:lnSpc>
              <a:spcBef>
                <a:spcPts val="0"/>
              </a:spcBef>
              <a:spcAft>
                <a:spcPts val="0"/>
              </a:spcAft>
              <a:buNone/>
            </a:pPr>
            <a:r>
              <a:rPr i="0" lang="en-US" sz="859" u="none" cap="none" strike="noStrike">
                <a:solidFill>
                  <a:srgbClr val="000000"/>
                </a:solidFill>
                <a:latin typeface="Josefin Sans"/>
                <a:ea typeface="Josefin Sans"/>
                <a:cs typeface="Josefin Sans"/>
                <a:sym typeface="Josefin Sans"/>
              </a:rPr>
              <a:t>#000000</a:t>
            </a:r>
            <a:endParaRPr>
              <a:latin typeface="Josefin Sans"/>
              <a:ea typeface="Josefin Sans"/>
              <a:cs typeface="Josefin Sans"/>
              <a:sym typeface="Josefin Sans"/>
            </a:endParaRPr>
          </a:p>
        </p:txBody>
      </p:sp>
      <p:sp>
        <p:nvSpPr>
          <p:cNvPr id="223" name="Google Shape;223;p15"/>
          <p:cNvSpPr/>
          <p:nvPr/>
        </p:nvSpPr>
        <p:spPr>
          <a:xfrm>
            <a:off x="3951426" y="3313841"/>
            <a:ext cx="1366706" cy="1366706"/>
          </a:xfrm>
          <a:custGeom>
            <a:rect b="b" l="l" r="r" t="t"/>
            <a:pathLst>
              <a:path extrusionOk="0" h="1366706" w="1366706">
                <a:moveTo>
                  <a:pt x="0" y="0"/>
                </a:moveTo>
                <a:lnTo>
                  <a:pt x="1366706" y="0"/>
                </a:lnTo>
                <a:lnTo>
                  <a:pt x="1366706" y="1366706"/>
                </a:lnTo>
                <a:lnTo>
                  <a:pt x="0" y="1366706"/>
                </a:lnTo>
                <a:lnTo>
                  <a:pt x="0" y="0"/>
                </a:lnTo>
                <a:close/>
              </a:path>
            </a:pathLst>
          </a:custGeom>
          <a:blipFill rotWithShape="1">
            <a:blip r:embed="rId3">
              <a:alphaModFix/>
            </a:blip>
            <a:stretch>
              <a:fillRect b="0" l="0" r="0" t="0"/>
            </a:stretch>
          </a:blipFill>
          <a:ln>
            <a:noFill/>
          </a:ln>
        </p:spPr>
      </p:sp>
      <p:sp>
        <p:nvSpPr>
          <p:cNvPr id="224" name="Google Shape;224;p15"/>
          <p:cNvSpPr/>
          <p:nvPr/>
        </p:nvSpPr>
        <p:spPr>
          <a:xfrm>
            <a:off x="5485501" y="3313841"/>
            <a:ext cx="1366706" cy="1366706"/>
          </a:xfrm>
          <a:custGeom>
            <a:rect b="b" l="l" r="r" t="t"/>
            <a:pathLst>
              <a:path extrusionOk="0" h="1366706" w="1366706">
                <a:moveTo>
                  <a:pt x="0" y="0"/>
                </a:moveTo>
                <a:lnTo>
                  <a:pt x="1366706" y="0"/>
                </a:lnTo>
                <a:lnTo>
                  <a:pt x="1366706" y="1366706"/>
                </a:lnTo>
                <a:lnTo>
                  <a:pt x="0" y="1366706"/>
                </a:lnTo>
                <a:lnTo>
                  <a:pt x="0" y="0"/>
                </a:lnTo>
                <a:close/>
              </a:path>
            </a:pathLst>
          </a:custGeom>
          <a:blipFill rotWithShape="1">
            <a:blip r:embed="rId4">
              <a:alphaModFix/>
            </a:blip>
            <a:stretch>
              <a:fillRect b="0" l="0" r="0" t="0"/>
            </a:stretch>
          </a:blipFill>
          <a:ln>
            <a:noFill/>
          </a:ln>
        </p:spPr>
      </p:sp>
      <p:sp>
        <p:nvSpPr>
          <p:cNvPr id="225" name="Google Shape;225;p15"/>
          <p:cNvSpPr/>
          <p:nvPr/>
        </p:nvSpPr>
        <p:spPr>
          <a:xfrm>
            <a:off x="5506255" y="6414191"/>
            <a:ext cx="1366706" cy="1366706"/>
          </a:xfrm>
          <a:custGeom>
            <a:rect b="b" l="l" r="r" t="t"/>
            <a:pathLst>
              <a:path extrusionOk="0" h="1366706" w="1366706">
                <a:moveTo>
                  <a:pt x="0" y="0"/>
                </a:moveTo>
                <a:lnTo>
                  <a:pt x="1366706" y="0"/>
                </a:lnTo>
                <a:lnTo>
                  <a:pt x="1366706" y="1366706"/>
                </a:lnTo>
                <a:lnTo>
                  <a:pt x="0" y="1366706"/>
                </a:lnTo>
                <a:lnTo>
                  <a:pt x="0" y="0"/>
                </a:lnTo>
                <a:close/>
              </a:path>
            </a:pathLst>
          </a:custGeom>
          <a:blipFill rotWithShape="1">
            <a:blip r:embed="rId5">
              <a:alphaModFix/>
            </a:blip>
            <a:stretch>
              <a:fillRect b="0" l="0" r="0" t="0"/>
            </a:stretch>
          </a:blipFill>
          <a:ln>
            <a:noFill/>
          </a:ln>
        </p:spPr>
      </p:sp>
      <p:sp>
        <p:nvSpPr>
          <p:cNvPr id="226" name="Google Shape;226;p15"/>
          <p:cNvSpPr/>
          <p:nvPr/>
        </p:nvSpPr>
        <p:spPr>
          <a:xfrm>
            <a:off x="3973341" y="4884514"/>
            <a:ext cx="1344791" cy="1344791"/>
          </a:xfrm>
          <a:custGeom>
            <a:rect b="b" l="l" r="r" t="t"/>
            <a:pathLst>
              <a:path extrusionOk="0" h="1344791" w="1344791">
                <a:moveTo>
                  <a:pt x="0" y="0"/>
                </a:moveTo>
                <a:lnTo>
                  <a:pt x="1344791" y="0"/>
                </a:lnTo>
                <a:lnTo>
                  <a:pt x="1344791" y="1344791"/>
                </a:lnTo>
                <a:lnTo>
                  <a:pt x="0" y="1344791"/>
                </a:lnTo>
                <a:lnTo>
                  <a:pt x="0" y="0"/>
                </a:lnTo>
                <a:close/>
              </a:path>
            </a:pathLst>
          </a:custGeom>
          <a:blipFill rotWithShape="1">
            <a:blip r:embed="rId6">
              <a:alphaModFix/>
            </a:blip>
            <a:stretch>
              <a:fillRect b="0" l="0" r="0" t="0"/>
            </a:stretch>
          </a:blipFill>
          <a:ln>
            <a:noFill/>
          </a:ln>
        </p:spPr>
      </p:sp>
      <p:sp>
        <p:nvSpPr>
          <p:cNvPr id="227" name="Google Shape;227;p15"/>
          <p:cNvSpPr/>
          <p:nvPr/>
        </p:nvSpPr>
        <p:spPr>
          <a:xfrm>
            <a:off x="5506255" y="4861522"/>
            <a:ext cx="1366706" cy="1371694"/>
          </a:xfrm>
          <a:custGeom>
            <a:rect b="b" l="l" r="r" t="t"/>
            <a:pathLst>
              <a:path extrusionOk="0" h="1371694" w="1366706">
                <a:moveTo>
                  <a:pt x="0" y="0"/>
                </a:moveTo>
                <a:lnTo>
                  <a:pt x="1366706" y="0"/>
                </a:lnTo>
                <a:lnTo>
                  <a:pt x="1366706" y="1371694"/>
                </a:lnTo>
                <a:lnTo>
                  <a:pt x="0" y="1371694"/>
                </a:lnTo>
                <a:lnTo>
                  <a:pt x="0" y="0"/>
                </a:lnTo>
                <a:close/>
              </a:path>
            </a:pathLst>
          </a:custGeom>
          <a:blipFill rotWithShape="1">
            <a:blip r:embed="rId7">
              <a:alphaModFix/>
            </a:blip>
            <a:stretch>
              <a:fillRect b="0" l="0" r="0" t="0"/>
            </a:stretch>
          </a:blipFill>
          <a:ln>
            <a:noFill/>
          </a:ln>
        </p:spPr>
      </p:sp>
      <p:sp>
        <p:nvSpPr>
          <p:cNvPr id="228" name="Google Shape;228;p15"/>
          <p:cNvSpPr/>
          <p:nvPr/>
        </p:nvSpPr>
        <p:spPr>
          <a:xfrm>
            <a:off x="3973341" y="6436106"/>
            <a:ext cx="1344791" cy="1344791"/>
          </a:xfrm>
          <a:custGeom>
            <a:rect b="b" l="l" r="r" t="t"/>
            <a:pathLst>
              <a:path extrusionOk="0" h="1344791" w="1344791">
                <a:moveTo>
                  <a:pt x="0" y="0"/>
                </a:moveTo>
                <a:lnTo>
                  <a:pt x="1344791" y="0"/>
                </a:lnTo>
                <a:lnTo>
                  <a:pt x="1344791" y="1344791"/>
                </a:lnTo>
                <a:lnTo>
                  <a:pt x="0" y="1344791"/>
                </a:lnTo>
                <a:lnTo>
                  <a:pt x="0" y="0"/>
                </a:lnTo>
                <a:close/>
              </a:path>
            </a:pathLst>
          </a:custGeom>
          <a:blipFill rotWithShape="1">
            <a:blip r:embed="rId8">
              <a:alphaModFix/>
            </a:blip>
            <a:stretch>
              <a:fillRect b="0" l="0" r="0" t="0"/>
            </a:stretch>
          </a:blipFill>
          <a:ln>
            <a:noFill/>
          </a:ln>
        </p:spPr>
      </p:sp>
      <p:sp>
        <p:nvSpPr>
          <p:cNvPr id="229" name="Google Shape;229;p15"/>
          <p:cNvSpPr/>
          <p:nvPr/>
        </p:nvSpPr>
        <p:spPr>
          <a:xfrm>
            <a:off x="3951426" y="7961872"/>
            <a:ext cx="1366706" cy="1366706"/>
          </a:xfrm>
          <a:custGeom>
            <a:rect b="b" l="l" r="r" t="t"/>
            <a:pathLst>
              <a:path extrusionOk="0" h="1366706" w="1366706">
                <a:moveTo>
                  <a:pt x="0" y="0"/>
                </a:moveTo>
                <a:lnTo>
                  <a:pt x="1366706" y="0"/>
                </a:lnTo>
                <a:lnTo>
                  <a:pt x="1366706" y="1366706"/>
                </a:lnTo>
                <a:lnTo>
                  <a:pt x="0" y="1366706"/>
                </a:lnTo>
                <a:lnTo>
                  <a:pt x="0" y="0"/>
                </a:lnTo>
                <a:close/>
              </a:path>
            </a:pathLst>
          </a:custGeom>
          <a:blipFill rotWithShape="1">
            <a:blip r:embed="rId9">
              <a:alphaModFix/>
            </a:blip>
            <a:stretch>
              <a:fillRect b="0" l="0" r="0" t="0"/>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AEFE6"/>
        </a:solidFill>
      </p:bgPr>
    </p:bg>
    <p:spTree>
      <p:nvGrpSpPr>
        <p:cNvPr id="233" name="Shape 233"/>
        <p:cNvGrpSpPr/>
        <p:nvPr/>
      </p:nvGrpSpPr>
      <p:grpSpPr>
        <a:xfrm>
          <a:off x="0" y="0"/>
          <a:ext cx="0" cy="0"/>
          <a:chOff x="0" y="0"/>
          <a:chExt cx="0" cy="0"/>
        </a:xfrm>
      </p:grpSpPr>
      <p:grpSp>
        <p:nvGrpSpPr>
          <p:cNvPr id="234" name="Google Shape;234;p16"/>
          <p:cNvGrpSpPr/>
          <p:nvPr/>
        </p:nvGrpSpPr>
        <p:grpSpPr>
          <a:xfrm>
            <a:off x="791050" y="2682579"/>
            <a:ext cx="5977899" cy="2616410"/>
            <a:chOff x="0" y="-66675"/>
            <a:chExt cx="1658589" cy="725932"/>
          </a:xfrm>
        </p:grpSpPr>
        <p:sp>
          <p:nvSpPr>
            <p:cNvPr id="235" name="Google Shape;235;p16"/>
            <p:cNvSpPr/>
            <p:nvPr/>
          </p:nvSpPr>
          <p:spPr>
            <a:xfrm>
              <a:off x="0" y="0"/>
              <a:ext cx="1658589" cy="659257"/>
            </a:xfrm>
            <a:custGeom>
              <a:rect b="b" l="l" r="r" t="t"/>
              <a:pathLst>
                <a:path extrusionOk="0" h="659257" w="1658589">
                  <a:moveTo>
                    <a:pt x="20721" y="0"/>
                  </a:moveTo>
                  <a:lnTo>
                    <a:pt x="1637868" y="0"/>
                  </a:lnTo>
                  <a:cubicBezTo>
                    <a:pt x="1643363" y="0"/>
                    <a:pt x="1648634" y="2183"/>
                    <a:pt x="1652520" y="6069"/>
                  </a:cubicBezTo>
                  <a:cubicBezTo>
                    <a:pt x="1656406" y="9955"/>
                    <a:pt x="1658589" y="15226"/>
                    <a:pt x="1658589" y="20721"/>
                  </a:cubicBezTo>
                  <a:lnTo>
                    <a:pt x="1658589" y="638536"/>
                  </a:lnTo>
                  <a:cubicBezTo>
                    <a:pt x="1658589" y="649980"/>
                    <a:pt x="1649312" y="659257"/>
                    <a:pt x="1637868" y="659257"/>
                  </a:cubicBezTo>
                  <a:lnTo>
                    <a:pt x="20721" y="659257"/>
                  </a:lnTo>
                  <a:cubicBezTo>
                    <a:pt x="9277" y="659257"/>
                    <a:pt x="0" y="649980"/>
                    <a:pt x="0" y="638536"/>
                  </a:cubicBezTo>
                  <a:lnTo>
                    <a:pt x="0" y="20721"/>
                  </a:lnTo>
                  <a:cubicBezTo>
                    <a:pt x="0" y="9277"/>
                    <a:pt x="9277" y="0"/>
                    <a:pt x="20721" y="0"/>
                  </a:cubicBezTo>
                  <a:close/>
                </a:path>
              </a:pathLst>
            </a:custGeom>
            <a:solidFill>
              <a:srgbClr val="000000">
                <a:alpha val="0"/>
              </a:srgbClr>
            </a:solidFill>
            <a:ln cap="sq" cmpd="sng" w="9525">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6"/>
            <p:cNvSpPr txBox="1"/>
            <p:nvPr/>
          </p:nvSpPr>
          <p:spPr>
            <a:xfrm>
              <a:off x="0" y="-66675"/>
              <a:ext cx="1658589" cy="725932"/>
            </a:xfrm>
            <a:prstGeom prst="rect">
              <a:avLst/>
            </a:prstGeom>
            <a:noFill/>
            <a:ln>
              <a:noFill/>
            </a:ln>
          </p:spPr>
          <p:txBody>
            <a:bodyPr anchorCtr="0" anchor="ctr" bIns="33300" lIns="33300" spcFirstLastPara="1" rIns="33300" wrap="square" tIns="33300">
              <a:noAutofit/>
            </a:bodyPr>
            <a:lstStyle/>
            <a:p>
              <a:pPr indent="0" lvl="0" marL="0" marR="0" rtl="0" algn="ctr">
                <a:lnSpc>
                  <a:spcPct val="89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pic>
        <p:nvPicPr>
          <p:cNvPr id="237" name="Google Shape;237;p16"/>
          <p:cNvPicPr preferRelativeResize="0"/>
          <p:nvPr/>
        </p:nvPicPr>
        <p:blipFill>
          <a:blip r:embed="rId3">
            <a:alphaModFix/>
          </a:blip>
          <a:stretch>
            <a:fillRect/>
          </a:stretch>
        </p:blipFill>
        <p:spPr>
          <a:xfrm>
            <a:off x="1490175" y="3332675"/>
            <a:ext cx="4541857" cy="1144900"/>
          </a:xfrm>
          <a:prstGeom prst="rect">
            <a:avLst/>
          </a:prstGeom>
          <a:noFill/>
          <a:ln>
            <a:noFill/>
          </a:ln>
        </p:spPr>
      </p:pic>
      <p:grpSp>
        <p:nvGrpSpPr>
          <p:cNvPr id="238" name="Google Shape;238;p16"/>
          <p:cNvGrpSpPr/>
          <p:nvPr/>
        </p:nvGrpSpPr>
        <p:grpSpPr>
          <a:xfrm>
            <a:off x="791050" y="5601178"/>
            <a:ext cx="5977899" cy="2616410"/>
            <a:chOff x="0" y="-66675"/>
            <a:chExt cx="1658589" cy="725932"/>
          </a:xfrm>
        </p:grpSpPr>
        <p:sp>
          <p:nvSpPr>
            <p:cNvPr id="239" name="Google Shape;239;p16"/>
            <p:cNvSpPr/>
            <p:nvPr/>
          </p:nvSpPr>
          <p:spPr>
            <a:xfrm>
              <a:off x="0" y="0"/>
              <a:ext cx="1658589" cy="659257"/>
            </a:xfrm>
            <a:custGeom>
              <a:rect b="b" l="l" r="r" t="t"/>
              <a:pathLst>
                <a:path extrusionOk="0" h="659257" w="1658589">
                  <a:moveTo>
                    <a:pt x="20721" y="0"/>
                  </a:moveTo>
                  <a:lnTo>
                    <a:pt x="1637868" y="0"/>
                  </a:lnTo>
                  <a:cubicBezTo>
                    <a:pt x="1643363" y="0"/>
                    <a:pt x="1648634" y="2183"/>
                    <a:pt x="1652520" y="6069"/>
                  </a:cubicBezTo>
                  <a:cubicBezTo>
                    <a:pt x="1656406" y="9955"/>
                    <a:pt x="1658589" y="15226"/>
                    <a:pt x="1658589" y="20721"/>
                  </a:cubicBezTo>
                  <a:lnTo>
                    <a:pt x="1658589" y="638536"/>
                  </a:lnTo>
                  <a:cubicBezTo>
                    <a:pt x="1658589" y="649980"/>
                    <a:pt x="1649312" y="659257"/>
                    <a:pt x="1637868" y="659257"/>
                  </a:cubicBezTo>
                  <a:lnTo>
                    <a:pt x="20721" y="659257"/>
                  </a:lnTo>
                  <a:cubicBezTo>
                    <a:pt x="9277" y="659257"/>
                    <a:pt x="0" y="649980"/>
                    <a:pt x="0" y="638536"/>
                  </a:cubicBezTo>
                  <a:lnTo>
                    <a:pt x="0" y="20721"/>
                  </a:lnTo>
                  <a:cubicBezTo>
                    <a:pt x="0" y="9277"/>
                    <a:pt x="9277" y="0"/>
                    <a:pt x="20721" y="0"/>
                  </a:cubicBezTo>
                  <a:close/>
                </a:path>
              </a:pathLst>
            </a:custGeom>
            <a:solidFill>
              <a:srgbClr val="000000">
                <a:alpha val="0"/>
              </a:srgbClr>
            </a:solidFill>
            <a:ln cap="sq" cmpd="sng" w="9525">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6"/>
            <p:cNvSpPr txBox="1"/>
            <p:nvPr/>
          </p:nvSpPr>
          <p:spPr>
            <a:xfrm>
              <a:off x="0" y="-66675"/>
              <a:ext cx="1658589" cy="725932"/>
            </a:xfrm>
            <a:prstGeom prst="rect">
              <a:avLst/>
            </a:prstGeom>
            <a:noFill/>
            <a:ln>
              <a:noFill/>
            </a:ln>
          </p:spPr>
          <p:txBody>
            <a:bodyPr anchorCtr="0" anchor="ctr" bIns="33300" lIns="33300" spcFirstLastPara="1" rIns="33300" wrap="square" tIns="33300">
              <a:noAutofit/>
            </a:bodyPr>
            <a:lstStyle/>
            <a:p>
              <a:pPr indent="0" lvl="0" marL="0" marR="0" rtl="0" algn="ctr">
                <a:lnSpc>
                  <a:spcPct val="89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41" name="Google Shape;241;p16"/>
          <p:cNvSpPr txBox="1"/>
          <p:nvPr/>
        </p:nvSpPr>
        <p:spPr>
          <a:xfrm>
            <a:off x="756000" y="1821642"/>
            <a:ext cx="6048000" cy="615000"/>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i="0" lang="en-US" sz="1800" u="none" cap="none" strike="noStrike">
                <a:solidFill>
                  <a:srgbClr val="000000"/>
                </a:solidFill>
                <a:latin typeface="Josefin Sans"/>
                <a:ea typeface="Josefin Sans"/>
                <a:cs typeface="Josefin Sans"/>
                <a:sym typeface="Josefin Sans"/>
              </a:rPr>
              <a:t>This presentation template is free for everyone to use thanks to the following:</a:t>
            </a:r>
            <a:endParaRPr>
              <a:latin typeface="Josefin Sans"/>
              <a:ea typeface="Josefin Sans"/>
              <a:cs typeface="Josefin Sans"/>
              <a:sym typeface="Josefin Sans"/>
            </a:endParaRPr>
          </a:p>
        </p:txBody>
      </p:sp>
      <p:sp>
        <p:nvSpPr>
          <p:cNvPr id="242" name="Google Shape;242;p16"/>
          <p:cNvSpPr txBox="1"/>
          <p:nvPr/>
        </p:nvSpPr>
        <p:spPr>
          <a:xfrm>
            <a:off x="2445866" y="8712889"/>
            <a:ext cx="2668200" cy="277200"/>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i="0" lang="en-US" sz="1800" u="none" cap="none" strike="noStrike">
                <a:solidFill>
                  <a:srgbClr val="000000"/>
                </a:solidFill>
                <a:latin typeface="Josefin Sans"/>
                <a:ea typeface="Josefin Sans"/>
                <a:cs typeface="Josefin Sans"/>
                <a:sym typeface="Josefin Sans"/>
              </a:rPr>
              <a:t>Happy designing!</a:t>
            </a:r>
            <a:endParaRPr>
              <a:latin typeface="Josefin Sans"/>
              <a:ea typeface="Josefin Sans"/>
              <a:cs typeface="Josefin Sans"/>
              <a:sym typeface="Josefin Sans"/>
            </a:endParaRPr>
          </a:p>
        </p:txBody>
      </p:sp>
      <p:sp>
        <p:nvSpPr>
          <p:cNvPr id="243" name="Google Shape;243;p16"/>
          <p:cNvSpPr txBox="1"/>
          <p:nvPr/>
        </p:nvSpPr>
        <p:spPr>
          <a:xfrm>
            <a:off x="-903625" y="4629381"/>
            <a:ext cx="9367200" cy="277200"/>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i="0" lang="en-US" sz="1800" u="none" cap="none" strike="noStrike">
                <a:solidFill>
                  <a:srgbClr val="000000"/>
                </a:solidFill>
                <a:latin typeface="Josefin Sans"/>
                <a:ea typeface="Josefin Sans"/>
                <a:cs typeface="Josefin Sans"/>
                <a:sym typeface="Josefin Sans"/>
              </a:rPr>
              <a:t>for the presentation template</a:t>
            </a:r>
            <a:endParaRPr>
              <a:latin typeface="Josefin Sans"/>
              <a:ea typeface="Josefin Sans"/>
              <a:cs typeface="Josefin Sans"/>
              <a:sym typeface="Josefin Sans"/>
            </a:endParaRPr>
          </a:p>
        </p:txBody>
      </p:sp>
      <p:sp>
        <p:nvSpPr>
          <p:cNvPr id="244" name="Google Shape;244;p16"/>
          <p:cNvSpPr txBox="1"/>
          <p:nvPr/>
        </p:nvSpPr>
        <p:spPr>
          <a:xfrm>
            <a:off x="-903625" y="7196653"/>
            <a:ext cx="9367200" cy="277200"/>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i="0" lang="en-US" sz="1800" u="none" cap="none" strike="noStrike">
                <a:solidFill>
                  <a:srgbClr val="000000"/>
                </a:solidFill>
                <a:latin typeface="Josefin Sans"/>
                <a:ea typeface="Josefin Sans"/>
                <a:cs typeface="Josefin Sans"/>
                <a:sym typeface="Josefin Sans"/>
              </a:rPr>
              <a:t>for the photos</a:t>
            </a:r>
            <a:endParaRPr>
              <a:latin typeface="Josefin Sans"/>
              <a:ea typeface="Josefin Sans"/>
              <a:cs typeface="Josefin Sans"/>
              <a:sym typeface="Josefin Sans"/>
            </a:endParaRPr>
          </a:p>
        </p:txBody>
      </p:sp>
      <p:sp>
        <p:nvSpPr>
          <p:cNvPr id="245" name="Google Shape;245;p16"/>
          <p:cNvSpPr txBox="1"/>
          <p:nvPr/>
        </p:nvSpPr>
        <p:spPr>
          <a:xfrm>
            <a:off x="317556" y="717900"/>
            <a:ext cx="69249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i="0" lang="en-US" sz="4800" u="none" cap="none" strike="noStrike">
                <a:solidFill>
                  <a:srgbClr val="000000"/>
                </a:solidFill>
                <a:latin typeface="Josefin Sans"/>
                <a:ea typeface="Josefin Sans"/>
                <a:cs typeface="Josefin Sans"/>
                <a:sym typeface="Josefin Sans"/>
              </a:rPr>
              <a:t>Credits</a:t>
            </a:r>
            <a:endParaRPr>
              <a:latin typeface="Josefin Sans"/>
              <a:ea typeface="Josefin Sans"/>
              <a:cs typeface="Josefin Sans"/>
              <a:sym typeface="Josefin Sans"/>
            </a:endParaRPr>
          </a:p>
        </p:txBody>
      </p:sp>
      <p:sp>
        <p:nvSpPr>
          <p:cNvPr id="246" name="Google Shape;246;p16"/>
          <p:cNvSpPr txBox="1"/>
          <p:nvPr/>
        </p:nvSpPr>
        <p:spPr>
          <a:xfrm>
            <a:off x="-233731" y="6420462"/>
            <a:ext cx="8027400" cy="6885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i="0" lang="en-US" sz="4473" u="none" cap="none" strike="noStrike">
                <a:solidFill>
                  <a:srgbClr val="000000"/>
                </a:solidFill>
                <a:latin typeface="Josefin Sans"/>
                <a:ea typeface="Josefin Sans"/>
                <a:cs typeface="Josefin Sans"/>
                <a:sym typeface="Josefin Sans"/>
              </a:rPr>
              <a:t>Pexels, Pixabay</a:t>
            </a:r>
            <a:endParaRPr>
              <a:latin typeface="Josefin Sans"/>
              <a:ea typeface="Josefin Sans"/>
              <a:cs typeface="Josefin Sans"/>
              <a:sym typeface="Josefin Sans"/>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