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10693400" cx="7556500"/>
  <p:notesSz cx="6858000" cy="9144000"/>
  <p:embeddedFontLst>
    <p:embeddedFont>
      <p:font typeface="Bree Serif"/>
      <p:regular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BreeSerif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11.png"/><Relationship Id="rId5" Type="http://schemas.openxmlformats.org/officeDocument/2006/relationships/image" Target="../media/image2.png"/><Relationship Id="rId6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1.pn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7.png"/><Relationship Id="rId7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11.png"/><Relationship Id="rId5" Type="http://schemas.openxmlformats.org/officeDocument/2006/relationships/image" Target="../media/image2.png"/><Relationship Id="rId6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BFFFF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-754766" y="6801614"/>
            <a:ext cx="3911937" cy="3270521"/>
          </a:xfrm>
          <a:custGeom>
            <a:rect b="b" l="l" r="r" t="t"/>
            <a:pathLst>
              <a:path extrusionOk="0" h="3270521" w="3911937">
                <a:moveTo>
                  <a:pt x="0" y="0"/>
                </a:moveTo>
                <a:lnTo>
                  <a:pt x="3911937" y="0"/>
                </a:lnTo>
                <a:lnTo>
                  <a:pt x="3911937" y="3270520"/>
                </a:lnTo>
                <a:lnTo>
                  <a:pt x="0" y="32705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3"/>
          <p:cNvSpPr/>
          <p:nvPr/>
        </p:nvSpPr>
        <p:spPr>
          <a:xfrm>
            <a:off x="4629454" y="-475437"/>
            <a:ext cx="3911937" cy="3270521"/>
          </a:xfrm>
          <a:custGeom>
            <a:rect b="b" l="l" r="r" t="t"/>
            <a:pathLst>
              <a:path extrusionOk="0" h="3270521" w="3911937">
                <a:moveTo>
                  <a:pt x="0" y="0"/>
                </a:moveTo>
                <a:lnTo>
                  <a:pt x="3911938" y="0"/>
                </a:lnTo>
                <a:lnTo>
                  <a:pt x="3911938" y="3270520"/>
                </a:lnTo>
                <a:lnTo>
                  <a:pt x="0" y="32705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6" name="Google Shape;86;p13"/>
          <p:cNvSpPr/>
          <p:nvPr/>
        </p:nvSpPr>
        <p:spPr>
          <a:xfrm>
            <a:off x="5340736" y="6642054"/>
            <a:ext cx="2624931" cy="2194537"/>
          </a:xfrm>
          <a:custGeom>
            <a:rect b="b" l="l" r="r" t="t"/>
            <a:pathLst>
              <a:path extrusionOk="0" h="2194537" w="2624931">
                <a:moveTo>
                  <a:pt x="0" y="0"/>
                </a:moveTo>
                <a:lnTo>
                  <a:pt x="2624931" y="0"/>
                </a:lnTo>
                <a:lnTo>
                  <a:pt x="2624931" y="2194537"/>
                </a:lnTo>
                <a:lnTo>
                  <a:pt x="0" y="219453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pic>
        <p:nvPicPr>
          <p:cNvPr id="87" name="Google Shape;8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10125" y="51375"/>
            <a:ext cx="9097754" cy="106933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8" name="Google Shape;88;p13"/>
          <p:cNvCxnSpPr/>
          <p:nvPr/>
        </p:nvCxnSpPr>
        <p:spPr>
          <a:xfrm>
            <a:off x="1089165" y="1352063"/>
            <a:ext cx="1698908" cy="0"/>
          </a:xfrm>
          <a:prstGeom prst="straightConnector1">
            <a:avLst/>
          </a:prstGeom>
          <a:noFill/>
          <a:ln cap="rnd" cmpd="sng" w="38100">
            <a:solidFill>
              <a:srgbClr val="9FA85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9" name="Google Shape;89;p13"/>
          <p:cNvSpPr/>
          <p:nvPr/>
        </p:nvSpPr>
        <p:spPr>
          <a:xfrm>
            <a:off x="380240" y="2015275"/>
            <a:ext cx="1417849" cy="326105"/>
          </a:xfrm>
          <a:custGeom>
            <a:rect b="b" l="l" r="r" t="t"/>
            <a:pathLst>
              <a:path extrusionOk="0" h="326105" w="1417849">
                <a:moveTo>
                  <a:pt x="0" y="0"/>
                </a:moveTo>
                <a:lnTo>
                  <a:pt x="1417849" y="0"/>
                </a:lnTo>
                <a:lnTo>
                  <a:pt x="1417849" y="326105"/>
                </a:lnTo>
                <a:lnTo>
                  <a:pt x="0" y="32610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0" name="Google Shape;90;p13"/>
          <p:cNvSpPr/>
          <p:nvPr/>
        </p:nvSpPr>
        <p:spPr>
          <a:xfrm>
            <a:off x="2033055" y="2015275"/>
            <a:ext cx="1417849" cy="326105"/>
          </a:xfrm>
          <a:custGeom>
            <a:rect b="b" l="l" r="r" t="t"/>
            <a:pathLst>
              <a:path extrusionOk="0" h="326105" w="1417849">
                <a:moveTo>
                  <a:pt x="0" y="0"/>
                </a:moveTo>
                <a:lnTo>
                  <a:pt x="1417848" y="0"/>
                </a:lnTo>
                <a:lnTo>
                  <a:pt x="1417848" y="326105"/>
                </a:lnTo>
                <a:lnTo>
                  <a:pt x="0" y="32610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91" name="Google Shape;91;p13"/>
          <p:cNvCxnSpPr/>
          <p:nvPr/>
        </p:nvCxnSpPr>
        <p:spPr>
          <a:xfrm rot="10800000">
            <a:off x="1913212" y="1352063"/>
            <a:ext cx="0" cy="1443021"/>
          </a:xfrm>
          <a:prstGeom prst="straightConnector1">
            <a:avLst/>
          </a:prstGeom>
          <a:noFill/>
          <a:ln cap="rnd" cmpd="sng" w="38100">
            <a:solidFill>
              <a:srgbClr val="9FA85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2" name="Google Shape;92;p13"/>
          <p:cNvCxnSpPr/>
          <p:nvPr/>
        </p:nvCxnSpPr>
        <p:spPr>
          <a:xfrm>
            <a:off x="1144367" y="2795083"/>
            <a:ext cx="1537691" cy="0"/>
          </a:xfrm>
          <a:prstGeom prst="straightConnector1">
            <a:avLst/>
          </a:prstGeom>
          <a:noFill/>
          <a:ln cap="rnd" cmpd="sng" w="38100">
            <a:solidFill>
              <a:srgbClr val="9FA85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3" name="Google Shape;93;p13"/>
          <p:cNvCxnSpPr/>
          <p:nvPr/>
        </p:nvCxnSpPr>
        <p:spPr>
          <a:xfrm rot="10800000">
            <a:off x="1144367" y="2795083"/>
            <a:ext cx="0" cy="741239"/>
          </a:xfrm>
          <a:prstGeom prst="straightConnector1">
            <a:avLst/>
          </a:prstGeom>
          <a:noFill/>
          <a:ln cap="rnd" cmpd="sng" w="38100">
            <a:solidFill>
              <a:srgbClr val="9FA85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4" name="Google Shape;94;p13"/>
          <p:cNvSpPr/>
          <p:nvPr/>
        </p:nvSpPr>
        <p:spPr>
          <a:xfrm>
            <a:off x="435443" y="4267785"/>
            <a:ext cx="1417849" cy="326105"/>
          </a:xfrm>
          <a:custGeom>
            <a:rect b="b" l="l" r="r" t="t"/>
            <a:pathLst>
              <a:path extrusionOk="0" h="326105" w="1417849">
                <a:moveTo>
                  <a:pt x="0" y="0"/>
                </a:moveTo>
                <a:lnTo>
                  <a:pt x="1417848" y="0"/>
                </a:lnTo>
                <a:lnTo>
                  <a:pt x="1417848" y="326105"/>
                </a:lnTo>
                <a:lnTo>
                  <a:pt x="0" y="32610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95" name="Google Shape;95;p13"/>
          <p:cNvCxnSpPr/>
          <p:nvPr/>
        </p:nvCxnSpPr>
        <p:spPr>
          <a:xfrm rot="10800000">
            <a:off x="2664796" y="2795083"/>
            <a:ext cx="0" cy="741239"/>
          </a:xfrm>
          <a:prstGeom prst="straightConnector1">
            <a:avLst/>
          </a:prstGeom>
          <a:noFill/>
          <a:ln cap="rnd" cmpd="sng" w="38100">
            <a:solidFill>
              <a:srgbClr val="9FA85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6" name="Google Shape;96;p13"/>
          <p:cNvCxnSpPr/>
          <p:nvPr/>
        </p:nvCxnSpPr>
        <p:spPr>
          <a:xfrm>
            <a:off x="2932252" y="3575429"/>
            <a:ext cx="1698908" cy="0"/>
          </a:xfrm>
          <a:prstGeom prst="straightConnector1">
            <a:avLst/>
          </a:prstGeom>
          <a:noFill/>
          <a:ln cap="rnd" cmpd="sng" w="38100">
            <a:solidFill>
              <a:srgbClr val="9FA85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7" name="Google Shape;97;p13"/>
          <p:cNvSpPr/>
          <p:nvPr/>
        </p:nvSpPr>
        <p:spPr>
          <a:xfrm>
            <a:off x="2033055" y="4267785"/>
            <a:ext cx="1417849" cy="326105"/>
          </a:xfrm>
          <a:custGeom>
            <a:rect b="b" l="l" r="r" t="t"/>
            <a:pathLst>
              <a:path extrusionOk="0" h="326105" w="1417849">
                <a:moveTo>
                  <a:pt x="0" y="0"/>
                </a:moveTo>
                <a:lnTo>
                  <a:pt x="1417848" y="0"/>
                </a:lnTo>
                <a:lnTo>
                  <a:pt x="1417848" y="326105"/>
                </a:lnTo>
                <a:lnTo>
                  <a:pt x="0" y="32610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8" name="Google Shape;98;p13"/>
          <p:cNvSpPr/>
          <p:nvPr/>
        </p:nvSpPr>
        <p:spPr>
          <a:xfrm>
            <a:off x="4050978" y="2015275"/>
            <a:ext cx="1417849" cy="326105"/>
          </a:xfrm>
          <a:custGeom>
            <a:rect b="b" l="l" r="r" t="t"/>
            <a:pathLst>
              <a:path extrusionOk="0" h="326105" w="1417849">
                <a:moveTo>
                  <a:pt x="0" y="0"/>
                </a:moveTo>
                <a:lnTo>
                  <a:pt x="1417849" y="0"/>
                </a:lnTo>
                <a:lnTo>
                  <a:pt x="1417849" y="326105"/>
                </a:lnTo>
                <a:lnTo>
                  <a:pt x="0" y="32610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9" name="Google Shape;99;p13"/>
          <p:cNvSpPr/>
          <p:nvPr/>
        </p:nvSpPr>
        <p:spPr>
          <a:xfrm>
            <a:off x="5703793" y="2015275"/>
            <a:ext cx="1417849" cy="326105"/>
          </a:xfrm>
          <a:custGeom>
            <a:rect b="b" l="l" r="r" t="t"/>
            <a:pathLst>
              <a:path extrusionOk="0" h="326105" w="1417849">
                <a:moveTo>
                  <a:pt x="0" y="0"/>
                </a:moveTo>
                <a:lnTo>
                  <a:pt x="1417848" y="0"/>
                </a:lnTo>
                <a:lnTo>
                  <a:pt x="1417848" y="326105"/>
                </a:lnTo>
                <a:lnTo>
                  <a:pt x="0" y="32610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100" name="Google Shape;100;p13"/>
          <p:cNvCxnSpPr/>
          <p:nvPr/>
        </p:nvCxnSpPr>
        <p:spPr>
          <a:xfrm rot="10800000">
            <a:off x="5583951" y="1352063"/>
            <a:ext cx="0" cy="1443021"/>
          </a:xfrm>
          <a:prstGeom prst="straightConnector1">
            <a:avLst/>
          </a:prstGeom>
          <a:noFill/>
          <a:ln cap="rnd" cmpd="sng" w="38100">
            <a:solidFill>
              <a:srgbClr val="9FA85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1" name="Google Shape;101;p13"/>
          <p:cNvCxnSpPr/>
          <p:nvPr/>
        </p:nvCxnSpPr>
        <p:spPr>
          <a:xfrm>
            <a:off x="4815105" y="2795083"/>
            <a:ext cx="1537691" cy="0"/>
          </a:xfrm>
          <a:prstGeom prst="straightConnector1">
            <a:avLst/>
          </a:prstGeom>
          <a:noFill/>
          <a:ln cap="rnd" cmpd="sng" w="38100">
            <a:solidFill>
              <a:srgbClr val="9FA85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2" name="Google Shape;102;p13"/>
          <p:cNvCxnSpPr/>
          <p:nvPr/>
        </p:nvCxnSpPr>
        <p:spPr>
          <a:xfrm rot="10800000">
            <a:off x="4815105" y="2795083"/>
            <a:ext cx="0" cy="741239"/>
          </a:xfrm>
          <a:prstGeom prst="straightConnector1">
            <a:avLst/>
          </a:prstGeom>
          <a:noFill/>
          <a:ln cap="rnd" cmpd="sng" w="38100">
            <a:solidFill>
              <a:srgbClr val="9FA85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3" name="Google Shape;103;p13"/>
          <p:cNvSpPr/>
          <p:nvPr/>
        </p:nvSpPr>
        <p:spPr>
          <a:xfrm>
            <a:off x="4106181" y="4267785"/>
            <a:ext cx="1417849" cy="326105"/>
          </a:xfrm>
          <a:custGeom>
            <a:rect b="b" l="l" r="r" t="t"/>
            <a:pathLst>
              <a:path extrusionOk="0" h="326105" w="1417849">
                <a:moveTo>
                  <a:pt x="0" y="0"/>
                </a:moveTo>
                <a:lnTo>
                  <a:pt x="1417848" y="0"/>
                </a:lnTo>
                <a:lnTo>
                  <a:pt x="1417848" y="326105"/>
                </a:lnTo>
                <a:lnTo>
                  <a:pt x="0" y="32610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104" name="Google Shape;104;p13"/>
          <p:cNvCxnSpPr/>
          <p:nvPr/>
        </p:nvCxnSpPr>
        <p:spPr>
          <a:xfrm rot="10800000">
            <a:off x="6335534" y="2795083"/>
            <a:ext cx="0" cy="741239"/>
          </a:xfrm>
          <a:prstGeom prst="straightConnector1">
            <a:avLst/>
          </a:prstGeom>
          <a:noFill/>
          <a:ln cap="rnd" cmpd="sng" w="38100">
            <a:solidFill>
              <a:srgbClr val="9FA85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5" name="Google Shape;105;p13"/>
          <p:cNvSpPr/>
          <p:nvPr/>
        </p:nvSpPr>
        <p:spPr>
          <a:xfrm>
            <a:off x="5703793" y="4267785"/>
            <a:ext cx="1417849" cy="326105"/>
          </a:xfrm>
          <a:custGeom>
            <a:rect b="b" l="l" r="r" t="t"/>
            <a:pathLst>
              <a:path extrusionOk="0" h="326105" w="1417849">
                <a:moveTo>
                  <a:pt x="0" y="0"/>
                </a:moveTo>
                <a:lnTo>
                  <a:pt x="1417848" y="0"/>
                </a:lnTo>
                <a:lnTo>
                  <a:pt x="1417848" y="326105"/>
                </a:lnTo>
                <a:lnTo>
                  <a:pt x="0" y="32610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106" name="Google Shape;106;p13"/>
          <p:cNvCxnSpPr/>
          <p:nvPr/>
        </p:nvCxnSpPr>
        <p:spPr>
          <a:xfrm rot="10800000">
            <a:off x="3780000" y="3575429"/>
            <a:ext cx="0" cy="2517131"/>
          </a:xfrm>
          <a:prstGeom prst="straightConnector1">
            <a:avLst/>
          </a:prstGeom>
          <a:noFill/>
          <a:ln cap="rnd" cmpd="sng" w="38100">
            <a:solidFill>
              <a:srgbClr val="9FA85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7" name="Google Shape;107;p13"/>
          <p:cNvCxnSpPr/>
          <p:nvPr/>
        </p:nvCxnSpPr>
        <p:spPr>
          <a:xfrm>
            <a:off x="1854749" y="5326950"/>
            <a:ext cx="3850501" cy="0"/>
          </a:xfrm>
          <a:prstGeom prst="straightConnector1">
            <a:avLst/>
          </a:prstGeom>
          <a:noFill/>
          <a:ln cap="rnd" cmpd="sng" w="38100">
            <a:solidFill>
              <a:srgbClr val="9FA85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8" name="Google Shape;108;p13"/>
          <p:cNvCxnSpPr/>
          <p:nvPr/>
        </p:nvCxnSpPr>
        <p:spPr>
          <a:xfrm rot="10800000">
            <a:off x="1858162" y="5326950"/>
            <a:ext cx="0" cy="741239"/>
          </a:xfrm>
          <a:prstGeom prst="straightConnector1">
            <a:avLst/>
          </a:prstGeom>
          <a:noFill/>
          <a:ln cap="rnd" cmpd="sng" w="38100">
            <a:solidFill>
              <a:srgbClr val="9FA85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9" name="Google Shape;109;p13"/>
          <p:cNvCxnSpPr/>
          <p:nvPr/>
        </p:nvCxnSpPr>
        <p:spPr>
          <a:xfrm rot="10800000">
            <a:off x="5686201" y="5326950"/>
            <a:ext cx="0" cy="741239"/>
          </a:xfrm>
          <a:prstGeom prst="straightConnector1">
            <a:avLst/>
          </a:prstGeom>
          <a:noFill/>
          <a:ln cap="rnd" cmpd="sng" w="38100">
            <a:solidFill>
              <a:srgbClr val="9FA85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0" name="Google Shape;110;p13"/>
          <p:cNvSpPr/>
          <p:nvPr/>
        </p:nvSpPr>
        <p:spPr>
          <a:xfrm>
            <a:off x="1168288" y="6960254"/>
            <a:ext cx="1417849" cy="326105"/>
          </a:xfrm>
          <a:custGeom>
            <a:rect b="b" l="l" r="r" t="t"/>
            <a:pathLst>
              <a:path extrusionOk="0" h="326105" w="1417849">
                <a:moveTo>
                  <a:pt x="0" y="0"/>
                </a:moveTo>
                <a:lnTo>
                  <a:pt x="1417849" y="0"/>
                </a:lnTo>
                <a:lnTo>
                  <a:pt x="1417849" y="326105"/>
                </a:lnTo>
                <a:lnTo>
                  <a:pt x="0" y="32610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1" name="Google Shape;111;p13"/>
          <p:cNvSpPr/>
          <p:nvPr/>
        </p:nvSpPr>
        <p:spPr>
          <a:xfrm>
            <a:off x="4977276" y="6960254"/>
            <a:ext cx="1417849" cy="326105"/>
          </a:xfrm>
          <a:custGeom>
            <a:rect b="b" l="l" r="r" t="t"/>
            <a:pathLst>
              <a:path extrusionOk="0" h="326105" w="1417849">
                <a:moveTo>
                  <a:pt x="0" y="0"/>
                </a:moveTo>
                <a:lnTo>
                  <a:pt x="1417849" y="0"/>
                </a:lnTo>
                <a:lnTo>
                  <a:pt x="1417849" y="326105"/>
                </a:lnTo>
                <a:lnTo>
                  <a:pt x="0" y="32610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2" name="Google Shape;112;p13"/>
          <p:cNvSpPr/>
          <p:nvPr/>
        </p:nvSpPr>
        <p:spPr>
          <a:xfrm>
            <a:off x="3072782" y="6960254"/>
            <a:ext cx="1417849" cy="326105"/>
          </a:xfrm>
          <a:custGeom>
            <a:rect b="b" l="l" r="r" t="t"/>
            <a:pathLst>
              <a:path extrusionOk="0" h="326105" w="1417849">
                <a:moveTo>
                  <a:pt x="0" y="0"/>
                </a:moveTo>
                <a:lnTo>
                  <a:pt x="1417849" y="0"/>
                </a:lnTo>
                <a:lnTo>
                  <a:pt x="1417849" y="326105"/>
                </a:lnTo>
                <a:lnTo>
                  <a:pt x="0" y="32610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3" name="Google Shape;113;p13"/>
          <p:cNvSpPr/>
          <p:nvPr/>
        </p:nvSpPr>
        <p:spPr>
          <a:xfrm>
            <a:off x="1147290" y="7739322"/>
            <a:ext cx="5268833" cy="2423663"/>
          </a:xfrm>
          <a:custGeom>
            <a:rect b="b" l="l" r="r" t="t"/>
            <a:pathLst>
              <a:path extrusionOk="0" h="2423663" w="5268833">
                <a:moveTo>
                  <a:pt x="0" y="0"/>
                </a:moveTo>
                <a:lnTo>
                  <a:pt x="5268833" y="0"/>
                </a:lnTo>
                <a:lnTo>
                  <a:pt x="5268833" y="2423663"/>
                </a:lnTo>
                <a:lnTo>
                  <a:pt x="0" y="24236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14" name="Google Shape;114;p13"/>
          <p:cNvGrpSpPr/>
          <p:nvPr/>
        </p:nvGrpSpPr>
        <p:grpSpPr>
          <a:xfrm>
            <a:off x="380240" y="631119"/>
            <a:ext cx="1274942" cy="1274942"/>
            <a:chOff x="0" y="0"/>
            <a:chExt cx="812800" cy="812800"/>
          </a:xfrm>
        </p:grpSpPr>
        <p:sp>
          <p:nvSpPr>
            <p:cNvPr id="115" name="Google Shape;115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9FA854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76200" y="95250"/>
              <a:ext cx="660400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7" name="Google Shape;117;p13"/>
          <p:cNvSpPr txBox="1"/>
          <p:nvPr/>
        </p:nvSpPr>
        <p:spPr>
          <a:xfrm rot="-355196">
            <a:off x="1255455" y="8519565"/>
            <a:ext cx="5045798" cy="7619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998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762" u="none" cap="none" strike="noStrike">
                <a:solidFill>
                  <a:srgbClr val="493A2D"/>
                </a:solidFill>
                <a:latin typeface="Bree Serif"/>
                <a:ea typeface="Bree Serif"/>
                <a:cs typeface="Bree Serif"/>
                <a:sym typeface="Bree Serif"/>
              </a:rPr>
              <a:t>MY FAMILY TREE</a:t>
            </a:r>
            <a:endParaRPr/>
          </a:p>
        </p:txBody>
      </p:sp>
      <p:grpSp>
        <p:nvGrpSpPr>
          <p:cNvPr id="118" name="Google Shape;118;p13"/>
          <p:cNvGrpSpPr/>
          <p:nvPr/>
        </p:nvGrpSpPr>
        <p:grpSpPr>
          <a:xfrm>
            <a:off x="2104508" y="631119"/>
            <a:ext cx="1274942" cy="1274942"/>
            <a:chOff x="0" y="0"/>
            <a:chExt cx="812800" cy="812800"/>
          </a:xfrm>
        </p:grpSpPr>
        <p:sp>
          <p:nvSpPr>
            <p:cNvPr id="119" name="Google Shape;119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9FA854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3"/>
            <p:cNvSpPr txBox="1"/>
            <p:nvPr/>
          </p:nvSpPr>
          <p:spPr>
            <a:xfrm>
              <a:off x="76200" y="95250"/>
              <a:ext cx="660400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21" name="Google Shape;121;p13"/>
          <p:cNvCxnSpPr/>
          <p:nvPr/>
        </p:nvCxnSpPr>
        <p:spPr>
          <a:xfrm>
            <a:off x="4815105" y="1352063"/>
            <a:ext cx="1698908" cy="0"/>
          </a:xfrm>
          <a:prstGeom prst="straightConnector1">
            <a:avLst/>
          </a:prstGeom>
          <a:noFill/>
          <a:ln cap="rnd" cmpd="sng" w="38100">
            <a:solidFill>
              <a:srgbClr val="9FA854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22" name="Google Shape;122;p13"/>
          <p:cNvGrpSpPr/>
          <p:nvPr/>
        </p:nvGrpSpPr>
        <p:grpSpPr>
          <a:xfrm>
            <a:off x="4106181" y="631119"/>
            <a:ext cx="1274942" cy="1274942"/>
            <a:chOff x="0" y="0"/>
            <a:chExt cx="812800" cy="812800"/>
          </a:xfrm>
        </p:grpSpPr>
        <p:sp>
          <p:nvSpPr>
            <p:cNvPr id="123" name="Google Shape;123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9FA854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3"/>
            <p:cNvSpPr txBox="1"/>
            <p:nvPr/>
          </p:nvSpPr>
          <p:spPr>
            <a:xfrm>
              <a:off x="76200" y="95250"/>
              <a:ext cx="660400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5" name="Google Shape;125;p13"/>
          <p:cNvGrpSpPr/>
          <p:nvPr/>
        </p:nvGrpSpPr>
        <p:grpSpPr>
          <a:xfrm>
            <a:off x="5830449" y="631119"/>
            <a:ext cx="1274942" cy="1274942"/>
            <a:chOff x="0" y="0"/>
            <a:chExt cx="812800" cy="812800"/>
          </a:xfrm>
        </p:grpSpPr>
        <p:sp>
          <p:nvSpPr>
            <p:cNvPr id="126" name="Google Shape;126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9FA854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13"/>
            <p:cNvSpPr txBox="1"/>
            <p:nvPr/>
          </p:nvSpPr>
          <p:spPr>
            <a:xfrm>
              <a:off x="76200" y="95250"/>
              <a:ext cx="660400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8" name="Google Shape;128;p13"/>
          <p:cNvGrpSpPr/>
          <p:nvPr/>
        </p:nvGrpSpPr>
        <p:grpSpPr>
          <a:xfrm>
            <a:off x="451694" y="2918908"/>
            <a:ext cx="1274942" cy="1274942"/>
            <a:chOff x="0" y="0"/>
            <a:chExt cx="812800" cy="812800"/>
          </a:xfrm>
        </p:grpSpPr>
        <p:sp>
          <p:nvSpPr>
            <p:cNvPr id="129" name="Google Shape;129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9FA854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3"/>
            <p:cNvSpPr txBox="1"/>
            <p:nvPr/>
          </p:nvSpPr>
          <p:spPr>
            <a:xfrm>
              <a:off x="76200" y="95250"/>
              <a:ext cx="660400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1" name="Google Shape;131;p13"/>
          <p:cNvGrpSpPr/>
          <p:nvPr/>
        </p:nvGrpSpPr>
        <p:grpSpPr>
          <a:xfrm>
            <a:off x="2175962" y="2918908"/>
            <a:ext cx="1274942" cy="1274942"/>
            <a:chOff x="0" y="0"/>
            <a:chExt cx="812800" cy="812800"/>
          </a:xfrm>
        </p:grpSpPr>
        <p:sp>
          <p:nvSpPr>
            <p:cNvPr id="132" name="Google Shape;132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9FA854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3"/>
            <p:cNvSpPr txBox="1"/>
            <p:nvPr/>
          </p:nvSpPr>
          <p:spPr>
            <a:xfrm>
              <a:off x="76200" y="95250"/>
              <a:ext cx="660400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4" name="Google Shape;134;p13"/>
          <p:cNvGrpSpPr/>
          <p:nvPr/>
        </p:nvGrpSpPr>
        <p:grpSpPr>
          <a:xfrm>
            <a:off x="4177634" y="2918908"/>
            <a:ext cx="1274942" cy="1274942"/>
            <a:chOff x="0" y="0"/>
            <a:chExt cx="812800" cy="812800"/>
          </a:xfrm>
        </p:grpSpPr>
        <p:sp>
          <p:nvSpPr>
            <p:cNvPr id="135" name="Google Shape;135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9FA854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3"/>
            <p:cNvSpPr txBox="1"/>
            <p:nvPr/>
          </p:nvSpPr>
          <p:spPr>
            <a:xfrm>
              <a:off x="76200" y="95250"/>
              <a:ext cx="660400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7" name="Google Shape;137;p13"/>
          <p:cNvGrpSpPr/>
          <p:nvPr/>
        </p:nvGrpSpPr>
        <p:grpSpPr>
          <a:xfrm>
            <a:off x="5689315" y="2918908"/>
            <a:ext cx="1274942" cy="1274942"/>
            <a:chOff x="0" y="0"/>
            <a:chExt cx="812800" cy="812800"/>
          </a:xfrm>
        </p:grpSpPr>
        <p:sp>
          <p:nvSpPr>
            <p:cNvPr id="138" name="Google Shape;138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9FA854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13"/>
            <p:cNvSpPr txBox="1"/>
            <p:nvPr/>
          </p:nvSpPr>
          <p:spPr>
            <a:xfrm>
              <a:off x="76200" y="95250"/>
              <a:ext cx="660400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0" name="Google Shape;140;p13"/>
          <p:cNvGrpSpPr/>
          <p:nvPr/>
        </p:nvGrpSpPr>
        <p:grpSpPr>
          <a:xfrm>
            <a:off x="1239742" y="5609112"/>
            <a:ext cx="1274942" cy="1274942"/>
            <a:chOff x="0" y="0"/>
            <a:chExt cx="812800" cy="812800"/>
          </a:xfrm>
        </p:grpSpPr>
        <p:sp>
          <p:nvSpPr>
            <p:cNvPr id="141" name="Google Shape;141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9FA854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13"/>
            <p:cNvSpPr txBox="1"/>
            <p:nvPr/>
          </p:nvSpPr>
          <p:spPr>
            <a:xfrm>
              <a:off x="76200" y="95250"/>
              <a:ext cx="660400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3" name="Google Shape;143;p13"/>
          <p:cNvGrpSpPr/>
          <p:nvPr/>
        </p:nvGrpSpPr>
        <p:grpSpPr>
          <a:xfrm>
            <a:off x="3144236" y="5609112"/>
            <a:ext cx="1274942" cy="1274942"/>
            <a:chOff x="0" y="0"/>
            <a:chExt cx="812800" cy="812800"/>
          </a:xfrm>
        </p:grpSpPr>
        <p:sp>
          <p:nvSpPr>
            <p:cNvPr id="144" name="Google Shape;144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9FA854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13"/>
            <p:cNvSpPr txBox="1"/>
            <p:nvPr/>
          </p:nvSpPr>
          <p:spPr>
            <a:xfrm>
              <a:off x="76200" y="95250"/>
              <a:ext cx="660400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6" name="Google Shape;146;p13"/>
          <p:cNvGrpSpPr/>
          <p:nvPr/>
        </p:nvGrpSpPr>
        <p:grpSpPr>
          <a:xfrm>
            <a:off x="5048730" y="5609112"/>
            <a:ext cx="1274942" cy="1274942"/>
            <a:chOff x="0" y="0"/>
            <a:chExt cx="812800" cy="812800"/>
          </a:xfrm>
        </p:grpSpPr>
        <p:sp>
          <p:nvSpPr>
            <p:cNvPr id="147" name="Google Shape;147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9FA854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13"/>
            <p:cNvSpPr txBox="1"/>
            <p:nvPr/>
          </p:nvSpPr>
          <p:spPr>
            <a:xfrm>
              <a:off x="76200" y="95250"/>
              <a:ext cx="660400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BFFFF"/>
        </a:solidFill>
      </p:bgPr>
    </p:bg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10125" y="51375"/>
            <a:ext cx="9097754" cy="10693399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14"/>
          <p:cNvSpPr/>
          <p:nvPr/>
        </p:nvSpPr>
        <p:spPr>
          <a:xfrm>
            <a:off x="-754766" y="6801614"/>
            <a:ext cx="3911937" cy="3270521"/>
          </a:xfrm>
          <a:custGeom>
            <a:rect b="b" l="l" r="r" t="t"/>
            <a:pathLst>
              <a:path extrusionOk="0" h="3270521" w="3911937">
                <a:moveTo>
                  <a:pt x="0" y="0"/>
                </a:moveTo>
                <a:lnTo>
                  <a:pt x="3911937" y="0"/>
                </a:lnTo>
                <a:lnTo>
                  <a:pt x="3911937" y="3270520"/>
                </a:lnTo>
                <a:lnTo>
                  <a:pt x="0" y="32705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5" name="Google Shape;155;p14"/>
          <p:cNvSpPr/>
          <p:nvPr/>
        </p:nvSpPr>
        <p:spPr>
          <a:xfrm>
            <a:off x="4629454" y="-475437"/>
            <a:ext cx="3911937" cy="3270521"/>
          </a:xfrm>
          <a:custGeom>
            <a:rect b="b" l="l" r="r" t="t"/>
            <a:pathLst>
              <a:path extrusionOk="0" h="3270521" w="3911937">
                <a:moveTo>
                  <a:pt x="0" y="0"/>
                </a:moveTo>
                <a:lnTo>
                  <a:pt x="3911938" y="0"/>
                </a:lnTo>
                <a:lnTo>
                  <a:pt x="3911938" y="3270520"/>
                </a:lnTo>
                <a:lnTo>
                  <a:pt x="0" y="32705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6" name="Google Shape;156;p14"/>
          <p:cNvSpPr/>
          <p:nvPr/>
        </p:nvSpPr>
        <p:spPr>
          <a:xfrm>
            <a:off x="5340736" y="6642054"/>
            <a:ext cx="2624931" cy="2194537"/>
          </a:xfrm>
          <a:custGeom>
            <a:rect b="b" l="l" r="r" t="t"/>
            <a:pathLst>
              <a:path extrusionOk="0" h="2194537" w="2624931">
                <a:moveTo>
                  <a:pt x="0" y="0"/>
                </a:moveTo>
                <a:lnTo>
                  <a:pt x="2624931" y="0"/>
                </a:lnTo>
                <a:lnTo>
                  <a:pt x="2624931" y="2194537"/>
                </a:lnTo>
                <a:lnTo>
                  <a:pt x="0" y="219453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57" name="Google Shape;157;p14"/>
          <p:cNvGrpSpPr/>
          <p:nvPr/>
        </p:nvGrpSpPr>
        <p:grpSpPr>
          <a:xfrm>
            <a:off x="756000" y="1975180"/>
            <a:ext cx="6048000" cy="3204397"/>
            <a:chOff x="0" y="-9525"/>
            <a:chExt cx="2702632" cy="1431929"/>
          </a:xfrm>
        </p:grpSpPr>
        <p:sp>
          <p:nvSpPr>
            <p:cNvPr id="158" name="Google Shape;158;p14"/>
            <p:cNvSpPr/>
            <p:nvPr/>
          </p:nvSpPr>
          <p:spPr>
            <a:xfrm>
              <a:off x="0" y="0"/>
              <a:ext cx="2702632" cy="1422404"/>
            </a:xfrm>
            <a:custGeom>
              <a:rect b="b" l="l" r="r" t="t"/>
              <a:pathLst>
                <a:path extrusionOk="0" h="1422404" w="2702632">
                  <a:moveTo>
                    <a:pt x="19201" y="0"/>
                  </a:moveTo>
                  <a:lnTo>
                    <a:pt x="2683431" y="0"/>
                  </a:lnTo>
                  <a:cubicBezTo>
                    <a:pt x="2694035" y="0"/>
                    <a:pt x="2702632" y="8597"/>
                    <a:pt x="2702632" y="19201"/>
                  </a:cubicBezTo>
                  <a:lnTo>
                    <a:pt x="2702632" y="1403203"/>
                  </a:lnTo>
                  <a:cubicBezTo>
                    <a:pt x="2702632" y="1408295"/>
                    <a:pt x="2700609" y="1413179"/>
                    <a:pt x="2697008" y="1416780"/>
                  </a:cubicBezTo>
                  <a:cubicBezTo>
                    <a:pt x="2693407" y="1420381"/>
                    <a:pt x="2688523" y="1422404"/>
                    <a:pt x="2683431" y="1422404"/>
                  </a:cubicBezTo>
                  <a:lnTo>
                    <a:pt x="19201" y="1422404"/>
                  </a:lnTo>
                  <a:cubicBezTo>
                    <a:pt x="14109" y="1422404"/>
                    <a:pt x="9225" y="1420381"/>
                    <a:pt x="5624" y="1416780"/>
                  </a:cubicBezTo>
                  <a:cubicBezTo>
                    <a:pt x="2023" y="1413179"/>
                    <a:pt x="0" y="1408295"/>
                    <a:pt x="0" y="1403203"/>
                  </a:cubicBezTo>
                  <a:lnTo>
                    <a:pt x="0" y="19201"/>
                  </a:lnTo>
                  <a:cubicBezTo>
                    <a:pt x="0" y="14109"/>
                    <a:pt x="2023" y="9225"/>
                    <a:pt x="5624" y="5624"/>
                  </a:cubicBezTo>
                  <a:cubicBezTo>
                    <a:pt x="9225" y="2023"/>
                    <a:pt x="14109" y="0"/>
                    <a:pt x="19201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14"/>
            <p:cNvSpPr txBox="1"/>
            <p:nvPr/>
          </p:nvSpPr>
          <p:spPr>
            <a:xfrm>
              <a:off x="0" y="-9525"/>
              <a:ext cx="2702632" cy="14319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0" name="Google Shape;160;p14"/>
          <p:cNvGrpSpPr/>
          <p:nvPr/>
        </p:nvGrpSpPr>
        <p:grpSpPr>
          <a:xfrm>
            <a:off x="971000" y="2234026"/>
            <a:ext cx="2574470" cy="402786"/>
            <a:chOff x="0" y="-9525"/>
            <a:chExt cx="1150437" cy="179991"/>
          </a:xfrm>
        </p:grpSpPr>
        <p:sp>
          <p:nvSpPr>
            <p:cNvPr id="161" name="Google Shape;161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3" name="Google Shape;163;p14"/>
          <p:cNvGrpSpPr/>
          <p:nvPr/>
        </p:nvGrpSpPr>
        <p:grpSpPr>
          <a:xfrm>
            <a:off x="3821411" y="2234026"/>
            <a:ext cx="2574470" cy="402786"/>
            <a:chOff x="0" y="-9525"/>
            <a:chExt cx="1150437" cy="179991"/>
          </a:xfrm>
        </p:grpSpPr>
        <p:sp>
          <p:nvSpPr>
            <p:cNvPr id="164" name="Google Shape;164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6" name="Google Shape;166;p14"/>
          <p:cNvGrpSpPr/>
          <p:nvPr/>
        </p:nvGrpSpPr>
        <p:grpSpPr>
          <a:xfrm>
            <a:off x="4388788" y="2836256"/>
            <a:ext cx="719858" cy="608904"/>
            <a:chOff x="0" y="-6946"/>
            <a:chExt cx="959811" cy="811873"/>
          </a:xfrm>
        </p:grpSpPr>
        <p:grpSp>
          <p:nvGrpSpPr>
            <p:cNvPr id="167" name="Google Shape;167;p14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168" name="Google Shape;168;p1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9FA85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9" name="Google Shape;169;p14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70" name="Google Shape;170;p14"/>
            <p:cNvSpPr txBox="1"/>
            <p:nvPr/>
          </p:nvSpPr>
          <p:spPr>
            <a:xfrm>
              <a:off x="0" y="674673"/>
              <a:ext cx="959811" cy="1302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#9FA854</a:t>
              </a:r>
              <a:endParaRPr/>
            </a:p>
          </p:txBody>
        </p:sp>
      </p:grpSp>
      <p:grpSp>
        <p:nvGrpSpPr>
          <p:cNvPr id="171" name="Google Shape;171;p14"/>
          <p:cNvGrpSpPr/>
          <p:nvPr/>
        </p:nvGrpSpPr>
        <p:grpSpPr>
          <a:xfrm>
            <a:off x="5225556" y="2836256"/>
            <a:ext cx="719858" cy="608904"/>
            <a:chOff x="0" y="-6946"/>
            <a:chExt cx="959811" cy="811873"/>
          </a:xfrm>
        </p:grpSpPr>
        <p:grpSp>
          <p:nvGrpSpPr>
            <p:cNvPr id="172" name="Google Shape;172;p14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173" name="Google Shape;173;p1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493A2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4" name="Google Shape;174;p14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75" name="Google Shape;175;p14"/>
            <p:cNvSpPr txBox="1"/>
            <p:nvPr/>
          </p:nvSpPr>
          <p:spPr>
            <a:xfrm>
              <a:off x="0" y="674673"/>
              <a:ext cx="959811" cy="1302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#493A2D</a:t>
              </a:r>
              <a:endParaRPr/>
            </a:p>
          </p:txBody>
        </p:sp>
      </p:grpSp>
      <p:grpSp>
        <p:nvGrpSpPr>
          <p:cNvPr id="176" name="Google Shape;176;p14"/>
          <p:cNvGrpSpPr/>
          <p:nvPr/>
        </p:nvGrpSpPr>
        <p:grpSpPr>
          <a:xfrm>
            <a:off x="797411" y="5567837"/>
            <a:ext cx="6048000" cy="3700495"/>
            <a:chOff x="0" y="-9525"/>
            <a:chExt cx="2702632" cy="1653617"/>
          </a:xfrm>
        </p:grpSpPr>
        <p:sp>
          <p:nvSpPr>
            <p:cNvPr id="177" name="Google Shape;177;p14"/>
            <p:cNvSpPr/>
            <p:nvPr/>
          </p:nvSpPr>
          <p:spPr>
            <a:xfrm>
              <a:off x="0" y="0"/>
              <a:ext cx="2702632" cy="1644092"/>
            </a:xfrm>
            <a:custGeom>
              <a:rect b="b" l="l" r="r" t="t"/>
              <a:pathLst>
                <a:path extrusionOk="0" h="1644092" w="2702632">
                  <a:moveTo>
                    <a:pt x="19201" y="0"/>
                  </a:moveTo>
                  <a:lnTo>
                    <a:pt x="2683431" y="0"/>
                  </a:lnTo>
                  <a:cubicBezTo>
                    <a:pt x="2694035" y="0"/>
                    <a:pt x="2702632" y="8597"/>
                    <a:pt x="2702632" y="19201"/>
                  </a:cubicBezTo>
                  <a:lnTo>
                    <a:pt x="2702632" y="1624891"/>
                  </a:lnTo>
                  <a:cubicBezTo>
                    <a:pt x="2702632" y="1629983"/>
                    <a:pt x="2700609" y="1634867"/>
                    <a:pt x="2697008" y="1638468"/>
                  </a:cubicBezTo>
                  <a:cubicBezTo>
                    <a:pt x="2693407" y="1642069"/>
                    <a:pt x="2688523" y="1644092"/>
                    <a:pt x="2683431" y="1644092"/>
                  </a:cubicBezTo>
                  <a:lnTo>
                    <a:pt x="19201" y="1644092"/>
                  </a:lnTo>
                  <a:cubicBezTo>
                    <a:pt x="14109" y="1644092"/>
                    <a:pt x="9225" y="1642069"/>
                    <a:pt x="5624" y="1638468"/>
                  </a:cubicBezTo>
                  <a:cubicBezTo>
                    <a:pt x="2023" y="1634867"/>
                    <a:pt x="0" y="1629983"/>
                    <a:pt x="0" y="1624891"/>
                  </a:cubicBezTo>
                  <a:lnTo>
                    <a:pt x="0" y="19201"/>
                  </a:lnTo>
                  <a:cubicBezTo>
                    <a:pt x="0" y="14109"/>
                    <a:pt x="2023" y="9225"/>
                    <a:pt x="5624" y="5624"/>
                  </a:cubicBezTo>
                  <a:cubicBezTo>
                    <a:pt x="9225" y="2023"/>
                    <a:pt x="14109" y="0"/>
                    <a:pt x="19201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14"/>
            <p:cNvSpPr txBox="1"/>
            <p:nvPr/>
          </p:nvSpPr>
          <p:spPr>
            <a:xfrm>
              <a:off x="0" y="-9525"/>
              <a:ext cx="2702632" cy="16536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9" name="Google Shape;179;p14"/>
          <p:cNvGrpSpPr/>
          <p:nvPr/>
        </p:nvGrpSpPr>
        <p:grpSpPr>
          <a:xfrm>
            <a:off x="2534176" y="5777387"/>
            <a:ext cx="2574470" cy="402786"/>
            <a:chOff x="0" y="-9525"/>
            <a:chExt cx="1150437" cy="179991"/>
          </a:xfrm>
        </p:grpSpPr>
        <p:sp>
          <p:nvSpPr>
            <p:cNvPr id="180" name="Google Shape;180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2" name="Google Shape;182;p14"/>
          <p:cNvGrpSpPr/>
          <p:nvPr/>
        </p:nvGrpSpPr>
        <p:grpSpPr>
          <a:xfrm>
            <a:off x="4420076" y="3559749"/>
            <a:ext cx="719858" cy="608904"/>
            <a:chOff x="0" y="-6946"/>
            <a:chExt cx="959811" cy="811873"/>
          </a:xfrm>
        </p:grpSpPr>
        <p:grpSp>
          <p:nvGrpSpPr>
            <p:cNvPr id="183" name="Google Shape;183;p14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184" name="Google Shape;184;p1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BB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5" name="Google Shape;185;p14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86" name="Google Shape;186;p14"/>
            <p:cNvSpPr txBox="1"/>
            <p:nvPr/>
          </p:nvSpPr>
          <p:spPr>
            <a:xfrm>
              <a:off x="0" y="674673"/>
              <a:ext cx="959811" cy="1302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#BBFFFF</a:t>
              </a:r>
              <a:endParaRPr/>
            </a:p>
          </p:txBody>
        </p:sp>
      </p:grpSp>
      <p:grpSp>
        <p:nvGrpSpPr>
          <p:cNvPr id="187" name="Google Shape;187;p14"/>
          <p:cNvGrpSpPr/>
          <p:nvPr/>
        </p:nvGrpSpPr>
        <p:grpSpPr>
          <a:xfrm>
            <a:off x="5255711" y="3559749"/>
            <a:ext cx="719858" cy="608904"/>
            <a:chOff x="0" y="-6946"/>
            <a:chExt cx="959811" cy="811873"/>
          </a:xfrm>
        </p:grpSpPr>
        <p:grpSp>
          <p:nvGrpSpPr>
            <p:cNvPr id="188" name="Google Shape;188;p14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189" name="Google Shape;189;p1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0" name="Google Shape;190;p14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91" name="Google Shape;191;p14"/>
            <p:cNvSpPr txBox="1"/>
            <p:nvPr/>
          </p:nvSpPr>
          <p:spPr>
            <a:xfrm>
              <a:off x="0" y="674673"/>
              <a:ext cx="959811" cy="1302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#FFFFFF</a:t>
              </a:r>
              <a:endParaRPr/>
            </a:p>
          </p:txBody>
        </p:sp>
      </p:grpSp>
      <p:sp>
        <p:nvSpPr>
          <p:cNvPr id="192" name="Google Shape;192;p14"/>
          <p:cNvSpPr/>
          <p:nvPr/>
        </p:nvSpPr>
        <p:spPr>
          <a:xfrm>
            <a:off x="522639" y="374284"/>
            <a:ext cx="6514723" cy="1498386"/>
          </a:xfrm>
          <a:custGeom>
            <a:rect b="b" l="l" r="r" t="t"/>
            <a:pathLst>
              <a:path extrusionOk="0" h="1498386" w="6514723">
                <a:moveTo>
                  <a:pt x="0" y="0"/>
                </a:moveTo>
                <a:lnTo>
                  <a:pt x="6514722" y="0"/>
                </a:lnTo>
                <a:lnTo>
                  <a:pt x="6514722" y="1498386"/>
                </a:lnTo>
                <a:lnTo>
                  <a:pt x="0" y="14983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3" name="Google Shape;193;p14"/>
          <p:cNvSpPr/>
          <p:nvPr/>
        </p:nvSpPr>
        <p:spPr>
          <a:xfrm>
            <a:off x="1753936" y="9513897"/>
            <a:ext cx="4052129" cy="931990"/>
          </a:xfrm>
          <a:custGeom>
            <a:rect b="b" l="l" r="r" t="t"/>
            <a:pathLst>
              <a:path extrusionOk="0" h="931990" w="4052129">
                <a:moveTo>
                  <a:pt x="0" y="0"/>
                </a:moveTo>
                <a:lnTo>
                  <a:pt x="4052128" y="0"/>
                </a:lnTo>
                <a:lnTo>
                  <a:pt x="4052128" y="931989"/>
                </a:lnTo>
                <a:lnTo>
                  <a:pt x="0" y="93198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4" name="Google Shape;194;p14"/>
          <p:cNvSpPr/>
          <p:nvPr/>
        </p:nvSpPr>
        <p:spPr>
          <a:xfrm>
            <a:off x="1216277" y="7079902"/>
            <a:ext cx="1872530" cy="430682"/>
          </a:xfrm>
          <a:custGeom>
            <a:rect b="b" l="l" r="r" t="t"/>
            <a:pathLst>
              <a:path extrusionOk="0" h="430682" w="1872530">
                <a:moveTo>
                  <a:pt x="0" y="0"/>
                </a:moveTo>
                <a:lnTo>
                  <a:pt x="1872530" y="0"/>
                </a:lnTo>
                <a:lnTo>
                  <a:pt x="1872530" y="430682"/>
                </a:lnTo>
                <a:lnTo>
                  <a:pt x="0" y="43068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5" name="Google Shape;195;p14"/>
          <p:cNvSpPr/>
          <p:nvPr/>
        </p:nvSpPr>
        <p:spPr>
          <a:xfrm>
            <a:off x="1270816" y="7777892"/>
            <a:ext cx="1817991" cy="836276"/>
          </a:xfrm>
          <a:custGeom>
            <a:rect b="b" l="l" r="r" t="t"/>
            <a:pathLst>
              <a:path extrusionOk="0" h="836276" w="1817991">
                <a:moveTo>
                  <a:pt x="0" y="0"/>
                </a:moveTo>
                <a:lnTo>
                  <a:pt x="1817991" y="0"/>
                </a:lnTo>
                <a:lnTo>
                  <a:pt x="1817991" y="836276"/>
                </a:lnTo>
                <a:lnTo>
                  <a:pt x="0" y="8362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6" name="Google Shape;196;p14"/>
          <p:cNvSpPr/>
          <p:nvPr/>
        </p:nvSpPr>
        <p:spPr>
          <a:xfrm>
            <a:off x="3383577" y="6741745"/>
            <a:ext cx="1593261" cy="1872422"/>
          </a:xfrm>
          <a:custGeom>
            <a:rect b="b" l="l" r="r" t="t"/>
            <a:pathLst>
              <a:path extrusionOk="0" h="1872422" w="1593261">
                <a:moveTo>
                  <a:pt x="0" y="0"/>
                </a:moveTo>
                <a:lnTo>
                  <a:pt x="1593262" y="0"/>
                </a:lnTo>
                <a:lnTo>
                  <a:pt x="1593262" y="1872423"/>
                </a:lnTo>
                <a:lnTo>
                  <a:pt x="0" y="187242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7" name="Google Shape;197;p14"/>
          <p:cNvSpPr/>
          <p:nvPr/>
        </p:nvSpPr>
        <p:spPr>
          <a:xfrm>
            <a:off x="5139934" y="7020002"/>
            <a:ext cx="1573985" cy="1315908"/>
          </a:xfrm>
          <a:custGeom>
            <a:rect b="b" l="l" r="r" t="t"/>
            <a:pathLst>
              <a:path extrusionOk="0" h="1315908" w="1573985">
                <a:moveTo>
                  <a:pt x="0" y="0"/>
                </a:moveTo>
                <a:lnTo>
                  <a:pt x="1573985" y="0"/>
                </a:lnTo>
                <a:lnTo>
                  <a:pt x="1573985" y="1315909"/>
                </a:lnTo>
                <a:lnTo>
                  <a:pt x="0" y="1315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8" name="Google Shape;198;p14"/>
          <p:cNvSpPr txBox="1"/>
          <p:nvPr/>
        </p:nvSpPr>
        <p:spPr>
          <a:xfrm>
            <a:off x="871981" y="1267134"/>
            <a:ext cx="5816038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493A2D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199" name="Google Shape;199;p14"/>
          <p:cNvSpPr txBox="1"/>
          <p:nvPr/>
        </p:nvSpPr>
        <p:spPr>
          <a:xfrm>
            <a:off x="1614586" y="745962"/>
            <a:ext cx="4330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493A2D"/>
                </a:solidFill>
              </a:rPr>
              <a:t>RESOURCE PAGE</a:t>
            </a:r>
            <a:endParaRPr b="1"/>
          </a:p>
        </p:txBody>
      </p:sp>
      <p:sp>
        <p:nvSpPr>
          <p:cNvPr id="200" name="Google Shape;200;p14"/>
          <p:cNvSpPr txBox="1"/>
          <p:nvPr/>
        </p:nvSpPr>
        <p:spPr>
          <a:xfrm>
            <a:off x="1026043" y="2769591"/>
            <a:ext cx="2464384" cy="3101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201" name="Google Shape;201;p14"/>
          <p:cNvSpPr txBox="1"/>
          <p:nvPr/>
        </p:nvSpPr>
        <p:spPr>
          <a:xfrm>
            <a:off x="1067859" y="4712817"/>
            <a:ext cx="2574470" cy="1566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202" name="Google Shape;202;p14"/>
          <p:cNvSpPr txBox="1"/>
          <p:nvPr/>
        </p:nvSpPr>
        <p:spPr>
          <a:xfrm>
            <a:off x="1329797" y="3324544"/>
            <a:ext cx="1856876" cy="11624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BREE SERIF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BREE SERIF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BREE SERIF</a:t>
            </a:r>
            <a:endParaRPr/>
          </a:p>
        </p:txBody>
      </p:sp>
      <p:sp>
        <p:nvSpPr>
          <p:cNvPr id="203" name="Google Shape;203;p14"/>
          <p:cNvSpPr txBox="1"/>
          <p:nvPr/>
        </p:nvSpPr>
        <p:spPr>
          <a:xfrm>
            <a:off x="1329797" y="2335670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204" name="Google Shape;204;p14"/>
          <p:cNvSpPr txBox="1"/>
          <p:nvPr/>
        </p:nvSpPr>
        <p:spPr>
          <a:xfrm>
            <a:off x="4180208" y="2317247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sp>
        <p:nvSpPr>
          <p:cNvPr id="205" name="Google Shape;205;p14"/>
          <p:cNvSpPr txBox="1"/>
          <p:nvPr/>
        </p:nvSpPr>
        <p:spPr>
          <a:xfrm>
            <a:off x="2892973" y="5879031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206" name="Google Shape;206;p14"/>
          <p:cNvSpPr txBox="1"/>
          <p:nvPr/>
        </p:nvSpPr>
        <p:spPr>
          <a:xfrm>
            <a:off x="2324652" y="9800441"/>
            <a:ext cx="2910600" cy="41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493A2D"/>
                </a:solidFill>
              </a:rPr>
              <a:t>DON'T FORGET TO DELETE THIS PAGE BEFORE PRESENTING. </a:t>
            </a:r>
            <a:endParaRPr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BFFFF"/>
        </a:solidFill>
      </p:bgPr>
    </p:bg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5"/>
          <p:cNvSpPr/>
          <p:nvPr/>
        </p:nvSpPr>
        <p:spPr>
          <a:xfrm>
            <a:off x="-754766" y="6801614"/>
            <a:ext cx="3911937" cy="3270521"/>
          </a:xfrm>
          <a:custGeom>
            <a:rect b="b" l="l" r="r" t="t"/>
            <a:pathLst>
              <a:path extrusionOk="0" h="3270521" w="3911937">
                <a:moveTo>
                  <a:pt x="0" y="0"/>
                </a:moveTo>
                <a:lnTo>
                  <a:pt x="3911937" y="0"/>
                </a:lnTo>
                <a:lnTo>
                  <a:pt x="3911937" y="3270520"/>
                </a:lnTo>
                <a:lnTo>
                  <a:pt x="0" y="32705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2" name="Google Shape;212;p15"/>
          <p:cNvSpPr/>
          <p:nvPr/>
        </p:nvSpPr>
        <p:spPr>
          <a:xfrm>
            <a:off x="4629454" y="-475437"/>
            <a:ext cx="3911937" cy="3270521"/>
          </a:xfrm>
          <a:custGeom>
            <a:rect b="b" l="l" r="r" t="t"/>
            <a:pathLst>
              <a:path extrusionOk="0" h="3270521" w="3911937">
                <a:moveTo>
                  <a:pt x="0" y="0"/>
                </a:moveTo>
                <a:lnTo>
                  <a:pt x="3911938" y="0"/>
                </a:lnTo>
                <a:lnTo>
                  <a:pt x="3911938" y="3270520"/>
                </a:lnTo>
                <a:lnTo>
                  <a:pt x="0" y="32705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3" name="Google Shape;213;p15"/>
          <p:cNvSpPr/>
          <p:nvPr/>
        </p:nvSpPr>
        <p:spPr>
          <a:xfrm>
            <a:off x="5340736" y="6642054"/>
            <a:ext cx="2624931" cy="2194537"/>
          </a:xfrm>
          <a:custGeom>
            <a:rect b="b" l="l" r="r" t="t"/>
            <a:pathLst>
              <a:path extrusionOk="0" h="2194537" w="2624931">
                <a:moveTo>
                  <a:pt x="0" y="0"/>
                </a:moveTo>
                <a:lnTo>
                  <a:pt x="2624931" y="0"/>
                </a:lnTo>
                <a:lnTo>
                  <a:pt x="2624931" y="2194537"/>
                </a:lnTo>
                <a:lnTo>
                  <a:pt x="0" y="219453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pic>
        <p:nvPicPr>
          <p:cNvPr id="214" name="Google Shape;214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10125" y="51375"/>
            <a:ext cx="9097754" cy="106933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15" name="Google Shape;215;p15"/>
          <p:cNvGrpSpPr/>
          <p:nvPr/>
        </p:nvGrpSpPr>
        <p:grpSpPr>
          <a:xfrm>
            <a:off x="1845713" y="3945579"/>
            <a:ext cx="3841501" cy="1571045"/>
            <a:chOff x="0" y="-19050"/>
            <a:chExt cx="1658589" cy="678307"/>
          </a:xfrm>
        </p:grpSpPr>
        <p:sp>
          <p:nvSpPr>
            <p:cNvPr id="216" name="Google Shape;216;p15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40307" y="0"/>
                  </a:moveTo>
                  <a:lnTo>
                    <a:pt x="1618283" y="0"/>
                  </a:lnTo>
                  <a:cubicBezTo>
                    <a:pt x="1628972" y="0"/>
                    <a:pt x="1639225" y="4247"/>
                    <a:pt x="1646784" y="11806"/>
                  </a:cubicBezTo>
                  <a:cubicBezTo>
                    <a:pt x="1654343" y="19365"/>
                    <a:pt x="1658589" y="29617"/>
                    <a:pt x="1658589" y="40307"/>
                  </a:cubicBezTo>
                  <a:lnTo>
                    <a:pt x="1658589" y="618950"/>
                  </a:lnTo>
                  <a:cubicBezTo>
                    <a:pt x="1658589" y="629640"/>
                    <a:pt x="1654343" y="639893"/>
                    <a:pt x="1646784" y="647452"/>
                  </a:cubicBezTo>
                  <a:cubicBezTo>
                    <a:pt x="1639225" y="655011"/>
                    <a:pt x="1628972" y="659257"/>
                    <a:pt x="1618283" y="659257"/>
                  </a:cubicBezTo>
                  <a:lnTo>
                    <a:pt x="40307" y="659257"/>
                  </a:lnTo>
                  <a:cubicBezTo>
                    <a:pt x="29617" y="659257"/>
                    <a:pt x="19365" y="655011"/>
                    <a:pt x="11806" y="647452"/>
                  </a:cubicBezTo>
                  <a:cubicBezTo>
                    <a:pt x="4247" y="639893"/>
                    <a:pt x="0" y="629640"/>
                    <a:pt x="0" y="618950"/>
                  </a:cubicBezTo>
                  <a:lnTo>
                    <a:pt x="0" y="40307"/>
                  </a:lnTo>
                  <a:cubicBezTo>
                    <a:pt x="0" y="29617"/>
                    <a:pt x="4247" y="19365"/>
                    <a:pt x="11806" y="11806"/>
                  </a:cubicBezTo>
                  <a:cubicBezTo>
                    <a:pt x="19365" y="4247"/>
                    <a:pt x="29617" y="0"/>
                    <a:pt x="40307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15"/>
            <p:cNvSpPr txBox="1"/>
            <p:nvPr/>
          </p:nvSpPr>
          <p:spPr>
            <a:xfrm>
              <a:off x="0" y="-19050"/>
              <a:ext cx="1658589" cy="6783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2800" lIns="42800" spcFirstLastPara="1" rIns="42800" wrap="square" tIns="42800">
              <a:noAutofit/>
            </a:bodyPr>
            <a:lstStyle/>
            <a:p>
              <a:pPr indent="0" lvl="0" marL="0" marR="0" rtl="0" algn="ctr">
                <a:lnSpc>
                  <a:spcPct val="115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8" name="Google Shape;218;p15"/>
          <p:cNvGrpSpPr/>
          <p:nvPr/>
        </p:nvGrpSpPr>
        <p:grpSpPr>
          <a:xfrm>
            <a:off x="1845713" y="5821122"/>
            <a:ext cx="3841501" cy="1571045"/>
            <a:chOff x="0" y="-19050"/>
            <a:chExt cx="1658589" cy="678307"/>
          </a:xfrm>
        </p:grpSpPr>
        <p:sp>
          <p:nvSpPr>
            <p:cNvPr id="219" name="Google Shape;219;p15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40307" y="0"/>
                  </a:moveTo>
                  <a:lnTo>
                    <a:pt x="1618283" y="0"/>
                  </a:lnTo>
                  <a:cubicBezTo>
                    <a:pt x="1628972" y="0"/>
                    <a:pt x="1639225" y="4247"/>
                    <a:pt x="1646784" y="11806"/>
                  </a:cubicBezTo>
                  <a:cubicBezTo>
                    <a:pt x="1654343" y="19365"/>
                    <a:pt x="1658589" y="29617"/>
                    <a:pt x="1658589" y="40307"/>
                  </a:cubicBezTo>
                  <a:lnTo>
                    <a:pt x="1658589" y="618950"/>
                  </a:lnTo>
                  <a:cubicBezTo>
                    <a:pt x="1658589" y="629640"/>
                    <a:pt x="1654343" y="639893"/>
                    <a:pt x="1646784" y="647452"/>
                  </a:cubicBezTo>
                  <a:cubicBezTo>
                    <a:pt x="1639225" y="655011"/>
                    <a:pt x="1628972" y="659257"/>
                    <a:pt x="1618283" y="659257"/>
                  </a:cubicBezTo>
                  <a:lnTo>
                    <a:pt x="40307" y="659257"/>
                  </a:lnTo>
                  <a:cubicBezTo>
                    <a:pt x="29617" y="659257"/>
                    <a:pt x="19365" y="655011"/>
                    <a:pt x="11806" y="647452"/>
                  </a:cubicBezTo>
                  <a:cubicBezTo>
                    <a:pt x="4247" y="639893"/>
                    <a:pt x="0" y="629640"/>
                    <a:pt x="0" y="618950"/>
                  </a:cubicBezTo>
                  <a:lnTo>
                    <a:pt x="0" y="40307"/>
                  </a:lnTo>
                  <a:cubicBezTo>
                    <a:pt x="0" y="29617"/>
                    <a:pt x="4247" y="19365"/>
                    <a:pt x="11806" y="11806"/>
                  </a:cubicBezTo>
                  <a:cubicBezTo>
                    <a:pt x="19365" y="4247"/>
                    <a:pt x="29617" y="0"/>
                    <a:pt x="40307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p15"/>
            <p:cNvSpPr txBox="1"/>
            <p:nvPr/>
          </p:nvSpPr>
          <p:spPr>
            <a:xfrm>
              <a:off x="0" y="-19050"/>
              <a:ext cx="1658589" cy="6783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2800" lIns="42800" spcFirstLastPara="1" rIns="42800" wrap="square" tIns="42800">
              <a:noAutofit/>
            </a:bodyPr>
            <a:lstStyle/>
            <a:p>
              <a:pPr indent="0" lvl="0" marL="0" marR="0" rtl="0" algn="ctr">
                <a:lnSpc>
                  <a:spcPct val="115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1" name="Google Shape;221;p15"/>
          <p:cNvSpPr/>
          <p:nvPr/>
        </p:nvSpPr>
        <p:spPr>
          <a:xfrm>
            <a:off x="522639" y="2367490"/>
            <a:ext cx="6514723" cy="1498386"/>
          </a:xfrm>
          <a:custGeom>
            <a:rect b="b" l="l" r="r" t="t"/>
            <a:pathLst>
              <a:path extrusionOk="0" h="1498386" w="6514723">
                <a:moveTo>
                  <a:pt x="0" y="0"/>
                </a:moveTo>
                <a:lnTo>
                  <a:pt x="6514722" y="0"/>
                </a:lnTo>
                <a:lnTo>
                  <a:pt x="6514722" y="1498386"/>
                </a:lnTo>
                <a:lnTo>
                  <a:pt x="0" y="14983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2" name="Google Shape;222;p15"/>
          <p:cNvSpPr txBox="1"/>
          <p:nvPr/>
        </p:nvSpPr>
        <p:spPr>
          <a:xfrm>
            <a:off x="1271913" y="3093607"/>
            <a:ext cx="4989101" cy="471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36" u="none" cap="none" strike="noStrike">
                <a:solidFill>
                  <a:srgbClr val="493A2D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223" name="Google Shape;223;p15"/>
          <p:cNvSpPr/>
          <p:nvPr/>
        </p:nvSpPr>
        <p:spPr>
          <a:xfrm>
            <a:off x="2216529" y="7673917"/>
            <a:ext cx="3021411" cy="694924"/>
          </a:xfrm>
          <a:custGeom>
            <a:rect b="b" l="l" r="r" t="t"/>
            <a:pathLst>
              <a:path extrusionOk="0" h="694924" w="3021411">
                <a:moveTo>
                  <a:pt x="0" y="0"/>
                </a:moveTo>
                <a:lnTo>
                  <a:pt x="3021410" y="0"/>
                </a:lnTo>
                <a:lnTo>
                  <a:pt x="3021410" y="694925"/>
                </a:lnTo>
                <a:lnTo>
                  <a:pt x="0" y="6949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4" name="Google Shape;224;p15"/>
          <p:cNvSpPr txBox="1"/>
          <p:nvPr/>
        </p:nvSpPr>
        <p:spPr>
          <a:xfrm>
            <a:off x="2524934" y="7854963"/>
            <a:ext cx="2483100" cy="26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28" u="none" cap="none" strike="noStrike">
                <a:solidFill>
                  <a:srgbClr val="493A2D"/>
                </a:solidFill>
              </a:rPr>
              <a:t>Happy designing!</a:t>
            </a:r>
            <a:endParaRPr b="1"/>
          </a:p>
        </p:txBody>
      </p:sp>
      <p:sp>
        <p:nvSpPr>
          <p:cNvPr id="225" name="Google Shape;225;p15"/>
          <p:cNvSpPr txBox="1"/>
          <p:nvPr/>
        </p:nvSpPr>
        <p:spPr>
          <a:xfrm>
            <a:off x="756685" y="5126452"/>
            <a:ext cx="6019557" cy="1733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6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2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226" name="Google Shape;226;p15"/>
          <p:cNvSpPr txBox="1"/>
          <p:nvPr/>
        </p:nvSpPr>
        <p:spPr>
          <a:xfrm>
            <a:off x="756685" y="6776225"/>
            <a:ext cx="6019557" cy="1733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6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2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227" name="Google Shape;227;p15"/>
          <p:cNvSpPr txBox="1"/>
          <p:nvPr/>
        </p:nvSpPr>
        <p:spPr>
          <a:xfrm>
            <a:off x="1525276" y="2570879"/>
            <a:ext cx="4482300" cy="5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56" u="none" cap="none" strike="noStrike">
                <a:solidFill>
                  <a:srgbClr val="493A2D"/>
                </a:solidFill>
              </a:rPr>
              <a:t>CREDITS</a:t>
            </a:r>
            <a:endParaRPr b="1"/>
          </a:p>
        </p:txBody>
      </p:sp>
      <p:sp>
        <p:nvSpPr>
          <p:cNvPr id="228" name="Google Shape;228;p15"/>
          <p:cNvSpPr txBox="1"/>
          <p:nvPr/>
        </p:nvSpPr>
        <p:spPr>
          <a:xfrm>
            <a:off x="1915715" y="6318935"/>
            <a:ext cx="3701498" cy="372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74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229" name="Google Shape;229;p15"/>
          <p:cNvSpPr/>
          <p:nvPr/>
        </p:nvSpPr>
        <p:spPr>
          <a:xfrm>
            <a:off x="2294989" y="4253034"/>
            <a:ext cx="2942951" cy="735738"/>
          </a:xfrm>
          <a:custGeom>
            <a:rect b="b" l="l" r="r" t="t"/>
            <a:pathLst>
              <a:path extrusionOk="0" h="735738" w="2942951">
                <a:moveTo>
                  <a:pt x="0" y="0"/>
                </a:moveTo>
                <a:lnTo>
                  <a:pt x="2942950" y="0"/>
                </a:lnTo>
                <a:lnTo>
                  <a:pt x="2942950" y="735738"/>
                </a:lnTo>
                <a:lnTo>
                  <a:pt x="0" y="7357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