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Jua"/>
      <p:regular r:id="rId9"/>
    </p:embeddedFont>
    <p:embeddedFont>
      <p:font typeface="Archivo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Archivo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u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BC5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20335" y="2484832"/>
            <a:ext cx="6733327" cy="1090767"/>
            <a:chOff x="0" y="-19050"/>
            <a:chExt cx="2413033" cy="390900"/>
          </a:xfrm>
        </p:grpSpPr>
        <p:sp>
          <p:nvSpPr>
            <p:cNvPr id="11" name="Google Shape;11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413392" y="2392297"/>
            <a:ext cx="6733327" cy="1090767"/>
            <a:chOff x="0" y="-19050"/>
            <a:chExt cx="2413033" cy="390900"/>
          </a:xfrm>
        </p:grpSpPr>
        <p:sp>
          <p:nvSpPr>
            <p:cNvPr id="14" name="Google Shape;14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" name="Google Shape;16;p2"/>
          <p:cNvSpPr/>
          <p:nvPr/>
        </p:nvSpPr>
        <p:spPr>
          <a:xfrm>
            <a:off x="5340211" y="1809991"/>
            <a:ext cx="1656897" cy="1672707"/>
          </a:xfrm>
          <a:custGeom>
            <a:rect b="b" l="l" r="r" t="t"/>
            <a:pathLst>
              <a:path extrusionOk="0" h="1672707" w="1656897">
                <a:moveTo>
                  <a:pt x="0" y="0"/>
                </a:moveTo>
                <a:lnTo>
                  <a:pt x="1656897" y="0"/>
                </a:lnTo>
                <a:lnTo>
                  <a:pt x="1656897" y="1672706"/>
                </a:lnTo>
                <a:lnTo>
                  <a:pt x="0" y="16727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60228" l="0" r="0" t="0"/>
            </a:stretch>
          </a:blipFill>
          <a:ln>
            <a:noFill/>
          </a:ln>
        </p:spPr>
      </p:sp>
      <p:grpSp>
        <p:nvGrpSpPr>
          <p:cNvPr id="17" name="Google Shape;17;p2"/>
          <p:cNvGrpSpPr/>
          <p:nvPr/>
        </p:nvGrpSpPr>
        <p:grpSpPr>
          <a:xfrm>
            <a:off x="413392" y="4226260"/>
            <a:ext cx="6733327" cy="1090767"/>
            <a:chOff x="0" y="-19050"/>
            <a:chExt cx="2413033" cy="390900"/>
          </a:xfrm>
        </p:grpSpPr>
        <p:sp>
          <p:nvSpPr>
            <p:cNvPr id="18" name="Google Shape;18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413392" y="4119385"/>
            <a:ext cx="6733327" cy="1090767"/>
            <a:chOff x="0" y="-19050"/>
            <a:chExt cx="2413033" cy="390900"/>
          </a:xfrm>
        </p:grpSpPr>
        <p:sp>
          <p:nvSpPr>
            <p:cNvPr id="21" name="Google Shape;21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" name="Google Shape;23;p2"/>
          <p:cNvSpPr/>
          <p:nvPr/>
        </p:nvSpPr>
        <p:spPr>
          <a:xfrm flipH="1">
            <a:off x="655184" y="3596718"/>
            <a:ext cx="1475223" cy="1613067"/>
          </a:xfrm>
          <a:custGeom>
            <a:rect b="b" l="l" r="r" t="t"/>
            <a:pathLst>
              <a:path extrusionOk="0" h="1613067" w="1475223">
                <a:moveTo>
                  <a:pt x="1475223" y="0"/>
                </a:moveTo>
                <a:lnTo>
                  <a:pt x="0" y="0"/>
                </a:lnTo>
                <a:lnTo>
                  <a:pt x="0" y="1613067"/>
                </a:lnTo>
                <a:lnTo>
                  <a:pt x="1475223" y="1613067"/>
                </a:lnTo>
                <a:lnTo>
                  <a:pt x="147522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" name="Google Shape;24;p2"/>
          <p:cNvGrpSpPr/>
          <p:nvPr/>
        </p:nvGrpSpPr>
        <p:grpSpPr>
          <a:xfrm>
            <a:off x="413392" y="5897478"/>
            <a:ext cx="6733327" cy="1090767"/>
            <a:chOff x="0" y="-19050"/>
            <a:chExt cx="2413033" cy="390900"/>
          </a:xfrm>
        </p:grpSpPr>
        <p:sp>
          <p:nvSpPr>
            <p:cNvPr id="25" name="Google Shape;25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413392" y="5788892"/>
            <a:ext cx="6733327" cy="1090767"/>
            <a:chOff x="0" y="-19050"/>
            <a:chExt cx="2413033" cy="390900"/>
          </a:xfrm>
        </p:grpSpPr>
        <p:sp>
          <p:nvSpPr>
            <p:cNvPr id="28" name="Google Shape;28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2"/>
          <p:cNvSpPr/>
          <p:nvPr/>
        </p:nvSpPr>
        <p:spPr>
          <a:xfrm>
            <a:off x="5422980" y="5421435"/>
            <a:ext cx="1491359" cy="1457857"/>
          </a:xfrm>
          <a:custGeom>
            <a:rect b="b" l="l" r="r" t="t"/>
            <a:pathLst>
              <a:path extrusionOk="0" h="1457857" w="1491359">
                <a:moveTo>
                  <a:pt x="0" y="0"/>
                </a:moveTo>
                <a:lnTo>
                  <a:pt x="1491359" y="0"/>
                </a:lnTo>
                <a:lnTo>
                  <a:pt x="1491359" y="1457857"/>
                </a:lnTo>
                <a:lnTo>
                  <a:pt x="0" y="1457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3529" l="0" r="0" t="0"/>
            </a:stretch>
          </a:blipFill>
          <a:ln>
            <a:noFill/>
          </a:ln>
        </p:spPr>
      </p:sp>
      <p:grpSp>
        <p:nvGrpSpPr>
          <p:cNvPr id="31" name="Google Shape;31;p2"/>
          <p:cNvGrpSpPr/>
          <p:nvPr/>
        </p:nvGrpSpPr>
        <p:grpSpPr>
          <a:xfrm>
            <a:off x="413392" y="7620522"/>
            <a:ext cx="6733327" cy="1090767"/>
            <a:chOff x="0" y="-19050"/>
            <a:chExt cx="2413033" cy="390900"/>
          </a:xfrm>
        </p:grpSpPr>
        <p:sp>
          <p:nvSpPr>
            <p:cNvPr id="32" name="Google Shape;32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413392" y="7516135"/>
            <a:ext cx="6733327" cy="1086133"/>
            <a:chOff x="0" y="-19050"/>
            <a:chExt cx="2413033" cy="389239"/>
          </a:xfrm>
        </p:grpSpPr>
        <p:sp>
          <p:nvSpPr>
            <p:cNvPr id="35" name="Google Shape;35;p2"/>
            <p:cNvSpPr/>
            <p:nvPr/>
          </p:nvSpPr>
          <p:spPr>
            <a:xfrm>
              <a:off x="0" y="0"/>
              <a:ext cx="2413033" cy="370189"/>
            </a:xfrm>
            <a:custGeom>
              <a:rect b="b" l="l" r="r" t="t"/>
              <a:pathLst>
                <a:path extrusionOk="0" h="370189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7646"/>
                  </a:lnTo>
                  <a:cubicBezTo>
                    <a:pt x="2413033" y="338930"/>
                    <a:pt x="2408551" y="349750"/>
                    <a:pt x="2400572" y="357729"/>
                  </a:cubicBezTo>
                  <a:cubicBezTo>
                    <a:pt x="2392594" y="365707"/>
                    <a:pt x="2381773" y="370189"/>
                    <a:pt x="2370490" y="370189"/>
                  </a:cubicBezTo>
                  <a:lnTo>
                    <a:pt x="42543" y="370189"/>
                  </a:lnTo>
                  <a:cubicBezTo>
                    <a:pt x="31260" y="370189"/>
                    <a:pt x="20439" y="365707"/>
                    <a:pt x="12461" y="357729"/>
                  </a:cubicBezTo>
                  <a:cubicBezTo>
                    <a:pt x="4482" y="349750"/>
                    <a:pt x="0" y="338930"/>
                    <a:pt x="0" y="327646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2"/>
            <p:cNvSpPr txBox="1"/>
            <p:nvPr/>
          </p:nvSpPr>
          <p:spPr>
            <a:xfrm>
              <a:off x="0" y="-19050"/>
              <a:ext cx="2412900" cy="3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" name="Google Shape;37;p2"/>
          <p:cNvSpPr/>
          <p:nvPr/>
        </p:nvSpPr>
        <p:spPr>
          <a:xfrm flipH="1">
            <a:off x="792000" y="7054896"/>
            <a:ext cx="1201590" cy="1547356"/>
          </a:xfrm>
          <a:custGeom>
            <a:rect b="b" l="l" r="r" t="t"/>
            <a:pathLst>
              <a:path extrusionOk="0" h="1547356" w="1201590">
                <a:moveTo>
                  <a:pt x="1201590" y="0"/>
                </a:moveTo>
                <a:lnTo>
                  <a:pt x="0" y="0"/>
                </a:lnTo>
                <a:lnTo>
                  <a:pt x="0" y="1547356"/>
                </a:lnTo>
                <a:lnTo>
                  <a:pt x="1201590" y="1547356"/>
                </a:lnTo>
                <a:lnTo>
                  <a:pt x="120159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26359" l="0" r="0" t="0"/>
            </a:stretch>
          </a:blipFill>
          <a:ln>
            <a:noFill/>
          </a:ln>
        </p:spPr>
      </p:sp>
      <p:grpSp>
        <p:nvGrpSpPr>
          <p:cNvPr id="38" name="Google Shape;38;p2"/>
          <p:cNvGrpSpPr/>
          <p:nvPr/>
        </p:nvGrpSpPr>
        <p:grpSpPr>
          <a:xfrm>
            <a:off x="420335" y="9364221"/>
            <a:ext cx="6733327" cy="1090767"/>
            <a:chOff x="0" y="-19050"/>
            <a:chExt cx="2413033" cy="390900"/>
          </a:xfrm>
        </p:grpSpPr>
        <p:sp>
          <p:nvSpPr>
            <p:cNvPr id="39" name="Google Shape;39;p2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2"/>
            <p:cNvSpPr txBox="1"/>
            <p:nvPr/>
          </p:nvSpPr>
          <p:spPr>
            <a:xfrm>
              <a:off x="0" y="-19050"/>
              <a:ext cx="24129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413392" y="9251500"/>
            <a:ext cx="6733327" cy="1086133"/>
            <a:chOff x="0" y="-19050"/>
            <a:chExt cx="2413033" cy="389239"/>
          </a:xfrm>
        </p:grpSpPr>
        <p:sp>
          <p:nvSpPr>
            <p:cNvPr id="42" name="Google Shape;42;p2"/>
            <p:cNvSpPr/>
            <p:nvPr/>
          </p:nvSpPr>
          <p:spPr>
            <a:xfrm>
              <a:off x="0" y="0"/>
              <a:ext cx="2413033" cy="370189"/>
            </a:xfrm>
            <a:custGeom>
              <a:rect b="b" l="l" r="r" t="t"/>
              <a:pathLst>
                <a:path extrusionOk="0" h="370189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7646"/>
                  </a:lnTo>
                  <a:cubicBezTo>
                    <a:pt x="2413033" y="338930"/>
                    <a:pt x="2408551" y="349750"/>
                    <a:pt x="2400572" y="357729"/>
                  </a:cubicBezTo>
                  <a:cubicBezTo>
                    <a:pt x="2392594" y="365707"/>
                    <a:pt x="2381773" y="370189"/>
                    <a:pt x="2370490" y="370189"/>
                  </a:cubicBezTo>
                  <a:lnTo>
                    <a:pt x="42543" y="370189"/>
                  </a:lnTo>
                  <a:cubicBezTo>
                    <a:pt x="31260" y="370189"/>
                    <a:pt x="20439" y="365707"/>
                    <a:pt x="12461" y="357729"/>
                  </a:cubicBezTo>
                  <a:cubicBezTo>
                    <a:pt x="4482" y="349750"/>
                    <a:pt x="0" y="338930"/>
                    <a:pt x="0" y="327646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 txBox="1"/>
            <p:nvPr/>
          </p:nvSpPr>
          <p:spPr>
            <a:xfrm>
              <a:off x="0" y="-19050"/>
              <a:ext cx="2412900" cy="3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p2"/>
          <p:cNvSpPr/>
          <p:nvPr/>
        </p:nvSpPr>
        <p:spPr>
          <a:xfrm flipH="1">
            <a:off x="5618434" y="8811802"/>
            <a:ext cx="1100450" cy="1568851"/>
          </a:xfrm>
          <a:custGeom>
            <a:rect b="b" l="l" r="r" t="t"/>
            <a:pathLst>
              <a:path extrusionOk="0" h="1568851" w="1100450">
                <a:moveTo>
                  <a:pt x="1100450" y="0"/>
                </a:moveTo>
                <a:lnTo>
                  <a:pt x="0" y="0"/>
                </a:lnTo>
                <a:lnTo>
                  <a:pt x="0" y="1568851"/>
                </a:lnTo>
                <a:lnTo>
                  <a:pt x="1100450" y="1568851"/>
                </a:lnTo>
                <a:lnTo>
                  <a:pt x="110045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24049" l="0" r="0" t="0"/>
            </a:stretch>
          </a:blipFill>
          <a:ln>
            <a:noFill/>
          </a:ln>
        </p:spPr>
      </p:sp>
      <p:sp>
        <p:nvSpPr>
          <p:cNvPr id="45" name="Google Shape;45;p2"/>
          <p:cNvSpPr txBox="1"/>
          <p:nvPr/>
        </p:nvSpPr>
        <p:spPr>
          <a:xfrm>
            <a:off x="1108925" y="2764686"/>
            <a:ext cx="4197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300">
              <a:latin typeface="Jua"/>
              <a:ea typeface="Jua"/>
              <a:cs typeface="Jua"/>
              <a:sym typeface="Jua"/>
            </a:endParaRPr>
          </a:p>
        </p:txBody>
      </p:sp>
      <p:sp>
        <p:nvSpPr>
          <p:cNvPr id="46" name="Google Shape;46;p2"/>
          <p:cNvSpPr txBox="1"/>
          <p:nvPr/>
        </p:nvSpPr>
        <p:spPr>
          <a:xfrm>
            <a:off x="1890391" y="4506648"/>
            <a:ext cx="50304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Jua"/>
              <a:ea typeface="Jua"/>
              <a:cs typeface="Jua"/>
              <a:sym typeface="Jua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832200" y="6161281"/>
            <a:ext cx="466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300">
              <a:latin typeface="Jua"/>
              <a:ea typeface="Jua"/>
              <a:cs typeface="Jua"/>
              <a:sym typeface="Jua"/>
            </a:endParaRPr>
          </a:p>
        </p:txBody>
      </p:sp>
      <p:sp>
        <p:nvSpPr>
          <p:cNvPr id="48" name="Google Shape;48;p2"/>
          <p:cNvSpPr txBox="1"/>
          <p:nvPr/>
        </p:nvSpPr>
        <p:spPr>
          <a:xfrm>
            <a:off x="1955751" y="7901257"/>
            <a:ext cx="503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300">
              <a:latin typeface="Jua"/>
              <a:ea typeface="Jua"/>
              <a:cs typeface="Jua"/>
              <a:sym typeface="Jua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832200" y="9621746"/>
            <a:ext cx="4667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300">
              <a:latin typeface="Jua"/>
              <a:ea typeface="Jua"/>
              <a:cs typeface="Jua"/>
              <a:sym typeface="Jua"/>
            </a:endParaRPr>
          </a:p>
        </p:txBody>
      </p:sp>
      <p:sp>
        <p:nvSpPr>
          <p:cNvPr id="50" name="Google Shape;50;p2"/>
          <p:cNvSpPr txBox="1"/>
          <p:nvPr/>
        </p:nvSpPr>
        <p:spPr>
          <a:xfrm>
            <a:off x="0" y="395003"/>
            <a:ext cx="75600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CLICK TO EDIT THEME TITLE STYLE</a:t>
            </a:r>
            <a:endParaRPr sz="700"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51" name="Google Shape;51;p2"/>
          <p:cNvSpPr txBox="1"/>
          <p:nvPr/>
        </p:nvSpPr>
        <p:spPr>
          <a:xfrm>
            <a:off x="838671" y="1196110"/>
            <a:ext cx="5879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Jua"/>
                <a:ea typeface="Jua"/>
                <a:cs typeface="Jua"/>
                <a:sym typeface="Jua"/>
              </a:rPr>
              <a:t>Click to edit theme subtitle style</a:t>
            </a:r>
            <a:endParaRPr sz="20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solidFill>
          <a:srgbClr val="FFBC50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8" name="Google Shape;9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rgbClr val="FFBC50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/>
          <p:nvPr>
            <p:ph type="title"/>
          </p:nvPr>
        </p:nvSpPr>
        <p:spPr>
          <a:xfrm>
            <a:off x="456650" y="227025"/>
            <a:ext cx="66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bg>
      <p:bgPr>
        <a:solidFill>
          <a:srgbClr val="FFBC50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FBC50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FFBC50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"/>
          <p:cNvSpPr txBox="1"/>
          <p:nvPr>
            <p:ph type="ctrTitle"/>
          </p:nvPr>
        </p:nvSpPr>
        <p:spPr>
          <a:xfrm>
            <a:off x="279950" y="2128300"/>
            <a:ext cx="69966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22505"/>
              </a:buClr>
              <a:buSzPts val="5000"/>
              <a:buNone/>
              <a:defRPr b="1" sz="5000">
                <a:solidFill>
                  <a:srgbClr val="A2250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Font typeface="Archivo Black"/>
              <a:buNone/>
              <a:defRPr sz="5000"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/>
        </p:txBody>
      </p:sp>
      <p:sp>
        <p:nvSpPr>
          <p:cNvPr id="56" name="Google Shape;56;p4"/>
          <p:cNvSpPr txBox="1"/>
          <p:nvPr>
            <p:ph idx="1" type="subTitle"/>
          </p:nvPr>
        </p:nvSpPr>
        <p:spPr>
          <a:xfrm>
            <a:off x="577850" y="39901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3000"/>
              <a:buFont typeface="Jua"/>
              <a:buNone/>
              <a:defRPr sz="3000">
                <a:latin typeface="Jua"/>
                <a:ea typeface="Jua"/>
                <a:cs typeface="Jua"/>
                <a:sym typeface="Jua"/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rgbClr val="FFBC5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title"/>
          </p:nvPr>
        </p:nvSpPr>
        <p:spPr>
          <a:xfrm>
            <a:off x="465350" y="379550"/>
            <a:ext cx="662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22505"/>
              </a:buClr>
              <a:buSzPts val="2400"/>
              <a:buNone/>
              <a:defRPr b="1" sz="5000">
                <a:solidFill>
                  <a:srgbClr val="A2250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" type="body"/>
          </p:nvPr>
        </p:nvSpPr>
        <p:spPr>
          <a:xfrm>
            <a:off x="457200" y="19050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91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a"/>
              <a:buChar char="•"/>
              <a:defRPr sz="3000">
                <a:latin typeface="Jua"/>
                <a:ea typeface="Jua"/>
                <a:cs typeface="Jua"/>
                <a:sym typeface="Jua"/>
              </a:defRPr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–"/>
              <a:defRPr>
                <a:latin typeface="Jua"/>
                <a:ea typeface="Jua"/>
                <a:cs typeface="Jua"/>
                <a:sym typeface="Jua"/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•"/>
              <a:defRPr>
                <a:latin typeface="Jua"/>
                <a:ea typeface="Jua"/>
                <a:cs typeface="Jua"/>
                <a:sym typeface="Jua"/>
              </a:defRPr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–"/>
              <a:defRPr>
                <a:latin typeface="Jua"/>
                <a:ea typeface="Jua"/>
                <a:cs typeface="Jua"/>
                <a:sym typeface="Jua"/>
              </a:defRPr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»"/>
              <a:defRPr>
                <a:latin typeface="Jua"/>
                <a:ea typeface="Jua"/>
                <a:cs typeface="Jua"/>
                <a:sym typeface="Jua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•"/>
              <a:defRPr>
                <a:latin typeface="Jua"/>
                <a:ea typeface="Jua"/>
                <a:cs typeface="Jua"/>
                <a:sym typeface="Jua"/>
              </a:defRPr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•"/>
              <a:defRPr>
                <a:latin typeface="Jua"/>
                <a:ea typeface="Jua"/>
                <a:cs typeface="Jua"/>
                <a:sym typeface="Jua"/>
              </a:defRPr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•"/>
              <a:defRPr>
                <a:latin typeface="Jua"/>
                <a:ea typeface="Jua"/>
                <a:cs typeface="Jua"/>
                <a:sym typeface="Jua"/>
              </a:defRPr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Jua"/>
              <a:buChar char="•"/>
              <a:defRPr>
                <a:latin typeface="Jua"/>
                <a:ea typeface="Jua"/>
                <a:cs typeface="Jua"/>
                <a:sym typeface="Jua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BC50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/>
          <p:nvPr>
            <p:ph type="title"/>
          </p:nvPr>
        </p:nvSpPr>
        <p:spPr>
          <a:xfrm>
            <a:off x="722323" y="4864100"/>
            <a:ext cx="62916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Calibri"/>
              <a:buNone/>
              <a:defRPr b="1" sz="55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30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2300"/>
              <a:buNone/>
              <a:defRPr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2300"/>
              <a:buNone/>
              <a:defRPr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rgbClr val="FFBC50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 txBox="1"/>
          <p:nvPr>
            <p:ph type="title"/>
          </p:nvPr>
        </p:nvSpPr>
        <p:spPr>
          <a:xfrm>
            <a:off x="456650" y="227025"/>
            <a:ext cx="66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" type="body"/>
          </p:nvPr>
        </p:nvSpPr>
        <p:spPr>
          <a:xfrm>
            <a:off x="457200" y="1911927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7"/>
          <p:cNvSpPr txBox="1"/>
          <p:nvPr>
            <p:ph idx="2" type="body"/>
          </p:nvPr>
        </p:nvSpPr>
        <p:spPr>
          <a:xfrm>
            <a:off x="4648200" y="1911927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solidFill>
          <a:srgbClr val="FFBC5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"/>
          <p:cNvSpPr txBox="1"/>
          <p:nvPr>
            <p:ph type="title"/>
          </p:nvPr>
        </p:nvSpPr>
        <p:spPr>
          <a:xfrm>
            <a:off x="456650" y="227025"/>
            <a:ext cx="66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7" name="Google Shape;77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9" name="Google Shape;7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FFBC50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/>
          <p:nvPr>
            <p:ph type="title"/>
          </p:nvPr>
        </p:nvSpPr>
        <p:spPr>
          <a:xfrm>
            <a:off x="456650" y="227025"/>
            <a:ext cx="66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solidFill>
          <a:srgbClr val="FFBC5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0" name="Google Shape;90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1" name="Google Shape;9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6650" y="227025"/>
            <a:ext cx="6643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A22505"/>
              </a:buClr>
              <a:buSzPts val="5000"/>
              <a:buFont typeface="Archivo Black"/>
              <a:buNone/>
              <a:defRPr i="0" sz="5000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8288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91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Jua"/>
              <a:buChar char="•"/>
              <a:defRPr i="0" sz="30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indent="-3746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–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indent="-37465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•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indent="-3746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–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indent="-3746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»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indent="-3746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•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indent="-3746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•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indent="-3746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•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indent="-3746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Jua"/>
              <a:buChar char="•"/>
              <a:defRPr i="0" sz="2300" u="none" cap="none" strike="noStrike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50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14"/>
          <p:cNvGrpSpPr/>
          <p:nvPr/>
        </p:nvGrpSpPr>
        <p:grpSpPr>
          <a:xfrm>
            <a:off x="420335" y="2484833"/>
            <a:ext cx="6733217" cy="1090399"/>
            <a:chOff x="0" y="-19050"/>
            <a:chExt cx="2413033" cy="390775"/>
          </a:xfrm>
        </p:grpSpPr>
        <p:sp>
          <p:nvSpPr>
            <p:cNvPr id="118" name="Google Shape;118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4"/>
          <p:cNvGrpSpPr/>
          <p:nvPr/>
        </p:nvGrpSpPr>
        <p:grpSpPr>
          <a:xfrm>
            <a:off x="413392" y="2392298"/>
            <a:ext cx="6733217" cy="1090399"/>
            <a:chOff x="0" y="-19050"/>
            <a:chExt cx="2413033" cy="390775"/>
          </a:xfrm>
        </p:grpSpPr>
        <p:sp>
          <p:nvSpPr>
            <p:cNvPr id="121" name="Google Shape;121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14"/>
          <p:cNvSpPr/>
          <p:nvPr/>
        </p:nvSpPr>
        <p:spPr>
          <a:xfrm>
            <a:off x="5340211" y="1809991"/>
            <a:ext cx="1656897" cy="1672707"/>
          </a:xfrm>
          <a:custGeom>
            <a:rect b="b" l="l" r="r" t="t"/>
            <a:pathLst>
              <a:path extrusionOk="0" h="1672707" w="1656897">
                <a:moveTo>
                  <a:pt x="0" y="0"/>
                </a:moveTo>
                <a:lnTo>
                  <a:pt x="1656897" y="0"/>
                </a:lnTo>
                <a:lnTo>
                  <a:pt x="1656897" y="1672706"/>
                </a:lnTo>
                <a:lnTo>
                  <a:pt x="0" y="16727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60233" l="0" r="0" t="0"/>
            </a:stretch>
          </a:blipFill>
          <a:ln>
            <a:noFill/>
          </a:ln>
        </p:spPr>
      </p:sp>
      <p:grpSp>
        <p:nvGrpSpPr>
          <p:cNvPr id="124" name="Google Shape;124;p14"/>
          <p:cNvGrpSpPr/>
          <p:nvPr/>
        </p:nvGrpSpPr>
        <p:grpSpPr>
          <a:xfrm>
            <a:off x="413392" y="4226261"/>
            <a:ext cx="6733217" cy="1090399"/>
            <a:chOff x="0" y="-19050"/>
            <a:chExt cx="2413033" cy="390775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413392" y="4119386"/>
            <a:ext cx="6733217" cy="1090399"/>
            <a:chOff x="0" y="-19050"/>
            <a:chExt cx="2413033" cy="390775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14"/>
          <p:cNvSpPr/>
          <p:nvPr/>
        </p:nvSpPr>
        <p:spPr>
          <a:xfrm flipH="1">
            <a:off x="655184" y="3596718"/>
            <a:ext cx="1475223" cy="1613067"/>
          </a:xfrm>
          <a:custGeom>
            <a:rect b="b" l="l" r="r" t="t"/>
            <a:pathLst>
              <a:path extrusionOk="0" h="1613067" w="1475223">
                <a:moveTo>
                  <a:pt x="1475223" y="0"/>
                </a:moveTo>
                <a:lnTo>
                  <a:pt x="0" y="0"/>
                </a:lnTo>
                <a:lnTo>
                  <a:pt x="0" y="1613067"/>
                </a:lnTo>
                <a:lnTo>
                  <a:pt x="1475223" y="1613067"/>
                </a:lnTo>
                <a:lnTo>
                  <a:pt x="1475223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1" name="Google Shape;131;p14"/>
          <p:cNvGrpSpPr/>
          <p:nvPr/>
        </p:nvGrpSpPr>
        <p:grpSpPr>
          <a:xfrm>
            <a:off x="413392" y="5897479"/>
            <a:ext cx="6733217" cy="1090399"/>
            <a:chOff x="0" y="-19050"/>
            <a:chExt cx="2413033" cy="390775"/>
          </a:xfrm>
        </p:grpSpPr>
        <p:sp>
          <p:nvSpPr>
            <p:cNvPr id="132" name="Google Shape;132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413392" y="5788893"/>
            <a:ext cx="6733217" cy="1090399"/>
            <a:chOff x="0" y="-19050"/>
            <a:chExt cx="2413033" cy="390775"/>
          </a:xfrm>
        </p:grpSpPr>
        <p:sp>
          <p:nvSpPr>
            <p:cNvPr id="135" name="Google Shape;135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14"/>
          <p:cNvSpPr/>
          <p:nvPr/>
        </p:nvSpPr>
        <p:spPr>
          <a:xfrm>
            <a:off x="5422980" y="5421435"/>
            <a:ext cx="1491359" cy="1457857"/>
          </a:xfrm>
          <a:custGeom>
            <a:rect b="b" l="l" r="r" t="t"/>
            <a:pathLst>
              <a:path extrusionOk="0" h="1457857" w="1491359">
                <a:moveTo>
                  <a:pt x="0" y="0"/>
                </a:moveTo>
                <a:lnTo>
                  <a:pt x="1491359" y="0"/>
                </a:lnTo>
                <a:lnTo>
                  <a:pt x="1491359" y="1457857"/>
                </a:lnTo>
                <a:lnTo>
                  <a:pt x="0" y="14578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3527" l="0" r="0" t="0"/>
            </a:stretch>
          </a:blipFill>
          <a:ln>
            <a:noFill/>
          </a:ln>
        </p:spPr>
      </p:sp>
      <p:grpSp>
        <p:nvGrpSpPr>
          <p:cNvPr id="138" name="Google Shape;138;p14"/>
          <p:cNvGrpSpPr/>
          <p:nvPr/>
        </p:nvGrpSpPr>
        <p:grpSpPr>
          <a:xfrm>
            <a:off x="413392" y="7620523"/>
            <a:ext cx="6733217" cy="1090399"/>
            <a:chOff x="0" y="-19050"/>
            <a:chExt cx="2413033" cy="390775"/>
          </a:xfrm>
        </p:grpSpPr>
        <p:sp>
          <p:nvSpPr>
            <p:cNvPr id="139" name="Google Shape;139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" name="Google Shape;141;p14"/>
          <p:cNvGrpSpPr/>
          <p:nvPr/>
        </p:nvGrpSpPr>
        <p:grpSpPr>
          <a:xfrm>
            <a:off x="413392" y="7516136"/>
            <a:ext cx="6733217" cy="1086116"/>
            <a:chOff x="0" y="-19050"/>
            <a:chExt cx="2413033" cy="389239"/>
          </a:xfrm>
        </p:grpSpPr>
        <p:sp>
          <p:nvSpPr>
            <p:cNvPr id="142" name="Google Shape;142;p14"/>
            <p:cNvSpPr/>
            <p:nvPr/>
          </p:nvSpPr>
          <p:spPr>
            <a:xfrm>
              <a:off x="0" y="0"/>
              <a:ext cx="2413033" cy="370189"/>
            </a:xfrm>
            <a:custGeom>
              <a:rect b="b" l="l" r="r" t="t"/>
              <a:pathLst>
                <a:path extrusionOk="0" h="370189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7646"/>
                  </a:lnTo>
                  <a:cubicBezTo>
                    <a:pt x="2413033" y="338930"/>
                    <a:pt x="2408551" y="349750"/>
                    <a:pt x="2400572" y="357729"/>
                  </a:cubicBezTo>
                  <a:cubicBezTo>
                    <a:pt x="2392594" y="365707"/>
                    <a:pt x="2381773" y="370189"/>
                    <a:pt x="2370490" y="370189"/>
                  </a:cubicBezTo>
                  <a:lnTo>
                    <a:pt x="42543" y="370189"/>
                  </a:lnTo>
                  <a:cubicBezTo>
                    <a:pt x="31260" y="370189"/>
                    <a:pt x="20439" y="365707"/>
                    <a:pt x="12461" y="357729"/>
                  </a:cubicBezTo>
                  <a:cubicBezTo>
                    <a:pt x="4482" y="349750"/>
                    <a:pt x="0" y="338930"/>
                    <a:pt x="0" y="327646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0" y="-19050"/>
              <a:ext cx="2413033" cy="389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4" name="Google Shape;144;p14"/>
          <p:cNvSpPr/>
          <p:nvPr/>
        </p:nvSpPr>
        <p:spPr>
          <a:xfrm flipH="1">
            <a:off x="792000" y="7054896"/>
            <a:ext cx="1201590" cy="1547356"/>
          </a:xfrm>
          <a:custGeom>
            <a:rect b="b" l="l" r="r" t="t"/>
            <a:pathLst>
              <a:path extrusionOk="0" h="1547356" w="1201590">
                <a:moveTo>
                  <a:pt x="1201590" y="0"/>
                </a:moveTo>
                <a:lnTo>
                  <a:pt x="0" y="0"/>
                </a:lnTo>
                <a:lnTo>
                  <a:pt x="0" y="1547356"/>
                </a:lnTo>
                <a:lnTo>
                  <a:pt x="1201590" y="1547356"/>
                </a:lnTo>
                <a:lnTo>
                  <a:pt x="120159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26359" l="0" r="0" t="0"/>
            </a:stretch>
          </a:blipFill>
          <a:ln>
            <a:noFill/>
          </a:ln>
        </p:spPr>
      </p:sp>
      <p:grpSp>
        <p:nvGrpSpPr>
          <p:cNvPr id="145" name="Google Shape;145;p14"/>
          <p:cNvGrpSpPr/>
          <p:nvPr/>
        </p:nvGrpSpPr>
        <p:grpSpPr>
          <a:xfrm>
            <a:off x="420335" y="9364222"/>
            <a:ext cx="6733217" cy="1090399"/>
            <a:chOff x="0" y="-19050"/>
            <a:chExt cx="2413033" cy="390775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0"/>
              <a:ext cx="2413033" cy="371725"/>
            </a:xfrm>
            <a:custGeom>
              <a:rect b="b" l="l" r="r" t="t"/>
              <a:pathLst>
                <a:path extrusionOk="0" h="371725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9182"/>
                  </a:lnTo>
                  <a:cubicBezTo>
                    <a:pt x="2413033" y="340465"/>
                    <a:pt x="2408551" y="351286"/>
                    <a:pt x="2400572" y="359264"/>
                  </a:cubicBezTo>
                  <a:cubicBezTo>
                    <a:pt x="2392594" y="367242"/>
                    <a:pt x="2381773" y="371725"/>
                    <a:pt x="2370490" y="371725"/>
                  </a:cubicBezTo>
                  <a:lnTo>
                    <a:pt x="42543" y="371725"/>
                  </a:lnTo>
                  <a:cubicBezTo>
                    <a:pt x="31260" y="371725"/>
                    <a:pt x="20439" y="367242"/>
                    <a:pt x="12461" y="359264"/>
                  </a:cubicBezTo>
                  <a:cubicBezTo>
                    <a:pt x="4482" y="351286"/>
                    <a:pt x="0" y="340465"/>
                    <a:pt x="0" y="329182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0" y="-19050"/>
              <a:ext cx="2413033" cy="390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4"/>
          <p:cNvGrpSpPr/>
          <p:nvPr/>
        </p:nvGrpSpPr>
        <p:grpSpPr>
          <a:xfrm>
            <a:off x="413392" y="9251501"/>
            <a:ext cx="6733217" cy="1086116"/>
            <a:chOff x="0" y="-19050"/>
            <a:chExt cx="2413033" cy="389239"/>
          </a:xfrm>
        </p:grpSpPr>
        <p:sp>
          <p:nvSpPr>
            <p:cNvPr id="149" name="Google Shape;149;p14"/>
            <p:cNvSpPr/>
            <p:nvPr/>
          </p:nvSpPr>
          <p:spPr>
            <a:xfrm>
              <a:off x="0" y="0"/>
              <a:ext cx="2413033" cy="370189"/>
            </a:xfrm>
            <a:custGeom>
              <a:rect b="b" l="l" r="r" t="t"/>
              <a:pathLst>
                <a:path extrusionOk="0" h="370189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327646"/>
                  </a:lnTo>
                  <a:cubicBezTo>
                    <a:pt x="2413033" y="338930"/>
                    <a:pt x="2408551" y="349750"/>
                    <a:pt x="2400572" y="357729"/>
                  </a:cubicBezTo>
                  <a:cubicBezTo>
                    <a:pt x="2392594" y="365707"/>
                    <a:pt x="2381773" y="370189"/>
                    <a:pt x="2370490" y="370189"/>
                  </a:cubicBezTo>
                  <a:lnTo>
                    <a:pt x="42543" y="370189"/>
                  </a:lnTo>
                  <a:cubicBezTo>
                    <a:pt x="31260" y="370189"/>
                    <a:pt x="20439" y="365707"/>
                    <a:pt x="12461" y="357729"/>
                  </a:cubicBezTo>
                  <a:cubicBezTo>
                    <a:pt x="4482" y="349750"/>
                    <a:pt x="0" y="338930"/>
                    <a:pt x="0" y="327646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0" y="-19050"/>
              <a:ext cx="2413033" cy="3892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14"/>
          <p:cNvSpPr/>
          <p:nvPr/>
        </p:nvSpPr>
        <p:spPr>
          <a:xfrm flipH="1">
            <a:off x="5618434" y="8811802"/>
            <a:ext cx="1100450" cy="1568851"/>
          </a:xfrm>
          <a:custGeom>
            <a:rect b="b" l="l" r="r" t="t"/>
            <a:pathLst>
              <a:path extrusionOk="0" h="1568851" w="1100450">
                <a:moveTo>
                  <a:pt x="1100450" y="0"/>
                </a:moveTo>
                <a:lnTo>
                  <a:pt x="0" y="0"/>
                </a:lnTo>
                <a:lnTo>
                  <a:pt x="0" y="1568851"/>
                </a:lnTo>
                <a:lnTo>
                  <a:pt x="1100450" y="1568851"/>
                </a:lnTo>
                <a:lnTo>
                  <a:pt x="110045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4047" l="0" r="0" t="0"/>
            </a:stretch>
          </a:blipFill>
          <a:ln>
            <a:noFill/>
          </a:ln>
        </p:spPr>
      </p:sp>
      <p:sp>
        <p:nvSpPr>
          <p:cNvPr id="152" name="Google Shape;152;p14"/>
          <p:cNvSpPr txBox="1"/>
          <p:nvPr/>
        </p:nvSpPr>
        <p:spPr>
          <a:xfrm>
            <a:off x="1108925" y="2764686"/>
            <a:ext cx="4197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We                    with our</a:t>
            </a:r>
            <a:r>
              <a:rPr b="0" i="0" lang="en-US" sz="2300" u="none" cap="none" strike="noStrike">
                <a:solidFill>
                  <a:srgbClr val="FF5757"/>
                </a:solidFill>
                <a:latin typeface="Jua"/>
                <a:ea typeface="Jua"/>
                <a:cs typeface="Jua"/>
                <a:sym typeface="Jua"/>
              </a:rPr>
              <a:t> </a:t>
            </a:r>
            <a:r>
              <a:rPr b="1" i="0" lang="en-US" sz="23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EYES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. </a:t>
            </a:r>
            <a:endParaRPr/>
          </a:p>
        </p:txBody>
      </p:sp>
      <p:grpSp>
        <p:nvGrpSpPr>
          <p:cNvPr id="153" name="Google Shape;153;p14"/>
          <p:cNvGrpSpPr/>
          <p:nvPr/>
        </p:nvGrpSpPr>
        <p:grpSpPr>
          <a:xfrm>
            <a:off x="1619408" y="2700220"/>
            <a:ext cx="336343" cy="464097"/>
            <a:chOff x="0" y="-19050"/>
            <a:chExt cx="100722" cy="138979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5" name="Google Shape;155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2029289" y="2700220"/>
            <a:ext cx="336343" cy="464097"/>
            <a:chOff x="0" y="-19050"/>
            <a:chExt cx="100722" cy="138979"/>
          </a:xfrm>
        </p:grpSpPr>
        <p:sp>
          <p:nvSpPr>
            <p:cNvPr id="157" name="Google Shape;157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8" name="Google Shape;158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2434026" y="2700220"/>
            <a:ext cx="336343" cy="464097"/>
            <a:chOff x="0" y="-19050"/>
            <a:chExt cx="100722" cy="138979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61" name="Google Shape;161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2" name="Google Shape;162;p14"/>
          <p:cNvSpPr txBox="1"/>
          <p:nvPr/>
        </p:nvSpPr>
        <p:spPr>
          <a:xfrm>
            <a:off x="1890391" y="4506648"/>
            <a:ext cx="5030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We                           with our </a:t>
            </a:r>
            <a:r>
              <a:rPr b="1" i="0" lang="en-US" sz="23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HANDS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.</a:t>
            </a:r>
            <a:endParaRPr/>
          </a:p>
        </p:txBody>
      </p:sp>
      <p:grpSp>
        <p:nvGrpSpPr>
          <p:cNvPr id="163" name="Google Shape;163;p14"/>
          <p:cNvGrpSpPr/>
          <p:nvPr/>
        </p:nvGrpSpPr>
        <p:grpSpPr>
          <a:xfrm>
            <a:off x="2728491" y="4427308"/>
            <a:ext cx="336343" cy="464097"/>
            <a:chOff x="0" y="-19050"/>
            <a:chExt cx="100722" cy="138979"/>
          </a:xfrm>
        </p:grpSpPr>
        <p:sp>
          <p:nvSpPr>
            <p:cNvPr id="164" name="Google Shape;164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65" name="Google Shape;165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6" name="Google Shape;166;p14"/>
          <p:cNvGrpSpPr/>
          <p:nvPr/>
        </p:nvGrpSpPr>
        <p:grpSpPr>
          <a:xfrm>
            <a:off x="3131509" y="4427308"/>
            <a:ext cx="336343" cy="464097"/>
            <a:chOff x="0" y="-19050"/>
            <a:chExt cx="100722" cy="138979"/>
          </a:xfrm>
        </p:grpSpPr>
        <p:sp>
          <p:nvSpPr>
            <p:cNvPr id="167" name="Google Shape;167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68" name="Google Shape;168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4"/>
          <p:cNvGrpSpPr/>
          <p:nvPr/>
        </p:nvGrpSpPr>
        <p:grpSpPr>
          <a:xfrm>
            <a:off x="3536246" y="4427308"/>
            <a:ext cx="336343" cy="464097"/>
            <a:chOff x="0" y="-19050"/>
            <a:chExt cx="100722" cy="138979"/>
          </a:xfrm>
        </p:grpSpPr>
        <p:sp>
          <p:nvSpPr>
            <p:cNvPr id="170" name="Google Shape;170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1" name="Google Shape;171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4"/>
          <p:cNvGrpSpPr/>
          <p:nvPr/>
        </p:nvGrpSpPr>
        <p:grpSpPr>
          <a:xfrm>
            <a:off x="3939265" y="4427308"/>
            <a:ext cx="336343" cy="464097"/>
            <a:chOff x="0" y="-19050"/>
            <a:chExt cx="100722" cy="138979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4" name="Google Shape;174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4342283" y="4427308"/>
            <a:ext cx="336343" cy="464097"/>
            <a:chOff x="0" y="-19050"/>
            <a:chExt cx="100722" cy="138979"/>
          </a:xfrm>
        </p:grpSpPr>
        <p:sp>
          <p:nvSpPr>
            <p:cNvPr id="176" name="Google Shape;176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7" name="Google Shape;177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Google Shape;178;p14"/>
          <p:cNvSpPr txBox="1"/>
          <p:nvPr/>
        </p:nvSpPr>
        <p:spPr>
          <a:xfrm>
            <a:off x="832200" y="6161275"/>
            <a:ext cx="4956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We                             with our </a:t>
            </a:r>
            <a:r>
              <a:rPr b="1" i="0" lang="en-US" sz="23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NOSE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.</a:t>
            </a:r>
            <a:endParaRPr/>
          </a:p>
        </p:txBody>
      </p:sp>
      <p:grpSp>
        <p:nvGrpSpPr>
          <p:cNvPr id="179" name="Google Shape;179;p14"/>
          <p:cNvGrpSpPr/>
          <p:nvPr/>
        </p:nvGrpSpPr>
        <p:grpSpPr>
          <a:xfrm>
            <a:off x="1342682" y="6096815"/>
            <a:ext cx="336343" cy="464097"/>
            <a:chOff x="0" y="-19050"/>
            <a:chExt cx="100722" cy="138979"/>
          </a:xfrm>
        </p:grpSpPr>
        <p:sp>
          <p:nvSpPr>
            <p:cNvPr id="180" name="Google Shape;180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1" name="Google Shape;181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4"/>
          <p:cNvGrpSpPr/>
          <p:nvPr/>
        </p:nvGrpSpPr>
        <p:grpSpPr>
          <a:xfrm>
            <a:off x="1752563" y="6096815"/>
            <a:ext cx="336343" cy="464097"/>
            <a:chOff x="0" y="-19050"/>
            <a:chExt cx="100722" cy="138979"/>
          </a:xfrm>
        </p:grpSpPr>
        <p:sp>
          <p:nvSpPr>
            <p:cNvPr id="183" name="Google Shape;183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4" name="Google Shape;184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4"/>
          <p:cNvGrpSpPr/>
          <p:nvPr/>
        </p:nvGrpSpPr>
        <p:grpSpPr>
          <a:xfrm>
            <a:off x="2157300" y="6096815"/>
            <a:ext cx="336343" cy="464097"/>
            <a:chOff x="0" y="-19050"/>
            <a:chExt cx="100722" cy="138979"/>
          </a:xfrm>
        </p:grpSpPr>
        <p:sp>
          <p:nvSpPr>
            <p:cNvPr id="186" name="Google Shape;186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7" name="Google Shape;187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14"/>
          <p:cNvGrpSpPr/>
          <p:nvPr/>
        </p:nvGrpSpPr>
        <p:grpSpPr>
          <a:xfrm>
            <a:off x="2560319" y="6096815"/>
            <a:ext cx="336343" cy="464097"/>
            <a:chOff x="0" y="-19050"/>
            <a:chExt cx="100722" cy="138979"/>
          </a:xfrm>
        </p:grpSpPr>
        <p:sp>
          <p:nvSpPr>
            <p:cNvPr id="189" name="Google Shape;189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0" name="Google Shape;190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1" name="Google Shape;191;p14"/>
          <p:cNvGrpSpPr/>
          <p:nvPr/>
        </p:nvGrpSpPr>
        <p:grpSpPr>
          <a:xfrm>
            <a:off x="2965056" y="6096815"/>
            <a:ext cx="336343" cy="464097"/>
            <a:chOff x="0" y="-19050"/>
            <a:chExt cx="100722" cy="138979"/>
          </a:xfrm>
        </p:grpSpPr>
        <p:sp>
          <p:nvSpPr>
            <p:cNvPr id="192" name="Google Shape;192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3" name="Google Shape;193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4" name="Google Shape;194;p14"/>
          <p:cNvSpPr txBox="1"/>
          <p:nvPr/>
        </p:nvSpPr>
        <p:spPr>
          <a:xfrm>
            <a:off x="2056801" y="7901257"/>
            <a:ext cx="5030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We</a:t>
            </a:r>
            <a:r>
              <a:rPr lang="en-US" sz="2300">
                <a:latin typeface="Jua"/>
                <a:ea typeface="Jua"/>
                <a:cs typeface="Jua"/>
                <a:sym typeface="Jua"/>
              </a:rPr>
              <a:t> 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                         </a:t>
            </a:r>
            <a:r>
              <a:rPr lang="en-US" sz="2300">
                <a:latin typeface="Jua"/>
                <a:ea typeface="Jua"/>
                <a:cs typeface="Jua"/>
                <a:sym typeface="Jua"/>
              </a:rPr>
              <a:t> 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with our </a:t>
            </a:r>
            <a:r>
              <a:rPr b="1" i="0" lang="en-US" sz="23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TONGUE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.</a:t>
            </a:r>
            <a:endParaRPr/>
          </a:p>
        </p:txBody>
      </p:sp>
      <p:grpSp>
        <p:nvGrpSpPr>
          <p:cNvPr id="195" name="Google Shape;195;p14"/>
          <p:cNvGrpSpPr/>
          <p:nvPr/>
        </p:nvGrpSpPr>
        <p:grpSpPr>
          <a:xfrm>
            <a:off x="2642844" y="7821917"/>
            <a:ext cx="336343" cy="464097"/>
            <a:chOff x="0" y="-19050"/>
            <a:chExt cx="100722" cy="138979"/>
          </a:xfrm>
        </p:grpSpPr>
        <p:sp>
          <p:nvSpPr>
            <p:cNvPr id="196" name="Google Shape;196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7" name="Google Shape;197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14"/>
          <p:cNvGrpSpPr/>
          <p:nvPr/>
        </p:nvGrpSpPr>
        <p:grpSpPr>
          <a:xfrm>
            <a:off x="3045863" y="7821917"/>
            <a:ext cx="336343" cy="464097"/>
            <a:chOff x="0" y="-19050"/>
            <a:chExt cx="100722" cy="138979"/>
          </a:xfrm>
        </p:grpSpPr>
        <p:sp>
          <p:nvSpPr>
            <p:cNvPr id="199" name="Google Shape;199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0" name="Google Shape;200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" name="Google Shape;201;p14"/>
          <p:cNvGrpSpPr/>
          <p:nvPr/>
        </p:nvGrpSpPr>
        <p:grpSpPr>
          <a:xfrm>
            <a:off x="3450600" y="7821917"/>
            <a:ext cx="336343" cy="464097"/>
            <a:chOff x="0" y="-19050"/>
            <a:chExt cx="100722" cy="138979"/>
          </a:xfrm>
        </p:grpSpPr>
        <p:sp>
          <p:nvSpPr>
            <p:cNvPr id="202" name="Google Shape;202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3" name="Google Shape;203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" name="Google Shape;204;p14"/>
          <p:cNvGrpSpPr/>
          <p:nvPr/>
        </p:nvGrpSpPr>
        <p:grpSpPr>
          <a:xfrm>
            <a:off x="3853618" y="7821917"/>
            <a:ext cx="336343" cy="464097"/>
            <a:chOff x="0" y="-19050"/>
            <a:chExt cx="100722" cy="138979"/>
          </a:xfrm>
        </p:grpSpPr>
        <p:sp>
          <p:nvSpPr>
            <p:cNvPr id="205" name="Google Shape;205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6" name="Google Shape;206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7" name="Google Shape;207;p14"/>
          <p:cNvGrpSpPr/>
          <p:nvPr/>
        </p:nvGrpSpPr>
        <p:grpSpPr>
          <a:xfrm>
            <a:off x="4256637" y="7821917"/>
            <a:ext cx="336343" cy="464097"/>
            <a:chOff x="0" y="-19050"/>
            <a:chExt cx="100722" cy="138979"/>
          </a:xfrm>
        </p:grpSpPr>
        <p:sp>
          <p:nvSpPr>
            <p:cNvPr id="208" name="Google Shape;208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09" name="Google Shape;209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4"/>
          <p:cNvSpPr txBox="1"/>
          <p:nvPr/>
        </p:nvSpPr>
        <p:spPr>
          <a:xfrm>
            <a:off x="832200" y="9621746"/>
            <a:ext cx="4667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We                         with our </a:t>
            </a:r>
            <a:r>
              <a:rPr b="1" i="0" lang="en-US" sz="23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EARS</a:t>
            </a:r>
            <a:r>
              <a:rPr b="0" i="0" lang="en-US" sz="23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.</a:t>
            </a:r>
            <a:endParaRPr/>
          </a:p>
        </p:txBody>
      </p:sp>
      <p:grpSp>
        <p:nvGrpSpPr>
          <p:cNvPr id="211" name="Google Shape;211;p14"/>
          <p:cNvGrpSpPr/>
          <p:nvPr/>
        </p:nvGrpSpPr>
        <p:grpSpPr>
          <a:xfrm>
            <a:off x="1411076" y="9557281"/>
            <a:ext cx="336343" cy="464097"/>
            <a:chOff x="0" y="-19050"/>
            <a:chExt cx="100722" cy="138979"/>
          </a:xfrm>
        </p:grpSpPr>
        <p:sp>
          <p:nvSpPr>
            <p:cNvPr id="212" name="Google Shape;212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3" name="Google Shape;213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4"/>
          <p:cNvGrpSpPr/>
          <p:nvPr/>
        </p:nvGrpSpPr>
        <p:grpSpPr>
          <a:xfrm>
            <a:off x="1820957" y="9557281"/>
            <a:ext cx="336343" cy="464097"/>
            <a:chOff x="0" y="-19050"/>
            <a:chExt cx="100722" cy="138979"/>
          </a:xfrm>
        </p:grpSpPr>
        <p:sp>
          <p:nvSpPr>
            <p:cNvPr id="215" name="Google Shape;215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6" name="Google Shape;216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4"/>
          <p:cNvGrpSpPr/>
          <p:nvPr/>
        </p:nvGrpSpPr>
        <p:grpSpPr>
          <a:xfrm>
            <a:off x="2225694" y="9557281"/>
            <a:ext cx="336343" cy="464097"/>
            <a:chOff x="0" y="-19050"/>
            <a:chExt cx="100722" cy="138979"/>
          </a:xfrm>
        </p:grpSpPr>
        <p:sp>
          <p:nvSpPr>
            <p:cNvPr id="218" name="Google Shape;218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9" name="Google Shape;219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4"/>
          <p:cNvGrpSpPr/>
          <p:nvPr/>
        </p:nvGrpSpPr>
        <p:grpSpPr>
          <a:xfrm>
            <a:off x="2628712" y="9557281"/>
            <a:ext cx="336343" cy="464097"/>
            <a:chOff x="0" y="-19050"/>
            <a:chExt cx="100722" cy="138979"/>
          </a:xfrm>
        </p:grpSpPr>
        <p:sp>
          <p:nvSpPr>
            <p:cNvPr id="221" name="Google Shape;221;p14"/>
            <p:cNvSpPr/>
            <p:nvPr/>
          </p:nvSpPr>
          <p:spPr>
            <a:xfrm>
              <a:off x="0" y="0"/>
              <a:ext cx="100722" cy="119929"/>
            </a:xfrm>
            <a:custGeom>
              <a:rect b="b" l="l" r="r" t="t"/>
              <a:pathLst>
                <a:path extrusionOk="0" h="119929" w="100722">
                  <a:moveTo>
                    <a:pt x="0" y="0"/>
                  </a:moveTo>
                  <a:lnTo>
                    <a:pt x="100722" y="0"/>
                  </a:lnTo>
                  <a:lnTo>
                    <a:pt x="100722" y="119929"/>
                  </a:lnTo>
                  <a:lnTo>
                    <a:pt x="0" y="119929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2" name="Google Shape;222;p14"/>
            <p:cNvSpPr txBox="1"/>
            <p:nvPr/>
          </p:nvSpPr>
          <p:spPr>
            <a:xfrm>
              <a:off x="0" y="-19050"/>
              <a:ext cx="100722" cy="138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14"/>
          <p:cNvSpPr txBox="1"/>
          <p:nvPr/>
        </p:nvSpPr>
        <p:spPr>
          <a:xfrm>
            <a:off x="0" y="395003"/>
            <a:ext cx="75600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MY </a:t>
            </a:r>
            <a:r>
              <a:rPr b="1" lang="en-US" sz="5000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FI</a:t>
            </a:r>
            <a:r>
              <a:rPr b="1" i="0" lang="en-US" sz="5000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VE SENSES</a:t>
            </a:r>
            <a:r>
              <a:rPr i="0" lang="en-US" sz="5299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 </a:t>
            </a:r>
            <a:endParaRPr sz="700"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224" name="Google Shape;224;p14"/>
          <p:cNvSpPr txBox="1"/>
          <p:nvPr/>
        </p:nvSpPr>
        <p:spPr>
          <a:xfrm>
            <a:off x="838671" y="1196110"/>
            <a:ext cx="5879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What are the five sense organs of the body for?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50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oogle Shape;229;p15"/>
          <p:cNvGrpSpPr/>
          <p:nvPr/>
        </p:nvGrpSpPr>
        <p:grpSpPr>
          <a:xfrm>
            <a:off x="413392" y="2392298"/>
            <a:ext cx="6733217" cy="7543702"/>
            <a:chOff x="0" y="-19050"/>
            <a:chExt cx="2413033" cy="2703493"/>
          </a:xfrm>
        </p:grpSpPr>
        <p:sp>
          <p:nvSpPr>
            <p:cNvPr id="230" name="Google Shape;230;p15"/>
            <p:cNvSpPr/>
            <p:nvPr/>
          </p:nvSpPr>
          <p:spPr>
            <a:xfrm>
              <a:off x="0" y="0"/>
              <a:ext cx="2413033" cy="2684443"/>
            </a:xfrm>
            <a:custGeom>
              <a:rect b="b" l="l" r="r" t="t"/>
              <a:pathLst>
                <a:path extrusionOk="0" h="2684443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2641900"/>
                  </a:lnTo>
                  <a:cubicBezTo>
                    <a:pt x="2413033" y="2653183"/>
                    <a:pt x="2408551" y="2664004"/>
                    <a:pt x="2400572" y="2671982"/>
                  </a:cubicBezTo>
                  <a:cubicBezTo>
                    <a:pt x="2392594" y="2679960"/>
                    <a:pt x="2381773" y="2684443"/>
                    <a:pt x="2370490" y="2684443"/>
                  </a:cubicBezTo>
                  <a:lnTo>
                    <a:pt x="42543" y="2684443"/>
                  </a:lnTo>
                  <a:cubicBezTo>
                    <a:pt x="31260" y="2684443"/>
                    <a:pt x="20439" y="2679960"/>
                    <a:pt x="12461" y="2671982"/>
                  </a:cubicBezTo>
                  <a:cubicBezTo>
                    <a:pt x="4482" y="2664004"/>
                    <a:pt x="0" y="2653183"/>
                    <a:pt x="0" y="2641900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5"/>
            <p:cNvSpPr txBox="1"/>
            <p:nvPr/>
          </p:nvSpPr>
          <p:spPr>
            <a:xfrm>
              <a:off x="0" y="-19050"/>
              <a:ext cx="2413033" cy="2703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5"/>
          <p:cNvGrpSpPr/>
          <p:nvPr/>
        </p:nvGrpSpPr>
        <p:grpSpPr>
          <a:xfrm>
            <a:off x="413392" y="2198410"/>
            <a:ext cx="6733217" cy="7543702"/>
            <a:chOff x="0" y="-19050"/>
            <a:chExt cx="2413033" cy="2703493"/>
          </a:xfrm>
        </p:grpSpPr>
        <p:sp>
          <p:nvSpPr>
            <p:cNvPr id="233" name="Google Shape;233;p15"/>
            <p:cNvSpPr/>
            <p:nvPr/>
          </p:nvSpPr>
          <p:spPr>
            <a:xfrm>
              <a:off x="0" y="0"/>
              <a:ext cx="2413033" cy="2684443"/>
            </a:xfrm>
            <a:custGeom>
              <a:rect b="b" l="l" r="r" t="t"/>
              <a:pathLst>
                <a:path extrusionOk="0" h="2684443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2641900"/>
                  </a:lnTo>
                  <a:cubicBezTo>
                    <a:pt x="2413033" y="2653183"/>
                    <a:pt x="2408551" y="2664004"/>
                    <a:pt x="2400572" y="2671982"/>
                  </a:cubicBezTo>
                  <a:cubicBezTo>
                    <a:pt x="2392594" y="2679960"/>
                    <a:pt x="2381773" y="2684443"/>
                    <a:pt x="2370490" y="2684443"/>
                  </a:cubicBezTo>
                  <a:lnTo>
                    <a:pt x="42543" y="2684443"/>
                  </a:lnTo>
                  <a:cubicBezTo>
                    <a:pt x="31260" y="2684443"/>
                    <a:pt x="20439" y="2679960"/>
                    <a:pt x="12461" y="2671982"/>
                  </a:cubicBezTo>
                  <a:cubicBezTo>
                    <a:pt x="4482" y="2664004"/>
                    <a:pt x="0" y="2653183"/>
                    <a:pt x="0" y="2641900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5"/>
            <p:cNvSpPr txBox="1"/>
            <p:nvPr/>
          </p:nvSpPr>
          <p:spPr>
            <a:xfrm>
              <a:off x="0" y="-19050"/>
              <a:ext cx="2413033" cy="2703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5" name="Google Shape;235;p15"/>
          <p:cNvSpPr txBox="1"/>
          <p:nvPr/>
        </p:nvSpPr>
        <p:spPr>
          <a:xfrm>
            <a:off x="0" y="1059188"/>
            <a:ext cx="7560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0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RESOURCE PAGE</a:t>
            </a:r>
            <a:endParaRPr sz="5000"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236" name="Google Shape;236;p15"/>
          <p:cNvSpPr txBox="1"/>
          <p:nvPr/>
        </p:nvSpPr>
        <p:spPr>
          <a:xfrm>
            <a:off x="1181332" y="5151725"/>
            <a:ext cx="51972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This presentation template uses the following free fonts: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Jua"/>
              <a:ea typeface="Jua"/>
              <a:cs typeface="Jua"/>
              <a:sym typeface="Ju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Titles: </a:t>
            </a:r>
            <a:r>
              <a:rPr lang="en-US" sz="3000">
                <a:latin typeface="Jua"/>
                <a:ea typeface="Jua"/>
                <a:cs typeface="Jua"/>
                <a:sym typeface="Jua"/>
              </a:rPr>
              <a:t>Archivo Black</a:t>
            </a: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 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Subhead: Jua 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Jua"/>
              <a:ea typeface="Jua"/>
              <a:cs typeface="Jua"/>
              <a:sym typeface="Ju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Don't forget to delete this page before presenting. </a:t>
            </a:r>
            <a:endParaRPr sz="3000"/>
          </a:p>
        </p:txBody>
      </p:sp>
      <p:sp>
        <p:nvSpPr>
          <p:cNvPr id="237" name="Google Shape;237;p15"/>
          <p:cNvSpPr/>
          <p:nvPr/>
        </p:nvSpPr>
        <p:spPr>
          <a:xfrm>
            <a:off x="5528152" y="2907031"/>
            <a:ext cx="1318274" cy="1330852"/>
          </a:xfrm>
          <a:custGeom>
            <a:rect b="b" l="l" r="r" t="t"/>
            <a:pathLst>
              <a:path extrusionOk="0" h="1330852" w="1318274">
                <a:moveTo>
                  <a:pt x="0" y="0"/>
                </a:moveTo>
                <a:lnTo>
                  <a:pt x="1318273" y="0"/>
                </a:lnTo>
                <a:lnTo>
                  <a:pt x="1318273" y="1330852"/>
                </a:lnTo>
                <a:lnTo>
                  <a:pt x="0" y="13308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60233" l="0" r="0" t="0"/>
            </a:stretch>
          </a:blipFill>
          <a:ln>
            <a:noFill/>
          </a:ln>
        </p:spPr>
      </p:sp>
      <p:sp>
        <p:nvSpPr>
          <p:cNvPr id="238" name="Google Shape;238;p15"/>
          <p:cNvSpPr/>
          <p:nvPr/>
        </p:nvSpPr>
        <p:spPr>
          <a:xfrm flipH="1">
            <a:off x="2915656" y="2907031"/>
            <a:ext cx="1217125" cy="1330852"/>
          </a:xfrm>
          <a:custGeom>
            <a:rect b="b" l="l" r="r" t="t"/>
            <a:pathLst>
              <a:path extrusionOk="0" h="1330852" w="1217125">
                <a:moveTo>
                  <a:pt x="1217124" y="0"/>
                </a:moveTo>
                <a:lnTo>
                  <a:pt x="0" y="0"/>
                </a:lnTo>
                <a:lnTo>
                  <a:pt x="0" y="1330852"/>
                </a:lnTo>
                <a:lnTo>
                  <a:pt x="1217124" y="1330852"/>
                </a:lnTo>
                <a:lnTo>
                  <a:pt x="121712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9" name="Google Shape;239;p15"/>
          <p:cNvSpPr/>
          <p:nvPr/>
        </p:nvSpPr>
        <p:spPr>
          <a:xfrm>
            <a:off x="4166716" y="2907031"/>
            <a:ext cx="1361436" cy="1330852"/>
          </a:xfrm>
          <a:custGeom>
            <a:rect b="b" l="l" r="r" t="t"/>
            <a:pathLst>
              <a:path extrusionOk="0" h="1330852" w="1361436">
                <a:moveTo>
                  <a:pt x="0" y="0"/>
                </a:moveTo>
                <a:lnTo>
                  <a:pt x="1361436" y="0"/>
                </a:lnTo>
                <a:lnTo>
                  <a:pt x="1361436" y="1330852"/>
                </a:lnTo>
                <a:lnTo>
                  <a:pt x="0" y="13308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3527" l="0" r="0" t="0"/>
            </a:stretch>
          </a:blipFill>
          <a:ln>
            <a:noFill/>
          </a:ln>
        </p:spPr>
      </p:sp>
      <p:sp>
        <p:nvSpPr>
          <p:cNvPr id="240" name="Google Shape;240;p15"/>
          <p:cNvSpPr/>
          <p:nvPr/>
        </p:nvSpPr>
        <p:spPr>
          <a:xfrm flipH="1">
            <a:off x="1771121" y="2907031"/>
            <a:ext cx="1033466" cy="1330852"/>
          </a:xfrm>
          <a:custGeom>
            <a:rect b="b" l="l" r="r" t="t"/>
            <a:pathLst>
              <a:path extrusionOk="0" h="1330852" w="1033466">
                <a:moveTo>
                  <a:pt x="1033466" y="0"/>
                </a:moveTo>
                <a:lnTo>
                  <a:pt x="0" y="0"/>
                </a:lnTo>
                <a:lnTo>
                  <a:pt x="0" y="1330852"/>
                </a:lnTo>
                <a:lnTo>
                  <a:pt x="1033466" y="1330852"/>
                </a:lnTo>
                <a:lnTo>
                  <a:pt x="1033466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26359" l="0" r="0" t="0"/>
            </a:stretch>
          </a:blipFill>
          <a:ln>
            <a:noFill/>
          </a:ln>
        </p:spPr>
      </p:sp>
      <p:sp>
        <p:nvSpPr>
          <p:cNvPr id="241" name="Google Shape;241;p15"/>
          <p:cNvSpPr/>
          <p:nvPr/>
        </p:nvSpPr>
        <p:spPr>
          <a:xfrm flipH="1">
            <a:off x="713575" y="2888543"/>
            <a:ext cx="946477" cy="1349340"/>
          </a:xfrm>
          <a:custGeom>
            <a:rect b="b" l="l" r="r" t="t"/>
            <a:pathLst>
              <a:path extrusionOk="0" h="1349340" w="946477">
                <a:moveTo>
                  <a:pt x="946477" y="0"/>
                </a:moveTo>
                <a:lnTo>
                  <a:pt x="0" y="0"/>
                </a:lnTo>
                <a:lnTo>
                  <a:pt x="0" y="1349340"/>
                </a:lnTo>
                <a:lnTo>
                  <a:pt x="946477" y="1349340"/>
                </a:lnTo>
                <a:lnTo>
                  <a:pt x="946477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4047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BC50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Google Shape;246;p16"/>
          <p:cNvGrpSpPr/>
          <p:nvPr/>
        </p:nvGrpSpPr>
        <p:grpSpPr>
          <a:xfrm>
            <a:off x="413392" y="2392298"/>
            <a:ext cx="6733217" cy="7543702"/>
            <a:chOff x="0" y="-19050"/>
            <a:chExt cx="2413033" cy="2703493"/>
          </a:xfrm>
        </p:grpSpPr>
        <p:sp>
          <p:nvSpPr>
            <p:cNvPr id="247" name="Google Shape;247;p16"/>
            <p:cNvSpPr/>
            <p:nvPr/>
          </p:nvSpPr>
          <p:spPr>
            <a:xfrm>
              <a:off x="0" y="0"/>
              <a:ext cx="2413033" cy="2684443"/>
            </a:xfrm>
            <a:custGeom>
              <a:rect b="b" l="l" r="r" t="t"/>
              <a:pathLst>
                <a:path extrusionOk="0" h="2684443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2641900"/>
                  </a:lnTo>
                  <a:cubicBezTo>
                    <a:pt x="2413033" y="2653183"/>
                    <a:pt x="2408551" y="2664004"/>
                    <a:pt x="2400572" y="2671982"/>
                  </a:cubicBezTo>
                  <a:cubicBezTo>
                    <a:pt x="2392594" y="2679960"/>
                    <a:pt x="2381773" y="2684443"/>
                    <a:pt x="2370490" y="2684443"/>
                  </a:cubicBezTo>
                  <a:lnTo>
                    <a:pt x="42543" y="2684443"/>
                  </a:lnTo>
                  <a:cubicBezTo>
                    <a:pt x="31260" y="2684443"/>
                    <a:pt x="20439" y="2679960"/>
                    <a:pt x="12461" y="2671982"/>
                  </a:cubicBezTo>
                  <a:cubicBezTo>
                    <a:pt x="4482" y="2664004"/>
                    <a:pt x="0" y="2653183"/>
                    <a:pt x="0" y="2641900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DF760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6"/>
            <p:cNvSpPr txBox="1"/>
            <p:nvPr/>
          </p:nvSpPr>
          <p:spPr>
            <a:xfrm>
              <a:off x="0" y="-19050"/>
              <a:ext cx="2413033" cy="2703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16"/>
          <p:cNvGrpSpPr/>
          <p:nvPr/>
        </p:nvGrpSpPr>
        <p:grpSpPr>
          <a:xfrm>
            <a:off x="413392" y="2198410"/>
            <a:ext cx="6733217" cy="7543702"/>
            <a:chOff x="0" y="-19050"/>
            <a:chExt cx="2413033" cy="2703493"/>
          </a:xfrm>
        </p:grpSpPr>
        <p:sp>
          <p:nvSpPr>
            <p:cNvPr id="250" name="Google Shape;250;p16"/>
            <p:cNvSpPr/>
            <p:nvPr/>
          </p:nvSpPr>
          <p:spPr>
            <a:xfrm>
              <a:off x="0" y="0"/>
              <a:ext cx="2413033" cy="2684443"/>
            </a:xfrm>
            <a:custGeom>
              <a:rect b="b" l="l" r="r" t="t"/>
              <a:pathLst>
                <a:path extrusionOk="0" h="2684443" w="2413033">
                  <a:moveTo>
                    <a:pt x="42543" y="0"/>
                  </a:moveTo>
                  <a:lnTo>
                    <a:pt x="2370490" y="0"/>
                  </a:lnTo>
                  <a:cubicBezTo>
                    <a:pt x="2393986" y="0"/>
                    <a:pt x="2413033" y="19047"/>
                    <a:pt x="2413033" y="42543"/>
                  </a:cubicBezTo>
                  <a:lnTo>
                    <a:pt x="2413033" y="2641900"/>
                  </a:lnTo>
                  <a:cubicBezTo>
                    <a:pt x="2413033" y="2653183"/>
                    <a:pt x="2408551" y="2664004"/>
                    <a:pt x="2400572" y="2671982"/>
                  </a:cubicBezTo>
                  <a:cubicBezTo>
                    <a:pt x="2392594" y="2679960"/>
                    <a:pt x="2381773" y="2684443"/>
                    <a:pt x="2370490" y="2684443"/>
                  </a:cubicBezTo>
                  <a:lnTo>
                    <a:pt x="42543" y="2684443"/>
                  </a:lnTo>
                  <a:cubicBezTo>
                    <a:pt x="31260" y="2684443"/>
                    <a:pt x="20439" y="2679960"/>
                    <a:pt x="12461" y="2671982"/>
                  </a:cubicBezTo>
                  <a:cubicBezTo>
                    <a:pt x="4482" y="2664004"/>
                    <a:pt x="0" y="2653183"/>
                    <a:pt x="0" y="2641900"/>
                  </a:cubicBezTo>
                  <a:lnTo>
                    <a:pt x="0" y="42543"/>
                  </a:lnTo>
                  <a:cubicBezTo>
                    <a:pt x="0" y="31260"/>
                    <a:pt x="4482" y="20439"/>
                    <a:pt x="12461" y="12461"/>
                  </a:cubicBezTo>
                  <a:cubicBezTo>
                    <a:pt x="20439" y="4482"/>
                    <a:pt x="31260" y="0"/>
                    <a:pt x="42543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6"/>
            <p:cNvSpPr txBox="1"/>
            <p:nvPr/>
          </p:nvSpPr>
          <p:spPr>
            <a:xfrm>
              <a:off x="0" y="-19050"/>
              <a:ext cx="2413033" cy="27034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2" name="Google Shape;252;p16"/>
          <p:cNvSpPr txBox="1"/>
          <p:nvPr/>
        </p:nvSpPr>
        <p:spPr>
          <a:xfrm>
            <a:off x="0" y="1059188"/>
            <a:ext cx="7560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0" u="none" cap="none" strike="noStrike">
                <a:solidFill>
                  <a:srgbClr val="A22505"/>
                </a:solidFill>
                <a:latin typeface="Archivo Black"/>
                <a:ea typeface="Archivo Black"/>
                <a:cs typeface="Archivo Black"/>
                <a:sym typeface="Archivo Black"/>
              </a:rPr>
              <a:t>CREDITS</a:t>
            </a:r>
            <a:endParaRPr sz="5000"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253" name="Google Shape;253;p16"/>
          <p:cNvSpPr txBox="1"/>
          <p:nvPr/>
        </p:nvSpPr>
        <p:spPr>
          <a:xfrm>
            <a:off x="960837" y="5244209"/>
            <a:ext cx="56382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This presentation template is free for everyone to use thanks to the following: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Jua"/>
              <a:ea typeface="Jua"/>
              <a:cs typeface="Jua"/>
              <a:sym typeface="Ju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SlidesCarnival</a:t>
            </a: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 for the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presentation template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C94827"/>
                </a:solidFill>
                <a:latin typeface="Jua"/>
                <a:ea typeface="Jua"/>
                <a:cs typeface="Jua"/>
                <a:sym typeface="Jua"/>
              </a:rPr>
              <a:t>Pixabay, Pexels</a:t>
            </a:r>
            <a:r>
              <a:rPr b="0" i="0" lang="en-US" sz="3000" u="none" cap="none" strike="noStrike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 for the photos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Jua"/>
              <a:ea typeface="Jua"/>
              <a:cs typeface="Jua"/>
              <a:sym typeface="Jua"/>
            </a:endParaRPr>
          </a:p>
        </p:txBody>
      </p:sp>
      <p:pic>
        <p:nvPicPr>
          <p:cNvPr id="254" name="Google Shape;25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1688" y="3064350"/>
            <a:ext cx="4996750" cy="125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