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</p:sldIdLst>
  <p:sldSz cy="10693400" cx="7556500"/>
  <p:notesSz cx="6858000" cy="9144000"/>
  <p:embeddedFontLst>
    <p:embeddedFont>
      <p:font typeface="Cabin"/>
      <p:regular r:id="rId9"/>
      <p:bold r:id="rId10"/>
      <p:italic r:id="rId11"/>
      <p:boldItalic r:id="rId12"/>
    </p:embeddedFont>
    <p:embeddedFont>
      <p:font typeface="Archivo Black"/>
      <p:regular r:id="rId13"/>
    </p:embeddedFont>
    <p:embeddedFont>
      <p:font typeface="Luckiest Guy"/>
      <p:regular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abin-italic.fntdata"/><Relationship Id="rId10" Type="http://schemas.openxmlformats.org/officeDocument/2006/relationships/font" Target="fonts/Cabin-bold.fntdata"/><Relationship Id="rId13" Type="http://schemas.openxmlformats.org/officeDocument/2006/relationships/font" Target="fonts/ArchivoBlack-regular.fntdata"/><Relationship Id="rId12" Type="http://schemas.openxmlformats.org/officeDocument/2006/relationships/font" Target="fonts/Cabin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Cabin-regular.fntdata"/><Relationship Id="rId14" Type="http://schemas.openxmlformats.org/officeDocument/2006/relationships/font" Target="fonts/LuckiestGuy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rgbClr val="D4E8BD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391404" y="2668843"/>
            <a:ext cx="6690263" cy="7601050"/>
            <a:chOff x="0" y="0"/>
            <a:chExt cx="2397600" cy="2724000"/>
          </a:xfrm>
        </p:grpSpPr>
        <p:sp>
          <p:nvSpPr>
            <p:cNvPr id="13" name="Google Shape;13;p2"/>
            <p:cNvSpPr/>
            <p:nvPr/>
          </p:nvSpPr>
          <p:spPr>
            <a:xfrm>
              <a:off x="0" y="0"/>
              <a:ext cx="2397595" cy="2723887"/>
            </a:xfrm>
            <a:custGeom>
              <a:rect b="b" l="l" r="r" t="t"/>
              <a:pathLst>
                <a:path extrusionOk="0" h="2723887" w="2397595">
                  <a:moveTo>
                    <a:pt x="42817" y="0"/>
                  </a:moveTo>
                  <a:lnTo>
                    <a:pt x="2354778" y="0"/>
                  </a:lnTo>
                  <a:cubicBezTo>
                    <a:pt x="2366133" y="0"/>
                    <a:pt x="2377024" y="4511"/>
                    <a:pt x="2385054" y="12541"/>
                  </a:cubicBezTo>
                  <a:cubicBezTo>
                    <a:pt x="2393084" y="20571"/>
                    <a:pt x="2397595" y="31461"/>
                    <a:pt x="2397595" y="42817"/>
                  </a:cubicBezTo>
                  <a:lnTo>
                    <a:pt x="2397595" y="2681070"/>
                  </a:lnTo>
                  <a:cubicBezTo>
                    <a:pt x="2397595" y="2692426"/>
                    <a:pt x="2393084" y="2703316"/>
                    <a:pt x="2385054" y="2711346"/>
                  </a:cubicBezTo>
                  <a:cubicBezTo>
                    <a:pt x="2377024" y="2719376"/>
                    <a:pt x="2366133" y="2723887"/>
                    <a:pt x="2354778" y="2723887"/>
                  </a:cubicBezTo>
                  <a:lnTo>
                    <a:pt x="42817" y="2723887"/>
                  </a:lnTo>
                  <a:cubicBezTo>
                    <a:pt x="31461" y="2723887"/>
                    <a:pt x="20571" y="2719376"/>
                    <a:pt x="12541" y="2711346"/>
                  </a:cubicBezTo>
                  <a:cubicBezTo>
                    <a:pt x="4511" y="2703316"/>
                    <a:pt x="0" y="2692426"/>
                    <a:pt x="0" y="2681070"/>
                  </a:cubicBezTo>
                  <a:lnTo>
                    <a:pt x="0" y="42817"/>
                  </a:lnTo>
                  <a:cubicBezTo>
                    <a:pt x="0" y="31461"/>
                    <a:pt x="4511" y="20571"/>
                    <a:pt x="12541" y="12541"/>
                  </a:cubicBezTo>
                  <a:cubicBezTo>
                    <a:pt x="20571" y="4511"/>
                    <a:pt x="31461" y="0"/>
                    <a:pt x="42817" y="0"/>
                  </a:cubicBezTo>
                  <a:close/>
                </a:path>
              </a:pathLst>
            </a:custGeom>
            <a:solidFill>
              <a:srgbClr val="F2FAE8"/>
            </a:solidFill>
            <a:ln cap="rnd" cmpd="sng" w="38100">
              <a:solidFill>
                <a:srgbClr val="216B3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 txBox="1"/>
            <p:nvPr/>
          </p:nvSpPr>
          <p:spPr>
            <a:xfrm>
              <a:off x="0" y="0"/>
              <a:ext cx="2397600" cy="272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" name="Google Shape;15;p2"/>
          <p:cNvSpPr/>
          <p:nvPr/>
        </p:nvSpPr>
        <p:spPr>
          <a:xfrm>
            <a:off x="5604765" y="4286263"/>
            <a:ext cx="886332" cy="1438266"/>
          </a:xfrm>
          <a:custGeom>
            <a:rect b="b" l="l" r="r" t="t"/>
            <a:pathLst>
              <a:path extrusionOk="0" h="1438266" w="886332">
                <a:moveTo>
                  <a:pt x="0" y="0"/>
                </a:moveTo>
                <a:lnTo>
                  <a:pt x="886332" y="0"/>
                </a:lnTo>
                <a:lnTo>
                  <a:pt x="886332" y="1438266"/>
                </a:lnTo>
                <a:lnTo>
                  <a:pt x="0" y="143826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" name="Google Shape;16;p2"/>
          <p:cNvSpPr/>
          <p:nvPr/>
        </p:nvSpPr>
        <p:spPr>
          <a:xfrm>
            <a:off x="5343911" y="8586896"/>
            <a:ext cx="1305026" cy="1100968"/>
          </a:xfrm>
          <a:custGeom>
            <a:rect b="b" l="l" r="r" t="t"/>
            <a:pathLst>
              <a:path extrusionOk="0" h="1100968" w="1305026">
                <a:moveTo>
                  <a:pt x="0" y="0"/>
                </a:moveTo>
                <a:lnTo>
                  <a:pt x="1305026" y="0"/>
                </a:lnTo>
                <a:lnTo>
                  <a:pt x="1305026" y="1100968"/>
                </a:lnTo>
                <a:lnTo>
                  <a:pt x="0" y="110096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" name="Google Shape;17;p2"/>
          <p:cNvSpPr/>
          <p:nvPr/>
        </p:nvSpPr>
        <p:spPr>
          <a:xfrm>
            <a:off x="5563086" y="7444698"/>
            <a:ext cx="969690" cy="827872"/>
          </a:xfrm>
          <a:custGeom>
            <a:rect b="b" l="l" r="r" t="t"/>
            <a:pathLst>
              <a:path extrusionOk="0" h="827872" w="969690">
                <a:moveTo>
                  <a:pt x="0" y="0"/>
                </a:moveTo>
                <a:lnTo>
                  <a:pt x="969690" y="0"/>
                </a:lnTo>
                <a:lnTo>
                  <a:pt x="969690" y="827873"/>
                </a:lnTo>
                <a:lnTo>
                  <a:pt x="0" y="8278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" name="Google Shape;18;p2"/>
          <p:cNvSpPr/>
          <p:nvPr/>
        </p:nvSpPr>
        <p:spPr>
          <a:xfrm>
            <a:off x="5446925" y="6038565"/>
            <a:ext cx="1202012" cy="1009690"/>
          </a:xfrm>
          <a:custGeom>
            <a:rect b="b" l="l" r="r" t="t"/>
            <a:pathLst>
              <a:path extrusionOk="0" h="1009690" w="1202012">
                <a:moveTo>
                  <a:pt x="0" y="0"/>
                </a:moveTo>
                <a:lnTo>
                  <a:pt x="1202012" y="0"/>
                </a:lnTo>
                <a:lnTo>
                  <a:pt x="1202012" y="1009690"/>
                </a:lnTo>
                <a:lnTo>
                  <a:pt x="0" y="100969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9" name="Google Shape;19;p2"/>
          <p:cNvGrpSpPr/>
          <p:nvPr/>
        </p:nvGrpSpPr>
        <p:grpSpPr>
          <a:xfrm>
            <a:off x="2326968" y="3611571"/>
            <a:ext cx="148499" cy="148499"/>
            <a:chOff x="0" y="0"/>
            <a:chExt cx="812800" cy="812800"/>
          </a:xfrm>
        </p:grpSpPr>
        <p:sp>
          <p:nvSpPr>
            <p:cNvPr id="20" name="Google Shape;20;p2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 txBox="1"/>
            <p:nvPr/>
          </p:nvSpPr>
          <p:spPr>
            <a:xfrm>
              <a:off x="76200" y="76200"/>
              <a:ext cx="660300" cy="66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2326968" y="5005396"/>
            <a:ext cx="148499" cy="148499"/>
            <a:chOff x="0" y="0"/>
            <a:chExt cx="812800" cy="812800"/>
          </a:xfrm>
        </p:grpSpPr>
        <p:sp>
          <p:nvSpPr>
            <p:cNvPr id="23" name="Google Shape;23;p2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 txBox="1"/>
            <p:nvPr/>
          </p:nvSpPr>
          <p:spPr>
            <a:xfrm>
              <a:off x="76200" y="76200"/>
              <a:ext cx="660300" cy="66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" name="Google Shape;25;p2"/>
          <p:cNvGrpSpPr/>
          <p:nvPr/>
        </p:nvGrpSpPr>
        <p:grpSpPr>
          <a:xfrm>
            <a:off x="2326968" y="6394884"/>
            <a:ext cx="148499" cy="148499"/>
            <a:chOff x="0" y="0"/>
            <a:chExt cx="812800" cy="812800"/>
          </a:xfrm>
        </p:grpSpPr>
        <p:sp>
          <p:nvSpPr>
            <p:cNvPr id="26" name="Google Shape;26;p2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2"/>
            <p:cNvSpPr txBox="1"/>
            <p:nvPr/>
          </p:nvSpPr>
          <p:spPr>
            <a:xfrm>
              <a:off x="76200" y="76200"/>
              <a:ext cx="660300" cy="66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" name="Google Shape;28;p2"/>
          <p:cNvGrpSpPr/>
          <p:nvPr/>
        </p:nvGrpSpPr>
        <p:grpSpPr>
          <a:xfrm>
            <a:off x="2326968" y="7784372"/>
            <a:ext cx="148499" cy="148499"/>
            <a:chOff x="0" y="0"/>
            <a:chExt cx="812800" cy="812800"/>
          </a:xfrm>
        </p:grpSpPr>
        <p:sp>
          <p:nvSpPr>
            <p:cNvPr id="29" name="Google Shape;29;p2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2"/>
            <p:cNvSpPr txBox="1"/>
            <p:nvPr/>
          </p:nvSpPr>
          <p:spPr>
            <a:xfrm>
              <a:off x="76200" y="76200"/>
              <a:ext cx="660300" cy="66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" name="Google Shape;31;p2"/>
          <p:cNvGrpSpPr/>
          <p:nvPr/>
        </p:nvGrpSpPr>
        <p:grpSpPr>
          <a:xfrm>
            <a:off x="2326968" y="9178196"/>
            <a:ext cx="148499" cy="148499"/>
            <a:chOff x="0" y="0"/>
            <a:chExt cx="812800" cy="812800"/>
          </a:xfrm>
        </p:grpSpPr>
        <p:sp>
          <p:nvSpPr>
            <p:cNvPr id="32" name="Google Shape;32;p2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 txBox="1"/>
            <p:nvPr/>
          </p:nvSpPr>
          <p:spPr>
            <a:xfrm>
              <a:off x="76200" y="76200"/>
              <a:ext cx="660300" cy="66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" name="Google Shape;34;p2"/>
          <p:cNvGrpSpPr/>
          <p:nvPr/>
        </p:nvGrpSpPr>
        <p:grpSpPr>
          <a:xfrm>
            <a:off x="5067792" y="3611571"/>
            <a:ext cx="148499" cy="148499"/>
            <a:chOff x="0" y="0"/>
            <a:chExt cx="812800" cy="812800"/>
          </a:xfrm>
        </p:grpSpPr>
        <p:sp>
          <p:nvSpPr>
            <p:cNvPr id="35" name="Google Shape;35;p2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2"/>
            <p:cNvSpPr txBox="1"/>
            <p:nvPr/>
          </p:nvSpPr>
          <p:spPr>
            <a:xfrm>
              <a:off x="76200" y="76200"/>
              <a:ext cx="660300" cy="66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" name="Google Shape;37;p2"/>
          <p:cNvGrpSpPr/>
          <p:nvPr/>
        </p:nvGrpSpPr>
        <p:grpSpPr>
          <a:xfrm>
            <a:off x="5067792" y="5005396"/>
            <a:ext cx="148499" cy="148499"/>
            <a:chOff x="0" y="0"/>
            <a:chExt cx="812800" cy="812800"/>
          </a:xfrm>
        </p:grpSpPr>
        <p:sp>
          <p:nvSpPr>
            <p:cNvPr id="38" name="Google Shape;38;p2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" name="Google Shape;39;p2"/>
            <p:cNvSpPr txBox="1"/>
            <p:nvPr/>
          </p:nvSpPr>
          <p:spPr>
            <a:xfrm>
              <a:off x="76200" y="76200"/>
              <a:ext cx="660300" cy="66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0" name="Google Shape;40;p2"/>
          <p:cNvGrpSpPr/>
          <p:nvPr/>
        </p:nvGrpSpPr>
        <p:grpSpPr>
          <a:xfrm>
            <a:off x="5067792" y="6394884"/>
            <a:ext cx="148499" cy="148499"/>
            <a:chOff x="0" y="0"/>
            <a:chExt cx="812800" cy="812800"/>
          </a:xfrm>
        </p:grpSpPr>
        <p:sp>
          <p:nvSpPr>
            <p:cNvPr id="41" name="Google Shape;41;p2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 txBox="1"/>
            <p:nvPr/>
          </p:nvSpPr>
          <p:spPr>
            <a:xfrm>
              <a:off x="76200" y="76200"/>
              <a:ext cx="660300" cy="66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3" name="Google Shape;43;p2"/>
          <p:cNvGrpSpPr/>
          <p:nvPr/>
        </p:nvGrpSpPr>
        <p:grpSpPr>
          <a:xfrm>
            <a:off x="5067792" y="7784372"/>
            <a:ext cx="148499" cy="148499"/>
            <a:chOff x="0" y="0"/>
            <a:chExt cx="812800" cy="812800"/>
          </a:xfrm>
        </p:grpSpPr>
        <p:sp>
          <p:nvSpPr>
            <p:cNvPr id="44" name="Google Shape;44;p2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 txBox="1"/>
            <p:nvPr/>
          </p:nvSpPr>
          <p:spPr>
            <a:xfrm>
              <a:off x="76200" y="76200"/>
              <a:ext cx="660300" cy="66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6" name="Google Shape;46;p2"/>
          <p:cNvGrpSpPr/>
          <p:nvPr/>
        </p:nvGrpSpPr>
        <p:grpSpPr>
          <a:xfrm>
            <a:off x="5067792" y="9178196"/>
            <a:ext cx="148499" cy="148499"/>
            <a:chOff x="0" y="0"/>
            <a:chExt cx="812800" cy="812800"/>
          </a:xfrm>
        </p:grpSpPr>
        <p:sp>
          <p:nvSpPr>
            <p:cNvPr id="47" name="Google Shape;47;p2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" name="Google Shape;48;p2"/>
            <p:cNvSpPr txBox="1"/>
            <p:nvPr/>
          </p:nvSpPr>
          <p:spPr>
            <a:xfrm>
              <a:off x="76200" y="76200"/>
              <a:ext cx="660300" cy="66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9" name="Google Shape;49;p2"/>
          <p:cNvGrpSpPr/>
          <p:nvPr/>
        </p:nvGrpSpPr>
        <p:grpSpPr>
          <a:xfrm>
            <a:off x="421638" y="451950"/>
            <a:ext cx="6506934" cy="686438"/>
            <a:chOff x="0" y="0"/>
            <a:chExt cx="2331900" cy="246000"/>
          </a:xfrm>
        </p:grpSpPr>
        <p:sp>
          <p:nvSpPr>
            <p:cNvPr id="50" name="Google Shape;50;p2"/>
            <p:cNvSpPr/>
            <p:nvPr/>
          </p:nvSpPr>
          <p:spPr>
            <a:xfrm>
              <a:off x="0" y="0"/>
              <a:ext cx="2331871" cy="245963"/>
            </a:xfrm>
            <a:custGeom>
              <a:rect b="b" l="l" r="r" t="t"/>
              <a:pathLst>
                <a:path extrusionOk="0" h="245963" w="2331871">
                  <a:moveTo>
                    <a:pt x="101136" y="0"/>
                  </a:moveTo>
                  <a:lnTo>
                    <a:pt x="2230736" y="0"/>
                  </a:lnTo>
                  <a:cubicBezTo>
                    <a:pt x="2286591" y="0"/>
                    <a:pt x="2331871" y="45280"/>
                    <a:pt x="2331871" y="101136"/>
                  </a:cubicBezTo>
                  <a:lnTo>
                    <a:pt x="2331871" y="144828"/>
                  </a:lnTo>
                  <a:cubicBezTo>
                    <a:pt x="2331871" y="200683"/>
                    <a:pt x="2286591" y="245963"/>
                    <a:pt x="2230736" y="245963"/>
                  </a:cubicBezTo>
                  <a:lnTo>
                    <a:pt x="101136" y="245963"/>
                  </a:lnTo>
                  <a:cubicBezTo>
                    <a:pt x="45280" y="245963"/>
                    <a:pt x="0" y="200683"/>
                    <a:pt x="0" y="144828"/>
                  </a:cubicBezTo>
                  <a:lnTo>
                    <a:pt x="0" y="101136"/>
                  </a:lnTo>
                  <a:cubicBezTo>
                    <a:pt x="0" y="45280"/>
                    <a:pt x="45280" y="0"/>
                    <a:pt x="101136" y="0"/>
                  </a:cubicBezTo>
                  <a:close/>
                </a:path>
              </a:pathLst>
            </a:custGeom>
            <a:solidFill>
              <a:srgbClr val="F2FAE8"/>
            </a:solidFill>
            <a:ln cap="rnd" cmpd="sng" w="38100">
              <a:solidFill>
                <a:srgbClr val="216B3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2"/>
            <p:cNvSpPr txBox="1"/>
            <p:nvPr/>
          </p:nvSpPr>
          <p:spPr>
            <a:xfrm>
              <a:off x="0" y="0"/>
              <a:ext cx="2331900" cy="246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2" name="Google Shape;52;p2"/>
          <p:cNvSpPr/>
          <p:nvPr/>
        </p:nvSpPr>
        <p:spPr>
          <a:xfrm rot="1682327">
            <a:off x="5789338" y="3125687"/>
            <a:ext cx="651029" cy="1120050"/>
          </a:xfrm>
          <a:custGeom>
            <a:rect b="b" l="l" r="r" t="t"/>
            <a:pathLst>
              <a:path extrusionOk="0" h="1120215" w="651125">
                <a:moveTo>
                  <a:pt x="0" y="0"/>
                </a:moveTo>
                <a:lnTo>
                  <a:pt x="651125" y="0"/>
                </a:lnTo>
                <a:lnTo>
                  <a:pt x="651125" y="1120215"/>
                </a:lnTo>
                <a:lnTo>
                  <a:pt x="0" y="11202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3" name="Google Shape;53;p2"/>
          <p:cNvSpPr txBox="1"/>
          <p:nvPr/>
        </p:nvSpPr>
        <p:spPr>
          <a:xfrm>
            <a:off x="900000" y="3537880"/>
            <a:ext cx="1303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6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Cabin"/>
                <a:ea typeface="Cabin"/>
                <a:cs typeface="Cabin"/>
                <a:sym typeface="Cabin"/>
              </a:rPr>
              <a:t>Click to edit</a:t>
            </a:r>
            <a:endParaRPr sz="2000"/>
          </a:p>
        </p:txBody>
      </p:sp>
      <p:sp>
        <p:nvSpPr>
          <p:cNvPr id="54" name="Google Shape;54;p2"/>
          <p:cNvSpPr txBox="1"/>
          <p:nvPr/>
        </p:nvSpPr>
        <p:spPr>
          <a:xfrm>
            <a:off x="937791" y="4931704"/>
            <a:ext cx="1265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16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Click to edit</a:t>
            </a:r>
            <a:endParaRPr sz="2000"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55" name="Google Shape;55;p2"/>
          <p:cNvSpPr txBox="1"/>
          <p:nvPr/>
        </p:nvSpPr>
        <p:spPr>
          <a:xfrm>
            <a:off x="900000" y="6317274"/>
            <a:ext cx="1303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16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Click to edit</a:t>
            </a:r>
            <a:endParaRPr sz="2000"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56" name="Google Shape;56;p2"/>
          <p:cNvSpPr txBox="1"/>
          <p:nvPr/>
        </p:nvSpPr>
        <p:spPr>
          <a:xfrm>
            <a:off x="937791" y="7710680"/>
            <a:ext cx="1265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16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Click to edit</a:t>
            </a:r>
            <a:endParaRPr sz="2000"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57" name="Google Shape;57;p2"/>
          <p:cNvSpPr txBox="1"/>
          <p:nvPr/>
        </p:nvSpPr>
        <p:spPr>
          <a:xfrm>
            <a:off x="937791" y="9101965"/>
            <a:ext cx="1265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16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Click to edit</a:t>
            </a:r>
            <a:endParaRPr sz="2000"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58" name="Google Shape;58;p2"/>
          <p:cNvSpPr txBox="1"/>
          <p:nvPr/>
        </p:nvSpPr>
        <p:spPr>
          <a:xfrm>
            <a:off x="538635" y="1471650"/>
            <a:ext cx="64827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>
                <a:solidFill>
                  <a:srgbClr val="527B54"/>
                </a:solidFill>
                <a:latin typeface="Luckiest Guy"/>
                <a:ea typeface="Luckiest Guy"/>
                <a:cs typeface="Luckiest Guy"/>
                <a:sym typeface="Luckiest Guy"/>
              </a:rPr>
              <a:t>Click to edit theme title style</a:t>
            </a:r>
            <a:endParaRPr/>
          </a:p>
        </p:txBody>
      </p:sp>
      <p:sp>
        <p:nvSpPr>
          <p:cNvPr id="59" name="Google Shape;59;p2"/>
          <p:cNvSpPr txBox="1"/>
          <p:nvPr/>
        </p:nvSpPr>
        <p:spPr>
          <a:xfrm>
            <a:off x="756000" y="647150"/>
            <a:ext cx="5535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latin typeface="Cabin"/>
                <a:ea typeface="Cabin"/>
                <a:cs typeface="Cabin"/>
                <a:sym typeface="Cabin"/>
              </a:rPr>
              <a:t>Click to edit theme subtitle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bg>
      <p:bgPr>
        <a:solidFill>
          <a:srgbClr val="D4E8BD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1"/>
          <p:cNvSpPr/>
          <p:nvPr>
            <p:ph idx="2" type="pic"/>
          </p:nvPr>
        </p:nvSpPr>
        <p:spPr>
          <a:xfrm>
            <a:off x="1035038" y="576850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12" name="Google Shape;112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13" name="Google Shape;11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bg>
      <p:bgPr>
        <a:solidFill>
          <a:srgbClr val="D4E8BD"/>
        </a:soli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2"/>
          <p:cNvSpPr txBox="1"/>
          <p:nvPr>
            <p:ph type="title"/>
          </p:nvPr>
        </p:nvSpPr>
        <p:spPr>
          <a:xfrm>
            <a:off x="457200" y="274650"/>
            <a:ext cx="6587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2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" name="Google Shape;117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bg>
      <p:bgPr>
        <a:solidFill>
          <a:srgbClr val="D4E8BD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3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3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" name="Google Shape;121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">
  <p:cSld name="BLANK_1">
    <p:bg>
      <p:bgPr>
        <a:solidFill>
          <a:srgbClr val="D4E8BD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62" name="Google Shape;62;p3"/>
          <p:cNvPicPr preferRelativeResize="0"/>
          <p:nvPr/>
        </p:nvPicPr>
        <p:blipFill rotWithShape="1">
          <a:blip r:embed="rId2">
            <a:alphaModFix/>
          </a:blip>
          <a:srcRect b="6011" l="0" r="0" t="-987"/>
          <a:stretch/>
        </p:blipFill>
        <p:spPr>
          <a:xfrm>
            <a:off x="0" y="0"/>
            <a:ext cx="7556499" cy="106933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rgbClr val="D4E8BD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"/>
          <p:cNvSpPr txBox="1"/>
          <p:nvPr>
            <p:ph type="ctrTitle"/>
          </p:nvPr>
        </p:nvSpPr>
        <p:spPr>
          <a:xfrm>
            <a:off x="396650" y="2130425"/>
            <a:ext cx="67632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4"/>
          <p:cNvSpPr txBox="1"/>
          <p:nvPr>
            <p:ph idx="1" type="subTitle"/>
          </p:nvPr>
        </p:nvSpPr>
        <p:spPr>
          <a:xfrm>
            <a:off x="577850" y="39581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6" name="Google Shape;6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bg>
      <p:bgPr>
        <a:solidFill>
          <a:srgbClr val="D4E8BD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5"/>
          <p:cNvSpPr txBox="1"/>
          <p:nvPr>
            <p:ph type="title"/>
          </p:nvPr>
        </p:nvSpPr>
        <p:spPr>
          <a:xfrm>
            <a:off x="457200" y="274650"/>
            <a:ext cx="6587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"/>
          <p:cNvSpPr txBox="1"/>
          <p:nvPr>
            <p:ph idx="1" type="body"/>
          </p:nvPr>
        </p:nvSpPr>
        <p:spPr>
          <a:xfrm>
            <a:off x="430550" y="2057400"/>
            <a:ext cx="66954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D4E8BD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6"/>
          <p:cNvSpPr txBox="1"/>
          <p:nvPr>
            <p:ph type="title"/>
          </p:nvPr>
        </p:nvSpPr>
        <p:spPr>
          <a:xfrm>
            <a:off x="778697" y="4406900"/>
            <a:ext cx="59991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6"/>
          <p:cNvSpPr txBox="1"/>
          <p:nvPr>
            <p:ph idx="1" type="body"/>
          </p:nvPr>
        </p:nvSpPr>
        <p:spPr>
          <a:xfrm>
            <a:off x="722313" y="26781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78" name="Google Shape;78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bg>
      <p:bgPr>
        <a:solidFill>
          <a:srgbClr val="D4E8BD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7"/>
          <p:cNvSpPr txBox="1"/>
          <p:nvPr>
            <p:ph type="title"/>
          </p:nvPr>
        </p:nvSpPr>
        <p:spPr>
          <a:xfrm>
            <a:off x="457200" y="274650"/>
            <a:ext cx="6587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7"/>
          <p:cNvSpPr txBox="1"/>
          <p:nvPr>
            <p:ph idx="1" type="body"/>
          </p:nvPr>
        </p:nvSpPr>
        <p:spPr>
          <a:xfrm>
            <a:off x="457200" y="1981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84" name="Google Shape;84;p7"/>
          <p:cNvSpPr txBox="1"/>
          <p:nvPr>
            <p:ph idx="2" type="body"/>
          </p:nvPr>
        </p:nvSpPr>
        <p:spPr>
          <a:xfrm>
            <a:off x="4648200" y="1981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85" name="Google Shape;85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bg>
      <p:bgPr>
        <a:solidFill>
          <a:srgbClr val="D4E8BD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8"/>
          <p:cNvSpPr txBox="1"/>
          <p:nvPr>
            <p:ph type="title"/>
          </p:nvPr>
        </p:nvSpPr>
        <p:spPr>
          <a:xfrm>
            <a:off x="457200" y="274650"/>
            <a:ext cx="6587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1" name="Google Shape;91;p8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92" name="Google Shape;92;p8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3" name="Google Shape;93;p8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94" name="Google Shape;94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rgbClr val="D4E8BD"/>
        </a:solid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9"/>
          <p:cNvSpPr txBox="1"/>
          <p:nvPr>
            <p:ph type="title"/>
          </p:nvPr>
        </p:nvSpPr>
        <p:spPr>
          <a:xfrm>
            <a:off x="457200" y="274650"/>
            <a:ext cx="6587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bg>
      <p:bgPr>
        <a:solidFill>
          <a:srgbClr val="D4E8BD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05" name="Google Shape;105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06" name="Google Shape;106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4E8BD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1">
            <a:alphaModFix/>
          </a:blip>
          <a:srcRect b="6011" l="0" r="0" t="-987"/>
          <a:stretch/>
        </p:blipFill>
        <p:spPr>
          <a:xfrm>
            <a:off x="0" y="0"/>
            <a:ext cx="7556499" cy="1069339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/>
          <p:nvPr>
            <p:ph type="title"/>
          </p:nvPr>
        </p:nvSpPr>
        <p:spPr>
          <a:xfrm>
            <a:off x="457200" y="274650"/>
            <a:ext cx="6587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527B54"/>
              </a:buClr>
              <a:buSzPts val="5500"/>
              <a:buFont typeface="Archivo Black"/>
              <a:buNone/>
              <a:defRPr i="0" sz="5500" u="none" cap="none" strike="noStrike">
                <a:solidFill>
                  <a:srgbClr val="527B54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457200" y="20574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bin"/>
              <a:buChar char="•"/>
              <a:defRPr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–"/>
              <a:defRPr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429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•"/>
              <a:defRPr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429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–"/>
              <a:defRPr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429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»"/>
              <a:defRPr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429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•"/>
              <a:defRPr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429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•"/>
              <a:defRPr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429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•"/>
              <a:defRPr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429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•"/>
              <a:defRPr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4E8BD"/>
        </a:solid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14"/>
          <p:cNvGrpSpPr/>
          <p:nvPr/>
        </p:nvGrpSpPr>
        <p:grpSpPr>
          <a:xfrm>
            <a:off x="391404" y="2668843"/>
            <a:ext cx="6690139" cy="7600609"/>
            <a:chOff x="0" y="0"/>
            <a:chExt cx="2397595" cy="2723887"/>
          </a:xfrm>
        </p:grpSpPr>
        <p:sp>
          <p:nvSpPr>
            <p:cNvPr id="129" name="Google Shape;129;p14"/>
            <p:cNvSpPr/>
            <p:nvPr/>
          </p:nvSpPr>
          <p:spPr>
            <a:xfrm>
              <a:off x="0" y="0"/>
              <a:ext cx="2397595" cy="2723887"/>
            </a:xfrm>
            <a:custGeom>
              <a:rect b="b" l="l" r="r" t="t"/>
              <a:pathLst>
                <a:path extrusionOk="0" h="2723887" w="2397595">
                  <a:moveTo>
                    <a:pt x="42817" y="0"/>
                  </a:moveTo>
                  <a:lnTo>
                    <a:pt x="2354778" y="0"/>
                  </a:lnTo>
                  <a:cubicBezTo>
                    <a:pt x="2366133" y="0"/>
                    <a:pt x="2377024" y="4511"/>
                    <a:pt x="2385054" y="12541"/>
                  </a:cubicBezTo>
                  <a:cubicBezTo>
                    <a:pt x="2393084" y="20571"/>
                    <a:pt x="2397595" y="31461"/>
                    <a:pt x="2397595" y="42817"/>
                  </a:cubicBezTo>
                  <a:lnTo>
                    <a:pt x="2397595" y="2681070"/>
                  </a:lnTo>
                  <a:cubicBezTo>
                    <a:pt x="2397595" y="2692426"/>
                    <a:pt x="2393084" y="2703316"/>
                    <a:pt x="2385054" y="2711346"/>
                  </a:cubicBezTo>
                  <a:cubicBezTo>
                    <a:pt x="2377024" y="2719376"/>
                    <a:pt x="2366133" y="2723887"/>
                    <a:pt x="2354778" y="2723887"/>
                  </a:cubicBezTo>
                  <a:lnTo>
                    <a:pt x="42817" y="2723887"/>
                  </a:lnTo>
                  <a:cubicBezTo>
                    <a:pt x="31461" y="2723887"/>
                    <a:pt x="20571" y="2719376"/>
                    <a:pt x="12541" y="2711346"/>
                  </a:cubicBezTo>
                  <a:cubicBezTo>
                    <a:pt x="4511" y="2703316"/>
                    <a:pt x="0" y="2692426"/>
                    <a:pt x="0" y="2681070"/>
                  </a:cubicBezTo>
                  <a:lnTo>
                    <a:pt x="0" y="42817"/>
                  </a:lnTo>
                  <a:cubicBezTo>
                    <a:pt x="0" y="31461"/>
                    <a:pt x="4511" y="20571"/>
                    <a:pt x="12541" y="12541"/>
                  </a:cubicBezTo>
                  <a:cubicBezTo>
                    <a:pt x="20571" y="4511"/>
                    <a:pt x="31461" y="0"/>
                    <a:pt x="42817" y="0"/>
                  </a:cubicBezTo>
                  <a:close/>
                </a:path>
              </a:pathLst>
            </a:custGeom>
            <a:solidFill>
              <a:srgbClr val="F2FAE8"/>
            </a:solidFill>
            <a:ln cap="rnd" cmpd="sng" w="38100">
              <a:solidFill>
                <a:srgbClr val="216B3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14"/>
            <p:cNvSpPr txBox="1"/>
            <p:nvPr/>
          </p:nvSpPr>
          <p:spPr>
            <a:xfrm>
              <a:off x="0" y="0"/>
              <a:ext cx="2397595" cy="2723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1" name="Google Shape;131;p14"/>
          <p:cNvSpPr/>
          <p:nvPr/>
        </p:nvSpPr>
        <p:spPr>
          <a:xfrm>
            <a:off x="5604765" y="4286263"/>
            <a:ext cx="886332" cy="1438266"/>
          </a:xfrm>
          <a:custGeom>
            <a:rect b="b" l="l" r="r" t="t"/>
            <a:pathLst>
              <a:path extrusionOk="0" h="1438266" w="886332">
                <a:moveTo>
                  <a:pt x="0" y="0"/>
                </a:moveTo>
                <a:lnTo>
                  <a:pt x="886332" y="0"/>
                </a:lnTo>
                <a:lnTo>
                  <a:pt x="886332" y="1438266"/>
                </a:lnTo>
                <a:lnTo>
                  <a:pt x="0" y="143826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2" name="Google Shape;132;p14"/>
          <p:cNvSpPr/>
          <p:nvPr/>
        </p:nvSpPr>
        <p:spPr>
          <a:xfrm>
            <a:off x="5343911" y="8586896"/>
            <a:ext cx="1305026" cy="1100968"/>
          </a:xfrm>
          <a:custGeom>
            <a:rect b="b" l="l" r="r" t="t"/>
            <a:pathLst>
              <a:path extrusionOk="0" h="1100968" w="1305026">
                <a:moveTo>
                  <a:pt x="0" y="0"/>
                </a:moveTo>
                <a:lnTo>
                  <a:pt x="1305026" y="0"/>
                </a:lnTo>
                <a:lnTo>
                  <a:pt x="1305026" y="1100968"/>
                </a:lnTo>
                <a:lnTo>
                  <a:pt x="0" y="110096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3" name="Google Shape;133;p14"/>
          <p:cNvSpPr/>
          <p:nvPr/>
        </p:nvSpPr>
        <p:spPr>
          <a:xfrm>
            <a:off x="5563086" y="7444698"/>
            <a:ext cx="969690" cy="827872"/>
          </a:xfrm>
          <a:custGeom>
            <a:rect b="b" l="l" r="r" t="t"/>
            <a:pathLst>
              <a:path extrusionOk="0" h="827872" w="969690">
                <a:moveTo>
                  <a:pt x="0" y="0"/>
                </a:moveTo>
                <a:lnTo>
                  <a:pt x="969690" y="0"/>
                </a:lnTo>
                <a:lnTo>
                  <a:pt x="969690" y="827873"/>
                </a:lnTo>
                <a:lnTo>
                  <a:pt x="0" y="8278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4" name="Google Shape;134;p14"/>
          <p:cNvSpPr/>
          <p:nvPr/>
        </p:nvSpPr>
        <p:spPr>
          <a:xfrm>
            <a:off x="5446925" y="6038565"/>
            <a:ext cx="1202012" cy="1009690"/>
          </a:xfrm>
          <a:custGeom>
            <a:rect b="b" l="l" r="r" t="t"/>
            <a:pathLst>
              <a:path extrusionOk="0" h="1009690" w="1202012">
                <a:moveTo>
                  <a:pt x="0" y="0"/>
                </a:moveTo>
                <a:lnTo>
                  <a:pt x="1202012" y="0"/>
                </a:lnTo>
                <a:lnTo>
                  <a:pt x="1202012" y="1009690"/>
                </a:lnTo>
                <a:lnTo>
                  <a:pt x="0" y="100969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35" name="Google Shape;135;p14"/>
          <p:cNvGrpSpPr/>
          <p:nvPr/>
        </p:nvGrpSpPr>
        <p:grpSpPr>
          <a:xfrm>
            <a:off x="2326968" y="3611571"/>
            <a:ext cx="148526" cy="148526"/>
            <a:chOff x="0" y="0"/>
            <a:chExt cx="812800" cy="812800"/>
          </a:xfrm>
        </p:grpSpPr>
        <p:sp>
          <p:nvSpPr>
            <p:cNvPr id="136" name="Google Shape;136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14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8" name="Google Shape;138;p14"/>
          <p:cNvGrpSpPr/>
          <p:nvPr/>
        </p:nvGrpSpPr>
        <p:grpSpPr>
          <a:xfrm>
            <a:off x="2326968" y="5005396"/>
            <a:ext cx="148526" cy="148526"/>
            <a:chOff x="0" y="0"/>
            <a:chExt cx="812800" cy="812800"/>
          </a:xfrm>
        </p:grpSpPr>
        <p:sp>
          <p:nvSpPr>
            <p:cNvPr id="139" name="Google Shape;139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14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1" name="Google Shape;141;p14"/>
          <p:cNvGrpSpPr/>
          <p:nvPr/>
        </p:nvGrpSpPr>
        <p:grpSpPr>
          <a:xfrm>
            <a:off x="2326968" y="6394884"/>
            <a:ext cx="148526" cy="148526"/>
            <a:chOff x="0" y="0"/>
            <a:chExt cx="812800" cy="812800"/>
          </a:xfrm>
        </p:grpSpPr>
        <p:sp>
          <p:nvSpPr>
            <p:cNvPr id="142" name="Google Shape;142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14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4" name="Google Shape;144;p14"/>
          <p:cNvGrpSpPr/>
          <p:nvPr/>
        </p:nvGrpSpPr>
        <p:grpSpPr>
          <a:xfrm>
            <a:off x="2326968" y="7784372"/>
            <a:ext cx="148526" cy="148526"/>
            <a:chOff x="0" y="0"/>
            <a:chExt cx="812800" cy="812800"/>
          </a:xfrm>
        </p:grpSpPr>
        <p:sp>
          <p:nvSpPr>
            <p:cNvPr id="145" name="Google Shape;145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14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7" name="Google Shape;147;p14"/>
          <p:cNvGrpSpPr/>
          <p:nvPr/>
        </p:nvGrpSpPr>
        <p:grpSpPr>
          <a:xfrm>
            <a:off x="2326968" y="9178196"/>
            <a:ext cx="148526" cy="148526"/>
            <a:chOff x="0" y="0"/>
            <a:chExt cx="812800" cy="812800"/>
          </a:xfrm>
        </p:grpSpPr>
        <p:sp>
          <p:nvSpPr>
            <p:cNvPr id="148" name="Google Shape;148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14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0" name="Google Shape;150;p14"/>
          <p:cNvGrpSpPr/>
          <p:nvPr/>
        </p:nvGrpSpPr>
        <p:grpSpPr>
          <a:xfrm>
            <a:off x="5067792" y="3611571"/>
            <a:ext cx="148526" cy="148526"/>
            <a:chOff x="0" y="0"/>
            <a:chExt cx="812800" cy="812800"/>
          </a:xfrm>
        </p:grpSpPr>
        <p:sp>
          <p:nvSpPr>
            <p:cNvPr id="151" name="Google Shape;151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14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3" name="Google Shape;153;p14"/>
          <p:cNvGrpSpPr/>
          <p:nvPr/>
        </p:nvGrpSpPr>
        <p:grpSpPr>
          <a:xfrm>
            <a:off x="5067792" y="5005396"/>
            <a:ext cx="148526" cy="148526"/>
            <a:chOff x="0" y="0"/>
            <a:chExt cx="812800" cy="812800"/>
          </a:xfrm>
        </p:grpSpPr>
        <p:sp>
          <p:nvSpPr>
            <p:cNvPr id="154" name="Google Shape;154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14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6" name="Google Shape;156;p14"/>
          <p:cNvGrpSpPr/>
          <p:nvPr/>
        </p:nvGrpSpPr>
        <p:grpSpPr>
          <a:xfrm>
            <a:off x="5067792" y="6394884"/>
            <a:ext cx="148526" cy="148526"/>
            <a:chOff x="0" y="0"/>
            <a:chExt cx="812800" cy="812800"/>
          </a:xfrm>
        </p:grpSpPr>
        <p:sp>
          <p:nvSpPr>
            <p:cNvPr id="157" name="Google Shape;157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14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9" name="Google Shape;159;p14"/>
          <p:cNvGrpSpPr/>
          <p:nvPr/>
        </p:nvGrpSpPr>
        <p:grpSpPr>
          <a:xfrm>
            <a:off x="5067792" y="7784372"/>
            <a:ext cx="148526" cy="148526"/>
            <a:chOff x="0" y="0"/>
            <a:chExt cx="812800" cy="812800"/>
          </a:xfrm>
        </p:grpSpPr>
        <p:sp>
          <p:nvSpPr>
            <p:cNvPr id="160" name="Google Shape;160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14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2" name="Google Shape;162;p14"/>
          <p:cNvGrpSpPr/>
          <p:nvPr/>
        </p:nvGrpSpPr>
        <p:grpSpPr>
          <a:xfrm>
            <a:off x="5067792" y="9178196"/>
            <a:ext cx="148526" cy="148526"/>
            <a:chOff x="0" y="0"/>
            <a:chExt cx="812800" cy="812800"/>
          </a:xfrm>
        </p:grpSpPr>
        <p:sp>
          <p:nvSpPr>
            <p:cNvPr id="163" name="Google Shape;163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14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5" name="Google Shape;165;p14"/>
          <p:cNvGrpSpPr/>
          <p:nvPr/>
        </p:nvGrpSpPr>
        <p:grpSpPr>
          <a:xfrm>
            <a:off x="421638" y="451950"/>
            <a:ext cx="6506747" cy="686325"/>
            <a:chOff x="0" y="0"/>
            <a:chExt cx="2331871" cy="245963"/>
          </a:xfrm>
        </p:grpSpPr>
        <p:sp>
          <p:nvSpPr>
            <p:cNvPr id="166" name="Google Shape;166;p14"/>
            <p:cNvSpPr/>
            <p:nvPr/>
          </p:nvSpPr>
          <p:spPr>
            <a:xfrm>
              <a:off x="0" y="0"/>
              <a:ext cx="2331871" cy="245963"/>
            </a:xfrm>
            <a:custGeom>
              <a:rect b="b" l="l" r="r" t="t"/>
              <a:pathLst>
                <a:path extrusionOk="0" h="245963" w="2331871">
                  <a:moveTo>
                    <a:pt x="101136" y="0"/>
                  </a:moveTo>
                  <a:lnTo>
                    <a:pt x="2230736" y="0"/>
                  </a:lnTo>
                  <a:cubicBezTo>
                    <a:pt x="2286591" y="0"/>
                    <a:pt x="2331871" y="45280"/>
                    <a:pt x="2331871" y="101136"/>
                  </a:cubicBezTo>
                  <a:lnTo>
                    <a:pt x="2331871" y="144828"/>
                  </a:lnTo>
                  <a:cubicBezTo>
                    <a:pt x="2331871" y="200683"/>
                    <a:pt x="2286591" y="245963"/>
                    <a:pt x="2230736" y="245963"/>
                  </a:cubicBezTo>
                  <a:lnTo>
                    <a:pt x="101136" y="245963"/>
                  </a:lnTo>
                  <a:cubicBezTo>
                    <a:pt x="45280" y="245963"/>
                    <a:pt x="0" y="200683"/>
                    <a:pt x="0" y="144828"/>
                  </a:cubicBezTo>
                  <a:lnTo>
                    <a:pt x="0" y="101136"/>
                  </a:lnTo>
                  <a:cubicBezTo>
                    <a:pt x="0" y="45280"/>
                    <a:pt x="45280" y="0"/>
                    <a:pt x="101136" y="0"/>
                  </a:cubicBezTo>
                  <a:close/>
                </a:path>
              </a:pathLst>
            </a:custGeom>
            <a:solidFill>
              <a:srgbClr val="F2FAE8"/>
            </a:solidFill>
            <a:ln cap="rnd" cmpd="sng" w="38100">
              <a:solidFill>
                <a:srgbClr val="216B3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" name="Google Shape;167;p14"/>
            <p:cNvSpPr txBox="1"/>
            <p:nvPr/>
          </p:nvSpPr>
          <p:spPr>
            <a:xfrm>
              <a:off x="0" y="0"/>
              <a:ext cx="2331871" cy="2459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8" name="Google Shape;168;p14"/>
          <p:cNvSpPr/>
          <p:nvPr/>
        </p:nvSpPr>
        <p:spPr>
          <a:xfrm rot="1686252">
            <a:off x="5788554" y="3125727"/>
            <a:ext cx="651125" cy="1120215"/>
          </a:xfrm>
          <a:custGeom>
            <a:rect b="b" l="l" r="r" t="t"/>
            <a:pathLst>
              <a:path extrusionOk="0" h="1120215" w="651125">
                <a:moveTo>
                  <a:pt x="0" y="0"/>
                </a:moveTo>
                <a:lnTo>
                  <a:pt x="651125" y="0"/>
                </a:lnTo>
                <a:lnTo>
                  <a:pt x="651125" y="1120215"/>
                </a:lnTo>
                <a:lnTo>
                  <a:pt x="0" y="11202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9" name="Google Shape;169;p14"/>
          <p:cNvSpPr txBox="1"/>
          <p:nvPr/>
        </p:nvSpPr>
        <p:spPr>
          <a:xfrm>
            <a:off x="900000" y="3537880"/>
            <a:ext cx="1303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6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FLOWER</a:t>
            </a:r>
            <a:endParaRPr sz="2000"/>
          </a:p>
        </p:txBody>
      </p:sp>
      <p:sp>
        <p:nvSpPr>
          <p:cNvPr id="170" name="Google Shape;170;p14"/>
          <p:cNvSpPr txBox="1"/>
          <p:nvPr/>
        </p:nvSpPr>
        <p:spPr>
          <a:xfrm>
            <a:off x="937791" y="4931704"/>
            <a:ext cx="1265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6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SEEDS</a:t>
            </a:r>
            <a:endParaRPr sz="2000"/>
          </a:p>
        </p:txBody>
      </p:sp>
      <p:sp>
        <p:nvSpPr>
          <p:cNvPr id="171" name="Google Shape;171;p14"/>
          <p:cNvSpPr txBox="1"/>
          <p:nvPr/>
        </p:nvSpPr>
        <p:spPr>
          <a:xfrm>
            <a:off x="900000" y="6317274"/>
            <a:ext cx="1303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6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LEAVES</a:t>
            </a:r>
            <a:endParaRPr sz="2000"/>
          </a:p>
        </p:txBody>
      </p:sp>
      <p:sp>
        <p:nvSpPr>
          <p:cNvPr id="172" name="Google Shape;172;p14"/>
          <p:cNvSpPr txBox="1"/>
          <p:nvPr/>
        </p:nvSpPr>
        <p:spPr>
          <a:xfrm>
            <a:off x="937791" y="7710680"/>
            <a:ext cx="1265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6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ROOTS</a:t>
            </a:r>
            <a:endParaRPr sz="2000"/>
          </a:p>
        </p:txBody>
      </p:sp>
      <p:sp>
        <p:nvSpPr>
          <p:cNvPr id="173" name="Google Shape;173;p14"/>
          <p:cNvSpPr txBox="1"/>
          <p:nvPr/>
        </p:nvSpPr>
        <p:spPr>
          <a:xfrm>
            <a:off x="937791" y="9101965"/>
            <a:ext cx="1265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6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STEM</a:t>
            </a:r>
            <a:endParaRPr sz="2000"/>
          </a:p>
        </p:txBody>
      </p:sp>
      <p:sp>
        <p:nvSpPr>
          <p:cNvPr id="174" name="Google Shape;174;p14"/>
          <p:cNvSpPr txBox="1"/>
          <p:nvPr/>
        </p:nvSpPr>
        <p:spPr>
          <a:xfrm>
            <a:off x="538635" y="1471650"/>
            <a:ext cx="6482730" cy="9461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500" u="none" cap="none" strike="noStrike">
                <a:solidFill>
                  <a:srgbClr val="527B54"/>
                </a:solidFill>
                <a:latin typeface="Luckiest Guy"/>
                <a:ea typeface="Luckiest Guy"/>
                <a:cs typeface="Luckiest Guy"/>
                <a:sym typeface="Luckiest Guy"/>
              </a:rPr>
              <a:t>PARTs OF the PLANT</a:t>
            </a:r>
            <a:endParaRPr/>
          </a:p>
        </p:txBody>
      </p:sp>
      <p:sp>
        <p:nvSpPr>
          <p:cNvPr id="175" name="Google Shape;175;p14"/>
          <p:cNvSpPr txBox="1"/>
          <p:nvPr/>
        </p:nvSpPr>
        <p:spPr>
          <a:xfrm>
            <a:off x="756000" y="647157"/>
            <a:ext cx="1923628" cy="2959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NAME: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4E8BD"/>
        </a:solidFill>
      </p:bgPr>
    </p:bg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0" name="Google Shape;180;p15"/>
          <p:cNvGrpSpPr/>
          <p:nvPr/>
        </p:nvGrpSpPr>
        <p:grpSpPr>
          <a:xfrm>
            <a:off x="-301425" y="2540725"/>
            <a:ext cx="8102522" cy="2268037"/>
            <a:chOff x="0" y="0"/>
            <a:chExt cx="3170745" cy="812800"/>
          </a:xfrm>
        </p:grpSpPr>
        <p:sp>
          <p:nvSpPr>
            <p:cNvPr id="181" name="Google Shape;181;p15"/>
            <p:cNvSpPr/>
            <p:nvPr/>
          </p:nvSpPr>
          <p:spPr>
            <a:xfrm>
              <a:off x="0" y="0"/>
              <a:ext cx="3170745" cy="812800"/>
            </a:xfrm>
            <a:custGeom>
              <a:rect b="b" l="l" r="r" t="t"/>
              <a:pathLst>
                <a:path extrusionOk="0" h="812800" w="3170745">
                  <a:moveTo>
                    <a:pt x="0" y="0"/>
                  </a:moveTo>
                  <a:lnTo>
                    <a:pt x="3170745" y="0"/>
                  </a:lnTo>
                  <a:lnTo>
                    <a:pt x="3170745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2FAE8"/>
            </a:solidFill>
            <a:ln cap="sq" cmpd="sng" w="38100">
              <a:solidFill>
                <a:srgbClr val="216B39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82" name="Google Shape;182;p15"/>
            <p:cNvSpPr txBox="1"/>
            <p:nvPr/>
          </p:nvSpPr>
          <p:spPr>
            <a:xfrm>
              <a:off x="0" y="0"/>
              <a:ext cx="3170745" cy="81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3" name="Google Shape;183;p15"/>
          <p:cNvSpPr/>
          <p:nvPr/>
        </p:nvSpPr>
        <p:spPr>
          <a:xfrm>
            <a:off x="1612658" y="2924787"/>
            <a:ext cx="971264" cy="1576088"/>
          </a:xfrm>
          <a:custGeom>
            <a:rect b="b" l="l" r="r" t="t"/>
            <a:pathLst>
              <a:path extrusionOk="0" h="1576088" w="971264">
                <a:moveTo>
                  <a:pt x="0" y="0"/>
                </a:moveTo>
                <a:lnTo>
                  <a:pt x="971264" y="0"/>
                </a:lnTo>
                <a:lnTo>
                  <a:pt x="971264" y="1576089"/>
                </a:lnTo>
                <a:lnTo>
                  <a:pt x="0" y="157608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4" name="Google Shape;184;p15"/>
          <p:cNvSpPr/>
          <p:nvPr/>
        </p:nvSpPr>
        <p:spPr>
          <a:xfrm>
            <a:off x="5680722" y="2982236"/>
            <a:ext cx="1430081" cy="1206468"/>
          </a:xfrm>
          <a:custGeom>
            <a:rect b="b" l="l" r="r" t="t"/>
            <a:pathLst>
              <a:path extrusionOk="0" h="1206468" w="1430081">
                <a:moveTo>
                  <a:pt x="0" y="0"/>
                </a:moveTo>
                <a:lnTo>
                  <a:pt x="1430081" y="0"/>
                </a:lnTo>
                <a:lnTo>
                  <a:pt x="1430081" y="1206468"/>
                </a:lnTo>
                <a:lnTo>
                  <a:pt x="0" y="120646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5" name="Google Shape;185;p15"/>
          <p:cNvSpPr/>
          <p:nvPr/>
        </p:nvSpPr>
        <p:spPr>
          <a:xfrm>
            <a:off x="362144" y="3259230"/>
            <a:ext cx="1062610" cy="907203"/>
          </a:xfrm>
          <a:custGeom>
            <a:rect b="b" l="l" r="r" t="t"/>
            <a:pathLst>
              <a:path extrusionOk="0" h="907203" w="1062610">
                <a:moveTo>
                  <a:pt x="0" y="0"/>
                </a:moveTo>
                <a:lnTo>
                  <a:pt x="1062610" y="0"/>
                </a:lnTo>
                <a:lnTo>
                  <a:pt x="1062610" y="907203"/>
                </a:lnTo>
                <a:lnTo>
                  <a:pt x="0" y="90720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6" name="Google Shape;186;p15"/>
          <p:cNvSpPr/>
          <p:nvPr/>
        </p:nvSpPr>
        <p:spPr>
          <a:xfrm>
            <a:off x="2771801" y="3059989"/>
            <a:ext cx="1317195" cy="1106444"/>
          </a:xfrm>
          <a:custGeom>
            <a:rect b="b" l="l" r="r" t="t"/>
            <a:pathLst>
              <a:path extrusionOk="0" h="1106444" w="1317195">
                <a:moveTo>
                  <a:pt x="0" y="0"/>
                </a:moveTo>
                <a:lnTo>
                  <a:pt x="1317195" y="0"/>
                </a:lnTo>
                <a:lnTo>
                  <a:pt x="1317195" y="1106444"/>
                </a:lnTo>
                <a:lnTo>
                  <a:pt x="0" y="110644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7" name="Google Shape;187;p15"/>
          <p:cNvSpPr txBox="1"/>
          <p:nvPr/>
        </p:nvSpPr>
        <p:spPr>
          <a:xfrm>
            <a:off x="731373" y="968412"/>
            <a:ext cx="6010200" cy="1000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500" u="none" cap="none" strike="noStrike">
                <a:solidFill>
                  <a:srgbClr val="527B54"/>
                </a:solidFill>
                <a:latin typeface="Luckiest Guy"/>
                <a:ea typeface="Luckiest Guy"/>
                <a:cs typeface="Luckiest Guy"/>
                <a:sym typeface="Luckiest Guy"/>
              </a:rPr>
              <a:t>resource page</a:t>
            </a:r>
            <a:endParaRPr sz="6500"/>
          </a:p>
        </p:txBody>
      </p:sp>
      <p:sp>
        <p:nvSpPr>
          <p:cNvPr id="188" name="Google Shape;188;p15"/>
          <p:cNvSpPr txBox="1"/>
          <p:nvPr/>
        </p:nvSpPr>
        <p:spPr>
          <a:xfrm>
            <a:off x="1151245" y="5587300"/>
            <a:ext cx="5197200" cy="39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This presentation template uses the following free fonts:</a:t>
            </a:r>
            <a:endParaRPr sz="2800"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Titles: Luckiest Guy</a:t>
            </a:r>
            <a:endParaRPr sz="2800"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Body: Cabin</a:t>
            </a:r>
            <a:endParaRPr sz="2800"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Don't forget to delete this page</a:t>
            </a:r>
            <a:endParaRPr sz="2800"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before presenting. </a:t>
            </a:r>
            <a:endParaRPr sz="2800"/>
          </a:p>
        </p:txBody>
      </p:sp>
      <p:sp>
        <p:nvSpPr>
          <p:cNvPr id="189" name="Google Shape;189;p15"/>
          <p:cNvSpPr/>
          <p:nvPr/>
        </p:nvSpPr>
        <p:spPr>
          <a:xfrm rot="1686252">
            <a:off x="4576681" y="3055927"/>
            <a:ext cx="763652" cy="1313809"/>
          </a:xfrm>
          <a:custGeom>
            <a:rect b="b" l="l" r="r" t="t"/>
            <a:pathLst>
              <a:path extrusionOk="0" h="1313809" w="763652">
                <a:moveTo>
                  <a:pt x="0" y="0"/>
                </a:moveTo>
                <a:lnTo>
                  <a:pt x="763652" y="0"/>
                </a:lnTo>
                <a:lnTo>
                  <a:pt x="763652" y="1313809"/>
                </a:lnTo>
                <a:lnTo>
                  <a:pt x="0" y="13138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4E8BD"/>
        </a:solidFill>
      </p:bgPr>
    </p:bg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6"/>
          <p:cNvSpPr txBox="1"/>
          <p:nvPr/>
        </p:nvSpPr>
        <p:spPr>
          <a:xfrm>
            <a:off x="2229998" y="968412"/>
            <a:ext cx="3012951" cy="11112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499" u="none" cap="none" strike="noStrike">
                <a:solidFill>
                  <a:srgbClr val="527B54"/>
                </a:solidFill>
                <a:latin typeface="Luckiest Guy"/>
                <a:ea typeface="Luckiest Guy"/>
                <a:cs typeface="Luckiest Guy"/>
                <a:sym typeface="Luckiest Guy"/>
              </a:rPr>
              <a:t>credits</a:t>
            </a:r>
            <a:endParaRPr/>
          </a:p>
        </p:txBody>
      </p:sp>
      <p:sp>
        <p:nvSpPr>
          <p:cNvPr id="195" name="Google Shape;195;p16"/>
          <p:cNvSpPr txBox="1"/>
          <p:nvPr/>
        </p:nvSpPr>
        <p:spPr>
          <a:xfrm>
            <a:off x="1181332" y="5161800"/>
            <a:ext cx="5197200" cy="39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This presentation template is free for everyone to use thanks to the following:</a:t>
            </a:r>
            <a:endParaRPr sz="2800"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SlidesCarnival</a:t>
            </a:r>
            <a:r>
              <a:rPr b="0" i="0" lang="en-US" sz="2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 for the</a:t>
            </a:r>
            <a:endParaRPr sz="2800"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presentation template</a:t>
            </a:r>
            <a:endParaRPr sz="2800"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Pixabay, Pexels</a:t>
            </a:r>
            <a:r>
              <a:rPr b="0" i="0" lang="en-US" sz="2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 for the photos</a:t>
            </a:r>
            <a:endParaRPr sz="2800"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196" name="Google Shape;19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73563" y="2801238"/>
            <a:ext cx="5009374" cy="12555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