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10693400" cx="7556500"/>
  <p:notesSz cx="6858000" cy="9144000"/>
  <p:embeddedFontLst>
    <p:embeddedFont>
      <p:font typeface="Arimo"/>
      <p:bold r:id="rId9"/>
      <p:boldItalic r:id="rId10"/>
    </p:embeddedFont>
    <p:embeddedFont>
      <p:font typeface="Bungee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Bungee-regular.fntdata"/><Relationship Id="rId10" Type="http://schemas.openxmlformats.org/officeDocument/2006/relationships/font" Target="fonts/Arimo-boldItalic.fntdata"/><Relationship Id="rId9" Type="http://schemas.openxmlformats.org/officeDocument/2006/relationships/font" Target="fonts/Arim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5DA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7266" y="0"/>
            <a:ext cx="7552734" cy="10692003"/>
            <a:chOff x="0" y="0"/>
            <a:chExt cx="2706729" cy="3831772"/>
          </a:xfrm>
        </p:grpSpPr>
        <p:sp>
          <p:nvSpPr>
            <p:cNvPr id="85" name="Google Shape;85;p13"/>
            <p:cNvSpPr/>
            <p:nvPr/>
          </p:nvSpPr>
          <p:spPr>
            <a:xfrm>
              <a:off x="0" y="0"/>
              <a:ext cx="2706729" cy="3831772"/>
            </a:xfrm>
            <a:custGeom>
              <a:rect b="b" l="l" r="r" t="t"/>
              <a:pathLst>
                <a:path extrusionOk="0" h="3831772" w="2706729">
                  <a:moveTo>
                    <a:pt x="0" y="0"/>
                  </a:moveTo>
                  <a:lnTo>
                    <a:pt x="2706729" y="0"/>
                  </a:lnTo>
                  <a:lnTo>
                    <a:pt x="2706729" y="3831772"/>
                  </a:lnTo>
                  <a:lnTo>
                    <a:pt x="0" y="383177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0">
              <a:solidFill>
                <a:srgbClr val="E65036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86" name="Google Shape;86;p13"/>
            <p:cNvSpPr txBox="1"/>
            <p:nvPr/>
          </p:nvSpPr>
          <p:spPr>
            <a:xfrm>
              <a:off x="0" y="19050"/>
              <a:ext cx="2706729" cy="38127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7" name="Google Shape;87;p13"/>
          <p:cNvSpPr/>
          <p:nvPr/>
        </p:nvSpPr>
        <p:spPr>
          <a:xfrm>
            <a:off x="617188" y="337383"/>
            <a:ext cx="6186812" cy="6581715"/>
          </a:xfrm>
          <a:custGeom>
            <a:rect b="b" l="l" r="r" t="t"/>
            <a:pathLst>
              <a:path extrusionOk="0" h="6581715" w="6186812">
                <a:moveTo>
                  <a:pt x="0" y="0"/>
                </a:moveTo>
                <a:lnTo>
                  <a:pt x="6186812" y="0"/>
                </a:lnTo>
                <a:lnTo>
                  <a:pt x="6186812" y="6581715"/>
                </a:lnTo>
                <a:lnTo>
                  <a:pt x="0" y="65817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88" name="Google Shape;88;p13"/>
          <p:cNvCxnSpPr/>
          <p:nvPr/>
        </p:nvCxnSpPr>
        <p:spPr>
          <a:xfrm>
            <a:off x="686594" y="8640577"/>
            <a:ext cx="6186812" cy="0"/>
          </a:xfrm>
          <a:prstGeom prst="straightConnector1">
            <a:avLst/>
          </a:prstGeom>
          <a:noFill/>
          <a:ln cap="flat" cmpd="sng" w="38100">
            <a:solidFill>
              <a:srgbClr val="748E3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9" name="Google Shape;89;p13"/>
          <p:cNvCxnSpPr/>
          <p:nvPr/>
        </p:nvCxnSpPr>
        <p:spPr>
          <a:xfrm>
            <a:off x="686594" y="9156801"/>
            <a:ext cx="6186812" cy="0"/>
          </a:xfrm>
          <a:prstGeom prst="straightConnector1">
            <a:avLst/>
          </a:prstGeom>
          <a:noFill/>
          <a:ln cap="flat" cmpd="sng" w="38100">
            <a:solidFill>
              <a:srgbClr val="748E3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0" name="Google Shape;90;p13"/>
          <p:cNvCxnSpPr/>
          <p:nvPr/>
        </p:nvCxnSpPr>
        <p:spPr>
          <a:xfrm>
            <a:off x="686594" y="9673026"/>
            <a:ext cx="6186812" cy="0"/>
          </a:xfrm>
          <a:prstGeom prst="straightConnector1">
            <a:avLst/>
          </a:prstGeom>
          <a:noFill/>
          <a:ln cap="flat" cmpd="sng" w="38100">
            <a:solidFill>
              <a:srgbClr val="748E3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1" name="Google Shape;91;p13"/>
          <p:cNvCxnSpPr/>
          <p:nvPr/>
        </p:nvCxnSpPr>
        <p:spPr>
          <a:xfrm>
            <a:off x="686594" y="10189250"/>
            <a:ext cx="6186812" cy="0"/>
          </a:xfrm>
          <a:prstGeom prst="straightConnector1">
            <a:avLst/>
          </a:prstGeom>
          <a:noFill/>
          <a:ln cap="flat" cmpd="sng" w="38100">
            <a:solidFill>
              <a:srgbClr val="748E3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2" name="Google Shape;92;p13"/>
          <p:cNvSpPr/>
          <p:nvPr/>
        </p:nvSpPr>
        <p:spPr>
          <a:xfrm rot="-965757">
            <a:off x="331567" y="395319"/>
            <a:ext cx="1619398" cy="1280797"/>
          </a:xfrm>
          <a:custGeom>
            <a:rect b="b" l="l" r="r" t="t"/>
            <a:pathLst>
              <a:path extrusionOk="0" h="1280797" w="1619398">
                <a:moveTo>
                  <a:pt x="0" y="0"/>
                </a:moveTo>
                <a:lnTo>
                  <a:pt x="1619398" y="0"/>
                </a:lnTo>
                <a:lnTo>
                  <a:pt x="1619398" y="1280796"/>
                </a:lnTo>
                <a:lnTo>
                  <a:pt x="0" y="128079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3" name="Google Shape;93;p13"/>
          <p:cNvSpPr txBox="1"/>
          <p:nvPr/>
        </p:nvSpPr>
        <p:spPr>
          <a:xfrm>
            <a:off x="669313" y="7241554"/>
            <a:ext cx="6204093" cy="6526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200" u="none" cap="none" strike="noStrike">
                <a:solidFill>
                  <a:srgbClr val="E65036"/>
                </a:solidFill>
                <a:latin typeface="Bungee"/>
                <a:ea typeface="Bungee"/>
                <a:cs typeface="Bungee"/>
                <a:sym typeface="Bungee"/>
              </a:rPr>
              <a:t>Self-Portrait</a:t>
            </a:r>
            <a:endParaRPr/>
          </a:p>
        </p:txBody>
      </p:sp>
      <p:sp>
        <p:nvSpPr>
          <p:cNvPr id="94" name="Google Shape;94;p13"/>
          <p:cNvSpPr txBox="1"/>
          <p:nvPr/>
        </p:nvSpPr>
        <p:spPr>
          <a:xfrm>
            <a:off x="855662" y="7928107"/>
            <a:ext cx="5831396" cy="2171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2D2D2D"/>
                </a:solidFill>
                <a:latin typeface="Arimo"/>
                <a:ea typeface="Arimo"/>
                <a:cs typeface="Arimo"/>
                <a:sym typeface="Arimo"/>
              </a:rPr>
              <a:t>Draw yourself in the space above and write a description about yourself below.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5DA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oogle Shape;99;p14"/>
          <p:cNvGrpSpPr/>
          <p:nvPr/>
        </p:nvGrpSpPr>
        <p:grpSpPr>
          <a:xfrm>
            <a:off x="7266" y="0"/>
            <a:ext cx="7552734" cy="10692003"/>
            <a:chOff x="0" y="0"/>
            <a:chExt cx="2706729" cy="3831772"/>
          </a:xfrm>
        </p:grpSpPr>
        <p:sp>
          <p:nvSpPr>
            <p:cNvPr id="100" name="Google Shape;100;p14"/>
            <p:cNvSpPr/>
            <p:nvPr/>
          </p:nvSpPr>
          <p:spPr>
            <a:xfrm>
              <a:off x="0" y="0"/>
              <a:ext cx="2706729" cy="3831772"/>
            </a:xfrm>
            <a:custGeom>
              <a:rect b="b" l="l" r="r" t="t"/>
              <a:pathLst>
                <a:path extrusionOk="0" h="3831772" w="2706729">
                  <a:moveTo>
                    <a:pt x="0" y="0"/>
                  </a:moveTo>
                  <a:lnTo>
                    <a:pt x="2706729" y="0"/>
                  </a:lnTo>
                  <a:lnTo>
                    <a:pt x="2706729" y="3831772"/>
                  </a:lnTo>
                  <a:lnTo>
                    <a:pt x="0" y="383177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0">
              <a:solidFill>
                <a:srgbClr val="E65036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01" name="Google Shape;101;p14"/>
            <p:cNvSpPr txBox="1"/>
            <p:nvPr/>
          </p:nvSpPr>
          <p:spPr>
            <a:xfrm>
              <a:off x="0" y="19050"/>
              <a:ext cx="2706729" cy="38127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" name="Google Shape;102;p14"/>
          <p:cNvGrpSpPr/>
          <p:nvPr/>
        </p:nvGrpSpPr>
        <p:grpSpPr>
          <a:xfrm>
            <a:off x="756000" y="1975180"/>
            <a:ext cx="6048000" cy="3204397"/>
            <a:chOff x="0" y="-9525"/>
            <a:chExt cx="2702632" cy="1431929"/>
          </a:xfrm>
        </p:grpSpPr>
        <p:sp>
          <p:nvSpPr>
            <p:cNvPr id="103" name="Google Shape;103;p14"/>
            <p:cNvSpPr/>
            <p:nvPr/>
          </p:nvSpPr>
          <p:spPr>
            <a:xfrm>
              <a:off x="0" y="0"/>
              <a:ext cx="2702632" cy="1422404"/>
            </a:xfrm>
            <a:custGeom>
              <a:rect b="b" l="l" r="r" t="t"/>
              <a:pathLst>
                <a:path extrusionOk="0" h="1422404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403203"/>
                  </a:lnTo>
                  <a:cubicBezTo>
                    <a:pt x="2702632" y="1408295"/>
                    <a:pt x="2700609" y="1413179"/>
                    <a:pt x="2697008" y="1416780"/>
                  </a:cubicBezTo>
                  <a:cubicBezTo>
                    <a:pt x="2693407" y="1420381"/>
                    <a:pt x="2688523" y="1422404"/>
                    <a:pt x="2683431" y="1422404"/>
                  </a:cubicBezTo>
                  <a:lnTo>
                    <a:pt x="19201" y="1422404"/>
                  </a:lnTo>
                  <a:cubicBezTo>
                    <a:pt x="14109" y="1422404"/>
                    <a:pt x="9225" y="1420381"/>
                    <a:pt x="5624" y="1416780"/>
                  </a:cubicBezTo>
                  <a:cubicBezTo>
                    <a:pt x="2023" y="1413179"/>
                    <a:pt x="0" y="1408295"/>
                    <a:pt x="0" y="1403203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4"/>
            <p:cNvSpPr txBox="1"/>
            <p:nvPr/>
          </p:nvSpPr>
          <p:spPr>
            <a:xfrm>
              <a:off x="0" y="-9525"/>
              <a:ext cx="2702632" cy="14319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" name="Google Shape;105;p14"/>
          <p:cNvGrpSpPr/>
          <p:nvPr/>
        </p:nvGrpSpPr>
        <p:grpSpPr>
          <a:xfrm>
            <a:off x="971000" y="2234026"/>
            <a:ext cx="2574470" cy="402786"/>
            <a:chOff x="0" y="-9525"/>
            <a:chExt cx="1150437" cy="179991"/>
          </a:xfrm>
        </p:grpSpPr>
        <p:sp>
          <p:nvSpPr>
            <p:cNvPr id="106" name="Google Shape;106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8" name="Google Shape;108;p14"/>
          <p:cNvGrpSpPr/>
          <p:nvPr/>
        </p:nvGrpSpPr>
        <p:grpSpPr>
          <a:xfrm>
            <a:off x="3821411" y="2234026"/>
            <a:ext cx="2574470" cy="402786"/>
            <a:chOff x="0" y="-9525"/>
            <a:chExt cx="1150437" cy="179991"/>
          </a:xfrm>
        </p:grpSpPr>
        <p:sp>
          <p:nvSpPr>
            <p:cNvPr id="109" name="Google Shape;109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" name="Google Shape;111;p14"/>
          <p:cNvGrpSpPr/>
          <p:nvPr/>
        </p:nvGrpSpPr>
        <p:grpSpPr>
          <a:xfrm>
            <a:off x="5225556" y="3810227"/>
            <a:ext cx="719858" cy="608904"/>
            <a:chOff x="0" y="-6946"/>
            <a:chExt cx="959811" cy="811873"/>
          </a:xfrm>
        </p:grpSpPr>
        <p:grpSp>
          <p:nvGrpSpPr>
            <p:cNvPr id="112" name="Google Shape;112;p14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13" name="Google Shape;113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FF5D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" name="Google Shape;114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5" name="Google Shape;115;p14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#FFF5DA</a:t>
              </a:r>
              <a:endParaRPr/>
            </a:p>
          </p:txBody>
        </p:sp>
      </p:grpSp>
      <p:grpSp>
        <p:nvGrpSpPr>
          <p:cNvPr id="116" name="Google Shape;116;p14"/>
          <p:cNvGrpSpPr/>
          <p:nvPr/>
        </p:nvGrpSpPr>
        <p:grpSpPr>
          <a:xfrm>
            <a:off x="797411" y="5567837"/>
            <a:ext cx="6048000" cy="3700495"/>
            <a:chOff x="0" y="-9525"/>
            <a:chExt cx="2702632" cy="1653617"/>
          </a:xfrm>
        </p:grpSpPr>
        <p:sp>
          <p:nvSpPr>
            <p:cNvPr id="117" name="Google Shape;117;p14"/>
            <p:cNvSpPr/>
            <p:nvPr/>
          </p:nvSpPr>
          <p:spPr>
            <a:xfrm>
              <a:off x="0" y="0"/>
              <a:ext cx="2702632" cy="1644092"/>
            </a:xfrm>
            <a:custGeom>
              <a:rect b="b" l="l" r="r" t="t"/>
              <a:pathLst>
                <a:path extrusionOk="0" h="1644092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624891"/>
                  </a:lnTo>
                  <a:cubicBezTo>
                    <a:pt x="2702632" y="1629983"/>
                    <a:pt x="2700609" y="1634867"/>
                    <a:pt x="2697008" y="1638468"/>
                  </a:cubicBezTo>
                  <a:cubicBezTo>
                    <a:pt x="2693407" y="1642069"/>
                    <a:pt x="2688523" y="1644092"/>
                    <a:pt x="2683431" y="1644092"/>
                  </a:cubicBezTo>
                  <a:lnTo>
                    <a:pt x="19201" y="1644092"/>
                  </a:lnTo>
                  <a:cubicBezTo>
                    <a:pt x="14109" y="1644092"/>
                    <a:pt x="9225" y="1642069"/>
                    <a:pt x="5624" y="1638468"/>
                  </a:cubicBezTo>
                  <a:cubicBezTo>
                    <a:pt x="2023" y="1634867"/>
                    <a:pt x="0" y="1629983"/>
                    <a:pt x="0" y="1624891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4"/>
            <p:cNvSpPr txBox="1"/>
            <p:nvPr/>
          </p:nvSpPr>
          <p:spPr>
            <a:xfrm>
              <a:off x="0" y="-9525"/>
              <a:ext cx="2702632" cy="16536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9" name="Google Shape;119;p14"/>
          <p:cNvGrpSpPr/>
          <p:nvPr/>
        </p:nvGrpSpPr>
        <p:grpSpPr>
          <a:xfrm>
            <a:off x="2534176" y="5777387"/>
            <a:ext cx="2574470" cy="402786"/>
            <a:chOff x="0" y="-9525"/>
            <a:chExt cx="1150437" cy="179991"/>
          </a:xfrm>
        </p:grpSpPr>
        <p:sp>
          <p:nvSpPr>
            <p:cNvPr id="120" name="Google Shape;120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2" name="Google Shape;122;p14"/>
          <p:cNvGrpSpPr/>
          <p:nvPr/>
        </p:nvGrpSpPr>
        <p:grpSpPr>
          <a:xfrm>
            <a:off x="5271260" y="2920782"/>
            <a:ext cx="719858" cy="608904"/>
            <a:chOff x="0" y="-6946"/>
            <a:chExt cx="959811" cy="811873"/>
          </a:xfrm>
        </p:grpSpPr>
        <p:grpSp>
          <p:nvGrpSpPr>
            <p:cNvPr id="123" name="Google Shape;123;p14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24" name="Google Shape;124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2D2D2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" name="Google Shape;125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6" name="Google Shape;126;p14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#2D2D2D</a:t>
              </a:r>
              <a:endParaRPr/>
            </a:p>
          </p:txBody>
        </p:sp>
      </p:grpSp>
      <p:sp>
        <p:nvSpPr>
          <p:cNvPr id="127" name="Google Shape;127;p14"/>
          <p:cNvSpPr txBox="1"/>
          <p:nvPr/>
        </p:nvSpPr>
        <p:spPr>
          <a:xfrm>
            <a:off x="871981" y="1343847"/>
            <a:ext cx="5816038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2D2D2D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128" name="Google Shape;128;p14"/>
          <p:cNvSpPr txBox="1"/>
          <p:nvPr/>
        </p:nvSpPr>
        <p:spPr>
          <a:xfrm>
            <a:off x="1614586" y="822675"/>
            <a:ext cx="4330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E65036"/>
                </a:solidFill>
              </a:rPr>
              <a:t>RESOURCE PAGE</a:t>
            </a:r>
            <a:endParaRPr b="1"/>
          </a:p>
        </p:txBody>
      </p:sp>
      <p:sp>
        <p:nvSpPr>
          <p:cNvPr id="129" name="Google Shape;129;p14"/>
          <p:cNvSpPr txBox="1"/>
          <p:nvPr/>
        </p:nvSpPr>
        <p:spPr>
          <a:xfrm>
            <a:off x="1026043" y="2769591"/>
            <a:ext cx="2464384" cy="3101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30" name="Google Shape;130;p14"/>
          <p:cNvSpPr txBox="1"/>
          <p:nvPr/>
        </p:nvSpPr>
        <p:spPr>
          <a:xfrm>
            <a:off x="1067859" y="4712817"/>
            <a:ext cx="2574470" cy="1566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31" name="Google Shape;131;p14"/>
          <p:cNvSpPr txBox="1"/>
          <p:nvPr/>
        </p:nvSpPr>
        <p:spPr>
          <a:xfrm>
            <a:off x="1329797" y="3324544"/>
            <a:ext cx="1856876" cy="1162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BUNGEE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ARIMO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ARIMO</a:t>
            </a:r>
            <a:endParaRPr/>
          </a:p>
        </p:txBody>
      </p:sp>
      <p:sp>
        <p:nvSpPr>
          <p:cNvPr id="132" name="Google Shape;132;p14"/>
          <p:cNvSpPr txBox="1"/>
          <p:nvPr/>
        </p:nvSpPr>
        <p:spPr>
          <a:xfrm>
            <a:off x="1329797" y="2335670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133" name="Google Shape;133;p14"/>
          <p:cNvSpPr txBox="1"/>
          <p:nvPr/>
        </p:nvSpPr>
        <p:spPr>
          <a:xfrm>
            <a:off x="4180208" y="2317247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134" name="Google Shape;134;p14"/>
          <p:cNvSpPr txBox="1"/>
          <p:nvPr/>
        </p:nvSpPr>
        <p:spPr>
          <a:xfrm>
            <a:off x="2892973" y="5879031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135" name="Google Shape;135;p14"/>
          <p:cNvSpPr txBox="1"/>
          <p:nvPr/>
        </p:nvSpPr>
        <p:spPr>
          <a:xfrm>
            <a:off x="1209651" y="9656575"/>
            <a:ext cx="5137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E65036"/>
                </a:solidFill>
              </a:rPr>
              <a:t>DON'T FORGET TO DELETE THIS PAGE BEFORE PRESENTING. </a:t>
            </a:r>
            <a:endParaRPr b="1"/>
          </a:p>
        </p:txBody>
      </p:sp>
      <p:grpSp>
        <p:nvGrpSpPr>
          <p:cNvPr id="136" name="Google Shape;136;p14"/>
          <p:cNvGrpSpPr/>
          <p:nvPr/>
        </p:nvGrpSpPr>
        <p:grpSpPr>
          <a:xfrm>
            <a:off x="4271477" y="3810227"/>
            <a:ext cx="719858" cy="608904"/>
            <a:chOff x="0" y="-6946"/>
            <a:chExt cx="959811" cy="811873"/>
          </a:xfrm>
        </p:grpSpPr>
        <p:grpSp>
          <p:nvGrpSpPr>
            <p:cNvPr id="137" name="Google Shape;137;p14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38" name="Google Shape;138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748E3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" name="Google Shape;139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0" name="Google Shape;140;p14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#748E3F</a:t>
              </a:r>
              <a:endParaRPr/>
            </a:p>
          </p:txBody>
        </p:sp>
      </p:grpSp>
      <p:grpSp>
        <p:nvGrpSpPr>
          <p:cNvPr id="141" name="Google Shape;141;p14"/>
          <p:cNvGrpSpPr/>
          <p:nvPr/>
        </p:nvGrpSpPr>
        <p:grpSpPr>
          <a:xfrm>
            <a:off x="4317181" y="2920782"/>
            <a:ext cx="719858" cy="608904"/>
            <a:chOff x="0" y="-6946"/>
            <a:chExt cx="959811" cy="811873"/>
          </a:xfrm>
        </p:grpSpPr>
        <p:grpSp>
          <p:nvGrpSpPr>
            <p:cNvPr id="142" name="Google Shape;142;p14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43" name="Google Shape;143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E650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" name="Google Shape;144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5" name="Google Shape;145;p14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#E65036</a:t>
              </a:r>
              <a:endParaRPr/>
            </a:p>
          </p:txBody>
        </p:sp>
      </p:grpSp>
      <p:sp>
        <p:nvSpPr>
          <p:cNvPr id="146" name="Google Shape;146;p14"/>
          <p:cNvSpPr/>
          <p:nvPr/>
        </p:nvSpPr>
        <p:spPr>
          <a:xfrm>
            <a:off x="1415849" y="6516985"/>
            <a:ext cx="2236655" cy="2379420"/>
          </a:xfrm>
          <a:custGeom>
            <a:rect b="b" l="l" r="r" t="t"/>
            <a:pathLst>
              <a:path extrusionOk="0" h="2379420" w="2236655">
                <a:moveTo>
                  <a:pt x="0" y="0"/>
                </a:moveTo>
                <a:lnTo>
                  <a:pt x="2236655" y="0"/>
                </a:lnTo>
                <a:lnTo>
                  <a:pt x="2236655" y="2379420"/>
                </a:lnTo>
                <a:lnTo>
                  <a:pt x="0" y="23794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7" name="Google Shape;147;p14"/>
          <p:cNvSpPr/>
          <p:nvPr/>
        </p:nvSpPr>
        <p:spPr>
          <a:xfrm>
            <a:off x="4118090" y="6913598"/>
            <a:ext cx="1746490" cy="1381315"/>
          </a:xfrm>
          <a:custGeom>
            <a:rect b="b" l="l" r="r" t="t"/>
            <a:pathLst>
              <a:path extrusionOk="0" h="1381315" w="1746490">
                <a:moveTo>
                  <a:pt x="0" y="0"/>
                </a:moveTo>
                <a:lnTo>
                  <a:pt x="1746490" y="0"/>
                </a:lnTo>
                <a:lnTo>
                  <a:pt x="1746490" y="1381315"/>
                </a:lnTo>
                <a:lnTo>
                  <a:pt x="0" y="13813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5DA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oogle Shape;152;p15"/>
          <p:cNvGrpSpPr/>
          <p:nvPr/>
        </p:nvGrpSpPr>
        <p:grpSpPr>
          <a:xfrm>
            <a:off x="7266" y="0"/>
            <a:ext cx="7552734" cy="10692003"/>
            <a:chOff x="0" y="0"/>
            <a:chExt cx="2706729" cy="3831772"/>
          </a:xfrm>
        </p:grpSpPr>
        <p:sp>
          <p:nvSpPr>
            <p:cNvPr id="153" name="Google Shape;153;p15"/>
            <p:cNvSpPr/>
            <p:nvPr/>
          </p:nvSpPr>
          <p:spPr>
            <a:xfrm>
              <a:off x="0" y="0"/>
              <a:ext cx="2706729" cy="3831772"/>
            </a:xfrm>
            <a:custGeom>
              <a:rect b="b" l="l" r="r" t="t"/>
              <a:pathLst>
                <a:path extrusionOk="0" h="3831772" w="2706729">
                  <a:moveTo>
                    <a:pt x="0" y="0"/>
                  </a:moveTo>
                  <a:lnTo>
                    <a:pt x="2706729" y="0"/>
                  </a:lnTo>
                  <a:lnTo>
                    <a:pt x="2706729" y="3831772"/>
                  </a:lnTo>
                  <a:lnTo>
                    <a:pt x="0" y="383177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0">
              <a:solidFill>
                <a:srgbClr val="E65036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54" name="Google Shape;154;p15"/>
            <p:cNvSpPr txBox="1"/>
            <p:nvPr/>
          </p:nvSpPr>
          <p:spPr>
            <a:xfrm>
              <a:off x="0" y="19050"/>
              <a:ext cx="2706729" cy="38127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5" name="Google Shape;155;p15"/>
          <p:cNvGrpSpPr/>
          <p:nvPr/>
        </p:nvGrpSpPr>
        <p:grpSpPr>
          <a:xfrm>
            <a:off x="1845713" y="3945579"/>
            <a:ext cx="3841501" cy="1571045"/>
            <a:chOff x="0" y="-19050"/>
            <a:chExt cx="1658589" cy="678307"/>
          </a:xfrm>
        </p:grpSpPr>
        <p:sp>
          <p:nvSpPr>
            <p:cNvPr id="156" name="Google Shape;156;p15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307" y="0"/>
                  </a:moveTo>
                  <a:lnTo>
                    <a:pt x="1618283" y="0"/>
                  </a:lnTo>
                  <a:cubicBezTo>
                    <a:pt x="1628972" y="0"/>
                    <a:pt x="1639225" y="4247"/>
                    <a:pt x="1646784" y="11806"/>
                  </a:cubicBezTo>
                  <a:cubicBezTo>
                    <a:pt x="1654343" y="19365"/>
                    <a:pt x="1658589" y="29617"/>
                    <a:pt x="1658589" y="40307"/>
                  </a:cubicBezTo>
                  <a:lnTo>
                    <a:pt x="1658589" y="618950"/>
                  </a:lnTo>
                  <a:cubicBezTo>
                    <a:pt x="1658589" y="629640"/>
                    <a:pt x="1654343" y="639893"/>
                    <a:pt x="1646784" y="647452"/>
                  </a:cubicBezTo>
                  <a:cubicBezTo>
                    <a:pt x="1639225" y="655011"/>
                    <a:pt x="1628972" y="659257"/>
                    <a:pt x="1618283" y="659257"/>
                  </a:cubicBezTo>
                  <a:lnTo>
                    <a:pt x="40307" y="659257"/>
                  </a:lnTo>
                  <a:cubicBezTo>
                    <a:pt x="29617" y="659257"/>
                    <a:pt x="19365" y="655011"/>
                    <a:pt x="11806" y="647452"/>
                  </a:cubicBezTo>
                  <a:cubicBezTo>
                    <a:pt x="4247" y="639893"/>
                    <a:pt x="0" y="629640"/>
                    <a:pt x="0" y="618950"/>
                  </a:cubicBezTo>
                  <a:lnTo>
                    <a:pt x="0" y="40307"/>
                  </a:lnTo>
                  <a:cubicBezTo>
                    <a:pt x="0" y="29617"/>
                    <a:pt x="4247" y="19365"/>
                    <a:pt x="11806" y="11806"/>
                  </a:cubicBezTo>
                  <a:cubicBezTo>
                    <a:pt x="19365" y="4247"/>
                    <a:pt x="29617" y="0"/>
                    <a:pt x="403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5"/>
            <p:cNvSpPr txBox="1"/>
            <p:nvPr/>
          </p:nvSpPr>
          <p:spPr>
            <a:xfrm>
              <a:off x="0" y="-19050"/>
              <a:ext cx="1658589" cy="6783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2800" lIns="42800" spcFirstLastPara="1" rIns="42800" wrap="square" tIns="42800">
              <a:noAutofit/>
            </a:bodyPr>
            <a:lstStyle/>
            <a:p>
              <a:pPr indent="0" lvl="0" marL="0" marR="0" rtl="0" algn="ctr">
                <a:lnSpc>
                  <a:spcPct val="115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8" name="Google Shape;158;p15"/>
          <p:cNvGrpSpPr/>
          <p:nvPr/>
        </p:nvGrpSpPr>
        <p:grpSpPr>
          <a:xfrm>
            <a:off x="1845713" y="5821122"/>
            <a:ext cx="3841501" cy="1571045"/>
            <a:chOff x="0" y="-19050"/>
            <a:chExt cx="1658589" cy="678307"/>
          </a:xfrm>
        </p:grpSpPr>
        <p:sp>
          <p:nvSpPr>
            <p:cNvPr id="159" name="Google Shape;159;p15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307" y="0"/>
                  </a:moveTo>
                  <a:lnTo>
                    <a:pt x="1618283" y="0"/>
                  </a:lnTo>
                  <a:cubicBezTo>
                    <a:pt x="1628972" y="0"/>
                    <a:pt x="1639225" y="4247"/>
                    <a:pt x="1646784" y="11806"/>
                  </a:cubicBezTo>
                  <a:cubicBezTo>
                    <a:pt x="1654343" y="19365"/>
                    <a:pt x="1658589" y="29617"/>
                    <a:pt x="1658589" y="40307"/>
                  </a:cubicBezTo>
                  <a:lnTo>
                    <a:pt x="1658589" y="618950"/>
                  </a:lnTo>
                  <a:cubicBezTo>
                    <a:pt x="1658589" y="629640"/>
                    <a:pt x="1654343" y="639893"/>
                    <a:pt x="1646784" y="647452"/>
                  </a:cubicBezTo>
                  <a:cubicBezTo>
                    <a:pt x="1639225" y="655011"/>
                    <a:pt x="1628972" y="659257"/>
                    <a:pt x="1618283" y="659257"/>
                  </a:cubicBezTo>
                  <a:lnTo>
                    <a:pt x="40307" y="659257"/>
                  </a:lnTo>
                  <a:cubicBezTo>
                    <a:pt x="29617" y="659257"/>
                    <a:pt x="19365" y="655011"/>
                    <a:pt x="11806" y="647452"/>
                  </a:cubicBezTo>
                  <a:cubicBezTo>
                    <a:pt x="4247" y="639893"/>
                    <a:pt x="0" y="629640"/>
                    <a:pt x="0" y="618950"/>
                  </a:cubicBezTo>
                  <a:lnTo>
                    <a:pt x="0" y="40307"/>
                  </a:lnTo>
                  <a:cubicBezTo>
                    <a:pt x="0" y="29617"/>
                    <a:pt x="4247" y="19365"/>
                    <a:pt x="11806" y="11806"/>
                  </a:cubicBezTo>
                  <a:cubicBezTo>
                    <a:pt x="19365" y="4247"/>
                    <a:pt x="29617" y="0"/>
                    <a:pt x="403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15"/>
            <p:cNvSpPr txBox="1"/>
            <p:nvPr/>
          </p:nvSpPr>
          <p:spPr>
            <a:xfrm>
              <a:off x="0" y="-19050"/>
              <a:ext cx="1658589" cy="6783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2800" lIns="42800" spcFirstLastPara="1" rIns="42800" wrap="square" tIns="42800">
              <a:noAutofit/>
            </a:bodyPr>
            <a:lstStyle/>
            <a:p>
              <a:pPr indent="0" lvl="0" marL="0" marR="0" rtl="0" algn="ctr">
                <a:lnSpc>
                  <a:spcPct val="115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1" name="Google Shape;161;p15"/>
          <p:cNvSpPr txBox="1"/>
          <p:nvPr/>
        </p:nvSpPr>
        <p:spPr>
          <a:xfrm>
            <a:off x="1271913" y="3165607"/>
            <a:ext cx="4989101" cy="471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36" u="none" cap="none" strike="noStrike">
                <a:solidFill>
                  <a:srgbClr val="2D2D2D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162" name="Google Shape;162;p15"/>
          <p:cNvSpPr txBox="1"/>
          <p:nvPr/>
        </p:nvSpPr>
        <p:spPr>
          <a:xfrm>
            <a:off x="2524934" y="7854963"/>
            <a:ext cx="2483100" cy="26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728" u="none" cap="none" strike="noStrike">
                <a:solidFill>
                  <a:srgbClr val="E65036"/>
                </a:solidFill>
              </a:rPr>
              <a:t>Happy designing!</a:t>
            </a:r>
            <a:endParaRPr b="1" i="1"/>
          </a:p>
        </p:txBody>
      </p:sp>
      <p:sp>
        <p:nvSpPr>
          <p:cNvPr id="163" name="Google Shape;163;p15"/>
          <p:cNvSpPr txBox="1"/>
          <p:nvPr/>
        </p:nvSpPr>
        <p:spPr>
          <a:xfrm>
            <a:off x="756685" y="5126452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164" name="Google Shape;164;p15"/>
          <p:cNvSpPr txBox="1"/>
          <p:nvPr/>
        </p:nvSpPr>
        <p:spPr>
          <a:xfrm>
            <a:off x="756685" y="6776225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165" name="Google Shape;165;p15"/>
          <p:cNvSpPr txBox="1"/>
          <p:nvPr/>
        </p:nvSpPr>
        <p:spPr>
          <a:xfrm>
            <a:off x="1525276" y="2642879"/>
            <a:ext cx="4482300" cy="5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56" u="none" cap="none" strike="noStrike">
                <a:solidFill>
                  <a:srgbClr val="E65036"/>
                </a:solidFill>
              </a:rPr>
              <a:t>CREDITS</a:t>
            </a:r>
            <a:endParaRPr b="1"/>
          </a:p>
        </p:txBody>
      </p:sp>
      <p:sp>
        <p:nvSpPr>
          <p:cNvPr id="166" name="Google Shape;166;p15"/>
          <p:cNvSpPr txBox="1"/>
          <p:nvPr/>
        </p:nvSpPr>
        <p:spPr>
          <a:xfrm>
            <a:off x="1915715" y="6318935"/>
            <a:ext cx="3701498" cy="372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74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167" name="Google Shape;167;p15"/>
          <p:cNvSpPr/>
          <p:nvPr/>
        </p:nvSpPr>
        <p:spPr>
          <a:xfrm>
            <a:off x="2294989" y="4253034"/>
            <a:ext cx="2942951" cy="735738"/>
          </a:xfrm>
          <a:custGeom>
            <a:rect b="b" l="l" r="r" t="t"/>
            <a:pathLst>
              <a:path extrusionOk="0" h="735738" w="2942951">
                <a:moveTo>
                  <a:pt x="0" y="0"/>
                </a:moveTo>
                <a:lnTo>
                  <a:pt x="2942950" y="0"/>
                </a:lnTo>
                <a:lnTo>
                  <a:pt x="2942950" y="735738"/>
                </a:lnTo>
                <a:lnTo>
                  <a:pt x="0" y="7357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