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7556500" cx="10693400"/>
  <p:notesSz cx="6858000" cy="9144000"/>
  <p:embeddedFontLst>
    <p:embeddedFont>
      <p:font typeface="Finger Paint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ingerPain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1.png"/><Relationship Id="rId4" Type="http://schemas.openxmlformats.org/officeDocument/2006/relationships/image" Target="../media/image2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7.png"/><Relationship Id="rId13" Type="http://schemas.openxmlformats.org/officeDocument/2006/relationships/image" Target="../media/image18.png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21.png"/><Relationship Id="rId9" Type="http://schemas.openxmlformats.org/officeDocument/2006/relationships/image" Target="../media/image17.png"/><Relationship Id="rId5" Type="http://schemas.openxmlformats.org/officeDocument/2006/relationships/image" Target="../media/image24.png"/><Relationship Id="rId6" Type="http://schemas.openxmlformats.org/officeDocument/2006/relationships/image" Target="../media/image19.png"/><Relationship Id="rId7" Type="http://schemas.openxmlformats.org/officeDocument/2006/relationships/image" Target="../media/image1.png"/><Relationship Id="rId8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5676023" y="5863306"/>
            <a:ext cx="399617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Name: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5676023" y="6673104"/>
            <a:ext cx="399617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Class:</a:t>
            </a:r>
            <a:endParaRPr/>
          </a:p>
        </p:txBody>
      </p:sp>
      <p:cxnSp>
        <p:nvCxnSpPr>
          <p:cNvPr id="86" name="Google Shape;86;p13"/>
          <p:cNvCxnSpPr/>
          <p:nvPr/>
        </p:nvCxnSpPr>
        <p:spPr>
          <a:xfrm>
            <a:off x="6415369" y="6083858"/>
            <a:ext cx="378443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6415369" y="6875462"/>
            <a:ext cx="378443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-112537" y="3621547"/>
            <a:ext cx="10991027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-186490" y="4982355"/>
            <a:ext cx="10991027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0" name="Google Shape;90;p13"/>
          <p:cNvSpPr/>
          <p:nvPr/>
        </p:nvSpPr>
        <p:spPr>
          <a:xfrm>
            <a:off x="-765398" y="0"/>
            <a:ext cx="2905346" cy="1859422"/>
          </a:xfrm>
          <a:custGeom>
            <a:rect b="b" l="l" r="r" t="t"/>
            <a:pathLst>
              <a:path extrusionOk="0" h="1859422" w="2905346">
                <a:moveTo>
                  <a:pt x="0" y="0"/>
                </a:moveTo>
                <a:lnTo>
                  <a:pt x="2905346" y="0"/>
                </a:lnTo>
                <a:lnTo>
                  <a:pt x="2905346" y="1859422"/>
                </a:lnTo>
                <a:lnTo>
                  <a:pt x="0" y="18594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 txBox="1"/>
          <p:nvPr/>
        </p:nvSpPr>
        <p:spPr>
          <a:xfrm>
            <a:off x="508326" y="5382405"/>
            <a:ext cx="5547900" cy="15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149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Vegetable Coloring Book</a:t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8021169" y="756000"/>
            <a:ext cx="2300608" cy="1472389"/>
          </a:xfrm>
          <a:custGeom>
            <a:rect b="b" l="l" r="r" t="t"/>
            <a:pathLst>
              <a:path extrusionOk="0" h="1472389" w="2300608">
                <a:moveTo>
                  <a:pt x="0" y="0"/>
                </a:moveTo>
                <a:lnTo>
                  <a:pt x="2300608" y="0"/>
                </a:lnTo>
                <a:lnTo>
                  <a:pt x="2300608" y="1472389"/>
                </a:lnTo>
                <a:lnTo>
                  <a:pt x="0" y="14723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93" name="Google Shape;9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3625" y="330000"/>
            <a:ext cx="6970778" cy="4252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4"/>
          <p:cNvGrpSpPr/>
          <p:nvPr/>
        </p:nvGrpSpPr>
        <p:grpSpPr>
          <a:xfrm>
            <a:off x="864359" y="694352"/>
            <a:ext cx="4305429" cy="6171297"/>
            <a:chOff x="0" y="0"/>
            <a:chExt cx="1542968" cy="2211653"/>
          </a:xfrm>
        </p:grpSpPr>
        <p:sp>
          <p:nvSpPr>
            <p:cNvPr id="99" name="Google Shape;99;p14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14"/>
          <p:cNvGrpSpPr/>
          <p:nvPr/>
        </p:nvGrpSpPr>
        <p:grpSpPr>
          <a:xfrm>
            <a:off x="5522212" y="694352"/>
            <a:ext cx="4305429" cy="6171297"/>
            <a:chOff x="0" y="0"/>
            <a:chExt cx="1542968" cy="2211653"/>
          </a:xfrm>
        </p:grpSpPr>
        <p:sp>
          <p:nvSpPr>
            <p:cNvPr id="102" name="Google Shape;102;p14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Google Shape;104;p14"/>
          <p:cNvSpPr/>
          <p:nvPr/>
        </p:nvSpPr>
        <p:spPr>
          <a:xfrm>
            <a:off x="6239859" y="1719931"/>
            <a:ext cx="2870136" cy="3507944"/>
          </a:xfrm>
          <a:custGeom>
            <a:rect b="b" l="l" r="r" t="t"/>
            <a:pathLst>
              <a:path extrusionOk="0" h="3507944" w="2870136">
                <a:moveTo>
                  <a:pt x="0" y="0"/>
                </a:moveTo>
                <a:lnTo>
                  <a:pt x="2870136" y="0"/>
                </a:lnTo>
                <a:lnTo>
                  <a:pt x="2870136" y="3507944"/>
                </a:lnTo>
                <a:lnTo>
                  <a:pt x="0" y="35079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4"/>
          <p:cNvSpPr/>
          <p:nvPr/>
        </p:nvSpPr>
        <p:spPr>
          <a:xfrm>
            <a:off x="2127341" y="1250468"/>
            <a:ext cx="1956761" cy="4187621"/>
          </a:xfrm>
          <a:custGeom>
            <a:rect b="b" l="l" r="r" t="t"/>
            <a:pathLst>
              <a:path extrusionOk="0" h="4187621" w="1956761">
                <a:moveTo>
                  <a:pt x="0" y="0"/>
                </a:moveTo>
                <a:lnTo>
                  <a:pt x="1956761" y="0"/>
                </a:lnTo>
                <a:lnTo>
                  <a:pt x="1956761" y="4187621"/>
                </a:lnTo>
                <a:lnTo>
                  <a:pt x="0" y="41876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4"/>
          <p:cNvSpPr txBox="1"/>
          <p:nvPr/>
        </p:nvSpPr>
        <p:spPr>
          <a:xfrm>
            <a:off x="2127341" y="5881429"/>
            <a:ext cx="1779463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Carrot</a:t>
            </a:r>
            <a:endParaRPr/>
          </a:p>
        </p:txBody>
      </p:sp>
      <p:sp>
        <p:nvSpPr>
          <p:cNvPr id="107" name="Google Shape;107;p14"/>
          <p:cNvSpPr txBox="1"/>
          <p:nvPr/>
        </p:nvSpPr>
        <p:spPr>
          <a:xfrm>
            <a:off x="6188841" y="5881429"/>
            <a:ext cx="3201367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Bell Pepper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15"/>
          <p:cNvGrpSpPr/>
          <p:nvPr/>
        </p:nvGrpSpPr>
        <p:grpSpPr>
          <a:xfrm>
            <a:off x="864359" y="694352"/>
            <a:ext cx="4305429" cy="6171297"/>
            <a:chOff x="0" y="0"/>
            <a:chExt cx="1542968" cy="2211653"/>
          </a:xfrm>
        </p:grpSpPr>
        <p:sp>
          <p:nvSpPr>
            <p:cNvPr id="113" name="Google Shape;113;p15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5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5"/>
          <p:cNvGrpSpPr/>
          <p:nvPr/>
        </p:nvGrpSpPr>
        <p:grpSpPr>
          <a:xfrm>
            <a:off x="5522212" y="694352"/>
            <a:ext cx="4305429" cy="6171297"/>
            <a:chOff x="0" y="0"/>
            <a:chExt cx="1542968" cy="2211653"/>
          </a:xfrm>
        </p:grpSpPr>
        <p:sp>
          <p:nvSpPr>
            <p:cNvPr id="116" name="Google Shape;116;p15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5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" name="Google Shape;118;p15"/>
          <p:cNvSpPr/>
          <p:nvPr/>
        </p:nvSpPr>
        <p:spPr>
          <a:xfrm rot="-1164377">
            <a:off x="1108989" y="2068143"/>
            <a:ext cx="4016457" cy="2811520"/>
          </a:xfrm>
          <a:custGeom>
            <a:rect b="b" l="l" r="r" t="t"/>
            <a:pathLst>
              <a:path extrusionOk="0" h="2811520" w="4016457">
                <a:moveTo>
                  <a:pt x="0" y="0"/>
                </a:moveTo>
                <a:lnTo>
                  <a:pt x="4016458" y="0"/>
                </a:lnTo>
                <a:lnTo>
                  <a:pt x="4016458" y="2811520"/>
                </a:lnTo>
                <a:lnTo>
                  <a:pt x="0" y="2811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5"/>
          <p:cNvSpPr/>
          <p:nvPr/>
        </p:nvSpPr>
        <p:spPr>
          <a:xfrm>
            <a:off x="6482452" y="1411447"/>
            <a:ext cx="2384949" cy="4124912"/>
          </a:xfrm>
          <a:custGeom>
            <a:rect b="b" l="l" r="r" t="t"/>
            <a:pathLst>
              <a:path extrusionOk="0" h="4124912" w="2384949">
                <a:moveTo>
                  <a:pt x="0" y="0"/>
                </a:moveTo>
                <a:lnTo>
                  <a:pt x="2384949" y="0"/>
                </a:lnTo>
                <a:lnTo>
                  <a:pt x="2384949" y="4124912"/>
                </a:lnTo>
                <a:lnTo>
                  <a:pt x="0" y="41249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5"/>
          <p:cNvSpPr txBox="1"/>
          <p:nvPr/>
        </p:nvSpPr>
        <p:spPr>
          <a:xfrm>
            <a:off x="2334919" y="5881429"/>
            <a:ext cx="1364307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Peas</a:t>
            </a:r>
            <a:endParaRPr/>
          </a:p>
        </p:txBody>
      </p:sp>
      <p:sp>
        <p:nvSpPr>
          <p:cNvPr id="121" name="Google Shape;121;p15"/>
          <p:cNvSpPr txBox="1"/>
          <p:nvPr/>
        </p:nvSpPr>
        <p:spPr>
          <a:xfrm>
            <a:off x="7002447" y="5881429"/>
            <a:ext cx="1574155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Onion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6"/>
          <p:cNvGrpSpPr/>
          <p:nvPr/>
        </p:nvGrpSpPr>
        <p:grpSpPr>
          <a:xfrm>
            <a:off x="864359" y="694352"/>
            <a:ext cx="4305429" cy="6171297"/>
            <a:chOff x="0" y="0"/>
            <a:chExt cx="1542968" cy="2211653"/>
          </a:xfrm>
        </p:grpSpPr>
        <p:sp>
          <p:nvSpPr>
            <p:cNvPr id="127" name="Google Shape;127;p16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6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6"/>
          <p:cNvGrpSpPr/>
          <p:nvPr/>
        </p:nvGrpSpPr>
        <p:grpSpPr>
          <a:xfrm>
            <a:off x="5522212" y="694352"/>
            <a:ext cx="4305429" cy="6171297"/>
            <a:chOff x="0" y="0"/>
            <a:chExt cx="1542968" cy="2211653"/>
          </a:xfrm>
        </p:grpSpPr>
        <p:sp>
          <p:nvSpPr>
            <p:cNvPr id="130" name="Google Shape;130;p16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16"/>
          <p:cNvSpPr/>
          <p:nvPr/>
        </p:nvSpPr>
        <p:spPr>
          <a:xfrm>
            <a:off x="5938949" y="2602691"/>
            <a:ext cx="3471956" cy="2354617"/>
          </a:xfrm>
          <a:custGeom>
            <a:rect b="b" l="l" r="r" t="t"/>
            <a:pathLst>
              <a:path extrusionOk="0" h="2354617" w="3471956">
                <a:moveTo>
                  <a:pt x="0" y="0"/>
                </a:moveTo>
                <a:lnTo>
                  <a:pt x="3471956" y="0"/>
                </a:lnTo>
                <a:lnTo>
                  <a:pt x="3471956" y="2354618"/>
                </a:lnTo>
                <a:lnTo>
                  <a:pt x="0" y="23546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6"/>
          <p:cNvSpPr/>
          <p:nvPr/>
        </p:nvSpPr>
        <p:spPr>
          <a:xfrm>
            <a:off x="1459770" y="1933309"/>
            <a:ext cx="3114607" cy="3024000"/>
          </a:xfrm>
          <a:custGeom>
            <a:rect b="b" l="l" r="r" t="t"/>
            <a:pathLst>
              <a:path extrusionOk="0" h="3024000" w="3114607">
                <a:moveTo>
                  <a:pt x="0" y="0"/>
                </a:moveTo>
                <a:lnTo>
                  <a:pt x="3114607" y="0"/>
                </a:lnTo>
                <a:lnTo>
                  <a:pt x="3114607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6"/>
          <p:cNvSpPr txBox="1"/>
          <p:nvPr/>
        </p:nvSpPr>
        <p:spPr>
          <a:xfrm>
            <a:off x="1840661" y="5881429"/>
            <a:ext cx="2352824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Cabbage</a:t>
            </a:r>
            <a:endParaRPr/>
          </a:p>
        </p:txBody>
      </p:sp>
      <p:sp>
        <p:nvSpPr>
          <p:cNvPr id="135" name="Google Shape;135;p16"/>
          <p:cNvSpPr txBox="1"/>
          <p:nvPr/>
        </p:nvSpPr>
        <p:spPr>
          <a:xfrm>
            <a:off x="7171813" y="5881429"/>
            <a:ext cx="1235422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Chili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17"/>
          <p:cNvGrpSpPr/>
          <p:nvPr/>
        </p:nvGrpSpPr>
        <p:grpSpPr>
          <a:xfrm>
            <a:off x="864359" y="694352"/>
            <a:ext cx="4305429" cy="6171297"/>
            <a:chOff x="0" y="0"/>
            <a:chExt cx="1542968" cy="2211653"/>
          </a:xfrm>
        </p:grpSpPr>
        <p:sp>
          <p:nvSpPr>
            <p:cNvPr id="141" name="Google Shape;141;p17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7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17"/>
          <p:cNvGrpSpPr/>
          <p:nvPr/>
        </p:nvGrpSpPr>
        <p:grpSpPr>
          <a:xfrm>
            <a:off x="5522212" y="694352"/>
            <a:ext cx="4305429" cy="6171297"/>
            <a:chOff x="0" y="0"/>
            <a:chExt cx="1542968" cy="2211653"/>
          </a:xfrm>
        </p:grpSpPr>
        <p:sp>
          <p:nvSpPr>
            <p:cNvPr id="144" name="Google Shape;144;p17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7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6" name="Google Shape;146;p17"/>
          <p:cNvSpPr/>
          <p:nvPr/>
        </p:nvSpPr>
        <p:spPr>
          <a:xfrm>
            <a:off x="6123434" y="2268000"/>
            <a:ext cx="3102985" cy="3024000"/>
          </a:xfrm>
          <a:custGeom>
            <a:rect b="b" l="l" r="r" t="t"/>
            <a:pathLst>
              <a:path extrusionOk="0" h="3024000" w="3102985">
                <a:moveTo>
                  <a:pt x="0" y="0"/>
                </a:moveTo>
                <a:lnTo>
                  <a:pt x="3102985" y="0"/>
                </a:lnTo>
                <a:lnTo>
                  <a:pt x="3102985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17"/>
          <p:cNvSpPr/>
          <p:nvPr/>
        </p:nvSpPr>
        <p:spPr>
          <a:xfrm>
            <a:off x="1092215" y="1666267"/>
            <a:ext cx="3849717" cy="3625733"/>
          </a:xfrm>
          <a:custGeom>
            <a:rect b="b" l="l" r="r" t="t"/>
            <a:pathLst>
              <a:path extrusionOk="0" h="3625733" w="3849717">
                <a:moveTo>
                  <a:pt x="0" y="0"/>
                </a:moveTo>
                <a:lnTo>
                  <a:pt x="3849717" y="0"/>
                </a:lnTo>
                <a:lnTo>
                  <a:pt x="3849717" y="3625733"/>
                </a:lnTo>
                <a:lnTo>
                  <a:pt x="0" y="36257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17"/>
          <p:cNvSpPr txBox="1"/>
          <p:nvPr/>
        </p:nvSpPr>
        <p:spPr>
          <a:xfrm>
            <a:off x="1864437" y="5881429"/>
            <a:ext cx="2305273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Broccoli</a:t>
            </a:r>
            <a:endParaRPr/>
          </a:p>
        </p:txBody>
      </p:sp>
      <p:sp>
        <p:nvSpPr>
          <p:cNvPr id="149" name="Google Shape;149;p17"/>
          <p:cNvSpPr txBox="1"/>
          <p:nvPr/>
        </p:nvSpPr>
        <p:spPr>
          <a:xfrm>
            <a:off x="6939567" y="5881429"/>
            <a:ext cx="1699915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Garlic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18"/>
          <p:cNvGrpSpPr/>
          <p:nvPr/>
        </p:nvGrpSpPr>
        <p:grpSpPr>
          <a:xfrm>
            <a:off x="864359" y="694352"/>
            <a:ext cx="4305429" cy="6171297"/>
            <a:chOff x="0" y="0"/>
            <a:chExt cx="1542968" cy="2211653"/>
          </a:xfrm>
        </p:grpSpPr>
        <p:sp>
          <p:nvSpPr>
            <p:cNvPr id="155" name="Google Shape;155;p18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8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18"/>
          <p:cNvGrpSpPr/>
          <p:nvPr/>
        </p:nvGrpSpPr>
        <p:grpSpPr>
          <a:xfrm>
            <a:off x="5522212" y="694352"/>
            <a:ext cx="4305429" cy="6171297"/>
            <a:chOff x="0" y="0"/>
            <a:chExt cx="1542968" cy="2211653"/>
          </a:xfrm>
        </p:grpSpPr>
        <p:sp>
          <p:nvSpPr>
            <p:cNvPr id="158" name="Google Shape;158;p18"/>
            <p:cNvSpPr/>
            <p:nvPr/>
          </p:nvSpPr>
          <p:spPr>
            <a:xfrm>
              <a:off x="0" y="0"/>
              <a:ext cx="1542968" cy="2211653"/>
            </a:xfrm>
            <a:custGeom>
              <a:rect b="b" l="l" r="r" t="t"/>
              <a:pathLst>
                <a:path extrusionOk="0" h="2211653" w="1542968">
                  <a:moveTo>
                    <a:pt x="66533" y="0"/>
                  </a:moveTo>
                  <a:lnTo>
                    <a:pt x="1476436" y="0"/>
                  </a:lnTo>
                  <a:cubicBezTo>
                    <a:pt x="1494081" y="0"/>
                    <a:pt x="1511004" y="7010"/>
                    <a:pt x="1523482" y="19487"/>
                  </a:cubicBezTo>
                  <a:cubicBezTo>
                    <a:pt x="1535959" y="31964"/>
                    <a:pt x="1542968" y="48887"/>
                    <a:pt x="1542968" y="66533"/>
                  </a:cubicBezTo>
                  <a:lnTo>
                    <a:pt x="1542968" y="2145121"/>
                  </a:lnTo>
                  <a:cubicBezTo>
                    <a:pt x="1542968" y="2162766"/>
                    <a:pt x="1535959" y="2179689"/>
                    <a:pt x="1523482" y="2192166"/>
                  </a:cubicBezTo>
                  <a:cubicBezTo>
                    <a:pt x="1511004" y="2204644"/>
                    <a:pt x="1494081" y="2211653"/>
                    <a:pt x="1476436" y="2211653"/>
                  </a:cubicBezTo>
                  <a:lnTo>
                    <a:pt x="66533" y="2211653"/>
                  </a:lnTo>
                  <a:cubicBezTo>
                    <a:pt x="48887" y="2211653"/>
                    <a:pt x="31964" y="2204644"/>
                    <a:pt x="19487" y="2192166"/>
                  </a:cubicBezTo>
                  <a:cubicBezTo>
                    <a:pt x="7010" y="2179689"/>
                    <a:pt x="0" y="2162766"/>
                    <a:pt x="0" y="2145121"/>
                  </a:cubicBezTo>
                  <a:lnTo>
                    <a:pt x="0" y="66533"/>
                  </a:lnTo>
                  <a:cubicBezTo>
                    <a:pt x="0" y="48887"/>
                    <a:pt x="7010" y="31964"/>
                    <a:pt x="19487" y="19487"/>
                  </a:cubicBezTo>
                  <a:cubicBezTo>
                    <a:pt x="31964" y="7010"/>
                    <a:pt x="48887" y="0"/>
                    <a:pt x="66533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8"/>
            <p:cNvSpPr txBox="1"/>
            <p:nvPr/>
          </p:nvSpPr>
          <p:spPr>
            <a:xfrm>
              <a:off x="0" y="19050"/>
              <a:ext cx="1542968" cy="21926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Google Shape;160;p18"/>
          <p:cNvSpPr/>
          <p:nvPr/>
        </p:nvSpPr>
        <p:spPr>
          <a:xfrm>
            <a:off x="6301770" y="1788114"/>
            <a:ext cx="2746313" cy="3394320"/>
          </a:xfrm>
          <a:custGeom>
            <a:rect b="b" l="l" r="r" t="t"/>
            <a:pathLst>
              <a:path extrusionOk="0" h="3394320" w="2746313">
                <a:moveTo>
                  <a:pt x="0" y="0"/>
                </a:moveTo>
                <a:lnTo>
                  <a:pt x="2746314" y="0"/>
                </a:lnTo>
                <a:lnTo>
                  <a:pt x="2746314" y="3394320"/>
                </a:lnTo>
                <a:lnTo>
                  <a:pt x="0" y="33943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8"/>
          <p:cNvSpPr/>
          <p:nvPr/>
        </p:nvSpPr>
        <p:spPr>
          <a:xfrm>
            <a:off x="1372677" y="1620494"/>
            <a:ext cx="3288793" cy="3729559"/>
          </a:xfrm>
          <a:custGeom>
            <a:rect b="b" l="l" r="r" t="t"/>
            <a:pathLst>
              <a:path extrusionOk="0" h="3729559" w="3288793">
                <a:moveTo>
                  <a:pt x="0" y="0"/>
                </a:moveTo>
                <a:lnTo>
                  <a:pt x="3288793" y="0"/>
                </a:lnTo>
                <a:lnTo>
                  <a:pt x="3288793" y="3729559"/>
                </a:lnTo>
                <a:lnTo>
                  <a:pt x="0" y="37295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18"/>
          <p:cNvSpPr txBox="1"/>
          <p:nvPr/>
        </p:nvSpPr>
        <p:spPr>
          <a:xfrm>
            <a:off x="1963221" y="5881429"/>
            <a:ext cx="2107704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Lettuce</a:t>
            </a:r>
            <a:endParaRPr/>
          </a:p>
        </p:txBody>
      </p:sp>
      <p:sp>
        <p:nvSpPr>
          <p:cNvPr id="163" name="Google Shape;163;p18"/>
          <p:cNvSpPr txBox="1"/>
          <p:nvPr/>
        </p:nvSpPr>
        <p:spPr>
          <a:xfrm>
            <a:off x="6554139" y="5881429"/>
            <a:ext cx="2470770" cy="588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Finger Paint"/>
                <a:ea typeface="Finger Paint"/>
                <a:cs typeface="Finger Paint"/>
                <a:sym typeface="Finger Paint"/>
              </a:rPr>
              <a:t>Eggplant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168;p19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169" name="Google Shape;169;p19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9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19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172" name="Google Shape;172;p19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9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19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175" name="Google Shape;175;p1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9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19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178" name="Google Shape;178;p1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9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0" name="Google Shape;180;p19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181" name="Google Shape;181;p1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9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19"/>
          <p:cNvGrpSpPr/>
          <p:nvPr/>
        </p:nvGrpSpPr>
        <p:grpSpPr>
          <a:xfrm>
            <a:off x="1198497" y="5440246"/>
            <a:ext cx="719858" cy="625983"/>
            <a:chOff x="0" y="-6946"/>
            <a:chExt cx="959811" cy="834645"/>
          </a:xfrm>
        </p:grpSpPr>
        <p:grpSp>
          <p:nvGrpSpPr>
            <p:cNvPr id="184" name="Google Shape;184;p19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85" name="Google Shape;185;p19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9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7" name="Google Shape;187;p19"/>
            <p:cNvSpPr txBox="1"/>
            <p:nvPr/>
          </p:nvSpPr>
          <p:spPr>
            <a:xfrm>
              <a:off x="0" y="694949"/>
              <a:ext cx="959811" cy="132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grpSp>
        <p:nvGrpSpPr>
          <p:cNvPr id="188" name="Google Shape;188;p19"/>
          <p:cNvGrpSpPr/>
          <p:nvPr/>
        </p:nvGrpSpPr>
        <p:grpSpPr>
          <a:xfrm>
            <a:off x="1842114" y="5439750"/>
            <a:ext cx="719858" cy="628848"/>
            <a:chOff x="0" y="-6946"/>
            <a:chExt cx="959811" cy="838464"/>
          </a:xfrm>
        </p:grpSpPr>
        <p:grpSp>
          <p:nvGrpSpPr>
            <p:cNvPr id="189" name="Google Shape;189;p19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90" name="Google Shape;190;p19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9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2" name="Google Shape;192;p19"/>
            <p:cNvSpPr txBox="1"/>
            <p:nvPr/>
          </p:nvSpPr>
          <p:spPr>
            <a:xfrm>
              <a:off x="0" y="701264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#FFFFFF</a:t>
              </a:r>
              <a:endParaRPr/>
            </a:p>
          </p:txBody>
        </p:sp>
      </p:grpSp>
      <p:sp>
        <p:nvSpPr>
          <p:cNvPr id="193" name="Google Shape;193;p19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94" name="Google Shape;194;p19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95" name="Google Shape;195;p19"/>
          <p:cNvSpPr txBox="1"/>
          <p:nvPr/>
        </p:nvSpPr>
        <p:spPr>
          <a:xfrm>
            <a:off x="951785" y="3163071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FINGER PAINT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FINGER PAINT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FINGER PAINT</a:t>
            </a:r>
            <a:endParaRPr/>
          </a:p>
        </p:txBody>
      </p:sp>
      <p:sp>
        <p:nvSpPr>
          <p:cNvPr id="196" name="Google Shape;196;p19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97" name="Google Shape;197;p19"/>
          <p:cNvSpPr txBox="1"/>
          <p:nvPr/>
        </p:nvSpPr>
        <p:spPr>
          <a:xfrm>
            <a:off x="4375672" y="6633000"/>
            <a:ext cx="5938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198" name="Google Shape;198;p19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RESOURCE PAGE</a:t>
            </a:r>
            <a:endParaRPr b="1"/>
          </a:p>
        </p:txBody>
      </p:sp>
      <p:sp>
        <p:nvSpPr>
          <p:cNvPr id="199" name="Google Shape;199;p19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00" name="Google Shape;200;p19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01" name="Google Shape;201;p19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02" name="Google Shape;202;p19"/>
          <p:cNvSpPr/>
          <p:nvPr/>
        </p:nvSpPr>
        <p:spPr>
          <a:xfrm>
            <a:off x="5515179" y="2938840"/>
            <a:ext cx="716725" cy="875997"/>
          </a:xfrm>
          <a:custGeom>
            <a:rect b="b" l="l" r="r" t="t"/>
            <a:pathLst>
              <a:path extrusionOk="0" h="875997" w="716725">
                <a:moveTo>
                  <a:pt x="0" y="0"/>
                </a:moveTo>
                <a:lnTo>
                  <a:pt x="716724" y="0"/>
                </a:lnTo>
                <a:lnTo>
                  <a:pt x="716724" y="875997"/>
                </a:lnTo>
                <a:lnTo>
                  <a:pt x="0" y="8759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19"/>
          <p:cNvSpPr/>
          <p:nvPr/>
        </p:nvSpPr>
        <p:spPr>
          <a:xfrm rot="-1164377">
            <a:off x="6461638" y="3071757"/>
            <a:ext cx="871661" cy="610163"/>
          </a:xfrm>
          <a:custGeom>
            <a:rect b="b" l="l" r="r" t="t"/>
            <a:pathLst>
              <a:path extrusionOk="0" h="610163" w="871661">
                <a:moveTo>
                  <a:pt x="0" y="0"/>
                </a:moveTo>
                <a:lnTo>
                  <a:pt x="871661" y="0"/>
                </a:lnTo>
                <a:lnTo>
                  <a:pt x="871661" y="610163"/>
                </a:lnTo>
                <a:lnTo>
                  <a:pt x="0" y="6101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9"/>
          <p:cNvSpPr/>
          <p:nvPr/>
        </p:nvSpPr>
        <p:spPr>
          <a:xfrm>
            <a:off x="7563034" y="2929240"/>
            <a:ext cx="517587" cy="895198"/>
          </a:xfrm>
          <a:custGeom>
            <a:rect b="b" l="l" r="r" t="t"/>
            <a:pathLst>
              <a:path extrusionOk="0" h="895198" w="517587">
                <a:moveTo>
                  <a:pt x="0" y="0"/>
                </a:moveTo>
                <a:lnTo>
                  <a:pt x="517587" y="0"/>
                </a:lnTo>
                <a:lnTo>
                  <a:pt x="517587" y="895197"/>
                </a:lnTo>
                <a:lnTo>
                  <a:pt x="0" y="8951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19"/>
          <p:cNvSpPr/>
          <p:nvPr/>
        </p:nvSpPr>
        <p:spPr>
          <a:xfrm>
            <a:off x="4747154" y="4312265"/>
            <a:ext cx="823081" cy="558199"/>
          </a:xfrm>
          <a:custGeom>
            <a:rect b="b" l="l" r="r" t="t"/>
            <a:pathLst>
              <a:path extrusionOk="0" h="558199" w="823081">
                <a:moveTo>
                  <a:pt x="0" y="0"/>
                </a:moveTo>
                <a:lnTo>
                  <a:pt x="823082" y="0"/>
                </a:lnTo>
                <a:lnTo>
                  <a:pt x="823082" y="558199"/>
                </a:lnTo>
                <a:lnTo>
                  <a:pt x="0" y="5581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19"/>
          <p:cNvSpPr/>
          <p:nvPr/>
        </p:nvSpPr>
        <p:spPr>
          <a:xfrm>
            <a:off x="6661422" y="4262706"/>
            <a:ext cx="674487" cy="657318"/>
          </a:xfrm>
          <a:custGeom>
            <a:rect b="b" l="l" r="r" t="t"/>
            <a:pathLst>
              <a:path extrusionOk="0" h="657318" w="674487">
                <a:moveTo>
                  <a:pt x="0" y="0"/>
                </a:moveTo>
                <a:lnTo>
                  <a:pt x="674487" y="0"/>
                </a:lnTo>
                <a:lnTo>
                  <a:pt x="674487" y="657317"/>
                </a:lnTo>
                <a:lnTo>
                  <a:pt x="0" y="6573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19"/>
          <p:cNvSpPr/>
          <p:nvPr/>
        </p:nvSpPr>
        <p:spPr>
          <a:xfrm>
            <a:off x="8464642" y="4230997"/>
            <a:ext cx="583140" cy="720735"/>
          </a:xfrm>
          <a:custGeom>
            <a:rect b="b" l="l" r="r" t="t"/>
            <a:pathLst>
              <a:path extrusionOk="0" h="720735" w="583140">
                <a:moveTo>
                  <a:pt x="0" y="0"/>
                </a:moveTo>
                <a:lnTo>
                  <a:pt x="583140" y="0"/>
                </a:lnTo>
                <a:lnTo>
                  <a:pt x="583140" y="720735"/>
                </a:lnTo>
                <a:lnTo>
                  <a:pt x="0" y="7207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19"/>
          <p:cNvSpPr/>
          <p:nvPr/>
        </p:nvSpPr>
        <p:spPr>
          <a:xfrm>
            <a:off x="6067574" y="5203331"/>
            <a:ext cx="1630320" cy="993013"/>
          </a:xfrm>
          <a:custGeom>
            <a:rect b="b" l="l" r="r" t="t"/>
            <a:pathLst>
              <a:path extrusionOk="0" h="993013" w="1630320">
                <a:moveTo>
                  <a:pt x="0" y="0"/>
                </a:moveTo>
                <a:lnTo>
                  <a:pt x="1630320" y="0"/>
                </a:lnTo>
                <a:lnTo>
                  <a:pt x="1630320" y="993013"/>
                </a:lnTo>
                <a:lnTo>
                  <a:pt x="0" y="9930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9" name="Google Shape;209;p19"/>
          <p:cNvSpPr/>
          <p:nvPr/>
        </p:nvSpPr>
        <p:spPr>
          <a:xfrm>
            <a:off x="7507359" y="4257889"/>
            <a:ext cx="623691" cy="707279"/>
          </a:xfrm>
          <a:custGeom>
            <a:rect b="b" l="l" r="r" t="t"/>
            <a:pathLst>
              <a:path extrusionOk="0" h="707279" w="623691">
                <a:moveTo>
                  <a:pt x="0" y="0"/>
                </a:moveTo>
                <a:lnTo>
                  <a:pt x="623691" y="0"/>
                </a:lnTo>
                <a:lnTo>
                  <a:pt x="623691" y="707279"/>
                </a:lnTo>
                <a:lnTo>
                  <a:pt x="0" y="7072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19"/>
          <p:cNvSpPr/>
          <p:nvPr/>
        </p:nvSpPr>
        <p:spPr>
          <a:xfrm>
            <a:off x="5772759" y="4241047"/>
            <a:ext cx="743918" cy="700635"/>
          </a:xfrm>
          <a:custGeom>
            <a:rect b="b" l="l" r="r" t="t"/>
            <a:pathLst>
              <a:path extrusionOk="0" h="700635" w="743918">
                <a:moveTo>
                  <a:pt x="0" y="0"/>
                </a:moveTo>
                <a:lnTo>
                  <a:pt x="743918" y="0"/>
                </a:lnTo>
                <a:lnTo>
                  <a:pt x="743918" y="700635"/>
                </a:lnTo>
                <a:lnTo>
                  <a:pt x="0" y="7006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1" name="Google Shape;211;p19"/>
          <p:cNvSpPr/>
          <p:nvPr/>
        </p:nvSpPr>
        <p:spPr>
          <a:xfrm>
            <a:off x="8333656" y="3007451"/>
            <a:ext cx="845113" cy="820528"/>
          </a:xfrm>
          <a:custGeom>
            <a:rect b="b" l="l" r="r" t="t"/>
            <a:pathLst>
              <a:path extrusionOk="0" h="820528" w="845113">
                <a:moveTo>
                  <a:pt x="0" y="0"/>
                </a:moveTo>
                <a:lnTo>
                  <a:pt x="845113" y="0"/>
                </a:lnTo>
                <a:lnTo>
                  <a:pt x="845113" y="820528"/>
                </a:lnTo>
                <a:lnTo>
                  <a:pt x="0" y="820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19"/>
          <p:cNvSpPr/>
          <p:nvPr/>
        </p:nvSpPr>
        <p:spPr>
          <a:xfrm>
            <a:off x="4630940" y="2712945"/>
            <a:ext cx="527755" cy="1129438"/>
          </a:xfrm>
          <a:custGeom>
            <a:rect b="b" l="l" r="r" t="t"/>
            <a:pathLst>
              <a:path extrusionOk="0" h="1129438" w="527755">
                <a:moveTo>
                  <a:pt x="0" y="0"/>
                </a:moveTo>
                <a:lnTo>
                  <a:pt x="527755" y="0"/>
                </a:lnTo>
                <a:lnTo>
                  <a:pt x="527755" y="1129438"/>
                </a:lnTo>
                <a:lnTo>
                  <a:pt x="0" y="1129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"/>
          <p:cNvSpPr txBox="1"/>
          <p:nvPr/>
        </p:nvSpPr>
        <p:spPr>
          <a:xfrm>
            <a:off x="1682451" y="1677758"/>
            <a:ext cx="7873614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18" name="Google Shape;218;p20"/>
          <p:cNvSpPr txBox="1"/>
          <p:nvPr/>
        </p:nvSpPr>
        <p:spPr>
          <a:xfrm>
            <a:off x="4052967" y="6263682"/>
            <a:ext cx="258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000000"/>
                </a:solidFill>
              </a:rPr>
              <a:t>Happy designing!</a:t>
            </a:r>
            <a:endParaRPr b="1" i="1"/>
          </a:p>
        </p:txBody>
      </p:sp>
      <p:sp>
        <p:nvSpPr>
          <p:cNvPr id="219" name="Google Shape;219;p20"/>
          <p:cNvSpPr txBox="1"/>
          <p:nvPr/>
        </p:nvSpPr>
        <p:spPr>
          <a:xfrm>
            <a:off x="2211366" y="3393013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20" name="Google Shape;220;p20"/>
          <p:cNvSpPr txBox="1"/>
          <p:nvPr/>
        </p:nvSpPr>
        <p:spPr>
          <a:xfrm>
            <a:off x="2211366" y="5111224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21" name="Google Shape;221;p20"/>
          <p:cNvSpPr txBox="1"/>
          <p:nvPr/>
        </p:nvSpPr>
        <p:spPr>
          <a:xfrm>
            <a:off x="3011840" y="1110776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CREDITS</a:t>
            </a:r>
            <a:endParaRPr b="1"/>
          </a:p>
        </p:txBody>
      </p:sp>
      <p:sp>
        <p:nvSpPr>
          <p:cNvPr id="222" name="Google Shape;222;p20"/>
          <p:cNvSpPr txBox="1"/>
          <p:nvPr/>
        </p:nvSpPr>
        <p:spPr>
          <a:xfrm>
            <a:off x="3418476" y="4652039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23" name="Google Shape;223;p20"/>
          <p:cNvSpPr/>
          <p:nvPr/>
        </p:nvSpPr>
        <p:spPr>
          <a:xfrm>
            <a:off x="3813483" y="2502808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9"/>
                </a:lnTo>
                <a:lnTo>
                  <a:pt x="0" y="766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