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Dekko"/>
      <p:regular r:id="rId9"/>
    </p:embeddedFont>
    <p:embeddedFont>
      <p:font typeface="Calistoga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alistog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ekk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Titl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236954" y="153807"/>
            <a:ext cx="7086221" cy="10274811"/>
            <a:chOff x="0" y="-28575"/>
            <a:chExt cx="2539500" cy="36822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2539495" cy="3653492"/>
            </a:xfrm>
            <a:custGeom>
              <a:rect b="b" l="l" r="r" t="t"/>
              <a:pathLst>
                <a:path extrusionOk="0" h="3653492" w="2539495">
                  <a:moveTo>
                    <a:pt x="40424" y="0"/>
                  </a:moveTo>
                  <a:lnTo>
                    <a:pt x="2499071" y="0"/>
                  </a:lnTo>
                  <a:cubicBezTo>
                    <a:pt x="2521396" y="0"/>
                    <a:pt x="2539495" y="18099"/>
                    <a:pt x="2539495" y="40424"/>
                  </a:cubicBezTo>
                  <a:lnTo>
                    <a:pt x="2539495" y="3613068"/>
                  </a:lnTo>
                  <a:cubicBezTo>
                    <a:pt x="2539495" y="3623789"/>
                    <a:pt x="2535236" y="3634071"/>
                    <a:pt x="2527655" y="3641652"/>
                  </a:cubicBezTo>
                  <a:cubicBezTo>
                    <a:pt x="2520074" y="3649233"/>
                    <a:pt x="2509792" y="3653492"/>
                    <a:pt x="2499071" y="3653492"/>
                  </a:cubicBezTo>
                  <a:lnTo>
                    <a:pt x="40424" y="3653492"/>
                  </a:lnTo>
                  <a:cubicBezTo>
                    <a:pt x="29703" y="3653492"/>
                    <a:pt x="19421" y="3649233"/>
                    <a:pt x="11840" y="3641652"/>
                  </a:cubicBezTo>
                  <a:cubicBezTo>
                    <a:pt x="4259" y="3634071"/>
                    <a:pt x="0" y="3623789"/>
                    <a:pt x="0" y="3613068"/>
                  </a:cubicBezTo>
                  <a:lnTo>
                    <a:pt x="0" y="40424"/>
                  </a:lnTo>
                  <a:cubicBezTo>
                    <a:pt x="0" y="29703"/>
                    <a:pt x="4259" y="19421"/>
                    <a:pt x="11840" y="11840"/>
                  </a:cubicBezTo>
                  <a:cubicBezTo>
                    <a:pt x="19421" y="4259"/>
                    <a:pt x="29703" y="0"/>
                    <a:pt x="40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0" y="-28575"/>
              <a:ext cx="2539500" cy="36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3"/>
          <p:cNvSpPr/>
          <p:nvPr/>
        </p:nvSpPr>
        <p:spPr>
          <a:xfrm>
            <a:off x="-2304230" y="5029204"/>
            <a:ext cx="4308009" cy="5931854"/>
          </a:xfrm>
          <a:custGeom>
            <a:rect b="b" l="l" r="r" t="t"/>
            <a:pathLst>
              <a:path extrusionOk="0" h="5931854" w="4308009">
                <a:moveTo>
                  <a:pt x="0" y="0"/>
                </a:moveTo>
                <a:lnTo>
                  <a:pt x="4308009" y="0"/>
                </a:lnTo>
                <a:lnTo>
                  <a:pt x="4308009" y="5931854"/>
                </a:lnTo>
                <a:lnTo>
                  <a:pt x="0" y="59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5361231" y="5189662"/>
            <a:ext cx="4308009" cy="5931854"/>
          </a:xfrm>
          <a:custGeom>
            <a:rect b="b" l="l" r="r" t="t"/>
            <a:pathLst>
              <a:path extrusionOk="0" h="5931854" w="4308009">
                <a:moveTo>
                  <a:pt x="0" y="0"/>
                </a:moveTo>
                <a:lnTo>
                  <a:pt x="4308009" y="0"/>
                </a:lnTo>
                <a:lnTo>
                  <a:pt x="4308009" y="5931854"/>
                </a:lnTo>
                <a:lnTo>
                  <a:pt x="0" y="59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0"/>
            <a:ext cx="7560000" cy="2182950"/>
          </a:xfrm>
          <a:custGeom>
            <a:rect b="b" l="l" r="r" t="t"/>
            <a:pathLst>
              <a:path extrusionOk="0" h="2182950" w="7560000">
                <a:moveTo>
                  <a:pt x="0" y="0"/>
                </a:moveTo>
                <a:lnTo>
                  <a:pt x="7560000" y="0"/>
                </a:lnTo>
                <a:lnTo>
                  <a:pt x="7560000" y="2182950"/>
                </a:lnTo>
                <a:lnTo>
                  <a:pt x="0" y="218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309400" y="2654500"/>
            <a:ext cx="5158200" cy="15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2063300" y="4876500"/>
            <a:ext cx="3297900" cy="31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>
  <p:cSld name="CUSTOM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236954" y="153807"/>
            <a:ext cx="7086221" cy="10274811"/>
            <a:chOff x="0" y="-28575"/>
            <a:chExt cx="2539500" cy="3682200"/>
          </a:xfrm>
        </p:grpSpPr>
        <p:sp>
          <p:nvSpPr>
            <p:cNvPr id="23" name="Google Shape;23;p4"/>
            <p:cNvSpPr/>
            <p:nvPr/>
          </p:nvSpPr>
          <p:spPr>
            <a:xfrm>
              <a:off x="0" y="0"/>
              <a:ext cx="2539495" cy="3653492"/>
            </a:xfrm>
            <a:custGeom>
              <a:rect b="b" l="l" r="r" t="t"/>
              <a:pathLst>
                <a:path extrusionOk="0" h="3653492" w="2539495">
                  <a:moveTo>
                    <a:pt x="40424" y="0"/>
                  </a:moveTo>
                  <a:lnTo>
                    <a:pt x="2499071" y="0"/>
                  </a:lnTo>
                  <a:cubicBezTo>
                    <a:pt x="2521396" y="0"/>
                    <a:pt x="2539495" y="18099"/>
                    <a:pt x="2539495" y="40424"/>
                  </a:cubicBezTo>
                  <a:lnTo>
                    <a:pt x="2539495" y="3613068"/>
                  </a:lnTo>
                  <a:cubicBezTo>
                    <a:pt x="2539495" y="3623789"/>
                    <a:pt x="2535236" y="3634071"/>
                    <a:pt x="2527655" y="3641652"/>
                  </a:cubicBezTo>
                  <a:cubicBezTo>
                    <a:pt x="2520074" y="3649233"/>
                    <a:pt x="2509792" y="3653492"/>
                    <a:pt x="2499071" y="3653492"/>
                  </a:cubicBezTo>
                  <a:lnTo>
                    <a:pt x="40424" y="3653492"/>
                  </a:lnTo>
                  <a:cubicBezTo>
                    <a:pt x="29703" y="3653492"/>
                    <a:pt x="19421" y="3649233"/>
                    <a:pt x="11840" y="3641652"/>
                  </a:cubicBezTo>
                  <a:cubicBezTo>
                    <a:pt x="4259" y="3634071"/>
                    <a:pt x="0" y="3623789"/>
                    <a:pt x="0" y="3613068"/>
                  </a:cubicBezTo>
                  <a:lnTo>
                    <a:pt x="0" y="40424"/>
                  </a:lnTo>
                  <a:cubicBezTo>
                    <a:pt x="0" y="29703"/>
                    <a:pt x="4259" y="19421"/>
                    <a:pt x="11840" y="11840"/>
                  </a:cubicBezTo>
                  <a:cubicBezTo>
                    <a:pt x="19421" y="4259"/>
                    <a:pt x="29703" y="0"/>
                    <a:pt x="40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 txBox="1"/>
            <p:nvPr/>
          </p:nvSpPr>
          <p:spPr>
            <a:xfrm>
              <a:off x="0" y="-28575"/>
              <a:ext cx="2539500" cy="36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>
            <a:off x="2033518" y="4477010"/>
            <a:ext cx="3677896" cy="4867949"/>
            <a:chOff x="0" y="0"/>
            <a:chExt cx="4903861" cy="6490599"/>
          </a:xfrm>
        </p:grpSpPr>
        <p:sp>
          <p:nvSpPr>
            <p:cNvPr id="26" name="Google Shape;26;p4"/>
            <p:cNvSpPr/>
            <p:nvPr/>
          </p:nvSpPr>
          <p:spPr>
            <a:xfrm>
              <a:off x="0" y="2568132"/>
              <a:ext cx="4903861" cy="3922467"/>
            </a:xfrm>
            <a:custGeom>
              <a:rect b="b" l="l" r="r" t="t"/>
              <a:pathLst>
                <a:path extrusionOk="0" h="3922467" w="4903861">
                  <a:moveTo>
                    <a:pt x="0" y="0"/>
                  </a:moveTo>
                  <a:lnTo>
                    <a:pt x="4903861" y="0"/>
                  </a:lnTo>
                  <a:lnTo>
                    <a:pt x="4903861" y="3922467"/>
                  </a:lnTo>
                  <a:lnTo>
                    <a:pt x="0" y="3922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-36158"/>
              </a:stretch>
            </a:blipFill>
            <a:ln>
              <a:noFill/>
            </a:ln>
          </p:spPr>
        </p:sp>
        <p:sp>
          <p:nvSpPr>
            <p:cNvPr id="27" name="Google Shape;27;p4"/>
            <p:cNvSpPr/>
            <p:nvPr/>
          </p:nvSpPr>
          <p:spPr>
            <a:xfrm>
              <a:off x="548245" y="1408555"/>
              <a:ext cx="3807370" cy="1159577"/>
            </a:xfrm>
            <a:custGeom>
              <a:rect b="b" l="l" r="r" t="t"/>
              <a:pathLst>
                <a:path extrusionOk="0" h="1159577" w="3807370">
                  <a:moveTo>
                    <a:pt x="0" y="0"/>
                  </a:moveTo>
                  <a:lnTo>
                    <a:pt x="3807370" y="0"/>
                  </a:lnTo>
                  <a:lnTo>
                    <a:pt x="3807370" y="1159577"/>
                  </a:lnTo>
                  <a:lnTo>
                    <a:pt x="0" y="11595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162611" l="0" r="0" t="-94965"/>
              </a:stretch>
            </a:blip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1075099" y="569896"/>
              <a:ext cx="2753663" cy="838659"/>
            </a:xfrm>
            <a:custGeom>
              <a:rect b="b" l="l" r="r" t="t"/>
              <a:pathLst>
                <a:path extrusionOk="0" h="838659" w="2753663">
                  <a:moveTo>
                    <a:pt x="0" y="0"/>
                  </a:moveTo>
                  <a:lnTo>
                    <a:pt x="2753663" y="0"/>
                  </a:lnTo>
                  <a:lnTo>
                    <a:pt x="2753663" y="838659"/>
                  </a:lnTo>
                  <a:lnTo>
                    <a:pt x="0" y="8386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162611" l="0" r="0" t="-94965"/>
              </a:stretch>
            </a:blip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1516328" y="0"/>
              <a:ext cx="1871205" cy="569896"/>
            </a:xfrm>
            <a:custGeom>
              <a:rect b="b" l="l" r="r" t="t"/>
              <a:pathLst>
                <a:path extrusionOk="0" h="569896" w="1871205">
                  <a:moveTo>
                    <a:pt x="0" y="0"/>
                  </a:moveTo>
                  <a:lnTo>
                    <a:pt x="1871205" y="0"/>
                  </a:lnTo>
                  <a:lnTo>
                    <a:pt x="1871205" y="569896"/>
                  </a:lnTo>
                  <a:lnTo>
                    <a:pt x="0" y="569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-162611" l="0" r="0" t="-94965"/>
              </a:stretch>
            </a:blipFill>
            <a:ln>
              <a:noFill/>
            </a:ln>
          </p:spPr>
        </p:sp>
      </p:grpSp>
      <p:sp>
        <p:nvSpPr>
          <p:cNvPr id="30" name="Google Shape;30;p4"/>
          <p:cNvSpPr/>
          <p:nvPr/>
        </p:nvSpPr>
        <p:spPr>
          <a:xfrm>
            <a:off x="-1662990" y="3593935"/>
            <a:ext cx="3325980" cy="4579663"/>
          </a:xfrm>
          <a:custGeom>
            <a:rect b="b" l="l" r="r" t="t"/>
            <a:pathLst>
              <a:path extrusionOk="0" h="4579663" w="3325980">
                <a:moveTo>
                  <a:pt x="0" y="0"/>
                </a:moveTo>
                <a:lnTo>
                  <a:pt x="3325980" y="0"/>
                </a:lnTo>
                <a:lnTo>
                  <a:pt x="3325980" y="4579663"/>
                </a:lnTo>
                <a:lnTo>
                  <a:pt x="0" y="4579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0" y="-41590"/>
            <a:ext cx="3847279" cy="1110902"/>
          </a:xfrm>
          <a:custGeom>
            <a:rect b="b" l="l" r="r" t="t"/>
            <a:pathLst>
              <a:path extrusionOk="0" h="1110902" w="3847279">
                <a:moveTo>
                  <a:pt x="0" y="0"/>
                </a:moveTo>
                <a:lnTo>
                  <a:pt x="3847279" y="0"/>
                </a:lnTo>
                <a:lnTo>
                  <a:pt x="3847279" y="1110901"/>
                </a:lnTo>
                <a:lnTo>
                  <a:pt x="0" y="1110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5660056" y="3742064"/>
            <a:ext cx="3325980" cy="4579663"/>
          </a:xfrm>
          <a:custGeom>
            <a:rect b="b" l="l" r="r" t="t"/>
            <a:pathLst>
              <a:path extrusionOk="0" h="4579663" w="3325980">
                <a:moveTo>
                  <a:pt x="0" y="0"/>
                </a:moveTo>
                <a:lnTo>
                  <a:pt x="3325980" y="0"/>
                </a:lnTo>
                <a:lnTo>
                  <a:pt x="3325980" y="4579662"/>
                </a:lnTo>
                <a:lnTo>
                  <a:pt x="0" y="457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 flipH="1">
            <a:off x="3872466" y="-41590"/>
            <a:ext cx="3847279" cy="1110902"/>
          </a:xfrm>
          <a:custGeom>
            <a:rect b="b" l="l" r="r" t="t"/>
            <a:pathLst>
              <a:path extrusionOk="0" h="1110902" w="3847279">
                <a:moveTo>
                  <a:pt x="3847279" y="0"/>
                </a:moveTo>
                <a:lnTo>
                  <a:pt x="0" y="0"/>
                </a:lnTo>
                <a:lnTo>
                  <a:pt x="0" y="1110901"/>
                </a:lnTo>
                <a:lnTo>
                  <a:pt x="3847279" y="1110901"/>
                </a:lnTo>
                <a:lnTo>
                  <a:pt x="38472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-136991" y="8368369"/>
            <a:ext cx="2060631" cy="1370319"/>
          </a:xfrm>
          <a:custGeom>
            <a:rect b="b" l="l" r="r" t="t"/>
            <a:pathLst>
              <a:path extrusionOk="0" h="1370319" w="2060631">
                <a:moveTo>
                  <a:pt x="0" y="0"/>
                </a:moveTo>
                <a:lnTo>
                  <a:pt x="2060630" y="0"/>
                </a:lnTo>
                <a:lnTo>
                  <a:pt x="2060630" y="1370320"/>
                </a:lnTo>
                <a:lnTo>
                  <a:pt x="0" y="137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4"/>
          <p:cNvSpPr/>
          <p:nvPr/>
        </p:nvSpPr>
        <p:spPr>
          <a:xfrm flipH="1">
            <a:off x="5773685" y="8370958"/>
            <a:ext cx="2060631" cy="1370319"/>
          </a:xfrm>
          <a:custGeom>
            <a:rect b="b" l="l" r="r" t="t"/>
            <a:pathLst>
              <a:path extrusionOk="0" h="1370319" w="2060631">
                <a:moveTo>
                  <a:pt x="2060630" y="0"/>
                </a:moveTo>
                <a:lnTo>
                  <a:pt x="0" y="0"/>
                </a:lnTo>
                <a:lnTo>
                  <a:pt x="0" y="1370320"/>
                </a:lnTo>
                <a:lnTo>
                  <a:pt x="2060630" y="1370320"/>
                </a:lnTo>
                <a:lnTo>
                  <a:pt x="206063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53100" y="1487950"/>
            <a:ext cx="5991600" cy="124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872925" y="2956050"/>
            <a:ext cx="5991600" cy="7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1309400" y="9860150"/>
            <a:ext cx="5217900" cy="5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50" y="2235075"/>
            <a:ext cx="755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294500"/>
            <a:ext cx="743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stoga"/>
              <a:buNone/>
              <a:defRPr i="0" sz="7200" u="none" cap="none" strike="noStrike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" y="2235075"/>
            <a:ext cx="755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indent="-3302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–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indent="-3302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indent="-3302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–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indent="-3302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»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indent="-3302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indent="-3302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indent="-3302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indent="-3302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kko"/>
              <a:buChar char="•"/>
              <a:defRPr i="0" sz="1600" u="none" cap="none" strike="noStrike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85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5"/>
          <p:cNvGrpSpPr/>
          <p:nvPr/>
        </p:nvGrpSpPr>
        <p:grpSpPr>
          <a:xfrm>
            <a:off x="236954" y="153809"/>
            <a:ext cx="7086092" cy="10274272"/>
            <a:chOff x="0" y="-28575"/>
            <a:chExt cx="2539495" cy="3682067"/>
          </a:xfrm>
        </p:grpSpPr>
        <p:sp>
          <p:nvSpPr>
            <p:cNvPr id="109" name="Google Shape;109;p15"/>
            <p:cNvSpPr/>
            <p:nvPr/>
          </p:nvSpPr>
          <p:spPr>
            <a:xfrm>
              <a:off x="0" y="0"/>
              <a:ext cx="2539495" cy="3653492"/>
            </a:xfrm>
            <a:custGeom>
              <a:rect b="b" l="l" r="r" t="t"/>
              <a:pathLst>
                <a:path extrusionOk="0" h="3653492" w="2539495">
                  <a:moveTo>
                    <a:pt x="40424" y="0"/>
                  </a:moveTo>
                  <a:lnTo>
                    <a:pt x="2499071" y="0"/>
                  </a:lnTo>
                  <a:cubicBezTo>
                    <a:pt x="2521396" y="0"/>
                    <a:pt x="2539495" y="18099"/>
                    <a:pt x="2539495" y="40424"/>
                  </a:cubicBezTo>
                  <a:lnTo>
                    <a:pt x="2539495" y="3613068"/>
                  </a:lnTo>
                  <a:cubicBezTo>
                    <a:pt x="2539495" y="3623789"/>
                    <a:pt x="2535236" y="3634071"/>
                    <a:pt x="2527655" y="3641652"/>
                  </a:cubicBezTo>
                  <a:cubicBezTo>
                    <a:pt x="2520074" y="3649233"/>
                    <a:pt x="2509792" y="3653492"/>
                    <a:pt x="2499071" y="3653492"/>
                  </a:cubicBezTo>
                  <a:lnTo>
                    <a:pt x="40424" y="3653492"/>
                  </a:lnTo>
                  <a:cubicBezTo>
                    <a:pt x="29703" y="3653492"/>
                    <a:pt x="19421" y="3649233"/>
                    <a:pt x="11840" y="3641652"/>
                  </a:cubicBezTo>
                  <a:cubicBezTo>
                    <a:pt x="4259" y="3634071"/>
                    <a:pt x="0" y="3623789"/>
                    <a:pt x="0" y="3613068"/>
                  </a:cubicBezTo>
                  <a:lnTo>
                    <a:pt x="0" y="40424"/>
                  </a:lnTo>
                  <a:cubicBezTo>
                    <a:pt x="0" y="29703"/>
                    <a:pt x="4259" y="19421"/>
                    <a:pt x="11840" y="11840"/>
                  </a:cubicBezTo>
                  <a:cubicBezTo>
                    <a:pt x="19421" y="4259"/>
                    <a:pt x="29703" y="0"/>
                    <a:pt x="40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0" y="-28575"/>
              <a:ext cx="2539495" cy="3682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2033518" y="4477010"/>
            <a:ext cx="3677895" cy="4867949"/>
            <a:chOff x="0" y="0"/>
            <a:chExt cx="4903861" cy="6490599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2568132"/>
              <a:ext cx="4903861" cy="3922467"/>
            </a:xfrm>
            <a:custGeom>
              <a:rect b="b" l="l" r="r" t="t"/>
              <a:pathLst>
                <a:path extrusionOk="0" h="3922467" w="4903861">
                  <a:moveTo>
                    <a:pt x="0" y="0"/>
                  </a:moveTo>
                  <a:lnTo>
                    <a:pt x="4903861" y="0"/>
                  </a:lnTo>
                  <a:lnTo>
                    <a:pt x="4903861" y="3922467"/>
                  </a:lnTo>
                  <a:lnTo>
                    <a:pt x="0" y="3922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36158"/>
              </a:stretch>
            </a:blipFill>
            <a:ln>
              <a:noFill/>
            </a:ln>
          </p:spPr>
        </p:sp>
        <p:sp>
          <p:nvSpPr>
            <p:cNvPr id="113" name="Google Shape;113;p15"/>
            <p:cNvSpPr/>
            <p:nvPr/>
          </p:nvSpPr>
          <p:spPr>
            <a:xfrm>
              <a:off x="548245" y="1408555"/>
              <a:ext cx="3807370" cy="1159577"/>
            </a:xfrm>
            <a:custGeom>
              <a:rect b="b" l="l" r="r" t="t"/>
              <a:pathLst>
                <a:path extrusionOk="0" h="1159577" w="3807370">
                  <a:moveTo>
                    <a:pt x="0" y="0"/>
                  </a:moveTo>
                  <a:lnTo>
                    <a:pt x="3807370" y="0"/>
                  </a:lnTo>
                  <a:lnTo>
                    <a:pt x="3807370" y="1159577"/>
                  </a:lnTo>
                  <a:lnTo>
                    <a:pt x="0" y="11595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62615" l="0" r="0" t="-94961"/>
              </a:stretch>
            </a:blipFill>
            <a:ln>
              <a:noFill/>
            </a:ln>
          </p:spPr>
        </p:sp>
        <p:sp>
          <p:nvSpPr>
            <p:cNvPr id="114" name="Google Shape;114;p15"/>
            <p:cNvSpPr/>
            <p:nvPr/>
          </p:nvSpPr>
          <p:spPr>
            <a:xfrm>
              <a:off x="1075099" y="569896"/>
              <a:ext cx="2753663" cy="838659"/>
            </a:xfrm>
            <a:custGeom>
              <a:rect b="b" l="l" r="r" t="t"/>
              <a:pathLst>
                <a:path extrusionOk="0" h="838659" w="2753663">
                  <a:moveTo>
                    <a:pt x="0" y="0"/>
                  </a:moveTo>
                  <a:lnTo>
                    <a:pt x="2753663" y="0"/>
                  </a:lnTo>
                  <a:lnTo>
                    <a:pt x="2753663" y="838659"/>
                  </a:lnTo>
                  <a:lnTo>
                    <a:pt x="0" y="8386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62615" l="0" r="0" t="-94961"/>
              </a:stretch>
            </a:blipFill>
            <a:ln>
              <a:noFill/>
            </a:ln>
          </p:spPr>
        </p:sp>
        <p:sp>
          <p:nvSpPr>
            <p:cNvPr id="115" name="Google Shape;115;p15"/>
            <p:cNvSpPr/>
            <p:nvPr/>
          </p:nvSpPr>
          <p:spPr>
            <a:xfrm>
              <a:off x="1516328" y="0"/>
              <a:ext cx="1871205" cy="569896"/>
            </a:xfrm>
            <a:custGeom>
              <a:rect b="b" l="l" r="r" t="t"/>
              <a:pathLst>
                <a:path extrusionOk="0" h="569896" w="1871205">
                  <a:moveTo>
                    <a:pt x="0" y="0"/>
                  </a:moveTo>
                  <a:lnTo>
                    <a:pt x="1871205" y="0"/>
                  </a:lnTo>
                  <a:lnTo>
                    <a:pt x="1871205" y="569896"/>
                  </a:lnTo>
                  <a:lnTo>
                    <a:pt x="0" y="569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62615" l="0" r="0" t="-94961"/>
              </a:stretch>
            </a:blipFill>
            <a:ln>
              <a:noFill/>
            </a:ln>
          </p:spPr>
        </p:sp>
      </p:grpSp>
      <p:sp>
        <p:nvSpPr>
          <p:cNvPr id="116" name="Google Shape;116;p15"/>
          <p:cNvSpPr/>
          <p:nvPr/>
        </p:nvSpPr>
        <p:spPr>
          <a:xfrm>
            <a:off x="-1662990" y="3593935"/>
            <a:ext cx="3325980" cy="4579663"/>
          </a:xfrm>
          <a:custGeom>
            <a:rect b="b" l="l" r="r" t="t"/>
            <a:pathLst>
              <a:path extrusionOk="0" h="4579663" w="3325980">
                <a:moveTo>
                  <a:pt x="0" y="0"/>
                </a:moveTo>
                <a:lnTo>
                  <a:pt x="3325980" y="0"/>
                </a:lnTo>
                <a:lnTo>
                  <a:pt x="3325980" y="4579663"/>
                </a:lnTo>
                <a:lnTo>
                  <a:pt x="0" y="4579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0" y="-41590"/>
            <a:ext cx="3847279" cy="1110902"/>
          </a:xfrm>
          <a:custGeom>
            <a:rect b="b" l="l" r="r" t="t"/>
            <a:pathLst>
              <a:path extrusionOk="0" h="1110902" w="3847279">
                <a:moveTo>
                  <a:pt x="0" y="0"/>
                </a:moveTo>
                <a:lnTo>
                  <a:pt x="3847279" y="0"/>
                </a:lnTo>
                <a:lnTo>
                  <a:pt x="3847279" y="1110901"/>
                </a:lnTo>
                <a:lnTo>
                  <a:pt x="0" y="1110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1763895" y="9700589"/>
            <a:ext cx="4065021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I am               years old.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660056" y="3742064"/>
            <a:ext cx="3325980" cy="4579663"/>
          </a:xfrm>
          <a:custGeom>
            <a:rect b="b" l="l" r="r" t="t"/>
            <a:pathLst>
              <a:path extrusionOk="0" h="4579663" w="3325980">
                <a:moveTo>
                  <a:pt x="0" y="0"/>
                </a:moveTo>
                <a:lnTo>
                  <a:pt x="3325980" y="0"/>
                </a:lnTo>
                <a:lnTo>
                  <a:pt x="3325980" y="4579662"/>
                </a:lnTo>
                <a:lnTo>
                  <a:pt x="0" y="457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20" name="Google Shape;120;p15"/>
          <p:cNvCxnSpPr/>
          <p:nvPr/>
        </p:nvCxnSpPr>
        <p:spPr>
          <a:xfrm>
            <a:off x="3072820" y="10051786"/>
            <a:ext cx="77445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5"/>
          <p:cNvSpPr/>
          <p:nvPr/>
        </p:nvSpPr>
        <p:spPr>
          <a:xfrm flipH="1">
            <a:off x="3872466" y="-41590"/>
            <a:ext cx="3847279" cy="1110902"/>
          </a:xfrm>
          <a:custGeom>
            <a:rect b="b" l="l" r="r" t="t"/>
            <a:pathLst>
              <a:path extrusionOk="0" h="1110902" w="3847279">
                <a:moveTo>
                  <a:pt x="3847279" y="0"/>
                </a:moveTo>
                <a:lnTo>
                  <a:pt x="0" y="0"/>
                </a:lnTo>
                <a:lnTo>
                  <a:pt x="0" y="1110901"/>
                </a:lnTo>
                <a:lnTo>
                  <a:pt x="3847279" y="1110901"/>
                </a:lnTo>
                <a:lnTo>
                  <a:pt x="384727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>
            <a:off x="-136991" y="8368369"/>
            <a:ext cx="2060631" cy="1370319"/>
          </a:xfrm>
          <a:custGeom>
            <a:rect b="b" l="l" r="r" t="t"/>
            <a:pathLst>
              <a:path extrusionOk="0" h="1370319" w="2060631">
                <a:moveTo>
                  <a:pt x="0" y="0"/>
                </a:moveTo>
                <a:lnTo>
                  <a:pt x="2060630" y="0"/>
                </a:lnTo>
                <a:lnTo>
                  <a:pt x="2060630" y="1370320"/>
                </a:lnTo>
                <a:lnTo>
                  <a:pt x="0" y="1370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5"/>
          <p:cNvSpPr/>
          <p:nvPr/>
        </p:nvSpPr>
        <p:spPr>
          <a:xfrm flipH="1">
            <a:off x="5773685" y="8370958"/>
            <a:ext cx="2060631" cy="1370319"/>
          </a:xfrm>
          <a:custGeom>
            <a:rect b="b" l="l" r="r" t="t"/>
            <a:pathLst>
              <a:path extrusionOk="0" h="1370319" w="2060631">
                <a:moveTo>
                  <a:pt x="2060630" y="0"/>
                </a:moveTo>
                <a:lnTo>
                  <a:pt x="0" y="0"/>
                </a:lnTo>
                <a:lnTo>
                  <a:pt x="0" y="1370320"/>
                </a:lnTo>
                <a:lnTo>
                  <a:pt x="2060630" y="1370320"/>
                </a:lnTo>
                <a:lnTo>
                  <a:pt x="206063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5"/>
          <p:cNvSpPr txBox="1"/>
          <p:nvPr/>
        </p:nvSpPr>
        <p:spPr>
          <a:xfrm>
            <a:off x="237004" y="1298272"/>
            <a:ext cx="708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9" u="none" cap="none" strike="noStrike">
                <a:solidFill>
                  <a:srgbClr val="323232"/>
                </a:solidFill>
                <a:latin typeface="Calistoga"/>
                <a:ea typeface="Calistoga"/>
                <a:cs typeface="Calistoga"/>
                <a:sym typeface="Calistoga"/>
              </a:rPr>
              <a:t>DESIGN A CAKE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635797" y="2383901"/>
            <a:ext cx="628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Draw candles on top of the cake.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Next, add color and decorations to your cake!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85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236954" y="153809"/>
            <a:ext cx="7086092" cy="10274272"/>
            <a:chOff x="0" y="-28575"/>
            <a:chExt cx="2539495" cy="3682067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2539495" cy="3653492"/>
            </a:xfrm>
            <a:custGeom>
              <a:rect b="b" l="l" r="r" t="t"/>
              <a:pathLst>
                <a:path extrusionOk="0" h="3653492" w="2539495">
                  <a:moveTo>
                    <a:pt x="40424" y="0"/>
                  </a:moveTo>
                  <a:lnTo>
                    <a:pt x="2499071" y="0"/>
                  </a:lnTo>
                  <a:cubicBezTo>
                    <a:pt x="2521396" y="0"/>
                    <a:pt x="2539495" y="18099"/>
                    <a:pt x="2539495" y="40424"/>
                  </a:cubicBezTo>
                  <a:lnTo>
                    <a:pt x="2539495" y="3613068"/>
                  </a:lnTo>
                  <a:cubicBezTo>
                    <a:pt x="2539495" y="3623789"/>
                    <a:pt x="2535236" y="3634071"/>
                    <a:pt x="2527655" y="3641652"/>
                  </a:cubicBezTo>
                  <a:cubicBezTo>
                    <a:pt x="2520074" y="3649233"/>
                    <a:pt x="2509792" y="3653492"/>
                    <a:pt x="2499071" y="3653492"/>
                  </a:cubicBezTo>
                  <a:lnTo>
                    <a:pt x="40424" y="3653492"/>
                  </a:lnTo>
                  <a:cubicBezTo>
                    <a:pt x="29703" y="3653492"/>
                    <a:pt x="19421" y="3649233"/>
                    <a:pt x="11840" y="3641652"/>
                  </a:cubicBezTo>
                  <a:cubicBezTo>
                    <a:pt x="4259" y="3634071"/>
                    <a:pt x="0" y="3623789"/>
                    <a:pt x="0" y="3613068"/>
                  </a:cubicBezTo>
                  <a:lnTo>
                    <a:pt x="0" y="40424"/>
                  </a:lnTo>
                  <a:cubicBezTo>
                    <a:pt x="0" y="29703"/>
                    <a:pt x="4259" y="19421"/>
                    <a:pt x="11840" y="11840"/>
                  </a:cubicBezTo>
                  <a:cubicBezTo>
                    <a:pt x="19421" y="4259"/>
                    <a:pt x="29703" y="0"/>
                    <a:pt x="40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28575"/>
              <a:ext cx="2539495" cy="3682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2800028" y="4374872"/>
            <a:ext cx="1959943" cy="387777"/>
            <a:chOff x="0" y="-57150"/>
            <a:chExt cx="1150437" cy="227616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2800028" y="8328209"/>
            <a:ext cx="1959943" cy="322868"/>
            <a:chOff x="0" y="-19050"/>
            <a:chExt cx="1150437" cy="189516"/>
          </a:xfrm>
        </p:grpSpPr>
        <p:sp>
          <p:nvSpPr>
            <p:cNvPr id="137" name="Google Shape;13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2800028" y="7337082"/>
            <a:ext cx="1959943" cy="322868"/>
            <a:chOff x="0" y="-19050"/>
            <a:chExt cx="1150437" cy="189516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2982463" y="7766319"/>
            <a:ext cx="338410" cy="346341"/>
            <a:chOff x="0" y="-19050"/>
            <a:chExt cx="812800" cy="831850"/>
          </a:xfrm>
        </p:grpSpPr>
        <p:sp>
          <p:nvSpPr>
            <p:cNvPr id="143" name="Google Shape;14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3401351" y="7766319"/>
            <a:ext cx="338410" cy="346341"/>
            <a:chOff x="0" y="-19050"/>
            <a:chExt cx="812800" cy="831850"/>
          </a:xfrm>
        </p:grpSpPr>
        <p:sp>
          <p:nvSpPr>
            <p:cNvPr id="146" name="Google Shape;14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C8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3820239" y="7766319"/>
            <a:ext cx="338410" cy="346341"/>
            <a:chOff x="0" y="-19050"/>
            <a:chExt cx="812800" cy="831850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72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4239127" y="7766319"/>
            <a:ext cx="338410" cy="346341"/>
            <a:chOff x="0" y="-19050"/>
            <a:chExt cx="812800" cy="831850"/>
          </a:xfrm>
        </p:grpSpPr>
        <p:sp>
          <p:nvSpPr>
            <p:cNvPr id="152" name="Google Shape;15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6"/>
          <p:cNvSpPr txBox="1"/>
          <p:nvPr/>
        </p:nvSpPr>
        <p:spPr>
          <a:xfrm>
            <a:off x="625122" y="3971220"/>
            <a:ext cx="63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Use these design resources in your Canva Template.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599704" y="2053942"/>
            <a:ext cx="63606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23232"/>
                </a:solidFill>
                <a:latin typeface="Calistoga"/>
                <a:ea typeface="Calistoga"/>
                <a:cs typeface="Calistoga"/>
                <a:sym typeface="Calistoga"/>
              </a:rPr>
              <a:t>RESOURCE PAGE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1469625" y="4866620"/>
            <a:ext cx="474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This template uses the following free fonts: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606416" y="6960275"/>
            <a:ext cx="447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You can find these fonts online too.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2230278" y="5351969"/>
            <a:ext cx="3228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AGRANDIR NARROW</a:t>
            </a:r>
            <a:endParaRPr b="0" i="0" sz="1600" u="none" cap="none" strike="noStrike">
              <a:solidFill>
                <a:srgbClr val="231F2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Arabica</a:t>
            </a:r>
            <a:endParaRPr b="0" i="0" sz="1600" u="none" cap="none" strike="noStrike">
              <a:solidFill>
                <a:srgbClr val="231F20"/>
              </a:solidFill>
              <a:latin typeface="Dekko"/>
              <a:ea typeface="Dekko"/>
              <a:cs typeface="Dekko"/>
              <a:sym typeface="Dek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RALEWAY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877654" y="8173302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#231F20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3296542" y="8173302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#FFC851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3715430" y="8173302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#FF7287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4134318" y="8173302"/>
            <a:ext cx="548028" cy="7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#FFFFFF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3073180" y="4495649"/>
            <a:ext cx="141363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Fonts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3047762" y="8379713"/>
            <a:ext cx="141363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Design Elements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3073180" y="7402874"/>
            <a:ext cx="1413639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Colors</a:t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40637" y="9109389"/>
            <a:ext cx="1372926" cy="1098167"/>
          </a:xfrm>
          <a:custGeom>
            <a:rect b="b" l="l" r="r" t="t"/>
            <a:pathLst>
              <a:path extrusionOk="0" h="1098167" w="1372926">
                <a:moveTo>
                  <a:pt x="0" y="0"/>
                </a:moveTo>
                <a:lnTo>
                  <a:pt x="1372926" y="0"/>
                </a:lnTo>
                <a:lnTo>
                  <a:pt x="1372926" y="1098166"/>
                </a:lnTo>
                <a:lnTo>
                  <a:pt x="0" y="1098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36158"/>
            </a:stretch>
          </a:blipFill>
          <a:ln>
            <a:noFill/>
          </a:ln>
        </p:spPr>
      </p:sp>
      <p:sp>
        <p:nvSpPr>
          <p:cNvPr id="167" name="Google Shape;167;p16"/>
          <p:cNvSpPr/>
          <p:nvPr/>
        </p:nvSpPr>
        <p:spPr>
          <a:xfrm>
            <a:off x="2203343" y="8901772"/>
            <a:ext cx="948325" cy="1305783"/>
          </a:xfrm>
          <a:custGeom>
            <a:rect b="b" l="l" r="r" t="t"/>
            <a:pathLst>
              <a:path extrusionOk="0" h="1305783" w="948325">
                <a:moveTo>
                  <a:pt x="0" y="0"/>
                </a:moveTo>
                <a:lnTo>
                  <a:pt x="948325" y="0"/>
                </a:lnTo>
                <a:lnTo>
                  <a:pt x="948325" y="1305783"/>
                </a:lnTo>
                <a:lnTo>
                  <a:pt x="0" y="1305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6"/>
          <p:cNvSpPr/>
          <p:nvPr/>
        </p:nvSpPr>
        <p:spPr>
          <a:xfrm>
            <a:off x="4263458" y="8984743"/>
            <a:ext cx="2696838" cy="778712"/>
          </a:xfrm>
          <a:custGeom>
            <a:rect b="b" l="l" r="r" t="t"/>
            <a:pathLst>
              <a:path extrusionOk="0" h="778712" w="2696838">
                <a:moveTo>
                  <a:pt x="0" y="0"/>
                </a:moveTo>
                <a:lnTo>
                  <a:pt x="2696838" y="0"/>
                </a:lnTo>
                <a:lnTo>
                  <a:pt x="2696838" y="778712"/>
                </a:lnTo>
                <a:lnTo>
                  <a:pt x="0" y="778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6"/>
          <p:cNvSpPr/>
          <p:nvPr/>
        </p:nvSpPr>
        <p:spPr>
          <a:xfrm>
            <a:off x="3232698" y="9522100"/>
            <a:ext cx="1030759" cy="685455"/>
          </a:xfrm>
          <a:custGeom>
            <a:rect b="b" l="l" r="r" t="t"/>
            <a:pathLst>
              <a:path extrusionOk="0" h="685455" w="1030759">
                <a:moveTo>
                  <a:pt x="0" y="0"/>
                </a:moveTo>
                <a:lnTo>
                  <a:pt x="1030760" y="0"/>
                </a:lnTo>
                <a:lnTo>
                  <a:pt x="1030760" y="685455"/>
                </a:lnTo>
                <a:lnTo>
                  <a:pt x="0" y="685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6"/>
          <p:cNvSpPr/>
          <p:nvPr/>
        </p:nvSpPr>
        <p:spPr>
          <a:xfrm>
            <a:off x="0" y="0"/>
            <a:ext cx="7560000" cy="2182950"/>
          </a:xfrm>
          <a:custGeom>
            <a:rect b="b" l="l" r="r" t="t"/>
            <a:pathLst>
              <a:path extrusionOk="0" h="2182950" w="7560000">
                <a:moveTo>
                  <a:pt x="0" y="0"/>
                </a:moveTo>
                <a:lnTo>
                  <a:pt x="7560000" y="0"/>
                </a:lnTo>
                <a:lnTo>
                  <a:pt x="7560000" y="2182950"/>
                </a:lnTo>
                <a:lnTo>
                  <a:pt x="0" y="218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85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236954" y="153809"/>
            <a:ext cx="7086092" cy="10274272"/>
            <a:chOff x="0" y="-28575"/>
            <a:chExt cx="2539495" cy="3682067"/>
          </a:xfrm>
        </p:grpSpPr>
        <p:sp>
          <p:nvSpPr>
            <p:cNvPr id="176" name="Google Shape;176;p17"/>
            <p:cNvSpPr/>
            <p:nvPr/>
          </p:nvSpPr>
          <p:spPr>
            <a:xfrm>
              <a:off x="0" y="0"/>
              <a:ext cx="2539495" cy="3653492"/>
            </a:xfrm>
            <a:custGeom>
              <a:rect b="b" l="l" r="r" t="t"/>
              <a:pathLst>
                <a:path extrusionOk="0" h="3653492" w="2539495">
                  <a:moveTo>
                    <a:pt x="40424" y="0"/>
                  </a:moveTo>
                  <a:lnTo>
                    <a:pt x="2499071" y="0"/>
                  </a:lnTo>
                  <a:cubicBezTo>
                    <a:pt x="2521396" y="0"/>
                    <a:pt x="2539495" y="18099"/>
                    <a:pt x="2539495" y="40424"/>
                  </a:cubicBezTo>
                  <a:lnTo>
                    <a:pt x="2539495" y="3613068"/>
                  </a:lnTo>
                  <a:cubicBezTo>
                    <a:pt x="2539495" y="3623789"/>
                    <a:pt x="2535236" y="3634071"/>
                    <a:pt x="2527655" y="3641652"/>
                  </a:cubicBezTo>
                  <a:cubicBezTo>
                    <a:pt x="2520074" y="3649233"/>
                    <a:pt x="2509792" y="3653492"/>
                    <a:pt x="2499071" y="3653492"/>
                  </a:cubicBezTo>
                  <a:lnTo>
                    <a:pt x="40424" y="3653492"/>
                  </a:lnTo>
                  <a:cubicBezTo>
                    <a:pt x="29703" y="3653492"/>
                    <a:pt x="19421" y="3649233"/>
                    <a:pt x="11840" y="3641652"/>
                  </a:cubicBezTo>
                  <a:cubicBezTo>
                    <a:pt x="4259" y="3634071"/>
                    <a:pt x="0" y="3623789"/>
                    <a:pt x="0" y="3613068"/>
                  </a:cubicBezTo>
                  <a:lnTo>
                    <a:pt x="0" y="40424"/>
                  </a:lnTo>
                  <a:cubicBezTo>
                    <a:pt x="0" y="29703"/>
                    <a:pt x="4259" y="19421"/>
                    <a:pt x="11840" y="11840"/>
                  </a:cubicBezTo>
                  <a:cubicBezTo>
                    <a:pt x="19421" y="4259"/>
                    <a:pt x="29703" y="0"/>
                    <a:pt x="40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0" y="-28575"/>
              <a:ext cx="2539495" cy="3682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7"/>
          <p:cNvSpPr txBox="1"/>
          <p:nvPr/>
        </p:nvSpPr>
        <p:spPr>
          <a:xfrm>
            <a:off x="545727" y="6869657"/>
            <a:ext cx="6468547" cy="186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1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for the photos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1794010" y="7513801"/>
            <a:ext cx="3977587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31F20"/>
                </a:solidFill>
                <a:latin typeface="Calistoga"/>
                <a:ea typeface="Calistoga"/>
                <a:cs typeface="Calistoga"/>
                <a:sym typeface="Calistoga"/>
              </a:rPr>
              <a:t>Happy designing!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1865372" y="5823095"/>
            <a:ext cx="4054175" cy="186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1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for the presentation template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1791207" y="6374707"/>
            <a:ext cx="3977587" cy="408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Pexels, Pixabay</a:t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-2304230" y="5029204"/>
            <a:ext cx="4308009" cy="5931854"/>
          </a:xfrm>
          <a:custGeom>
            <a:rect b="b" l="l" r="r" t="t"/>
            <a:pathLst>
              <a:path extrusionOk="0" h="5931854" w="4308009">
                <a:moveTo>
                  <a:pt x="0" y="0"/>
                </a:moveTo>
                <a:lnTo>
                  <a:pt x="4308009" y="0"/>
                </a:lnTo>
                <a:lnTo>
                  <a:pt x="4308009" y="5931854"/>
                </a:lnTo>
                <a:lnTo>
                  <a:pt x="0" y="59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7"/>
          <p:cNvSpPr/>
          <p:nvPr/>
        </p:nvSpPr>
        <p:spPr>
          <a:xfrm>
            <a:off x="5361231" y="5189662"/>
            <a:ext cx="4308009" cy="5931854"/>
          </a:xfrm>
          <a:custGeom>
            <a:rect b="b" l="l" r="r" t="t"/>
            <a:pathLst>
              <a:path extrusionOk="0" h="5931854" w="4308009">
                <a:moveTo>
                  <a:pt x="0" y="0"/>
                </a:moveTo>
                <a:lnTo>
                  <a:pt x="4308009" y="0"/>
                </a:lnTo>
                <a:lnTo>
                  <a:pt x="4308009" y="5931854"/>
                </a:lnTo>
                <a:lnTo>
                  <a:pt x="0" y="59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7"/>
          <p:cNvSpPr txBox="1"/>
          <p:nvPr/>
        </p:nvSpPr>
        <p:spPr>
          <a:xfrm>
            <a:off x="1721067" y="2543147"/>
            <a:ext cx="4123472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23232"/>
                </a:solidFill>
                <a:latin typeface="Calistoga"/>
                <a:ea typeface="Calistoga"/>
                <a:cs typeface="Calistoga"/>
                <a:sym typeface="Calistoga"/>
              </a:rPr>
              <a:t>CREDITS</a:t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1640452" y="3784465"/>
            <a:ext cx="4279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Dekko"/>
                <a:ea typeface="Dekko"/>
                <a:cs typeface="Dekko"/>
                <a:sym typeface="Dekk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0" y="0"/>
            <a:ext cx="7560000" cy="2182950"/>
          </a:xfrm>
          <a:custGeom>
            <a:rect b="b" l="l" r="r" t="t"/>
            <a:pathLst>
              <a:path extrusionOk="0" h="2182950" w="7560000">
                <a:moveTo>
                  <a:pt x="0" y="0"/>
                </a:moveTo>
                <a:lnTo>
                  <a:pt x="7560000" y="0"/>
                </a:lnTo>
                <a:lnTo>
                  <a:pt x="7560000" y="2182950"/>
                </a:lnTo>
                <a:lnTo>
                  <a:pt x="0" y="2182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7650" y="4818575"/>
            <a:ext cx="3150336" cy="7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tercolor Illustrative Design a Cake Workshe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