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693400" cx="7556500"/>
  <p:notesSz cx="6858000" cy="9144000"/>
  <p:embeddedFontLst>
    <p:embeddedFont>
      <p:font typeface="Cabin"/>
      <p:regular r:id="rId13"/>
      <p:bold r:id="rId14"/>
      <p:italic r:id="rId15"/>
      <p:boldItalic r:id="rId16"/>
    </p:embeddedFont>
    <p:embeddedFont>
      <p:font typeface="Bungee"/>
      <p:regular r:id="rId17"/>
    </p:embeddedFont>
    <p:embeddedFont>
      <p:font typeface="Londrina Shadow"/>
      <p:regular r:id="rId18"/>
    </p:embeddedFont>
    <p:embeddedFont>
      <p:font typeface="Cabin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Medium-bold.fntdata"/><Relationship Id="rId11" Type="http://schemas.openxmlformats.org/officeDocument/2006/relationships/slide" Target="slides/slide6.xml"/><Relationship Id="rId22" Type="http://schemas.openxmlformats.org/officeDocument/2006/relationships/font" Target="fonts/Cabin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CabinMedium-italic.fntdata"/><Relationship Id="rId13" Type="http://schemas.openxmlformats.org/officeDocument/2006/relationships/font" Target="fonts/Cabin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bin-italic.fntdata"/><Relationship Id="rId14" Type="http://schemas.openxmlformats.org/officeDocument/2006/relationships/font" Target="fonts/Cabin-bold.fntdata"/><Relationship Id="rId17" Type="http://schemas.openxmlformats.org/officeDocument/2006/relationships/font" Target="fonts/Bungee-regular.fntdata"/><Relationship Id="rId16" Type="http://schemas.openxmlformats.org/officeDocument/2006/relationships/font" Target="fonts/Cabin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abinMedium-regular.fntdata"/><Relationship Id="rId6" Type="http://schemas.openxmlformats.org/officeDocument/2006/relationships/slide" Target="slides/slide1.xml"/><Relationship Id="rId18" Type="http://schemas.openxmlformats.org/officeDocument/2006/relationships/font" Target="fonts/LondrinaShadow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9" name="Google Shape;79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/>
        </p:txBody>
      </p:sp>
      <p:sp>
        <p:nvSpPr>
          <p:cNvPr id="85" name="Google Shape;85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0" y="552400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 + Elements">
  <p:cSld name="CUSTOM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7553325" cy="10696575"/>
          </a:xfrm>
          <a:custGeom>
            <a:rect b="b" l="l" r="r" t="t"/>
            <a:pathLst>
              <a:path extrusionOk="0" h="10696575" w="755332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1079" l="-1509" r="-1599" t="-1129"/>
            </a:stretch>
          </a:blipFill>
          <a:ln>
            <a:noFill/>
          </a:ln>
        </p:spPr>
      </p:sp>
      <p:grpSp>
        <p:nvGrpSpPr>
          <p:cNvPr id="15" name="Google Shape;15;p3"/>
          <p:cNvGrpSpPr/>
          <p:nvPr/>
        </p:nvGrpSpPr>
        <p:grpSpPr>
          <a:xfrm>
            <a:off x="631262" y="428630"/>
            <a:ext cx="6297499" cy="9599384"/>
            <a:chOff x="0" y="-28575"/>
            <a:chExt cx="764408" cy="1165200"/>
          </a:xfrm>
        </p:grpSpPr>
        <p:sp>
          <p:nvSpPr>
            <p:cNvPr id="16" name="Google Shape;16;p3"/>
            <p:cNvSpPr/>
            <p:nvPr/>
          </p:nvSpPr>
          <p:spPr>
            <a:xfrm>
              <a:off x="0" y="0"/>
              <a:ext cx="764408" cy="1136623"/>
            </a:xfrm>
            <a:custGeom>
              <a:rect b="b" l="l" r="r" t="t"/>
              <a:pathLst>
                <a:path extrusionOk="0" h="1136623" w="764408">
                  <a:moveTo>
                    <a:pt x="0" y="0"/>
                  </a:moveTo>
                  <a:lnTo>
                    <a:pt x="764408" y="0"/>
                  </a:lnTo>
                  <a:lnTo>
                    <a:pt x="764408" y="1136623"/>
                  </a:lnTo>
                  <a:lnTo>
                    <a:pt x="0" y="1136623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" name="Google Shape;17;p3"/>
            <p:cNvSpPr txBox="1"/>
            <p:nvPr/>
          </p:nvSpPr>
          <p:spPr>
            <a:xfrm>
              <a:off x="0" y="-28575"/>
              <a:ext cx="764400" cy="116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" name="Google Shape;18;p3"/>
          <p:cNvCxnSpPr/>
          <p:nvPr/>
        </p:nvCxnSpPr>
        <p:spPr>
          <a:xfrm>
            <a:off x="806971" y="1126226"/>
            <a:ext cx="57960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3250" y="861025"/>
            <a:ext cx="1071300" cy="26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•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0200" lvl="1" marL="91440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>
                <a:solidFill>
                  <a:schemeClr val="dk2"/>
                </a:solidFill>
              </a:defRPr>
            </a:lvl2pPr>
            <a:lvl3pPr indent="-330200" lvl="2" marL="137160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indent="-330200" lvl="3" marL="18288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>
                <a:solidFill>
                  <a:schemeClr val="dk2"/>
                </a:solidFill>
              </a:defRPr>
            </a:lvl5pPr>
            <a:lvl6pPr indent="-330200" lvl="5" marL="27432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6pPr>
            <a:lvl7pPr indent="-330200" lvl="6" marL="32004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7pPr>
            <a:lvl8pPr indent="-330200" lvl="7" marL="36576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8pPr>
            <a:lvl9pPr indent="-330200" lvl="8" marL="41148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5531675" y="861025"/>
            <a:ext cx="1071300" cy="26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•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0200" lvl="1" marL="914400" rtl="0" algn="r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>
                <a:solidFill>
                  <a:schemeClr val="dk2"/>
                </a:solidFill>
              </a:defRPr>
            </a:lvl2pPr>
            <a:lvl3pPr indent="-330200" lvl="2" marL="1371600" rtl="0" algn="r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indent="-330200" lvl="3" marL="1828800" rtl="0" algn="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rtl="0" algn="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>
                <a:solidFill>
                  <a:schemeClr val="dk2"/>
                </a:solidFill>
              </a:defRPr>
            </a:lvl5pPr>
            <a:lvl6pPr indent="-330200" lvl="5" marL="2743200" rtl="0" algn="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6pPr>
            <a:lvl7pPr indent="-330200" lvl="6" marL="3200400" rtl="0" algn="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7pPr>
            <a:lvl8pPr indent="-330200" lvl="7" marL="3657600" rtl="0" algn="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8pPr>
            <a:lvl9pPr indent="-330200" lvl="8" marL="4114800" rtl="0" algn="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1468100" y="1476050"/>
            <a:ext cx="4662300" cy="17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3" type="subTitle"/>
          </p:nvPr>
        </p:nvSpPr>
        <p:spPr>
          <a:xfrm>
            <a:off x="1487950" y="3340950"/>
            <a:ext cx="4642500" cy="10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3" name="Google Shape;23;p3"/>
          <p:cNvSpPr/>
          <p:nvPr/>
        </p:nvSpPr>
        <p:spPr>
          <a:xfrm>
            <a:off x="4915449" y="5814231"/>
            <a:ext cx="3463998" cy="5412497"/>
          </a:xfrm>
          <a:custGeom>
            <a:rect b="b" l="l" r="r" t="t"/>
            <a:pathLst>
              <a:path extrusionOk="0" h="5412497" w="3463998">
                <a:moveTo>
                  <a:pt x="0" y="0"/>
                </a:moveTo>
                <a:lnTo>
                  <a:pt x="3463998" y="0"/>
                </a:lnTo>
                <a:lnTo>
                  <a:pt x="3463998" y="5412496"/>
                </a:lnTo>
                <a:lnTo>
                  <a:pt x="0" y="54124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" name="Google Shape;24;p3"/>
          <p:cNvSpPr/>
          <p:nvPr/>
        </p:nvSpPr>
        <p:spPr>
          <a:xfrm>
            <a:off x="-369387" y="-226204"/>
            <a:ext cx="2412546" cy="2636662"/>
          </a:xfrm>
          <a:custGeom>
            <a:rect b="b" l="l" r="r" t="t"/>
            <a:pathLst>
              <a:path extrusionOk="0" h="2636662" w="2412546">
                <a:moveTo>
                  <a:pt x="0" y="0"/>
                </a:moveTo>
                <a:lnTo>
                  <a:pt x="2412546" y="0"/>
                </a:lnTo>
                <a:lnTo>
                  <a:pt x="2412546" y="2636662"/>
                </a:lnTo>
                <a:lnTo>
                  <a:pt x="0" y="2636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" name="Google Shape;25;p3"/>
          <p:cNvSpPr/>
          <p:nvPr/>
        </p:nvSpPr>
        <p:spPr>
          <a:xfrm>
            <a:off x="1524979" y="1230412"/>
            <a:ext cx="1347581" cy="1472766"/>
          </a:xfrm>
          <a:custGeom>
            <a:rect b="b" l="l" r="r" t="t"/>
            <a:pathLst>
              <a:path extrusionOk="0" h="1472766" w="1347581">
                <a:moveTo>
                  <a:pt x="0" y="0"/>
                </a:moveTo>
                <a:lnTo>
                  <a:pt x="1347581" y="0"/>
                </a:lnTo>
                <a:lnTo>
                  <a:pt x="1347581" y="1472766"/>
                </a:lnTo>
                <a:lnTo>
                  <a:pt x="0" y="1472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" name="Google Shape;26;p3"/>
          <p:cNvSpPr/>
          <p:nvPr/>
        </p:nvSpPr>
        <p:spPr>
          <a:xfrm>
            <a:off x="756000" y="2553333"/>
            <a:ext cx="944241" cy="1031958"/>
          </a:xfrm>
          <a:custGeom>
            <a:rect b="b" l="l" r="r" t="t"/>
            <a:pathLst>
              <a:path extrusionOk="0" h="1031958" w="944241">
                <a:moveTo>
                  <a:pt x="0" y="0"/>
                </a:moveTo>
                <a:lnTo>
                  <a:pt x="944241" y="0"/>
                </a:lnTo>
                <a:lnTo>
                  <a:pt x="944241" y="1031958"/>
                </a:lnTo>
                <a:lnTo>
                  <a:pt x="0" y="1031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">
  <p:cSld name="CUSTOM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0" y="0"/>
            <a:ext cx="7553325" cy="10696575"/>
          </a:xfrm>
          <a:custGeom>
            <a:rect b="b" l="l" r="r" t="t"/>
            <a:pathLst>
              <a:path extrusionOk="0" h="10696575" w="755332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1079" l="-1509" r="-1599" t="-1129"/>
            </a:stretch>
          </a:blipFill>
          <a:ln>
            <a:noFill/>
          </a:ln>
        </p:spPr>
      </p:sp>
      <p:grpSp>
        <p:nvGrpSpPr>
          <p:cNvPr id="29" name="Google Shape;29;p4"/>
          <p:cNvGrpSpPr/>
          <p:nvPr/>
        </p:nvGrpSpPr>
        <p:grpSpPr>
          <a:xfrm>
            <a:off x="631262" y="428630"/>
            <a:ext cx="6297499" cy="9599384"/>
            <a:chOff x="0" y="-28575"/>
            <a:chExt cx="764408" cy="1165200"/>
          </a:xfrm>
        </p:grpSpPr>
        <p:sp>
          <p:nvSpPr>
            <p:cNvPr id="30" name="Google Shape;30;p4"/>
            <p:cNvSpPr/>
            <p:nvPr/>
          </p:nvSpPr>
          <p:spPr>
            <a:xfrm>
              <a:off x="0" y="0"/>
              <a:ext cx="764408" cy="1136623"/>
            </a:xfrm>
            <a:custGeom>
              <a:rect b="b" l="l" r="r" t="t"/>
              <a:pathLst>
                <a:path extrusionOk="0" h="1136623" w="764408">
                  <a:moveTo>
                    <a:pt x="0" y="0"/>
                  </a:moveTo>
                  <a:lnTo>
                    <a:pt x="764408" y="0"/>
                  </a:lnTo>
                  <a:lnTo>
                    <a:pt x="764408" y="1136623"/>
                  </a:lnTo>
                  <a:lnTo>
                    <a:pt x="0" y="1136623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1" name="Google Shape;31;p4"/>
            <p:cNvSpPr txBox="1"/>
            <p:nvPr/>
          </p:nvSpPr>
          <p:spPr>
            <a:xfrm>
              <a:off x="0" y="-28575"/>
              <a:ext cx="764400" cy="116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2" name="Google Shape;32;p4"/>
          <p:cNvCxnSpPr/>
          <p:nvPr/>
        </p:nvCxnSpPr>
        <p:spPr>
          <a:xfrm>
            <a:off x="806971" y="1126226"/>
            <a:ext cx="57960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833250" y="861025"/>
            <a:ext cx="1071300" cy="26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•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2" type="body"/>
          </p:nvPr>
        </p:nvSpPr>
        <p:spPr>
          <a:xfrm>
            <a:off x="5531675" y="861025"/>
            <a:ext cx="1071300" cy="26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Char char="•"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0200" lvl="1" marL="914400" rtl="0" algn="r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>
                <a:solidFill>
                  <a:schemeClr val="dk2"/>
                </a:solidFill>
              </a:defRPr>
            </a:lvl2pPr>
            <a:lvl3pPr indent="-330200" lvl="2" marL="1371600" rtl="0" algn="r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indent="-330200" lvl="3" marL="1828800" rtl="0" algn="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rtl="0" algn="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>
                <a:solidFill>
                  <a:schemeClr val="dk2"/>
                </a:solidFill>
              </a:defRPr>
            </a:lvl5pPr>
            <a:lvl6pPr indent="-330200" lvl="5" marL="2743200" rtl="0" algn="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6pPr>
            <a:lvl7pPr indent="-330200" lvl="6" marL="3200400" rtl="0" algn="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7pPr>
            <a:lvl8pPr indent="-330200" lvl="7" marL="3657600" rtl="0" algn="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8pPr>
            <a:lvl9pPr indent="-330200" lvl="8" marL="4114800" rtl="0" algn="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type="title"/>
          </p:nvPr>
        </p:nvSpPr>
        <p:spPr>
          <a:xfrm>
            <a:off x="1468100" y="1476050"/>
            <a:ext cx="4662300" cy="17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3" type="subTitle"/>
          </p:nvPr>
        </p:nvSpPr>
        <p:spPr>
          <a:xfrm>
            <a:off x="1487950" y="3340950"/>
            <a:ext cx="4642500" cy="10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0" y="552400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6700" y="1830250"/>
            <a:ext cx="6923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0" y="552400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8" name="Google Shape;58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9" name="Google Shape;59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0" y="552400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6" name="Google Shape;66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0" y="552400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552400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Bungee"/>
              <a:buNone/>
              <a:defRPr i="0" sz="7000" u="none" cap="none" strike="noStrik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Font typeface="Bungee"/>
              <a:buNone/>
              <a:defRPr sz="7000">
                <a:latin typeface="Bungee"/>
                <a:ea typeface="Bungee"/>
                <a:cs typeface="Bungee"/>
                <a:sym typeface="Bung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Font typeface="Bungee"/>
              <a:buNone/>
              <a:defRPr sz="7000">
                <a:latin typeface="Bungee"/>
                <a:ea typeface="Bungee"/>
                <a:cs typeface="Bungee"/>
                <a:sym typeface="Bung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Font typeface="Bungee"/>
              <a:buNone/>
              <a:defRPr sz="7000">
                <a:latin typeface="Bungee"/>
                <a:ea typeface="Bungee"/>
                <a:cs typeface="Bungee"/>
                <a:sym typeface="Bung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Font typeface="Bungee"/>
              <a:buNone/>
              <a:defRPr sz="7000">
                <a:latin typeface="Bungee"/>
                <a:ea typeface="Bungee"/>
                <a:cs typeface="Bungee"/>
                <a:sym typeface="Bung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Font typeface="Bungee"/>
              <a:buNone/>
              <a:defRPr sz="7000">
                <a:latin typeface="Bungee"/>
                <a:ea typeface="Bungee"/>
                <a:cs typeface="Bungee"/>
                <a:sym typeface="Bung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Font typeface="Bungee"/>
              <a:buNone/>
              <a:defRPr sz="7000">
                <a:latin typeface="Bungee"/>
                <a:ea typeface="Bungee"/>
                <a:cs typeface="Bungee"/>
                <a:sym typeface="Bung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Font typeface="Bungee"/>
              <a:buNone/>
              <a:defRPr sz="7000">
                <a:latin typeface="Bungee"/>
                <a:ea typeface="Bungee"/>
                <a:cs typeface="Bungee"/>
                <a:sym typeface="Bung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Font typeface="Bungee"/>
              <a:buNone/>
              <a:defRPr sz="7000">
                <a:latin typeface="Bungee"/>
                <a:ea typeface="Bungee"/>
                <a:cs typeface="Bungee"/>
                <a:sym typeface="Bunge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6700" y="1830250"/>
            <a:ext cx="6923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ondrina Shadow"/>
              <a:buChar char="•"/>
              <a:defRPr i="0" sz="4800" u="none" cap="none" strike="noStrike">
                <a:solidFill>
                  <a:schemeClr val="dk1"/>
                </a:solidFill>
                <a:latin typeface="Londrina Shadow"/>
                <a:ea typeface="Londrina Shadow"/>
                <a:cs typeface="Londrina Shadow"/>
                <a:sym typeface="Londrina Shadow"/>
              </a:defRPr>
            </a:lvl1pPr>
            <a:lvl2pPr indent="-3302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 Medium"/>
              <a:buChar char="–"/>
              <a:defRPr i="0" sz="1600" u="none" cap="none" strike="noStrik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indent="-3302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 Medium"/>
              <a:buChar char="•"/>
              <a:defRPr i="0" sz="1600" u="none" cap="none" strike="noStrik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 Medium"/>
              <a:buChar char="–"/>
              <a:defRPr i="0" sz="1600" u="none" cap="none" strike="noStrik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indent="-3302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 Medium"/>
              <a:buChar char="»"/>
              <a:defRPr i="0" sz="1600" u="none" cap="none" strike="noStrik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indent="-3302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 Medium"/>
              <a:buChar char="•"/>
              <a:defRPr i="0" sz="1600" u="none" cap="none" strike="noStrik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 Medium"/>
              <a:buChar char="•"/>
              <a:defRPr i="0" sz="1600" u="none" cap="none" strike="noStrik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 Medium"/>
              <a:buChar char="•"/>
              <a:defRPr i="0" sz="1600" u="none" cap="none" strike="noStrik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 Medium"/>
              <a:buChar char="•"/>
              <a:defRPr i="0" sz="1600" u="none" cap="none" strike="noStrik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20.png"/><Relationship Id="rId5" Type="http://schemas.openxmlformats.org/officeDocument/2006/relationships/image" Target="../media/image24.png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23.png"/><Relationship Id="rId5" Type="http://schemas.openxmlformats.org/officeDocument/2006/relationships/image" Target="../media/image20.png"/><Relationship Id="rId6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30.png"/><Relationship Id="rId5" Type="http://schemas.openxmlformats.org/officeDocument/2006/relationships/image" Target="../media/image41.png"/><Relationship Id="rId6" Type="http://schemas.openxmlformats.org/officeDocument/2006/relationships/image" Target="../media/image31.png"/><Relationship Id="rId7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26.png"/><Relationship Id="rId5" Type="http://schemas.openxmlformats.org/officeDocument/2006/relationships/image" Target="../media/image32.png"/><Relationship Id="rId6" Type="http://schemas.openxmlformats.org/officeDocument/2006/relationships/image" Target="../media/image39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2.png"/><Relationship Id="rId13" Type="http://schemas.openxmlformats.org/officeDocument/2006/relationships/image" Target="../media/image36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1.png"/><Relationship Id="rId9" Type="http://schemas.openxmlformats.org/officeDocument/2006/relationships/image" Target="../media/image41.png"/><Relationship Id="rId15" Type="http://schemas.openxmlformats.org/officeDocument/2006/relationships/image" Target="../media/image34.png"/><Relationship Id="rId14" Type="http://schemas.openxmlformats.org/officeDocument/2006/relationships/image" Target="../media/image40.png"/><Relationship Id="rId16" Type="http://schemas.openxmlformats.org/officeDocument/2006/relationships/image" Target="../media/image35.png"/><Relationship Id="rId5" Type="http://schemas.openxmlformats.org/officeDocument/2006/relationships/image" Target="../media/image22.png"/><Relationship Id="rId6" Type="http://schemas.openxmlformats.org/officeDocument/2006/relationships/image" Target="../media/image26.png"/><Relationship Id="rId7" Type="http://schemas.openxmlformats.org/officeDocument/2006/relationships/image" Target="../media/image32.png"/><Relationship Id="rId8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28.png"/><Relationship Id="rId5" Type="http://schemas.openxmlformats.org/officeDocument/2006/relationships/image" Target="../media/image17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0" y="0"/>
            <a:ext cx="7553325" cy="10696575"/>
          </a:xfrm>
          <a:custGeom>
            <a:rect b="b" l="l" r="r" t="t"/>
            <a:pathLst>
              <a:path extrusionOk="0" h="10696575" w="755332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81" l="-1512" r="-1599" t="-1125"/>
            </a:stretch>
          </a:blipFill>
          <a:ln>
            <a:noFill/>
          </a:ln>
        </p:spPr>
      </p:sp>
      <p:grpSp>
        <p:nvGrpSpPr>
          <p:cNvPr id="107" name="Google Shape;107;p15"/>
          <p:cNvGrpSpPr/>
          <p:nvPr/>
        </p:nvGrpSpPr>
        <p:grpSpPr>
          <a:xfrm>
            <a:off x="631262" y="428631"/>
            <a:ext cx="6297476" cy="9599328"/>
            <a:chOff x="0" y="-28575"/>
            <a:chExt cx="764408" cy="1165198"/>
          </a:xfrm>
        </p:grpSpPr>
        <p:sp>
          <p:nvSpPr>
            <p:cNvPr id="108" name="Google Shape;108;p15"/>
            <p:cNvSpPr/>
            <p:nvPr/>
          </p:nvSpPr>
          <p:spPr>
            <a:xfrm>
              <a:off x="0" y="0"/>
              <a:ext cx="764408" cy="1136623"/>
            </a:xfrm>
            <a:custGeom>
              <a:rect b="b" l="l" r="r" t="t"/>
              <a:pathLst>
                <a:path extrusionOk="0" h="1136623" w="764408">
                  <a:moveTo>
                    <a:pt x="0" y="0"/>
                  </a:moveTo>
                  <a:lnTo>
                    <a:pt x="764408" y="0"/>
                  </a:lnTo>
                  <a:lnTo>
                    <a:pt x="764408" y="1136623"/>
                  </a:lnTo>
                  <a:lnTo>
                    <a:pt x="0" y="1136623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9" name="Google Shape;109;p15"/>
            <p:cNvSpPr txBox="1"/>
            <p:nvPr/>
          </p:nvSpPr>
          <p:spPr>
            <a:xfrm>
              <a:off x="0" y="-28575"/>
              <a:ext cx="764408" cy="1165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15"/>
          <p:cNvSpPr/>
          <p:nvPr/>
        </p:nvSpPr>
        <p:spPr>
          <a:xfrm>
            <a:off x="756000" y="6682029"/>
            <a:ext cx="3426929" cy="3345929"/>
          </a:xfrm>
          <a:custGeom>
            <a:rect b="b" l="l" r="r" t="t"/>
            <a:pathLst>
              <a:path extrusionOk="0" h="3345929" w="3426929">
                <a:moveTo>
                  <a:pt x="0" y="0"/>
                </a:moveTo>
                <a:lnTo>
                  <a:pt x="3426929" y="0"/>
                </a:lnTo>
                <a:lnTo>
                  <a:pt x="3426929" y="3345929"/>
                </a:lnTo>
                <a:lnTo>
                  <a:pt x="0" y="33459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15"/>
          <p:cNvSpPr/>
          <p:nvPr/>
        </p:nvSpPr>
        <p:spPr>
          <a:xfrm>
            <a:off x="1531341" y="4150102"/>
            <a:ext cx="4497318" cy="3287131"/>
          </a:xfrm>
          <a:custGeom>
            <a:rect b="b" l="l" r="r" t="t"/>
            <a:pathLst>
              <a:path extrusionOk="0" h="3287131" w="4497318">
                <a:moveTo>
                  <a:pt x="0" y="0"/>
                </a:moveTo>
                <a:lnTo>
                  <a:pt x="4497318" y="0"/>
                </a:lnTo>
                <a:lnTo>
                  <a:pt x="4497318" y="3287131"/>
                </a:lnTo>
                <a:lnTo>
                  <a:pt x="0" y="3287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15"/>
          <p:cNvSpPr/>
          <p:nvPr/>
        </p:nvSpPr>
        <p:spPr>
          <a:xfrm rot="-805839">
            <a:off x="4327022" y="7817816"/>
            <a:ext cx="2279075" cy="1972436"/>
          </a:xfrm>
          <a:custGeom>
            <a:rect b="b" l="l" r="r" t="t"/>
            <a:pathLst>
              <a:path extrusionOk="0" h="1972436" w="2279075">
                <a:moveTo>
                  <a:pt x="0" y="0"/>
                </a:moveTo>
                <a:lnTo>
                  <a:pt x="2279075" y="0"/>
                </a:lnTo>
                <a:lnTo>
                  <a:pt x="2279075" y="1972435"/>
                </a:lnTo>
                <a:lnTo>
                  <a:pt x="0" y="1972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13" name="Google Shape;113;p15"/>
          <p:cNvCxnSpPr/>
          <p:nvPr/>
        </p:nvCxnSpPr>
        <p:spPr>
          <a:xfrm>
            <a:off x="806971" y="1126226"/>
            <a:ext cx="5795929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4" name="Google Shape;114;p15"/>
          <p:cNvSpPr/>
          <p:nvPr/>
        </p:nvSpPr>
        <p:spPr>
          <a:xfrm>
            <a:off x="5090535" y="4569024"/>
            <a:ext cx="1713465" cy="970249"/>
          </a:xfrm>
          <a:custGeom>
            <a:rect b="b" l="l" r="r" t="t"/>
            <a:pathLst>
              <a:path extrusionOk="0" h="970249" w="1713465">
                <a:moveTo>
                  <a:pt x="0" y="0"/>
                </a:moveTo>
                <a:lnTo>
                  <a:pt x="1713465" y="0"/>
                </a:lnTo>
                <a:lnTo>
                  <a:pt x="1713465" y="970250"/>
                </a:lnTo>
                <a:lnTo>
                  <a:pt x="0" y="970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15"/>
          <p:cNvSpPr txBox="1"/>
          <p:nvPr/>
        </p:nvSpPr>
        <p:spPr>
          <a:xfrm>
            <a:off x="1173624" y="1455677"/>
            <a:ext cx="5206200" cy="19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31" u="none" cap="none" strike="noStrike">
                <a:solidFill>
                  <a:srgbClr val="8FC8E7"/>
                </a:solidFill>
                <a:latin typeface="Bungee"/>
                <a:ea typeface="Bungee"/>
                <a:cs typeface="Bungee"/>
                <a:sym typeface="Bungee"/>
              </a:rPr>
              <a:t>SEA ANIMALS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2248766" y="3353637"/>
            <a:ext cx="3062469" cy="6500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77" u="none" cap="none" strike="noStrike">
                <a:solidFill>
                  <a:srgbClr val="000000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GOLDEN FISH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806971" y="863182"/>
            <a:ext cx="511373" cy="192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Name: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5016232" y="863182"/>
            <a:ext cx="429697" cy="192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Date:</a:t>
            </a:r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806971" y="6363267"/>
            <a:ext cx="1125871" cy="637525"/>
          </a:xfrm>
          <a:custGeom>
            <a:rect b="b" l="l" r="r" t="t"/>
            <a:pathLst>
              <a:path extrusionOk="0" h="637525" w="1125871">
                <a:moveTo>
                  <a:pt x="0" y="0"/>
                </a:moveTo>
                <a:lnTo>
                  <a:pt x="1125872" y="0"/>
                </a:lnTo>
                <a:lnTo>
                  <a:pt x="1125872" y="637524"/>
                </a:lnTo>
                <a:lnTo>
                  <a:pt x="0" y="637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/>
          <p:nvPr/>
        </p:nvSpPr>
        <p:spPr>
          <a:xfrm>
            <a:off x="0" y="0"/>
            <a:ext cx="7553325" cy="10696575"/>
          </a:xfrm>
          <a:custGeom>
            <a:rect b="b" l="l" r="r" t="t"/>
            <a:pathLst>
              <a:path extrusionOk="0" h="10696575" w="755332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81" l="-1512" r="-1599" t="-1125"/>
            </a:stretch>
          </a:blipFill>
          <a:ln>
            <a:noFill/>
          </a:ln>
        </p:spPr>
      </p:sp>
      <p:grpSp>
        <p:nvGrpSpPr>
          <p:cNvPr id="125" name="Google Shape;125;p16"/>
          <p:cNvGrpSpPr/>
          <p:nvPr/>
        </p:nvGrpSpPr>
        <p:grpSpPr>
          <a:xfrm>
            <a:off x="631262" y="428631"/>
            <a:ext cx="6297476" cy="9599328"/>
            <a:chOff x="0" y="-28575"/>
            <a:chExt cx="764408" cy="1165198"/>
          </a:xfrm>
        </p:grpSpPr>
        <p:sp>
          <p:nvSpPr>
            <p:cNvPr id="126" name="Google Shape;126;p16"/>
            <p:cNvSpPr/>
            <p:nvPr/>
          </p:nvSpPr>
          <p:spPr>
            <a:xfrm>
              <a:off x="0" y="0"/>
              <a:ext cx="764408" cy="1136623"/>
            </a:xfrm>
            <a:custGeom>
              <a:rect b="b" l="l" r="r" t="t"/>
              <a:pathLst>
                <a:path extrusionOk="0" h="1136623" w="764408">
                  <a:moveTo>
                    <a:pt x="0" y="0"/>
                  </a:moveTo>
                  <a:lnTo>
                    <a:pt x="764408" y="0"/>
                  </a:lnTo>
                  <a:lnTo>
                    <a:pt x="764408" y="1136623"/>
                  </a:lnTo>
                  <a:lnTo>
                    <a:pt x="0" y="1136623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7" name="Google Shape;127;p16"/>
            <p:cNvSpPr txBox="1"/>
            <p:nvPr/>
          </p:nvSpPr>
          <p:spPr>
            <a:xfrm>
              <a:off x="0" y="-28575"/>
              <a:ext cx="764408" cy="1165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8" name="Google Shape;128;p16"/>
          <p:cNvCxnSpPr/>
          <p:nvPr/>
        </p:nvCxnSpPr>
        <p:spPr>
          <a:xfrm>
            <a:off x="806971" y="1126226"/>
            <a:ext cx="5795929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" name="Google Shape;129;p16"/>
          <p:cNvSpPr/>
          <p:nvPr/>
        </p:nvSpPr>
        <p:spPr>
          <a:xfrm>
            <a:off x="1062658" y="4233172"/>
            <a:ext cx="923647" cy="1112828"/>
          </a:xfrm>
          <a:custGeom>
            <a:rect b="b" l="l" r="r" t="t"/>
            <a:pathLst>
              <a:path extrusionOk="0" h="1112828" w="923647">
                <a:moveTo>
                  <a:pt x="0" y="0"/>
                </a:moveTo>
                <a:lnTo>
                  <a:pt x="923647" y="0"/>
                </a:lnTo>
                <a:lnTo>
                  <a:pt x="923647" y="1112828"/>
                </a:lnTo>
                <a:lnTo>
                  <a:pt x="0" y="11128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16"/>
          <p:cNvSpPr/>
          <p:nvPr/>
        </p:nvSpPr>
        <p:spPr>
          <a:xfrm>
            <a:off x="5311234" y="5346000"/>
            <a:ext cx="1371820" cy="1652795"/>
          </a:xfrm>
          <a:custGeom>
            <a:rect b="b" l="l" r="r" t="t"/>
            <a:pathLst>
              <a:path extrusionOk="0" h="1652795" w="1371820">
                <a:moveTo>
                  <a:pt x="0" y="0"/>
                </a:moveTo>
                <a:lnTo>
                  <a:pt x="1371821" y="0"/>
                </a:lnTo>
                <a:lnTo>
                  <a:pt x="1371821" y="1652795"/>
                </a:lnTo>
                <a:lnTo>
                  <a:pt x="0" y="1652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>
            <a:off x="1318345" y="4347704"/>
            <a:ext cx="4167232" cy="4316342"/>
          </a:xfrm>
          <a:custGeom>
            <a:rect b="b" l="l" r="r" t="t"/>
            <a:pathLst>
              <a:path extrusionOk="0" h="4316342" w="4167232">
                <a:moveTo>
                  <a:pt x="0" y="0"/>
                </a:moveTo>
                <a:lnTo>
                  <a:pt x="4167232" y="0"/>
                </a:lnTo>
                <a:lnTo>
                  <a:pt x="4167232" y="4316343"/>
                </a:lnTo>
                <a:lnTo>
                  <a:pt x="0" y="43163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16"/>
          <p:cNvSpPr txBox="1"/>
          <p:nvPr/>
        </p:nvSpPr>
        <p:spPr>
          <a:xfrm>
            <a:off x="1173624" y="1371866"/>
            <a:ext cx="5206200" cy="19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31" u="none" cap="none" strike="noStrike">
                <a:solidFill>
                  <a:srgbClr val="8FC8E7"/>
                </a:solidFill>
                <a:latin typeface="Bungee"/>
                <a:ea typeface="Bungee"/>
                <a:cs typeface="Bungee"/>
                <a:sym typeface="Bungee"/>
              </a:rPr>
              <a:t>SEA ANIMALS</a:t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2248766" y="3353637"/>
            <a:ext cx="3062469" cy="6500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77" u="none" cap="none" strike="noStrike">
                <a:solidFill>
                  <a:srgbClr val="000000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STARFISH</a:t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806971" y="863182"/>
            <a:ext cx="511373" cy="192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Name:</a:t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5016232" y="863182"/>
            <a:ext cx="429697" cy="192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Date:</a:t>
            </a:r>
            <a:endParaRPr/>
          </a:p>
        </p:txBody>
      </p:sp>
      <p:grpSp>
        <p:nvGrpSpPr>
          <p:cNvPr id="136" name="Google Shape;136;p16"/>
          <p:cNvGrpSpPr/>
          <p:nvPr/>
        </p:nvGrpSpPr>
        <p:grpSpPr>
          <a:xfrm>
            <a:off x="680936" y="7564513"/>
            <a:ext cx="6247801" cy="2463446"/>
            <a:chOff x="0" y="0"/>
            <a:chExt cx="8330402" cy="3284594"/>
          </a:xfrm>
        </p:grpSpPr>
        <p:sp>
          <p:nvSpPr>
            <p:cNvPr id="137" name="Google Shape;137;p16"/>
            <p:cNvSpPr/>
            <p:nvPr/>
          </p:nvSpPr>
          <p:spPr>
            <a:xfrm>
              <a:off x="5277621" y="0"/>
              <a:ext cx="3052781" cy="3221933"/>
            </a:xfrm>
            <a:custGeom>
              <a:rect b="b" l="l" r="r" t="t"/>
              <a:pathLst>
                <a:path extrusionOk="0" h="3221933" w="3052781">
                  <a:moveTo>
                    <a:pt x="0" y="0"/>
                  </a:moveTo>
                  <a:lnTo>
                    <a:pt x="3052782" y="0"/>
                  </a:lnTo>
                  <a:lnTo>
                    <a:pt x="3052782" y="3221933"/>
                  </a:lnTo>
                  <a:lnTo>
                    <a:pt x="0" y="32219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8" name="Google Shape;138;p16"/>
            <p:cNvSpPr/>
            <p:nvPr/>
          </p:nvSpPr>
          <p:spPr>
            <a:xfrm>
              <a:off x="0" y="526878"/>
              <a:ext cx="2553565" cy="2695055"/>
            </a:xfrm>
            <a:custGeom>
              <a:rect b="b" l="l" r="r" t="t"/>
              <a:pathLst>
                <a:path extrusionOk="0" h="2695055" w="2553565">
                  <a:moveTo>
                    <a:pt x="0" y="0"/>
                  </a:moveTo>
                  <a:lnTo>
                    <a:pt x="2553565" y="0"/>
                  </a:lnTo>
                  <a:lnTo>
                    <a:pt x="2553565" y="2695055"/>
                  </a:lnTo>
                  <a:lnTo>
                    <a:pt x="0" y="26950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9" name="Google Shape;139;p16"/>
            <p:cNvSpPr/>
            <p:nvPr/>
          </p:nvSpPr>
          <p:spPr>
            <a:xfrm>
              <a:off x="2470640" y="833096"/>
              <a:ext cx="2322794" cy="2451498"/>
            </a:xfrm>
            <a:custGeom>
              <a:rect b="b" l="l" r="r" t="t"/>
              <a:pathLst>
                <a:path extrusionOk="0" h="2451498" w="2322794">
                  <a:moveTo>
                    <a:pt x="0" y="0"/>
                  </a:moveTo>
                  <a:lnTo>
                    <a:pt x="2322794" y="0"/>
                  </a:lnTo>
                  <a:lnTo>
                    <a:pt x="2322794" y="2451498"/>
                  </a:lnTo>
                  <a:lnTo>
                    <a:pt x="0" y="24514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0" name="Google Shape;140;p16"/>
            <p:cNvSpPr/>
            <p:nvPr/>
          </p:nvSpPr>
          <p:spPr>
            <a:xfrm>
              <a:off x="4300598" y="1487299"/>
              <a:ext cx="1643566" cy="1734634"/>
            </a:xfrm>
            <a:custGeom>
              <a:rect b="b" l="l" r="r" t="t"/>
              <a:pathLst>
                <a:path extrusionOk="0" h="1734634" w="1643566">
                  <a:moveTo>
                    <a:pt x="0" y="0"/>
                  </a:moveTo>
                  <a:lnTo>
                    <a:pt x="1643566" y="0"/>
                  </a:lnTo>
                  <a:lnTo>
                    <a:pt x="1643566" y="1734634"/>
                  </a:lnTo>
                  <a:lnTo>
                    <a:pt x="0" y="17346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1" name="Google Shape;141;p16"/>
            <p:cNvSpPr/>
            <p:nvPr/>
          </p:nvSpPr>
          <p:spPr>
            <a:xfrm>
              <a:off x="1447628" y="1529748"/>
              <a:ext cx="1563124" cy="1649736"/>
            </a:xfrm>
            <a:custGeom>
              <a:rect b="b" l="l" r="r" t="t"/>
              <a:pathLst>
                <a:path extrusionOk="0" h="1649736" w="1563124">
                  <a:moveTo>
                    <a:pt x="0" y="0"/>
                  </a:moveTo>
                  <a:lnTo>
                    <a:pt x="1563125" y="0"/>
                  </a:lnTo>
                  <a:lnTo>
                    <a:pt x="1563125" y="1649736"/>
                  </a:lnTo>
                  <a:lnTo>
                    <a:pt x="0" y="16497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/>
          <p:nvPr/>
        </p:nvSpPr>
        <p:spPr>
          <a:xfrm>
            <a:off x="0" y="0"/>
            <a:ext cx="7553325" cy="10696575"/>
          </a:xfrm>
          <a:custGeom>
            <a:rect b="b" l="l" r="r" t="t"/>
            <a:pathLst>
              <a:path extrusionOk="0" h="10696575" w="755332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81" l="-1512" r="-1599" t="-1125"/>
            </a:stretch>
          </a:blipFill>
          <a:ln>
            <a:noFill/>
          </a:ln>
        </p:spPr>
      </p:sp>
      <p:grpSp>
        <p:nvGrpSpPr>
          <p:cNvPr id="147" name="Google Shape;147;p17"/>
          <p:cNvGrpSpPr/>
          <p:nvPr/>
        </p:nvGrpSpPr>
        <p:grpSpPr>
          <a:xfrm>
            <a:off x="631262" y="428631"/>
            <a:ext cx="6297476" cy="9599328"/>
            <a:chOff x="0" y="-28575"/>
            <a:chExt cx="764408" cy="1165198"/>
          </a:xfrm>
        </p:grpSpPr>
        <p:sp>
          <p:nvSpPr>
            <p:cNvPr id="148" name="Google Shape;148;p17"/>
            <p:cNvSpPr/>
            <p:nvPr/>
          </p:nvSpPr>
          <p:spPr>
            <a:xfrm>
              <a:off x="0" y="0"/>
              <a:ext cx="764408" cy="1136623"/>
            </a:xfrm>
            <a:custGeom>
              <a:rect b="b" l="l" r="r" t="t"/>
              <a:pathLst>
                <a:path extrusionOk="0" h="1136623" w="764408">
                  <a:moveTo>
                    <a:pt x="0" y="0"/>
                  </a:moveTo>
                  <a:lnTo>
                    <a:pt x="764408" y="0"/>
                  </a:lnTo>
                  <a:lnTo>
                    <a:pt x="764408" y="1136623"/>
                  </a:lnTo>
                  <a:lnTo>
                    <a:pt x="0" y="1136623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49" name="Google Shape;149;p17"/>
            <p:cNvSpPr txBox="1"/>
            <p:nvPr/>
          </p:nvSpPr>
          <p:spPr>
            <a:xfrm>
              <a:off x="0" y="-28575"/>
              <a:ext cx="764408" cy="1165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0" name="Google Shape;150;p17"/>
          <p:cNvCxnSpPr/>
          <p:nvPr/>
        </p:nvCxnSpPr>
        <p:spPr>
          <a:xfrm>
            <a:off x="806971" y="1126226"/>
            <a:ext cx="5795929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" name="Google Shape;151;p17"/>
          <p:cNvSpPr/>
          <p:nvPr/>
        </p:nvSpPr>
        <p:spPr>
          <a:xfrm>
            <a:off x="1557621" y="5874782"/>
            <a:ext cx="4444759" cy="4008364"/>
          </a:xfrm>
          <a:custGeom>
            <a:rect b="b" l="l" r="r" t="t"/>
            <a:pathLst>
              <a:path extrusionOk="0" h="4008364" w="4444759">
                <a:moveTo>
                  <a:pt x="0" y="0"/>
                </a:moveTo>
                <a:lnTo>
                  <a:pt x="4444758" y="0"/>
                </a:lnTo>
                <a:lnTo>
                  <a:pt x="4444758" y="4008364"/>
                </a:lnTo>
                <a:lnTo>
                  <a:pt x="0" y="4008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17"/>
          <p:cNvSpPr/>
          <p:nvPr/>
        </p:nvSpPr>
        <p:spPr>
          <a:xfrm rot="-2340243">
            <a:off x="992062" y="5775082"/>
            <a:ext cx="652566" cy="786224"/>
          </a:xfrm>
          <a:custGeom>
            <a:rect b="b" l="l" r="r" t="t"/>
            <a:pathLst>
              <a:path extrusionOk="0" h="786224" w="652566">
                <a:moveTo>
                  <a:pt x="0" y="0"/>
                </a:moveTo>
                <a:lnTo>
                  <a:pt x="652566" y="0"/>
                </a:lnTo>
                <a:lnTo>
                  <a:pt x="652566" y="786224"/>
                </a:lnTo>
                <a:lnTo>
                  <a:pt x="0" y="786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17"/>
          <p:cNvSpPr/>
          <p:nvPr/>
        </p:nvSpPr>
        <p:spPr>
          <a:xfrm rot="-7186205">
            <a:off x="4960977" y="4567888"/>
            <a:ext cx="1291666" cy="1556224"/>
          </a:xfrm>
          <a:custGeom>
            <a:rect b="b" l="l" r="r" t="t"/>
            <a:pathLst>
              <a:path extrusionOk="0" h="1556224" w="1291666">
                <a:moveTo>
                  <a:pt x="0" y="0"/>
                </a:moveTo>
                <a:lnTo>
                  <a:pt x="1291666" y="0"/>
                </a:lnTo>
                <a:lnTo>
                  <a:pt x="1291666" y="1556224"/>
                </a:lnTo>
                <a:lnTo>
                  <a:pt x="0" y="1556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17"/>
          <p:cNvSpPr txBox="1"/>
          <p:nvPr/>
        </p:nvSpPr>
        <p:spPr>
          <a:xfrm>
            <a:off x="1173624" y="1326564"/>
            <a:ext cx="5206200" cy="19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31" u="none" cap="none" strike="noStrike">
                <a:solidFill>
                  <a:srgbClr val="8FC8E7"/>
                </a:solidFill>
                <a:latin typeface="Bungee"/>
                <a:ea typeface="Bungee"/>
                <a:cs typeface="Bungee"/>
                <a:sym typeface="Bungee"/>
              </a:rPr>
              <a:t>SEA ANIMALS</a:t>
            </a:r>
            <a:endParaRPr/>
          </a:p>
        </p:txBody>
      </p:sp>
      <p:sp>
        <p:nvSpPr>
          <p:cNvPr id="155" name="Google Shape;155;p17"/>
          <p:cNvSpPr txBox="1"/>
          <p:nvPr/>
        </p:nvSpPr>
        <p:spPr>
          <a:xfrm>
            <a:off x="2248766" y="3353637"/>
            <a:ext cx="3062469" cy="6500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77" u="none" cap="none" strike="noStrike">
                <a:solidFill>
                  <a:srgbClr val="000000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HERMIT CRAB</a:t>
            </a: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806971" y="863182"/>
            <a:ext cx="511373" cy="192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Name:</a:t>
            </a:r>
            <a:endParaRPr/>
          </a:p>
        </p:txBody>
      </p:sp>
      <p:sp>
        <p:nvSpPr>
          <p:cNvPr id="157" name="Google Shape;157;p17"/>
          <p:cNvSpPr txBox="1"/>
          <p:nvPr/>
        </p:nvSpPr>
        <p:spPr>
          <a:xfrm>
            <a:off x="5016232" y="863182"/>
            <a:ext cx="429697" cy="192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Date:</a:t>
            </a:r>
            <a:endParaRPr/>
          </a:p>
        </p:txBody>
      </p:sp>
      <p:sp>
        <p:nvSpPr>
          <p:cNvPr id="158" name="Google Shape;158;p17"/>
          <p:cNvSpPr/>
          <p:nvPr/>
        </p:nvSpPr>
        <p:spPr>
          <a:xfrm>
            <a:off x="4854324" y="7802603"/>
            <a:ext cx="2074414" cy="2189356"/>
          </a:xfrm>
          <a:custGeom>
            <a:rect b="b" l="l" r="r" t="t"/>
            <a:pathLst>
              <a:path extrusionOk="0" h="2189356" w="2074414">
                <a:moveTo>
                  <a:pt x="0" y="0"/>
                </a:moveTo>
                <a:lnTo>
                  <a:pt x="2074414" y="0"/>
                </a:lnTo>
                <a:lnTo>
                  <a:pt x="2074414" y="2189355"/>
                </a:lnTo>
                <a:lnTo>
                  <a:pt x="0" y="21893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17"/>
          <p:cNvSpPr/>
          <p:nvPr/>
        </p:nvSpPr>
        <p:spPr>
          <a:xfrm>
            <a:off x="631262" y="8413035"/>
            <a:ext cx="1496030" cy="1578923"/>
          </a:xfrm>
          <a:custGeom>
            <a:rect b="b" l="l" r="r" t="t"/>
            <a:pathLst>
              <a:path extrusionOk="0" h="1578923" w="1496030">
                <a:moveTo>
                  <a:pt x="0" y="0"/>
                </a:moveTo>
                <a:lnTo>
                  <a:pt x="1496030" y="0"/>
                </a:lnTo>
                <a:lnTo>
                  <a:pt x="1496030" y="1578923"/>
                </a:lnTo>
                <a:lnTo>
                  <a:pt x="0" y="15789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/>
          <p:nvPr/>
        </p:nvSpPr>
        <p:spPr>
          <a:xfrm>
            <a:off x="0" y="0"/>
            <a:ext cx="7553325" cy="10696575"/>
          </a:xfrm>
          <a:custGeom>
            <a:rect b="b" l="l" r="r" t="t"/>
            <a:pathLst>
              <a:path extrusionOk="0" h="10696575" w="755332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81" l="-1512" r="-1599" t="-1125"/>
            </a:stretch>
          </a:blipFill>
          <a:ln>
            <a:noFill/>
          </a:ln>
        </p:spPr>
      </p:sp>
      <p:grpSp>
        <p:nvGrpSpPr>
          <p:cNvPr id="165" name="Google Shape;165;p18"/>
          <p:cNvGrpSpPr/>
          <p:nvPr/>
        </p:nvGrpSpPr>
        <p:grpSpPr>
          <a:xfrm>
            <a:off x="631262" y="428631"/>
            <a:ext cx="6297476" cy="9599328"/>
            <a:chOff x="0" y="-28575"/>
            <a:chExt cx="764408" cy="1165198"/>
          </a:xfrm>
        </p:grpSpPr>
        <p:sp>
          <p:nvSpPr>
            <p:cNvPr id="166" name="Google Shape;166;p18"/>
            <p:cNvSpPr/>
            <p:nvPr/>
          </p:nvSpPr>
          <p:spPr>
            <a:xfrm>
              <a:off x="0" y="0"/>
              <a:ext cx="764408" cy="1136623"/>
            </a:xfrm>
            <a:custGeom>
              <a:rect b="b" l="l" r="r" t="t"/>
              <a:pathLst>
                <a:path extrusionOk="0" h="1136623" w="764408">
                  <a:moveTo>
                    <a:pt x="0" y="0"/>
                  </a:moveTo>
                  <a:lnTo>
                    <a:pt x="764408" y="0"/>
                  </a:lnTo>
                  <a:lnTo>
                    <a:pt x="764408" y="1136623"/>
                  </a:lnTo>
                  <a:lnTo>
                    <a:pt x="0" y="1136623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7" name="Google Shape;167;p18"/>
            <p:cNvSpPr txBox="1"/>
            <p:nvPr/>
          </p:nvSpPr>
          <p:spPr>
            <a:xfrm>
              <a:off x="0" y="-28575"/>
              <a:ext cx="764408" cy="1165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18"/>
          <p:cNvSpPr/>
          <p:nvPr/>
        </p:nvSpPr>
        <p:spPr>
          <a:xfrm>
            <a:off x="1083433" y="4146583"/>
            <a:ext cx="4158836" cy="3909306"/>
          </a:xfrm>
          <a:custGeom>
            <a:rect b="b" l="l" r="r" t="t"/>
            <a:pathLst>
              <a:path extrusionOk="0" h="3909306" w="4158836">
                <a:moveTo>
                  <a:pt x="0" y="0"/>
                </a:moveTo>
                <a:lnTo>
                  <a:pt x="4158836" y="0"/>
                </a:lnTo>
                <a:lnTo>
                  <a:pt x="4158836" y="3909306"/>
                </a:lnTo>
                <a:lnTo>
                  <a:pt x="0" y="39093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8"/>
          <p:cNvSpPr/>
          <p:nvPr/>
        </p:nvSpPr>
        <p:spPr>
          <a:xfrm>
            <a:off x="3307891" y="7331832"/>
            <a:ext cx="3496109" cy="2599833"/>
          </a:xfrm>
          <a:custGeom>
            <a:rect b="b" l="l" r="r" t="t"/>
            <a:pathLst>
              <a:path extrusionOk="0" h="2599833" w="3496109">
                <a:moveTo>
                  <a:pt x="0" y="0"/>
                </a:moveTo>
                <a:lnTo>
                  <a:pt x="3496109" y="0"/>
                </a:lnTo>
                <a:lnTo>
                  <a:pt x="3496109" y="2599833"/>
                </a:lnTo>
                <a:lnTo>
                  <a:pt x="0" y="25998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70" name="Google Shape;170;p18"/>
          <p:cNvCxnSpPr/>
          <p:nvPr/>
        </p:nvCxnSpPr>
        <p:spPr>
          <a:xfrm>
            <a:off x="806971" y="1126226"/>
            <a:ext cx="5795929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1" name="Google Shape;171;p18"/>
          <p:cNvSpPr/>
          <p:nvPr/>
        </p:nvSpPr>
        <p:spPr>
          <a:xfrm>
            <a:off x="1062658" y="6598394"/>
            <a:ext cx="2127729" cy="1457495"/>
          </a:xfrm>
          <a:custGeom>
            <a:rect b="b" l="l" r="r" t="t"/>
            <a:pathLst>
              <a:path extrusionOk="0" h="1457495" w="2127729">
                <a:moveTo>
                  <a:pt x="0" y="0"/>
                </a:moveTo>
                <a:lnTo>
                  <a:pt x="2127730" y="0"/>
                </a:lnTo>
                <a:lnTo>
                  <a:pt x="2127730" y="1457495"/>
                </a:lnTo>
                <a:lnTo>
                  <a:pt x="0" y="14574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18"/>
          <p:cNvSpPr/>
          <p:nvPr/>
        </p:nvSpPr>
        <p:spPr>
          <a:xfrm flipH="1">
            <a:off x="5231080" y="4003708"/>
            <a:ext cx="1463189" cy="2511912"/>
          </a:xfrm>
          <a:custGeom>
            <a:rect b="b" l="l" r="r" t="t"/>
            <a:pathLst>
              <a:path extrusionOk="0" h="2511912" w="1463189">
                <a:moveTo>
                  <a:pt x="1463189" y="0"/>
                </a:moveTo>
                <a:lnTo>
                  <a:pt x="0" y="0"/>
                </a:lnTo>
                <a:lnTo>
                  <a:pt x="0" y="2511912"/>
                </a:lnTo>
                <a:lnTo>
                  <a:pt x="1463189" y="2511912"/>
                </a:lnTo>
                <a:lnTo>
                  <a:pt x="1463189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18"/>
          <p:cNvSpPr txBox="1"/>
          <p:nvPr/>
        </p:nvSpPr>
        <p:spPr>
          <a:xfrm>
            <a:off x="1173624" y="1370189"/>
            <a:ext cx="5206200" cy="19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31" u="none" cap="none" strike="noStrike">
                <a:solidFill>
                  <a:srgbClr val="8FC8E7"/>
                </a:solidFill>
                <a:latin typeface="Bungee"/>
                <a:ea typeface="Bungee"/>
                <a:cs typeface="Bungee"/>
                <a:sym typeface="Bungee"/>
              </a:rPr>
              <a:t>SEA ANIMALS</a:t>
            </a:r>
            <a:endParaRPr/>
          </a:p>
        </p:txBody>
      </p:sp>
      <p:sp>
        <p:nvSpPr>
          <p:cNvPr id="174" name="Google Shape;174;p18"/>
          <p:cNvSpPr txBox="1"/>
          <p:nvPr/>
        </p:nvSpPr>
        <p:spPr>
          <a:xfrm>
            <a:off x="2248766" y="3353637"/>
            <a:ext cx="3062469" cy="6500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77" u="none" cap="none" strike="noStrike">
                <a:solidFill>
                  <a:srgbClr val="000000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DOLPHIN</a:t>
            </a:r>
            <a:endParaRPr/>
          </a:p>
        </p:txBody>
      </p:sp>
      <p:sp>
        <p:nvSpPr>
          <p:cNvPr id="175" name="Google Shape;175;p18"/>
          <p:cNvSpPr txBox="1"/>
          <p:nvPr/>
        </p:nvSpPr>
        <p:spPr>
          <a:xfrm>
            <a:off x="806971" y="863182"/>
            <a:ext cx="511373" cy="192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Name:</a:t>
            </a:r>
            <a:endParaRPr/>
          </a:p>
        </p:txBody>
      </p:sp>
      <p:sp>
        <p:nvSpPr>
          <p:cNvPr id="176" name="Google Shape;176;p18"/>
          <p:cNvSpPr txBox="1"/>
          <p:nvPr/>
        </p:nvSpPr>
        <p:spPr>
          <a:xfrm>
            <a:off x="5016232" y="863182"/>
            <a:ext cx="429697" cy="192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Date: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/>
          <p:nvPr/>
        </p:nvSpPr>
        <p:spPr>
          <a:xfrm>
            <a:off x="0" y="0"/>
            <a:ext cx="7553325" cy="10696575"/>
          </a:xfrm>
          <a:custGeom>
            <a:rect b="b" l="l" r="r" t="t"/>
            <a:pathLst>
              <a:path extrusionOk="0" h="10696575" w="755332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81" l="-1512" r="-1599" t="-1125"/>
            </a:stretch>
          </a:blipFill>
          <a:ln>
            <a:noFill/>
          </a:ln>
        </p:spPr>
      </p:sp>
      <p:grpSp>
        <p:nvGrpSpPr>
          <p:cNvPr id="182" name="Google Shape;182;p19"/>
          <p:cNvGrpSpPr/>
          <p:nvPr/>
        </p:nvGrpSpPr>
        <p:grpSpPr>
          <a:xfrm>
            <a:off x="631262" y="428631"/>
            <a:ext cx="6297476" cy="9599328"/>
            <a:chOff x="0" y="-28575"/>
            <a:chExt cx="764408" cy="1165198"/>
          </a:xfrm>
        </p:grpSpPr>
        <p:sp>
          <p:nvSpPr>
            <p:cNvPr id="183" name="Google Shape;183;p19"/>
            <p:cNvSpPr/>
            <p:nvPr/>
          </p:nvSpPr>
          <p:spPr>
            <a:xfrm>
              <a:off x="0" y="0"/>
              <a:ext cx="764408" cy="1136623"/>
            </a:xfrm>
            <a:custGeom>
              <a:rect b="b" l="l" r="r" t="t"/>
              <a:pathLst>
                <a:path extrusionOk="0" h="1136623" w="764408">
                  <a:moveTo>
                    <a:pt x="0" y="0"/>
                  </a:moveTo>
                  <a:lnTo>
                    <a:pt x="764408" y="0"/>
                  </a:lnTo>
                  <a:lnTo>
                    <a:pt x="764408" y="1136623"/>
                  </a:lnTo>
                  <a:lnTo>
                    <a:pt x="0" y="1136623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4" name="Google Shape;184;p19"/>
            <p:cNvSpPr txBox="1"/>
            <p:nvPr/>
          </p:nvSpPr>
          <p:spPr>
            <a:xfrm>
              <a:off x="0" y="-28575"/>
              <a:ext cx="764408" cy="1165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19"/>
          <p:cNvSpPr/>
          <p:nvPr/>
        </p:nvSpPr>
        <p:spPr>
          <a:xfrm>
            <a:off x="2775562" y="4409277"/>
            <a:ext cx="3817956" cy="4849598"/>
          </a:xfrm>
          <a:custGeom>
            <a:rect b="b" l="l" r="r" t="t"/>
            <a:pathLst>
              <a:path extrusionOk="0" h="4849598" w="3817956">
                <a:moveTo>
                  <a:pt x="0" y="0"/>
                </a:moveTo>
                <a:lnTo>
                  <a:pt x="3817957" y="0"/>
                </a:lnTo>
                <a:lnTo>
                  <a:pt x="3817957" y="4849598"/>
                </a:lnTo>
                <a:lnTo>
                  <a:pt x="0" y="4849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19"/>
          <p:cNvSpPr/>
          <p:nvPr/>
        </p:nvSpPr>
        <p:spPr>
          <a:xfrm>
            <a:off x="966481" y="6660965"/>
            <a:ext cx="1994263" cy="3107209"/>
          </a:xfrm>
          <a:custGeom>
            <a:rect b="b" l="l" r="r" t="t"/>
            <a:pathLst>
              <a:path extrusionOk="0" h="3107209" w="1994263">
                <a:moveTo>
                  <a:pt x="0" y="0"/>
                </a:moveTo>
                <a:lnTo>
                  <a:pt x="1994264" y="0"/>
                </a:lnTo>
                <a:lnTo>
                  <a:pt x="1994264" y="3107210"/>
                </a:lnTo>
                <a:lnTo>
                  <a:pt x="0" y="31072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87" name="Google Shape;187;p19"/>
          <p:cNvCxnSpPr/>
          <p:nvPr/>
        </p:nvCxnSpPr>
        <p:spPr>
          <a:xfrm>
            <a:off x="806971" y="1126226"/>
            <a:ext cx="5795929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8" name="Google Shape;188;p19"/>
          <p:cNvSpPr/>
          <p:nvPr/>
        </p:nvSpPr>
        <p:spPr>
          <a:xfrm>
            <a:off x="5321354" y="4146583"/>
            <a:ext cx="1061684" cy="1107459"/>
          </a:xfrm>
          <a:custGeom>
            <a:rect b="b" l="l" r="r" t="t"/>
            <a:pathLst>
              <a:path extrusionOk="0" h="1107459" w="1061684">
                <a:moveTo>
                  <a:pt x="0" y="0"/>
                </a:moveTo>
                <a:lnTo>
                  <a:pt x="1061683" y="0"/>
                </a:lnTo>
                <a:lnTo>
                  <a:pt x="1061683" y="1107459"/>
                </a:lnTo>
                <a:lnTo>
                  <a:pt x="0" y="11074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19"/>
          <p:cNvSpPr txBox="1"/>
          <p:nvPr/>
        </p:nvSpPr>
        <p:spPr>
          <a:xfrm>
            <a:off x="1176963" y="1373635"/>
            <a:ext cx="5206200" cy="19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31" u="none" cap="none" strike="noStrike">
                <a:solidFill>
                  <a:srgbClr val="8FC8E7"/>
                </a:solidFill>
                <a:latin typeface="Bungee"/>
                <a:ea typeface="Bungee"/>
                <a:cs typeface="Bungee"/>
                <a:sym typeface="Bungee"/>
              </a:rPr>
              <a:t>SEA ANIMALS</a:t>
            </a:r>
            <a:endParaRPr/>
          </a:p>
        </p:txBody>
      </p:sp>
      <p:sp>
        <p:nvSpPr>
          <p:cNvPr id="190" name="Google Shape;190;p19"/>
          <p:cNvSpPr txBox="1"/>
          <p:nvPr/>
        </p:nvSpPr>
        <p:spPr>
          <a:xfrm>
            <a:off x="2248766" y="3353637"/>
            <a:ext cx="3062469" cy="6500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77" u="none" cap="none" strike="noStrike">
                <a:solidFill>
                  <a:srgbClr val="000000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JELLYFISH</a:t>
            </a:r>
            <a:endParaRPr/>
          </a:p>
        </p:txBody>
      </p:sp>
      <p:sp>
        <p:nvSpPr>
          <p:cNvPr id="191" name="Google Shape;191;p19"/>
          <p:cNvSpPr txBox="1"/>
          <p:nvPr/>
        </p:nvSpPr>
        <p:spPr>
          <a:xfrm>
            <a:off x="806971" y="863182"/>
            <a:ext cx="511373" cy="192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Name:</a:t>
            </a:r>
            <a:endParaRPr/>
          </a:p>
        </p:txBody>
      </p:sp>
      <p:sp>
        <p:nvSpPr>
          <p:cNvPr id="192" name="Google Shape;192;p19"/>
          <p:cNvSpPr txBox="1"/>
          <p:nvPr/>
        </p:nvSpPr>
        <p:spPr>
          <a:xfrm>
            <a:off x="5016232" y="863182"/>
            <a:ext cx="429697" cy="192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Date:</a:t>
            </a:r>
            <a:endParaRPr/>
          </a:p>
        </p:txBody>
      </p:sp>
      <p:sp>
        <p:nvSpPr>
          <p:cNvPr id="193" name="Google Shape;193;p19"/>
          <p:cNvSpPr/>
          <p:nvPr/>
        </p:nvSpPr>
        <p:spPr>
          <a:xfrm flipH="1">
            <a:off x="1753132" y="6127783"/>
            <a:ext cx="646689" cy="674571"/>
          </a:xfrm>
          <a:custGeom>
            <a:rect b="b" l="l" r="r" t="t"/>
            <a:pathLst>
              <a:path extrusionOk="0" h="674571" w="646689">
                <a:moveTo>
                  <a:pt x="646689" y="0"/>
                </a:moveTo>
                <a:lnTo>
                  <a:pt x="0" y="0"/>
                </a:lnTo>
                <a:lnTo>
                  <a:pt x="0" y="674571"/>
                </a:lnTo>
                <a:lnTo>
                  <a:pt x="646689" y="674571"/>
                </a:lnTo>
                <a:lnTo>
                  <a:pt x="646689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/>
          <p:nvPr/>
        </p:nvSpPr>
        <p:spPr>
          <a:xfrm>
            <a:off x="0" y="0"/>
            <a:ext cx="7553325" cy="10696575"/>
          </a:xfrm>
          <a:custGeom>
            <a:rect b="b" l="l" r="r" t="t"/>
            <a:pathLst>
              <a:path extrusionOk="0" h="10696575" w="755332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81" l="-1512" r="-1599" t="-1125"/>
            </a:stretch>
          </a:blipFill>
          <a:ln>
            <a:noFill/>
          </a:ln>
        </p:spPr>
      </p:sp>
      <p:grpSp>
        <p:nvGrpSpPr>
          <p:cNvPr id="199" name="Google Shape;199;p20"/>
          <p:cNvGrpSpPr/>
          <p:nvPr/>
        </p:nvGrpSpPr>
        <p:grpSpPr>
          <a:xfrm>
            <a:off x="631262" y="428630"/>
            <a:ext cx="6297499" cy="9599367"/>
            <a:chOff x="0" y="-28575"/>
            <a:chExt cx="764408" cy="1165198"/>
          </a:xfrm>
        </p:grpSpPr>
        <p:sp>
          <p:nvSpPr>
            <p:cNvPr id="200" name="Google Shape;200;p20"/>
            <p:cNvSpPr/>
            <p:nvPr/>
          </p:nvSpPr>
          <p:spPr>
            <a:xfrm>
              <a:off x="0" y="0"/>
              <a:ext cx="764408" cy="1136623"/>
            </a:xfrm>
            <a:custGeom>
              <a:rect b="b" l="l" r="r" t="t"/>
              <a:pathLst>
                <a:path extrusionOk="0" h="1136623" w="764408">
                  <a:moveTo>
                    <a:pt x="0" y="0"/>
                  </a:moveTo>
                  <a:lnTo>
                    <a:pt x="764408" y="0"/>
                  </a:lnTo>
                  <a:lnTo>
                    <a:pt x="764408" y="1136623"/>
                  </a:lnTo>
                  <a:lnTo>
                    <a:pt x="0" y="1136623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01" name="Google Shape;201;p20"/>
            <p:cNvSpPr txBox="1"/>
            <p:nvPr/>
          </p:nvSpPr>
          <p:spPr>
            <a:xfrm>
              <a:off x="0" y="-28575"/>
              <a:ext cx="764408" cy="1165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20"/>
          <p:cNvGrpSpPr/>
          <p:nvPr/>
        </p:nvGrpSpPr>
        <p:grpSpPr>
          <a:xfrm>
            <a:off x="2724964" y="3895185"/>
            <a:ext cx="1960000" cy="387767"/>
            <a:chOff x="0" y="-57150"/>
            <a:chExt cx="1150437" cy="227616"/>
          </a:xfrm>
        </p:grpSpPr>
        <p:sp>
          <p:nvSpPr>
            <p:cNvPr id="203" name="Google Shape;203;p20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0"/>
            <p:cNvSpPr txBox="1"/>
            <p:nvPr/>
          </p:nvSpPr>
          <p:spPr>
            <a:xfrm>
              <a:off x="0" y="-57150"/>
              <a:ext cx="1150437" cy="22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20"/>
          <p:cNvGrpSpPr/>
          <p:nvPr/>
        </p:nvGrpSpPr>
        <p:grpSpPr>
          <a:xfrm>
            <a:off x="2697955" y="7983898"/>
            <a:ext cx="1960000" cy="306633"/>
            <a:chOff x="0" y="-9525"/>
            <a:chExt cx="1150437" cy="179991"/>
          </a:xfrm>
        </p:grpSpPr>
        <p:sp>
          <p:nvSpPr>
            <p:cNvPr id="206" name="Google Shape;206;p20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0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20"/>
          <p:cNvGrpSpPr/>
          <p:nvPr/>
        </p:nvGrpSpPr>
        <p:grpSpPr>
          <a:xfrm>
            <a:off x="2729482" y="6772777"/>
            <a:ext cx="1960000" cy="306633"/>
            <a:chOff x="0" y="-9525"/>
            <a:chExt cx="1150437" cy="179991"/>
          </a:xfrm>
        </p:grpSpPr>
        <p:sp>
          <p:nvSpPr>
            <p:cNvPr id="209" name="Google Shape;209;p20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0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20"/>
          <p:cNvGrpSpPr/>
          <p:nvPr/>
        </p:nvGrpSpPr>
        <p:grpSpPr>
          <a:xfrm>
            <a:off x="2697955" y="7285002"/>
            <a:ext cx="338450" cy="342416"/>
            <a:chOff x="0" y="-9525"/>
            <a:chExt cx="812800" cy="822325"/>
          </a:xfrm>
        </p:grpSpPr>
        <p:sp>
          <p:nvSpPr>
            <p:cNvPr id="212" name="Google Shape;212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0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20"/>
          <p:cNvGrpSpPr/>
          <p:nvPr/>
        </p:nvGrpSpPr>
        <p:grpSpPr>
          <a:xfrm>
            <a:off x="3116843" y="7285002"/>
            <a:ext cx="338450" cy="342416"/>
            <a:chOff x="0" y="-9525"/>
            <a:chExt cx="812800" cy="822325"/>
          </a:xfrm>
        </p:grpSpPr>
        <p:sp>
          <p:nvSpPr>
            <p:cNvPr id="215" name="Google Shape;215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8FC8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0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20"/>
          <p:cNvGrpSpPr/>
          <p:nvPr/>
        </p:nvGrpSpPr>
        <p:grpSpPr>
          <a:xfrm>
            <a:off x="3535731" y="7285002"/>
            <a:ext cx="338450" cy="342416"/>
            <a:chOff x="0" y="-9525"/>
            <a:chExt cx="812800" cy="822325"/>
          </a:xfrm>
        </p:grpSpPr>
        <p:sp>
          <p:nvSpPr>
            <p:cNvPr id="218" name="Google Shape;218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91B5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0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20"/>
          <p:cNvGrpSpPr/>
          <p:nvPr/>
        </p:nvGrpSpPr>
        <p:grpSpPr>
          <a:xfrm>
            <a:off x="3954619" y="7285002"/>
            <a:ext cx="338450" cy="342416"/>
            <a:chOff x="0" y="-9525"/>
            <a:chExt cx="812800" cy="822325"/>
          </a:xfrm>
        </p:grpSpPr>
        <p:sp>
          <p:nvSpPr>
            <p:cNvPr id="221" name="Google Shape;221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0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20"/>
          <p:cNvGrpSpPr/>
          <p:nvPr/>
        </p:nvGrpSpPr>
        <p:grpSpPr>
          <a:xfrm>
            <a:off x="4373506" y="7285002"/>
            <a:ext cx="338450" cy="342416"/>
            <a:chOff x="0" y="-9525"/>
            <a:chExt cx="812800" cy="822325"/>
          </a:xfrm>
        </p:grpSpPr>
        <p:sp>
          <p:nvSpPr>
            <p:cNvPr id="224" name="Google Shape;224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D3BF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0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20"/>
          <p:cNvSpPr/>
          <p:nvPr/>
        </p:nvSpPr>
        <p:spPr>
          <a:xfrm>
            <a:off x="-2083742" y="6908405"/>
            <a:ext cx="3867263" cy="4081544"/>
          </a:xfrm>
          <a:custGeom>
            <a:rect b="b" l="l" r="r" t="t"/>
            <a:pathLst>
              <a:path extrusionOk="0" h="4081544" w="3867263">
                <a:moveTo>
                  <a:pt x="0" y="0"/>
                </a:moveTo>
                <a:lnTo>
                  <a:pt x="3867263" y="0"/>
                </a:lnTo>
                <a:lnTo>
                  <a:pt x="3867263" y="4081544"/>
                </a:lnTo>
                <a:lnTo>
                  <a:pt x="0" y="40815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20"/>
          <p:cNvSpPr/>
          <p:nvPr/>
        </p:nvSpPr>
        <p:spPr>
          <a:xfrm>
            <a:off x="5718136" y="3251585"/>
            <a:ext cx="4132548" cy="4117050"/>
          </a:xfrm>
          <a:custGeom>
            <a:rect b="b" l="l" r="r" t="t"/>
            <a:pathLst>
              <a:path extrusionOk="0" h="4117050" w="4132548">
                <a:moveTo>
                  <a:pt x="0" y="0"/>
                </a:moveTo>
                <a:lnTo>
                  <a:pt x="4132547" y="0"/>
                </a:lnTo>
                <a:lnTo>
                  <a:pt x="4132547" y="4117051"/>
                </a:lnTo>
                <a:lnTo>
                  <a:pt x="0" y="4117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20"/>
          <p:cNvSpPr txBox="1"/>
          <p:nvPr/>
        </p:nvSpPr>
        <p:spPr>
          <a:xfrm>
            <a:off x="2109543" y="3387010"/>
            <a:ext cx="32223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Template.</a:t>
            </a:r>
            <a:endParaRPr/>
          </a:p>
        </p:txBody>
      </p:sp>
      <p:sp>
        <p:nvSpPr>
          <p:cNvPr id="229" name="Google Shape;229;p20"/>
          <p:cNvSpPr txBox="1"/>
          <p:nvPr/>
        </p:nvSpPr>
        <p:spPr>
          <a:xfrm>
            <a:off x="937159" y="1097123"/>
            <a:ext cx="5567100" cy="19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31" u="none" cap="none" strike="noStrike">
                <a:solidFill>
                  <a:srgbClr val="8FC8E7"/>
                </a:solidFill>
                <a:latin typeface="Bungee"/>
                <a:ea typeface="Bungee"/>
                <a:cs typeface="Bungee"/>
                <a:sym typeface="Bungee"/>
              </a:rPr>
              <a:t>RESOURCE PAGE</a:t>
            </a:r>
            <a:endParaRPr/>
          </a:p>
        </p:txBody>
      </p:sp>
      <p:sp>
        <p:nvSpPr>
          <p:cNvPr id="230" name="Google Shape;230;p20"/>
          <p:cNvSpPr txBox="1"/>
          <p:nvPr/>
        </p:nvSpPr>
        <p:spPr>
          <a:xfrm>
            <a:off x="1405055" y="4397260"/>
            <a:ext cx="4749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This template uses the following free fonts:</a:t>
            </a:r>
            <a:endParaRPr/>
          </a:p>
        </p:txBody>
      </p:sp>
      <p:sp>
        <p:nvSpPr>
          <p:cNvPr id="231" name="Google Shape;231;p20"/>
          <p:cNvSpPr txBox="1"/>
          <p:nvPr/>
        </p:nvSpPr>
        <p:spPr>
          <a:xfrm>
            <a:off x="1541871" y="6473980"/>
            <a:ext cx="4476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32" name="Google Shape;232;p20"/>
          <p:cNvSpPr txBox="1"/>
          <p:nvPr/>
        </p:nvSpPr>
        <p:spPr>
          <a:xfrm>
            <a:off x="2165714" y="4763036"/>
            <a:ext cx="3228600" cy="20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BUNGEE</a:t>
            </a:r>
            <a:endParaRPr/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LONDRINA SHADOW</a:t>
            </a:r>
            <a:endParaRPr/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BALOO</a:t>
            </a:r>
            <a:endParaRPr/>
          </a:p>
        </p:txBody>
      </p:sp>
      <p:sp>
        <p:nvSpPr>
          <p:cNvPr id="233" name="Google Shape;233;p20"/>
          <p:cNvSpPr txBox="1"/>
          <p:nvPr/>
        </p:nvSpPr>
        <p:spPr>
          <a:xfrm>
            <a:off x="2593146" y="7688020"/>
            <a:ext cx="548100" cy="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83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#000000</a:t>
            </a:r>
            <a:endParaRPr/>
          </a:p>
        </p:txBody>
      </p:sp>
      <p:sp>
        <p:nvSpPr>
          <p:cNvPr id="234" name="Google Shape;234;p20"/>
          <p:cNvSpPr txBox="1"/>
          <p:nvPr/>
        </p:nvSpPr>
        <p:spPr>
          <a:xfrm>
            <a:off x="3012034" y="7688020"/>
            <a:ext cx="548100" cy="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83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#8FC8E7</a:t>
            </a:r>
            <a:endParaRPr/>
          </a:p>
        </p:txBody>
      </p:sp>
      <p:sp>
        <p:nvSpPr>
          <p:cNvPr id="235" name="Google Shape;235;p20"/>
          <p:cNvSpPr txBox="1"/>
          <p:nvPr/>
        </p:nvSpPr>
        <p:spPr>
          <a:xfrm>
            <a:off x="3430922" y="7688020"/>
            <a:ext cx="548100" cy="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83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#91B5FF</a:t>
            </a:r>
            <a:endParaRPr/>
          </a:p>
        </p:txBody>
      </p:sp>
      <p:sp>
        <p:nvSpPr>
          <p:cNvPr id="236" name="Google Shape;236;p20"/>
          <p:cNvSpPr txBox="1"/>
          <p:nvPr/>
        </p:nvSpPr>
        <p:spPr>
          <a:xfrm>
            <a:off x="3849810" y="7688020"/>
            <a:ext cx="548100" cy="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83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#FFFFFF</a:t>
            </a:r>
            <a:endParaRPr/>
          </a:p>
        </p:txBody>
      </p:sp>
      <p:sp>
        <p:nvSpPr>
          <p:cNvPr id="237" name="Google Shape;237;p20"/>
          <p:cNvSpPr txBox="1"/>
          <p:nvPr/>
        </p:nvSpPr>
        <p:spPr>
          <a:xfrm>
            <a:off x="4268698" y="7688020"/>
            <a:ext cx="548100" cy="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83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#D3BFEE</a:t>
            </a:r>
            <a:endParaRPr/>
          </a:p>
        </p:txBody>
      </p:sp>
      <p:sp>
        <p:nvSpPr>
          <p:cNvPr id="238" name="Google Shape;238;p20"/>
          <p:cNvSpPr txBox="1"/>
          <p:nvPr/>
        </p:nvSpPr>
        <p:spPr>
          <a:xfrm>
            <a:off x="3009362" y="4025231"/>
            <a:ext cx="1413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39" name="Google Shape;239;p20"/>
          <p:cNvSpPr txBox="1"/>
          <p:nvPr/>
        </p:nvSpPr>
        <p:spPr>
          <a:xfrm>
            <a:off x="2982353" y="8032810"/>
            <a:ext cx="1413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40" name="Google Shape;240;p20"/>
          <p:cNvSpPr txBox="1"/>
          <p:nvPr/>
        </p:nvSpPr>
        <p:spPr>
          <a:xfrm>
            <a:off x="3013879" y="6835324"/>
            <a:ext cx="1413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241" name="Google Shape;241;p20"/>
          <p:cNvSpPr/>
          <p:nvPr/>
        </p:nvSpPr>
        <p:spPr>
          <a:xfrm rot="825477">
            <a:off x="5967391" y="8515151"/>
            <a:ext cx="735229" cy="933894"/>
          </a:xfrm>
          <a:custGeom>
            <a:rect b="b" l="l" r="r" t="t"/>
            <a:pathLst>
              <a:path extrusionOk="0" h="935154" w="736221">
                <a:moveTo>
                  <a:pt x="0" y="0"/>
                </a:moveTo>
                <a:lnTo>
                  <a:pt x="736221" y="0"/>
                </a:lnTo>
                <a:lnTo>
                  <a:pt x="736221" y="935154"/>
                </a:lnTo>
                <a:lnTo>
                  <a:pt x="0" y="935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20"/>
          <p:cNvSpPr/>
          <p:nvPr/>
        </p:nvSpPr>
        <p:spPr>
          <a:xfrm>
            <a:off x="4170907" y="8442939"/>
            <a:ext cx="371804" cy="579299"/>
          </a:xfrm>
          <a:custGeom>
            <a:rect b="b" l="l" r="r" t="t"/>
            <a:pathLst>
              <a:path extrusionOk="0" h="579299" w="371804">
                <a:moveTo>
                  <a:pt x="0" y="0"/>
                </a:moveTo>
                <a:lnTo>
                  <a:pt x="371804" y="0"/>
                </a:lnTo>
                <a:lnTo>
                  <a:pt x="371804" y="579299"/>
                </a:lnTo>
                <a:lnTo>
                  <a:pt x="0" y="5792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20"/>
          <p:cNvSpPr/>
          <p:nvPr/>
        </p:nvSpPr>
        <p:spPr>
          <a:xfrm>
            <a:off x="3192134" y="8414364"/>
            <a:ext cx="786816" cy="739607"/>
          </a:xfrm>
          <a:custGeom>
            <a:rect b="b" l="l" r="r" t="t"/>
            <a:pathLst>
              <a:path extrusionOk="0" h="739607" w="786816">
                <a:moveTo>
                  <a:pt x="0" y="0"/>
                </a:moveTo>
                <a:lnTo>
                  <a:pt x="786816" y="0"/>
                </a:lnTo>
                <a:lnTo>
                  <a:pt x="786816" y="739607"/>
                </a:lnTo>
                <a:lnTo>
                  <a:pt x="0" y="7396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20"/>
          <p:cNvSpPr/>
          <p:nvPr/>
        </p:nvSpPr>
        <p:spPr>
          <a:xfrm>
            <a:off x="4042790" y="8982948"/>
            <a:ext cx="661433" cy="491866"/>
          </a:xfrm>
          <a:custGeom>
            <a:rect b="b" l="l" r="r" t="t"/>
            <a:pathLst>
              <a:path extrusionOk="0" h="491866" w="661433">
                <a:moveTo>
                  <a:pt x="0" y="0"/>
                </a:moveTo>
                <a:lnTo>
                  <a:pt x="661433" y="0"/>
                </a:lnTo>
                <a:lnTo>
                  <a:pt x="661433" y="491866"/>
                </a:lnTo>
                <a:lnTo>
                  <a:pt x="0" y="4918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20"/>
          <p:cNvSpPr/>
          <p:nvPr/>
        </p:nvSpPr>
        <p:spPr>
          <a:xfrm>
            <a:off x="2441739" y="8991618"/>
            <a:ext cx="512432" cy="500320"/>
          </a:xfrm>
          <a:custGeom>
            <a:rect b="b" l="l" r="r" t="t"/>
            <a:pathLst>
              <a:path extrusionOk="0" h="500320" w="512432">
                <a:moveTo>
                  <a:pt x="0" y="0"/>
                </a:moveTo>
                <a:lnTo>
                  <a:pt x="512432" y="0"/>
                </a:lnTo>
                <a:lnTo>
                  <a:pt x="512432" y="500320"/>
                </a:lnTo>
                <a:lnTo>
                  <a:pt x="0" y="5003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20"/>
          <p:cNvSpPr/>
          <p:nvPr/>
        </p:nvSpPr>
        <p:spPr>
          <a:xfrm>
            <a:off x="2338368" y="8404839"/>
            <a:ext cx="802806" cy="586778"/>
          </a:xfrm>
          <a:custGeom>
            <a:rect b="b" l="l" r="r" t="t"/>
            <a:pathLst>
              <a:path extrusionOk="0" h="586778" w="802806">
                <a:moveTo>
                  <a:pt x="0" y="0"/>
                </a:moveTo>
                <a:lnTo>
                  <a:pt x="802806" y="0"/>
                </a:lnTo>
                <a:lnTo>
                  <a:pt x="802806" y="586779"/>
                </a:lnTo>
                <a:lnTo>
                  <a:pt x="0" y="5867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20"/>
          <p:cNvSpPr/>
          <p:nvPr/>
        </p:nvSpPr>
        <p:spPr>
          <a:xfrm rot="-103101">
            <a:off x="3106403" y="9000504"/>
            <a:ext cx="564136" cy="488234"/>
          </a:xfrm>
          <a:custGeom>
            <a:rect b="b" l="l" r="r" t="t"/>
            <a:pathLst>
              <a:path extrusionOk="0" h="488014" w="563882">
                <a:moveTo>
                  <a:pt x="0" y="0"/>
                </a:moveTo>
                <a:lnTo>
                  <a:pt x="563882" y="0"/>
                </a:lnTo>
                <a:lnTo>
                  <a:pt x="563882" y="488014"/>
                </a:lnTo>
                <a:lnTo>
                  <a:pt x="0" y="488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20"/>
          <p:cNvSpPr/>
          <p:nvPr/>
        </p:nvSpPr>
        <p:spPr>
          <a:xfrm>
            <a:off x="4816725" y="8414364"/>
            <a:ext cx="458011" cy="995676"/>
          </a:xfrm>
          <a:custGeom>
            <a:rect b="b" l="l" r="r" t="t"/>
            <a:pathLst>
              <a:path extrusionOk="0" h="995676" w="458011">
                <a:moveTo>
                  <a:pt x="0" y="0"/>
                </a:moveTo>
                <a:lnTo>
                  <a:pt x="458012" y="0"/>
                </a:lnTo>
                <a:lnTo>
                  <a:pt x="458012" y="995677"/>
                </a:lnTo>
                <a:lnTo>
                  <a:pt x="0" y="9956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20"/>
          <p:cNvSpPr/>
          <p:nvPr/>
        </p:nvSpPr>
        <p:spPr>
          <a:xfrm flipH="1" rot="2700000">
            <a:off x="5364867" y="8767761"/>
            <a:ext cx="537785" cy="529963"/>
          </a:xfrm>
          <a:custGeom>
            <a:rect b="b" l="l" r="r" t="t"/>
            <a:pathLst>
              <a:path extrusionOk="0" h="529668" w="537486">
                <a:moveTo>
                  <a:pt x="537486" y="0"/>
                </a:moveTo>
                <a:lnTo>
                  <a:pt x="0" y="0"/>
                </a:lnTo>
                <a:lnTo>
                  <a:pt x="0" y="529669"/>
                </a:lnTo>
                <a:lnTo>
                  <a:pt x="537486" y="529669"/>
                </a:lnTo>
                <a:lnTo>
                  <a:pt x="537486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20"/>
          <p:cNvSpPr/>
          <p:nvPr/>
        </p:nvSpPr>
        <p:spPr>
          <a:xfrm>
            <a:off x="1541871" y="8357214"/>
            <a:ext cx="649923" cy="584931"/>
          </a:xfrm>
          <a:custGeom>
            <a:rect b="b" l="l" r="r" t="t"/>
            <a:pathLst>
              <a:path extrusionOk="0" h="584931" w="649923">
                <a:moveTo>
                  <a:pt x="0" y="0"/>
                </a:moveTo>
                <a:lnTo>
                  <a:pt x="649923" y="0"/>
                </a:lnTo>
                <a:lnTo>
                  <a:pt x="649923" y="584931"/>
                </a:lnTo>
                <a:lnTo>
                  <a:pt x="0" y="5849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20"/>
          <p:cNvSpPr/>
          <p:nvPr/>
        </p:nvSpPr>
        <p:spPr>
          <a:xfrm>
            <a:off x="1368421" y="8991618"/>
            <a:ext cx="1055935" cy="483196"/>
          </a:xfrm>
          <a:custGeom>
            <a:rect b="b" l="l" r="r" t="t"/>
            <a:pathLst>
              <a:path extrusionOk="0" h="483196" w="1055935">
                <a:moveTo>
                  <a:pt x="0" y="0"/>
                </a:moveTo>
                <a:lnTo>
                  <a:pt x="1055935" y="0"/>
                </a:lnTo>
                <a:lnTo>
                  <a:pt x="1055935" y="483196"/>
                </a:lnTo>
                <a:lnTo>
                  <a:pt x="0" y="4831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"/>
          <p:cNvSpPr/>
          <p:nvPr/>
        </p:nvSpPr>
        <p:spPr>
          <a:xfrm>
            <a:off x="0" y="0"/>
            <a:ext cx="7553325" cy="10696575"/>
          </a:xfrm>
          <a:custGeom>
            <a:rect b="b" l="l" r="r" t="t"/>
            <a:pathLst>
              <a:path extrusionOk="0" h="10696575" w="755332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81" l="-1512" r="-1599" t="-1125"/>
            </a:stretch>
          </a:blipFill>
          <a:ln>
            <a:noFill/>
          </a:ln>
        </p:spPr>
      </p:sp>
      <p:grpSp>
        <p:nvGrpSpPr>
          <p:cNvPr id="257" name="Google Shape;257;p21"/>
          <p:cNvGrpSpPr/>
          <p:nvPr/>
        </p:nvGrpSpPr>
        <p:grpSpPr>
          <a:xfrm>
            <a:off x="634065" y="428631"/>
            <a:ext cx="6297476" cy="9599328"/>
            <a:chOff x="0" y="-28575"/>
            <a:chExt cx="764408" cy="1165198"/>
          </a:xfrm>
        </p:grpSpPr>
        <p:sp>
          <p:nvSpPr>
            <p:cNvPr id="258" name="Google Shape;258;p21"/>
            <p:cNvSpPr/>
            <p:nvPr/>
          </p:nvSpPr>
          <p:spPr>
            <a:xfrm>
              <a:off x="0" y="0"/>
              <a:ext cx="764408" cy="1136623"/>
            </a:xfrm>
            <a:custGeom>
              <a:rect b="b" l="l" r="r" t="t"/>
              <a:pathLst>
                <a:path extrusionOk="0" h="1136623" w="764408">
                  <a:moveTo>
                    <a:pt x="0" y="0"/>
                  </a:moveTo>
                  <a:lnTo>
                    <a:pt x="764408" y="0"/>
                  </a:lnTo>
                  <a:lnTo>
                    <a:pt x="764408" y="1136623"/>
                  </a:lnTo>
                  <a:lnTo>
                    <a:pt x="0" y="1136623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9" name="Google Shape;259;p21"/>
            <p:cNvSpPr txBox="1"/>
            <p:nvPr/>
          </p:nvSpPr>
          <p:spPr>
            <a:xfrm>
              <a:off x="0" y="-28575"/>
              <a:ext cx="764408" cy="1165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p21"/>
          <p:cNvSpPr/>
          <p:nvPr/>
        </p:nvSpPr>
        <p:spPr>
          <a:xfrm>
            <a:off x="2198769" y="4880740"/>
            <a:ext cx="3162461" cy="790615"/>
          </a:xfrm>
          <a:custGeom>
            <a:rect b="b" l="l" r="r" t="t"/>
            <a:pathLst>
              <a:path extrusionOk="0" h="790615" w="3162461">
                <a:moveTo>
                  <a:pt x="0" y="0"/>
                </a:moveTo>
                <a:lnTo>
                  <a:pt x="3162462" y="0"/>
                </a:lnTo>
                <a:lnTo>
                  <a:pt x="3162462" y="790616"/>
                </a:lnTo>
                <a:lnTo>
                  <a:pt x="0" y="790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21"/>
          <p:cNvSpPr/>
          <p:nvPr/>
        </p:nvSpPr>
        <p:spPr>
          <a:xfrm>
            <a:off x="4915449" y="5814231"/>
            <a:ext cx="3463998" cy="5412497"/>
          </a:xfrm>
          <a:custGeom>
            <a:rect b="b" l="l" r="r" t="t"/>
            <a:pathLst>
              <a:path extrusionOk="0" h="5412497" w="3463998">
                <a:moveTo>
                  <a:pt x="0" y="0"/>
                </a:moveTo>
                <a:lnTo>
                  <a:pt x="3463998" y="0"/>
                </a:lnTo>
                <a:lnTo>
                  <a:pt x="3463998" y="5412496"/>
                </a:lnTo>
                <a:lnTo>
                  <a:pt x="0" y="54124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2" name="Google Shape;262;p21"/>
          <p:cNvSpPr/>
          <p:nvPr/>
        </p:nvSpPr>
        <p:spPr>
          <a:xfrm>
            <a:off x="-369387" y="-226204"/>
            <a:ext cx="2412546" cy="2636662"/>
          </a:xfrm>
          <a:custGeom>
            <a:rect b="b" l="l" r="r" t="t"/>
            <a:pathLst>
              <a:path extrusionOk="0" h="2636662" w="2412546">
                <a:moveTo>
                  <a:pt x="0" y="0"/>
                </a:moveTo>
                <a:lnTo>
                  <a:pt x="2412546" y="0"/>
                </a:lnTo>
                <a:lnTo>
                  <a:pt x="2412546" y="2636662"/>
                </a:lnTo>
                <a:lnTo>
                  <a:pt x="0" y="2636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21"/>
          <p:cNvSpPr txBox="1"/>
          <p:nvPr/>
        </p:nvSpPr>
        <p:spPr>
          <a:xfrm>
            <a:off x="1297246" y="7012387"/>
            <a:ext cx="4971114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64" name="Google Shape;264;p21"/>
          <p:cNvSpPr txBox="1"/>
          <p:nvPr/>
        </p:nvSpPr>
        <p:spPr>
          <a:xfrm>
            <a:off x="1721067" y="2651666"/>
            <a:ext cx="4123472" cy="1051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31" u="none" cap="none" strike="noStrike">
                <a:solidFill>
                  <a:srgbClr val="8FC8E7"/>
                </a:solidFill>
                <a:latin typeface="Bungee"/>
                <a:ea typeface="Bungee"/>
                <a:cs typeface="Bungee"/>
                <a:sym typeface="Bungee"/>
              </a:rPr>
              <a:t>CREDITS</a:t>
            </a:r>
            <a:endParaRPr/>
          </a:p>
        </p:txBody>
      </p:sp>
      <p:sp>
        <p:nvSpPr>
          <p:cNvPr id="265" name="Google Shape;265;p21"/>
          <p:cNvSpPr txBox="1"/>
          <p:nvPr/>
        </p:nvSpPr>
        <p:spPr>
          <a:xfrm>
            <a:off x="2043159" y="4046203"/>
            <a:ext cx="3473682" cy="491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This template is free for everyone to use thanks to the following:</a:t>
            </a:r>
            <a:endParaRPr/>
          </a:p>
        </p:txBody>
      </p:sp>
      <p:sp>
        <p:nvSpPr>
          <p:cNvPr id="266" name="Google Shape;266;p21"/>
          <p:cNvSpPr txBox="1"/>
          <p:nvPr/>
        </p:nvSpPr>
        <p:spPr>
          <a:xfrm>
            <a:off x="2445866" y="7647812"/>
            <a:ext cx="2668269" cy="490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HAPPY DESIGNING!</a:t>
            </a:r>
            <a:endParaRPr/>
          </a:p>
        </p:txBody>
      </p:sp>
      <p:sp>
        <p:nvSpPr>
          <p:cNvPr id="267" name="Google Shape;267;p21"/>
          <p:cNvSpPr txBox="1"/>
          <p:nvPr/>
        </p:nvSpPr>
        <p:spPr>
          <a:xfrm>
            <a:off x="1130594" y="5814231"/>
            <a:ext cx="5298812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for the template</a:t>
            </a:r>
            <a:endParaRPr/>
          </a:p>
        </p:txBody>
      </p:sp>
      <p:sp>
        <p:nvSpPr>
          <p:cNvPr id="268" name="Google Shape;268;p21"/>
          <p:cNvSpPr txBox="1"/>
          <p:nvPr/>
        </p:nvSpPr>
        <p:spPr>
          <a:xfrm>
            <a:off x="1791207" y="6470618"/>
            <a:ext cx="3977587" cy="3988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88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69" name="Google Shape;269;p21"/>
          <p:cNvSpPr/>
          <p:nvPr/>
        </p:nvSpPr>
        <p:spPr>
          <a:xfrm>
            <a:off x="1524979" y="1230412"/>
            <a:ext cx="1347581" cy="1472766"/>
          </a:xfrm>
          <a:custGeom>
            <a:rect b="b" l="l" r="r" t="t"/>
            <a:pathLst>
              <a:path extrusionOk="0" h="1472766" w="1347581">
                <a:moveTo>
                  <a:pt x="0" y="0"/>
                </a:moveTo>
                <a:lnTo>
                  <a:pt x="1347581" y="0"/>
                </a:lnTo>
                <a:lnTo>
                  <a:pt x="1347581" y="1472766"/>
                </a:lnTo>
                <a:lnTo>
                  <a:pt x="0" y="1472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21"/>
          <p:cNvSpPr/>
          <p:nvPr/>
        </p:nvSpPr>
        <p:spPr>
          <a:xfrm>
            <a:off x="756000" y="2553333"/>
            <a:ext cx="944241" cy="1031958"/>
          </a:xfrm>
          <a:custGeom>
            <a:rect b="b" l="l" r="r" t="t"/>
            <a:pathLst>
              <a:path extrusionOk="0" h="1031958" w="944241">
                <a:moveTo>
                  <a:pt x="0" y="0"/>
                </a:moveTo>
                <a:lnTo>
                  <a:pt x="944241" y="0"/>
                </a:lnTo>
                <a:lnTo>
                  <a:pt x="944241" y="1031958"/>
                </a:lnTo>
                <a:lnTo>
                  <a:pt x="0" y="1031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atercolor Sea Animals Coloring Worksheet">
  <a:themeElements>
    <a:clrScheme name="Office">
      <a:dk1>
        <a:srgbClr val="91B5FF"/>
      </a:dk1>
      <a:lt1>
        <a:srgbClr val="FFFFFF"/>
      </a:lt1>
      <a:dk2>
        <a:srgbClr val="231F20"/>
      </a:dk2>
      <a:lt2>
        <a:srgbClr val="D3BFEE"/>
      </a:lt2>
      <a:accent1>
        <a:srgbClr val="FFFFFF"/>
      </a:accent1>
      <a:accent2>
        <a:srgbClr val="231F20"/>
      </a:accent2>
      <a:accent3>
        <a:srgbClr val="D3BFEE"/>
      </a:accent3>
      <a:accent4>
        <a:srgbClr val="91B5FF"/>
      </a:accent4>
      <a:accent5>
        <a:srgbClr val="8FC8E7"/>
      </a:accent5>
      <a:accent6>
        <a:srgbClr val="231F20"/>
      </a:accent6>
      <a:hlink>
        <a:srgbClr val="91B5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