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10693400" cx="7556500"/>
  <p:notesSz cx="6858000" cy="9144000"/>
  <p:embeddedFontLst>
    <p:embeddedFont>
      <p:font typeface="Chewy"/>
      <p:regular r:id="rId11"/>
    </p:embeddedFont>
    <p:embeddedFont>
      <p:font typeface="Poppins"/>
      <p:bold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69012C9-7D4E-4320-84F3-22E5E2CFA6BD}">
  <a:tblStyle styleId="{669012C9-7D4E-4320-84F3-22E5E2CFA6B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hewy-regular.fntdata"/><Relationship Id="rId10" Type="http://schemas.openxmlformats.org/officeDocument/2006/relationships/slide" Target="slides/slide4.xml"/><Relationship Id="rId13" Type="http://schemas.openxmlformats.org/officeDocument/2006/relationships/font" Target="fonts/Poppins-boldItalic.fntdata"/><Relationship Id="rId12" Type="http://schemas.openxmlformats.org/officeDocument/2006/relationships/font" Target="fonts/Poppins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13.png"/><Relationship Id="rId6" Type="http://schemas.openxmlformats.org/officeDocument/2006/relationships/image" Target="../media/image9.png"/><Relationship Id="rId7" Type="http://schemas.openxmlformats.org/officeDocument/2006/relationships/image" Target="../media/image3.png"/><Relationship Id="rId8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13.png"/><Relationship Id="rId6" Type="http://schemas.openxmlformats.org/officeDocument/2006/relationships/image" Target="../media/image9.png"/><Relationship Id="rId7" Type="http://schemas.openxmlformats.org/officeDocument/2006/relationships/image" Target="../media/image3.png"/><Relationship Id="rId8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7DFF4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4718557" y="-930934"/>
            <a:ext cx="7554800" cy="3070518"/>
          </a:xfrm>
          <a:custGeom>
            <a:rect b="b" l="l" r="r" t="t"/>
            <a:pathLst>
              <a:path extrusionOk="0" h="3070518" w="7554800">
                <a:moveTo>
                  <a:pt x="0" y="0"/>
                </a:moveTo>
                <a:lnTo>
                  <a:pt x="7554800" y="0"/>
                </a:lnTo>
                <a:lnTo>
                  <a:pt x="7554800" y="3070518"/>
                </a:lnTo>
                <a:lnTo>
                  <a:pt x="0" y="30705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13"/>
          <p:cNvSpPr/>
          <p:nvPr/>
        </p:nvSpPr>
        <p:spPr>
          <a:xfrm>
            <a:off x="-4742434" y="-776381"/>
            <a:ext cx="7554800" cy="3070518"/>
          </a:xfrm>
          <a:custGeom>
            <a:rect b="b" l="l" r="r" t="t"/>
            <a:pathLst>
              <a:path extrusionOk="0" h="3070518" w="7554800">
                <a:moveTo>
                  <a:pt x="0" y="0"/>
                </a:moveTo>
                <a:lnTo>
                  <a:pt x="7554801" y="0"/>
                </a:lnTo>
                <a:lnTo>
                  <a:pt x="7554801" y="3070518"/>
                </a:lnTo>
                <a:lnTo>
                  <a:pt x="0" y="30705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86" name="Google Shape;86;p13"/>
          <p:cNvGraphicFramePr/>
          <p:nvPr/>
        </p:nvGraphicFramePr>
        <p:xfrm>
          <a:off x="634197" y="135247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{669012C9-7D4E-4320-84F3-22E5E2CFA6BD}</a:tableStyleId>
              </a:tblPr>
              <a:tblGrid>
                <a:gridCol w="786550"/>
                <a:gridCol w="3647025"/>
                <a:gridCol w="687875"/>
                <a:gridCol w="1170150"/>
              </a:tblGrid>
              <a:tr h="48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39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593F3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Name: 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39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rgbClr val="593F3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Your name here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39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US" sz="1200" u="none" cap="none" strike="noStrike">
                          <a:solidFill>
                            <a:srgbClr val="593F3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Date: 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39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u="none" cap="none" strike="noStrike">
                          <a:solidFill>
                            <a:srgbClr val="593F34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Jun 1, 2030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593F3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7" name="Google Shape;87;p13"/>
          <p:cNvSpPr/>
          <p:nvPr/>
        </p:nvSpPr>
        <p:spPr>
          <a:xfrm>
            <a:off x="5723964" y="2739907"/>
            <a:ext cx="3024000" cy="2650124"/>
          </a:xfrm>
          <a:custGeom>
            <a:rect b="b" l="l" r="r" t="t"/>
            <a:pathLst>
              <a:path extrusionOk="0" h="2650124" w="3024000">
                <a:moveTo>
                  <a:pt x="0" y="0"/>
                </a:moveTo>
                <a:lnTo>
                  <a:pt x="3024000" y="0"/>
                </a:lnTo>
                <a:lnTo>
                  <a:pt x="3024000" y="2650124"/>
                </a:lnTo>
                <a:lnTo>
                  <a:pt x="0" y="26501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13"/>
          <p:cNvSpPr/>
          <p:nvPr/>
        </p:nvSpPr>
        <p:spPr>
          <a:xfrm flipH="1">
            <a:off x="-1174656" y="2730382"/>
            <a:ext cx="3024000" cy="2650124"/>
          </a:xfrm>
          <a:custGeom>
            <a:rect b="b" l="l" r="r" t="t"/>
            <a:pathLst>
              <a:path extrusionOk="0" h="2650124" w="3024000">
                <a:moveTo>
                  <a:pt x="3024000" y="0"/>
                </a:moveTo>
                <a:lnTo>
                  <a:pt x="0" y="0"/>
                </a:lnTo>
                <a:lnTo>
                  <a:pt x="0" y="2650124"/>
                </a:lnTo>
                <a:lnTo>
                  <a:pt x="3024000" y="2650124"/>
                </a:lnTo>
                <a:lnTo>
                  <a:pt x="302400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89" name="Google Shape;89;p13"/>
          <p:cNvGraphicFramePr/>
          <p:nvPr/>
        </p:nvGraphicFramePr>
        <p:xfrm>
          <a:off x="1055850" y="273990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{669012C9-7D4E-4320-84F3-22E5E2CFA6BD}</a:tableStyleId>
              </a:tblPr>
              <a:tblGrid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</a:tblGrid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0" name="Google Shape;90;p13"/>
          <p:cNvSpPr/>
          <p:nvPr/>
        </p:nvSpPr>
        <p:spPr>
          <a:xfrm rot="-287850">
            <a:off x="-1505208" y="6828030"/>
            <a:ext cx="2794416" cy="3871357"/>
          </a:xfrm>
          <a:custGeom>
            <a:rect b="b" l="l" r="r" t="t"/>
            <a:pathLst>
              <a:path extrusionOk="0" h="3871357" w="2794416">
                <a:moveTo>
                  <a:pt x="0" y="0"/>
                </a:moveTo>
                <a:lnTo>
                  <a:pt x="2794416" y="0"/>
                </a:lnTo>
                <a:lnTo>
                  <a:pt x="2794416" y="3871358"/>
                </a:lnTo>
                <a:lnTo>
                  <a:pt x="0" y="38713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3"/>
          <p:cNvSpPr/>
          <p:nvPr/>
        </p:nvSpPr>
        <p:spPr>
          <a:xfrm rot="-348616">
            <a:off x="-860253" y="8889901"/>
            <a:ext cx="2604815" cy="2202253"/>
          </a:xfrm>
          <a:custGeom>
            <a:rect b="b" l="l" r="r" t="t"/>
            <a:pathLst>
              <a:path extrusionOk="0" h="2202253" w="2604815">
                <a:moveTo>
                  <a:pt x="0" y="0"/>
                </a:moveTo>
                <a:lnTo>
                  <a:pt x="2604816" y="0"/>
                </a:lnTo>
                <a:lnTo>
                  <a:pt x="2604816" y="2202253"/>
                </a:lnTo>
                <a:lnTo>
                  <a:pt x="0" y="22022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13"/>
          <p:cNvSpPr/>
          <p:nvPr/>
        </p:nvSpPr>
        <p:spPr>
          <a:xfrm flipH="1" rot="-853364">
            <a:off x="6257105" y="7064001"/>
            <a:ext cx="2362992" cy="2894534"/>
          </a:xfrm>
          <a:custGeom>
            <a:rect b="b" l="l" r="r" t="t"/>
            <a:pathLst>
              <a:path extrusionOk="0" h="2894534" w="2362992">
                <a:moveTo>
                  <a:pt x="2362992" y="0"/>
                </a:moveTo>
                <a:lnTo>
                  <a:pt x="0" y="0"/>
                </a:lnTo>
                <a:lnTo>
                  <a:pt x="0" y="2894534"/>
                </a:lnTo>
                <a:lnTo>
                  <a:pt x="2362992" y="2894534"/>
                </a:lnTo>
                <a:lnTo>
                  <a:pt x="2362992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3"/>
          <p:cNvSpPr/>
          <p:nvPr/>
        </p:nvSpPr>
        <p:spPr>
          <a:xfrm flipH="1" rot="759744">
            <a:off x="5915668" y="9202543"/>
            <a:ext cx="2296055" cy="2003830"/>
          </a:xfrm>
          <a:custGeom>
            <a:rect b="b" l="l" r="r" t="t"/>
            <a:pathLst>
              <a:path extrusionOk="0" h="2003830" w="2296055">
                <a:moveTo>
                  <a:pt x="2296055" y="0"/>
                </a:moveTo>
                <a:lnTo>
                  <a:pt x="0" y="0"/>
                </a:lnTo>
                <a:lnTo>
                  <a:pt x="0" y="2003829"/>
                </a:lnTo>
                <a:lnTo>
                  <a:pt x="2296055" y="2003829"/>
                </a:lnTo>
                <a:lnTo>
                  <a:pt x="2296055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13"/>
          <p:cNvSpPr txBox="1"/>
          <p:nvPr/>
        </p:nvSpPr>
        <p:spPr>
          <a:xfrm>
            <a:off x="1275130" y="9464000"/>
            <a:ext cx="5009739" cy="5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1. NARWHAL 2. ELEPHANT 3. CROCODILE 4. DOLPHIN</a:t>
            </a:r>
            <a:endParaRPr/>
          </a:p>
          <a:p>
            <a:pPr indent="0" lvl="0" marL="0" marR="0" rtl="0" algn="ctr">
              <a:lnSpc>
                <a:spcPct val="1400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5. GIRAFFE 6. FLAMINGO  7. CHAMELEON 8. PORCUPINE</a:t>
            </a:r>
            <a:endParaRPr/>
          </a:p>
          <a:p>
            <a:pPr indent="0" lvl="0" marL="0" marR="0" rtl="0" algn="ctr">
              <a:lnSpc>
                <a:spcPct val="1400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9. BUTTERFLY 10. ARMADILLO</a:t>
            </a:r>
            <a:endParaRPr/>
          </a:p>
        </p:txBody>
      </p:sp>
      <p:sp>
        <p:nvSpPr>
          <p:cNvPr id="95" name="Google Shape;95;p13"/>
          <p:cNvSpPr txBox="1"/>
          <p:nvPr/>
        </p:nvSpPr>
        <p:spPr>
          <a:xfrm>
            <a:off x="1763082" y="320009"/>
            <a:ext cx="4033836" cy="7509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75" u="none" cap="none" strike="noStrike">
                <a:solidFill>
                  <a:srgbClr val="593F34"/>
                </a:solidFill>
                <a:latin typeface="Chewy"/>
                <a:ea typeface="Chewy"/>
                <a:cs typeface="Chewy"/>
                <a:sym typeface="Chewy"/>
              </a:rPr>
              <a:t>SPOT THE ANIMALS</a:t>
            </a:r>
            <a:endParaRPr/>
          </a:p>
        </p:txBody>
      </p:sp>
      <p:sp>
        <p:nvSpPr>
          <p:cNvPr id="96" name="Google Shape;96;p13"/>
          <p:cNvSpPr txBox="1"/>
          <p:nvPr/>
        </p:nvSpPr>
        <p:spPr>
          <a:xfrm>
            <a:off x="898540" y="1032881"/>
            <a:ext cx="5762920" cy="257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7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Word Search Worksheet</a:t>
            </a:r>
            <a:endParaRPr/>
          </a:p>
        </p:txBody>
      </p:sp>
      <p:sp>
        <p:nvSpPr>
          <p:cNvPr id="97" name="Google Shape;97;p13"/>
          <p:cNvSpPr txBox="1"/>
          <p:nvPr/>
        </p:nvSpPr>
        <p:spPr>
          <a:xfrm>
            <a:off x="787179" y="1981717"/>
            <a:ext cx="5985643" cy="6057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Instructions: </a:t>
            </a:r>
            <a:endParaRPr/>
          </a:p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Find the names of the animals hidden in the grid below.</a:t>
            </a:r>
            <a:endParaRPr/>
          </a:p>
          <a:p>
            <a:pPr indent="-97155" lvl="1" marL="19431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593F34"/>
              </a:buClr>
              <a:buSzPts val="900"/>
              <a:buFont typeface="Arial"/>
              <a:buChar char="•"/>
            </a:pP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Words can be placed </a:t>
            </a: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horizontally</a:t>
            </a: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, </a:t>
            </a: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vertically</a:t>
            </a: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, or </a:t>
            </a: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diagonally</a:t>
            </a: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, and may be </a:t>
            </a: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forward</a:t>
            </a: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 or </a:t>
            </a:r>
            <a:r>
              <a:rPr b="1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backward.</a:t>
            </a:r>
            <a:endParaRPr/>
          </a:p>
          <a:p>
            <a:pPr indent="-97155" lvl="1" marL="19431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593F34"/>
              </a:buClr>
              <a:buSzPts val="900"/>
              <a:buFont typeface="Arial"/>
              <a:buChar char="•"/>
            </a:pPr>
            <a:r>
              <a:rPr b="0" i="0" lang="en-US" sz="9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Circle or highlight each word you find.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7DFF4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/>
          <p:nvPr/>
        </p:nvSpPr>
        <p:spPr>
          <a:xfrm>
            <a:off x="4718557" y="-930934"/>
            <a:ext cx="7554800" cy="3070518"/>
          </a:xfrm>
          <a:custGeom>
            <a:rect b="b" l="l" r="r" t="t"/>
            <a:pathLst>
              <a:path extrusionOk="0" h="3070518" w="7554800">
                <a:moveTo>
                  <a:pt x="0" y="0"/>
                </a:moveTo>
                <a:lnTo>
                  <a:pt x="7554800" y="0"/>
                </a:lnTo>
                <a:lnTo>
                  <a:pt x="7554800" y="3070518"/>
                </a:lnTo>
                <a:lnTo>
                  <a:pt x="0" y="30705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4"/>
          <p:cNvSpPr/>
          <p:nvPr/>
        </p:nvSpPr>
        <p:spPr>
          <a:xfrm>
            <a:off x="-4742434" y="-776381"/>
            <a:ext cx="7554800" cy="3070518"/>
          </a:xfrm>
          <a:custGeom>
            <a:rect b="b" l="l" r="r" t="t"/>
            <a:pathLst>
              <a:path extrusionOk="0" h="3070518" w="7554800">
                <a:moveTo>
                  <a:pt x="0" y="0"/>
                </a:moveTo>
                <a:lnTo>
                  <a:pt x="7554801" y="0"/>
                </a:lnTo>
                <a:lnTo>
                  <a:pt x="7554801" y="3070518"/>
                </a:lnTo>
                <a:lnTo>
                  <a:pt x="0" y="30705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4" name="Google Shape;104;p14"/>
          <p:cNvSpPr/>
          <p:nvPr/>
        </p:nvSpPr>
        <p:spPr>
          <a:xfrm>
            <a:off x="5723964" y="2739907"/>
            <a:ext cx="3024000" cy="2650124"/>
          </a:xfrm>
          <a:custGeom>
            <a:rect b="b" l="l" r="r" t="t"/>
            <a:pathLst>
              <a:path extrusionOk="0" h="2650124" w="3024000">
                <a:moveTo>
                  <a:pt x="0" y="0"/>
                </a:moveTo>
                <a:lnTo>
                  <a:pt x="3024000" y="0"/>
                </a:lnTo>
                <a:lnTo>
                  <a:pt x="3024000" y="2650124"/>
                </a:lnTo>
                <a:lnTo>
                  <a:pt x="0" y="26501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4"/>
          <p:cNvSpPr/>
          <p:nvPr/>
        </p:nvSpPr>
        <p:spPr>
          <a:xfrm flipH="1">
            <a:off x="-1174656" y="2730382"/>
            <a:ext cx="3024000" cy="2650124"/>
          </a:xfrm>
          <a:custGeom>
            <a:rect b="b" l="l" r="r" t="t"/>
            <a:pathLst>
              <a:path extrusionOk="0" h="2650124" w="3024000">
                <a:moveTo>
                  <a:pt x="3024000" y="0"/>
                </a:moveTo>
                <a:lnTo>
                  <a:pt x="0" y="0"/>
                </a:lnTo>
                <a:lnTo>
                  <a:pt x="0" y="2650124"/>
                </a:lnTo>
                <a:lnTo>
                  <a:pt x="3024000" y="2650124"/>
                </a:lnTo>
                <a:lnTo>
                  <a:pt x="302400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aphicFrame>
        <p:nvGraphicFramePr>
          <p:cNvPr id="106" name="Google Shape;106;p14"/>
          <p:cNvGraphicFramePr/>
          <p:nvPr/>
        </p:nvGraphicFramePr>
        <p:xfrm>
          <a:off x="1055850" y="240587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{669012C9-7D4E-4320-84F3-22E5E2CFA6BD}</a:tableStyleId>
              </a:tblPr>
              <a:tblGrid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  <a:gridCol w="363225"/>
              </a:tblGrid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V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Y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K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X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B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F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M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G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D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U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C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R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W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O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Z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439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S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L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E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P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H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A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T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I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N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Q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4004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99" u="none" cap="none" strike="noStrike">
                          <a:solidFill>
                            <a:srgbClr val="593F34"/>
                          </a:solidFill>
                          <a:latin typeface="Chewy"/>
                          <a:ea typeface="Chewy"/>
                          <a:cs typeface="Chewy"/>
                          <a:sym typeface="Chewy"/>
                        </a:rPr>
                        <a:t>J</a:t>
                      </a:r>
                      <a:endParaRPr sz="1100" u="none" cap="none" strike="noStrike"/>
                    </a:p>
                  </a:txBody>
                  <a:tcPr marT="114300" marB="114300" marR="114300" marL="114300" anchor="ctr">
                    <a:lnL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9EAFB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7" name="Google Shape;107;p14"/>
          <p:cNvSpPr/>
          <p:nvPr/>
        </p:nvSpPr>
        <p:spPr>
          <a:xfrm rot="-287850">
            <a:off x="-1505208" y="6828030"/>
            <a:ext cx="2794416" cy="3871357"/>
          </a:xfrm>
          <a:custGeom>
            <a:rect b="b" l="l" r="r" t="t"/>
            <a:pathLst>
              <a:path extrusionOk="0" h="3871357" w="2794416">
                <a:moveTo>
                  <a:pt x="0" y="0"/>
                </a:moveTo>
                <a:lnTo>
                  <a:pt x="2794416" y="0"/>
                </a:lnTo>
                <a:lnTo>
                  <a:pt x="2794416" y="3871358"/>
                </a:lnTo>
                <a:lnTo>
                  <a:pt x="0" y="387135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8" name="Google Shape;108;p14"/>
          <p:cNvSpPr/>
          <p:nvPr/>
        </p:nvSpPr>
        <p:spPr>
          <a:xfrm rot="-348616">
            <a:off x="-860253" y="8889901"/>
            <a:ext cx="2604815" cy="2202253"/>
          </a:xfrm>
          <a:custGeom>
            <a:rect b="b" l="l" r="r" t="t"/>
            <a:pathLst>
              <a:path extrusionOk="0" h="2202253" w="2604815">
                <a:moveTo>
                  <a:pt x="0" y="0"/>
                </a:moveTo>
                <a:lnTo>
                  <a:pt x="2604816" y="0"/>
                </a:lnTo>
                <a:lnTo>
                  <a:pt x="2604816" y="2202253"/>
                </a:lnTo>
                <a:lnTo>
                  <a:pt x="0" y="22022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4"/>
          <p:cNvSpPr txBox="1"/>
          <p:nvPr/>
        </p:nvSpPr>
        <p:spPr>
          <a:xfrm>
            <a:off x="1763082" y="1169029"/>
            <a:ext cx="4033836" cy="7509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375" u="none" cap="none" strike="noStrike">
                <a:solidFill>
                  <a:srgbClr val="593F34"/>
                </a:solidFill>
                <a:latin typeface="Chewy"/>
                <a:ea typeface="Chewy"/>
                <a:cs typeface="Chewy"/>
                <a:sym typeface="Chewy"/>
              </a:rPr>
              <a:t>SPOT THE ANIMALS</a:t>
            </a:r>
            <a:endParaRPr/>
          </a:p>
        </p:txBody>
      </p:sp>
      <p:sp>
        <p:nvSpPr>
          <p:cNvPr id="110" name="Google Shape;110;p14"/>
          <p:cNvSpPr txBox="1"/>
          <p:nvPr/>
        </p:nvSpPr>
        <p:spPr>
          <a:xfrm>
            <a:off x="898540" y="1881901"/>
            <a:ext cx="5762920" cy="2576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2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7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Word Search Worksheet</a:t>
            </a:r>
            <a:endParaRPr/>
          </a:p>
        </p:txBody>
      </p:sp>
      <p:sp>
        <p:nvSpPr>
          <p:cNvPr id="111" name="Google Shape;111;p14"/>
          <p:cNvSpPr txBox="1"/>
          <p:nvPr/>
        </p:nvSpPr>
        <p:spPr>
          <a:xfrm>
            <a:off x="2645200" y="825625"/>
            <a:ext cx="226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ANSWER KEY</a:t>
            </a:r>
            <a:endParaRPr/>
          </a:p>
        </p:txBody>
      </p:sp>
      <p:cxnSp>
        <p:nvCxnSpPr>
          <p:cNvPr id="112" name="Google Shape;112;p14"/>
          <p:cNvCxnSpPr/>
          <p:nvPr/>
        </p:nvCxnSpPr>
        <p:spPr>
          <a:xfrm rot="10800000">
            <a:off x="6320248" y="5273221"/>
            <a:ext cx="0" cy="2601157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4"/>
          <p:cNvSpPr/>
          <p:nvPr/>
        </p:nvSpPr>
        <p:spPr>
          <a:xfrm flipH="1" rot="-853364">
            <a:off x="6257105" y="7064001"/>
            <a:ext cx="2362992" cy="2894534"/>
          </a:xfrm>
          <a:custGeom>
            <a:rect b="b" l="l" r="r" t="t"/>
            <a:pathLst>
              <a:path extrusionOk="0" h="2894534" w="2362992">
                <a:moveTo>
                  <a:pt x="2362992" y="0"/>
                </a:moveTo>
                <a:lnTo>
                  <a:pt x="0" y="0"/>
                </a:lnTo>
                <a:lnTo>
                  <a:pt x="0" y="2894534"/>
                </a:lnTo>
                <a:lnTo>
                  <a:pt x="2362992" y="2894534"/>
                </a:lnTo>
                <a:lnTo>
                  <a:pt x="2362992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14" name="Google Shape;114;p14"/>
          <p:cNvSpPr/>
          <p:nvPr/>
        </p:nvSpPr>
        <p:spPr>
          <a:xfrm flipH="1" rot="759744">
            <a:off x="5915668" y="9202543"/>
            <a:ext cx="2296055" cy="2003830"/>
          </a:xfrm>
          <a:custGeom>
            <a:rect b="b" l="l" r="r" t="t"/>
            <a:pathLst>
              <a:path extrusionOk="0" h="2003830" w="2296055">
                <a:moveTo>
                  <a:pt x="2296055" y="0"/>
                </a:moveTo>
                <a:lnTo>
                  <a:pt x="0" y="0"/>
                </a:lnTo>
                <a:lnTo>
                  <a:pt x="0" y="2003829"/>
                </a:lnTo>
                <a:lnTo>
                  <a:pt x="2296055" y="2003829"/>
                </a:lnTo>
                <a:lnTo>
                  <a:pt x="2296055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cxnSp>
        <p:nvCxnSpPr>
          <p:cNvPr id="115" name="Google Shape;115;p14"/>
          <p:cNvCxnSpPr/>
          <p:nvPr/>
        </p:nvCxnSpPr>
        <p:spPr>
          <a:xfrm>
            <a:off x="2288050" y="8754184"/>
            <a:ext cx="2513020" cy="0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4"/>
          <p:cNvCxnSpPr/>
          <p:nvPr/>
        </p:nvCxnSpPr>
        <p:spPr>
          <a:xfrm>
            <a:off x="2971975" y="8312527"/>
            <a:ext cx="2269596" cy="0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7" name="Google Shape;117;p14"/>
          <p:cNvCxnSpPr/>
          <p:nvPr/>
        </p:nvCxnSpPr>
        <p:spPr>
          <a:xfrm>
            <a:off x="2614197" y="7874377"/>
            <a:ext cx="2565151" cy="0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8" name="Google Shape;118;p14"/>
          <p:cNvCxnSpPr/>
          <p:nvPr/>
        </p:nvCxnSpPr>
        <p:spPr>
          <a:xfrm rot="10800000">
            <a:off x="5596348" y="4339015"/>
            <a:ext cx="0" cy="3644315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9" name="Google Shape;119;p14"/>
          <p:cNvCxnSpPr/>
          <p:nvPr/>
        </p:nvCxnSpPr>
        <p:spPr>
          <a:xfrm rot="10800000">
            <a:off x="4868112" y="3401387"/>
            <a:ext cx="0" cy="3644315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0" name="Google Shape;120;p14"/>
          <p:cNvCxnSpPr/>
          <p:nvPr/>
        </p:nvCxnSpPr>
        <p:spPr>
          <a:xfrm rot="10800000">
            <a:off x="4515687" y="2994249"/>
            <a:ext cx="0" cy="3644315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1" name="Google Shape;121;p14"/>
          <p:cNvCxnSpPr/>
          <p:nvPr/>
        </p:nvCxnSpPr>
        <p:spPr>
          <a:xfrm rot="10800000">
            <a:off x="4127262" y="3849062"/>
            <a:ext cx="0" cy="3644315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2" name="Google Shape;122;p14"/>
          <p:cNvCxnSpPr/>
          <p:nvPr/>
        </p:nvCxnSpPr>
        <p:spPr>
          <a:xfrm rot="10800000">
            <a:off x="1612573" y="4375015"/>
            <a:ext cx="0" cy="3644315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3" name="Google Shape;123;p14"/>
          <p:cNvCxnSpPr/>
          <p:nvPr/>
        </p:nvCxnSpPr>
        <p:spPr>
          <a:xfrm rot="10800000">
            <a:off x="1651270" y="3965013"/>
            <a:ext cx="2121331" cy="2616851"/>
          </a:xfrm>
          <a:prstGeom prst="straightConnector1">
            <a:avLst/>
          </a:prstGeom>
          <a:noFill/>
          <a:ln cap="flat" cmpd="sng" w="19050">
            <a:solidFill>
              <a:srgbClr val="593F34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7DFF4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15"/>
          <p:cNvGrpSpPr/>
          <p:nvPr/>
        </p:nvGrpSpPr>
        <p:grpSpPr>
          <a:xfrm>
            <a:off x="545024" y="1887162"/>
            <a:ext cx="3156536" cy="4231401"/>
            <a:chOff x="0" y="-28575"/>
            <a:chExt cx="1853855" cy="2485130"/>
          </a:xfrm>
        </p:grpSpPr>
        <p:sp>
          <p:nvSpPr>
            <p:cNvPr id="129" name="Google Shape;129;p15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C9EAF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15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1" name="Google Shape;131;p15"/>
          <p:cNvGrpSpPr/>
          <p:nvPr/>
        </p:nvGrpSpPr>
        <p:grpSpPr>
          <a:xfrm>
            <a:off x="3858439" y="1887162"/>
            <a:ext cx="3156536" cy="4231401"/>
            <a:chOff x="0" y="-28575"/>
            <a:chExt cx="1853855" cy="2485130"/>
          </a:xfrm>
        </p:grpSpPr>
        <p:sp>
          <p:nvSpPr>
            <p:cNvPr id="132" name="Google Shape;132;p15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C9EAF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5"/>
            <p:cNvSpPr txBox="1"/>
            <p:nvPr/>
          </p:nvSpPr>
          <p:spPr>
            <a:xfrm>
              <a:off x="0" y="-28575"/>
              <a:ext cx="1853855" cy="24851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" name="Google Shape;134;p15"/>
          <p:cNvGrpSpPr/>
          <p:nvPr/>
        </p:nvGrpSpPr>
        <p:grpSpPr>
          <a:xfrm>
            <a:off x="545024" y="6211839"/>
            <a:ext cx="6469953" cy="3946529"/>
            <a:chOff x="0" y="-28575"/>
            <a:chExt cx="3799846" cy="2317823"/>
          </a:xfrm>
        </p:grpSpPr>
        <p:sp>
          <p:nvSpPr>
            <p:cNvPr id="135" name="Google Shape;135;p15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C9EAF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15"/>
            <p:cNvSpPr txBox="1"/>
            <p:nvPr/>
          </p:nvSpPr>
          <p:spPr>
            <a:xfrm>
              <a:off x="0" y="-28575"/>
              <a:ext cx="3799845" cy="23178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15"/>
          <p:cNvGrpSpPr/>
          <p:nvPr/>
        </p:nvGrpSpPr>
        <p:grpSpPr>
          <a:xfrm>
            <a:off x="2512192" y="6503137"/>
            <a:ext cx="2535615" cy="425121"/>
            <a:chOff x="0" y="-19050"/>
            <a:chExt cx="1150437" cy="192882"/>
          </a:xfrm>
        </p:grpSpPr>
        <p:sp>
          <p:nvSpPr>
            <p:cNvPr id="138" name="Google Shape;138;p15"/>
            <p:cNvSpPr/>
            <p:nvPr/>
          </p:nvSpPr>
          <p:spPr>
            <a:xfrm>
              <a:off x="0" y="0"/>
              <a:ext cx="1150437" cy="173832"/>
            </a:xfrm>
            <a:custGeom>
              <a:rect b="b" l="l" r="r" t="t"/>
              <a:pathLst>
                <a:path extrusionOk="0" h="173832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9406"/>
                  </a:lnTo>
                  <a:cubicBezTo>
                    <a:pt x="1150437" y="162896"/>
                    <a:pt x="1139501" y="173832"/>
                    <a:pt x="1126011" y="173832"/>
                  </a:cubicBezTo>
                  <a:lnTo>
                    <a:pt x="24426" y="173832"/>
                  </a:lnTo>
                  <a:cubicBezTo>
                    <a:pt x="10936" y="173832"/>
                    <a:pt x="0" y="162896"/>
                    <a:pt x="0" y="149406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593F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5"/>
            <p:cNvSpPr txBox="1"/>
            <p:nvPr/>
          </p:nvSpPr>
          <p:spPr>
            <a:xfrm>
              <a:off x="0" y="-19050"/>
              <a:ext cx="1150437" cy="1928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Design Elements / Icons</a:t>
              </a:r>
              <a:endParaRPr/>
            </a:p>
          </p:txBody>
        </p:sp>
      </p:grpSp>
      <p:grpSp>
        <p:nvGrpSpPr>
          <p:cNvPr id="140" name="Google Shape;140;p15"/>
          <p:cNvGrpSpPr/>
          <p:nvPr/>
        </p:nvGrpSpPr>
        <p:grpSpPr>
          <a:xfrm>
            <a:off x="940968" y="2178460"/>
            <a:ext cx="2364650" cy="425121"/>
            <a:chOff x="0" y="-19050"/>
            <a:chExt cx="1072868" cy="192882"/>
          </a:xfrm>
        </p:grpSpPr>
        <p:sp>
          <p:nvSpPr>
            <p:cNvPr id="141" name="Google Shape;141;p15"/>
            <p:cNvSpPr/>
            <p:nvPr/>
          </p:nvSpPr>
          <p:spPr>
            <a:xfrm>
              <a:off x="0" y="0"/>
              <a:ext cx="1072868" cy="173832"/>
            </a:xfrm>
            <a:custGeom>
              <a:rect b="b" l="l" r="r" t="t"/>
              <a:pathLst>
                <a:path extrusionOk="0" h="173832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7640"/>
                  </a:lnTo>
                  <a:cubicBezTo>
                    <a:pt x="1072868" y="154587"/>
                    <a:pt x="1070109" y="161249"/>
                    <a:pt x="1065197" y="166161"/>
                  </a:cubicBezTo>
                  <a:cubicBezTo>
                    <a:pt x="1060285" y="171073"/>
                    <a:pt x="1053623" y="173832"/>
                    <a:pt x="1046676" y="173832"/>
                  </a:cubicBezTo>
                  <a:lnTo>
                    <a:pt x="26192" y="173832"/>
                  </a:lnTo>
                  <a:cubicBezTo>
                    <a:pt x="19246" y="173832"/>
                    <a:pt x="12584" y="171073"/>
                    <a:pt x="7672" y="166161"/>
                  </a:cubicBezTo>
                  <a:cubicBezTo>
                    <a:pt x="2760" y="161249"/>
                    <a:pt x="0" y="154587"/>
                    <a:pt x="0" y="147640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593F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5"/>
            <p:cNvSpPr txBox="1"/>
            <p:nvPr/>
          </p:nvSpPr>
          <p:spPr>
            <a:xfrm>
              <a:off x="0" y="-19050"/>
              <a:ext cx="1072868" cy="1928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Fonts</a:t>
              </a:r>
              <a:endParaRPr/>
            </a:p>
          </p:txBody>
        </p:sp>
      </p:grpSp>
      <p:grpSp>
        <p:nvGrpSpPr>
          <p:cNvPr id="143" name="Google Shape;143;p15"/>
          <p:cNvGrpSpPr/>
          <p:nvPr/>
        </p:nvGrpSpPr>
        <p:grpSpPr>
          <a:xfrm>
            <a:off x="4254383" y="2178460"/>
            <a:ext cx="2364650" cy="425121"/>
            <a:chOff x="0" y="-19050"/>
            <a:chExt cx="1072868" cy="192882"/>
          </a:xfrm>
        </p:grpSpPr>
        <p:sp>
          <p:nvSpPr>
            <p:cNvPr id="144" name="Google Shape;144;p15"/>
            <p:cNvSpPr/>
            <p:nvPr/>
          </p:nvSpPr>
          <p:spPr>
            <a:xfrm>
              <a:off x="0" y="0"/>
              <a:ext cx="1072868" cy="173832"/>
            </a:xfrm>
            <a:custGeom>
              <a:rect b="b" l="l" r="r" t="t"/>
              <a:pathLst>
                <a:path extrusionOk="0" h="173832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7640"/>
                  </a:lnTo>
                  <a:cubicBezTo>
                    <a:pt x="1072868" y="154587"/>
                    <a:pt x="1070109" y="161249"/>
                    <a:pt x="1065197" y="166161"/>
                  </a:cubicBezTo>
                  <a:cubicBezTo>
                    <a:pt x="1060285" y="171073"/>
                    <a:pt x="1053623" y="173832"/>
                    <a:pt x="1046676" y="173832"/>
                  </a:cubicBezTo>
                  <a:lnTo>
                    <a:pt x="26192" y="173832"/>
                  </a:lnTo>
                  <a:cubicBezTo>
                    <a:pt x="19246" y="173832"/>
                    <a:pt x="12584" y="171073"/>
                    <a:pt x="7672" y="166161"/>
                  </a:cubicBezTo>
                  <a:cubicBezTo>
                    <a:pt x="2760" y="161249"/>
                    <a:pt x="0" y="154587"/>
                    <a:pt x="0" y="147640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593F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5"/>
            <p:cNvSpPr txBox="1"/>
            <p:nvPr/>
          </p:nvSpPr>
          <p:spPr>
            <a:xfrm>
              <a:off x="0" y="-19050"/>
              <a:ext cx="1072868" cy="19288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Poppins"/>
                  <a:ea typeface="Poppins"/>
                  <a:cs typeface="Poppins"/>
                  <a:sym typeface="Poppins"/>
                </a:rPr>
                <a:t>Colors</a:t>
              </a:r>
              <a:endParaRPr/>
            </a:p>
          </p:txBody>
        </p:sp>
      </p:grpSp>
      <p:grpSp>
        <p:nvGrpSpPr>
          <p:cNvPr id="146" name="Google Shape;146;p15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147" name="Google Shape;147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593F34"/>
            </a:solidFill>
            <a:ln cap="sq" cmpd="sng" w="19050">
              <a:solidFill>
                <a:srgbClr val="593F3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15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150" name="Google Shape;150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7DFF4"/>
            </a:solidFill>
            <a:ln cap="sq" cmpd="sng" w="19050">
              <a:solidFill>
                <a:srgbClr val="593F3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15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153" name="Google Shape;153;p15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593F3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15"/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5" name="Google Shape;155;p15"/>
          <p:cNvSpPr txBox="1"/>
          <p:nvPr/>
        </p:nvSpPr>
        <p:spPr>
          <a:xfrm>
            <a:off x="770810" y="3131500"/>
            <a:ext cx="2658613" cy="3684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uses the following free fonts:</a:t>
            </a:r>
            <a:endParaRPr/>
          </a:p>
        </p:txBody>
      </p:sp>
      <p:sp>
        <p:nvSpPr>
          <p:cNvPr id="156" name="Google Shape;156;p15"/>
          <p:cNvSpPr txBox="1"/>
          <p:nvPr/>
        </p:nvSpPr>
        <p:spPr>
          <a:xfrm>
            <a:off x="734605" y="5349037"/>
            <a:ext cx="2777375" cy="1874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You can find these fonts online too.</a:t>
            </a:r>
            <a:endParaRPr/>
          </a:p>
        </p:txBody>
      </p:sp>
      <p:sp>
        <p:nvSpPr>
          <p:cNvPr id="157" name="Google Shape;157;p15"/>
          <p:cNvSpPr txBox="1"/>
          <p:nvPr/>
        </p:nvSpPr>
        <p:spPr>
          <a:xfrm>
            <a:off x="4238691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#593F34</a:t>
            </a:r>
            <a:endParaRPr/>
          </a:p>
        </p:txBody>
      </p:sp>
      <p:sp>
        <p:nvSpPr>
          <p:cNvPr id="158" name="Google Shape;158;p15"/>
          <p:cNvSpPr txBox="1"/>
          <p:nvPr/>
        </p:nvSpPr>
        <p:spPr>
          <a:xfrm>
            <a:off x="5088228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#A7DFF4</a:t>
            </a:r>
            <a:endParaRPr/>
          </a:p>
        </p:txBody>
      </p:sp>
      <p:sp>
        <p:nvSpPr>
          <p:cNvPr id="159" name="Google Shape;159;p15"/>
          <p:cNvSpPr txBox="1"/>
          <p:nvPr/>
        </p:nvSpPr>
        <p:spPr>
          <a:xfrm>
            <a:off x="5937676" y="4142994"/>
            <a:ext cx="697048" cy="142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#FFF</a:t>
            </a:r>
            <a:endParaRPr/>
          </a:p>
        </p:txBody>
      </p:sp>
      <p:sp>
        <p:nvSpPr>
          <p:cNvPr id="160" name="Google Shape;160;p15"/>
          <p:cNvSpPr txBox="1"/>
          <p:nvPr/>
        </p:nvSpPr>
        <p:spPr>
          <a:xfrm>
            <a:off x="545024" y="1447097"/>
            <a:ext cx="6469951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 Use these in your template, then delete or hide this page afterward.</a:t>
            </a:r>
            <a:endParaRPr/>
          </a:p>
        </p:txBody>
      </p:sp>
      <p:sp>
        <p:nvSpPr>
          <p:cNvPr id="161" name="Google Shape;161;p15"/>
          <p:cNvSpPr txBox="1"/>
          <p:nvPr/>
        </p:nvSpPr>
        <p:spPr>
          <a:xfrm>
            <a:off x="1383931" y="780347"/>
            <a:ext cx="4792139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500" u="none" cap="none" strike="noStrike">
                <a:solidFill>
                  <a:srgbClr val="593F34"/>
                </a:solidFill>
                <a:latin typeface="Chewy"/>
                <a:ea typeface="Chewy"/>
                <a:cs typeface="Chewy"/>
                <a:sym typeface="Chewy"/>
              </a:rPr>
              <a:t>RESOURCE PAGE</a:t>
            </a:r>
            <a:endParaRPr/>
          </a:p>
        </p:txBody>
      </p:sp>
      <p:sp>
        <p:nvSpPr>
          <p:cNvPr id="162" name="Google Shape;162;p15"/>
          <p:cNvSpPr txBox="1"/>
          <p:nvPr/>
        </p:nvSpPr>
        <p:spPr>
          <a:xfrm>
            <a:off x="945927" y="4073483"/>
            <a:ext cx="2360297" cy="2722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20" u="none" cap="none" strike="noStrike">
                <a:solidFill>
                  <a:srgbClr val="593F34"/>
                </a:solidFill>
                <a:latin typeface="Chewy"/>
                <a:ea typeface="Chewy"/>
                <a:cs typeface="Chewy"/>
                <a:sym typeface="Chewy"/>
              </a:rPr>
              <a:t>CHEWY</a:t>
            </a:r>
            <a:endParaRPr/>
          </a:p>
        </p:txBody>
      </p:sp>
      <p:sp>
        <p:nvSpPr>
          <p:cNvPr id="163" name="Google Shape;163;p15"/>
          <p:cNvSpPr txBox="1"/>
          <p:nvPr/>
        </p:nvSpPr>
        <p:spPr>
          <a:xfrm>
            <a:off x="822729" y="4802382"/>
            <a:ext cx="2606694" cy="2242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29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Poppins</a:t>
            </a:r>
            <a:endParaRPr/>
          </a:p>
        </p:txBody>
      </p:sp>
      <p:sp>
        <p:nvSpPr>
          <p:cNvPr id="164" name="Google Shape;164;p15"/>
          <p:cNvSpPr txBox="1"/>
          <p:nvPr/>
        </p:nvSpPr>
        <p:spPr>
          <a:xfrm>
            <a:off x="1418459" y="3841316"/>
            <a:ext cx="1415234" cy="166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TITLES:</a:t>
            </a:r>
            <a:endParaRPr/>
          </a:p>
        </p:txBody>
      </p:sp>
      <p:sp>
        <p:nvSpPr>
          <p:cNvPr id="165" name="Google Shape;165;p15"/>
          <p:cNvSpPr txBox="1"/>
          <p:nvPr/>
        </p:nvSpPr>
        <p:spPr>
          <a:xfrm>
            <a:off x="1418459" y="4591008"/>
            <a:ext cx="1415234" cy="166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BODY TEXT:</a:t>
            </a:r>
            <a:endParaRPr/>
          </a:p>
        </p:txBody>
      </p:sp>
      <p:sp>
        <p:nvSpPr>
          <p:cNvPr id="166" name="Google Shape;166;p15"/>
          <p:cNvSpPr/>
          <p:nvPr/>
        </p:nvSpPr>
        <p:spPr>
          <a:xfrm>
            <a:off x="1059268" y="7166383"/>
            <a:ext cx="1880226" cy="2604847"/>
          </a:xfrm>
          <a:custGeom>
            <a:rect b="b" l="l" r="r" t="t"/>
            <a:pathLst>
              <a:path extrusionOk="0" h="2604847" w="1880226">
                <a:moveTo>
                  <a:pt x="0" y="0"/>
                </a:moveTo>
                <a:lnTo>
                  <a:pt x="1880226" y="0"/>
                </a:lnTo>
                <a:lnTo>
                  <a:pt x="1880226" y="2604848"/>
                </a:lnTo>
                <a:lnTo>
                  <a:pt x="0" y="26048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7" name="Google Shape;167;p15"/>
          <p:cNvSpPr/>
          <p:nvPr/>
        </p:nvSpPr>
        <p:spPr>
          <a:xfrm>
            <a:off x="4160851" y="8178878"/>
            <a:ext cx="1752653" cy="1481788"/>
          </a:xfrm>
          <a:custGeom>
            <a:rect b="b" l="l" r="r" t="t"/>
            <a:pathLst>
              <a:path extrusionOk="0" h="1481788" w="1752653">
                <a:moveTo>
                  <a:pt x="0" y="0"/>
                </a:moveTo>
                <a:lnTo>
                  <a:pt x="1752653" y="0"/>
                </a:lnTo>
                <a:lnTo>
                  <a:pt x="1752653" y="1481789"/>
                </a:lnTo>
                <a:lnTo>
                  <a:pt x="0" y="148178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8" name="Google Shape;168;p15"/>
          <p:cNvSpPr/>
          <p:nvPr/>
        </p:nvSpPr>
        <p:spPr>
          <a:xfrm flipH="1">
            <a:off x="2995180" y="7260837"/>
            <a:ext cx="1589942" cy="1947590"/>
          </a:xfrm>
          <a:custGeom>
            <a:rect b="b" l="l" r="r" t="t"/>
            <a:pathLst>
              <a:path extrusionOk="0" h="1947590" w="1589942">
                <a:moveTo>
                  <a:pt x="1589942" y="0"/>
                </a:moveTo>
                <a:lnTo>
                  <a:pt x="0" y="0"/>
                </a:lnTo>
                <a:lnTo>
                  <a:pt x="0" y="1947590"/>
                </a:lnTo>
                <a:lnTo>
                  <a:pt x="1589942" y="1947590"/>
                </a:lnTo>
                <a:lnTo>
                  <a:pt x="1589942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69" name="Google Shape;169;p15"/>
          <p:cNvSpPr/>
          <p:nvPr/>
        </p:nvSpPr>
        <p:spPr>
          <a:xfrm flipH="1">
            <a:off x="4955829" y="7166383"/>
            <a:ext cx="1544903" cy="1348279"/>
          </a:xfrm>
          <a:custGeom>
            <a:rect b="b" l="l" r="r" t="t"/>
            <a:pathLst>
              <a:path extrusionOk="0" h="1348279" w="1544903">
                <a:moveTo>
                  <a:pt x="1544903" y="0"/>
                </a:moveTo>
                <a:lnTo>
                  <a:pt x="0" y="0"/>
                </a:lnTo>
                <a:lnTo>
                  <a:pt x="0" y="1348279"/>
                </a:lnTo>
                <a:lnTo>
                  <a:pt x="1544903" y="1348279"/>
                </a:lnTo>
                <a:lnTo>
                  <a:pt x="1544903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7DFF4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oogle Shape;174;p16"/>
          <p:cNvGrpSpPr/>
          <p:nvPr/>
        </p:nvGrpSpPr>
        <p:grpSpPr>
          <a:xfrm>
            <a:off x="545024" y="499684"/>
            <a:ext cx="6469953" cy="9643977"/>
            <a:chOff x="0" y="-28575"/>
            <a:chExt cx="3799846" cy="5663972"/>
          </a:xfrm>
        </p:grpSpPr>
        <p:sp>
          <p:nvSpPr>
            <p:cNvPr id="175" name="Google Shape;175;p16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C9EAFB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6" name="Google Shape;176;p16"/>
            <p:cNvSpPr txBox="1"/>
            <p:nvPr/>
          </p:nvSpPr>
          <p:spPr>
            <a:xfrm>
              <a:off x="0" y="-28575"/>
              <a:ext cx="3799845" cy="566397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61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7" name="Google Shape;177;p16"/>
          <p:cNvSpPr txBox="1"/>
          <p:nvPr/>
        </p:nvSpPr>
        <p:spPr>
          <a:xfrm>
            <a:off x="1426400" y="2822887"/>
            <a:ext cx="4707200" cy="438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thanks to the following:</a:t>
            </a:r>
            <a:endParaRPr/>
          </a:p>
        </p:txBody>
      </p:sp>
      <p:sp>
        <p:nvSpPr>
          <p:cNvPr id="178" name="Google Shape;178;p16"/>
          <p:cNvSpPr txBox="1"/>
          <p:nvPr/>
        </p:nvSpPr>
        <p:spPr>
          <a:xfrm>
            <a:off x="657244" y="5260700"/>
            <a:ext cx="62455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for this template</a:t>
            </a:r>
            <a:endParaRPr/>
          </a:p>
        </p:txBody>
      </p:sp>
      <p:sp>
        <p:nvSpPr>
          <p:cNvPr id="179" name="Google Shape;179;p16"/>
          <p:cNvSpPr txBox="1"/>
          <p:nvPr/>
        </p:nvSpPr>
        <p:spPr>
          <a:xfrm>
            <a:off x="756000" y="7083187"/>
            <a:ext cx="6048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for the photos, graphics, and elements</a:t>
            </a:r>
            <a:endParaRPr/>
          </a:p>
        </p:txBody>
      </p:sp>
      <p:sp>
        <p:nvSpPr>
          <p:cNvPr id="180" name="Google Shape;180;p16"/>
          <p:cNvSpPr txBox="1"/>
          <p:nvPr/>
        </p:nvSpPr>
        <p:spPr>
          <a:xfrm>
            <a:off x="1938086" y="8247814"/>
            <a:ext cx="3683827" cy="5252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99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Happy designing!</a:t>
            </a:r>
            <a:endParaRPr/>
          </a:p>
        </p:txBody>
      </p:sp>
      <p:sp>
        <p:nvSpPr>
          <p:cNvPr id="181" name="Google Shape;181;p16"/>
          <p:cNvSpPr txBox="1"/>
          <p:nvPr/>
        </p:nvSpPr>
        <p:spPr>
          <a:xfrm>
            <a:off x="2725516" y="2004672"/>
            <a:ext cx="2108969" cy="7372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400" u="none" cap="none" strike="noStrike">
                <a:solidFill>
                  <a:srgbClr val="593F34"/>
                </a:solidFill>
                <a:latin typeface="Chewy"/>
                <a:ea typeface="Chewy"/>
                <a:cs typeface="Chewy"/>
                <a:sym typeface="Chewy"/>
              </a:rPr>
              <a:t>CREDITS</a:t>
            </a:r>
            <a:endParaRPr/>
          </a:p>
        </p:txBody>
      </p:sp>
      <p:sp>
        <p:nvSpPr>
          <p:cNvPr id="182" name="Google Shape;182;p16"/>
          <p:cNvSpPr txBox="1"/>
          <p:nvPr/>
        </p:nvSpPr>
        <p:spPr>
          <a:xfrm>
            <a:off x="860453" y="6482477"/>
            <a:ext cx="5839094" cy="450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100" u="none" cap="none" strike="noStrike">
                <a:solidFill>
                  <a:srgbClr val="593F34"/>
                </a:solidFill>
                <a:latin typeface="Poppins"/>
                <a:ea typeface="Poppins"/>
                <a:cs typeface="Poppins"/>
                <a:sym typeface="Poppins"/>
              </a:rPr>
              <a:t>Pexels, Pixabay, Sketchify</a:t>
            </a:r>
            <a:endParaRPr/>
          </a:p>
        </p:txBody>
      </p:sp>
      <p:pic>
        <p:nvPicPr>
          <p:cNvPr id="183" name="Google Shape;1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9050" y="4012650"/>
            <a:ext cx="3841950" cy="96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