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Cormorant Garamond"/>
      <p:regular r:id="rId27"/>
      <p:bold r:id="rId28"/>
      <p:italic r:id="rId29"/>
      <p:boldItalic r:id="rId30"/>
    </p:embeddedFont>
    <p:embeddedFont>
      <p:font typeface="Nunito"/>
      <p:regular r:id="rId31"/>
      <p:bold r:id="rId32"/>
      <p:italic r:id="rId33"/>
      <p:boldItalic r:id="rId34"/>
    </p:embeddedFont>
    <p:embeddedFont>
      <p:font typeface="Cormorant Garamond Light"/>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CormorantGaramond-bold.fntdata"/><Relationship Id="rId27" Type="http://schemas.openxmlformats.org/officeDocument/2006/relationships/font" Target="fonts/CormorantGaramond-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CormorantGaramon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regular.fntdata"/><Relationship Id="rId30" Type="http://schemas.openxmlformats.org/officeDocument/2006/relationships/font" Target="fonts/CormorantGaramond-boldItalic.fntdata"/><Relationship Id="rId11" Type="http://schemas.openxmlformats.org/officeDocument/2006/relationships/slide" Target="slides/slide5.xml"/><Relationship Id="rId33" Type="http://schemas.openxmlformats.org/officeDocument/2006/relationships/font" Target="fonts/Nunito-italic.fntdata"/><Relationship Id="rId10" Type="http://schemas.openxmlformats.org/officeDocument/2006/relationships/slide" Target="slides/slide4.xml"/><Relationship Id="rId32" Type="http://schemas.openxmlformats.org/officeDocument/2006/relationships/font" Target="fonts/Nunito-bold.fntdata"/><Relationship Id="rId13" Type="http://schemas.openxmlformats.org/officeDocument/2006/relationships/slide" Target="slides/slide7.xml"/><Relationship Id="rId35" Type="http://schemas.openxmlformats.org/officeDocument/2006/relationships/font" Target="fonts/CormorantGaramondLight-regular.fntdata"/><Relationship Id="rId12" Type="http://schemas.openxmlformats.org/officeDocument/2006/relationships/slide" Target="slides/slide6.xml"/><Relationship Id="rId34" Type="http://schemas.openxmlformats.org/officeDocument/2006/relationships/font" Target="fonts/Nunito-boldItalic.fntdata"/><Relationship Id="rId15" Type="http://schemas.openxmlformats.org/officeDocument/2006/relationships/slide" Target="slides/slide9.xml"/><Relationship Id="rId37" Type="http://schemas.openxmlformats.org/officeDocument/2006/relationships/font" Target="fonts/CormorantGaramondLight-italic.fntdata"/><Relationship Id="rId14" Type="http://schemas.openxmlformats.org/officeDocument/2006/relationships/slide" Target="slides/slide8.xml"/><Relationship Id="rId36" Type="http://schemas.openxmlformats.org/officeDocument/2006/relationships/font" Target="fonts/CormorantGaramondLight-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CormorantGaramondLight-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52e23b0220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252e23b0220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52e23b0220_2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252e23b0220_2_2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52e23b0220_2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252e23b0220_2_2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52e23b0220_2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252e23b0220_2_2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52e23b0220_2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252e23b0220_2_2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52e23b0220_2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252e23b0220_2_30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52e23b0220_2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g252e23b0220_2_3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52e23b0220_2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g252e23b0220_2_3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52e23b0220_2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g252e23b0220_2_3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52e23b0220_2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252e23b0220_2_3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52e23b0220_2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g252e23b0220_2_39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52e23b0220_2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252e23b0220_2_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252e23b0220_2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252e23b0220_2_4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52e23b0220_2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252e23b0220_2_10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52e23b0220_2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252e23b0220_2_1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52e23b0220_2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252e23b0220_2_1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52e23b0220_2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252e23b0220_2_1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52e23b0220_2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252e23b0220_2_1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52e23b0220_2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52e23b0220_2_1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52e23b0220_2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252e23b0220_2_20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31260" l="0" r="0" t="31260"/>
          <a:stretch/>
        </p:blipFill>
        <p:spPr>
          <a:xfrm>
            <a:off x="0" y="0"/>
            <a:ext cx="9144001" cy="5143502"/>
          </a:xfrm>
          <a:prstGeom prst="rect">
            <a:avLst/>
          </a:prstGeom>
          <a:noFill/>
          <a:ln>
            <a:noFill/>
          </a:ln>
        </p:spPr>
      </p:pic>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4" name="Google Shape;14;p2"/>
          <p:cNvSpPr/>
          <p:nvPr/>
        </p:nvSpPr>
        <p:spPr>
          <a:xfrm rot="5400000">
            <a:off x="5902888" y="4547496"/>
            <a:ext cx="3524604" cy="1928920"/>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2" name="Google Shape;82;p1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3" name="Google Shape;83;p1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4" name="Shape 84"/>
        <p:cNvGrpSpPr/>
        <p:nvPr/>
      </p:nvGrpSpPr>
      <p:grpSpPr>
        <a:xfrm>
          <a:off x="0" y="0"/>
          <a:ext cx="0" cy="0"/>
          <a:chOff x="0" y="0"/>
          <a:chExt cx="0" cy="0"/>
        </a:xfrm>
      </p:grpSpPr>
      <p:sp>
        <p:nvSpPr>
          <p:cNvPr id="85" name="Google Shape;85;p13"/>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6" name="Google Shape;86;p13"/>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87" name="Google Shape;87;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8" name="Google Shape;88;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9" name="Google Shape;89;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1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2" name="Google Shape;92;p14"/>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93" name="Google Shape;93;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4" name="Google Shape;94;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5" name="Google Shape;95;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6" name="Shape 96"/>
        <p:cNvGrpSpPr/>
        <p:nvPr/>
      </p:nvGrpSpPr>
      <p:grpSpPr>
        <a:xfrm>
          <a:off x="0" y="0"/>
          <a:ext cx="0" cy="0"/>
          <a:chOff x="0" y="0"/>
          <a:chExt cx="0" cy="0"/>
        </a:xfrm>
      </p:grpSpPr>
      <p:sp>
        <p:nvSpPr>
          <p:cNvPr id="97" name="Google Shape;97;p15"/>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8" name="Google Shape;98;p15"/>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99" name="Google Shape;99;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0" name="Google Shape;100;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1" name="Google Shape;101;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2" name="Shape 102"/>
        <p:cNvGrpSpPr/>
        <p:nvPr/>
      </p:nvGrpSpPr>
      <p:grpSpPr>
        <a:xfrm>
          <a:off x="0" y="0"/>
          <a:ext cx="0" cy="0"/>
          <a:chOff x="0" y="0"/>
          <a:chExt cx="0" cy="0"/>
        </a:xfrm>
      </p:grpSpPr>
      <p:sp>
        <p:nvSpPr>
          <p:cNvPr id="103" name="Google Shape;103;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4" name="Google Shape;104;p16"/>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05" name="Google Shape;105;p16"/>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06" name="Google Shape;106;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7" name="Google Shape;107;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8" name="Google Shape;108;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9" name="Shape 109"/>
        <p:cNvGrpSpPr/>
        <p:nvPr/>
      </p:nvGrpSpPr>
      <p:grpSpPr>
        <a:xfrm>
          <a:off x="0" y="0"/>
          <a:ext cx="0" cy="0"/>
          <a:chOff x="0" y="0"/>
          <a:chExt cx="0" cy="0"/>
        </a:xfrm>
      </p:grpSpPr>
      <p:sp>
        <p:nvSpPr>
          <p:cNvPr id="110" name="Google Shape;110;p1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1" name="Google Shape;111;p17"/>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12" name="Google Shape;112;p17"/>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13" name="Google Shape;113;p17"/>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14" name="Google Shape;114;p17"/>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15" name="Google Shape;11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6" name="Google Shape;11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7" name="Google Shape;11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8" name="Shape 118"/>
        <p:cNvGrpSpPr/>
        <p:nvPr/>
      </p:nvGrpSpPr>
      <p:grpSpPr>
        <a:xfrm>
          <a:off x="0" y="0"/>
          <a:ext cx="0" cy="0"/>
          <a:chOff x="0" y="0"/>
          <a:chExt cx="0" cy="0"/>
        </a:xfrm>
      </p:grpSpPr>
      <p:sp>
        <p:nvSpPr>
          <p:cNvPr id="119" name="Google Shape;11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0" name="Google Shape;120;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1" name="Google Shape;121;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2" name="Google Shape;122;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3" name="Shape 123"/>
        <p:cNvGrpSpPr/>
        <p:nvPr/>
      </p:nvGrpSpPr>
      <p:grpSpPr>
        <a:xfrm>
          <a:off x="0" y="0"/>
          <a:ext cx="0" cy="0"/>
          <a:chOff x="0" y="0"/>
          <a:chExt cx="0" cy="0"/>
        </a:xfrm>
      </p:grpSpPr>
      <p:sp>
        <p:nvSpPr>
          <p:cNvPr id="124" name="Google Shape;124;p19"/>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5" name="Google Shape;125;p19"/>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26" name="Google Shape;126;p19"/>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27" name="Google Shape;127;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8" name="Google Shape;128;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9" name="Google Shape;129;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0" name="Shape 130"/>
        <p:cNvGrpSpPr/>
        <p:nvPr/>
      </p:nvGrpSpPr>
      <p:grpSpPr>
        <a:xfrm>
          <a:off x="0" y="0"/>
          <a:ext cx="0" cy="0"/>
          <a:chOff x="0" y="0"/>
          <a:chExt cx="0" cy="0"/>
        </a:xfrm>
      </p:grpSpPr>
      <p:sp>
        <p:nvSpPr>
          <p:cNvPr id="131" name="Google Shape;131;p20"/>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2" name="Google Shape;132;p20"/>
          <p:cNvSpPr/>
          <p:nvPr>
            <p:ph idx="2" type="pic"/>
          </p:nvPr>
        </p:nvSpPr>
        <p:spPr>
          <a:xfrm>
            <a:off x="896144" y="306388"/>
            <a:ext cx="2743200" cy="2057400"/>
          </a:xfrm>
          <a:prstGeom prst="rect">
            <a:avLst/>
          </a:prstGeom>
          <a:noFill/>
          <a:ln>
            <a:noFill/>
          </a:ln>
        </p:spPr>
      </p:sp>
      <p:sp>
        <p:nvSpPr>
          <p:cNvPr id="133" name="Google Shape;133;p20"/>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34" name="Google Shape;134;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5" name="Google Shape;135;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6" name="Google Shape;136;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7" name="Shape 137"/>
        <p:cNvGrpSpPr/>
        <p:nvPr/>
      </p:nvGrpSpPr>
      <p:grpSpPr>
        <a:xfrm>
          <a:off x="0" y="0"/>
          <a:ext cx="0" cy="0"/>
          <a:chOff x="0" y="0"/>
          <a:chExt cx="0" cy="0"/>
        </a:xfrm>
      </p:grpSpPr>
      <p:sp>
        <p:nvSpPr>
          <p:cNvPr id="138" name="Google Shape;138;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9" name="Google Shape;139;p21"/>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40" name="Google Shape;140;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1" name="Google Shape;141;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2" name="Google Shape;142;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b="31260" l="0" r="0" t="31260"/>
          <a:stretch/>
        </p:blipFill>
        <p:spPr>
          <a:xfrm>
            <a:off x="0" y="0"/>
            <a:ext cx="9144001" cy="5143502"/>
          </a:xfrm>
          <a:prstGeom prst="rect">
            <a:avLst/>
          </a:prstGeom>
          <a:noFill/>
          <a:ln>
            <a:noFill/>
          </a:ln>
        </p:spPr>
      </p:pic>
      <p:sp>
        <p:nvSpPr>
          <p:cNvPr id="17" name="Google Shape;17;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3"/>
          <p:cNvSpPr/>
          <p:nvPr/>
        </p:nvSpPr>
        <p:spPr>
          <a:xfrm rot="5400000">
            <a:off x="6105538" y="4517521"/>
            <a:ext cx="3524604" cy="1928920"/>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3">
              <a:alphaModFix/>
            </a:blip>
            <a:stretch>
              <a:fillRect b="0" l="0" r="0" t="0"/>
            </a:stretch>
          </a:blipFill>
          <a:ln>
            <a:noFill/>
          </a:ln>
        </p:spPr>
      </p:sp>
      <p:sp>
        <p:nvSpPr>
          <p:cNvPr id="20" name="Google Shape;20;p3"/>
          <p:cNvSpPr/>
          <p:nvPr/>
        </p:nvSpPr>
        <p:spPr>
          <a:xfrm rot="5400000">
            <a:off x="3871963" y="4517521"/>
            <a:ext cx="3524604" cy="1928920"/>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3">
              <a:alphaModFix/>
            </a:blip>
            <a:stretch>
              <a:fillRect b="0" l="0" r="0" t="0"/>
            </a:stretch>
          </a:blipFill>
          <a:ln>
            <a:noFill/>
          </a:ln>
        </p:spPr>
      </p:sp>
      <p:sp>
        <p:nvSpPr>
          <p:cNvPr id="21" name="Google Shape;21;p3"/>
          <p:cNvSpPr/>
          <p:nvPr/>
        </p:nvSpPr>
        <p:spPr>
          <a:xfrm rot="5400000">
            <a:off x="1638388" y="4517521"/>
            <a:ext cx="3524604" cy="1928920"/>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3">
              <a:alphaModFix/>
            </a:blip>
            <a:stretch>
              <a:fillRect b="0" l="0" r="0" t="0"/>
            </a:stretch>
          </a:blipFill>
          <a:ln>
            <a:noFill/>
          </a:ln>
        </p:spPr>
      </p:sp>
      <p:sp>
        <p:nvSpPr>
          <p:cNvPr id="22" name="Google Shape;22;p3"/>
          <p:cNvSpPr/>
          <p:nvPr/>
        </p:nvSpPr>
        <p:spPr>
          <a:xfrm rot="5400000">
            <a:off x="-595187" y="4517521"/>
            <a:ext cx="3524604" cy="1928920"/>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3" name="Shape 143"/>
        <p:cNvGrpSpPr/>
        <p:nvPr/>
      </p:nvGrpSpPr>
      <p:grpSpPr>
        <a:xfrm>
          <a:off x="0" y="0"/>
          <a:ext cx="0" cy="0"/>
          <a:chOff x="0" y="0"/>
          <a:chExt cx="0" cy="0"/>
        </a:xfrm>
      </p:grpSpPr>
      <p:sp>
        <p:nvSpPr>
          <p:cNvPr id="144" name="Google Shape;144;p22"/>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5" name="Google Shape;145;p22"/>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46" name="Google Shape;146;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7" name="Google Shape;147;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8" name="Google Shape;148;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pic>
        <p:nvPicPr>
          <p:cNvPr id="24" name="Google Shape;24;p4"/>
          <p:cNvPicPr preferRelativeResize="0"/>
          <p:nvPr/>
        </p:nvPicPr>
        <p:blipFill rotWithShape="1">
          <a:blip r:embed="rId2">
            <a:alphaModFix/>
          </a:blip>
          <a:srcRect b="31260" l="0" r="0" t="31260"/>
          <a:stretch/>
        </p:blipFill>
        <p:spPr>
          <a:xfrm>
            <a:off x="0" y="0"/>
            <a:ext cx="9144001" cy="5143502"/>
          </a:xfrm>
          <a:prstGeom prst="rect">
            <a:avLst/>
          </a:prstGeom>
          <a:noFill/>
          <a:ln>
            <a:noFill/>
          </a:ln>
        </p:spPr>
      </p:pic>
      <p:sp>
        <p:nvSpPr>
          <p:cNvPr id="25" name="Google Shape;25;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4"/>
          <p:cNvSpPr/>
          <p:nvPr/>
        </p:nvSpPr>
        <p:spPr>
          <a:xfrm rot="5400000">
            <a:off x="5902888" y="4547496"/>
            <a:ext cx="3524604" cy="1928920"/>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3">
              <a:alphaModFix/>
            </a:blip>
            <a:stretch>
              <a:fillRect b="0" l="0" r="0" t="0"/>
            </a:stretch>
          </a:blipFill>
          <a:ln>
            <a:noFill/>
          </a:ln>
        </p:spPr>
      </p:sp>
      <p:sp>
        <p:nvSpPr>
          <p:cNvPr id="29" name="Google Shape;29;p4"/>
          <p:cNvSpPr/>
          <p:nvPr/>
        </p:nvSpPr>
        <p:spPr>
          <a:xfrm rot="5400000">
            <a:off x="5902888" y="730020"/>
            <a:ext cx="3524604" cy="1928920"/>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b="31260" l="0" r="0" t="31260"/>
          <a:stretch/>
        </p:blipFill>
        <p:spPr>
          <a:xfrm>
            <a:off x="0" y="0"/>
            <a:ext cx="9144001" cy="5143502"/>
          </a:xfrm>
          <a:prstGeom prst="rect">
            <a:avLst/>
          </a:prstGeom>
          <a:noFill/>
          <a:ln>
            <a:noFill/>
          </a:ln>
        </p:spPr>
      </p:pic>
      <p:sp>
        <p:nvSpPr>
          <p:cNvPr id="32" name="Google Shape;3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 name="Google Shape;3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36" name="Google Shape;36;p5"/>
          <p:cNvCxnSpPr/>
          <p:nvPr/>
        </p:nvCxnSpPr>
        <p:spPr>
          <a:xfrm>
            <a:off x="514350" y="4786724"/>
            <a:ext cx="8115300" cy="0"/>
          </a:xfrm>
          <a:prstGeom prst="straightConnector1">
            <a:avLst/>
          </a:prstGeom>
          <a:noFill/>
          <a:ln cap="flat" cmpd="sng" w="19050">
            <a:solidFill>
              <a:srgbClr val="000000"/>
            </a:solidFill>
            <a:prstDash val="solid"/>
            <a:round/>
            <a:headEnd len="sm" w="sm" type="none"/>
            <a:tailEnd len="sm" w="sm" type="none"/>
          </a:ln>
        </p:spPr>
      </p:cxnSp>
      <p:cxnSp>
        <p:nvCxnSpPr>
          <p:cNvPr id="37" name="Google Shape;37;p5"/>
          <p:cNvCxnSpPr/>
          <p:nvPr/>
        </p:nvCxnSpPr>
        <p:spPr>
          <a:xfrm>
            <a:off x="514350" y="481013"/>
            <a:ext cx="8115300" cy="0"/>
          </a:xfrm>
          <a:prstGeom prst="straightConnector1">
            <a:avLst/>
          </a:prstGeom>
          <a:noFill/>
          <a:ln cap="flat" cmpd="sng" w="19050">
            <a:solidFill>
              <a:srgbClr val="000000"/>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pic>
        <p:nvPicPr>
          <p:cNvPr id="39" name="Google Shape;39;p6"/>
          <p:cNvPicPr preferRelativeResize="0"/>
          <p:nvPr/>
        </p:nvPicPr>
        <p:blipFill rotWithShape="1">
          <a:blip r:embed="rId2">
            <a:alphaModFix/>
          </a:blip>
          <a:srcRect b="31260" l="0" r="0" t="31260"/>
          <a:stretch/>
        </p:blipFill>
        <p:spPr>
          <a:xfrm>
            <a:off x="0" y="0"/>
            <a:ext cx="9144001" cy="5143502"/>
          </a:xfrm>
          <a:prstGeom prst="rect">
            <a:avLst/>
          </a:prstGeom>
          <a:noFill/>
          <a:ln>
            <a:noFill/>
          </a:ln>
        </p:spPr>
      </p:pic>
      <p:sp>
        <p:nvSpPr>
          <p:cNvPr id="40" name="Google Shape;4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1" name="Google Shape;4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2" name="Google Shape;42;p6"/>
          <p:cNvSpPr/>
          <p:nvPr/>
        </p:nvSpPr>
        <p:spPr>
          <a:xfrm rot="5400000">
            <a:off x="5902888" y="3369592"/>
            <a:ext cx="3524604" cy="1928920"/>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3">
              <a:alphaModFix/>
            </a:blip>
            <a:stretch>
              <a:fillRect b="0" l="0" r="0" t="0"/>
            </a:stretch>
          </a:blipFill>
          <a:ln>
            <a:noFill/>
          </a:ln>
        </p:spPr>
      </p:sp>
      <p:cxnSp>
        <p:nvCxnSpPr>
          <p:cNvPr id="43" name="Google Shape;43;p6"/>
          <p:cNvCxnSpPr/>
          <p:nvPr/>
        </p:nvCxnSpPr>
        <p:spPr>
          <a:xfrm>
            <a:off x="311708" y="1455831"/>
            <a:ext cx="5213700" cy="8400"/>
          </a:xfrm>
          <a:prstGeom prst="straightConnector1">
            <a:avLst/>
          </a:prstGeom>
          <a:noFill/>
          <a:ln cap="flat" cmpd="sng" w="19050">
            <a:solidFill>
              <a:srgbClr val="000000"/>
            </a:solidFill>
            <a:prstDash val="solid"/>
            <a:round/>
            <a:headEnd len="sm" w="sm" type="none"/>
            <a:tailEnd len="sm" w="sm" type="none"/>
          </a:ln>
        </p:spPr>
      </p:cxnSp>
      <p:cxnSp>
        <p:nvCxnSpPr>
          <p:cNvPr id="44" name="Google Shape;44;p6"/>
          <p:cNvCxnSpPr/>
          <p:nvPr/>
        </p:nvCxnSpPr>
        <p:spPr>
          <a:xfrm>
            <a:off x="311708" y="1078248"/>
            <a:ext cx="5213700" cy="8400"/>
          </a:xfrm>
          <a:prstGeom prst="straightConnector1">
            <a:avLst/>
          </a:prstGeom>
          <a:noFill/>
          <a:ln cap="flat" cmpd="sng" w="19050">
            <a:solidFill>
              <a:srgbClr val="000000"/>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 name="Shape 45"/>
        <p:cNvGrpSpPr/>
        <p:nvPr/>
      </p:nvGrpSpPr>
      <p:grpSpPr>
        <a:xfrm>
          <a:off x="0" y="0"/>
          <a:ext cx="0" cy="0"/>
          <a:chOff x="0" y="0"/>
          <a:chExt cx="0" cy="0"/>
        </a:xfrm>
      </p:grpSpPr>
      <p:pic>
        <p:nvPicPr>
          <p:cNvPr id="46" name="Google Shape;46;p7"/>
          <p:cNvPicPr preferRelativeResize="0"/>
          <p:nvPr/>
        </p:nvPicPr>
        <p:blipFill rotWithShape="1">
          <a:blip r:embed="rId2">
            <a:alphaModFix/>
          </a:blip>
          <a:srcRect b="31260" l="0" r="0" t="31260"/>
          <a:stretch/>
        </p:blipFill>
        <p:spPr>
          <a:xfrm>
            <a:off x="0" y="0"/>
            <a:ext cx="9144001" cy="5143502"/>
          </a:xfrm>
          <a:prstGeom prst="rect">
            <a:avLst/>
          </a:prstGeom>
          <a:noFill/>
          <a:ln>
            <a:noFill/>
          </a:ln>
        </p:spPr>
      </p:pic>
      <p:sp>
        <p:nvSpPr>
          <p:cNvPr id="47" name="Google Shape;47;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8" name="Google Shape;4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49" name="Google Shape;49;p7"/>
          <p:cNvCxnSpPr/>
          <p:nvPr/>
        </p:nvCxnSpPr>
        <p:spPr>
          <a:xfrm>
            <a:off x="514350" y="4786724"/>
            <a:ext cx="8115300" cy="0"/>
          </a:xfrm>
          <a:prstGeom prst="straightConnector1">
            <a:avLst/>
          </a:prstGeom>
          <a:noFill/>
          <a:ln cap="flat" cmpd="sng" w="19050">
            <a:solidFill>
              <a:srgbClr val="000000"/>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pic>
        <p:nvPicPr>
          <p:cNvPr id="51" name="Google Shape;51;p8"/>
          <p:cNvPicPr preferRelativeResize="0"/>
          <p:nvPr/>
        </p:nvPicPr>
        <p:blipFill rotWithShape="1">
          <a:blip r:embed="rId2">
            <a:alphaModFix/>
          </a:blip>
          <a:srcRect b="31260" l="0" r="0" t="31260"/>
          <a:stretch/>
        </p:blipFill>
        <p:spPr>
          <a:xfrm>
            <a:off x="0" y="0"/>
            <a:ext cx="9144001" cy="5143502"/>
          </a:xfrm>
          <a:prstGeom prst="rect">
            <a:avLst/>
          </a:prstGeom>
          <a:noFill/>
          <a:ln>
            <a:noFill/>
          </a:ln>
        </p:spPr>
      </p:pic>
      <p:sp>
        <p:nvSpPr>
          <p:cNvPr id="52" name="Google Shape;52;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5" name="Google Shape;55;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6" name="Google Shape;56;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57" name="Google Shape;57;p8"/>
          <p:cNvCxnSpPr/>
          <p:nvPr/>
        </p:nvCxnSpPr>
        <p:spPr>
          <a:xfrm>
            <a:off x="514350" y="4786724"/>
            <a:ext cx="3806100" cy="0"/>
          </a:xfrm>
          <a:prstGeom prst="straightConnector1">
            <a:avLst/>
          </a:prstGeom>
          <a:noFill/>
          <a:ln cap="flat" cmpd="sng" w="19050">
            <a:solidFill>
              <a:srgbClr val="000000"/>
            </a:solidFill>
            <a:prstDash val="solid"/>
            <a:round/>
            <a:headEnd len="sm" w="sm" type="none"/>
            <a:tailEnd len="sm" w="sm" type="none"/>
          </a:ln>
        </p:spPr>
      </p:cxnSp>
      <p:cxnSp>
        <p:nvCxnSpPr>
          <p:cNvPr id="58" name="Google Shape;58;p8"/>
          <p:cNvCxnSpPr/>
          <p:nvPr/>
        </p:nvCxnSpPr>
        <p:spPr>
          <a:xfrm>
            <a:off x="514350" y="481013"/>
            <a:ext cx="3826200" cy="0"/>
          </a:xfrm>
          <a:prstGeom prst="straightConnector1">
            <a:avLst/>
          </a:prstGeom>
          <a:noFill/>
          <a:ln cap="flat" cmpd="sng" w="19050">
            <a:solidFill>
              <a:srgbClr val="000000"/>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9" name="Shape 59"/>
        <p:cNvGrpSpPr/>
        <p:nvPr/>
      </p:nvGrpSpPr>
      <p:grpSpPr>
        <a:xfrm>
          <a:off x="0" y="0"/>
          <a:ext cx="0" cy="0"/>
          <a:chOff x="0" y="0"/>
          <a:chExt cx="0" cy="0"/>
        </a:xfrm>
      </p:grpSpPr>
      <p:pic>
        <p:nvPicPr>
          <p:cNvPr id="60" name="Google Shape;60;p9"/>
          <p:cNvPicPr preferRelativeResize="0"/>
          <p:nvPr/>
        </p:nvPicPr>
        <p:blipFill rotWithShape="1">
          <a:blip r:embed="rId2">
            <a:alphaModFix/>
          </a:blip>
          <a:srcRect b="31260" l="0" r="0" t="31260"/>
          <a:stretch/>
        </p:blipFill>
        <p:spPr>
          <a:xfrm>
            <a:off x="0" y="0"/>
            <a:ext cx="9144001" cy="5143502"/>
          </a:xfrm>
          <a:prstGeom prst="rect">
            <a:avLst/>
          </a:prstGeom>
          <a:noFill/>
          <a:ln>
            <a:noFill/>
          </a:ln>
        </p:spPr>
      </p:pic>
      <p:sp>
        <p:nvSpPr>
          <p:cNvPr id="61" name="Google Shape;61;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2" name="Google Shape;6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63" name="Google Shape;63;p9"/>
          <p:cNvCxnSpPr/>
          <p:nvPr/>
        </p:nvCxnSpPr>
        <p:spPr>
          <a:xfrm>
            <a:off x="514350" y="4786724"/>
            <a:ext cx="8115300" cy="0"/>
          </a:xfrm>
          <a:prstGeom prst="straightConnector1">
            <a:avLst/>
          </a:prstGeom>
          <a:noFill/>
          <a:ln cap="flat" cmpd="sng" w="19050">
            <a:solidFill>
              <a:srgbClr val="000000"/>
            </a:solidFill>
            <a:prstDash val="solid"/>
            <a:round/>
            <a:headEnd len="sm" w="sm" type="none"/>
            <a:tailEnd len="sm" w="sm" type="none"/>
          </a:ln>
        </p:spPr>
      </p:cxnSp>
      <p:sp>
        <p:nvSpPr>
          <p:cNvPr id="64" name="Google Shape;64;p9"/>
          <p:cNvSpPr/>
          <p:nvPr/>
        </p:nvSpPr>
        <p:spPr>
          <a:xfrm>
            <a:off x="-556141" y="-557767"/>
            <a:ext cx="3524604" cy="1928920"/>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3">
              <a:alphaModFix/>
            </a:blip>
            <a:stretch>
              <a:fillRect b="0" l="0" r="0" t="0"/>
            </a:stretch>
          </a:blipFill>
          <a:ln>
            <a:noFill/>
          </a:ln>
        </p:spPr>
      </p:sp>
      <p:sp>
        <p:nvSpPr>
          <p:cNvPr id="65" name="Google Shape;65;p9"/>
          <p:cNvSpPr/>
          <p:nvPr/>
        </p:nvSpPr>
        <p:spPr>
          <a:xfrm>
            <a:off x="8473744" y="2714777"/>
            <a:ext cx="3524604" cy="1928920"/>
          </a:xfrm>
          <a:custGeom>
            <a:rect b="b" l="l" r="r" t="t"/>
            <a:pathLst>
              <a:path extrusionOk="0" h="3857839" w="7049207">
                <a:moveTo>
                  <a:pt x="0" y="0"/>
                </a:moveTo>
                <a:lnTo>
                  <a:pt x="7049207" y="0"/>
                </a:lnTo>
                <a:lnTo>
                  <a:pt x="7049207" y="3857838"/>
                </a:lnTo>
                <a:lnTo>
                  <a:pt x="0" y="3857838"/>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pic>
        <p:nvPicPr>
          <p:cNvPr id="67" name="Google Shape;67;p10"/>
          <p:cNvPicPr preferRelativeResize="0"/>
          <p:nvPr/>
        </p:nvPicPr>
        <p:blipFill rotWithShape="1">
          <a:blip r:embed="rId2">
            <a:alphaModFix/>
          </a:blip>
          <a:srcRect b="31260" l="0" r="0" t="31260"/>
          <a:stretch/>
        </p:blipFill>
        <p:spPr>
          <a:xfrm>
            <a:off x="0" y="0"/>
            <a:ext cx="9144001" cy="5143502"/>
          </a:xfrm>
          <a:prstGeom prst="rect">
            <a:avLst/>
          </a:prstGeom>
          <a:noFill/>
          <a:ln>
            <a:noFill/>
          </a:ln>
        </p:spPr>
      </p:pic>
      <p:sp>
        <p:nvSpPr>
          <p:cNvPr id="68" name="Google Shape;6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69" name="Google Shape;69;p10"/>
          <p:cNvCxnSpPr/>
          <p:nvPr/>
        </p:nvCxnSpPr>
        <p:spPr>
          <a:xfrm>
            <a:off x="514350" y="4786724"/>
            <a:ext cx="8115300" cy="0"/>
          </a:xfrm>
          <a:prstGeom prst="straightConnector1">
            <a:avLst/>
          </a:prstGeom>
          <a:noFill/>
          <a:ln cap="flat" cmpd="sng" w="19050">
            <a:solidFill>
              <a:srgbClr val="000000"/>
            </a:solidFill>
            <a:prstDash val="solid"/>
            <a:round/>
            <a:headEnd len="sm" w="sm" type="none"/>
            <a:tailEnd len="sm" w="sm" type="none"/>
          </a:ln>
        </p:spPr>
      </p:cxnSp>
      <p:cxnSp>
        <p:nvCxnSpPr>
          <p:cNvPr id="70" name="Google Shape;70;p10"/>
          <p:cNvCxnSpPr/>
          <p:nvPr/>
        </p:nvCxnSpPr>
        <p:spPr>
          <a:xfrm>
            <a:off x="3230707" y="1715106"/>
            <a:ext cx="0" cy="2614500"/>
          </a:xfrm>
          <a:prstGeom prst="straightConnector1">
            <a:avLst/>
          </a:prstGeom>
          <a:noFill/>
          <a:ln cap="flat" cmpd="sng" w="19050">
            <a:solidFill>
              <a:srgbClr val="000000"/>
            </a:solidFill>
            <a:prstDash val="solid"/>
            <a:round/>
            <a:headEnd len="sm" w="sm" type="none"/>
            <a:tailEnd len="sm" w="sm" type="none"/>
          </a:ln>
        </p:spPr>
      </p:cxnSp>
      <p:cxnSp>
        <p:nvCxnSpPr>
          <p:cNvPr id="71" name="Google Shape;71;p10"/>
          <p:cNvCxnSpPr/>
          <p:nvPr/>
        </p:nvCxnSpPr>
        <p:spPr>
          <a:xfrm>
            <a:off x="6054530" y="1715106"/>
            <a:ext cx="0" cy="2614500"/>
          </a:xfrm>
          <a:prstGeom prst="straightConnector1">
            <a:avLst/>
          </a:prstGeom>
          <a:noFill/>
          <a:ln cap="flat" cmpd="sng" w="19050">
            <a:solidFill>
              <a:srgbClr val="000000"/>
            </a:solidFill>
            <a:prstDash val="solid"/>
            <a:round/>
            <a:headEnd len="sm" w="sm" type="none"/>
            <a:tailEnd len="sm" w="sm" type="none"/>
          </a:ln>
        </p:spPr>
      </p:cxnSp>
      <p:sp>
        <p:nvSpPr>
          <p:cNvPr id="72" name="Google Shape;72;p10"/>
          <p:cNvSpPr/>
          <p:nvPr/>
        </p:nvSpPr>
        <p:spPr>
          <a:xfrm rot="5400000">
            <a:off x="7706897" y="-582854"/>
            <a:ext cx="3524604" cy="1928919"/>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3">
              <a:alphaModFix/>
            </a:blip>
            <a:stretch>
              <a:fillRect b="0" l="0" r="0" t="0"/>
            </a:stretch>
          </a:blipFill>
          <a:ln>
            <a:noFill/>
          </a:ln>
        </p:spPr>
      </p:sp>
      <p:sp>
        <p:nvSpPr>
          <p:cNvPr id="73" name="Google Shape;73;p10"/>
          <p:cNvSpPr/>
          <p:nvPr/>
        </p:nvSpPr>
        <p:spPr>
          <a:xfrm rot="5400000">
            <a:off x="-2092884" y="-582854"/>
            <a:ext cx="3524604" cy="1928920"/>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1.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Cormorant Garamond Light"/>
              <a:buNone/>
              <a:defRPr sz="2800">
                <a:solidFill>
                  <a:schemeClr val="dk1"/>
                </a:solidFill>
                <a:latin typeface="Cormorant Garamond Light"/>
                <a:ea typeface="Cormorant Garamond Light"/>
                <a:cs typeface="Cormorant Garamond Light"/>
                <a:sym typeface="Cormorant Garamond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Cormorant Garamond Light"/>
              <a:buChar char="●"/>
              <a:defRPr sz="1800">
                <a:solidFill>
                  <a:schemeClr val="dk2"/>
                </a:solidFill>
                <a:latin typeface="Cormorant Garamond Light"/>
                <a:ea typeface="Cormorant Garamond Light"/>
                <a:cs typeface="Cormorant Garamond Light"/>
                <a:sym typeface="Cormorant Garamond Light"/>
              </a:defRPr>
            </a:lvl1pPr>
            <a:lvl2pPr indent="-317500" lvl="1" marL="914400">
              <a:lnSpc>
                <a:spcPct val="115000"/>
              </a:lnSpc>
              <a:spcBef>
                <a:spcPts val="0"/>
              </a:spcBef>
              <a:spcAft>
                <a:spcPts val="0"/>
              </a:spcAft>
              <a:buClr>
                <a:schemeClr val="dk2"/>
              </a:buClr>
              <a:buSzPts val="1400"/>
              <a:buFont typeface="Cormorant Garamond"/>
              <a:buChar char="○"/>
              <a:defRPr b="1">
                <a:solidFill>
                  <a:schemeClr val="dk2"/>
                </a:solidFill>
                <a:latin typeface="Cormorant Garamond"/>
                <a:ea typeface="Cormorant Garamond"/>
                <a:cs typeface="Cormorant Garamond"/>
                <a:sym typeface="Cormorant Garamond"/>
              </a:defRPr>
            </a:lvl2pPr>
            <a:lvl3pPr indent="-317500" lvl="2" marL="13716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3pPr>
            <a:lvl4pPr indent="-317500" lvl="3" marL="18288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4pPr>
            <a:lvl5pPr indent="-317500" lvl="4" marL="22860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5pPr>
            <a:lvl6pPr indent="-317500" lvl="5" marL="27432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6pPr>
            <a:lvl7pPr indent="-317500" lvl="6" marL="32004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7pPr>
            <a:lvl8pPr indent="-317500" lvl="7" marL="36576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8pPr>
            <a:lvl9pPr indent="-317500" lvl="8" marL="41148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sp>
        <p:nvSpPr>
          <p:cNvPr id="75" name="Google Shape;75;p1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76" name="Google Shape;76;p11"/>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77" name="Google Shape;77;p1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78" name="Google Shape;78;p1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79" name="Google Shape;79;p1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30.jpg"/><Relationship Id="rId5" Type="http://schemas.openxmlformats.org/officeDocument/2006/relationships/image" Target="../media/image14.jpg"/><Relationship Id="rId6" Type="http://schemas.openxmlformats.org/officeDocument/2006/relationships/image" Target="../media/image12.jpg"/><Relationship Id="rId7" Type="http://schemas.openxmlformats.org/officeDocument/2006/relationships/image" Target="../media/image11.jpg"/><Relationship Id="rId8"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1" Type="http://schemas.openxmlformats.org/officeDocument/2006/relationships/image" Target="../media/image36.jpg"/><Relationship Id="rId10" Type="http://schemas.openxmlformats.org/officeDocument/2006/relationships/image" Target="../media/image21.jpg"/><Relationship Id="rId13" Type="http://schemas.openxmlformats.org/officeDocument/2006/relationships/image" Target="../media/image26.jpg"/><Relationship Id="rId12" Type="http://schemas.openxmlformats.org/officeDocument/2006/relationships/image" Target="../media/image71.jpg"/><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13.jpg"/><Relationship Id="rId9" Type="http://schemas.openxmlformats.org/officeDocument/2006/relationships/image" Target="../media/image32.jpg"/><Relationship Id="rId14" Type="http://schemas.openxmlformats.org/officeDocument/2006/relationships/image" Target="../media/image1.png"/><Relationship Id="rId5" Type="http://schemas.openxmlformats.org/officeDocument/2006/relationships/image" Target="../media/image15.jpg"/><Relationship Id="rId6" Type="http://schemas.openxmlformats.org/officeDocument/2006/relationships/image" Target="../media/image20.jpg"/><Relationship Id="rId7" Type="http://schemas.openxmlformats.org/officeDocument/2006/relationships/image" Target="../media/image17.jpg"/><Relationship Id="rId8"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image" Target="../media/image37.jpg"/><Relationship Id="rId5" Type="http://schemas.openxmlformats.org/officeDocument/2006/relationships/image" Target="../media/image23.jpg"/><Relationship Id="rId6" Type="http://schemas.openxmlformats.org/officeDocument/2006/relationships/image" Target="../media/image31.jpg"/><Relationship Id="rId7" Type="http://schemas.openxmlformats.org/officeDocument/2006/relationships/image" Target="../media/image33.jpg"/><Relationship Id="rId8"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6.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6.jpg"/><Relationship Id="rId4" Type="http://schemas.openxmlformats.org/officeDocument/2006/relationships/image" Target="../media/image29.jpg"/><Relationship Id="rId5" Type="http://schemas.openxmlformats.org/officeDocument/2006/relationships/image" Target="../media/image34.jpg"/><Relationship Id="rId6" Type="http://schemas.openxmlformats.org/officeDocument/2006/relationships/image" Target="../media/image24.jpg"/><Relationship Id="rId7"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6.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40" Type="http://schemas.openxmlformats.org/officeDocument/2006/relationships/image" Target="../media/image62.png"/><Relationship Id="rId20" Type="http://schemas.openxmlformats.org/officeDocument/2006/relationships/image" Target="../media/image53.png"/><Relationship Id="rId42" Type="http://schemas.openxmlformats.org/officeDocument/2006/relationships/image" Target="../media/image65.png"/><Relationship Id="rId41" Type="http://schemas.openxmlformats.org/officeDocument/2006/relationships/image" Target="../media/image60.png"/><Relationship Id="rId22" Type="http://schemas.openxmlformats.org/officeDocument/2006/relationships/image" Target="../media/image46.png"/><Relationship Id="rId21" Type="http://schemas.openxmlformats.org/officeDocument/2006/relationships/image" Target="../media/image45.png"/><Relationship Id="rId24" Type="http://schemas.openxmlformats.org/officeDocument/2006/relationships/image" Target="../media/image52.png"/><Relationship Id="rId23" Type="http://schemas.openxmlformats.org/officeDocument/2006/relationships/image" Target="../media/image49.png"/><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6.jpg"/><Relationship Id="rId4" Type="http://schemas.openxmlformats.org/officeDocument/2006/relationships/image" Target="../media/image47.png"/><Relationship Id="rId9" Type="http://schemas.openxmlformats.org/officeDocument/2006/relationships/image" Target="../media/image44.png"/><Relationship Id="rId26" Type="http://schemas.openxmlformats.org/officeDocument/2006/relationships/image" Target="../media/image48.png"/><Relationship Id="rId25" Type="http://schemas.openxmlformats.org/officeDocument/2006/relationships/image" Target="../media/image56.png"/><Relationship Id="rId28" Type="http://schemas.openxmlformats.org/officeDocument/2006/relationships/image" Target="../media/image72.png"/><Relationship Id="rId27" Type="http://schemas.openxmlformats.org/officeDocument/2006/relationships/image" Target="../media/image50.png"/><Relationship Id="rId5" Type="http://schemas.openxmlformats.org/officeDocument/2006/relationships/image" Target="../media/image22.png"/><Relationship Id="rId6" Type="http://schemas.openxmlformats.org/officeDocument/2006/relationships/image" Target="../media/image35.png"/><Relationship Id="rId29" Type="http://schemas.openxmlformats.org/officeDocument/2006/relationships/image" Target="../media/image63.png"/><Relationship Id="rId7" Type="http://schemas.openxmlformats.org/officeDocument/2006/relationships/image" Target="../media/image25.png"/><Relationship Id="rId8" Type="http://schemas.openxmlformats.org/officeDocument/2006/relationships/image" Target="../media/image27.png"/><Relationship Id="rId31" Type="http://schemas.openxmlformats.org/officeDocument/2006/relationships/image" Target="../media/image59.png"/><Relationship Id="rId30" Type="http://schemas.openxmlformats.org/officeDocument/2006/relationships/image" Target="../media/image54.png"/><Relationship Id="rId11" Type="http://schemas.openxmlformats.org/officeDocument/2006/relationships/image" Target="../media/image40.png"/><Relationship Id="rId33" Type="http://schemas.openxmlformats.org/officeDocument/2006/relationships/image" Target="../media/image69.png"/><Relationship Id="rId10" Type="http://schemas.openxmlformats.org/officeDocument/2006/relationships/image" Target="../media/image39.png"/><Relationship Id="rId32" Type="http://schemas.openxmlformats.org/officeDocument/2006/relationships/image" Target="../media/image73.png"/><Relationship Id="rId13" Type="http://schemas.openxmlformats.org/officeDocument/2006/relationships/image" Target="../media/image74.png"/><Relationship Id="rId35" Type="http://schemas.openxmlformats.org/officeDocument/2006/relationships/image" Target="../media/image75.png"/><Relationship Id="rId12" Type="http://schemas.openxmlformats.org/officeDocument/2006/relationships/image" Target="../media/image42.png"/><Relationship Id="rId34" Type="http://schemas.openxmlformats.org/officeDocument/2006/relationships/image" Target="../media/image57.png"/><Relationship Id="rId15" Type="http://schemas.openxmlformats.org/officeDocument/2006/relationships/image" Target="../media/image41.png"/><Relationship Id="rId37" Type="http://schemas.openxmlformats.org/officeDocument/2006/relationships/image" Target="../media/image68.png"/><Relationship Id="rId14" Type="http://schemas.openxmlformats.org/officeDocument/2006/relationships/image" Target="../media/image51.png"/><Relationship Id="rId36" Type="http://schemas.openxmlformats.org/officeDocument/2006/relationships/image" Target="../media/image66.png"/><Relationship Id="rId17" Type="http://schemas.openxmlformats.org/officeDocument/2006/relationships/image" Target="../media/image43.png"/><Relationship Id="rId39" Type="http://schemas.openxmlformats.org/officeDocument/2006/relationships/image" Target="../media/image70.png"/><Relationship Id="rId16" Type="http://schemas.openxmlformats.org/officeDocument/2006/relationships/image" Target="../media/image55.png"/><Relationship Id="rId38" Type="http://schemas.openxmlformats.org/officeDocument/2006/relationships/image" Target="../media/image67.png"/><Relationship Id="rId19" Type="http://schemas.openxmlformats.org/officeDocument/2006/relationships/image" Target="../media/image58.png"/><Relationship Id="rId18"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6.jp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5.jpg"/><Relationship Id="rId6" Type="http://schemas.openxmlformats.org/officeDocument/2006/relationships/image" Target="../media/image2.jpg"/><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38.jp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9.jpg"/><Relationship Id="rId5" Type="http://schemas.openxmlformats.org/officeDocument/2006/relationships/image" Target="../media/image8.jpg"/><Relationship Id="rId6" Type="http://schemas.openxmlformats.org/officeDocument/2006/relationships/image" Target="../media/image7.jpg"/><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3"/>
          <p:cNvPicPr preferRelativeResize="0"/>
          <p:nvPr/>
        </p:nvPicPr>
        <p:blipFill rotWithShape="1">
          <a:blip r:embed="rId3">
            <a:alphaModFix/>
          </a:blip>
          <a:srcRect b="31261" l="0" r="0" t="31261"/>
          <a:stretch/>
        </p:blipFill>
        <p:spPr>
          <a:xfrm>
            <a:off x="0" y="0"/>
            <a:ext cx="9144000" cy="5143500"/>
          </a:xfrm>
          <a:prstGeom prst="rect">
            <a:avLst/>
          </a:prstGeom>
          <a:noFill/>
          <a:ln>
            <a:noFill/>
          </a:ln>
        </p:spPr>
      </p:pic>
      <p:grpSp>
        <p:nvGrpSpPr>
          <p:cNvPr id="154" name="Google Shape;154;p23"/>
          <p:cNvGrpSpPr/>
          <p:nvPr/>
        </p:nvGrpSpPr>
        <p:grpSpPr>
          <a:xfrm>
            <a:off x="2225573" y="1811700"/>
            <a:ext cx="4692855" cy="1252032"/>
            <a:chOff x="-972715" y="-200025"/>
            <a:chExt cx="10105200" cy="3338752"/>
          </a:xfrm>
        </p:grpSpPr>
        <p:sp>
          <p:nvSpPr>
            <p:cNvPr id="155" name="Google Shape;155;p23"/>
            <p:cNvSpPr txBox="1"/>
            <p:nvPr/>
          </p:nvSpPr>
          <p:spPr>
            <a:xfrm>
              <a:off x="-972715" y="-200025"/>
              <a:ext cx="10105200" cy="2052300"/>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 sz="5000" u="none" cap="none" strike="noStrike">
                  <a:solidFill>
                    <a:srgbClr val="000000"/>
                  </a:solidFill>
                  <a:latin typeface="Cormorant Garamond Light"/>
                  <a:ea typeface="Cormorant Garamond Light"/>
                  <a:cs typeface="Cormorant Garamond Light"/>
                  <a:sym typeface="Cormorant Garamond Light"/>
                </a:rPr>
                <a:t>Classic Minimal </a:t>
              </a:r>
              <a:endParaRPr sz="700"/>
            </a:p>
          </p:txBody>
        </p:sp>
        <p:sp>
          <p:nvSpPr>
            <p:cNvPr id="156" name="Google Shape;156;p23"/>
            <p:cNvSpPr txBox="1"/>
            <p:nvPr/>
          </p:nvSpPr>
          <p:spPr>
            <a:xfrm>
              <a:off x="534335" y="1948327"/>
              <a:ext cx="7091100" cy="11904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i="0" lang="en" sz="2900" u="none" cap="none" strike="noStrike">
                  <a:solidFill>
                    <a:srgbClr val="000000"/>
                  </a:solidFill>
                  <a:latin typeface="Cormorant Garamond"/>
                  <a:ea typeface="Cormorant Garamond"/>
                  <a:cs typeface="Cormorant Garamond"/>
                  <a:sym typeface="Cormorant Garamond"/>
                </a:rPr>
                <a:t>YEARBOOK</a:t>
              </a:r>
              <a:endParaRPr sz="700"/>
            </a:p>
          </p:txBody>
        </p:sp>
      </p:grpSp>
      <p:cxnSp>
        <p:nvCxnSpPr>
          <p:cNvPr id="157" name="Google Shape;157;p23"/>
          <p:cNvCxnSpPr/>
          <p:nvPr/>
        </p:nvCxnSpPr>
        <p:spPr>
          <a:xfrm>
            <a:off x="514350" y="4619625"/>
            <a:ext cx="8115300" cy="0"/>
          </a:xfrm>
          <a:prstGeom prst="straightConnector1">
            <a:avLst/>
          </a:prstGeom>
          <a:noFill/>
          <a:ln cap="flat" cmpd="sng" w="9525">
            <a:solidFill>
              <a:srgbClr val="000000"/>
            </a:solidFill>
            <a:prstDash val="solid"/>
            <a:round/>
            <a:headEnd len="sm" w="sm" type="none"/>
            <a:tailEnd len="sm" w="sm" type="none"/>
          </a:ln>
        </p:spPr>
      </p:cxnSp>
      <p:cxnSp>
        <p:nvCxnSpPr>
          <p:cNvPr id="158" name="Google Shape;158;p23"/>
          <p:cNvCxnSpPr/>
          <p:nvPr/>
        </p:nvCxnSpPr>
        <p:spPr>
          <a:xfrm>
            <a:off x="514350" y="4229529"/>
            <a:ext cx="8115300" cy="0"/>
          </a:xfrm>
          <a:prstGeom prst="straightConnector1">
            <a:avLst/>
          </a:prstGeom>
          <a:noFill/>
          <a:ln cap="flat" cmpd="sng" w="9525">
            <a:solidFill>
              <a:srgbClr val="000000"/>
            </a:solidFill>
            <a:prstDash val="solid"/>
            <a:round/>
            <a:headEnd len="sm" w="sm" type="none"/>
            <a:tailEnd len="sm" w="sm" type="none"/>
          </a:ln>
        </p:spPr>
      </p:cxnSp>
      <p:cxnSp>
        <p:nvCxnSpPr>
          <p:cNvPr id="159" name="Google Shape;159;p23"/>
          <p:cNvCxnSpPr/>
          <p:nvPr/>
        </p:nvCxnSpPr>
        <p:spPr>
          <a:xfrm>
            <a:off x="514350" y="509588"/>
            <a:ext cx="8115300" cy="0"/>
          </a:xfrm>
          <a:prstGeom prst="straightConnector1">
            <a:avLst/>
          </a:prstGeom>
          <a:noFill/>
          <a:ln cap="flat" cmpd="sng" w="9525">
            <a:solidFill>
              <a:srgbClr val="000000"/>
            </a:solidFill>
            <a:prstDash val="solid"/>
            <a:round/>
            <a:headEnd len="sm" w="sm" type="none"/>
            <a:tailEnd len="sm" w="sm" type="none"/>
          </a:ln>
        </p:spPr>
      </p:cxnSp>
      <p:sp>
        <p:nvSpPr>
          <p:cNvPr id="160" name="Google Shape;160;p23"/>
          <p:cNvSpPr txBox="1"/>
          <p:nvPr/>
        </p:nvSpPr>
        <p:spPr>
          <a:xfrm>
            <a:off x="2968463" y="4334884"/>
            <a:ext cx="3207074" cy="1698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CLASS 2023</a:t>
            </a:r>
            <a:endParaRPr sz="700"/>
          </a:p>
        </p:txBody>
      </p:sp>
      <p:sp>
        <p:nvSpPr>
          <p:cNvPr id="161" name="Google Shape;161;p23"/>
          <p:cNvSpPr/>
          <p:nvPr/>
        </p:nvSpPr>
        <p:spPr>
          <a:xfrm rot="5400000">
            <a:off x="7381698" y="3265069"/>
            <a:ext cx="3524604" cy="1928920"/>
          </a:xfrm>
          <a:custGeom>
            <a:rect b="b" l="l" r="r" t="t"/>
            <a:pathLst>
              <a:path extrusionOk="0" h="3857839" w="7049207">
                <a:moveTo>
                  <a:pt x="0" y="0"/>
                </a:moveTo>
                <a:lnTo>
                  <a:pt x="7049208" y="0"/>
                </a:lnTo>
                <a:lnTo>
                  <a:pt x="7049208" y="3857839"/>
                </a:lnTo>
                <a:lnTo>
                  <a:pt x="0" y="3857839"/>
                </a:lnTo>
                <a:lnTo>
                  <a:pt x="0" y="0"/>
                </a:lnTo>
                <a:close/>
              </a:path>
            </a:pathLst>
          </a:custGeom>
          <a:blipFill rotWithShape="1">
            <a:blip r:embed="rId4">
              <a:alphaModFix/>
            </a:blip>
            <a:stretch>
              <a:fillRect b="0" l="0" r="0" t="0"/>
            </a:stretch>
          </a:blipFill>
          <a:ln>
            <a:noFill/>
          </a:ln>
        </p:spPr>
      </p:sp>
      <p:sp>
        <p:nvSpPr>
          <p:cNvPr id="162" name="Google Shape;162;p23"/>
          <p:cNvSpPr/>
          <p:nvPr/>
        </p:nvSpPr>
        <p:spPr>
          <a:xfrm rot="5400000">
            <a:off x="-1349115" y="219233"/>
            <a:ext cx="3524604" cy="1928920"/>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32"/>
          <p:cNvPicPr preferRelativeResize="0"/>
          <p:nvPr/>
        </p:nvPicPr>
        <p:blipFill rotWithShape="1">
          <a:blip r:embed="rId3">
            <a:alphaModFix/>
          </a:blip>
          <a:srcRect b="31261" l="0" r="0" t="31261"/>
          <a:stretch/>
        </p:blipFill>
        <p:spPr>
          <a:xfrm>
            <a:off x="0" y="0"/>
            <a:ext cx="9144000" cy="5143500"/>
          </a:xfrm>
          <a:prstGeom prst="rect">
            <a:avLst/>
          </a:prstGeom>
          <a:noFill/>
          <a:ln>
            <a:noFill/>
          </a:ln>
        </p:spPr>
      </p:pic>
      <p:cxnSp>
        <p:nvCxnSpPr>
          <p:cNvPr id="314" name="Google Shape;314;p32"/>
          <p:cNvCxnSpPr/>
          <p:nvPr/>
        </p:nvCxnSpPr>
        <p:spPr>
          <a:xfrm>
            <a:off x="514350" y="4786724"/>
            <a:ext cx="8115300" cy="0"/>
          </a:xfrm>
          <a:prstGeom prst="straightConnector1">
            <a:avLst/>
          </a:prstGeom>
          <a:noFill/>
          <a:ln cap="flat" cmpd="sng" w="9525">
            <a:solidFill>
              <a:srgbClr val="000000"/>
            </a:solidFill>
            <a:prstDash val="solid"/>
            <a:round/>
            <a:headEnd len="sm" w="sm" type="none"/>
            <a:tailEnd len="sm" w="sm" type="none"/>
          </a:ln>
        </p:spPr>
      </p:cxnSp>
      <p:sp>
        <p:nvSpPr>
          <p:cNvPr id="315" name="Google Shape;315;p32"/>
          <p:cNvSpPr txBox="1"/>
          <p:nvPr/>
        </p:nvSpPr>
        <p:spPr>
          <a:xfrm>
            <a:off x="2968463" y="4887316"/>
            <a:ext cx="3207074" cy="1698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CLASS 2023</a:t>
            </a:r>
            <a:endParaRPr sz="700"/>
          </a:p>
        </p:txBody>
      </p:sp>
      <p:sp>
        <p:nvSpPr>
          <p:cNvPr id="316" name="Google Shape;316;p32"/>
          <p:cNvSpPr txBox="1"/>
          <p:nvPr/>
        </p:nvSpPr>
        <p:spPr>
          <a:xfrm>
            <a:off x="514350" y="1804988"/>
            <a:ext cx="2627760" cy="1528763"/>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 sz="5000" u="none" cap="none" strike="noStrike">
                <a:solidFill>
                  <a:srgbClr val="000000"/>
                </a:solidFill>
                <a:latin typeface="Cormorant Garamond Light"/>
                <a:ea typeface="Cormorant Garamond Light"/>
                <a:cs typeface="Cormorant Garamond Light"/>
                <a:sym typeface="Cormorant Garamond Light"/>
              </a:rPr>
              <a:t>Highlights of the Year</a:t>
            </a:r>
            <a:endParaRPr sz="700"/>
          </a:p>
        </p:txBody>
      </p:sp>
      <p:sp>
        <p:nvSpPr>
          <p:cNvPr id="317" name="Google Shape;317;p32"/>
          <p:cNvSpPr txBox="1"/>
          <p:nvPr/>
        </p:nvSpPr>
        <p:spPr>
          <a:xfrm>
            <a:off x="3888122" y="984420"/>
            <a:ext cx="2068701" cy="52863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ADD A MAIN POINT</a:t>
            </a:r>
            <a:endParaRPr sz="700"/>
          </a:p>
        </p:txBody>
      </p:sp>
      <p:sp>
        <p:nvSpPr>
          <p:cNvPr id="318" name="Google Shape;318;p32"/>
          <p:cNvSpPr txBox="1"/>
          <p:nvPr/>
        </p:nvSpPr>
        <p:spPr>
          <a:xfrm>
            <a:off x="3888122" y="3060177"/>
            <a:ext cx="2068701" cy="52863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ADD A MAIN POINT</a:t>
            </a:r>
            <a:endParaRPr sz="700"/>
          </a:p>
        </p:txBody>
      </p:sp>
      <p:sp>
        <p:nvSpPr>
          <p:cNvPr id="319" name="Google Shape;319;p32"/>
          <p:cNvSpPr txBox="1"/>
          <p:nvPr/>
        </p:nvSpPr>
        <p:spPr>
          <a:xfrm>
            <a:off x="6526804" y="984420"/>
            <a:ext cx="2068700" cy="52863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ADD A MAIN POINT</a:t>
            </a:r>
            <a:endParaRPr sz="700"/>
          </a:p>
        </p:txBody>
      </p:sp>
      <p:sp>
        <p:nvSpPr>
          <p:cNvPr id="320" name="Google Shape;320;p32"/>
          <p:cNvSpPr txBox="1"/>
          <p:nvPr/>
        </p:nvSpPr>
        <p:spPr>
          <a:xfrm>
            <a:off x="6526804" y="3060177"/>
            <a:ext cx="2068700" cy="52863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ADD A MAIN POINT</a:t>
            </a:r>
            <a:endParaRPr sz="700"/>
          </a:p>
        </p:txBody>
      </p:sp>
      <p:cxnSp>
        <p:nvCxnSpPr>
          <p:cNvPr id="321" name="Google Shape;321;p32"/>
          <p:cNvCxnSpPr/>
          <p:nvPr/>
        </p:nvCxnSpPr>
        <p:spPr>
          <a:xfrm rot="10800000">
            <a:off x="6065899" y="1017757"/>
            <a:ext cx="0" cy="3036032"/>
          </a:xfrm>
          <a:prstGeom prst="straightConnector1">
            <a:avLst/>
          </a:prstGeom>
          <a:noFill/>
          <a:ln cap="flat" cmpd="sng" w="9525">
            <a:solidFill>
              <a:srgbClr val="000000"/>
            </a:solidFill>
            <a:prstDash val="solid"/>
            <a:round/>
            <a:headEnd len="sm" w="sm" type="none"/>
            <a:tailEnd len="sm" w="sm" type="none"/>
          </a:ln>
        </p:spPr>
      </p:cxnSp>
      <p:cxnSp>
        <p:nvCxnSpPr>
          <p:cNvPr id="322" name="Google Shape;322;p32"/>
          <p:cNvCxnSpPr/>
          <p:nvPr/>
        </p:nvCxnSpPr>
        <p:spPr>
          <a:xfrm>
            <a:off x="3888122" y="2566988"/>
            <a:ext cx="4741529" cy="0"/>
          </a:xfrm>
          <a:prstGeom prst="straightConnector1">
            <a:avLst/>
          </a:prstGeom>
          <a:noFill/>
          <a:ln cap="flat" cmpd="sng" w="9525">
            <a:solidFill>
              <a:srgbClr val="000000"/>
            </a:solidFill>
            <a:prstDash val="solid"/>
            <a:round/>
            <a:headEnd len="sm" w="sm" type="none"/>
            <a:tailEnd len="sm" w="sm" type="none"/>
          </a:ln>
        </p:spPr>
      </p:cxnSp>
      <p:sp>
        <p:nvSpPr>
          <p:cNvPr id="323" name="Google Shape;323;p32"/>
          <p:cNvSpPr txBox="1"/>
          <p:nvPr/>
        </p:nvSpPr>
        <p:spPr>
          <a:xfrm>
            <a:off x="3888122" y="1674030"/>
            <a:ext cx="1405800" cy="2772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Elaborate on what you want to discuss.</a:t>
            </a:r>
            <a:endParaRPr sz="700"/>
          </a:p>
        </p:txBody>
      </p:sp>
      <p:sp>
        <p:nvSpPr>
          <p:cNvPr id="324" name="Google Shape;324;p32"/>
          <p:cNvSpPr txBox="1"/>
          <p:nvPr/>
        </p:nvSpPr>
        <p:spPr>
          <a:xfrm>
            <a:off x="3888122" y="3748037"/>
            <a:ext cx="1405800" cy="2772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Elaborate on what you want to discuss.</a:t>
            </a:r>
            <a:endParaRPr sz="700"/>
          </a:p>
        </p:txBody>
      </p:sp>
      <p:sp>
        <p:nvSpPr>
          <p:cNvPr id="325" name="Google Shape;325;p32"/>
          <p:cNvSpPr txBox="1"/>
          <p:nvPr/>
        </p:nvSpPr>
        <p:spPr>
          <a:xfrm>
            <a:off x="6526804" y="1674030"/>
            <a:ext cx="1330200" cy="2772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Elaborate on what you want to discuss.</a:t>
            </a:r>
            <a:endParaRPr sz="700"/>
          </a:p>
        </p:txBody>
      </p:sp>
      <p:sp>
        <p:nvSpPr>
          <p:cNvPr id="326" name="Google Shape;326;p32"/>
          <p:cNvSpPr txBox="1"/>
          <p:nvPr/>
        </p:nvSpPr>
        <p:spPr>
          <a:xfrm>
            <a:off x="6526804" y="3748037"/>
            <a:ext cx="1489800" cy="2772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Elaborate on what you want to discuss.</a:t>
            </a:r>
            <a:endParaRPr sz="700"/>
          </a:p>
        </p:txBody>
      </p:sp>
      <p:sp>
        <p:nvSpPr>
          <p:cNvPr id="327" name="Google Shape;327;p32"/>
          <p:cNvSpPr/>
          <p:nvPr/>
        </p:nvSpPr>
        <p:spPr>
          <a:xfrm>
            <a:off x="-556141" y="-557767"/>
            <a:ext cx="3524604" cy="1928920"/>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4">
              <a:alphaModFix/>
            </a:blip>
            <a:stretch>
              <a:fillRect b="0" l="0" r="0" t="0"/>
            </a:stretch>
          </a:blipFill>
          <a:ln>
            <a:noFill/>
          </a:ln>
        </p:spPr>
      </p:sp>
      <p:sp>
        <p:nvSpPr>
          <p:cNvPr id="328" name="Google Shape;328;p32"/>
          <p:cNvSpPr/>
          <p:nvPr/>
        </p:nvSpPr>
        <p:spPr>
          <a:xfrm>
            <a:off x="8473744" y="2714777"/>
            <a:ext cx="3524604" cy="1928920"/>
          </a:xfrm>
          <a:custGeom>
            <a:rect b="b" l="l" r="r" t="t"/>
            <a:pathLst>
              <a:path extrusionOk="0" h="3857839" w="7049207">
                <a:moveTo>
                  <a:pt x="0" y="0"/>
                </a:moveTo>
                <a:lnTo>
                  <a:pt x="7049207" y="0"/>
                </a:lnTo>
                <a:lnTo>
                  <a:pt x="7049207" y="3857838"/>
                </a:lnTo>
                <a:lnTo>
                  <a:pt x="0" y="3857838"/>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p33"/>
          <p:cNvPicPr preferRelativeResize="0"/>
          <p:nvPr/>
        </p:nvPicPr>
        <p:blipFill rotWithShape="1">
          <a:blip r:embed="rId3">
            <a:alphaModFix/>
          </a:blip>
          <a:srcRect b="31261" l="0" r="0" t="31261"/>
          <a:stretch/>
        </p:blipFill>
        <p:spPr>
          <a:xfrm>
            <a:off x="0" y="0"/>
            <a:ext cx="9144000" cy="5143500"/>
          </a:xfrm>
          <a:prstGeom prst="rect">
            <a:avLst/>
          </a:prstGeom>
          <a:noFill/>
          <a:ln>
            <a:noFill/>
          </a:ln>
        </p:spPr>
      </p:pic>
      <p:cxnSp>
        <p:nvCxnSpPr>
          <p:cNvPr id="334" name="Google Shape;334;p33"/>
          <p:cNvCxnSpPr/>
          <p:nvPr/>
        </p:nvCxnSpPr>
        <p:spPr>
          <a:xfrm>
            <a:off x="514350" y="4786724"/>
            <a:ext cx="8115300" cy="0"/>
          </a:xfrm>
          <a:prstGeom prst="straightConnector1">
            <a:avLst/>
          </a:prstGeom>
          <a:noFill/>
          <a:ln cap="flat" cmpd="sng" w="9525">
            <a:solidFill>
              <a:srgbClr val="000000"/>
            </a:solidFill>
            <a:prstDash val="solid"/>
            <a:round/>
            <a:headEnd len="sm" w="sm" type="none"/>
            <a:tailEnd len="sm" w="sm" type="none"/>
          </a:ln>
        </p:spPr>
      </p:cxnSp>
      <p:cxnSp>
        <p:nvCxnSpPr>
          <p:cNvPr id="335" name="Google Shape;335;p33"/>
          <p:cNvCxnSpPr/>
          <p:nvPr/>
        </p:nvCxnSpPr>
        <p:spPr>
          <a:xfrm>
            <a:off x="514350" y="1707325"/>
            <a:ext cx="2157895" cy="0"/>
          </a:xfrm>
          <a:prstGeom prst="straightConnector1">
            <a:avLst/>
          </a:prstGeom>
          <a:noFill/>
          <a:ln cap="flat" cmpd="sng" w="9525">
            <a:solidFill>
              <a:srgbClr val="000000"/>
            </a:solidFill>
            <a:prstDash val="solid"/>
            <a:round/>
            <a:headEnd len="sm" w="sm" type="none"/>
            <a:tailEnd len="sm" w="sm" type="none"/>
          </a:ln>
        </p:spPr>
      </p:cxnSp>
      <p:sp>
        <p:nvSpPr>
          <p:cNvPr id="336" name="Google Shape;336;p33"/>
          <p:cNvSpPr txBox="1"/>
          <p:nvPr/>
        </p:nvSpPr>
        <p:spPr>
          <a:xfrm>
            <a:off x="2968463" y="4887316"/>
            <a:ext cx="3207074" cy="1698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CLASS 2023</a:t>
            </a:r>
            <a:endParaRPr sz="700"/>
          </a:p>
        </p:txBody>
      </p:sp>
      <p:sp>
        <p:nvSpPr>
          <p:cNvPr id="337" name="Google Shape;337;p33"/>
          <p:cNvSpPr txBox="1"/>
          <p:nvPr/>
        </p:nvSpPr>
        <p:spPr>
          <a:xfrm>
            <a:off x="514350" y="1860931"/>
            <a:ext cx="2233826" cy="52863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MOMENTS OF THE YEAR</a:t>
            </a:r>
            <a:endParaRPr sz="700"/>
          </a:p>
        </p:txBody>
      </p:sp>
      <p:pic>
        <p:nvPicPr>
          <p:cNvPr id="338" name="Google Shape;338;p33"/>
          <p:cNvPicPr preferRelativeResize="0"/>
          <p:nvPr/>
        </p:nvPicPr>
        <p:blipFill rotWithShape="1">
          <a:blip r:embed="rId4">
            <a:alphaModFix/>
          </a:blip>
          <a:srcRect b="17715" l="0" r="0" t="31409"/>
          <a:stretch/>
        </p:blipFill>
        <p:spPr>
          <a:xfrm>
            <a:off x="6175538" y="2571750"/>
            <a:ext cx="2454113" cy="1870462"/>
          </a:xfrm>
          <a:prstGeom prst="rect">
            <a:avLst/>
          </a:prstGeom>
          <a:noFill/>
          <a:ln>
            <a:noFill/>
          </a:ln>
        </p:spPr>
      </p:pic>
      <p:pic>
        <p:nvPicPr>
          <p:cNvPr id="339" name="Google Shape;339;p33"/>
          <p:cNvPicPr preferRelativeResize="0"/>
          <p:nvPr/>
        </p:nvPicPr>
        <p:blipFill rotWithShape="1">
          <a:blip r:embed="rId5">
            <a:alphaModFix/>
          </a:blip>
          <a:srcRect b="0" l="11701" r="11700" t="0"/>
          <a:stretch/>
        </p:blipFill>
        <p:spPr>
          <a:xfrm>
            <a:off x="6175538" y="0"/>
            <a:ext cx="2454113" cy="2439018"/>
          </a:xfrm>
          <a:prstGeom prst="rect">
            <a:avLst/>
          </a:prstGeom>
          <a:noFill/>
          <a:ln>
            <a:noFill/>
          </a:ln>
        </p:spPr>
      </p:pic>
      <p:pic>
        <p:nvPicPr>
          <p:cNvPr id="340" name="Google Shape;340;p33"/>
          <p:cNvPicPr preferRelativeResize="0"/>
          <p:nvPr/>
        </p:nvPicPr>
        <p:blipFill rotWithShape="1">
          <a:blip r:embed="rId6">
            <a:alphaModFix/>
          </a:blip>
          <a:srcRect b="23101" l="0" r="0" t="23101"/>
          <a:stretch/>
        </p:blipFill>
        <p:spPr>
          <a:xfrm>
            <a:off x="2968463" y="0"/>
            <a:ext cx="3020576" cy="2439018"/>
          </a:xfrm>
          <a:prstGeom prst="rect">
            <a:avLst/>
          </a:prstGeom>
          <a:noFill/>
          <a:ln>
            <a:noFill/>
          </a:ln>
        </p:spPr>
      </p:pic>
      <p:pic>
        <p:nvPicPr>
          <p:cNvPr id="341" name="Google Shape;341;p33"/>
          <p:cNvPicPr preferRelativeResize="0"/>
          <p:nvPr/>
        </p:nvPicPr>
        <p:blipFill rotWithShape="1">
          <a:blip r:embed="rId7">
            <a:alphaModFix/>
          </a:blip>
          <a:srcRect b="24359" l="0" r="0" t="24359"/>
          <a:stretch/>
        </p:blipFill>
        <p:spPr>
          <a:xfrm>
            <a:off x="514350" y="2571750"/>
            <a:ext cx="5474689" cy="1870462"/>
          </a:xfrm>
          <a:prstGeom prst="rect">
            <a:avLst/>
          </a:prstGeom>
          <a:noFill/>
          <a:ln>
            <a:noFill/>
          </a:ln>
        </p:spPr>
      </p:pic>
      <p:sp>
        <p:nvSpPr>
          <p:cNvPr id="342" name="Google Shape;342;p33"/>
          <p:cNvSpPr/>
          <p:nvPr/>
        </p:nvSpPr>
        <p:spPr>
          <a:xfrm>
            <a:off x="-852359" y="-557767"/>
            <a:ext cx="3524604" cy="1928920"/>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p34"/>
          <p:cNvPicPr preferRelativeResize="0"/>
          <p:nvPr/>
        </p:nvPicPr>
        <p:blipFill rotWithShape="1">
          <a:blip r:embed="rId3">
            <a:alphaModFix/>
          </a:blip>
          <a:srcRect b="31261" l="0" r="0" t="31261"/>
          <a:stretch/>
        </p:blipFill>
        <p:spPr>
          <a:xfrm>
            <a:off x="0" y="0"/>
            <a:ext cx="9144000" cy="5143500"/>
          </a:xfrm>
          <a:prstGeom prst="rect">
            <a:avLst/>
          </a:prstGeom>
          <a:noFill/>
          <a:ln>
            <a:noFill/>
          </a:ln>
        </p:spPr>
      </p:pic>
      <p:cxnSp>
        <p:nvCxnSpPr>
          <p:cNvPr id="348" name="Google Shape;348;p34"/>
          <p:cNvCxnSpPr/>
          <p:nvPr/>
        </p:nvCxnSpPr>
        <p:spPr>
          <a:xfrm>
            <a:off x="514350" y="4786724"/>
            <a:ext cx="8115300" cy="0"/>
          </a:xfrm>
          <a:prstGeom prst="straightConnector1">
            <a:avLst/>
          </a:prstGeom>
          <a:noFill/>
          <a:ln cap="flat" cmpd="sng" w="9525">
            <a:solidFill>
              <a:srgbClr val="000000"/>
            </a:solidFill>
            <a:prstDash val="solid"/>
            <a:round/>
            <a:headEnd len="sm" w="sm" type="none"/>
            <a:tailEnd len="sm" w="sm" type="none"/>
          </a:ln>
        </p:spPr>
      </p:cxnSp>
      <p:cxnSp>
        <p:nvCxnSpPr>
          <p:cNvPr id="349" name="Google Shape;349;p34"/>
          <p:cNvCxnSpPr/>
          <p:nvPr/>
        </p:nvCxnSpPr>
        <p:spPr>
          <a:xfrm>
            <a:off x="514350" y="509588"/>
            <a:ext cx="8115300" cy="0"/>
          </a:xfrm>
          <a:prstGeom prst="straightConnector1">
            <a:avLst/>
          </a:prstGeom>
          <a:noFill/>
          <a:ln cap="flat" cmpd="sng" w="9525">
            <a:solidFill>
              <a:srgbClr val="000000"/>
            </a:solidFill>
            <a:prstDash val="solid"/>
            <a:round/>
            <a:headEnd len="sm" w="sm" type="none"/>
            <a:tailEnd len="sm" w="sm" type="none"/>
          </a:ln>
        </p:spPr>
      </p:cxnSp>
      <p:sp>
        <p:nvSpPr>
          <p:cNvPr id="350" name="Google Shape;350;p34"/>
          <p:cNvSpPr txBox="1"/>
          <p:nvPr/>
        </p:nvSpPr>
        <p:spPr>
          <a:xfrm>
            <a:off x="2968463" y="4887316"/>
            <a:ext cx="3207074" cy="1698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CLASS 2023</a:t>
            </a:r>
            <a:endParaRPr sz="700"/>
          </a:p>
        </p:txBody>
      </p:sp>
      <p:grpSp>
        <p:nvGrpSpPr>
          <p:cNvPr id="351" name="Google Shape;351;p34"/>
          <p:cNvGrpSpPr/>
          <p:nvPr/>
        </p:nvGrpSpPr>
        <p:grpSpPr>
          <a:xfrm>
            <a:off x="2360916" y="1217313"/>
            <a:ext cx="4422169" cy="2705302"/>
            <a:chOff x="0" y="-9525"/>
            <a:chExt cx="11792449" cy="7214139"/>
          </a:xfrm>
        </p:grpSpPr>
        <p:sp>
          <p:nvSpPr>
            <p:cNvPr id="352" name="Google Shape;352;p34"/>
            <p:cNvSpPr txBox="1"/>
            <p:nvPr/>
          </p:nvSpPr>
          <p:spPr>
            <a:xfrm>
              <a:off x="0" y="-9525"/>
              <a:ext cx="11792400" cy="6156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5000" u="none" cap="none" strike="noStrike">
                  <a:solidFill>
                    <a:srgbClr val="000000"/>
                  </a:solidFill>
                  <a:latin typeface="Cormorant Garamond Light"/>
                  <a:ea typeface="Cormorant Garamond Light"/>
                  <a:cs typeface="Cormorant Garamond Light"/>
                  <a:sym typeface="Cormorant Garamond Light"/>
                </a:rPr>
                <a:t>Write an original statement or inspiring quote</a:t>
              </a:r>
              <a:endParaRPr sz="700"/>
            </a:p>
          </p:txBody>
        </p:sp>
        <p:sp>
          <p:nvSpPr>
            <p:cNvPr id="353" name="Google Shape;353;p34"/>
            <p:cNvSpPr txBox="1"/>
            <p:nvPr/>
          </p:nvSpPr>
          <p:spPr>
            <a:xfrm>
              <a:off x="0" y="6817899"/>
              <a:ext cx="11792449" cy="386715"/>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900" u="none" cap="none" strike="noStrike">
                  <a:solidFill>
                    <a:srgbClr val="000000"/>
                  </a:solidFill>
                  <a:latin typeface="Nunito"/>
                  <a:ea typeface="Nunito"/>
                  <a:cs typeface="Nunito"/>
                  <a:sym typeface="Nunito"/>
                </a:rPr>
                <a:t>— Include a credit, citation, or supporting message</a:t>
              </a:r>
              <a:endParaRPr sz="700"/>
            </a:p>
          </p:txBody>
        </p:sp>
      </p:grpSp>
      <p:sp>
        <p:nvSpPr>
          <p:cNvPr id="354" name="Google Shape;354;p34"/>
          <p:cNvSpPr/>
          <p:nvPr/>
        </p:nvSpPr>
        <p:spPr>
          <a:xfrm rot="5400000">
            <a:off x="-486706" y="-75232"/>
            <a:ext cx="3524604" cy="1928920"/>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4">
              <a:alphaModFix/>
            </a:blip>
            <a:stretch>
              <a:fillRect b="0" l="0" r="0" t="0"/>
            </a:stretch>
          </a:blipFill>
          <a:ln>
            <a:noFill/>
          </a:ln>
        </p:spPr>
      </p:sp>
      <p:sp>
        <p:nvSpPr>
          <p:cNvPr id="355" name="Google Shape;355;p34"/>
          <p:cNvSpPr/>
          <p:nvPr/>
        </p:nvSpPr>
        <p:spPr>
          <a:xfrm rot="5400000">
            <a:off x="6075730" y="3393405"/>
            <a:ext cx="3524604" cy="1928920"/>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35"/>
          <p:cNvPicPr preferRelativeResize="0"/>
          <p:nvPr/>
        </p:nvPicPr>
        <p:blipFill rotWithShape="1">
          <a:blip r:embed="rId3">
            <a:alphaModFix/>
          </a:blip>
          <a:srcRect b="31261" l="0" r="0" t="31261"/>
          <a:stretch/>
        </p:blipFill>
        <p:spPr>
          <a:xfrm>
            <a:off x="0" y="0"/>
            <a:ext cx="9144000" cy="5143500"/>
          </a:xfrm>
          <a:prstGeom prst="rect">
            <a:avLst/>
          </a:prstGeom>
          <a:noFill/>
          <a:ln>
            <a:noFill/>
          </a:ln>
        </p:spPr>
      </p:pic>
      <p:cxnSp>
        <p:nvCxnSpPr>
          <p:cNvPr id="361" name="Google Shape;361;p35"/>
          <p:cNvCxnSpPr/>
          <p:nvPr/>
        </p:nvCxnSpPr>
        <p:spPr>
          <a:xfrm>
            <a:off x="514350" y="4786724"/>
            <a:ext cx="8115300" cy="0"/>
          </a:xfrm>
          <a:prstGeom prst="straightConnector1">
            <a:avLst/>
          </a:prstGeom>
          <a:noFill/>
          <a:ln cap="flat" cmpd="sng" w="9525">
            <a:solidFill>
              <a:srgbClr val="000000"/>
            </a:solidFill>
            <a:prstDash val="solid"/>
            <a:round/>
            <a:headEnd len="sm" w="sm" type="none"/>
            <a:tailEnd len="sm" w="sm" type="none"/>
          </a:ln>
        </p:spPr>
      </p:cxnSp>
      <p:cxnSp>
        <p:nvCxnSpPr>
          <p:cNvPr id="362" name="Google Shape;362;p35"/>
          <p:cNvCxnSpPr/>
          <p:nvPr/>
        </p:nvCxnSpPr>
        <p:spPr>
          <a:xfrm flipH="1">
            <a:off x="8620122" y="1442932"/>
            <a:ext cx="9530" cy="2983680"/>
          </a:xfrm>
          <a:prstGeom prst="straightConnector1">
            <a:avLst/>
          </a:prstGeom>
          <a:noFill/>
          <a:ln cap="flat" cmpd="sng" w="9525">
            <a:solidFill>
              <a:srgbClr val="000000"/>
            </a:solidFill>
            <a:prstDash val="solid"/>
            <a:round/>
            <a:headEnd len="sm" w="sm" type="none"/>
            <a:tailEnd len="sm" w="sm" type="none"/>
          </a:ln>
        </p:spPr>
      </p:cxnSp>
      <p:cxnSp>
        <p:nvCxnSpPr>
          <p:cNvPr id="363" name="Google Shape;363;p35"/>
          <p:cNvCxnSpPr/>
          <p:nvPr/>
        </p:nvCxnSpPr>
        <p:spPr>
          <a:xfrm flipH="1">
            <a:off x="500054" y="1442932"/>
            <a:ext cx="9531" cy="2983680"/>
          </a:xfrm>
          <a:prstGeom prst="straightConnector1">
            <a:avLst/>
          </a:prstGeom>
          <a:noFill/>
          <a:ln cap="flat" cmpd="sng" w="9525">
            <a:solidFill>
              <a:srgbClr val="000000"/>
            </a:solidFill>
            <a:prstDash val="solid"/>
            <a:round/>
            <a:headEnd len="sm" w="sm" type="none"/>
            <a:tailEnd len="sm" w="sm" type="none"/>
          </a:ln>
        </p:spPr>
      </p:cxnSp>
      <p:cxnSp>
        <p:nvCxnSpPr>
          <p:cNvPr id="364" name="Google Shape;364;p35"/>
          <p:cNvCxnSpPr/>
          <p:nvPr/>
        </p:nvCxnSpPr>
        <p:spPr>
          <a:xfrm flipH="1">
            <a:off x="2124068" y="1442932"/>
            <a:ext cx="9531" cy="2983680"/>
          </a:xfrm>
          <a:prstGeom prst="straightConnector1">
            <a:avLst/>
          </a:prstGeom>
          <a:noFill/>
          <a:ln cap="flat" cmpd="sng" w="9525">
            <a:solidFill>
              <a:srgbClr val="000000"/>
            </a:solidFill>
            <a:prstDash val="solid"/>
            <a:round/>
            <a:headEnd len="sm" w="sm" type="none"/>
            <a:tailEnd len="sm" w="sm" type="none"/>
          </a:ln>
        </p:spPr>
      </p:cxnSp>
      <p:cxnSp>
        <p:nvCxnSpPr>
          <p:cNvPr id="365" name="Google Shape;365;p35"/>
          <p:cNvCxnSpPr/>
          <p:nvPr/>
        </p:nvCxnSpPr>
        <p:spPr>
          <a:xfrm rot="10800000">
            <a:off x="514350" y="2930010"/>
            <a:ext cx="8115300" cy="4763"/>
          </a:xfrm>
          <a:prstGeom prst="straightConnector1">
            <a:avLst/>
          </a:prstGeom>
          <a:noFill/>
          <a:ln cap="flat" cmpd="sng" w="9525">
            <a:solidFill>
              <a:srgbClr val="000000"/>
            </a:solidFill>
            <a:prstDash val="solid"/>
            <a:round/>
            <a:headEnd len="sm" w="sm" type="none"/>
            <a:tailEnd len="sm" w="sm" type="none"/>
          </a:ln>
        </p:spPr>
      </p:cxnSp>
      <p:sp>
        <p:nvSpPr>
          <p:cNvPr id="366" name="Google Shape;366;p35"/>
          <p:cNvSpPr/>
          <p:nvPr/>
        </p:nvSpPr>
        <p:spPr>
          <a:xfrm>
            <a:off x="660232" y="1442917"/>
            <a:ext cx="1313188" cy="1041256"/>
          </a:xfrm>
          <a:custGeom>
            <a:rect b="b" l="l" r="r" t="t"/>
            <a:pathLst>
              <a:path extrusionOk="0" h="2082511" w="2626376">
                <a:moveTo>
                  <a:pt x="0" y="0"/>
                </a:moveTo>
                <a:lnTo>
                  <a:pt x="2626377" y="0"/>
                </a:lnTo>
                <a:lnTo>
                  <a:pt x="2626377" y="2082511"/>
                </a:lnTo>
                <a:lnTo>
                  <a:pt x="0" y="2082511"/>
                </a:lnTo>
                <a:lnTo>
                  <a:pt x="0" y="0"/>
                </a:lnTo>
                <a:close/>
              </a:path>
            </a:pathLst>
          </a:custGeom>
          <a:blipFill rotWithShape="1">
            <a:blip r:embed="rId4">
              <a:alphaModFix/>
            </a:blip>
            <a:stretch>
              <a:fillRect b="0" l="-9505" r="-9505" t="0"/>
            </a:stretch>
          </a:blipFill>
          <a:ln>
            <a:noFill/>
          </a:ln>
        </p:spPr>
      </p:sp>
      <p:sp>
        <p:nvSpPr>
          <p:cNvPr id="367" name="Google Shape;367;p35"/>
          <p:cNvSpPr/>
          <p:nvPr/>
        </p:nvSpPr>
        <p:spPr>
          <a:xfrm>
            <a:off x="660232" y="3097251"/>
            <a:ext cx="1313188" cy="1041256"/>
          </a:xfrm>
          <a:custGeom>
            <a:rect b="b" l="l" r="r" t="t"/>
            <a:pathLst>
              <a:path extrusionOk="0" h="2082511" w="2626376">
                <a:moveTo>
                  <a:pt x="0" y="0"/>
                </a:moveTo>
                <a:lnTo>
                  <a:pt x="2626377" y="0"/>
                </a:lnTo>
                <a:lnTo>
                  <a:pt x="2626377" y="2082511"/>
                </a:lnTo>
                <a:lnTo>
                  <a:pt x="0" y="2082511"/>
                </a:lnTo>
                <a:lnTo>
                  <a:pt x="0" y="0"/>
                </a:lnTo>
                <a:close/>
              </a:path>
            </a:pathLst>
          </a:custGeom>
          <a:blipFill rotWithShape="1">
            <a:blip r:embed="rId5">
              <a:alphaModFix/>
            </a:blip>
            <a:stretch>
              <a:fillRect b="-110992" l="-29503" r="-19166" t="-70428"/>
            </a:stretch>
          </a:blipFill>
          <a:ln>
            <a:noFill/>
          </a:ln>
        </p:spPr>
      </p:sp>
      <p:sp>
        <p:nvSpPr>
          <p:cNvPr id="368" name="Google Shape;368;p35"/>
          <p:cNvSpPr/>
          <p:nvPr/>
        </p:nvSpPr>
        <p:spPr>
          <a:xfrm>
            <a:off x="2264581" y="1442917"/>
            <a:ext cx="1334606" cy="1053852"/>
          </a:xfrm>
          <a:custGeom>
            <a:rect b="b" l="l" r="r" t="t"/>
            <a:pathLst>
              <a:path extrusionOk="0" h="2107704" w="2669212">
                <a:moveTo>
                  <a:pt x="0" y="0"/>
                </a:moveTo>
                <a:lnTo>
                  <a:pt x="2669212" y="0"/>
                </a:lnTo>
                <a:lnTo>
                  <a:pt x="2669212" y="2107704"/>
                </a:lnTo>
                <a:lnTo>
                  <a:pt x="0" y="2107704"/>
                </a:lnTo>
                <a:lnTo>
                  <a:pt x="0" y="0"/>
                </a:lnTo>
                <a:close/>
              </a:path>
            </a:pathLst>
          </a:custGeom>
          <a:blipFill rotWithShape="1">
            <a:blip r:embed="rId6">
              <a:alphaModFix/>
            </a:blip>
            <a:stretch>
              <a:fillRect b="-64130" l="-78985" r="-15536" t="0"/>
            </a:stretch>
          </a:blipFill>
          <a:ln>
            <a:noFill/>
          </a:ln>
        </p:spPr>
      </p:sp>
      <p:sp>
        <p:nvSpPr>
          <p:cNvPr id="369" name="Google Shape;369;p35"/>
          <p:cNvSpPr/>
          <p:nvPr/>
        </p:nvSpPr>
        <p:spPr>
          <a:xfrm>
            <a:off x="2285999" y="3097251"/>
            <a:ext cx="1313188" cy="1041256"/>
          </a:xfrm>
          <a:custGeom>
            <a:rect b="b" l="l" r="r" t="t"/>
            <a:pathLst>
              <a:path extrusionOk="0" h="2082511" w="2626376">
                <a:moveTo>
                  <a:pt x="0" y="0"/>
                </a:moveTo>
                <a:lnTo>
                  <a:pt x="2626376" y="0"/>
                </a:lnTo>
                <a:lnTo>
                  <a:pt x="2626376" y="2082511"/>
                </a:lnTo>
                <a:lnTo>
                  <a:pt x="0" y="2082511"/>
                </a:lnTo>
                <a:lnTo>
                  <a:pt x="0" y="0"/>
                </a:lnTo>
                <a:close/>
              </a:path>
            </a:pathLst>
          </a:custGeom>
          <a:blipFill rotWithShape="1">
            <a:blip r:embed="rId7">
              <a:alphaModFix/>
            </a:blip>
            <a:stretch>
              <a:fillRect b="-21585" l="-55139" r="-56478" t="-28202"/>
            </a:stretch>
          </a:blipFill>
          <a:ln>
            <a:noFill/>
          </a:ln>
        </p:spPr>
      </p:sp>
      <p:sp>
        <p:nvSpPr>
          <p:cNvPr id="370" name="Google Shape;370;p35"/>
          <p:cNvSpPr txBox="1"/>
          <p:nvPr/>
        </p:nvSpPr>
        <p:spPr>
          <a:xfrm>
            <a:off x="2968463" y="4887316"/>
            <a:ext cx="3207074" cy="1698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CLASS 2023</a:t>
            </a:r>
            <a:endParaRPr sz="700"/>
          </a:p>
        </p:txBody>
      </p:sp>
      <p:sp>
        <p:nvSpPr>
          <p:cNvPr id="371" name="Google Shape;371;p35"/>
          <p:cNvSpPr txBox="1"/>
          <p:nvPr/>
        </p:nvSpPr>
        <p:spPr>
          <a:xfrm>
            <a:off x="445112" y="320819"/>
            <a:ext cx="8253776" cy="766763"/>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 sz="5000" u="none" cap="none" strike="noStrike">
                <a:solidFill>
                  <a:srgbClr val="000000"/>
                </a:solidFill>
                <a:latin typeface="Cormorant Garamond Light"/>
                <a:ea typeface="Cormorant Garamond Light"/>
                <a:cs typeface="Cormorant Garamond Light"/>
                <a:sym typeface="Cormorant Garamond Light"/>
              </a:rPr>
              <a:t>Our Classmates</a:t>
            </a:r>
            <a:endParaRPr sz="700"/>
          </a:p>
        </p:txBody>
      </p:sp>
      <p:cxnSp>
        <p:nvCxnSpPr>
          <p:cNvPr id="372" name="Google Shape;372;p35"/>
          <p:cNvCxnSpPr/>
          <p:nvPr/>
        </p:nvCxnSpPr>
        <p:spPr>
          <a:xfrm flipH="1">
            <a:off x="3748082" y="1442932"/>
            <a:ext cx="9531" cy="2983680"/>
          </a:xfrm>
          <a:prstGeom prst="straightConnector1">
            <a:avLst/>
          </a:prstGeom>
          <a:noFill/>
          <a:ln cap="flat" cmpd="sng" w="9525">
            <a:solidFill>
              <a:srgbClr val="000000"/>
            </a:solidFill>
            <a:prstDash val="solid"/>
            <a:round/>
            <a:headEnd len="sm" w="sm" type="none"/>
            <a:tailEnd len="sm" w="sm" type="none"/>
          </a:ln>
        </p:spPr>
      </p:cxnSp>
      <p:cxnSp>
        <p:nvCxnSpPr>
          <p:cNvPr id="373" name="Google Shape;373;p35"/>
          <p:cNvCxnSpPr/>
          <p:nvPr/>
        </p:nvCxnSpPr>
        <p:spPr>
          <a:xfrm flipH="1">
            <a:off x="5372095" y="1442932"/>
            <a:ext cx="9531" cy="2983680"/>
          </a:xfrm>
          <a:prstGeom prst="straightConnector1">
            <a:avLst/>
          </a:prstGeom>
          <a:noFill/>
          <a:ln cap="flat" cmpd="sng" w="9525">
            <a:solidFill>
              <a:srgbClr val="000000"/>
            </a:solidFill>
            <a:prstDash val="solid"/>
            <a:round/>
            <a:headEnd len="sm" w="sm" type="none"/>
            <a:tailEnd len="sm" w="sm" type="none"/>
          </a:ln>
        </p:spPr>
      </p:cxnSp>
      <p:cxnSp>
        <p:nvCxnSpPr>
          <p:cNvPr id="374" name="Google Shape;374;p35"/>
          <p:cNvCxnSpPr/>
          <p:nvPr/>
        </p:nvCxnSpPr>
        <p:spPr>
          <a:xfrm flipH="1">
            <a:off x="6996109" y="1442932"/>
            <a:ext cx="9530" cy="2983680"/>
          </a:xfrm>
          <a:prstGeom prst="straightConnector1">
            <a:avLst/>
          </a:prstGeom>
          <a:noFill/>
          <a:ln cap="flat" cmpd="sng" w="9525">
            <a:solidFill>
              <a:srgbClr val="000000"/>
            </a:solidFill>
            <a:prstDash val="solid"/>
            <a:round/>
            <a:headEnd len="sm" w="sm" type="none"/>
            <a:tailEnd len="sm" w="sm" type="none"/>
          </a:ln>
        </p:spPr>
      </p:cxnSp>
      <p:sp>
        <p:nvSpPr>
          <p:cNvPr id="375" name="Google Shape;375;p35"/>
          <p:cNvSpPr txBox="1"/>
          <p:nvPr/>
        </p:nvSpPr>
        <p:spPr>
          <a:xfrm>
            <a:off x="660232" y="2622839"/>
            <a:ext cx="1313188" cy="14945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900" u="none" cap="none" strike="noStrike">
                <a:solidFill>
                  <a:srgbClr val="000000"/>
                </a:solidFill>
                <a:latin typeface="Nunito"/>
                <a:ea typeface="Nunito"/>
                <a:cs typeface="Nunito"/>
                <a:sym typeface="Nunito"/>
              </a:rPr>
              <a:t>Student 1</a:t>
            </a:r>
            <a:endParaRPr sz="700"/>
          </a:p>
        </p:txBody>
      </p:sp>
      <p:sp>
        <p:nvSpPr>
          <p:cNvPr id="376" name="Google Shape;376;p35"/>
          <p:cNvSpPr txBox="1"/>
          <p:nvPr/>
        </p:nvSpPr>
        <p:spPr>
          <a:xfrm>
            <a:off x="660232" y="4277174"/>
            <a:ext cx="1313188" cy="14945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900" u="none" cap="none" strike="noStrike">
                <a:solidFill>
                  <a:srgbClr val="000000"/>
                </a:solidFill>
                <a:latin typeface="Nunito"/>
                <a:ea typeface="Nunito"/>
                <a:cs typeface="Nunito"/>
                <a:sym typeface="Nunito"/>
              </a:rPr>
              <a:t>Student 1</a:t>
            </a:r>
            <a:endParaRPr sz="700"/>
          </a:p>
        </p:txBody>
      </p:sp>
      <p:sp>
        <p:nvSpPr>
          <p:cNvPr id="377" name="Google Shape;377;p35"/>
          <p:cNvSpPr txBox="1"/>
          <p:nvPr/>
        </p:nvSpPr>
        <p:spPr>
          <a:xfrm>
            <a:off x="2285999" y="2622839"/>
            <a:ext cx="1313188" cy="14945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900" u="none" cap="none" strike="noStrike">
                <a:solidFill>
                  <a:srgbClr val="000000"/>
                </a:solidFill>
                <a:latin typeface="Nunito"/>
                <a:ea typeface="Nunito"/>
                <a:cs typeface="Nunito"/>
                <a:sym typeface="Nunito"/>
              </a:rPr>
              <a:t>Student 1</a:t>
            </a:r>
            <a:endParaRPr sz="700"/>
          </a:p>
        </p:txBody>
      </p:sp>
      <p:sp>
        <p:nvSpPr>
          <p:cNvPr id="378" name="Google Shape;378;p35"/>
          <p:cNvSpPr txBox="1"/>
          <p:nvPr/>
        </p:nvSpPr>
        <p:spPr>
          <a:xfrm>
            <a:off x="2285999" y="4277174"/>
            <a:ext cx="1313188" cy="14945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900" u="none" cap="none" strike="noStrike">
                <a:solidFill>
                  <a:srgbClr val="000000"/>
                </a:solidFill>
                <a:latin typeface="Nunito"/>
                <a:ea typeface="Nunito"/>
                <a:cs typeface="Nunito"/>
                <a:sym typeface="Nunito"/>
              </a:rPr>
              <a:t>Student 1</a:t>
            </a:r>
            <a:endParaRPr sz="700"/>
          </a:p>
        </p:txBody>
      </p:sp>
      <p:sp>
        <p:nvSpPr>
          <p:cNvPr id="379" name="Google Shape;379;p35"/>
          <p:cNvSpPr/>
          <p:nvPr/>
        </p:nvSpPr>
        <p:spPr>
          <a:xfrm>
            <a:off x="3911765" y="1442917"/>
            <a:ext cx="1313188" cy="1041256"/>
          </a:xfrm>
          <a:custGeom>
            <a:rect b="b" l="l" r="r" t="t"/>
            <a:pathLst>
              <a:path extrusionOk="0" h="2082511" w="2626376">
                <a:moveTo>
                  <a:pt x="0" y="0"/>
                </a:moveTo>
                <a:lnTo>
                  <a:pt x="2626376" y="0"/>
                </a:lnTo>
                <a:lnTo>
                  <a:pt x="2626376" y="2082511"/>
                </a:lnTo>
                <a:lnTo>
                  <a:pt x="0" y="2082511"/>
                </a:lnTo>
                <a:lnTo>
                  <a:pt x="0" y="0"/>
                </a:lnTo>
                <a:close/>
              </a:path>
            </a:pathLst>
          </a:custGeom>
          <a:blipFill rotWithShape="1">
            <a:blip r:embed="rId8">
              <a:alphaModFix/>
            </a:blip>
            <a:stretch>
              <a:fillRect b="-44640" l="0" r="0" t="-44642"/>
            </a:stretch>
          </a:blipFill>
          <a:ln>
            <a:noFill/>
          </a:ln>
        </p:spPr>
      </p:sp>
      <p:sp>
        <p:nvSpPr>
          <p:cNvPr id="380" name="Google Shape;380;p35"/>
          <p:cNvSpPr/>
          <p:nvPr/>
        </p:nvSpPr>
        <p:spPr>
          <a:xfrm>
            <a:off x="3911765" y="3097251"/>
            <a:ext cx="1313188" cy="1041256"/>
          </a:xfrm>
          <a:custGeom>
            <a:rect b="b" l="l" r="r" t="t"/>
            <a:pathLst>
              <a:path extrusionOk="0" h="2082511" w="2626376">
                <a:moveTo>
                  <a:pt x="0" y="0"/>
                </a:moveTo>
                <a:lnTo>
                  <a:pt x="2626376" y="0"/>
                </a:lnTo>
                <a:lnTo>
                  <a:pt x="2626376" y="2082511"/>
                </a:lnTo>
                <a:lnTo>
                  <a:pt x="0" y="2082511"/>
                </a:lnTo>
                <a:lnTo>
                  <a:pt x="0" y="0"/>
                </a:lnTo>
                <a:close/>
              </a:path>
            </a:pathLst>
          </a:custGeom>
          <a:blipFill rotWithShape="1">
            <a:blip r:embed="rId9">
              <a:alphaModFix/>
            </a:blip>
            <a:stretch>
              <a:fillRect b="0" l="-9505" r="-9505" t="0"/>
            </a:stretch>
          </a:blipFill>
          <a:ln>
            <a:noFill/>
          </a:ln>
        </p:spPr>
      </p:sp>
      <p:sp>
        <p:nvSpPr>
          <p:cNvPr id="381" name="Google Shape;381;p35"/>
          <p:cNvSpPr txBox="1"/>
          <p:nvPr/>
        </p:nvSpPr>
        <p:spPr>
          <a:xfrm>
            <a:off x="3911765" y="2622839"/>
            <a:ext cx="1313188" cy="14945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900" u="none" cap="none" strike="noStrike">
                <a:solidFill>
                  <a:srgbClr val="000000"/>
                </a:solidFill>
                <a:latin typeface="Nunito"/>
                <a:ea typeface="Nunito"/>
                <a:cs typeface="Nunito"/>
                <a:sym typeface="Nunito"/>
              </a:rPr>
              <a:t>Student 1</a:t>
            </a:r>
            <a:endParaRPr sz="700"/>
          </a:p>
        </p:txBody>
      </p:sp>
      <p:sp>
        <p:nvSpPr>
          <p:cNvPr id="382" name="Google Shape;382;p35"/>
          <p:cNvSpPr txBox="1"/>
          <p:nvPr/>
        </p:nvSpPr>
        <p:spPr>
          <a:xfrm>
            <a:off x="3911765" y="4277174"/>
            <a:ext cx="1313188" cy="14945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900" u="none" cap="none" strike="noStrike">
                <a:solidFill>
                  <a:srgbClr val="000000"/>
                </a:solidFill>
                <a:latin typeface="Nunito"/>
                <a:ea typeface="Nunito"/>
                <a:cs typeface="Nunito"/>
                <a:sym typeface="Nunito"/>
              </a:rPr>
              <a:t>Student 1</a:t>
            </a:r>
            <a:endParaRPr sz="700"/>
          </a:p>
        </p:txBody>
      </p:sp>
      <p:sp>
        <p:nvSpPr>
          <p:cNvPr id="383" name="Google Shape;383;p35"/>
          <p:cNvSpPr/>
          <p:nvPr/>
        </p:nvSpPr>
        <p:spPr>
          <a:xfrm>
            <a:off x="5537531" y="1442917"/>
            <a:ext cx="1313188" cy="1041256"/>
          </a:xfrm>
          <a:custGeom>
            <a:rect b="b" l="l" r="r" t="t"/>
            <a:pathLst>
              <a:path extrusionOk="0" h="2082511" w="2626376">
                <a:moveTo>
                  <a:pt x="0" y="0"/>
                </a:moveTo>
                <a:lnTo>
                  <a:pt x="2626377" y="0"/>
                </a:lnTo>
                <a:lnTo>
                  <a:pt x="2626377" y="2082511"/>
                </a:lnTo>
                <a:lnTo>
                  <a:pt x="0" y="2082511"/>
                </a:lnTo>
                <a:lnTo>
                  <a:pt x="0" y="0"/>
                </a:lnTo>
                <a:close/>
              </a:path>
            </a:pathLst>
          </a:custGeom>
          <a:blipFill rotWithShape="1">
            <a:blip r:embed="rId10">
              <a:alphaModFix/>
            </a:blip>
            <a:stretch>
              <a:fillRect b="-44640" l="0" r="0" t="-44642"/>
            </a:stretch>
          </a:blipFill>
          <a:ln>
            <a:noFill/>
          </a:ln>
        </p:spPr>
      </p:sp>
      <p:sp>
        <p:nvSpPr>
          <p:cNvPr id="384" name="Google Shape;384;p35"/>
          <p:cNvSpPr/>
          <p:nvPr/>
        </p:nvSpPr>
        <p:spPr>
          <a:xfrm>
            <a:off x="5537531" y="3097251"/>
            <a:ext cx="1313188" cy="1041256"/>
          </a:xfrm>
          <a:custGeom>
            <a:rect b="b" l="l" r="r" t="t"/>
            <a:pathLst>
              <a:path extrusionOk="0" h="2082511" w="2626376">
                <a:moveTo>
                  <a:pt x="0" y="0"/>
                </a:moveTo>
                <a:lnTo>
                  <a:pt x="2626377" y="0"/>
                </a:lnTo>
                <a:lnTo>
                  <a:pt x="2626377" y="2082511"/>
                </a:lnTo>
                <a:lnTo>
                  <a:pt x="0" y="2082511"/>
                </a:lnTo>
                <a:lnTo>
                  <a:pt x="0" y="0"/>
                </a:lnTo>
                <a:close/>
              </a:path>
            </a:pathLst>
          </a:custGeom>
          <a:blipFill rotWithShape="1">
            <a:blip r:embed="rId11">
              <a:alphaModFix/>
            </a:blip>
            <a:stretch>
              <a:fillRect b="-63979" l="0" r="0" t="-25303"/>
            </a:stretch>
          </a:blipFill>
          <a:ln>
            <a:noFill/>
          </a:ln>
        </p:spPr>
      </p:sp>
      <p:sp>
        <p:nvSpPr>
          <p:cNvPr id="385" name="Google Shape;385;p35"/>
          <p:cNvSpPr txBox="1"/>
          <p:nvPr/>
        </p:nvSpPr>
        <p:spPr>
          <a:xfrm>
            <a:off x="5537531" y="2622839"/>
            <a:ext cx="1313188" cy="14945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900" u="none" cap="none" strike="noStrike">
                <a:solidFill>
                  <a:srgbClr val="000000"/>
                </a:solidFill>
                <a:latin typeface="Nunito"/>
                <a:ea typeface="Nunito"/>
                <a:cs typeface="Nunito"/>
                <a:sym typeface="Nunito"/>
              </a:rPr>
              <a:t>Student 1</a:t>
            </a:r>
            <a:endParaRPr sz="700"/>
          </a:p>
        </p:txBody>
      </p:sp>
      <p:sp>
        <p:nvSpPr>
          <p:cNvPr id="386" name="Google Shape;386;p35"/>
          <p:cNvSpPr txBox="1"/>
          <p:nvPr/>
        </p:nvSpPr>
        <p:spPr>
          <a:xfrm>
            <a:off x="5537531" y="4277174"/>
            <a:ext cx="1313188" cy="14945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900" u="none" cap="none" strike="noStrike">
                <a:solidFill>
                  <a:srgbClr val="000000"/>
                </a:solidFill>
                <a:latin typeface="Nunito"/>
                <a:ea typeface="Nunito"/>
                <a:cs typeface="Nunito"/>
                <a:sym typeface="Nunito"/>
              </a:rPr>
              <a:t>Student 1</a:t>
            </a:r>
            <a:endParaRPr sz="700"/>
          </a:p>
        </p:txBody>
      </p:sp>
      <p:sp>
        <p:nvSpPr>
          <p:cNvPr id="387" name="Google Shape;387;p35"/>
          <p:cNvSpPr/>
          <p:nvPr/>
        </p:nvSpPr>
        <p:spPr>
          <a:xfrm>
            <a:off x="7163297" y="1442917"/>
            <a:ext cx="1313188" cy="1041256"/>
          </a:xfrm>
          <a:custGeom>
            <a:rect b="b" l="l" r="r" t="t"/>
            <a:pathLst>
              <a:path extrusionOk="0" h="2082511" w="2626376">
                <a:moveTo>
                  <a:pt x="0" y="0"/>
                </a:moveTo>
                <a:lnTo>
                  <a:pt x="2626376" y="0"/>
                </a:lnTo>
                <a:lnTo>
                  <a:pt x="2626376" y="2082511"/>
                </a:lnTo>
                <a:lnTo>
                  <a:pt x="0" y="2082511"/>
                </a:lnTo>
                <a:lnTo>
                  <a:pt x="0" y="0"/>
                </a:lnTo>
                <a:close/>
              </a:path>
            </a:pathLst>
          </a:custGeom>
          <a:blipFill rotWithShape="1">
            <a:blip r:embed="rId12">
              <a:alphaModFix/>
            </a:blip>
            <a:stretch>
              <a:fillRect b="0" l="-2078" r="-2077" t="0"/>
            </a:stretch>
          </a:blipFill>
          <a:ln>
            <a:noFill/>
          </a:ln>
        </p:spPr>
      </p:sp>
      <p:sp>
        <p:nvSpPr>
          <p:cNvPr id="388" name="Google Shape;388;p35"/>
          <p:cNvSpPr/>
          <p:nvPr/>
        </p:nvSpPr>
        <p:spPr>
          <a:xfrm>
            <a:off x="7163297" y="3097251"/>
            <a:ext cx="1313188" cy="1041256"/>
          </a:xfrm>
          <a:custGeom>
            <a:rect b="b" l="l" r="r" t="t"/>
            <a:pathLst>
              <a:path extrusionOk="0" h="2082511" w="2626376">
                <a:moveTo>
                  <a:pt x="0" y="0"/>
                </a:moveTo>
                <a:lnTo>
                  <a:pt x="2626376" y="0"/>
                </a:lnTo>
                <a:lnTo>
                  <a:pt x="2626376" y="2082511"/>
                </a:lnTo>
                <a:lnTo>
                  <a:pt x="0" y="2082511"/>
                </a:lnTo>
                <a:lnTo>
                  <a:pt x="0" y="0"/>
                </a:lnTo>
                <a:close/>
              </a:path>
            </a:pathLst>
          </a:custGeom>
          <a:blipFill rotWithShape="1">
            <a:blip r:embed="rId13">
              <a:alphaModFix/>
            </a:blip>
            <a:stretch>
              <a:fillRect b="-44640" l="0" r="0" t="-44642"/>
            </a:stretch>
          </a:blipFill>
          <a:ln>
            <a:noFill/>
          </a:ln>
        </p:spPr>
      </p:sp>
      <p:sp>
        <p:nvSpPr>
          <p:cNvPr id="389" name="Google Shape;389;p35"/>
          <p:cNvSpPr txBox="1"/>
          <p:nvPr/>
        </p:nvSpPr>
        <p:spPr>
          <a:xfrm>
            <a:off x="7163297" y="2622839"/>
            <a:ext cx="1313188" cy="14945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900" u="none" cap="none" strike="noStrike">
                <a:solidFill>
                  <a:srgbClr val="000000"/>
                </a:solidFill>
                <a:latin typeface="Nunito"/>
                <a:ea typeface="Nunito"/>
                <a:cs typeface="Nunito"/>
                <a:sym typeface="Nunito"/>
              </a:rPr>
              <a:t>Student 1</a:t>
            </a:r>
            <a:endParaRPr sz="700"/>
          </a:p>
        </p:txBody>
      </p:sp>
      <p:sp>
        <p:nvSpPr>
          <p:cNvPr id="390" name="Google Shape;390;p35"/>
          <p:cNvSpPr txBox="1"/>
          <p:nvPr/>
        </p:nvSpPr>
        <p:spPr>
          <a:xfrm>
            <a:off x="7163297" y="4277174"/>
            <a:ext cx="1313188" cy="14945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900" u="none" cap="none" strike="noStrike">
                <a:solidFill>
                  <a:srgbClr val="000000"/>
                </a:solidFill>
                <a:latin typeface="Nunito"/>
                <a:ea typeface="Nunito"/>
                <a:cs typeface="Nunito"/>
                <a:sym typeface="Nunito"/>
              </a:rPr>
              <a:t>Student 1</a:t>
            </a:r>
            <a:endParaRPr sz="700"/>
          </a:p>
        </p:txBody>
      </p:sp>
      <p:sp>
        <p:nvSpPr>
          <p:cNvPr id="391" name="Google Shape;391;p35"/>
          <p:cNvSpPr/>
          <p:nvPr/>
        </p:nvSpPr>
        <p:spPr>
          <a:xfrm rot="5400000">
            <a:off x="-486706" y="-2089008"/>
            <a:ext cx="3524604" cy="1928920"/>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14">
              <a:alphaModFix/>
            </a:blip>
            <a:stretch>
              <a:fillRect b="0" l="0" r="0" t="0"/>
            </a:stretch>
          </a:blipFill>
          <a:ln>
            <a:noFill/>
          </a:ln>
        </p:spPr>
      </p:sp>
      <p:sp>
        <p:nvSpPr>
          <p:cNvPr id="392" name="Google Shape;392;p35"/>
          <p:cNvSpPr/>
          <p:nvPr/>
        </p:nvSpPr>
        <p:spPr>
          <a:xfrm rot="5400000">
            <a:off x="5907654" y="-2089008"/>
            <a:ext cx="3524604" cy="1928919"/>
          </a:xfrm>
          <a:custGeom>
            <a:rect b="b" l="l" r="r" t="t"/>
            <a:pathLst>
              <a:path extrusionOk="0" h="3857839" w="7049207">
                <a:moveTo>
                  <a:pt x="0" y="0"/>
                </a:moveTo>
                <a:lnTo>
                  <a:pt x="7049208" y="0"/>
                </a:lnTo>
                <a:lnTo>
                  <a:pt x="7049208" y="3857839"/>
                </a:lnTo>
                <a:lnTo>
                  <a:pt x="0" y="3857839"/>
                </a:lnTo>
                <a:lnTo>
                  <a:pt x="0" y="0"/>
                </a:lnTo>
                <a:close/>
              </a:path>
            </a:pathLst>
          </a:custGeom>
          <a:blipFill rotWithShape="1">
            <a:blip r:embed="rId14">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p36"/>
          <p:cNvPicPr preferRelativeResize="0"/>
          <p:nvPr/>
        </p:nvPicPr>
        <p:blipFill rotWithShape="1">
          <a:blip r:embed="rId3">
            <a:alphaModFix/>
          </a:blip>
          <a:srcRect b="31261" l="0" r="0" t="31261"/>
          <a:stretch/>
        </p:blipFill>
        <p:spPr>
          <a:xfrm>
            <a:off x="0" y="0"/>
            <a:ext cx="9144000" cy="5143500"/>
          </a:xfrm>
          <a:prstGeom prst="rect">
            <a:avLst/>
          </a:prstGeom>
          <a:noFill/>
          <a:ln>
            <a:noFill/>
          </a:ln>
        </p:spPr>
      </p:pic>
      <p:cxnSp>
        <p:nvCxnSpPr>
          <p:cNvPr id="398" name="Google Shape;398;p36"/>
          <p:cNvCxnSpPr/>
          <p:nvPr/>
        </p:nvCxnSpPr>
        <p:spPr>
          <a:xfrm>
            <a:off x="514350" y="4786724"/>
            <a:ext cx="8115300" cy="0"/>
          </a:xfrm>
          <a:prstGeom prst="straightConnector1">
            <a:avLst/>
          </a:prstGeom>
          <a:noFill/>
          <a:ln cap="flat" cmpd="sng" w="9525">
            <a:solidFill>
              <a:srgbClr val="000000"/>
            </a:solidFill>
            <a:prstDash val="solid"/>
            <a:round/>
            <a:headEnd len="sm" w="sm" type="none"/>
            <a:tailEnd len="sm" w="sm" type="none"/>
          </a:ln>
        </p:spPr>
      </p:cxnSp>
      <p:sp>
        <p:nvSpPr>
          <p:cNvPr id="399" name="Google Shape;399;p36"/>
          <p:cNvSpPr txBox="1"/>
          <p:nvPr/>
        </p:nvSpPr>
        <p:spPr>
          <a:xfrm>
            <a:off x="2968463" y="4887316"/>
            <a:ext cx="3207074" cy="1698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CLASS 2023</a:t>
            </a:r>
            <a:endParaRPr sz="700"/>
          </a:p>
        </p:txBody>
      </p:sp>
      <p:sp>
        <p:nvSpPr>
          <p:cNvPr id="400" name="Google Shape;400;p36"/>
          <p:cNvSpPr txBox="1"/>
          <p:nvPr/>
        </p:nvSpPr>
        <p:spPr>
          <a:xfrm>
            <a:off x="514350" y="457356"/>
            <a:ext cx="3325748" cy="1528763"/>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 sz="5000" u="none" cap="none" strike="noStrike">
                <a:solidFill>
                  <a:srgbClr val="000000"/>
                </a:solidFill>
                <a:latin typeface="Cormorant Garamond Light"/>
                <a:ea typeface="Cormorant Garamond Light"/>
                <a:cs typeface="Cormorant Garamond Light"/>
                <a:sym typeface="Cormorant Garamond Light"/>
              </a:rPr>
              <a:t>Teachers of the Year</a:t>
            </a:r>
            <a:endParaRPr sz="700"/>
          </a:p>
        </p:txBody>
      </p:sp>
      <p:sp>
        <p:nvSpPr>
          <p:cNvPr id="401" name="Google Shape;401;p36"/>
          <p:cNvSpPr txBox="1"/>
          <p:nvPr/>
        </p:nvSpPr>
        <p:spPr>
          <a:xfrm>
            <a:off x="4896079" y="1289228"/>
            <a:ext cx="2721793" cy="314474"/>
          </a:xfrm>
          <a:prstGeom prst="rect">
            <a:avLst/>
          </a:prstGeom>
          <a:noFill/>
          <a:ln>
            <a:noFill/>
          </a:ln>
        </p:spPr>
        <p:txBody>
          <a:bodyPr anchorCtr="0" anchor="t" bIns="0" lIns="0" spcFirstLastPara="1" rIns="0" wrap="square" tIns="0">
            <a:spAutoFit/>
          </a:bodyPr>
          <a:lstStyle/>
          <a:p>
            <a:pPr indent="0" lvl="0" marL="0" marR="0" rtl="0" algn="l">
              <a:lnSpc>
                <a:spcPct val="144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l">
              <a:lnSpc>
                <a:spcPct val="140064"/>
              </a:lnSpc>
              <a:spcBef>
                <a:spcPts val="0"/>
              </a:spcBef>
              <a:spcAft>
                <a:spcPts val="0"/>
              </a:spcAft>
              <a:buNone/>
            </a:pPr>
            <a:r>
              <a:rPr b="0" i="0" lang="en" sz="900" u="none" cap="none" strike="noStrike">
                <a:solidFill>
                  <a:srgbClr val="271814"/>
                </a:solidFill>
                <a:latin typeface="Arial"/>
                <a:ea typeface="Arial"/>
                <a:cs typeface="Arial"/>
                <a:sym typeface="Arial"/>
              </a:rPr>
              <a:t>Elaborate on what you want to discuss. </a:t>
            </a:r>
            <a:endParaRPr sz="700"/>
          </a:p>
        </p:txBody>
      </p:sp>
      <p:sp>
        <p:nvSpPr>
          <p:cNvPr id="402" name="Google Shape;402;p36"/>
          <p:cNvSpPr txBox="1"/>
          <p:nvPr/>
        </p:nvSpPr>
        <p:spPr>
          <a:xfrm>
            <a:off x="7236591" y="4400704"/>
            <a:ext cx="1243412" cy="147534"/>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900" u="none" cap="none" strike="noStrike">
                <a:solidFill>
                  <a:srgbClr val="000000"/>
                </a:solidFill>
                <a:latin typeface="Nunito"/>
                <a:ea typeface="Nunito"/>
                <a:cs typeface="Nunito"/>
                <a:sym typeface="Nunito"/>
              </a:rPr>
              <a:t>Title or Position</a:t>
            </a:r>
            <a:endParaRPr sz="700"/>
          </a:p>
        </p:txBody>
      </p:sp>
      <p:sp>
        <p:nvSpPr>
          <p:cNvPr id="403" name="Google Shape;403;p36"/>
          <p:cNvSpPr/>
          <p:nvPr/>
        </p:nvSpPr>
        <p:spPr>
          <a:xfrm>
            <a:off x="7086945" y="2219481"/>
            <a:ext cx="1542705" cy="1544053"/>
          </a:xfrm>
          <a:custGeom>
            <a:rect b="b" l="l" r="r" t="t"/>
            <a:pathLst>
              <a:path extrusionOk="0" h="3088106" w="3085411">
                <a:moveTo>
                  <a:pt x="0" y="0"/>
                </a:moveTo>
                <a:lnTo>
                  <a:pt x="3085411" y="0"/>
                </a:lnTo>
                <a:lnTo>
                  <a:pt x="3085411" y="3088106"/>
                </a:lnTo>
                <a:lnTo>
                  <a:pt x="0" y="3088106"/>
                </a:lnTo>
                <a:lnTo>
                  <a:pt x="0" y="0"/>
                </a:lnTo>
                <a:close/>
              </a:path>
            </a:pathLst>
          </a:custGeom>
          <a:blipFill rotWithShape="1">
            <a:blip r:embed="rId4">
              <a:alphaModFix/>
            </a:blip>
            <a:stretch>
              <a:fillRect b="-36435" l="-50674" r="-77959" t="-15758"/>
            </a:stretch>
          </a:blipFill>
          <a:ln>
            <a:noFill/>
          </a:ln>
        </p:spPr>
      </p:sp>
      <p:sp>
        <p:nvSpPr>
          <p:cNvPr id="404" name="Google Shape;404;p36"/>
          <p:cNvSpPr txBox="1"/>
          <p:nvPr/>
        </p:nvSpPr>
        <p:spPr>
          <a:xfrm>
            <a:off x="5045727" y="4400704"/>
            <a:ext cx="1243412" cy="147534"/>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900" u="none" cap="none" strike="noStrike">
                <a:solidFill>
                  <a:srgbClr val="000000"/>
                </a:solidFill>
                <a:latin typeface="Nunito"/>
                <a:ea typeface="Nunito"/>
                <a:cs typeface="Nunito"/>
                <a:sym typeface="Nunito"/>
              </a:rPr>
              <a:t>Title or Position</a:t>
            </a:r>
            <a:endParaRPr sz="700"/>
          </a:p>
        </p:txBody>
      </p:sp>
      <p:sp>
        <p:nvSpPr>
          <p:cNvPr id="405" name="Google Shape;405;p36"/>
          <p:cNvSpPr/>
          <p:nvPr/>
        </p:nvSpPr>
        <p:spPr>
          <a:xfrm>
            <a:off x="4896080" y="2278004"/>
            <a:ext cx="1542706" cy="1544053"/>
          </a:xfrm>
          <a:custGeom>
            <a:rect b="b" l="l" r="r" t="t"/>
            <a:pathLst>
              <a:path extrusionOk="0" h="3088106" w="3085411">
                <a:moveTo>
                  <a:pt x="0" y="0"/>
                </a:moveTo>
                <a:lnTo>
                  <a:pt x="3085411" y="0"/>
                </a:lnTo>
                <a:lnTo>
                  <a:pt x="3085411" y="3088106"/>
                </a:lnTo>
                <a:lnTo>
                  <a:pt x="0" y="3088106"/>
                </a:lnTo>
                <a:lnTo>
                  <a:pt x="0" y="0"/>
                </a:lnTo>
                <a:close/>
              </a:path>
            </a:pathLst>
          </a:custGeom>
          <a:blipFill rotWithShape="1">
            <a:blip r:embed="rId5">
              <a:alphaModFix/>
            </a:blip>
            <a:stretch>
              <a:fillRect b="0" l="-49940" r="0" t="0"/>
            </a:stretch>
          </a:blipFill>
          <a:ln>
            <a:noFill/>
          </a:ln>
        </p:spPr>
      </p:sp>
      <p:sp>
        <p:nvSpPr>
          <p:cNvPr id="406" name="Google Shape;406;p36"/>
          <p:cNvSpPr txBox="1"/>
          <p:nvPr/>
        </p:nvSpPr>
        <p:spPr>
          <a:xfrm>
            <a:off x="663997" y="4400704"/>
            <a:ext cx="1243412" cy="147534"/>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900" u="none" cap="none" strike="noStrike">
                <a:solidFill>
                  <a:srgbClr val="000000"/>
                </a:solidFill>
                <a:latin typeface="Nunito"/>
                <a:ea typeface="Nunito"/>
                <a:cs typeface="Nunito"/>
                <a:sym typeface="Nunito"/>
              </a:rPr>
              <a:t>Title or Position</a:t>
            </a:r>
            <a:endParaRPr sz="700"/>
          </a:p>
        </p:txBody>
      </p:sp>
      <p:sp>
        <p:nvSpPr>
          <p:cNvPr id="407" name="Google Shape;407;p36"/>
          <p:cNvSpPr txBox="1"/>
          <p:nvPr/>
        </p:nvSpPr>
        <p:spPr>
          <a:xfrm>
            <a:off x="543444" y="4041849"/>
            <a:ext cx="1484518" cy="25884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NAME</a:t>
            </a:r>
            <a:endParaRPr sz="700"/>
          </a:p>
        </p:txBody>
      </p:sp>
      <p:sp>
        <p:nvSpPr>
          <p:cNvPr id="408" name="Google Shape;408;p36"/>
          <p:cNvSpPr txBox="1"/>
          <p:nvPr/>
        </p:nvSpPr>
        <p:spPr>
          <a:xfrm>
            <a:off x="2705215" y="4041849"/>
            <a:ext cx="1484517" cy="25884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NAME</a:t>
            </a:r>
            <a:endParaRPr sz="700"/>
          </a:p>
        </p:txBody>
      </p:sp>
      <p:sp>
        <p:nvSpPr>
          <p:cNvPr id="409" name="Google Shape;409;p36"/>
          <p:cNvSpPr txBox="1"/>
          <p:nvPr/>
        </p:nvSpPr>
        <p:spPr>
          <a:xfrm>
            <a:off x="4896080" y="4041849"/>
            <a:ext cx="1484518" cy="25884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NAME</a:t>
            </a:r>
            <a:endParaRPr sz="700"/>
          </a:p>
        </p:txBody>
      </p:sp>
      <p:sp>
        <p:nvSpPr>
          <p:cNvPr id="410" name="Google Shape;410;p36"/>
          <p:cNvSpPr txBox="1"/>
          <p:nvPr/>
        </p:nvSpPr>
        <p:spPr>
          <a:xfrm>
            <a:off x="7116038" y="4041849"/>
            <a:ext cx="1484518" cy="25884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NAME</a:t>
            </a:r>
            <a:endParaRPr sz="700"/>
          </a:p>
        </p:txBody>
      </p:sp>
      <p:sp>
        <p:nvSpPr>
          <p:cNvPr id="411" name="Google Shape;411;p36"/>
          <p:cNvSpPr/>
          <p:nvPr/>
        </p:nvSpPr>
        <p:spPr>
          <a:xfrm>
            <a:off x="514350" y="2278004"/>
            <a:ext cx="1542706" cy="1544053"/>
          </a:xfrm>
          <a:custGeom>
            <a:rect b="b" l="l" r="r" t="t"/>
            <a:pathLst>
              <a:path extrusionOk="0" h="3088106" w="3085411">
                <a:moveTo>
                  <a:pt x="0" y="0"/>
                </a:moveTo>
                <a:lnTo>
                  <a:pt x="3085411" y="0"/>
                </a:lnTo>
                <a:lnTo>
                  <a:pt x="3085411" y="3088106"/>
                </a:lnTo>
                <a:lnTo>
                  <a:pt x="0" y="3088106"/>
                </a:lnTo>
                <a:lnTo>
                  <a:pt x="0" y="0"/>
                </a:lnTo>
                <a:close/>
              </a:path>
            </a:pathLst>
          </a:custGeom>
          <a:blipFill rotWithShape="1">
            <a:blip r:embed="rId6">
              <a:alphaModFix/>
            </a:blip>
            <a:stretch>
              <a:fillRect b="-105759" l="-128983" r="-111117" t="-20648"/>
            </a:stretch>
          </a:blipFill>
          <a:ln>
            <a:noFill/>
          </a:ln>
        </p:spPr>
      </p:sp>
      <p:sp>
        <p:nvSpPr>
          <p:cNvPr id="412" name="Google Shape;412;p36"/>
          <p:cNvSpPr txBox="1"/>
          <p:nvPr/>
        </p:nvSpPr>
        <p:spPr>
          <a:xfrm>
            <a:off x="2854862" y="4400704"/>
            <a:ext cx="1243412" cy="147534"/>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900" u="none" cap="none" strike="noStrike">
                <a:solidFill>
                  <a:srgbClr val="000000"/>
                </a:solidFill>
                <a:latin typeface="Nunito"/>
                <a:ea typeface="Nunito"/>
                <a:cs typeface="Nunito"/>
                <a:sym typeface="Nunito"/>
              </a:rPr>
              <a:t>Title or Position</a:t>
            </a:r>
            <a:endParaRPr sz="700"/>
          </a:p>
        </p:txBody>
      </p:sp>
      <p:sp>
        <p:nvSpPr>
          <p:cNvPr id="413" name="Google Shape;413;p36"/>
          <p:cNvSpPr/>
          <p:nvPr/>
        </p:nvSpPr>
        <p:spPr>
          <a:xfrm>
            <a:off x="2705215" y="2278004"/>
            <a:ext cx="1542706" cy="1544053"/>
          </a:xfrm>
          <a:custGeom>
            <a:rect b="b" l="l" r="r" t="t"/>
            <a:pathLst>
              <a:path extrusionOk="0" h="3088106" w="3085411">
                <a:moveTo>
                  <a:pt x="0" y="0"/>
                </a:moveTo>
                <a:lnTo>
                  <a:pt x="3085411" y="0"/>
                </a:lnTo>
                <a:lnTo>
                  <a:pt x="3085411" y="3088106"/>
                </a:lnTo>
                <a:lnTo>
                  <a:pt x="0" y="3088106"/>
                </a:lnTo>
                <a:lnTo>
                  <a:pt x="0" y="0"/>
                </a:lnTo>
                <a:close/>
              </a:path>
            </a:pathLst>
          </a:custGeom>
          <a:blipFill rotWithShape="1">
            <a:blip r:embed="rId7">
              <a:alphaModFix/>
            </a:blip>
            <a:stretch>
              <a:fillRect b="-10323" l="-46845" r="-52751" t="-22545"/>
            </a:stretch>
          </a:blipFill>
          <a:ln>
            <a:noFill/>
          </a:ln>
        </p:spPr>
      </p:sp>
      <p:cxnSp>
        <p:nvCxnSpPr>
          <p:cNvPr id="414" name="Google Shape;414;p36"/>
          <p:cNvCxnSpPr/>
          <p:nvPr/>
        </p:nvCxnSpPr>
        <p:spPr>
          <a:xfrm>
            <a:off x="4899728" y="1837065"/>
            <a:ext cx="3729922" cy="0"/>
          </a:xfrm>
          <a:prstGeom prst="straightConnector1">
            <a:avLst/>
          </a:prstGeom>
          <a:noFill/>
          <a:ln cap="flat" cmpd="sng" w="9525">
            <a:solidFill>
              <a:srgbClr val="000000"/>
            </a:solidFill>
            <a:prstDash val="solid"/>
            <a:round/>
            <a:headEnd len="sm" w="sm" type="none"/>
            <a:tailEnd len="sm" w="sm" type="none"/>
          </a:ln>
        </p:spPr>
      </p:cxnSp>
      <p:cxnSp>
        <p:nvCxnSpPr>
          <p:cNvPr id="415" name="Google Shape;415;p36"/>
          <p:cNvCxnSpPr/>
          <p:nvPr/>
        </p:nvCxnSpPr>
        <p:spPr>
          <a:xfrm>
            <a:off x="4899728" y="1219356"/>
            <a:ext cx="3729922" cy="0"/>
          </a:xfrm>
          <a:prstGeom prst="straightConnector1">
            <a:avLst/>
          </a:prstGeom>
          <a:noFill/>
          <a:ln cap="flat" cmpd="sng" w="9525">
            <a:solidFill>
              <a:srgbClr val="000000"/>
            </a:solidFill>
            <a:prstDash val="solid"/>
            <a:round/>
            <a:headEnd len="sm" w="sm" type="none"/>
            <a:tailEnd len="sm" w="sm" type="none"/>
          </a:ln>
        </p:spPr>
      </p:cxnSp>
      <p:sp>
        <p:nvSpPr>
          <p:cNvPr id="416" name="Google Shape;416;p36"/>
          <p:cNvSpPr/>
          <p:nvPr/>
        </p:nvSpPr>
        <p:spPr>
          <a:xfrm>
            <a:off x="4896079" y="-1370642"/>
            <a:ext cx="3733571" cy="2043281"/>
          </a:xfrm>
          <a:custGeom>
            <a:rect b="b" l="l" r="r" t="t"/>
            <a:pathLst>
              <a:path extrusionOk="0" h="4086562" w="7467141">
                <a:moveTo>
                  <a:pt x="0" y="0"/>
                </a:moveTo>
                <a:lnTo>
                  <a:pt x="7467141" y="0"/>
                </a:lnTo>
                <a:lnTo>
                  <a:pt x="7467141" y="4086562"/>
                </a:lnTo>
                <a:lnTo>
                  <a:pt x="0" y="4086562"/>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id="421" name="Google Shape;421;p37"/>
          <p:cNvPicPr preferRelativeResize="0"/>
          <p:nvPr/>
        </p:nvPicPr>
        <p:blipFill rotWithShape="1">
          <a:blip r:embed="rId3">
            <a:alphaModFix/>
          </a:blip>
          <a:srcRect b="31261" l="0" r="0" t="31261"/>
          <a:stretch/>
        </p:blipFill>
        <p:spPr>
          <a:xfrm>
            <a:off x="0" y="0"/>
            <a:ext cx="9144000" cy="5143500"/>
          </a:xfrm>
          <a:prstGeom prst="rect">
            <a:avLst/>
          </a:prstGeom>
          <a:noFill/>
          <a:ln>
            <a:noFill/>
          </a:ln>
        </p:spPr>
      </p:pic>
      <p:cxnSp>
        <p:nvCxnSpPr>
          <p:cNvPr id="422" name="Google Shape;422;p37"/>
          <p:cNvCxnSpPr/>
          <p:nvPr/>
        </p:nvCxnSpPr>
        <p:spPr>
          <a:xfrm>
            <a:off x="514350" y="4786724"/>
            <a:ext cx="8115300" cy="0"/>
          </a:xfrm>
          <a:prstGeom prst="straightConnector1">
            <a:avLst/>
          </a:prstGeom>
          <a:noFill/>
          <a:ln cap="flat" cmpd="sng" w="9525">
            <a:solidFill>
              <a:srgbClr val="000000"/>
            </a:solidFill>
            <a:prstDash val="solid"/>
            <a:round/>
            <a:headEnd len="sm" w="sm" type="none"/>
            <a:tailEnd len="sm" w="sm" type="none"/>
          </a:ln>
        </p:spPr>
      </p:cxnSp>
      <p:sp>
        <p:nvSpPr>
          <p:cNvPr id="423" name="Google Shape;423;p37"/>
          <p:cNvSpPr txBox="1"/>
          <p:nvPr/>
        </p:nvSpPr>
        <p:spPr>
          <a:xfrm>
            <a:off x="2968463" y="4887316"/>
            <a:ext cx="3207074" cy="1698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CLASS 2023</a:t>
            </a:r>
            <a:endParaRPr sz="700"/>
          </a:p>
        </p:txBody>
      </p:sp>
      <p:sp>
        <p:nvSpPr>
          <p:cNvPr id="424" name="Google Shape;424;p37"/>
          <p:cNvSpPr txBox="1"/>
          <p:nvPr/>
        </p:nvSpPr>
        <p:spPr>
          <a:xfrm>
            <a:off x="514350" y="713345"/>
            <a:ext cx="2482797" cy="766763"/>
          </a:xfrm>
          <a:prstGeom prst="rect">
            <a:avLst/>
          </a:prstGeom>
          <a:noFill/>
          <a:ln>
            <a:noFill/>
          </a:ln>
        </p:spPr>
        <p:txBody>
          <a:bodyPr anchorCtr="0" anchor="t" bIns="0" lIns="0" spcFirstLastPara="1" rIns="0" wrap="square" tIns="0">
            <a:spAutoFit/>
          </a:bodyPr>
          <a:lstStyle/>
          <a:p>
            <a:pPr indent="0" lvl="0" marL="0" marR="0" rtl="0" algn="r">
              <a:lnSpc>
                <a:spcPct val="120003"/>
              </a:lnSpc>
              <a:spcBef>
                <a:spcPts val="0"/>
              </a:spcBef>
              <a:spcAft>
                <a:spcPts val="0"/>
              </a:spcAft>
              <a:buNone/>
            </a:pPr>
            <a:r>
              <a:rPr b="0" i="0" lang="en" sz="5000" u="none" cap="none" strike="noStrike">
                <a:solidFill>
                  <a:srgbClr val="000000"/>
                </a:solidFill>
                <a:latin typeface="Cormorant Garamond Light"/>
                <a:ea typeface="Cormorant Garamond Light"/>
                <a:cs typeface="Cormorant Garamond Light"/>
                <a:sym typeface="Cormorant Garamond Light"/>
              </a:rPr>
              <a:t>2 out of 5</a:t>
            </a:r>
            <a:endParaRPr sz="700"/>
          </a:p>
        </p:txBody>
      </p:sp>
      <p:sp>
        <p:nvSpPr>
          <p:cNvPr id="425" name="Google Shape;425;p37"/>
          <p:cNvSpPr txBox="1"/>
          <p:nvPr/>
        </p:nvSpPr>
        <p:spPr>
          <a:xfrm>
            <a:off x="514350" y="1873336"/>
            <a:ext cx="2482797" cy="766763"/>
          </a:xfrm>
          <a:prstGeom prst="rect">
            <a:avLst/>
          </a:prstGeom>
          <a:noFill/>
          <a:ln>
            <a:noFill/>
          </a:ln>
        </p:spPr>
        <p:txBody>
          <a:bodyPr anchorCtr="0" anchor="t" bIns="0" lIns="0" spcFirstLastPara="1" rIns="0" wrap="square" tIns="0">
            <a:spAutoFit/>
          </a:bodyPr>
          <a:lstStyle/>
          <a:p>
            <a:pPr indent="0" lvl="0" marL="0" marR="0" rtl="0" algn="r">
              <a:lnSpc>
                <a:spcPct val="120003"/>
              </a:lnSpc>
              <a:spcBef>
                <a:spcPts val="0"/>
              </a:spcBef>
              <a:spcAft>
                <a:spcPts val="0"/>
              </a:spcAft>
              <a:buNone/>
            </a:pPr>
            <a:r>
              <a:rPr b="0" i="0" lang="en" sz="5000" u="none" cap="none" strike="noStrike">
                <a:solidFill>
                  <a:srgbClr val="000000"/>
                </a:solidFill>
                <a:latin typeface="Cormorant Garamond Light"/>
                <a:ea typeface="Cormorant Garamond Light"/>
                <a:cs typeface="Cormorant Garamond Light"/>
                <a:sym typeface="Cormorant Garamond Light"/>
              </a:rPr>
              <a:t>95%</a:t>
            </a:r>
            <a:endParaRPr sz="700"/>
          </a:p>
        </p:txBody>
      </p:sp>
      <p:cxnSp>
        <p:nvCxnSpPr>
          <p:cNvPr id="426" name="Google Shape;426;p37"/>
          <p:cNvCxnSpPr/>
          <p:nvPr/>
        </p:nvCxnSpPr>
        <p:spPr>
          <a:xfrm>
            <a:off x="3230853" y="1084820"/>
            <a:ext cx="5391371" cy="0"/>
          </a:xfrm>
          <a:prstGeom prst="straightConnector1">
            <a:avLst/>
          </a:prstGeom>
          <a:noFill/>
          <a:ln cap="flat" cmpd="sng" w="9525">
            <a:solidFill>
              <a:srgbClr val="000000"/>
            </a:solidFill>
            <a:prstDash val="solid"/>
            <a:round/>
            <a:headEnd len="sm" w="sm" type="none"/>
            <a:tailEnd len="sm" w="sm" type="none"/>
          </a:ln>
        </p:spPr>
      </p:cxnSp>
      <p:cxnSp>
        <p:nvCxnSpPr>
          <p:cNvPr id="427" name="Google Shape;427;p37"/>
          <p:cNvCxnSpPr/>
          <p:nvPr/>
        </p:nvCxnSpPr>
        <p:spPr>
          <a:xfrm>
            <a:off x="3230853" y="2235286"/>
            <a:ext cx="5391371" cy="0"/>
          </a:xfrm>
          <a:prstGeom prst="straightConnector1">
            <a:avLst/>
          </a:prstGeom>
          <a:noFill/>
          <a:ln cap="flat" cmpd="sng" w="9525">
            <a:solidFill>
              <a:srgbClr val="000000"/>
            </a:solidFill>
            <a:prstDash val="solid"/>
            <a:round/>
            <a:headEnd len="sm" w="sm" type="none"/>
            <a:tailEnd len="sm" w="sm" type="none"/>
          </a:ln>
        </p:spPr>
      </p:cxnSp>
      <p:cxnSp>
        <p:nvCxnSpPr>
          <p:cNvPr id="428" name="Google Shape;428;p37"/>
          <p:cNvCxnSpPr/>
          <p:nvPr/>
        </p:nvCxnSpPr>
        <p:spPr>
          <a:xfrm>
            <a:off x="3230853" y="3310980"/>
            <a:ext cx="5391371" cy="0"/>
          </a:xfrm>
          <a:prstGeom prst="straightConnector1">
            <a:avLst/>
          </a:prstGeom>
          <a:noFill/>
          <a:ln cap="flat" cmpd="sng" w="9525">
            <a:solidFill>
              <a:srgbClr val="000000"/>
            </a:solidFill>
            <a:prstDash val="solid"/>
            <a:round/>
            <a:headEnd len="sm" w="sm" type="none"/>
            <a:tailEnd len="sm" w="sm" type="none"/>
          </a:ln>
        </p:spPr>
      </p:cxnSp>
      <p:cxnSp>
        <p:nvCxnSpPr>
          <p:cNvPr id="429" name="Google Shape;429;p37"/>
          <p:cNvCxnSpPr/>
          <p:nvPr/>
        </p:nvCxnSpPr>
        <p:spPr>
          <a:xfrm>
            <a:off x="3230853" y="1484870"/>
            <a:ext cx="5391371" cy="0"/>
          </a:xfrm>
          <a:prstGeom prst="straightConnector1">
            <a:avLst/>
          </a:prstGeom>
          <a:noFill/>
          <a:ln cap="flat" cmpd="sng" w="9525">
            <a:solidFill>
              <a:srgbClr val="000000"/>
            </a:solidFill>
            <a:prstDash val="solid"/>
            <a:round/>
            <a:headEnd len="sm" w="sm" type="none"/>
            <a:tailEnd len="sm" w="sm" type="none"/>
          </a:ln>
        </p:spPr>
      </p:cxnSp>
      <p:cxnSp>
        <p:nvCxnSpPr>
          <p:cNvPr id="430" name="Google Shape;430;p37"/>
          <p:cNvCxnSpPr/>
          <p:nvPr/>
        </p:nvCxnSpPr>
        <p:spPr>
          <a:xfrm>
            <a:off x="3230853" y="2635336"/>
            <a:ext cx="5391371" cy="0"/>
          </a:xfrm>
          <a:prstGeom prst="straightConnector1">
            <a:avLst/>
          </a:prstGeom>
          <a:noFill/>
          <a:ln cap="flat" cmpd="sng" w="9525">
            <a:solidFill>
              <a:srgbClr val="000000"/>
            </a:solidFill>
            <a:prstDash val="solid"/>
            <a:round/>
            <a:headEnd len="sm" w="sm" type="none"/>
            <a:tailEnd len="sm" w="sm" type="none"/>
          </a:ln>
        </p:spPr>
      </p:cxnSp>
      <p:cxnSp>
        <p:nvCxnSpPr>
          <p:cNvPr id="431" name="Google Shape;431;p37"/>
          <p:cNvCxnSpPr/>
          <p:nvPr/>
        </p:nvCxnSpPr>
        <p:spPr>
          <a:xfrm>
            <a:off x="3230853" y="3711030"/>
            <a:ext cx="5391371" cy="0"/>
          </a:xfrm>
          <a:prstGeom prst="straightConnector1">
            <a:avLst/>
          </a:prstGeom>
          <a:noFill/>
          <a:ln cap="flat" cmpd="sng" w="9525">
            <a:solidFill>
              <a:srgbClr val="000000"/>
            </a:solidFill>
            <a:prstDash val="solid"/>
            <a:round/>
            <a:headEnd len="sm" w="sm" type="none"/>
            <a:tailEnd len="sm" w="sm" type="none"/>
          </a:ln>
        </p:spPr>
      </p:cxnSp>
      <p:sp>
        <p:nvSpPr>
          <p:cNvPr id="432" name="Google Shape;432;p37"/>
          <p:cNvSpPr txBox="1"/>
          <p:nvPr/>
        </p:nvSpPr>
        <p:spPr>
          <a:xfrm>
            <a:off x="514350" y="3033326"/>
            <a:ext cx="2482797" cy="766763"/>
          </a:xfrm>
          <a:prstGeom prst="rect">
            <a:avLst/>
          </a:prstGeom>
          <a:noFill/>
          <a:ln>
            <a:noFill/>
          </a:ln>
        </p:spPr>
        <p:txBody>
          <a:bodyPr anchorCtr="0" anchor="t" bIns="0" lIns="0" spcFirstLastPara="1" rIns="0" wrap="square" tIns="0">
            <a:spAutoFit/>
          </a:bodyPr>
          <a:lstStyle/>
          <a:p>
            <a:pPr indent="0" lvl="0" marL="0" marR="0" rtl="0" algn="r">
              <a:lnSpc>
                <a:spcPct val="120003"/>
              </a:lnSpc>
              <a:spcBef>
                <a:spcPts val="0"/>
              </a:spcBef>
              <a:spcAft>
                <a:spcPts val="0"/>
              </a:spcAft>
              <a:buNone/>
            </a:pPr>
            <a:r>
              <a:rPr b="0" i="0" lang="en" sz="5000" u="none" cap="none" strike="noStrike">
                <a:solidFill>
                  <a:srgbClr val="000000"/>
                </a:solidFill>
                <a:latin typeface="Cormorant Garamond Light"/>
                <a:ea typeface="Cormorant Garamond Light"/>
                <a:cs typeface="Cormorant Garamond Light"/>
                <a:sym typeface="Cormorant Garamond Light"/>
              </a:rPr>
              <a:t>12 million</a:t>
            </a:r>
            <a:endParaRPr sz="700"/>
          </a:p>
        </p:txBody>
      </p:sp>
      <p:sp>
        <p:nvSpPr>
          <p:cNvPr id="433" name="Google Shape;433;p37"/>
          <p:cNvSpPr txBox="1"/>
          <p:nvPr/>
        </p:nvSpPr>
        <p:spPr>
          <a:xfrm>
            <a:off x="3230852" y="1198644"/>
            <a:ext cx="3075589" cy="148590"/>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 sz="900" u="none" cap="none" strike="noStrike">
                <a:solidFill>
                  <a:srgbClr val="000000"/>
                </a:solidFill>
                <a:latin typeface="Nunito"/>
                <a:ea typeface="Nunito"/>
                <a:cs typeface="Nunito"/>
                <a:sym typeface="Nunito"/>
              </a:rPr>
              <a:t>Elaborate on what you want to discuss.</a:t>
            </a:r>
            <a:endParaRPr sz="700"/>
          </a:p>
        </p:txBody>
      </p:sp>
      <p:sp>
        <p:nvSpPr>
          <p:cNvPr id="434" name="Google Shape;434;p37"/>
          <p:cNvSpPr txBox="1"/>
          <p:nvPr/>
        </p:nvSpPr>
        <p:spPr>
          <a:xfrm>
            <a:off x="3230852" y="2358635"/>
            <a:ext cx="3075589" cy="148590"/>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 sz="900" u="none" cap="none" strike="noStrike">
                <a:solidFill>
                  <a:srgbClr val="000000"/>
                </a:solidFill>
                <a:latin typeface="Nunito"/>
                <a:ea typeface="Nunito"/>
                <a:cs typeface="Nunito"/>
                <a:sym typeface="Nunito"/>
              </a:rPr>
              <a:t>Elaborate on what you want to discuss.</a:t>
            </a:r>
            <a:endParaRPr sz="700"/>
          </a:p>
        </p:txBody>
      </p:sp>
      <p:sp>
        <p:nvSpPr>
          <p:cNvPr id="435" name="Google Shape;435;p37"/>
          <p:cNvSpPr txBox="1"/>
          <p:nvPr/>
        </p:nvSpPr>
        <p:spPr>
          <a:xfrm>
            <a:off x="3230852" y="3434329"/>
            <a:ext cx="3075589" cy="148590"/>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 sz="900" u="none" cap="none" strike="noStrike">
                <a:solidFill>
                  <a:srgbClr val="000000"/>
                </a:solidFill>
                <a:latin typeface="Nunito"/>
                <a:ea typeface="Nunito"/>
                <a:cs typeface="Nunito"/>
                <a:sym typeface="Nunito"/>
              </a:rPr>
              <a:t>Elaborate on what you want to discuss.</a:t>
            </a:r>
            <a:endParaRPr sz="700"/>
          </a:p>
        </p:txBody>
      </p:sp>
      <p:sp>
        <p:nvSpPr>
          <p:cNvPr id="436" name="Google Shape;436;p37"/>
          <p:cNvSpPr/>
          <p:nvPr/>
        </p:nvSpPr>
        <p:spPr>
          <a:xfrm>
            <a:off x="8855587" y="248472"/>
            <a:ext cx="3524604" cy="1928920"/>
          </a:xfrm>
          <a:custGeom>
            <a:rect b="b" l="l" r="r" t="t"/>
            <a:pathLst>
              <a:path extrusionOk="0" h="3857839" w="7049207">
                <a:moveTo>
                  <a:pt x="0" y="0"/>
                </a:moveTo>
                <a:lnTo>
                  <a:pt x="7049208" y="0"/>
                </a:lnTo>
                <a:lnTo>
                  <a:pt x="7049208" y="3857839"/>
                </a:lnTo>
                <a:lnTo>
                  <a:pt x="0" y="3857839"/>
                </a:lnTo>
                <a:lnTo>
                  <a:pt x="0" y="0"/>
                </a:lnTo>
                <a:close/>
              </a:path>
            </a:pathLst>
          </a:custGeom>
          <a:blipFill rotWithShape="1">
            <a:blip r:embed="rId4">
              <a:alphaModFix/>
            </a:blip>
            <a:stretch>
              <a:fillRect b="0" l="0" r="0" t="0"/>
            </a:stretch>
          </a:blipFill>
          <a:ln>
            <a:noFill/>
          </a:ln>
        </p:spPr>
      </p:sp>
      <p:sp>
        <p:nvSpPr>
          <p:cNvPr id="437" name="Google Shape;437;p37"/>
          <p:cNvSpPr/>
          <p:nvPr/>
        </p:nvSpPr>
        <p:spPr>
          <a:xfrm>
            <a:off x="-2908223" y="248472"/>
            <a:ext cx="3524604" cy="1928920"/>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4">
              <a:alphaModFix/>
            </a:blip>
            <a:stretch>
              <a:fillRect b="0" l="0" r="0" t="0"/>
            </a:stretch>
          </a:blipFill>
          <a:ln>
            <a:noFill/>
          </a:ln>
        </p:spPr>
      </p:sp>
      <p:sp>
        <p:nvSpPr>
          <p:cNvPr id="438" name="Google Shape;438;p37"/>
          <p:cNvSpPr/>
          <p:nvPr/>
        </p:nvSpPr>
        <p:spPr>
          <a:xfrm>
            <a:off x="8855587" y="2454629"/>
            <a:ext cx="3524604" cy="1928919"/>
          </a:xfrm>
          <a:custGeom>
            <a:rect b="b" l="l" r="r" t="t"/>
            <a:pathLst>
              <a:path extrusionOk="0" h="3857839" w="7049207">
                <a:moveTo>
                  <a:pt x="0" y="0"/>
                </a:moveTo>
                <a:lnTo>
                  <a:pt x="7049208" y="0"/>
                </a:lnTo>
                <a:lnTo>
                  <a:pt x="7049208" y="3857839"/>
                </a:lnTo>
                <a:lnTo>
                  <a:pt x="0" y="3857839"/>
                </a:lnTo>
                <a:lnTo>
                  <a:pt x="0" y="0"/>
                </a:lnTo>
                <a:close/>
              </a:path>
            </a:pathLst>
          </a:custGeom>
          <a:blipFill rotWithShape="1">
            <a:blip r:embed="rId4">
              <a:alphaModFix/>
            </a:blip>
            <a:stretch>
              <a:fillRect b="0" l="0" r="0" t="0"/>
            </a:stretch>
          </a:blipFill>
          <a:ln>
            <a:noFill/>
          </a:ln>
        </p:spPr>
      </p:sp>
      <p:sp>
        <p:nvSpPr>
          <p:cNvPr id="439" name="Google Shape;439;p37"/>
          <p:cNvSpPr/>
          <p:nvPr/>
        </p:nvSpPr>
        <p:spPr>
          <a:xfrm>
            <a:off x="-2908223" y="2454629"/>
            <a:ext cx="3524604" cy="1928919"/>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id="444" name="Google Shape;444;p38"/>
          <p:cNvPicPr preferRelativeResize="0"/>
          <p:nvPr/>
        </p:nvPicPr>
        <p:blipFill rotWithShape="1">
          <a:blip r:embed="rId3">
            <a:alphaModFix/>
          </a:blip>
          <a:srcRect b="31261" l="0" r="0" t="31261"/>
          <a:stretch/>
        </p:blipFill>
        <p:spPr>
          <a:xfrm>
            <a:off x="0" y="0"/>
            <a:ext cx="9144000" cy="5143500"/>
          </a:xfrm>
          <a:prstGeom prst="rect">
            <a:avLst/>
          </a:prstGeom>
          <a:noFill/>
          <a:ln>
            <a:noFill/>
          </a:ln>
        </p:spPr>
      </p:pic>
      <p:cxnSp>
        <p:nvCxnSpPr>
          <p:cNvPr id="445" name="Google Shape;445;p38"/>
          <p:cNvCxnSpPr/>
          <p:nvPr/>
        </p:nvCxnSpPr>
        <p:spPr>
          <a:xfrm>
            <a:off x="514350" y="4786724"/>
            <a:ext cx="8115300" cy="0"/>
          </a:xfrm>
          <a:prstGeom prst="straightConnector1">
            <a:avLst/>
          </a:prstGeom>
          <a:noFill/>
          <a:ln cap="flat" cmpd="sng" w="9525">
            <a:solidFill>
              <a:srgbClr val="000000"/>
            </a:solidFill>
            <a:prstDash val="solid"/>
            <a:round/>
            <a:headEnd len="sm" w="sm" type="none"/>
            <a:tailEnd len="sm" w="sm" type="none"/>
          </a:ln>
        </p:spPr>
      </p:cxnSp>
      <p:sp>
        <p:nvSpPr>
          <p:cNvPr id="446" name="Google Shape;446;p38"/>
          <p:cNvSpPr/>
          <p:nvPr/>
        </p:nvSpPr>
        <p:spPr>
          <a:xfrm>
            <a:off x="514350" y="1391944"/>
            <a:ext cx="8115300" cy="3124694"/>
          </a:xfrm>
          <a:custGeom>
            <a:rect b="b" l="l" r="r" t="t"/>
            <a:pathLst>
              <a:path extrusionOk="0" h="6249387" w="16230600">
                <a:moveTo>
                  <a:pt x="0" y="0"/>
                </a:moveTo>
                <a:lnTo>
                  <a:pt x="16230600" y="0"/>
                </a:lnTo>
                <a:lnTo>
                  <a:pt x="16230600" y="6249386"/>
                </a:lnTo>
                <a:lnTo>
                  <a:pt x="0" y="6249386"/>
                </a:lnTo>
                <a:lnTo>
                  <a:pt x="0" y="0"/>
                </a:lnTo>
                <a:close/>
              </a:path>
            </a:pathLst>
          </a:custGeom>
          <a:blipFill rotWithShape="1">
            <a:blip r:embed="rId4">
              <a:alphaModFix/>
            </a:blip>
            <a:stretch>
              <a:fillRect b="0" l="-4785" r="-1031" t="-83445"/>
            </a:stretch>
          </a:blipFill>
          <a:ln>
            <a:noFill/>
          </a:ln>
        </p:spPr>
      </p:sp>
      <p:sp>
        <p:nvSpPr>
          <p:cNvPr id="447" name="Google Shape;447;p38"/>
          <p:cNvSpPr txBox="1"/>
          <p:nvPr/>
        </p:nvSpPr>
        <p:spPr>
          <a:xfrm>
            <a:off x="2968463" y="4887316"/>
            <a:ext cx="3207074" cy="1698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CLASS 2023</a:t>
            </a:r>
            <a:endParaRPr sz="700"/>
          </a:p>
        </p:txBody>
      </p:sp>
      <p:cxnSp>
        <p:nvCxnSpPr>
          <p:cNvPr id="448" name="Google Shape;448;p38"/>
          <p:cNvCxnSpPr/>
          <p:nvPr/>
        </p:nvCxnSpPr>
        <p:spPr>
          <a:xfrm>
            <a:off x="514350" y="316601"/>
            <a:ext cx="8115300" cy="0"/>
          </a:xfrm>
          <a:prstGeom prst="straightConnector1">
            <a:avLst/>
          </a:prstGeom>
          <a:noFill/>
          <a:ln cap="flat" cmpd="sng" w="9525">
            <a:solidFill>
              <a:srgbClr val="000000"/>
            </a:solidFill>
            <a:prstDash val="solid"/>
            <a:round/>
            <a:headEnd len="sm" w="sm" type="none"/>
            <a:tailEnd len="sm" w="sm" type="none"/>
          </a:ln>
        </p:spPr>
      </p:cxnSp>
      <p:sp>
        <p:nvSpPr>
          <p:cNvPr id="449" name="Google Shape;449;p38"/>
          <p:cNvSpPr txBox="1"/>
          <p:nvPr/>
        </p:nvSpPr>
        <p:spPr>
          <a:xfrm>
            <a:off x="0" y="452675"/>
            <a:ext cx="9144000" cy="6927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 sz="4500" u="none" cap="none" strike="noStrike">
                <a:solidFill>
                  <a:srgbClr val="000000"/>
                </a:solidFill>
                <a:latin typeface="Cormorant Garamond Light"/>
                <a:ea typeface="Cormorant Garamond Light"/>
                <a:cs typeface="Cormorant Garamond Light"/>
                <a:sym typeface="Cormorant Garamond Light"/>
              </a:rPr>
              <a:t>A picture is worth a thousand words</a:t>
            </a:r>
            <a:endParaRPr sz="3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pic>
        <p:nvPicPr>
          <p:cNvPr id="454" name="Google Shape;454;p39"/>
          <p:cNvPicPr preferRelativeResize="0"/>
          <p:nvPr/>
        </p:nvPicPr>
        <p:blipFill rotWithShape="1">
          <a:blip r:embed="rId3">
            <a:alphaModFix/>
          </a:blip>
          <a:srcRect b="31261" l="0" r="0" t="31261"/>
          <a:stretch/>
        </p:blipFill>
        <p:spPr>
          <a:xfrm>
            <a:off x="0" y="0"/>
            <a:ext cx="9144000" cy="5143500"/>
          </a:xfrm>
          <a:prstGeom prst="rect">
            <a:avLst/>
          </a:prstGeom>
          <a:noFill/>
          <a:ln>
            <a:noFill/>
          </a:ln>
        </p:spPr>
      </p:pic>
      <p:cxnSp>
        <p:nvCxnSpPr>
          <p:cNvPr id="455" name="Google Shape;455;p39"/>
          <p:cNvCxnSpPr/>
          <p:nvPr/>
        </p:nvCxnSpPr>
        <p:spPr>
          <a:xfrm>
            <a:off x="514350" y="4786724"/>
            <a:ext cx="8115300" cy="0"/>
          </a:xfrm>
          <a:prstGeom prst="straightConnector1">
            <a:avLst/>
          </a:prstGeom>
          <a:noFill/>
          <a:ln cap="flat" cmpd="sng" w="9525">
            <a:solidFill>
              <a:srgbClr val="000000"/>
            </a:solidFill>
            <a:prstDash val="solid"/>
            <a:round/>
            <a:headEnd len="sm" w="sm" type="none"/>
            <a:tailEnd len="sm" w="sm" type="none"/>
          </a:ln>
        </p:spPr>
      </p:cxnSp>
      <p:sp>
        <p:nvSpPr>
          <p:cNvPr id="456" name="Google Shape;456;p39"/>
          <p:cNvSpPr txBox="1"/>
          <p:nvPr/>
        </p:nvSpPr>
        <p:spPr>
          <a:xfrm>
            <a:off x="2968463" y="4887316"/>
            <a:ext cx="3207074" cy="1698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CLASS 2023</a:t>
            </a:r>
            <a:endParaRPr sz="700"/>
          </a:p>
        </p:txBody>
      </p:sp>
      <p:pic>
        <p:nvPicPr>
          <p:cNvPr id="457" name="Google Shape;457;p39"/>
          <p:cNvPicPr preferRelativeResize="0"/>
          <p:nvPr/>
        </p:nvPicPr>
        <p:blipFill rotWithShape="1">
          <a:blip r:embed="rId4">
            <a:alphaModFix/>
          </a:blip>
          <a:srcRect b="7217" l="0" r="0" t="7216"/>
          <a:stretch/>
        </p:blipFill>
        <p:spPr>
          <a:xfrm>
            <a:off x="4374702" y="1458218"/>
            <a:ext cx="1908705" cy="2451333"/>
          </a:xfrm>
          <a:prstGeom prst="rect">
            <a:avLst/>
          </a:prstGeom>
          <a:noFill/>
          <a:ln>
            <a:noFill/>
          </a:ln>
        </p:spPr>
      </p:pic>
      <p:pic>
        <p:nvPicPr>
          <p:cNvPr id="458" name="Google Shape;458;p39"/>
          <p:cNvPicPr preferRelativeResize="0"/>
          <p:nvPr/>
        </p:nvPicPr>
        <p:blipFill rotWithShape="1">
          <a:blip r:embed="rId5">
            <a:alphaModFix/>
          </a:blip>
          <a:srcRect b="17720" l="0" r="0" t="17721"/>
          <a:stretch/>
        </p:blipFill>
        <p:spPr>
          <a:xfrm>
            <a:off x="514350" y="514350"/>
            <a:ext cx="3510495" cy="3395202"/>
          </a:xfrm>
          <a:prstGeom prst="rect">
            <a:avLst/>
          </a:prstGeom>
          <a:noFill/>
          <a:ln>
            <a:noFill/>
          </a:ln>
        </p:spPr>
      </p:pic>
      <p:pic>
        <p:nvPicPr>
          <p:cNvPr id="459" name="Google Shape;459;p39"/>
          <p:cNvPicPr preferRelativeResize="0"/>
          <p:nvPr/>
        </p:nvPicPr>
        <p:blipFill rotWithShape="1">
          <a:blip r:embed="rId6">
            <a:alphaModFix/>
          </a:blip>
          <a:srcRect b="0" l="24060" r="24061" t="0"/>
          <a:stretch/>
        </p:blipFill>
        <p:spPr>
          <a:xfrm>
            <a:off x="6720945" y="1458218"/>
            <a:ext cx="1908705" cy="2451333"/>
          </a:xfrm>
          <a:prstGeom prst="rect">
            <a:avLst/>
          </a:prstGeom>
          <a:noFill/>
          <a:ln>
            <a:noFill/>
          </a:ln>
        </p:spPr>
      </p:pic>
      <p:sp>
        <p:nvSpPr>
          <p:cNvPr id="460" name="Google Shape;460;p39"/>
          <p:cNvSpPr txBox="1"/>
          <p:nvPr/>
        </p:nvSpPr>
        <p:spPr>
          <a:xfrm>
            <a:off x="4520239" y="392117"/>
            <a:ext cx="3325747" cy="766763"/>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 sz="5000" u="none" cap="none" strike="noStrike">
                <a:solidFill>
                  <a:srgbClr val="000000"/>
                </a:solidFill>
                <a:latin typeface="Cormorant Garamond Light"/>
                <a:ea typeface="Cormorant Garamond Light"/>
                <a:cs typeface="Cormorant Garamond Light"/>
                <a:sym typeface="Cormorant Garamond Light"/>
              </a:rPr>
              <a:t>Awards</a:t>
            </a:r>
            <a:endParaRPr sz="700"/>
          </a:p>
        </p:txBody>
      </p:sp>
      <p:sp>
        <p:nvSpPr>
          <p:cNvPr id="461" name="Google Shape;461;p39"/>
          <p:cNvSpPr txBox="1"/>
          <p:nvPr/>
        </p:nvSpPr>
        <p:spPr>
          <a:xfrm>
            <a:off x="1674124" y="4070769"/>
            <a:ext cx="1190947" cy="2619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AWARD 1</a:t>
            </a:r>
            <a:endParaRPr sz="700"/>
          </a:p>
        </p:txBody>
      </p:sp>
      <p:sp>
        <p:nvSpPr>
          <p:cNvPr id="462" name="Google Shape;462;p39"/>
          <p:cNvSpPr txBox="1"/>
          <p:nvPr/>
        </p:nvSpPr>
        <p:spPr>
          <a:xfrm>
            <a:off x="4733581" y="4070769"/>
            <a:ext cx="1190947" cy="2619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AWARD 2</a:t>
            </a:r>
            <a:endParaRPr sz="700"/>
          </a:p>
        </p:txBody>
      </p:sp>
      <p:sp>
        <p:nvSpPr>
          <p:cNvPr id="463" name="Google Shape;463;p39"/>
          <p:cNvSpPr txBox="1"/>
          <p:nvPr/>
        </p:nvSpPr>
        <p:spPr>
          <a:xfrm>
            <a:off x="7079824" y="4070769"/>
            <a:ext cx="1190947" cy="2619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AWARD 3</a:t>
            </a:r>
            <a:endParaRPr sz="700"/>
          </a:p>
        </p:txBody>
      </p:sp>
      <p:sp>
        <p:nvSpPr>
          <p:cNvPr id="464" name="Google Shape;464;p39"/>
          <p:cNvSpPr txBox="1"/>
          <p:nvPr/>
        </p:nvSpPr>
        <p:spPr>
          <a:xfrm>
            <a:off x="992622" y="4438818"/>
            <a:ext cx="2553951" cy="148590"/>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900" u="none" cap="none" strike="noStrike">
                <a:solidFill>
                  <a:srgbClr val="000000"/>
                </a:solidFill>
                <a:latin typeface="Nunito"/>
                <a:ea typeface="Nunito"/>
                <a:cs typeface="Nunito"/>
                <a:sym typeface="Nunito"/>
              </a:rPr>
              <a:t>Elaborate on what you want to discuss. </a:t>
            </a:r>
            <a:endParaRPr sz="700"/>
          </a:p>
        </p:txBody>
      </p:sp>
      <p:sp>
        <p:nvSpPr>
          <p:cNvPr id="465" name="Google Shape;465;p39"/>
          <p:cNvSpPr txBox="1"/>
          <p:nvPr/>
        </p:nvSpPr>
        <p:spPr>
          <a:xfrm>
            <a:off x="4287019" y="4438818"/>
            <a:ext cx="2084070" cy="148590"/>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900" u="none" cap="none" strike="noStrike">
                <a:solidFill>
                  <a:srgbClr val="000000"/>
                </a:solidFill>
                <a:latin typeface="Nunito"/>
                <a:ea typeface="Nunito"/>
                <a:cs typeface="Nunito"/>
                <a:sym typeface="Nunito"/>
              </a:rPr>
              <a:t>Elaborate on what you want to discuss. </a:t>
            </a:r>
            <a:endParaRPr sz="700"/>
          </a:p>
        </p:txBody>
      </p:sp>
      <p:sp>
        <p:nvSpPr>
          <p:cNvPr id="466" name="Google Shape;466;p39"/>
          <p:cNvSpPr txBox="1"/>
          <p:nvPr/>
        </p:nvSpPr>
        <p:spPr>
          <a:xfrm>
            <a:off x="6633263" y="4438818"/>
            <a:ext cx="2084070" cy="148590"/>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900" u="none" cap="none" strike="noStrike">
                <a:solidFill>
                  <a:srgbClr val="000000"/>
                </a:solidFill>
                <a:latin typeface="Nunito"/>
                <a:ea typeface="Nunito"/>
                <a:cs typeface="Nunito"/>
                <a:sym typeface="Nunito"/>
              </a:rPr>
              <a:t>Elaborate on what you want to discuss. </a:t>
            </a:r>
            <a:endParaRPr sz="700"/>
          </a:p>
        </p:txBody>
      </p:sp>
      <p:sp>
        <p:nvSpPr>
          <p:cNvPr id="467" name="Google Shape;467;p39"/>
          <p:cNvSpPr/>
          <p:nvPr/>
        </p:nvSpPr>
        <p:spPr>
          <a:xfrm>
            <a:off x="6720945" y="-884401"/>
            <a:ext cx="3733571" cy="2043281"/>
          </a:xfrm>
          <a:custGeom>
            <a:rect b="b" l="l" r="r" t="t"/>
            <a:pathLst>
              <a:path extrusionOk="0" h="4086562" w="7467141">
                <a:moveTo>
                  <a:pt x="0" y="0"/>
                </a:moveTo>
                <a:lnTo>
                  <a:pt x="7467140" y="0"/>
                </a:lnTo>
                <a:lnTo>
                  <a:pt x="7467140" y="4086562"/>
                </a:lnTo>
                <a:lnTo>
                  <a:pt x="0" y="408656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id="472" name="Google Shape;472;p40"/>
          <p:cNvPicPr preferRelativeResize="0"/>
          <p:nvPr/>
        </p:nvPicPr>
        <p:blipFill rotWithShape="1">
          <a:blip r:embed="rId3">
            <a:alphaModFix/>
          </a:blip>
          <a:srcRect b="31261" l="0" r="0" t="31261"/>
          <a:stretch/>
        </p:blipFill>
        <p:spPr>
          <a:xfrm>
            <a:off x="0" y="0"/>
            <a:ext cx="9144000" cy="5143500"/>
          </a:xfrm>
          <a:prstGeom prst="rect">
            <a:avLst/>
          </a:prstGeom>
          <a:noFill/>
          <a:ln>
            <a:noFill/>
          </a:ln>
        </p:spPr>
      </p:pic>
      <p:cxnSp>
        <p:nvCxnSpPr>
          <p:cNvPr id="473" name="Google Shape;473;p40"/>
          <p:cNvCxnSpPr/>
          <p:nvPr/>
        </p:nvCxnSpPr>
        <p:spPr>
          <a:xfrm>
            <a:off x="514350" y="4786724"/>
            <a:ext cx="8115300" cy="0"/>
          </a:xfrm>
          <a:prstGeom prst="straightConnector1">
            <a:avLst/>
          </a:prstGeom>
          <a:noFill/>
          <a:ln cap="flat" cmpd="sng" w="9525">
            <a:solidFill>
              <a:srgbClr val="000000"/>
            </a:solidFill>
            <a:prstDash val="solid"/>
            <a:round/>
            <a:headEnd len="sm" w="sm" type="none"/>
            <a:tailEnd len="sm" w="sm" type="none"/>
          </a:ln>
        </p:spPr>
      </p:cxnSp>
      <p:sp>
        <p:nvSpPr>
          <p:cNvPr id="474" name="Google Shape;474;p40"/>
          <p:cNvSpPr txBox="1"/>
          <p:nvPr/>
        </p:nvSpPr>
        <p:spPr>
          <a:xfrm>
            <a:off x="2968463" y="4887316"/>
            <a:ext cx="3207074" cy="1698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CLASS 2023</a:t>
            </a:r>
            <a:endParaRPr sz="700"/>
          </a:p>
        </p:txBody>
      </p:sp>
      <p:grpSp>
        <p:nvGrpSpPr>
          <p:cNvPr id="475" name="Google Shape;475;p40"/>
          <p:cNvGrpSpPr/>
          <p:nvPr/>
        </p:nvGrpSpPr>
        <p:grpSpPr>
          <a:xfrm>
            <a:off x="1864537" y="1789019"/>
            <a:ext cx="5414927" cy="1503401"/>
            <a:chOff x="0" y="-9525"/>
            <a:chExt cx="14439805" cy="4009069"/>
          </a:xfrm>
        </p:grpSpPr>
        <p:sp>
          <p:nvSpPr>
            <p:cNvPr id="476" name="Google Shape;476;p40"/>
            <p:cNvSpPr txBox="1"/>
            <p:nvPr/>
          </p:nvSpPr>
          <p:spPr>
            <a:xfrm>
              <a:off x="0" y="-9525"/>
              <a:ext cx="14439805" cy="204152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 sz="5000" u="none" cap="none" strike="noStrike">
                  <a:solidFill>
                    <a:srgbClr val="000000"/>
                  </a:solidFill>
                  <a:latin typeface="Cormorant Garamond Light"/>
                  <a:ea typeface="Cormorant Garamond Light"/>
                  <a:cs typeface="Cormorant Garamond Light"/>
                  <a:sym typeface="Cormorant Garamond Light"/>
                </a:rPr>
                <a:t>Thank you!</a:t>
              </a:r>
              <a:endParaRPr sz="700"/>
            </a:p>
          </p:txBody>
        </p:sp>
        <p:sp>
          <p:nvSpPr>
            <p:cNvPr id="477" name="Google Shape;477;p40"/>
            <p:cNvSpPr txBox="1"/>
            <p:nvPr/>
          </p:nvSpPr>
          <p:spPr>
            <a:xfrm>
              <a:off x="1849858" y="2768044"/>
              <a:ext cx="10740000" cy="1231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WRITE A CLOSING STATEMENT OR CALL-TO-ACTION HERE.</a:t>
              </a:r>
              <a:endParaRPr sz="700"/>
            </a:p>
          </p:txBody>
        </p:sp>
      </p:grpSp>
      <p:sp>
        <p:nvSpPr>
          <p:cNvPr id="478" name="Google Shape;478;p40"/>
          <p:cNvSpPr/>
          <p:nvPr/>
        </p:nvSpPr>
        <p:spPr>
          <a:xfrm rot="10800000">
            <a:off x="514350" y="-964459"/>
            <a:ext cx="3524604" cy="1928920"/>
          </a:xfrm>
          <a:custGeom>
            <a:rect b="b" l="l" r="r" t="t"/>
            <a:pathLst>
              <a:path extrusionOk="0" h="3857839" w="7049207">
                <a:moveTo>
                  <a:pt x="0" y="0"/>
                </a:moveTo>
                <a:lnTo>
                  <a:pt x="7049207" y="0"/>
                </a:lnTo>
                <a:lnTo>
                  <a:pt x="7049207" y="3857838"/>
                </a:lnTo>
                <a:lnTo>
                  <a:pt x="0" y="3857838"/>
                </a:lnTo>
                <a:lnTo>
                  <a:pt x="0" y="0"/>
                </a:lnTo>
                <a:close/>
              </a:path>
            </a:pathLst>
          </a:custGeom>
          <a:blipFill rotWithShape="1">
            <a:blip r:embed="rId4">
              <a:alphaModFix/>
            </a:blip>
            <a:stretch>
              <a:fillRect b="0" l="0" r="0" t="0"/>
            </a:stretch>
          </a:blipFill>
          <a:ln>
            <a:noFill/>
          </a:ln>
        </p:spPr>
      </p:sp>
      <p:sp>
        <p:nvSpPr>
          <p:cNvPr id="479" name="Google Shape;479;p40"/>
          <p:cNvSpPr/>
          <p:nvPr/>
        </p:nvSpPr>
        <p:spPr>
          <a:xfrm rot="10800000">
            <a:off x="4337719" y="-964459"/>
            <a:ext cx="3524604" cy="1928920"/>
          </a:xfrm>
          <a:custGeom>
            <a:rect b="b" l="l" r="r" t="t"/>
            <a:pathLst>
              <a:path extrusionOk="0" h="3857839" w="7049207">
                <a:moveTo>
                  <a:pt x="0" y="0"/>
                </a:moveTo>
                <a:lnTo>
                  <a:pt x="7049207" y="0"/>
                </a:lnTo>
                <a:lnTo>
                  <a:pt x="7049207" y="3857838"/>
                </a:lnTo>
                <a:lnTo>
                  <a:pt x="0" y="3857838"/>
                </a:lnTo>
                <a:lnTo>
                  <a:pt x="0" y="0"/>
                </a:lnTo>
                <a:close/>
              </a:path>
            </a:pathLst>
          </a:custGeom>
          <a:blipFill rotWithShape="1">
            <a:blip r:embed="rId4">
              <a:alphaModFix/>
            </a:blip>
            <a:stretch>
              <a:fillRect b="0" l="0" r="0" t="0"/>
            </a:stretch>
          </a:blipFill>
          <a:ln>
            <a:noFill/>
          </a:ln>
        </p:spPr>
      </p:sp>
      <p:sp>
        <p:nvSpPr>
          <p:cNvPr id="480" name="Google Shape;480;p40"/>
          <p:cNvSpPr/>
          <p:nvPr/>
        </p:nvSpPr>
        <p:spPr>
          <a:xfrm rot="10800000">
            <a:off x="8162360" y="-964459"/>
            <a:ext cx="553015" cy="1928920"/>
          </a:xfrm>
          <a:custGeom>
            <a:rect b="b" l="l" r="r" t="t"/>
            <a:pathLst>
              <a:path extrusionOk="0" h="3857839" w="1106030">
                <a:moveTo>
                  <a:pt x="0" y="0"/>
                </a:moveTo>
                <a:lnTo>
                  <a:pt x="1106030" y="0"/>
                </a:lnTo>
                <a:lnTo>
                  <a:pt x="1106030" y="3857838"/>
                </a:lnTo>
                <a:lnTo>
                  <a:pt x="0" y="3857838"/>
                </a:lnTo>
                <a:lnTo>
                  <a:pt x="0" y="0"/>
                </a:lnTo>
                <a:close/>
              </a:path>
            </a:pathLst>
          </a:custGeom>
          <a:blipFill rotWithShape="1">
            <a:blip r:embed="rId4">
              <a:alphaModFix/>
            </a:blip>
            <a:stretch>
              <a:fillRect b="0" l="-537308"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pic>
        <p:nvPicPr>
          <p:cNvPr id="485" name="Google Shape;485;p41"/>
          <p:cNvPicPr preferRelativeResize="0"/>
          <p:nvPr/>
        </p:nvPicPr>
        <p:blipFill rotWithShape="1">
          <a:blip r:embed="rId3">
            <a:alphaModFix/>
          </a:blip>
          <a:srcRect b="31261" l="0" r="0" t="31261"/>
          <a:stretch/>
        </p:blipFill>
        <p:spPr>
          <a:xfrm>
            <a:off x="0" y="0"/>
            <a:ext cx="9144000" cy="5143500"/>
          </a:xfrm>
          <a:prstGeom prst="rect">
            <a:avLst/>
          </a:prstGeom>
          <a:noFill/>
          <a:ln>
            <a:noFill/>
          </a:ln>
        </p:spPr>
      </p:pic>
      <p:sp>
        <p:nvSpPr>
          <p:cNvPr id="486" name="Google Shape;486;p41"/>
          <p:cNvSpPr txBox="1"/>
          <p:nvPr/>
        </p:nvSpPr>
        <p:spPr>
          <a:xfrm>
            <a:off x="328558" y="387638"/>
            <a:ext cx="17469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3500" u="none" cap="none" strike="noStrike">
                <a:solidFill>
                  <a:srgbClr val="000000"/>
                </a:solidFill>
                <a:latin typeface="Cormorant Garamond Light"/>
                <a:ea typeface="Cormorant Garamond Light"/>
                <a:cs typeface="Cormorant Garamond Light"/>
                <a:sym typeface="Cormorant Garamond Light"/>
              </a:rPr>
              <a:t>Resource </a:t>
            </a:r>
            <a:endParaRPr sz="700"/>
          </a:p>
          <a:p>
            <a:pPr indent="0" lvl="0" marL="0" marR="0" rtl="0" algn="l">
              <a:lnSpc>
                <a:spcPct val="100000"/>
              </a:lnSpc>
              <a:spcBef>
                <a:spcPts val="0"/>
              </a:spcBef>
              <a:spcAft>
                <a:spcPts val="0"/>
              </a:spcAft>
              <a:buNone/>
            </a:pPr>
            <a:r>
              <a:rPr b="0" i="0" lang="en" sz="3500" u="none" cap="none" strike="noStrike">
                <a:solidFill>
                  <a:srgbClr val="000000"/>
                </a:solidFill>
                <a:latin typeface="Cormorant Garamond Light"/>
                <a:ea typeface="Cormorant Garamond Light"/>
                <a:cs typeface="Cormorant Garamond Light"/>
                <a:sym typeface="Cormorant Garamond Light"/>
              </a:rPr>
              <a:t>Page</a:t>
            </a:r>
            <a:endParaRPr sz="700"/>
          </a:p>
        </p:txBody>
      </p:sp>
      <p:sp>
        <p:nvSpPr>
          <p:cNvPr id="487" name="Google Shape;487;p41"/>
          <p:cNvSpPr txBox="1"/>
          <p:nvPr/>
        </p:nvSpPr>
        <p:spPr>
          <a:xfrm>
            <a:off x="328558" y="1700498"/>
            <a:ext cx="1977000" cy="2772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Use these design resources in your Canva Presentation.</a:t>
            </a:r>
            <a:endParaRPr sz="700"/>
          </a:p>
        </p:txBody>
      </p:sp>
      <p:sp>
        <p:nvSpPr>
          <p:cNvPr id="488" name="Google Shape;488;p41"/>
          <p:cNvSpPr txBox="1"/>
          <p:nvPr/>
        </p:nvSpPr>
        <p:spPr>
          <a:xfrm>
            <a:off x="328558" y="2327942"/>
            <a:ext cx="1798500" cy="2772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This presentation template uses the following free fonts:</a:t>
            </a:r>
            <a:endParaRPr sz="700"/>
          </a:p>
        </p:txBody>
      </p:sp>
      <p:sp>
        <p:nvSpPr>
          <p:cNvPr id="489" name="Google Shape;489;p41"/>
          <p:cNvSpPr txBox="1"/>
          <p:nvPr/>
        </p:nvSpPr>
        <p:spPr>
          <a:xfrm>
            <a:off x="328558" y="2955385"/>
            <a:ext cx="1977000" cy="4155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Titles: Cormorant Garamond Light</a:t>
            </a:r>
            <a:endParaRPr sz="700"/>
          </a:p>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Headers: Cormorant Garamond Bold</a:t>
            </a:r>
            <a:endParaRPr sz="700"/>
          </a:p>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Body Copy: Nunito</a:t>
            </a:r>
            <a:endParaRPr sz="700"/>
          </a:p>
        </p:txBody>
      </p:sp>
      <p:sp>
        <p:nvSpPr>
          <p:cNvPr id="490" name="Google Shape;490;p41"/>
          <p:cNvSpPr txBox="1"/>
          <p:nvPr/>
        </p:nvSpPr>
        <p:spPr>
          <a:xfrm>
            <a:off x="328558" y="3759041"/>
            <a:ext cx="1909800" cy="6927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You can find these fonts online too. Happy designing! </a:t>
            </a:r>
            <a:endParaRPr sz="700"/>
          </a:p>
          <a:p>
            <a:pPr indent="0" lvl="1" marL="0" marR="0" rtl="0" algn="l">
              <a:lnSpc>
                <a:spcPct val="100000"/>
              </a:lnSpc>
              <a:spcBef>
                <a:spcPts val="0"/>
              </a:spcBef>
              <a:spcAft>
                <a:spcPts val="0"/>
              </a:spcAft>
              <a:buNone/>
            </a:pPr>
            <a:r>
              <a:t/>
            </a:r>
            <a:endParaRPr b="0" i="0" sz="900" u="none" cap="none" strike="noStrike">
              <a:solidFill>
                <a:srgbClr val="000000"/>
              </a:solidFill>
              <a:latin typeface="Nunito"/>
              <a:ea typeface="Nunito"/>
              <a:cs typeface="Nunito"/>
              <a:sym typeface="Nunito"/>
            </a:endParaRPr>
          </a:p>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Don't forget to delete this page before presenting. </a:t>
            </a:r>
            <a:endParaRPr sz="700"/>
          </a:p>
        </p:txBody>
      </p:sp>
      <p:cxnSp>
        <p:nvCxnSpPr>
          <p:cNvPr id="491" name="Google Shape;491;p41"/>
          <p:cNvCxnSpPr/>
          <p:nvPr/>
        </p:nvCxnSpPr>
        <p:spPr>
          <a:xfrm>
            <a:off x="2449914" y="-189944"/>
            <a:ext cx="0" cy="5391372"/>
          </a:xfrm>
          <a:prstGeom prst="straightConnector1">
            <a:avLst/>
          </a:prstGeom>
          <a:noFill/>
          <a:ln cap="flat" cmpd="sng" w="9525">
            <a:solidFill>
              <a:srgbClr val="000000"/>
            </a:solidFill>
            <a:prstDash val="solid"/>
            <a:round/>
            <a:headEnd len="sm" w="sm" type="none"/>
            <a:tailEnd len="sm" w="sm" type="none"/>
          </a:ln>
        </p:spPr>
      </p:cxnSp>
      <p:sp>
        <p:nvSpPr>
          <p:cNvPr id="492" name="Google Shape;492;p41"/>
          <p:cNvSpPr/>
          <p:nvPr/>
        </p:nvSpPr>
        <p:spPr>
          <a:xfrm>
            <a:off x="3023394" y="492350"/>
            <a:ext cx="514032" cy="442068"/>
          </a:xfrm>
          <a:custGeom>
            <a:rect b="b" l="l" r="r" t="t"/>
            <a:pathLst>
              <a:path extrusionOk="0" h="884135" w="1028064">
                <a:moveTo>
                  <a:pt x="0" y="0"/>
                </a:moveTo>
                <a:lnTo>
                  <a:pt x="1028064" y="0"/>
                </a:lnTo>
                <a:lnTo>
                  <a:pt x="1028064" y="884135"/>
                </a:lnTo>
                <a:lnTo>
                  <a:pt x="0" y="884135"/>
                </a:lnTo>
                <a:lnTo>
                  <a:pt x="0" y="0"/>
                </a:lnTo>
                <a:close/>
              </a:path>
            </a:pathLst>
          </a:custGeom>
          <a:blipFill rotWithShape="1">
            <a:blip r:embed="rId4">
              <a:alphaModFix/>
            </a:blip>
            <a:stretch>
              <a:fillRect b="0" l="0" r="0" t="0"/>
            </a:stretch>
          </a:blipFill>
          <a:ln>
            <a:noFill/>
          </a:ln>
        </p:spPr>
      </p:sp>
      <p:sp>
        <p:nvSpPr>
          <p:cNvPr id="493" name="Google Shape;493;p41"/>
          <p:cNvSpPr/>
          <p:nvPr/>
        </p:nvSpPr>
        <p:spPr>
          <a:xfrm>
            <a:off x="8269246" y="492350"/>
            <a:ext cx="365343" cy="504871"/>
          </a:xfrm>
          <a:custGeom>
            <a:rect b="b" l="l" r="r" t="t"/>
            <a:pathLst>
              <a:path extrusionOk="0" h="1009743" w="730687">
                <a:moveTo>
                  <a:pt x="0" y="0"/>
                </a:moveTo>
                <a:lnTo>
                  <a:pt x="730687" y="0"/>
                </a:lnTo>
                <a:lnTo>
                  <a:pt x="730687" y="1009743"/>
                </a:lnTo>
                <a:lnTo>
                  <a:pt x="0" y="1009743"/>
                </a:lnTo>
                <a:lnTo>
                  <a:pt x="0" y="0"/>
                </a:lnTo>
                <a:close/>
              </a:path>
            </a:pathLst>
          </a:custGeom>
          <a:blipFill rotWithShape="1">
            <a:blip r:embed="rId5">
              <a:alphaModFix/>
            </a:blip>
            <a:stretch>
              <a:fillRect b="0" l="0" r="0" t="0"/>
            </a:stretch>
          </a:blipFill>
          <a:ln>
            <a:noFill/>
          </a:ln>
        </p:spPr>
      </p:sp>
      <p:sp>
        <p:nvSpPr>
          <p:cNvPr id="494" name="Google Shape;494;p41"/>
          <p:cNvSpPr/>
          <p:nvPr/>
        </p:nvSpPr>
        <p:spPr>
          <a:xfrm>
            <a:off x="7679255" y="519244"/>
            <a:ext cx="300995" cy="451083"/>
          </a:xfrm>
          <a:custGeom>
            <a:rect b="b" l="l" r="r" t="t"/>
            <a:pathLst>
              <a:path extrusionOk="0" h="902165" w="601990">
                <a:moveTo>
                  <a:pt x="0" y="0"/>
                </a:moveTo>
                <a:lnTo>
                  <a:pt x="601990" y="0"/>
                </a:lnTo>
                <a:lnTo>
                  <a:pt x="601990" y="902165"/>
                </a:lnTo>
                <a:lnTo>
                  <a:pt x="0" y="902165"/>
                </a:lnTo>
                <a:lnTo>
                  <a:pt x="0" y="0"/>
                </a:lnTo>
                <a:close/>
              </a:path>
            </a:pathLst>
          </a:custGeom>
          <a:blipFill rotWithShape="1">
            <a:blip r:embed="rId6">
              <a:alphaModFix/>
            </a:blip>
            <a:stretch>
              <a:fillRect b="0" l="0" r="0" t="0"/>
            </a:stretch>
          </a:blipFill>
          <a:ln>
            <a:noFill/>
          </a:ln>
        </p:spPr>
      </p:sp>
      <p:sp>
        <p:nvSpPr>
          <p:cNvPr id="495" name="Google Shape;495;p41"/>
          <p:cNvSpPr/>
          <p:nvPr/>
        </p:nvSpPr>
        <p:spPr>
          <a:xfrm>
            <a:off x="6893741" y="519244"/>
            <a:ext cx="499186" cy="451083"/>
          </a:xfrm>
          <a:custGeom>
            <a:rect b="b" l="l" r="r" t="t"/>
            <a:pathLst>
              <a:path extrusionOk="0" h="902165" w="998372">
                <a:moveTo>
                  <a:pt x="0" y="0"/>
                </a:moveTo>
                <a:lnTo>
                  <a:pt x="998372" y="0"/>
                </a:lnTo>
                <a:lnTo>
                  <a:pt x="998372" y="902165"/>
                </a:lnTo>
                <a:lnTo>
                  <a:pt x="0" y="902165"/>
                </a:lnTo>
                <a:lnTo>
                  <a:pt x="0" y="0"/>
                </a:lnTo>
                <a:close/>
              </a:path>
            </a:pathLst>
          </a:custGeom>
          <a:blipFill rotWithShape="1">
            <a:blip r:embed="rId7">
              <a:alphaModFix/>
            </a:blip>
            <a:stretch>
              <a:fillRect b="0" l="0" r="0" t="0"/>
            </a:stretch>
          </a:blipFill>
          <a:ln>
            <a:noFill/>
          </a:ln>
        </p:spPr>
      </p:sp>
      <p:sp>
        <p:nvSpPr>
          <p:cNvPr id="496" name="Google Shape;496;p41"/>
          <p:cNvSpPr/>
          <p:nvPr/>
        </p:nvSpPr>
        <p:spPr>
          <a:xfrm>
            <a:off x="6156330" y="519244"/>
            <a:ext cx="451082" cy="451083"/>
          </a:xfrm>
          <a:custGeom>
            <a:rect b="b" l="l" r="r" t="t"/>
            <a:pathLst>
              <a:path extrusionOk="0" h="902165" w="902165">
                <a:moveTo>
                  <a:pt x="0" y="0"/>
                </a:moveTo>
                <a:lnTo>
                  <a:pt x="902165" y="0"/>
                </a:lnTo>
                <a:lnTo>
                  <a:pt x="902165" y="902165"/>
                </a:lnTo>
                <a:lnTo>
                  <a:pt x="0" y="902165"/>
                </a:lnTo>
                <a:lnTo>
                  <a:pt x="0" y="0"/>
                </a:lnTo>
                <a:close/>
              </a:path>
            </a:pathLst>
          </a:custGeom>
          <a:blipFill rotWithShape="1">
            <a:blip r:embed="rId8">
              <a:alphaModFix/>
            </a:blip>
            <a:stretch>
              <a:fillRect b="0" l="0" r="0" t="0"/>
            </a:stretch>
          </a:blipFill>
          <a:ln>
            <a:noFill/>
          </a:ln>
        </p:spPr>
      </p:sp>
      <p:sp>
        <p:nvSpPr>
          <p:cNvPr id="497" name="Google Shape;497;p41"/>
          <p:cNvSpPr/>
          <p:nvPr/>
        </p:nvSpPr>
        <p:spPr>
          <a:xfrm>
            <a:off x="5252857" y="523751"/>
            <a:ext cx="617144" cy="379263"/>
          </a:xfrm>
          <a:custGeom>
            <a:rect b="b" l="l" r="r" t="t"/>
            <a:pathLst>
              <a:path extrusionOk="0" h="758526" w="1234288">
                <a:moveTo>
                  <a:pt x="0" y="0"/>
                </a:moveTo>
                <a:lnTo>
                  <a:pt x="1234289" y="0"/>
                </a:lnTo>
                <a:lnTo>
                  <a:pt x="1234289" y="758527"/>
                </a:lnTo>
                <a:lnTo>
                  <a:pt x="0" y="758527"/>
                </a:lnTo>
                <a:lnTo>
                  <a:pt x="0" y="0"/>
                </a:lnTo>
                <a:close/>
              </a:path>
            </a:pathLst>
          </a:custGeom>
          <a:blipFill rotWithShape="1">
            <a:blip r:embed="rId9">
              <a:alphaModFix/>
            </a:blip>
            <a:stretch>
              <a:fillRect b="0" l="0" r="0" t="0"/>
            </a:stretch>
          </a:blipFill>
          <a:ln>
            <a:noFill/>
          </a:ln>
        </p:spPr>
      </p:sp>
      <p:sp>
        <p:nvSpPr>
          <p:cNvPr id="498" name="Google Shape;498;p41"/>
          <p:cNvSpPr/>
          <p:nvPr/>
        </p:nvSpPr>
        <p:spPr>
          <a:xfrm>
            <a:off x="3823754" y="492350"/>
            <a:ext cx="504872" cy="504871"/>
          </a:xfrm>
          <a:custGeom>
            <a:rect b="b" l="l" r="r" t="t"/>
            <a:pathLst>
              <a:path extrusionOk="0" h="1009743" w="1009743">
                <a:moveTo>
                  <a:pt x="0" y="0"/>
                </a:moveTo>
                <a:lnTo>
                  <a:pt x="1009743" y="0"/>
                </a:lnTo>
                <a:lnTo>
                  <a:pt x="1009743" y="1009743"/>
                </a:lnTo>
                <a:lnTo>
                  <a:pt x="0" y="1009743"/>
                </a:lnTo>
                <a:lnTo>
                  <a:pt x="0" y="0"/>
                </a:lnTo>
                <a:close/>
              </a:path>
            </a:pathLst>
          </a:custGeom>
          <a:blipFill rotWithShape="1">
            <a:blip r:embed="rId10">
              <a:alphaModFix/>
            </a:blip>
            <a:stretch>
              <a:fillRect b="0" l="0" r="0" t="0"/>
            </a:stretch>
          </a:blipFill>
          <a:ln>
            <a:noFill/>
          </a:ln>
        </p:spPr>
      </p:sp>
      <p:sp>
        <p:nvSpPr>
          <p:cNvPr id="499" name="Google Shape;499;p41"/>
          <p:cNvSpPr/>
          <p:nvPr/>
        </p:nvSpPr>
        <p:spPr>
          <a:xfrm>
            <a:off x="4614954" y="492350"/>
            <a:ext cx="351574" cy="504871"/>
          </a:xfrm>
          <a:custGeom>
            <a:rect b="b" l="l" r="r" t="t"/>
            <a:pathLst>
              <a:path extrusionOk="0" h="1009743" w="703148">
                <a:moveTo>
                  <a:pt x="0" y="0"/>
                </a:moveTo>
                <a:lnTo>
                  <a:pt x="703149" y="0"/>
                </a:lnTo>
                <a:lnTo>
                  <a:pt x="703149" y="1009743"/>
                </a:lnTo>
                <a:lnTo>
                  <a:pt x="0" y="1009743"/>
                </a:lnTo>
                <a:lnTo>
                  <a:pt x="0" y="0"/>
                </a:lnTo>
                <a:close/>
              </a:path>
            </a:pathLst>
          </a:custGeom>
          <a:blipFill rotWithShape="1">
            <a:blip r:embed="rId11">
              <a:alphaModFix/>
            </a:blip>
            <a:stretch>
              <a:fillRect b="0" l="0" r="0" t="0"/>
            </a:stretch>
          </a:blipFill>
          <a:ln>
            <a:noFill/>
          </a:ln>
        </p:spPr>
      </p:sp>
      <p:sp>
        <p:nvSpPr>
          <p:cNvPr id="500" name="Google Shape;500;p41"/>
          <p:cNvSpPr/>
          <p:nvPr/>
        </p:nvSpPr>
        <p:spPr>
          <a:xfrm>
            <a:off x="6632687" y="1431968"/>
            <a:ext cx="443369" cy="504872"/>
          </a:xfrm>
          <a:custGeom>
            <a:rect b="b" l="l" r="r" t="t"/>
            <a:pathLst>
              <a:path extrusionOk="0" h="1009743" w="886738">
                <a:moveTo>
                  <a:pt x="0" y="0"/>
                </a:moveTo>
                <a:lnTo>
                  <a:pt x="886738" y="0"/>
                </a:lnTo>
                <a:lnTo>
                  <a:pt x="886738" y="1009743"/>
                </a:lnTo>
                <a:lnTo>
                  <a:pt x="0" y="1009743"/>
                </a:lnTo>
                <a:lnTo>
                  <a:pt x="0" y="0"/>
                </a:lnTo>
                <a:close/>
              </a:path>
            </a:pathLst>
          </a:custGeom>
          <a:blipFill rotWithShape="1">
            <a:blip r:embed="rId12">
              <a:alphaModFix/>
            </a:blip>
            <a:stretch>
              <a:fillRect b="0" l="0" r="0" t="0"/>
            </a:stretch>
          </a:blipFill>
          <a:ln>
            <a:noFill/>
          </a:ln>
        </p:spPr>
      </p:sp>
      <p:sp>
        <p:nvSpPr>
          <p:cNvPr id="501" name="Google Shape;501;p41"/>
          <p:cNvSpPr/>
          <p:nvPr/>
        </p:nvSpPr>
        <p:spPr>
          <a:xfrm>
            <a:off x="8097345" y="1523568"/>
            <a:ext cx="585364" cy="348026"/>
          </a:xfrm>
          <a:custGeom>
            <a:rect b="b" l="l" r="r" t="t"/>
            <a:pathLst>
              <a:path extrusionOk="0" h="696051" w="1170728">
                <a:moveTo>
                  <a:pt x="0" y="0"/>
                </a:moveTo>
                <a:lnTo>
                  <a:pt x="1170728" y="0"/>
                </a:lnTo>
                <a:lnTo>
                  <a:pt x="1170728" y="696051"/>
                </a:lnTo>
                <a:lnTo>
                  <a:pt x="0" y="696051"/>
                </a:lnTo>
                <a:lnTo>
                  <a:pt x="0" y="0"/>
                </a:lnTo>
                <a:close/>
              </a:path>
            </a:pathLst>
          </a:custGeom>
          <a:blipFill rotWithShape="1">
            <a:blip r:embed="rId13">
              <a:alphaModFix/>
            </a:blip>
            <a:stretch>
              <a:fillRect b="0" l="0" r="0" t="0"/>
            </a:stretch>
          </a:blipFill>
          <a:ln>
            <a:noFill/>
          </a:ln>
        </p:spPr>
      </p:sp>
      <p:sp>
        <p:nvSpPr>
          <p:cNvPr id="502" name="Google Shape;502;p41"/>
          <p:cNvSpPr/>
          <p:nvPr/>
        </p:nvSpPr>
        <p:spPr>
          <a:xfrm>
            <a:off x="3721980" y="1458862"/>
            <a:ext cx="451082" cy="451082"/>
          </a:xfrm>
          <a:custGeom>
            <a:rect b="b" l="l" r="r" t="t"/>
            <a:pathLst>
              <a:path extrusionOk="0" h="902165" w="902165">
                <a:moveTo>
                  <a:pt x="0" y="0"/>
                </a:moveTo>
                <a:lnTo>
                  <a:pt x="902165" y="0"/>
                </a:lnTo>
                <a:lnTo>
                  <a:pt x="902165" y="902166"/>
                </a:lnTo>
                <a:lnTo>
                  <a:pt x="0" y="902166"/>
                </a:lnTo>
                <a:lnTo>
                  <a:pt x="0" y="0"/>
                </a:lnTo>
                <a:close/>
              </a:path>
            </a:pathLst>
          </a:custGeom>
          <a:blipFill rotWithShape="1">
            <a:blip r:embed="rId14">
              <a:alphaModFix/>
            </a:blip>
            <a:stretch>
              <a:fillRect b="0" l="0" r="0" t="0"/>
            </a:stretch>
          </a:blipFill>
          <a:ln>
            <a:noFill/>
          </a:ln>
        </p:spPr>
      </p:sp>
      <p:sp>
        <p:nvSpPr>
          <p:cNvPr id="503" name="Google Shape;503;p41"/>
          <p:cNvSpPr/>
          <p:nvPr/>
        </p:nvSpPr>
        <p:spPr>
          <a:xfrm>
            <a:off x="3023394" y="1458862"/>
            <a:ext cx="451083" cy="451082"/>
          </a:xfrm>
          <a:custGeom>
            <a:rect b="b" l="l" r="r" t="t"/>
            <a:pathLst>
              <a:path extrusionOk="0" h="902165" w="902165">
                <a:moveTo>
                  <a:pt x="0" y="0"/>
                </a:moveTo>
                <a:lnTo>
                  <a:pt x="902165" y="0"/>
                </a:lnTo>
                <a:lnTo>
                  <a:pt x="902165" y="902166"/>
                </a:lnTo>
                <a:lnTo>
                  <a:pt x="0" y="902166"/>
                </a:lnTo>
                <a:lnTo>
                  <a:pt x="0" y="0"/>
                </a:lnTo>
                <a:close/>
              </a:path>
            </a:pathLst>
          </a:custGeom>
          <a:blipFill rotWithShape="1">
            <a:blip r:embed="rId15">
              <a:alphaModFix/>
            </a:blip>
            <a:stretch>
              <a:fillRect b="0" l="0" r="0" t="0"/>
            </a:stretch>
          </a:blipFill>
          <a:ln>
            <a:noFill/>
          </a:ln>
        </p:spPr>
      </p:sp>
      <p:sp>
        <p:nvSpPr>
          <p:cNvPr id="504" name="Google Shape;504;p41"/>
          <p:cNvSpPr/>
          <p:nvPr/>
        </p:nvSpPr>
        <p:spPr>
          <a:xfrm>
            <a:off x="5862730" y="1445485"/>
            <a:ext cx="500590" cy="477837"/>
          </a:xfrm>
          <a:custGeom>
            <a:rect b="b" l="l" r="r" t="t"/>
            <a:pathLst>
              <a:path extrusionOk="0" h="955673" w="1001181">
                <a:moveTo>
                  <a:pt x="0" y="0"/>
                </a:moveTo>
                <a:lnTo>
                  <a:pt x="1001181" y="0"/>
                </a:lnTo>
                <a:lnTo>
                  <a:pt x="1001181" y="955672"/>
                </a:lnTo>
                <a:lnTo>
                  <a:pt x="0" y="955672"/>
                </a:lnTo>
                <a:lnTo>
                  <a:pt x="0" y="0"/>
                </a:lnTo>
                <a:close/>
              </a:path>
            </a:pathLst>
          </a:custGeom>
          <a:blipFill rotWithShape="1">
            <a:blip r:embed="rId16">
              <a:alphaModFix/>
            </a:blip>
            <a:stretch>
              <a:fillRect b="0" l="0" r="0" t="0"/>
            </a:stretch>
          </a:blipFill>
          <a:ln>
            <a:noFill/>
          </a:ln>
        </p:spPr>
      </p:sp>
      <p:sp>
        <p:nvSpPr>
          <p:cNvPr id="505" name="Google Shape;505;p41"/>
          <p:cNvSpPr/>
          <p:nvPr/>
        </p:nvSpPr>
        <p:spPr>
          <a:xfrm>
            <a:off x="4430767" y="1431968"/>
            <a:ext cx="501200" cy="504872"/>
          </a:xfrm>
          <a:custGeom>
            <a:rect b="b" l="l" r="r" t="t"/>
            <a:pathLst>
              <a:path extrusionOk="0" h="1009743" w="1002399">
                <a:moveTo>
                  <a:pt x="0" y="0"/>
                </a:moveTo>
                <a:lnTo>
                  <a:pt x="1002400" y="0"/>
                </a:lnTo>
                <a:lnTo>
                  <a:pt x="1002400" y="1009743"/>
                </a:lnTo>
                <a:lnTo>
                  <a:pt x="0" y="1009743"/>
                </a:lnTo>
                <a:lnTo>
                  <a:pt x="0" y="0"/>
                </a:lnTo>
                <a:close/>
              </a:path>
            </a:pathLst>
          </a:custGeom>
          <a:blipFill rotWithShape="1">
            <a:blip r:embed="rId17">
              <a:alphaModFix/>
            </a:blip>
            <a:stretch>
              <a:fillRect b="0" l="0" r="0" t="0"/>
            </a:stretch>
          </a:blipFill>
          <a:ln>
            <a:noFill/>
          </a:ln>
        </p:spPr>
      </p:sp>
      <p:sp>
        <p:nvSpPr>
          <p:cNvPr id="506" name="Google Shape;506;p41"/>
          <p:cNvSpPr/>
          <p:nvPr/>
        </p:nvSpPr>
        <p:spPr>
          <a:xfrm>
            <a:off x="5184571" y="1427008"/>
            <a:ext cx="418062" cy="509832"/>
          </a:xfrm>
          <a:custGeom>
            <a:rect b="b" l="l" r="r" t="t"/>
            <a:pathLst>
              <a:path extrusionOk="0" h="1019664" w="836124">
                <a:moveTo>
                  <a:pt x="0" y="0"/>
                </a:moveTo>
                <a:lnTo>
                  <a:pt x="836124" y="0"/>
                </a:lnTo>
                <a:lnTo>
                  <a:pt x="836124" y="1019663"/>
                </a:lnTo>
                <a:lnTo>
                  <a:pt x="0" y="1019663"/>
                </a:lnTo>
                <a:lnTo>
                  <a:pt x="0" y="0"/>
                </a:lnTo>
                <a:close/>
              </a:path>
            </a:pathLst>
          </a:custGeom>
          <a:blipFill rotWithShape="1">
            <a:blip r:embed="rId18">
              <a:alphaModFix/>
            </a:blip>
            <a:stretch>
              <a:fillRect b="0" l="0" r="0" t="0"/>
            </a:stretch>
          </a:blipFill>
          <a:ln>
            <a:noFill/>
          </a:ln>
        </p:spPr>
      </p:sp>
      <p:sp>
        <p:nvSpPr>
          <p:cNvPr id="507" name="Google Shape;507;p41"/>
          <p:cNvSpPr/>
          <p:nvPr/>
        </p:nvSpPr>
        <p:spPr>
          <a:xfrm>
            <a:off x="7357295" y="1458862"/>
            <a:ext cx="474833" cy="477437"/>
          </a:xfrm>
          <a:custGeom>
            <a:rect b="b" l="l" r="r" t="t"/>
            <a:pathLst>
              <a:path extrusionOk="0" h="954874" w="949666">
                <a:moveTo>
                  <a:pt x="0" y="0"/>
                </a:moveTo>
                <a:lnTo>
                  <a:pt x="949666" y="0"/>
                </a:lnTo>
                <a:lnTo>
                  <a:pt x="949666" y="954875"/>
                </a:lnTo>
                <a:lnTo>
                  <a:pt x="0" y="954875"/>
                </a:lnTo>
                <a:lnTo>
                  <a:pt x="0" y="0"/>
                </a:lnTo>
                <a:close/>
              </a:path>
            </a:pathLst>
          </a:custGeom>
          <a:blipFill rotWithShape="1">
            <a:blip r:embed="rId19">
              <a:alphaModFix/>
            </a:blip>
            <a:stretch>
              <a:fillRect b="0" l="0" r="0" t="0"/>
            </a:stretch>
          </a:blipFill>
          <a:ln>
            <a:noFill/>
          </a:ln>
        </p:spPr>
      </p:sp>
      <p:sp>
        <p:nvSpPr>
          <p:cNvPr id="508" name="Google Shape;508;p41"/>
          <p:cNvSpPr/>
          <p:nvPr/>
        </p:nvSpPr>
        <p:spPr>
          <a:xfrm>
            <a:off x="7306542" y="2359810"/>
            <a:ext cx="407569" cy="504872"/>
          </a:xfrm>
          <a:custGeom>
            <a:rect b="b" l="l" r="r" t="t"/>
            <a:pathLst>
              <a:path extrusionOk="0" h="1009743" w="815138">
                <a:moveTo>
                  <a:pt x="0" y="0"/>
                </a:moveTo>
                <a:lnTo>
                  <a:pt x="815138" y="0"/>
                </a:lnTo>
                <a:lnTo>
                  <a:pt x="815138" y="1009743"/>
                </a:lnTo>
                <a:lnTo>
                  <a:pt x="0" y="1009743"/>
                </a:lnTo>
                <a:lnTo>
                  <a:pt x="0" y="0"/>
                </a:lnTo>
                <a:close/>
              </a:path>
            </a:pathLst>
          </a:custGeom>
          <a:blipFill rotWithShape="1">
            <a:blip r:embed="rId20">
              <a:alphaModFix/>
            </a:blip>
            <a:stretch>
              <a:fillRect b="0" l="0" r="0" t="0"/>
            </a:stretch>
          </a:blipFill>
          <a:ln>
            <a:noFill/>
          </a:ln>
        </p:spPr>
      </p:sp>
      <p:sp>
        <p:nvSpPr>
          <p:cNvPr id="509" name="Google Shape;509;p41"/>
          <p:cNvSpPr/>
          <p:nvPr/>
        </p:nvSpPr>
        <p:spPr>
          <a:xfrm>
            <a:off x="6428313" y="2359810"/>
            <a:ext cx="548773" cy="504872"/>
          </a:xfrm>
          <a:custGeom>
            <a:rect b="b" l="l" r="r" t="t"/>
            <a:pathLst>
              <a:path extrusionOk="0" h="1009743" w="1097547">
                <a:moveTo>
                  <a:pt x="0" y="0"/>
                </a:moveTo>
                <a:lnTo>
                  <a:pt x="1097547" y="0"/>
                </a:lnTo>
                <a:lnTo>
                  <a:pt x="1097547" y="1009743"/>
                </a:lnTo>
                <a:lnTo>
                  <a:pt x="0" y="1009743"/>
                </a:lnTo>
                <a:lnTo>
                  <a:pt x="0" y="0"/>
                </a:lnTo>
                <a:close/>
              </a:path>
            </a:pathLst>
          </a:custGeom>
          <a:blipFill rotWithShape="1">
            <a:blip r:embed="rId21">
              <a:alphaModFix/>
            </a:blip>
            <a:stretch>
              <a:fillRect b="0" l="0" r="0" t="0"/>
            </a:stretch>
          </a:blipFill>
          <a:ln>
            <a:noFill/>
          </a:ln>
        </p:spPr>
      </p:sp>
      <p:sp>
        <p:nvSpPr>
          <p:cNvPr id="510" name="Google Shape;510;p41"/>
          <p:cNvSpPr/>
          <p:nvPr/>
        </p:nvSpPr>
        <p:spPr>
          <a:xfrm>
            <a:off x="8077460" y="2474303"/>
            <a:ext cx="576958" cy="331489"/>
          </a:xfrm>
          <a:custGeom>
            <a:rect b="b" l="l" r="r" t="t"/>
            <a:pathLst>
              <a:path extrusionOk="0" h="662977" w="1153916">
                <a:moveTo>
                  <a:pt x="0" y="0"/>
                </a:moveTo>
                <a:lnTo>
                  <a:pt x="1153916" y="0"/>
                </a:lnTo>
                <a:lnTo>
                  <a:pt x="1153916" y="662977"/>
                </a:lnTo>
                <a:lnTo>
                  <a:pt x="0" y="662977"/>
                </a:lnTo>
                <a:lnTo>
                  <a:pt x="0" y="0"/>
                </a:lnTo>
                <a:close/>
              </a:path>
            </a:pathLst>
          </a:custGeom>
          <a:blipFill rotWithShape="1">
            <a:blip r:embed="rId22">
              <a:alphaModFix/>
            </a:blip>
            <a:stretch>
              <a:fillRect b="0" l="0" r="0" t="0"/>
            </a:stretch>
          </a:blipFill>
          <a:ln>
            <a:noFill/>
          </a:ln>
        </p:spPr>
      </p:sp>
      <p:sp>
        <p:nvSpPr>
          <p:cNvPr id="511" name="Google Shape;511;p41"/>
          <p:cNvSpPr/>
          <p:nvPr/>
        </p:nvSpPr>
        <p:spPr>
          <a:xfrm>
            <a:off x="4770752" y="2359810"/>
            <a:ext cx="504872" cy="504872"/>
          </a:xfrm>
          <a:custGeom>
            <a:rect b="b" l="l" r="r" t="t"/>
            <a:pathLst>
              <a:path extrusionOk="0" h="1009743" w="1009743">
                <a:moveTo>
                  <a:pt x="0" y="0"/>
                </a:moveTo>
                <a:lnTo>
                  <a:pt x="1009743" y="0"/>
                </a:lnTo>
                <a:lnTo>
                  <a:pt x="1009743" y="1009743"/>
                </a:lnTo>
                <a:lnTo>
                  <a:pt x="0" y="1009743"/>
                </a:lnTo>
                <a:lnTo>
                  <a:pt x="0" y="0"/>
                </a:lnTo>
                <a:close/>
              </a:path>
            </a:pathLst>
          </a:custGeom>
          <a:blipFill rotWithShape="1">
            <a:blip r:embed="rId23">
              <a:alphaModFix/>
            </a:blip>
            <a:stretch>
              <a:fillRect b="0" l="0" r="0" t="0"/>
            </a:stretch>
          </a:blipFill>
          <a:ln>
            <a:noFill/>
          </a:ln>
        </p:spPr>
      </p:sp>
      <p:sp>
        <p:nvSpPr>
          <p:cNvPr id="512" name="Google Shape;512;p41"/>
          <p:cNvSpPr/>
          <p:nvPr/>
        </p:nvSpPr>
        <p:spPr>
          <a:xfrm>
            <a:off x="3023394" y="2359810"/>
            <a:ext cx="587060" cy="504872"/>
          </a:xfrm>
          <a:custGeom>
            <a:rect b="b" l="l" r="r" t="t"/>
            <a:pathLst>
              <a:path extrusionOk="0" h="1009743" w="1174120">
                <a:moveTo>
                  <a:pt x="0" y="0"/>
                </a:moveTo>
                <a:lnTo>
                  <a:pt x="1174120" y="0"/>
                </a:lnTo>
                <a:lnTo>
                  <a:pt x="1174120" y="1009743"/>
                </a:lnTo>
                <a:lnTo>
                  <a:pt x="0" y="1009743"/>
                </a:lnTo>
                <a:lnTo>
                  <a:pt x="0" y="0"/>
                </a:lnTo>
                <a:close/>
              </a:path>
            </a:pathLst>
          </a:custGeom>
          <a:blipFill rotWithShape="1">
            <a:blip r:embed="rId24">
              <a:alphaModFix/>
            </a:blip>
            <a:stretch>
              <a:fillRect b="0" l="0" r="0" t="0"/>
            </a:stretch>
          </a:blipFill>
          <a:ln>
            <a:noFill/>
          </a:ln>
        </p:spPr>
      </p:sp>
      <p:sp>
        <p:nvSpPr>
          <p:cNvPr id="513" name="Google Shape;513;p41"/>
          <p:cNvSpPr/>
          <p:nvPr/>
        </p:nvSpPr>
        <p:spPr>
          <a:xfrm>
            <a:off x="5545396" y="2359810"/>
            <a:ext cx="503954" cy="504872"/>
          </a:xfrm>
          <a:custGeom>
            <a:rect b="b" l="l" r="r" t="t"/>
            <a:pathLst>
              <a:path extrusionOk="0" h="1009743" w="1007907">
                <a:moveTo>
                  <a:pt x="0" y="0"/>
                </a:moveTo>
                <a:lnTo>
                  <a:pt x="1007907" y="0"/>
                </a:lnTo>
                <a:lnTo>
                  <a:pt x="1007907" y="1009743"/>
                </a:lnTo>
                <a:lnTo>
                  <a:pt x="0" y="1009743"/>
                </a:lnTo>
                <a:lnTo>
                  <a:pt x="0" y="0"/>
                </a:lnTo>
                <a:close/>
              </a:path>
            </a:pathLst>
          </a:custGeom>
          <a:blipFill rotWithShape="1">
            <a:blip r:embed="rId25">
              <a:alphaModFix/>
            </a:blip>
            <a:stretch>
              <a:fillRect b="0" l="0" r="0" t="0"/>
            </a:stretch>
          </a:blipFill>
          <a:ln>
            <a:noFill/>
          </a:ln>
        </p:spPr>
      </p:sp>
      <p:sp>
        <p:nvSpPr>
          <p:cNvPr id="514" name="Google Shape;514;p41"/>
          <p:cNvSpPr/>
          <p:nvPr/>
        </p:nvSpPr>
        <p:spPr>
          <a:xfrm>
            <a:off x="3938168" y="2359810"/>
            <a:ext cx="504871" cy="504872"/>
          </a:xfrm>
          <a:custGeom>
            <a:rect b="b" l="l" r="r" t="t"/>
            <a:pathLst>
              <a:path extrusionOk="0" h="1009743" w="1009743">
                <a:moveTo>
                  <a:pt x="0" y="0"/>
                </a:moveTo>
                <a:lnTo>
                  <a:pt x="1009743" y="0"/>
                </a:lnTo>
                <a:lnTo>
                  <a:pt x="1009743" y="1009743"/>
                </a:lnTo>
                <a:lnTo>
                  <a:pt x="0" y="1009743"/>
                </a:lnTo>
                <a:lnTo>
                  <a:pt x="0" y="0"/>
                </a:lnTo>
                <a:close/>
              </a:path>
            </a:pathLst>
          </a:custGeom>
          <a:blipFill rotWithShape="1">
            <a:blip r:embed="rId26">
              <a:alphaModFix/>
            </a:blip>
            <a:stretch>
              <a:fillRect b="0" l="0" r="0" t="0"/>
            </a:stretch>
          </a:blipFill>
          <a:ln>
            <a:noFill/>
          </a:ln>
        </p:spPr>
      </p:sp>
      <p:sp>
        <p:nvSpPr>
          <p:cNvPr id="515" name="Google Shape;515;p41"/>
          <p:cNvSpPr/>
          <p:nvPr/>
        </p:nvSpPr>
        <p:spPr>
          <a:xfrm>
            <a:off x="6702485" y="3301530"/>
            <a:ext cx="553313" cy="436615"/>
          </a:xfrm>
          <a:custGeom>
            <a:rect b="b" l="l" r="r" t="t"/>
            <a:pathLst>
              <a:path extrusionOk="0" h="873229" w="1106626">
                <a:moveTo>
                  <a:pt x="0" y="0"/>
                </a:moveTo>
                <a:lnTo>
                  <a:pt x="1106627" y="0"/>
                </a:lnTo>
                <a:lnTo>
                  <a:pt x="1106627" y="873229"/>
                </a:lnTo>
                <a:lnTo>
                  <a:pt x="0" y="873229"/>
                </a:lnTo>
                <a:lnTo>
                  <a:pt x="0" y="0"/>
                </a:lnTo>
                <a:close/>
              </a:path>
            </a:pathLst>
          </a:custGeom>
          <a:blipFill rotWithShape="1">
            <a:blip r:embed="rId27">
              <a:alphaModFix/>
            </a:blip>
            <a:stretch>
              <a:fillRect b="0" l="0" r="0" t="0"/>
            </a:stretch>
          </a:blipFill>
          <a:ln>
            <a:noFill/>
          </a:ln>
        </p:spPr>
      </p:sp>
      <p:sp>
        <p:nvSpPr>
          <p:cNvPr id="516" name="Google Shape;516;p41"/>
          <p:cNvSpPr/>
          <p:nvPr/>
        </p:nvSpPr>
        <p:spPr>
          <a:xfrm>
            <a:off x="5854408" y="3322049"/>
            <a:ext cx="570640" cy="343422"/>
          </a:xfrm>
          <a:custGeom>
            <a:rect b="b" l="l" r="r" t="t"/>
            <a:pathLst>
              <a:path extrusionOk="0" h="686843" w="1141281">
                <a:moveTo>
                  <a:pt x="0" y="0"/>
                </a:moveTo>
                <a:lnTo>
                  <a:pt x="1141281" y="0"/>
                </a:lnTo>
                <a:lnTo>
                  <a:pt x="1141281" y="686843"/>
                </a:lnTo>
                <a:lnTo>
                  <a:pt x="0" y="686843"/>
                </a:lnTo>
                <a:lnTo>
                  <a:pt x="0" y="0"/>
                </a:lnTo>
                <a:close/>
              </a:path>
            </a:pathLst>
          </a:custGeom>
          <a:blipFill rotWithShape="1">
            <a:blip r:embed="rId28">
              <a:alphaModFix/>
            </a:blip>
            <a:stretch>
              <a:fillRect b="0" l="0" r="0" t="0"/>
            </a:stretch>
          </a:blipFill>
          <a:ln>
            <a:noFill/>
          </a:ln>
        </p:spPr>
      </p:sp>
      <p:sp>
        <p:nvSpPr>
          <p:cNvPr id="517" name="Google Shape;517;p41"/>
          <p:cNvSpPr/>
          <p:nvPr/>
        </p:nvSpPr>
        <p:spPr>
          <a:xfrm>
            <a:off x="4510855" y="3269590"/>
            <a:ext cx="469556" cy="500495"/>
          </a:xfrm>
          <a:custGeom>
            <a:rect b="b" l="l" r="r" t="t"/>
            <a:pathLst>
              <a:path extrusionOk="0" h="1000990" w="939111">
                <a:moveTo>
                  <a:pt x="0" y="0"/>
                </a:moveTo>
                <a:lnTo>
                  <a:pt x="939111" y="0"/>
                </a:lnTo>
                <a:lnTo>
                  <a:pt x="939111" y="1000989"/>
                </a:lnTo>
                <a:lnTo>
                  <a:pt x="0" y="1000989"/>
                </a:lnTo>
                <a:lnTo>
                  <a:pt x="0" y="0"/>
                </a:lnTo>
                <a:close/>
              </a:path>
            </a:pathLst>
          </a:custGeom>
          <a:blipFill rotWithShape="1">
            <a:blip r:embed="rId29">
              <a:alphaModFix/>
            </a:blip>
            <a:stretch>
              <a:fillRect b="0" l="0" r="0" t="0"/>
            </a:stretch>
          </a:blipFill>
          <a:ln>
            <a:noFill/>
          </a:ln>
        </p:spPr>
      </p:sp>
      <p:sp>
        <p:nvSpPr>
          <p:cNvPr id="518" name="Google Shape;518;p41"/>
          <p:cNvSpPr/>
          <p:nvPr/>
        </p:nvSpPr>
        <p:spPr>
          <a:xfrm>
            <a:off x="5257847" y="3275453"/>
            <a:ext cx="319125" cy="436615"/>
          </a:xfrm>
          <a:custGeom>
            <a:rect b="b" l="l" r="r" t="t"/>
            <a:pathLst>
              <a:path extrusionOk="0" h="873229" w="638251">
                <a:moveTo>
                  <a:pt x="0" y="0"/>
                </a:moveTo>
                <a:lnTo>
                  <a:pt x="638251" y="0"/>
                </a:lnTo>
                <a:lnTo>
                  <a:pt x="638251" y="873229"/>
                </a:lnTo>
                <a:lnTo>
                  <a:pt x="0" y="873229"/>
                </a:lnTo>
                <a:lnTo>
                  <a:pt x="0" y="0"/>
                </a:lnTo>
                <a:close/>
              </a:path>
            </a:pathLst>
          </a:custGeom>
          <a:blipFill rotWithShape="1">
            <a:blip r:embed="rId30">
              <a:alphaModFix/>
            </a:blip>
            <a:stretch>
              <a:fillRect b="0" l="0" r="0" t="0"/>
            </a:stretch>
          </a:blipFill>
          <a:ln>
            <a:noFill/>
          </a:ln>
        </p:spPr>
      </p:sp>
      <p:sp>
        <p:nvSpPr>
          <p:cNvPr id="519" name="Google Shape;519;p41"/>
          <p:cNvSpPr/>
          <p:nvPr/>
        </p:nvSpPr>
        <p:spPr>
          <a:xfrm>
            <a:off x="3867083" y="3269590"/>
            <a:ext cx="364907" cy="500495"/>
          </a:xfrm>
          <a:custGeom>
            <a:rect b="b" l="l" r="r" t="t"/>
            <a:pathLst>
              <a:path extrusionOk="0" h="1000990" w="729813">
                <a:moveTo>
                  <a:pt x="0" y="0"/>
                </a:moveTo>
                <a:lnTo>
                  <a:pt x="729813" y="0"/>
                </a:lnTo>
                <a:lnTo>
                  <a:pt x="729813" y="1000989"/>
                </a:lnTo>
                <a:lnTo>
                  <a:pt x="0" y="1000989"/>
                </a:lnTo>
                <a:lnTo>
                  <a:pt x="0" y="0"/>
                </a:lnTo>
                <a:close/>
              </a:path>
            </a:pathLst>
          </a:custGeom>
          <a:blipFill rotWithShape="1">
            <a:blip r:embed="rId31">
              <a:alphaModFix/>
            </a:blip>
            <a:stretch>
              <a:fillRect b="0" l="0" r="0" t="0"/>
            </a:stretch>
          </a:blipFill>
          <a:ln>
            <a:noFill/>
          </a:ln>
        </p:spPr>
      </p:sp>
      <p:sp>
        <p:nvSpPr>
          <p:cNvPr id="520" name="Google Shape;520;p41"/>
          <p:cNvSpPr/>
          <p:nvPr/>
        </p:nvSpPr>
        <p:spPr>
          <a:xfrm>
            <a:off x="8250144" y="3301530"/>
            <a:ext cx="436615" cy="436615"/>
          </a:xfrm>
          <a:custGeom>
            <a:rect b="b" l="l" r="r" t="t"/>
            <a:pathLst>
              <a:path extrusionOk="0" h="873229" w="873229">
                <a:moveTo>
                  <a:pt x="0" y="0"/>
                </a:moveTo>
                <a:lnTo>
                  <a:pt x="873228" y="0"/>
                </a:lnTo>
                <a:lnTo>
                  <a:pt x="873228" y="873229"/>
                </a:lnTo>
                <a:lnTo>
                  <a:pt x="0" y="873229"/>
                </a:lnTo>
                <a:lnTo>
                  <a:pt x="0" y="0"/>
                </a:lnTo>
                <a:close/>
              </a:path>
            </a:pathLst>
          </a:custGeom>
          <a:blipFill rotWithShape="1">
            <a:blip r:embed="rId32">
              <a:alphaModFix/>
            </a:blip>
            <a:stretch>
              <a:fillRect b="0" l="0" r="0" t="0"/>
            </a:stretch>
          </a:blipFill>
          <a:ln>
            <a:noFill/>
          </a:ln>
        </p:spPr>
      </p:sp>
      <p:sp>
        <p:nvSpPr>
          <p:cNvPr id="521" name="Google Shape;521;p41"/>
          <p:cNvSpPr/>
          <p:nvPr/>
        </p:nvSpPr>
        <p:spPr>
          <a:xfrm>
            <a:off x="7535378" y="3301530"/>
            <a:ext cx="436615" cy="436615"/>
          </a:xfrm>
          <a:custGeom>
            <a:rect b="b" l="l" r="r" t="t"/>
            <a:pathLst>
              <a:path extrusionOk="0" h="873229" w="873229">
                <a:moveTo>
                  <a:pt x="0" y="0"/>
                </a:moveTo>
                <a:lnTo>
                  <a:pt x="873229" y="0"/>
                </a:lnTo>
                <a:lnTo>
                  <a:pt x="873229" y="873229"/>
                </a:lnTo>
                <a:lnTo>
                  <a:pt x="0" y="873229"/>
                </a:lnTo>
                <a:lnTo>
                  <a:pt x="0" y="0"/>
                </a:lnTo>
                <a:close/>
              </a:path>
            </a:pathLst>
          </a:custGeom>
          <a:blipFill rotWithShape="1">
            <a:blip r:embed="rId33">
              <a:alphaModFix/>
            </a:blip>
            <a:stretch>
              <a:fillRect b="0" l="0" r="0" t="0"/>
            </a:stretch>
          </a:blipFill>
          <a:ln>
            <a:noFill/>
          </a:ln>
        </p:spPr>
      </p:sp>
      <p:sp>
        <p:nvSpPr>
          <p:cNvPr id="522" name="Google Shape;522;p41"/>
          <p:cNvSpPr/>
          <p:nvPr/>
        </p:nvSpPr>
        <p:spPr>
          <a:xfrm>
            <a:off x="3023394" y="3241325"/>
            <a:ext cx="565538" cy="504872"/>
          </a:xfrm>
          <a:custGeom>
            <a:rect b="b" l="l" r="r" t="t"/>
            <a:pathLst>
              <a:path extrusionOk="0" h="1009743" w="1131077">
                <a:moveTo>
                  <a:pt x="0" y="0"/>
                </a:moveTo>
                <a:lnTo>
                  <a:pt x="1131077" y="0"/>
                </a:lnTo>
                <a:lnTo>
                  <a:pt x="1131077" y="1009743"/>
                </a:lnTo>
                <a:lnTo>
                  <a:pt x="0" y="1009743"/>
                </a:lnTo>
                <a:lnTo>
                  <a:pt x="0" y="0"/>
                </a:lnTo>
                <a:close/>
              </a:path>
            </a:pathLst>
          </a:custGeom>
          <a:blipFill rotWithShape="1">
            <a:blip r:embed="rId34">
              <a:alphaModFix/>
            </a:blip>
            <a:stretch>
              <a:fillRect b="0" l="0" r="0" t="0"/>
            </a:stretch>
          </a:blipFill>
          <a:ln>
            <a:noFill/>
          </a:ln>
        </p:spPr>
      </p:sp>
      <p:sp>
        <p:nvSpPr>
          <p:cNvPr id="523" name="Google Shape;523;p41"/>
          <p:cNvSpPr/>
          <p:nvPr/>
        </p:nvSpPr>
        <p:spPr>
          <a:xfrm>
            <a:off x="8142787" y="4236413"/>
            <a:ext cx="432228" cy="494232"/>
          </a:xfrm>
          <a:custGeom>
            <a:rect b="b" l="l" r="r" t="t"/>
            <a:pathLst>
              <a:path extrusionOk="0" h="988463" w="864456">
                <a:moveTo>
                  <a:pt x="0" y="0"/>
                </a:moveTo>
                <a:lnTo>
                  <a:pt x="864456" y="0"/>
                </a:lnTo>
                <a:lnTo>
                  <a:pt x="864456" y="988463"/>
                </a:lnTo>
                <a:lnTo>
                  <a:pt x="0" y="988463"/>
                </a:lnTo>
                <a:lnTo>
                  <a:pt x="0" y="0"/>
                </a:lnTo>
                <a:close/>
              </a:path>
            </a:pathLst>
          </a:custGeom>
          <a:blipFill rotWithShape="1">
            <a:blip r:embed="rId35">
              <a:alphaModFix/>
            </a:blip>
            <a:stretch>
              <a:fillRect b="0" l="0" r="0" t="0"/>
            </a:stretch>
          </a:blipFill>
          <a:ln>
            <a:noFill/>
          </a:ln>
        </p:spPr>
      </p:sp>
      <p:sp>
        <p:nvSpPr>
          <p:cNvPr id="524" name="Google Shape;524;p41"/>
          <p:cNvSpPr/>
          <p:nvPr/>
        </p:nvSpPr>
        <p:spPr>
          <a:xfrm>
            <a:off x="7287183" y="4301400"/>
            <a:ext cx="520369" cy="364258"/>
          </a:xfrm>
          <a:custGeom>
            <a:rect b="b" l="l" r="r" t="t"/>
            <a:pathLst>
              <a:path extrusionOk="0" h="728517" w="1040739">
                <a:moveTo>
                  <a:pt x="0" y="0"/>
                </a:moveTo>
                <a:lnTo>
                  <a:pt x="1040739" y="0"/>
                </a:lnTo>
                <a:lnTo>
                  <a:pt x="1040739" y="728517"/>
                </a:lnTo>
                <a:lnTo>
                  <a:pt x="0" y="728517"/>
                </a:lnTo>
                <a:lnTo>
                  <a:pt x="0" y="0"/>
                </a:lnTo>
                <a:close/>
              </a:path>
            </a:pathLst>
          </a:custGeom>
          <a:blipFill rotWithShape="1">
            <a:blip r:embed="rId36">
              <a:alphaModFix/>
            </a:blip>
            <a:stretch>
              <a:fillRect b="0" l="0" r="0" t="0"/>
            </a:stretch>
          </a:blipFill>
          <a:ln>
            <a:noFill/>
          </a:ln>
        </p:spPr>
      </p:sp>
      <p:sp>
        <p:nvSpPr>
          <p:cNvPr id="525" name="Google Shape;525;p41"/>
          <p:cNvSpPr/>
          <p:nvPr/>
        </p:nvSpPr>
        <p:spPr>
          <a:xfrm>
            <a:off x="6502173" y="4301400"/>
            <a:ext cx="445205" cy="364258"/>
          </a:xfrm>
          <a:custGeom>
            <a:rect b="b" l="l" r="r" t="t"/>
            <a:pathLst>
              <a:path extrusionOk="0" h="728517" w="890410">
                <a:moveTo>
                  <a:pt x="0" y="0"/>
                </a:moveTo>
                <a:lnTo>
                  <a:pt x="890410" y="0"/>
                </a:lnTo>
                <a:lnTo>
                  <a:pt x="890410" y="728517"/>
                </a:lnTo>
                <a:lnTo>
                  <a:pt x="0" y="728517"/>
                </a:lnTo>
                <a:lnTo>
                  <a:pt x="0" y="0"/>
                </a:lnTo>
                <a:close/>
              </a:path>
            </a:pathLst>
          </a:custGeom>
          <a:blipFill rotWithShape="1">
            <a:blip r:embed="rId37">
              <a:alphaModFix/>
            </a:blip>
            <a:stretch>
              <a:fillRect b="0" l="0" r="0" t="0"/>
            </a:stretch>
          </a:blipFill>
          <a:ln>
            <a:noFill/>
          </a:ln>
        </p:spPr>
      </p:sp>
      <p:sp>
        <p:nvSpPr>
          <p:cNvPr id="526" name="Google Shape;526;p41"/>
          <p:cNvSpPr/>
          <p:nvPr/>
        </p:nvSpPr>
        <p:spPr>
          <a:xfrm>
            <a:off x="5218532" y="4236413"/>
            <a:ext cx="248913" cy="494232"/>
          </a:xfrm>
          <a:custGeom>
            <a:rect b="b" l="l" r="r" t="t"/>
            <a:pathLst>
              <a:path extrusionOk="0" h="988463" w="497826">
                <a:moveTo>
                  <a:pt x="0" y="0"/>
                </a:moveTo>
                <a:lnTo>
                  <a:pt x="497826" y="0"/>
                </a:lnTo>
                <a:lnTo>
                  <a:pt x="497826" y="988463"/>
                </a:lnTo>
                <a:lnTo>
                  <a:pt x="0" y="988463"/>
                </a:lnTo>
                <a:lnTo>
                  <a:pt x="0" y="0"/>
                </a:lnTo>
                <a:close/>
              </a:path>
            </a:pathLst>
          </a:custGeom>
          <a:blipFill rotWithShape="1">
            <a:blip r:embed="rId38">
              <a:alphaModFix/>
            </a:blip>
            <a:stretch>
              <a:fillRect b="0" l="0" r="0" t="0"/>
            </a:stretch>
          </a:blipFill>
          <a:ln>
            <a:noFill/>
          </a:ln>
        </p:spPr>
      </p:sp>
      <p:sp>
        <p:nvSpPr>
          <p:cNvPr id="527" name="Google Shape;527;p41"/>
          <p:cNvSpPr/>
          <p:nvPr/>
        </p:nvSpPr>
        <p:spPr>
          <a:xfrm>
            <a:off x="5802680" y="4301400"/>
            <a:ext cx="364258" cy="364258"/>
          </a:xfrm>
          <a:custGeom>
            <a:rect b="b" l="l" r="r" t="t"/>
            <a:pathLst>
              <a:path extrusionOk="0" h="728517" w="728517">
                <a:moveTo>
                  <a:pt x="0" y="0"/>
                </a:moveTo>
                <a:lnTo>
                  <a:pt x="728517" y="0"/>
                </a:lnTo>
                <a:lnTo>
                  <a:pt x="728517" y="728517"/>
                </a:lnTo>
                <a:lnTo>
                  <a:pt x="0" y="728517"/>
                </a:lnTo>
                <a:lnTo>
                  <a:pt x="0" y="0"/>
                </a:lnTo>
                <a:close/>
              </a:path>
            </a:pathLst>
          </a:custGeom>
          <a:blipFill rotWithShape="1">
            <a:blip r:embed="rId39">
              <a:alphaModFix/>
            </a:blip>
            <a:stretch>
              <a:fillRect b="0" l="0" r="0" t="0"/>
            </a:stretch>
          </a:blipFill>
          <a:ln>
            <a:noFill/>
          </a:ln>
        </p:spPr>
      </p:sp>
      <p:sp>
        <p:nvSpPr>
          <p:cNvPr id="528" name="Google Shape;528;p41"/>
          <p:cNvSpPr/>
          <p:nvPr/>
        </p:nvSpPr>
        <p:spPr>
          <a:xfrm>
            <a:off x="3019730" y="4192019"/>
            <a:ext cx="313771" cy="583020"/>
          </a:xfrm>
          <a:custGeom>
            <a:rect b="b" l="l" r="r" t="t"/>
            <a:pathLst>
              <a:path extrusionOk="0" h="1166040" w="627541">
                <a:moveTo>
                  <a:pt x="0" y="0"/>
                </a:moveTo>
                <a:lnTo>
                  <a:pt x="627542" y="0"/>
                </a:lnTo>
                <a:lnTo>
                  <a:pt x="627542" y="1166039"/>
                </a:lnTo>
                <a:lnTo>
                  <a:pt x="0" y="1166039"/>
                </a:lnTo>
                <a:lnTo>
                  <a:pt x="0" y="0"/>
                </a:lnTo>
                <a:close/>
              </a:path>
            </a:pathLst>
          </a:custGeom>
          <a:blipFill rotWithShape="1">
            <a:blip r:embed="rId40">
              <a:alphaModFix/>
            </a:blip>
            <a:stretch>
              <a:fillRect b="0" l="0" r="0" t="0"/>
            </a:stretch>
          </a:blipFill>
          <a:ln>
            <a:noFill/>
          </a:ln>
        </p:spPr>
      </p:sp>
      <p:sp>
        <p:nvSpPr>
          <p:cNvPr id="529" name="Google Shape;529;p41"/>
          <p:cNvSpPr/>
          <p:nvPr/>
        </p:nvSpPr>
        <p:spPr>
          <a:xfrm>
            <a:off x="3669650" y="4192019"/>
            <a:ext cx="451575" cy="583020"/>
          </a:xfrm>
          <a:custGeom>
            <a:rect b="b" l="l" r="r" t="t"/>
            <a:pathLst>
              <a:path extrusionOk="0" h="1166040" w="903151">
                <a:moveTo>
                  <a:pt x="0" y="0"/>
                </a:moveTo>
                <a:lnTo>
                  <a:pt x="903150" y="0"/>
                </a:lnTo>
                <a:lnTo>
                  <a:pt x="903150" y="1166039"/>
                </a:lnTo>
                <a:lnTo>
                  <a:pt x="0" y="1166039"/>
                </a:lnTo>
                <a:lnTo>
                  <a:pt x="0" y="0"/>
                </a:lnTo>
                <a:close/>
              </a:path>
            </a:pathLst>
          </a:custGeom>
          <a:blipFill rotWithShape="1">
            <a:blip r:embed="rId41">
              <a:alphaModFix/>
            </a:blip>
            <a:stretch>
              <a:fillRect b="0" l="0" r="0" t="0"/>
            </a:stretch>
          </a:blipFill>
          <a:ln>
            <a:noFill/>
          </a:ln>
        </p:spPr>
      </p:sp>
      <p:sp>
        <p:nvSpPr>
          <p:cNvPr id="530" name="Google Shape;530;p41"/>
          <p:cNvSpPr/>
          <p:nvPr/>
        </p:nvSpPr>
        <p:spPr>
          <a:xfrm>
            <a:off x="4456460" y="4236413"/>
            <a:ext cx="426836" cy="494232"/>
          </a:xfrm>
          <a:custGeom>
            <a:rect b="b" l="l" r="r" t="t"/>
            <a:pathLst>
              <a:path extrusionOk="0" h="988463" w="853673">
                <a:moveTo>
                  <a:pt x="0" y="0"/>
                </a:moveTo>
                <a:lnTo>
                  <a:pt x="853673" y="0"/>
                </a:lnTo>
                <a:lnTo>
                  <a:pt x="853673" y="988463"/>
                </a:lnTo>
                <a:lnTo>
                  <a:pt x="0" y="988463"/>
                </a:lnTo>
                <a:lnTo>
                  <a:pt x="0" y="0"/>
                </a:lnTo>
                <a:close/>
              </a:path>
            </a:pathLst>
          </a:custGeom>
          <a:blipFill rotWithShape="1">
            <a:blip r:embed="rId42">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24"/>
          <p:cNvPicPr preferRelativeResize="0"/>
          <p:nvPr/>
        </p:nvPicPr>
        <p:blipFill rotWithShape="1">
          <a:blip r:embed="rId3">
            <a:alphaModFix/>
          </a:blip>
          <a:srcRect b="31250" l="0" r="0" t="31249"/>
          <a:stretch/>
        </p:blipFill>
        <p:spPr>
          <a:xfrm>
            <a:off x="0" y="0"/>
            <a:ext cx="9144000" cy="5143500"/>
          </a:xfrm>
          <a:prstGeom prst="rect">
            <a:avLst/>
          </a:prstGeom>
          <a:noFill/>
          <a:ln>
            <a:noFill/>
          </a:ln>
        </p:spPr>
      </p:pic>
      <p:sp>
        <p:nvSpPr>
          <p:cNvPr id="168" name="Google Shape;168;p24"/>
          <p:cNvSpPr txBox="1"/>
          <p:nvPr/>
        </p:nvSpPr>
        <p:spPr>
          <a:xfrm>
            <a:off x="554006" y="2450478"/>
            <a:ext cx="2166000" cy="1523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Click on the "Google Slides" button below this presentation preview. Make sure to sign in to your Google account. Click on "Make a copy." Start editing</a:t>
            </a:r>
            <a:endParaRPr sz="700"/>
          </a:p>
          <a:p>
            <a:pPr indent="0" lvl="0" marL="0" marR="0" rtl="0" algn="ctr">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your presentation.</a:t>
            </a:r>
            <a:endParaRPr sz="700"/>
          </a:p>
          <a:p>
            <a:pPr indent="0" lvl="0" marL="0" marR="0" rtl="0" algn="ctr">
              <a:lnSpc>
                <a:spcPct val="100000"/>
              </a:lnSpc>
              <a:spcBef>
                <a:spcPts val="0"/>
              </a:spcBef>
              <a:spcAft>
                <a:spcPts val="0"/>
              </a:spcAft>
              <a:buNone/>
            </a:pPr>
            <a:r>
              <a:rPr b="0" i="0" lang="en" sz="900" u="sng" cap="none" strike="noStrike">
                <a:solidFill>
                  <a:srgbClr val="000000"/>
                </a:solidFill>
                <a:latin typeface="Nunito"/>
                <a:ea typeface="Nunito"/>
                <a:cs typeface="Nunito"/>
                <a:sym typeface="Nunito"/>
              </a:rPr>
              <a:t>Alternative:</a:t>
            </a:r>
            <a:r>
              <a:rPr b="0" i="0" lang="en" sz="900" u="none" cap="none" strike="noStrike">
                <a:solidFill>
                  <a:srgbClr val="000000"/>
                </a:solidFill>
                <a:latin typeface="Nunito"/>
                <a:ea typeface="Nunito"/>
                <a:cs typeface="Nunito"/>
                <a:sym typeface="Nunito"/>
              </a:rPr>
              <a:t>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169" name="Google Shape;169;p24"/>
          <p:cNvSpPr txBox="1"/>
          <p:nvPr/>
        </p:nvSpPr>
        <p:spPr>
          <a:xfrm>
            <a:off x="480322" y="1852783"/>
            <a:ext cx="2313476" cy="26193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GOOGLE SLIDES</a:t>
            </a:r>
            <a:endParaRPr sz="700"/>
          </a:p>
        </p:txBody>
      </p:sp>
      <p:sp>
        <p:nvSpPr>
          <p:cNvPr id="170" name="Google Shape;170;p24"/>
          <p:cNvSpPr txBox="1"/>
          <p:nvPr/>
        </p:nvSpPr>
        <p:spPr>
          <a:xfrm>
            <a:off x="3669675" y="2450478"/>
            <a:ext cx="1916400" cy="1523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Click on the "PowerPoint" button below this presentation preview. Start editing your presentation.</a:t>
            </a:r>
            <a:endParaRPr sz="700"/>
          </a:p>
          <a:p>
            <a:pPr indent="0" lvl="0" marL="0" marR="0" rtl="0" algn="ctr">
              <a:lnSpc>
                <a:spcPct val="100000"/>
              </a:lnSpc>
              <a:spcBef>
                <a:spcPts val="0"/>
              </a:spcBef>
              <a:spcAft>
                <a:spcPts val="0"/>
              </a:spcAft>
              <a:buNone/>
            </a:pPr>
            <a:r>
              <a:rPr b="0" i="0" lang="en" sz="900" u="sng" cap="none" strike="noStrike">
                <a:solidFill>
                  <a:srgbClr val="000000"/>
                </a:solidFill>
                <a:latin typeface="Nunito"/>
                <a:ea typeface="Nunito"/>
                <a:cs typeface="Nunito"/>
                <a:sym typeface="Nunito"/>
              </a:rPr>
              <a:t>Alternative</a:t>
            </a:r>
            <a:r>
              <a:rPr b="0" i="0" lang="en" sz="900" u="none" cap="none" strike="noStrike">
                <a:solidFill>
                  <a:srgbClr val="000000"/>
                </a:solidFill>
                <a:latin typeface="Nunito"/>
                <a:ea typeface="Nunito"/>
                <a:cs typeface="Nunito"/>
                <a:sym typeface="Nunito"/>
              </a:rPr>
              <a:t>: From Canva template file, Click on the "Share" button on the top right corner in Canva and click on "More" at the bottom of the menu. Enter "PowerPoint" in the search bar and click on the PowerPoint icon</a:t>
            </a:r>
            <a:endParaRPr sz="700"/>
          </a:p>
          <a:p>
            <a:pPr indent="0" lvl="0" marL="0" marR="0" rtl="0" algn="ctr">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to download.</a:t>
            </a:r>
            <a:endParaRPr sz="700"/>
          </a:p>
        </p:txBody>
      </p:sp>
      <p:sp>
        <p:nvSpPr>
          <p:cNvPr id="171" name="Google Shape;171;p24"/>
          <p:cNvSpPr txBox="1"/>
          <p:nvPr/>
        </p:nvSpPr>
        <p:spPr>
          <a:xfrm>
            <a:off x="3342585" y="1852783"/>
            <a:ext cx="2570650" cy="26193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POWERPOINT</a:t>
            </a:r>
            <a:endParaRPr sz="700"/>
          </a:p>
        </p:txBody>
      </p:sp>
      <p:sp>
        <p:nvSpPr>
          <p:cNvPr id="172" name="Google Shape;172;p24"/>
          <p:cNvSpPr txBox="1"/>
          <p:nvPr/>
        </p:nvSpPr>
        <p:spPr>
          <a:xfrm>
            <a:off x="6588112" y="2450479"/>
            <a:ext cx="1949400" cy="5541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Click on the "Canva" button under this presentation preview. Start editing your presentation. You need to sign in to your Canva account.</a:t>
            </a:r>
            <a:endParaRPr sz="700"/>
          </a:p>
        </p:txBody>
      </p:sp>
      <p:sp>
        <p:nvSpPr>
          <p:cNvPr id="173" name="Google Shape;173;p24"/>
          <p:cNvSpPr txBox="1"/>
          <p:nvPr/>
        </p:nvSpPr>
        <p:spPr>
          <a:xfrm>
            <a:off x="6810924" y="1852783"/>
            <a:ext cx="1503851" cy="26193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CANVA</a:t>
            </a:r>
            <a:endParaRPr sz="700"/>
          </a:p>
        </p:txBody>
      </p:sp>
      <p:sp>
        <p:nvSpPr>
          <p:cNvPr id="174" name="Google Shape;174;p24"/>
          <p:cNvSpPr txBox="1"/>
          <p:nvPr/>
        </p:nvSpPr>
        <p:spPr>
          <a:xfrm>
            <a:off x="514350" y="585643"/>
            <a:ext cx="8261509" cy="766763"/>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 sz="5000" u="none" cap="none" strike="noStrike">
                <a:solidFill>
                  <a:srgbClr val="000000"/>
                </a:solidFill>
                <a:latin typeface="Cormorant Garamond Light"/>
                <a:ea typeface="Cormorant Garamond Light"/>
                <a:cs typeface="Cormorant Garamond Light"/>
                <a:sym typeface="Cormorant Garamond Light"/>
              </a:rPr>
              <a:t>How to Use This Presentation</a:t>
            </a:r>
            <a:endParaRPr sz="700"/>
          </a:p>
        </p:txBody>
      </p:sp>
      <p:cxnSp>
        <p:nvCxnSpPr>
          <p:cNvPr id="175" name="Google Shape;175;p24"/>
          <p:cNvCxnSpPr/>
          <p:nvPr/>
        </p:nvCxnSpPr>
        <p:spPr>
          <a:xfrm>
            <a:off x="514350" y="4786724"/>
            <a:ext cx="8115300" cy="0"/>
          </a:xfrm>
          <a:prstGeom prst="straightConnector1">
            <a:avLst/>
          </a:prstGeom>
          <a:noFill/>
          <a:ln cap="flat" cmpd="sng" w="9525">
            <a:solidFill>
              <a:srgbClr val="000000"/>
            </a:solidFill>
            <a:prstDash val="solid"/>
            <a:round/>
            <a:headEnd len="sm" w="sm" type="none"/>
            <a:tailEnd len="sm" w="sm" type="none"/>
          </a:ln>
        </p:spPr>
      </p:cxnSp>
      <p:cxnSp>
        <p:nvCxnSpPr>
          <p:cNvPr id="176" name="Google Shape;176;p24"/>
          <p:cNvCxnSpPr/>
          <p:nvPr/>
        </p:nvCxnSpPr>
        <p:spPr>
          <a:xfrm>
            <a:off x="514350" y="1690543"/>
            <a:ext cx="8115300" cy="0"/>
          </a:xfrm>
          <a:prstGeom prst="straightConnector1">
            <a:avLst/>
          </a:prstGeom>
          <a:noFill/>
          <a:ln cap="flat" cmpd="sng" w="9525">
            <a:solidFill>
              <a:srgbClr val="000000"/>
            </a:solidFill>
            <a:prstDash val="solid"/>
            <a:round/>
            <a:headEnd len="sm" w="sm" type="none"/>
            <a:tailEnd len="sm" w="sm" type="none"/>
          </a:ln>
        </p:spPr>
      </p:cxnSp>
      <p:cxnSp>
        <p:nvCxnSpPr>
          <p:cNvPr id="177" name="Google Shape;177;p24"/>
          <p:cNvCxnSpPr/>
          <p:nvPr/>
        </p:nvCxnSpPr>
        <p:spPr>
          <a:xfrm>
            <a:off x="514350" y="2269504"/>
            <a:ext cx="8115300" cy="0"/>
          </a:xfrm>
          <a:prstGeom prst="straightConnector1">
            <a:avLst/>
          </a:prstGeom>
          <a:noFill/>
          <a:ln cap="flat" cmpd="sng" w="9525">
            <a:solidFill>
              <a:srgbClr val="000000"/>
            </a:solidFill>
            <a:prstDash val="solid"/>
            <a:round/>
            <a:headEnd len="sm" w="sm" type="none"/>
            <a:tailEnd len="sm" w="sm" type="none"/>
          </a:ln>
        </p:spPr>
      </p:cxnSp>
      <p:sp>
        <p:nvSpPr>
          <p:cNvPr id="178" name="Google Shape;178;p24"/>
          <p:cNvSpPr txBox="1"/>
          <p:nvPr/>
        </p:nvSpPr>
        <p:spPr>
          <a:xfrm>
            <a:off x="2968463" y="4887316"/>
            <a:ext cx="3207074" cy="1698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CLASS 2023</a:t>
            </a:r>
            <a:endParaRPr sz="700"/>
          </a:p>
        </p:txBody>
      </p:sp>
      <p:sp>
        <p:nvSpPr>
          <p:cNvPr id="179" name="Google Shape;179;p24"/>
          <p:cNvSpPr/>
          <p:nvPr/>
        </p:nvSpPr>
        <p:spPr>
          <a:xfrm rot="5400000">
            <a:off x="5902888" y="4547496"/>
            <a:ext cx="3524604" cy="1928920"/>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pic>
        <p:nvPicPr>
          <p:cNvPr id="535" name="Google Shape;535;p42"/>
          <p:cNvPicPr preferRelativeResize="0"/>
          <p:nvPr/>
        </p:nvPicPr>
        <p:blipFill rotWithShape="1">
          <a:blip r:embed="rId3">
            <a:alphaModFix/>
          </a:blip>
          <a:srcRect b="31261" l="0" r="0" t="31261"/>
          <a:stretch/>
        </p:blipFill>
        <p:spPr>
          <a:xfrm>
            <a:off x="0" y="0"/>
            <a:ext cx="9144000" cy="5143500"/>
          </a:xfrm>
          <a:prstGeom prst="rect">
            <a:avLst/>
          </a:prstGeom>
          <a:noFill/>
          <a:ln>
            <a:noFill/>
          </a:ln>
        </p:spPr>
      </p:pic>
      <p:cxnSp>
        <p:nvCxnSpPr>
          <p:cNvPr id="536" name="Google Shape;536;p42"/>
          <p:cNvCxnSpPr/>
          <p:nvPr/>
        </p:nvCxnSpPr>
        <p:spPr>
          <a:xfrm>
            <a:off x="514350" y="4786724"/>
            <a:ext cx="8115300" cy="0"/>
          </a:xfrm>
          <a:prstGeom prst="straightConnector1">
            <a:avLst/>
          </a:prstGeom>
          <a:noFill/>
          <a:ln cap="flat" cmpd="sng" w="9525">
            <a:solidFill>
              <a:srgbClr val="000000"/>
            </a:solidFill>
            <a:prstDash val="solid"/>
            <a:round/>
            <a:headEnd len="sm" w="sm" type="none"/>
            <a:tailEnd len="sm" w="sm" type="none"/>
          </a:ln>
        </p:spPr>
      </p:cxnSp>
      <p:cxnSp>
        <p:nvCxnSpPr>
          <p:cNvPr id="537" name="Google Shape;537;p42"/>
          <p:cNvCxnSpPr/>
          <p:nvPr/>
        </p:nvCxnSpPr>
        <p:spPr>
          <a:xfrm>
            <a:off x="514350" y="3946143"/>
            <a:ext cx="8115300" cy="0"/>
          </a:xfrm>
          <a:prstGeom prst="straightConnector1">
            <a:avLst/>
          </a:prstGeom>
          <a:noFill/>
          <a:ln cap="flat" cmpd="sng" w="9525">
            <a:solidFill>
              <a:srgbClr val="000000"/>
            </a:solidFill>
            <a:prstDash val="solid"/>
            <a:round/>
            <a:headEnd len="sm" w="sm" type="none"/>
            <a:tailEnd len="sm" w="sm" type="none"/>
          </a:ln>
        </p:spPr>
      </p:cxnSp>
      <p:cxnSp>
        <p:nvCxnSpPr>
          <p:cNvPr id="538" name="Google Shape;538;p42"/>
          <p:cNvCxnSpPr/>
          <p:nvPr/>
        </p:nvCxnSpPr>
        <p:spPr>
          <a:xfrm>
            <a:off x="514350" y="3129374"/>
            <a:ext cx="8115300" cy="0"/>
          </a:xfrm>
          <a:prstGeom prst="straightConnector1">
            <a:avLst/>
          </a:prstGeom>
          <a:noFill/>
          <a:ln cap="flat" cmpd="sng" w="9525">
            <a:solidFill>
              <a:srgbClr val="000000"/>
            </a:solidFill>
            <a:prstDash val="solid"/>
            <a:round/>
            <a:headEnd len="sm" w="sm" type="none"/>
            <a:tailEnd len="sm" w="sm" type="none"/>
          </a:ln>
        </p:spPr>
      </p:cxnSp>
      <p:cxnSp>
        <p:nvCxnSpPr>
          <p:cNvPr id="539" name="Google Shape;539;p42"/>
          <p:cNvCxnSpPr/>
          <p:nvPr/>
        </p:nvCxnSpPr>
        <p:spPr>
          <a:xfrm>
            <a:off x="514350" y="1452974"/>
            <a:ext cx="8115300" cy="0"/>
          </a:xfrm>
          <a:prstGeom prst="straightConnector1">
            <a:avLst/>
          </a:prstGeom>
          <a:noFill/>
          <a:ln cap="flat" cmpd="sng" w="9525">
            <a:solidFill>
              <a:srgbClr val="000000"/>
            </a:solidFill>
            <a:prstDash val="solid"/>
            <a:round/>
            <a:headEnd len="sm" w="sm" type="none"/>
            <a:tailEnd len="sm" w="sm" type="none"/>
          </a:ln>
        </p:spPr>
      </p:cxnSp>
      <p:sp>
        <p:nvSpPr>
          <p:cNvPr id="540" name="Google Shape;540;p42"/>
          <p:cNvSpPr txBox="1"/>
          <p:nvPr/>
        </p:nvSpPr>
        <p:spPr>
          <a:xfrm>
            <a:off x="733580" y="1767299"/>
            <a:ext cx="7676700" cy="107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3500" u="none" cap="none" strike="noStrike">
                <a:solidFill>
                  <a:srgbClr val="000000"/>
                </a:solidFill>
                <a:latin typeface="Cormorant Garamond Light"/>
                <a:ea typeface="Cormorant Garamond Light"/>
                <a:cs typeface="Cormorant Garamond Light"/>
                <a:sym typeface="Cormorant Garamond Light"/>
              </a:rPr>
              <a:t>This presentation template is free for everyone to use thanks to the following:</a:t>
            </a:r>
            <a:endParaRPr sz="700"/>
          </a:p>
        </p:txBody>
      </p:sp>
      <p:sp>
        <p:nvSpPr>
          <p:cNvPr id="541" name="Google Shape;541;p42"/>
          <p:cNvSpPr txBox="1"/>
          <p:nvPr/>
        </p:nvSpPr>
        <p:spPr>
          <a:xfrm>
            <a:off x="1409013" y="3377739"/>
            <a:ext cx="6326100" cy="2772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SlidesCarnival for the presentation template</a:t>
            </a:r>
            <a:endParaRPr sz="700"/>
          </a:p>
          <a:p>
            <a:pPr indent="0" lvl="1" marL="0" marR="0" rtl="0" algn="ctr">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Pexels for the photos</a:t>
            </a:r>
            <a:endParaRPr sz="700"/>
          </a:p>
        </p:txBody>
      </p:sp>
      <p:sp>
        <p:nvSpPr>
          <p:cNvPr id="542" name="Google Shape;542;p42"/>
          <p:cNvSpPr txBox="1"/>
          <p:nvPr/>
        </p:nvSpPr>
        <p:spPr>
          <a:xfrm>
            <a:off x="1409013" y="4105275"/>
            <a:ext cx="6325974" cy="52387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 sz="3500" u="none" cap="none" strike="noStrike">
                <a:solidFill>
                  <a:srgbClr val="000000"/>
                </a:solidFill>
                <a:latin typeface="Cormorant Garamond Light"/>
                <a:ea typeface="Cormorant Garamond Light"/>
                <a:cs typeface="Cormorant Garamond Light"/>
                <a:sym typeface="Cormorant Garamond Light"/>
              </a:rPr>
              <a:t>Happy designing! </a:t>
            </a:r>
            <a:endParaRPr sz="700"/>
          </a:p>
        </p:txBody>
      </p:sp>
      <p:sp>
        <p:nvSpPr>
          <p:cNvPr id="543" name="Google Shape;543;p42"/>
          <p:cNvSpPr/>
          <p:nvPr/>
        </p:nvSpPr>
        <p:spPr>
          <a:xfrm>
            <a:off x="3547481" y="514350"/>
            <a:ext cx="2049038" cy="512260"/>
          </a:xfrm>
          <a:custGeom>
            <a:rect b="b" l="l" r="r" t="t"/>
            <a:pathLst>
              <a:path extrusionOk="0" h="1024519" w="4098076">
                <a:moveTo>
                  <a:pt x="0" y="0"/>
                </a:moveTo>
                <a:lnTo>
                  <a:pt x="4098076" y="0"/>
                </a:lnTo>
                <a:lnTo>
                  <a:pt x="4098076" y="1024519"/>
                </a:lnTo>
                <a:lnTo>
                  <a:pt x="0" y="1024519"/>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25"/>
          <p:cNvPicPr preferRelativeResize="0"/>
          <p:nvPr/>
        </p:nvPicPr>
        <p:blipFill rotWithShape="1">
          <a:blip r:embed="rId3">
            <a:alphaModFix/>
          </a:blip>
          <a:srcRect b="31261" l="0" r="0" t="31261"/>
          <a:stretch/>
        </p:blipFill>
        <p:spPr>
          <a:xfrm>
            <a:off x="0" y="0"/>
            <a:ext cx="9144000" cy="5143500"/>
          </a:xfrm>
          <a:prstGeom prst="rect">
            <a:avLst/>
          </a:prstGeom>
          <a:noFill/>
          <a:ln>
            <a:noFill/>
          </a:ln>
        </p:spPr>
      </p:pic>
      <p:sp>
        <p:nvSpPr>
          <p:cNvPr id="185" name="Google Shape;185;p25"/>
          <p:cNvSpPr txBox="1"/>
          <p:nvPr/>
        </p:nvSpPr>
        <p:spPr>
          <a:xfrm>
            <a:off x="611860" y="951024"/>
            <a:ext cx="2837550" cy="1528762"/>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 sz="5000" u="none" cap="none" strike="noStrike">
                <a:solidFill>
                  <a:srgbClr val="000000"/>
                </a:solidFill>
                <a:latin typeface="Cormorant Garamond Light"/>
                <a:ea typeface="Cormorant Garamond Light"/>
                <a:cs typeface="Cormorant Garamond Light"/>
                <a:sym typeface="Cormorant Garamond Light"/>
              </a:rPr>
              <a:t>Table Of Contents</a:t>
            </a:r>
            <a:endParaRPr sz="700"/>
          </a:p>
        </p:txBody>
      </p:sp>
      <p:sp>
        <p:nvSpPr>
          <p:cNvPr id="186" name="Google Shape;186;p25"/>
          <p:cNvSpPr txBox="1"/>
          <p:nvPr/>
        </p:nvSpPr>
        <p:spPr>
          <a:xfrm>
            <a:off x="4206274" y="1128713"/>
            <a:ext cx="4578297" cy="261938"/>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WRITE AN AGENDA HERE.</a:t>
            </a:r>
            <a:endParaRPr sz="700"/>
          </a:p>
        </p:txBody>
      </p:sp>
      <p:sp>
        <p:nvSpPr>
          <p:cNvPr id="187" name="Google Shape;187;p25"/>
          <p:cNvSpPr txBox="1"/>
          <p:nvPr/>
        </p:nvSpPr>
        <p:spPr>
          <a:xfrm>
            <a:off x="3692741" y="1128713"/>
            <a:ext cx="382930" cy="261938"/>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01.</a:t>
            </a:r>
            <a:endParaRPr sz="700"/>
          </a:p>
        </p:txBody>
      </p:sp>
      <p:sp>
        <p:nvSpPr>
          <p:cNvPr id="188" name="Google Shape;188;p25"/>
          <p:cNvSpPr txBox="1"/>
          <p:nvPr/>
        </p:nvSpPr>
        <p:spPr>
          <a:xfrm>
            <a:off x="3692741" y="1772480"/>
            <a:ext cx="382930" cy="261938"/>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02.</a:t>
            </a:r>
            <a:endParaRPr sz="700"/>
          </a:p>
        </p:txBody>
      </p:sp>
      <p:sp>
        <p:nvSpPr>
          <p:cNvPr id="189" name="Google Shape;189;p25"/>
          <p:cNvSpPr txBox="1"/>
          <p:nvPr/>
        </p:nvSpPr>
        <p:spPr>
          <a:xfrm>
            <a:off x="4206274" y="1776413"/>
            <a:ext cx="4578297" cy="261938"/>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WRITE AN AGENDA HERE.</a:t>
            </a:r>
            <a:endParaRPr sz="700"/>
          </a:p>
        </p:txBody>
      </p:sp>
      <p:sp>
        <p:nvSpPr>
          <p:cNvPr id="190" name="Google Shape;190;p25"/>
          <p:cNvSpPr txBox="1"/>
          <p:nvPr/>
        </p:nvSpPr>
        <p:spPr>
          <a:xfrm>
            <a:off x="4206274" y="2424113"/>
            <a:ext cx="4578297" cy="261938"/>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WRITE AN AGENDA HERE.</a:t>
            </a:r>
            <a:endParaRPr sz="700"/>
          </a:p>
        </p:txBody>
      </p:sp>
      <p:sp>
        <p:nvSpPr>
          <p:cNvPr id="191" name="Google Shape;191;p25"/>
          <p:cNvSpPr txBox="1"/>
          <p:nvPr/>
        </p:nvSpPr>
        <p:spPr>
          <a:xfrm>
            <a:off x="4206274" y="3071813"/>
            <a:ext cx="4578297" cy="261938"/>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WRITE AN AGENDA HERE.</a:t>
            </a:r>
            <a:endParaRPr sz="700"/>
          </a:p>
        </p:txBody>
      </p:sp>
      <p:sp>
        <p:nvSpPr>
          <p:cNvPr id="192" name="Google Shape;192;p25"/>
          <p:cNvSpPr txBox="1"/>
          <p:nvPr/>
        </p:nvSpPr>
        <p:spPr>
          <a:xfrm>
            <a:off x="4206274" y="3719513"/>
            <a:ext cx="4578297" cy="261938"/>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WRITE AN AGENDA HERE.</a:t>
            </a:r>
            <a:endParaRPr sz="700"/>
          </a:p>
        </p:txBody>
      </p:sp>
      <p:cxnSp>
        <p:nvCxnSpPr>
          <p:cNvPr id="193" name="Google Shape;193;p25"/>
          <p:cNvCxnSpPr/>
          <p:nvPr/>
        </p:nvCxnSpPr>
        <p:spPr>
          <a:xfrm>
            <a:off x="3692741" y="4157419"/>
            <a:ext cx="4895998" cy="0"/>
          </a:xfrm>
          <a:prstGeom prst="straightConnector1">
            <a:avLst/>
          </a:prstGeom>
          <a:noFill/>
          <a:ln cap="flat" cmpd="sng" w="9525">
            <a:solidFill>
              <a:srgbClr val="000000"/>
            </a:solidFill>
            <a:prstDash val="solid"/>
            <a:round/>
            <a:headEnd len="sm" w="sm" type="none"/>
            <a:tailEnd len="sm" w="sm" type="none"/>
          </a:ln>
        </p:spPr>
      </p:cxnSp>
      <p:cxnSp>
        <p:nvCxnSpPr>
          <p:cNvPr id="194" name="Google Shape;194;p25"/>
          <p:cNvCxnSpPr/>
          <p:nvPr/>
        </p:nvCxnSpPr>
        <p:spPr>
          <a:xfrm>
            <a:off x="3692741" y="3518998"/>
            <a:ext cx="4895998" cy="0"/>
          </a:xfrm>
          <a:prstGeom prst="straightConnector1">
            <a:avLst/>
          </a:prstGeom>
          <a:noFill/>
          <a:ln cap="flat" cmpd="sng" w="9525">
            <a:solidFill>
              <a:srgbClr val="000000"/>
            </a:solidFill>
            <a:prstDash val="solid"/>
            <a:round/>
            <a:headEnd len="sm" w="sm" type="none"/>
            <a:tailEnd len="sm" w="sm" type="none"/>
          </a:ln>
        </p:spPr>
      </p:cxnSp>
      <p:sp>
        <p:nvSpPr>
          <p:cNvPr id="195" name="Google Shape;195;p25"/>
          <p:cNvSpPr/>
          <p:nvPr/>
        </p:nvSpPr>
        <p:spPr>
          <a:xfrm rot="5400000">
            <a:off x="-1329925" y="4547496"/>
            <a:ext cx="3524604" cy="1928920"/>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4">
              <a:alphaModFix/>
            </a:blip>
            <a:stretch>
              <a:fillRect b="0" l="0" r="0" t="0"/>
            </a:stretch>
          </a:blipFill>
          <a:ln>
            <a:noFill/>
          </a:ln>
        </p:spPr>
      </p:sp>
      <p:sp>
        <p:nvSpPr>
          <p:cNvPr id="196" name="Google Shape;196;p25"/>
          <p:cNvSpPr txBox="1"/>
          <p:nvPr/>
        </p:nvSpPr>
        <p:spPr>
          <a:xfrm>
            <a:off x="3692741" y="2416248"/>
            <a:ext cx="382930" cy="261938"/>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03.</a:t>
            </a:r>
            <a:endParaRPr sz="700"/>
          </a:p>
        </p:txBody>
      </p:sp>
      <p:sp>
        <p:nvSpPr>
          <p:cNvPr id="197" name="Google Shape;197;p25"/>
          <p:cNvSpPr txBox="1"/>
          <p:nvPr/>
        </p:nvSpPr>
        <p:spPr>
          <a:xfrm>
            <a:off x="3692741" y="3060015"/>
            <a:ext cx="382930" cy="261938"/>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04.</a:t>
            </a:r>
            <a:endParaRPr sz="700"/>
          </a:p>
        </p:txBody>
      </p:sp>
      <p:sp>
        <p:nvSpPr>
          <p:cNvPr id="198" name="Google Shape;198;p25"/>
          <p:cNvSpPr txBox="1"/>
          <p:nvPr/>
        </p:nvSpPr>
        <p:spPr>
          <a:xfrm>
            <a:off x="3692741" y="3703782"/>
            <a:ext cx="382930" cy="261938"/>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05.</a:t>
            </a:r>
            <a:endParaRPr sz="700"/>
          </a:p>
        </p:txBody>
      </p:sp>
      <p:cxnSp>
        <p:nvCxnSpPr>
          <p:cNvPr id="199" name="Google Shape;199;p25"/>
          <p:cNvCxnSpPr/>
          <p:nvPr/>
        </p:nvCxnSpPr>
        <p:spPr>
          <a:xfrm>
            <a:off x="514350" y="4786724"/>
            <a:ext cx="8115300" cy="0"/>
          </a:xfrm>
          <a:prstGeom prst="straightConnector1">
            <a:avLst/>
          </a:prstGeom>
          <a:noFill/>
          <a:ln cap="flat" cmpd="sng" w="9525">
            <a:solidFill>
              <a:srgbClr val="000000"/>
            </a:solidFill>
            <a:prstDash val="solid"/>
            <a:round/>
            <a:headEnd len="sm" w="sm" type="none"/>
            <a:tailEnd len="sm" w="sm" type="none"/>
          </a:ln>
        </p:spPr>
      </p:cxnSp>
      <p:sp>
        <p:nvSpPr>
          <p:cNvPr id="200" name="Google Shape;200;p25"/>
          <p:cNvSpPr txBox="1"/>
          <p:nvPr/>
        </p:nvSpPr>
        <p:spPr>
          <a:xfrm>
            <a:off x="2968463" y="4887316"/>
            <a:ext cx="3207074" cy="1698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CLASS 2023</a:t>
            </a:r>
            <a:endParaRPr sz="700"/>
          </a:p>
        </p:txBody>
      </p:sp>
      <p:cxnSp>
        <p:nvCxnSpPr>
          <p:cNvPr id="201" name="Google Shape;201;p25"/>
          <p:cNvCxnSpPr/>
          <p:nvPr/>
        </p:nvCxnSpPr>
        <p:spPr>
          <a:xfrm>
            <a:off x="3692741" y="2880576"/>
            <a:ext cx="4895998" cy="0"/>
          </a:xfrm>
          <a:prstGeom prst="straightConnector1">
            <a:avLst/>
          </a:prstGeom>
          <a:noFill/>
          <a:ln cap="flat" cmpd="sng" w="9525">
            <a:solidFill>
              <a:srgbClr val="000000"/>
            </a:solidFill>
            <a:prstDash val="solid"/>
            <a:round/>
            <a:headEnd len="sm" w="sm" type="none"/>
            <a:tailEnd len="sm" w="sm" type="none"/>
          </a:ln>
        </p:spPr>
      </p:cxnSp>
      <p:cxnSp>
        <p:nvCxnSpPr>
          <p:cNvPr id="202" name="Google Shape;202;p25"/>
          <p:cNvCxnSpPr/>
          <p:nvPr/>
        </p:nvCxnSpPr>
        <p:spPr>
          <a:xfrm>
            <a:off x="3692741" y="2242155"/>
            <a:ext cx="4895998" cy="0"/>
          </a:xfrm>
          <a:prstGeom prst="straightConnector1">
            <a:avLst/>
          </a:prstGeom>
          <a:noFill/>
          <a:ln cap="flat" cmpd="sng" w="9525">
            <a:solidFill>
              <a:srgbClr val="000000"/>
            </a:solidFill>
            <a:prstDash val="solid"/>
            <a:round/>
            <a:headEnd len="sm" w="sm" type="none"/>
            <a:tailEnd len="sm" w="sm" type="none"/>
          </a:ln>
        </p:spPr>
      </p:cxnSp>
      <p:cxnSp>
        <p:nvCxnSpPr>
          <p:cNvPr id="203" name="Google Shape;203;p25"/>
          <p:cNvCxnSpPr/>
          <p:nvPr/>
        </p:nvCxnSpPr>
        <p:spPr>
          <a:xfrm>
            <a:off x="3692741" y="1603733"/>
            <a:ext cx="4895998" cy="0"/>
          </a:xfrm>
          <a:prstGeom prst="straightConnector1">
            <a:avLst/>
          </a:prstGeom>
          <a:noFill/>
          <a:ln cap="flat" cmpd="sng" w="9525">
            <a:solidFill>
              <a:srgbClr val="000000"/>
            </a:solidFill>
            <a:prstDash val="solid"/>
            <a:round/>
            <a:headEnd len="sm" w="sm" type="none"/>
            <a:tailEnd len="sm" w="sm" type="none"/>
          </a:ln>
        </p:spPr>
      </p:cxnSp>
      <p:cxnSp>
        <p:nvCxnSpPr>
          <p:cNvPr id="204" name="Google Shape;204;p25"/>
          <p:cNvCxnSpPr/>
          <p:nvPr/>
        </p:nvCxnSpPr>
        <p:spPr>
          <a:xfrm>
            <a:off x="3692741" y="965312"/>
            <a:ext cx="4895998" cy="0"/>
          </a:xfrm>
          <a:prstGeom prst="straightConnector1">
            <a:avLst/>
          </a:prstGeom>
          <a:noFill/>
          <a:ln cap="flat" cmpd="sng" w="9525">
            <a:solidFill>
              <a:srgbClr val="000000"/>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26"/>
          <p:cNvPicPr preferRelativeResize="0"/>
          <p:nvPr/>
        </p:nvPicPr>
        <p:blipFill rotWithShape="1">
          <a:blip r:embed="rId3">
            <a:alphaModFix/>
          </a:blip>
          <a:srcRect b="31261" l="0" r="0" t="31261"/>
          <a:stretch/>
        </p:blipFill>
        <p:spPr>
          <a:xfrm>
            <a:off x="0" y="0"/>
            <a:ext cx="9144001" cy="5143502"/>
          </a:xfrm>
          <a:prstGeom prst="rect">
            <a:avLst/>
          </a:prstGeom>
          <a:noFill/>
          <a:ln>
            <a:noFill/>
          </a:ln>
        </p:spPr>
      </p:pic>
      <p:cxnSp>
        <p:nvCxnSpPr>
          <p:cNvPr id="210" name="Google Shape;210;p26"/>
          <p:cNvCxnSpPr/>
          <p:nvPr/>
        </p:nvCxnSpPr>
        <p:spPr>
          <a:xfrm>
            <a:off x="514350" y="4786724"/>
            <a:ext cx="8115300" cy="0"/>
          </a:xfrm>
          <a:prstGeom prst="straightConnector1">
            <a:avLst/>
          </a:prstGeom>
          <a:noFill/>
          <a:ln cap="flat" cmpd="sng" w="9525">
            <a:solidFill>
              <a:srgbClr val="000000"/>
            </a:solidFill>
            <a:prstDash val="solid"/>
            <a:round/>
            <a:headEnd len="sm" w="sm" type="none"/>
            <a:tailEnd len="sm" w="sm" type="none"/>
          </a:ln>
        </p:spPr>
      </p:cxnSp>
      <p:cxnSp>
        <p:nvCxnSpPr>
          <p:cNvPr id="211" name="Google Shape;211;p26"/>
          <p:cNvCxnSpPr/>
          <p:nvPr/>
        </p:nvCxnSpPr>
        <p:spPr>
          <a:xfrm>
            <a:off x="3230707" y="1715106"/>
            <a:ext cx="0" cy="2614488"/>
          </a:xfrm>
          <a:prstGeom prst="straightConnector1">
            <a:avLst/>
          </a:prstGeom>
          <a:noFill/>
          <a:ln cap="flat" cmpd="sng" w="9525">
            <a:solidFill>
              <a:srgbClr val="000000"/>
            </a:solidFill>
            <a:prstDash val="solid"/>
            <a:round/>
            <a:headEnd len="sm" w="sm" type="none"/>
            <a:tailEnd len="sm" w="sm" type="none"/>
          </a:ln>
        </p:spPr>
      </p:cxnSp>
      <p:cxnSp>
        <p:nvCxnSpPr>
          <p:cNvPr id="212" name="Google Shape;212;p26"/>
          <p:cNvCxnSpPr/>
          <p:nvPr/>
        </p:nvCxnSpPr>
        <p:spPr>
          <a:xfrm>
            <a:off x="6054530" y="1715106"/>
            <a:ext cx="0" cy="2614488"/>
          </a:xfrm>
          <a:prstGeom prst="straightConnector1">
            <a:avLst/>
          </a:prstGeom>
          <a:noFill/>
          <a:ln cap="flat" cmpd="sng" w="9525">
            <a:solidFill>
              <a:srgbClr val="000000"/>
            </a:solidFill>
            <a:prstDash val="solid"/>
            <a:round/>
            <a:headEnd len="sm" w="sm" type="none"/>
            <a:tailEnd len="sm" w="sm" type="none"/>
          </a:ln>
        </p:spPr>
      </p:cxnSp>
      <p:sp>
        <p:nvSpPr>
          <p:cNvPr id="213" name="Google Shape;213;p26"/>
          <p:cNvSpPr/>
          <p:nvPr/>
        </p:nvSpPr>
        <p:spPr>
          <a:xfrm>
            <a:off x="1099047" y="1768741"/>
            <a:ext cx="1379475" cy="1379469"/>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b="0" l="-24901" r="-24901"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4" name="Google Shape;214;p26"/>
          <p:cNvSpPr/>
          <p:nvPr/>
        </p:nvSpPr>
        <p:spPr>
          <a:xfrm>
            <a:off x="3882263" y="1768741"/>
            <a:ext cx="1379475" cy="1379469"/>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0" l="-25045" r="-25045"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5" name="Google Shape;215;p26"/>
          <p:cNvSpPr/>
          <p:nvPr/>
        </p:nvSpPr>
        <p:spPr>
          <a:xfrm>
            <a:off x="6665183" y="1768741"/>
            <a:ext cx="1379475" cy="1379469"/>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b="0" l="-25045" r="-25045"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6" name="Google Shape;216;p26"/>
          <p:cNvSpPr txBox="1"/>
          <p:nvPr/>
        </p:nvSpPr>
        <p:spPr>
          <a:xfrm>
            <a:off x="2968463" y="4887316"/>
            <a:ext cx="3207074" cy="1698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CLASS 2023</a:t>
            </a:r>
            <a:endParaRPr sz="700"/>
          </a:p>
        </p:txBody>
      </p:sp>
      <p:sp>
        <p:nvSpPr>
          <p:cNvPr id="217" name="Google Shape;217;p26"/>
          <p:cNvSpPr txBox="1"/>
          <p:nvPr/>
        </p:nvSpPr>
        <p:spPr>
          <a:xfrm>
            <a:off x="1095840" y="376843"/>
            <a:ext cx="6952320" cy="766763"/>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 sz="5000" u="none" cap="none" strike="noStrike">
                <a:solidFill>
                  <a:srgbClr val="000000"/>
                </a:solidFill>
                <a:latin typeface="Cormorant Garamond Light"/>
                <a:ea typeface="Cormorant Garamond Light"/>
                <a:cs typeface="Cormorant Garamond Light"/>
                <a:sym typeface="Cormorant Garamond Light"/>
              </a:rPr>
              <a:t>Write your topic or idea</a:t>
            </a:r>
            <a:endParaRPr sz="700"/>
          </a:p>
        </p:txBody>
      </p:sp>
      <p:grpSp>
        <p:nvGrpSpPr>
          <p:cNvPr id="218" name="Google Shape;218;p26"/>
          <p:cNvGrpSpPr/>
          <p:nvPr/>
        </p:nvGrpSpPr>
        <p:grpSpPr>
          <a:xfrm>
            <a:off x="977027" y="3270935"/>
            <a:ext cx="1624050" cy="882532"/>
            <a:chOff x="0" y="-66675"/>
            <a:chExt cx="4330800" cy="2353419"/>
          </a:xfrm>
        </p:grpSpPr>
        <p:sp>
          <p:nvSpPr>
            <p:cNvPr id="219" name="Google Shape;219;p26"/>
            <p:cNvSpPr txBox="1"/>
            <p:nvPr/>
          </p:nvSpPr>
          <p:spPr>
            <a:xfrm>
              <a:off x="0" y="-66675"/>
              <a:ext cx="4330800" cy="1231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ADD A MAIN POINT</a:t>
              </a:r>
              <a:endParaRPr sz="700"/>
            </a:p>
          </p:txBody>
        </p:sp>
        <p:sp>
          <p:nvSpPr>
            <p:cNvPr id="220" name="Google Shape;220;p26"/>
            <p:cNvSpPr txBox="1"/>
            <p:nvPr/>
          </p:nvSpPr>
          <p:spPr>
            <a:xfrm>
              <a:off x="0" y="1547844"/>
              <a:ext cx="4330800" cy="7389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Briefly elaborate on what you want to discuss. </a:t>
              </a:r>
              <a:endParaRPr sz="700"/>
            </a:p>
          </p:txBody>
        </p:sp>
      </p:grpSp>
      <p:grpSp>
        <p:nvGrpSpPr>
          <p:cNvPr id="221" name="Google Shape;221;p26"/>
          <p:cNvGrpSpPr/>
          <p:nvPr/>
        </p:nvGrpSpPr>
        <p:grpSpPr>
          <a:xfrm>
            <a:off x="3759947" y="3270935"/>
            <a:ext cx="1624050" cy="882532"/>
            <a:chOff x="0" y="-66675"/>
            <a:chExt cx="4330800" cy="2353419"/>
          </a:xfrm>
        </p:grpSpPr>
        <p:sp>
          <p:nvSpPr>
            <p:cNvPr id="222" name="Google Shape;222;p26"/>
            <p:cNvSpPr txBox="1"/>
            <p:nvPr/>
          </p:nvSpPr>
          <p:spPr>
            <a:xfrm>
              <a:off x="0" y="-66675"/>
              <a:ext cx="4330800" cy="1231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ADD A MAIN POINT</a:t>
              </a:r>
              <a:endParaRPr sz="700"/>
            </a:p>
          </p:txBody>
        </p:sp>
        <p:sp>
          <p:nvSpPr>
            <p:cNvPr id="223" name="Google Shape;223;p26"/>
            <p:cNvSpPr txBox="1"/>
            <p:nvPr/>
          </p:nvSpPr>
          <p:spPr>
            <a:xfrm>
              <a:off x="0" y="1547844"/>
              <a:ext cx="4330800" cy="7389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Briefly elaborate on what you want to discuss. </a:t>
              </a:r>
              <a:endParaRPr sz="700"/>
            </a:p>
          </p:txBody>
        </p:sp>
      </p:grpSp>
      <p:grpSp>
        <p:nvGrpSpPr>
          <p:cNvPr id="224" name="Google Shape;224;p26"/>
          <p:cNvGrpSpPr/>
          <p:nvPr/>
        </p:nvGrpSpPr>
        <p:grpSpPr>
          <a:xfrm>
            <a:off x="6542867" y="3270935"/>
            <a:ext cx="1624050" cy="882532"/>
            <a:chOff x="0" y="-66675"/>
            <a:chExt cx="4330800" cy="2353419"/>
          </a:xfrm>
        </p:grpSpPr>
        <p:sp>
          <p:nvSpPr>
            <p:cNvPr id="225" name="Google Shape;225;p26"/>
            <p:cNvSpPr txBox="1"/>
            <p:nvPr/>
          </p:nvSpPr>
          <p:spPr>
            <a:xfrm>
              <a:off x="0" y="-66675"/>
              <a:ext cx="4330800" cy="1231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ADD A MAIN POINT</a:t>
              </a:r>
              <a:endParaRPr sz="700"/>
            </a:p>
          </p:txBody>
        </p:sp>
        <p:sp>
          <p:nvSpPr>
            <p:cNvPr id="226" name="Google Shape;226;p26"/>
            <p:cNvSpPr txBox="1"/>
            <p:nvPr/>
          </p:nvSpPr>
          <p:spPr>
            <a:xfrm>
              <a:off x="0" y="1547844"/>
              <a:ext cx="4330800" cy="7389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Briefly elaborate on what you want to discuss. </a:t>
              </a:r>
              <a:endParaRPr sz="700"/>
            </a:p>
          </p:txBody>
        </p:sp>
      </p:grpSp>
      <p:sp>
        <p:nvSpPr>
          <p:cNvPr id="227" name="Google Shape;227;p26"/>
          <p:cNvSpPr/>
          <p:nvPr/>
        </p:nvSpPr>
        <p:spPr>
          <a:xfrm rot="5400000">
            <a:off x="7706897" y="-582854"/>
            <a:ext cx="3524604" cy="1928919"/>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7">
              <a:alphaModFix/>
            </a:blip>
            <a:stretch>
              <a:fillRect b="0" l="0" r="0" t="0"/>
            </a:stretch>
          </a:blipFill>
          <a:ln>
            <a:noFill/>
          </a:ln>
        </p:spPr>
      </p:sp>
      <p:sp>
        <p:nvSpPr>
          <p:cNvPr id="228" name="Google Shape;228;p26"/>
          <p:cNvSpPr/>
          <p:nvPr/>
        </p:nvSpPr>
        <p:spPr>
          <a:xfrm rot="5400000">
            <a:off x="-2092884" y="-582854"/>
            <a:ext cx="3524604" cy="1928920"/>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27"/>
          <p:cNvPicPr preferRelativeResize="0"/>
          <p:nvPr/>
        </p:nvPicPr>
        <p:blipFill rotWithShape="1">
          <a:blip r:embed="rId3">
            <a:alphaModFix/>
          </a:blip>
          <a:srcRect b="31261" l="0" r="0" t="31261"/>
          <a:stretch/>
        </p:blipFill>
        <p:spPr>
          <a:xfrm>
            <a:off x="0" y="0"/>
            <a:ext cx="9144000" cy="5143500"/>
          </a:xfrm>
          <a:prstGeom prst="rect">
            <a:avLst/>
          </a:prstGeom>
          <a:noFill/>
          <a:ln>
            <a:noFill/>
          </a:ln>
        </p:spPr>
      </p:pic>
      <p:cxnSp>
        <p:nvCxnSpPr>
          <p:cNvPr id="234" name="Google Shape;234;p27"/>
          <p:cNvCxnSpPr/>
          <p:nvPr/>
        </p:nvCxnSpPr>
        <p:spPr>
          <a:xfrm>
            <a:off x="514350" y="4786724"/>
            <a:ext cx="8115300" cy="0"/>
          </a:xfrm>
          <a:prstGeom prst="straightConnector1">
            <a:avLst/>
          </a:prstGeom>
          <a:noFill/>
          <a:ln cap="flat" cmpd="sng" w="9525">
            <a:solidFill>
              <a:srgbClr val="000000"/>
            </a:solidFill>
            <a:prstDash val="solid"/>
            <a:round/>
            <a:headEnd len="sm" w="sm" type="none"/>
            <a:tailEnd len="sm" w="sm" type="none"/>
          </a:ln>
        </p:spPr>
      </p:cxnSp>
      <p:cxnSp>
        <p:nvCxnSpPr>
          <p:cNvPr id="235" name="Google Shape;235;p27"/>
          <p:cNvCxnSpPr/>
          <p:nvPr/>
        </p:nvCxnSpPr>
        <p:spPr>
          <a:xfrm>
            <a:off x="514350" y="481013"/>
            <a:ext cx="8115300" cy="0"/>
          </a:xfrm>
          <a:prstGeom prst="straightConnector1">
            <a:avLst/>
          </a:prstGeom>
          <a:noFill/>
          <a:ln cap="flat" cmpd="sng" w="9525">
            <a:solidFill>
              <a:srgbClr val="000000"/>
            </a:solidFill>
            <a:prstDash val="solid"/>
            <a:round/>
            <a:headEnd len="sm" w="sm" type="none"/>
            <a:tailEnd len="sm" w="sm" type="none"/>
          </a:ln>
        </p:spPr>
      </p:cxnSp>
      <p:sp>
        <p:nvSpPr>
          <p:cNvPr id="236" name="Google Shape;236;p27"/>
          <p:cNvSpPr/>
          <p:nvPr/>
        </p:nvSpPr>
        <p:spPr>
          <a:xfrm>
            <a:off x="4572000" y="808742"/>
            <a:ext cx="4076984" cy="3650254"/>
          </a:xfrm>
          <a:custGeom>
            <a:rect b="b" l="l" r="r" t="t"/>
            <a:pathLst>
              <a:path extrusionOk="0" h="7300507" w="8153968">
                <a:moveTo>
                  <a:pt x="0" y="0"/>
                </a:moveTo>
                <a:lnTo>
                  <a:pt x="8153968" y="0"/>
                </a:lnTo>
                <a:lnTo>
                  <a:pt x="8153968" y="7300507"/>
                </a:lnTo>
                <a:lnTo>
                  <a:pt x="0" y="7300507"/>
                </a:lnTo>
                <a:lnTo>
                  <a:pt x="0" y="0"/>
                </a:lnTo>
                <a:close/>
              </a:path>
            </a:pathLst>
          </a:custGeom>
          <a:blipFill rotWithShape="1">
            <a:blip r:embed="rId4">
              <a:alphaModFix/>
            </a:blip>
            <a:stretch>
              <a:fillRect b="-45437" l="0" r="0" t="-22192"/>
            </a:stretch>
          </a:blipFill>
          <a:ln>
            <a:noFill/>
          </a:ln>
        </p:spPr>
      </p:sp>
      <p:sp>
        <p:nvSpPr>
          <p:cNvPr id="237" name="Google Shape;237;p27"/>
          <p:cNvSpPr txBox="1"/>
          <p:nvPr/>
        </p:nvSpPr>
        <p:spPr>
          <a:xfrm>
            <a:off x="2968463" y="4887316"/>
            <a:ext cx="3207074" cy="1698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CLASS 2023</a:t>
            </a:r>
            <a:endParaRPr sz="700"/>
          </a:p>
        </p:txBody>
      </p:sp>
      <p:grpSp>
        <p:nvGrpSpPr>
          <p:cNvPr id="238" name="Google Shape;238;p27"/>
          <p:cNvGrpSpPr/>
          <p:nvPr/>
        </p:nvGrpSpPr>
        <p:grpSpPr>
          <a:xfrm>
            <a:off x="682669" y="1849886"/>
            <a:ext cx="3247666" cy="1396389"/>
            <a:chOff x="0" y="-9525"/>
            <a:chExt cx="8660444" cy="3723704"/>
          </a:xfrm>
        </p:grpSpPr>
        <p:sp>
          <p:nvSpPr>
            <p:cNvPr id="239" name="Google Shape;239;p27"/>
            <p:cNvSpPr txBox="1"/>
            <p:nvPr/>
          </p:nvSpPr>
          <p:spPr>
            <a:xfrm>
              <a:off x="0" y="-9525"/>
              <a:ext cx="8660444" cy="2041525"/>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 sz="5000" u="none" cap="none" strike="noStrike">
                  <a:solidFill>
                    <a:srgbClr val="000000"/>
                  </a:solidFill>
                  <a:latin typeface="Cormorant Garamond Light"/>
                  <a:ea typeface="Cormorant Garamond Light"/>
                  <a:cs typeface="Cormorant Garamond Light"/>
                  <a:sym typeface="Cormorant Garamond Light"/>
                </a:rPr>
                <a:t>Introduction</a:t>
              </a:r>
              <a:endParaRPr sz="700"/>
            </a:p>
          </p:txBody>
        </p:sp>
        <p:sp>
          <p:nvSpPr>
            <p:cNvPr id="240" name="Google Shape;240;p27"/>
            <p:cNvSpPr txBox="1"/>
            <p:nvPr/>
          </p:nvSpPr>
          <p:spPr>
            <a:xfrm>
              <a:off x="0" y="2605979"/>
              <a:ext cx="5460900" cy="11082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I'm Rain, and I'll be sharing with you my beautiful ideas. Follow me at @reallygreatsite to learn more. </a:t>
              </a:r>
              <a:endParaRPr sz="700"/>
            </a:p>
          </p:txBody>
        </p:sp>
      </p:grpSp>
      <p:sp>
        <p:nvSpPr>
          <p:cNvPr id="241" name="Google Shape;241;p27"/>
          <p:cNvSpPr/>
          <p:nvPr/>
        </p:nvSpPr>
        <p:spPr>
          <a:xfrm rot="5400000">
            <a:off x="-1002687" y="-873304"/>
            <a:ext cx="3524604" cy="1928920"/>
          </a:xfrm>
          <a:custGeom>
            <a:rect b="b" l="l" r="r" t="t"/>
            <a:pathLst>
              <a:path extrusionOk="0" h="3857839" w="7049207">
                <a:moveTo>
                  <a:pt x="0" y="0"/>
                </a:moveTo>
                <a:lnTo>
                  <a:pt x="7049208" y="0"/>
                </a:lnTo>
                <a:lnTo>
                  <a:pt x="7049208" y="3857839"/>
                </a:lnTo>
                <a:lnTo>
                  <a:pt x="0" y="3857839"/>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28"/>
          <p:cNvPicPr preferRelativeResize="0"/>
          <p:nvPr/>
        </p:nvPicPr>
        <p:blipFill rotWithShape="1">
          <a:blip r:embed="rId3">
            <a:alphaModFix/>
          </a:blip>
          <a:srcRect b="31261" l="0" r="0" t="31261"/>
          <a:stretch/>
        </p:blipFill>
        <p:spPr>
          <a:xfrm>
            <a:off x="0" y="0"/>
            <a:ext cx="9144000" cy="5143500"/>
          </a:xfrm>
          <a:prstGeom prst="rect">
            <a:avLst/>
          </a:prstGeom>
          <a:noFill/>
          <a:ln>
            <a:noFill/>
          </a:ln>
        </p:spPr>
      </p:pic>
      <p:sp>
        <p:nvSpPr>
          <p:cNvPr id="247" name="Google Shape;247;p28"/>
          <p:cNvSpPr txBox="1"/>
          <p:nvPr/>
        </p:nvSpPr>
        <p:spPr>
          <a:xfrm>
            <a:off x="2677295" y="2089052"/>
            <a:ext cx="3789411" cy="865383"/>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 sz="5000" u="none" cap="none" strike="noStrike">
                <a:solidFill>
                  <a:srgbClr val="000000"/>
                </a:solidFill>
                <a:latin typeface="Cormorant Garamond Light"/>
                <a:ea typeface="Cormorant Garamond Light"/>
                <a:cs typeface="Cormorant Garamond Light"/>
                <a:sym typeface="Cormorant Garamond Light"/>
              </a:rPr>
              <a:t>Class 2023</a:t>
            </a:r>
            <a:endParaRPr sz="700"/>
          </a:p>
        </p:txBody>
      </p:sp>
      <p:sp>
        <p:nvSpPr>
          <p:cNvPr id="248" name="Google Shape;248;p28"/>
          <p:cNvSpPr/>
          <p:nvPr/>
        </p:nvSpPr>
        <p:spPr>
          <a:xfrm rot="5400000">
            <a:off x="-49467" y="-155011"/>
            <a:ext cx="3524604" cy="1928920"/>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4">
              <a:alphaModFix/>
            </a:blip>
            <a:stretch>
              <a:fillRect b="0" l="0" r="0" t="0"/>
            </a:stretch>
          </a:blipFill>
          <a:ln>
            <a:noFill/>
          </a:ln>
        </p:spPr>
      </p:sp>
      <p:sp>
        <p:nvSpPr>
          <p:cNvPr id="249" name="Google Shape;249;p28"/>
          <p:cNvSpPr/>
          <p:nvPr/>
        </p:nvSpPr>
        <p:spPr>
          <a:xfrm rot="5400000">
            <a:off x="5902888" y="3369592"/>
            <a:ext cx="3524604" cy="1928920"/>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4">
              <a:alphaModFix/>
            </a:blip>
            <a:stretch>
              <a:fillRect b="0" l="0" r="0" t="0"/>
            </a:stretch>
          </a:blipFill>
          <a:ln>
            <a:noFill/>
          </a:ln>
        </p:spPr>
      </p:sp>
      <p:cxnSp>
        <p:nvCxnSpPr>
          <p:cNvPr id="250" name="Google Shape;250;p28"/>
          <p:cNvCxnSpPr/>
          <p:nvPr/>
        </p:nvCxnSpPr>
        <p:spPr>
          <a:xfrm>
            <a:off x="3415846" y="1930246"/>
            <a:ext cx="5213804" cy="8390"/>
          </a:xfrm>
          <a:prstGeom prst="straightConnector1">
            <a:avLst/>
          </a:prstGeom>
          <a:noFill/>
          <a:ln cap="flat" cmpd="sng" w="9525">
            <a:solidFill>
              <a:srgbClr val="000000"/>
            </a:solidFill>
            <a:prstDash val="solid"/>
            <a:round/>
            <a:headEnd len="sm" w="sm" type="none"/>
            <a:tailEnd len="sm" w="sm" type="none"/>
          </a:ln>
        </p:spPr>
      </p:cxnSp>
      <p:cxnSp>
        <p:nvCxnSpPr>
          <p:cNvPr id="251" name="Google Shape;251;p28"/>
          <p:cNvCxnSpPr/>
          <p:nvPr/>
        </p:nvCxnSpPr>
        <p:spPr>
          <a:xfrm>
            <a:off x="748382" y="3584431"/>
            <a:ext cx="5213804" cy="8390"/>
          </a:xfrm>
          <a:prstGeom prst="straightConnector1">
            <a:avLst/>
          </a:prstGeom>
          <a:noFill/>
          <a:ln cap="flat" cmpd="sng" w="9525">
            <a:solidFill>
              <a:srgbClr val="000000"/>
            </a:solidFill>
            <a:prstDash val="solid"/>
            <a:round/>
            <a:headEnd len="sm" w="sm" type="none"/>
            <a:tailEnd len="sm" w="sm" type="none"/>
          </a:ln>
        </p:spPr>
      </p:cxnSp>
      <p:cxnSp>
        <p:nvCxnSpPr>
          <p:cNvPr id="252" name="Google Shape;252;p28"/>
          <p:cNvCxnSpPr/>
          <p:nvPr/>
        </p:nvCxnSpPr>
        <p:spPr>
          <a:xfrm>
            <a:off x="3415846" y="1552663"/>
            <a:ext cx="5213804" cy="8391"/>
          </a:xfrm>
          <a:prstGeom prst="straightConnector1">
            <a:avLst/>
          </a:prstGeom>
          <a:noFill/>
          <a:ln cap="flat" cmpd="sng" w="9525">
            <a:solidFill>
              <a:srgbClr val="000000"/>
            </a:solidFill>
            <a:prstDash val="solid"/>
            <a:round/>
            <a:headEnd len="sm" w="sm" type="none"/>
            <a:tailEnd len="sm" w="sm" type="none"/>
          </a:ln>
        </p:spPr>
      </p:cxnSp>
      <p:cxnSp>
        <p:nvCxnSpPr>
          <p:cNvPr id="253" name="Google Shape;253;p28"/>
          <p:cNvCxnSpPr/>
          <p:nvPr/>
        </p:nvCxnSpPr>
        <p:spPr>
          <a:xfrm>
            <a:off x="748382" y="3206848"/>
            <a:ext cx="5213804" cy="8390"/>
          </a:xfrm>
          <a:prstGeom prst="straightConnector1">
            <a:avLst/>
          </a:prstGeom>
          <a:noFill/>
          <a:ln cap="flat" cmpd="sng" w="9525">
            <a:solidFill>
              <a:srgbClr val="000000"/>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29"/>
          <p:cNvPicPr preferRelativeResize="0"/>
          <p:nvPr/>
        </p:nvPicPr>
        <p:blipFill rotWithShape="1">
          <a:blip r:embed="rId3">
            <a:alphaModFix/>
          </a:blip>
          <a:srcRect b="31261" l="0" r="0" t="31261"/>
          <a:stretch/>
        </p:blipFill>
        <p:spPr>
          <a:xfrm>
            <a:off x="0" y="0"/>
            <a:ext cx="9144000" cy="5143500"/>
          </a:xfrm>
          <a:prstGeom prst="rect">
            <a:avLst/>
          </a:prstGeom>
          <a:noFill/>
          <a:ln>
            <a:noFill/>
          </a:ln>
        </p:spPr>
      </p:pic>
      <p:cxnSp>
        <p:nvCxnSpPr>
          <p:cNvPr id="259" name="Google Shape;259;p29"/>
          <p:cNvCxnSpPr/>
          <p:nvPr/>
        </p:nvCxnSpPr>
        <p:spPr>
          <a:xfrm>
            <a:off x="514350" y="4786724"/>
            <a:ext cx="8115300" cy="0"/>
          </a:xfrm>
          <a:prstGeom prst="straightConnector1">
            <a:avLst/>
          </a:prstGeom>
          <a:noFill/>
          <a:ln cap="flat" cmpd="sng" w="9525">
            <a:solidFill>
              <a:srgbClr val="000000"/>
            </a:solidFill>
            <a:prstDash val="solid"/>
            <a:round/>
            <a:headEnd len="sm" w="sm" type="none"/>
            <a:tailEnd len="sm" w="sm" type="none"/>
          </a:ln>
        </p:spPr>
      </p:cxnSp>
      <p:sp>
        <p:nvSpPr>
          <p:cNvPr id="260" name="Google Shape;260;p29"/>
          <p:cNvSpPr txBox="1"/>
          <p:nvPr/>
        </p:nvSpPr>
        <p:spPr>
          <a:xfrm>
            <a:off x="2968463" y="4887316"/>
            <a:ext cx="3207074" cy="1698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CLASS 2023</a:t>
            </a:r>
            <a:endParaRPr sz="700"/>
          </a:p>
        </p:txBody>
      </p:sp>
      <p:pic>
        <p:nvPicPr>
          <p:cNvPr id="261" name="Google Shape;261;p29"/>
          <p:cNvPicPr preferRelativeResize="0"/>
          <p:nvPr/>
        </p:nvPicPr>
        <p:blipFill rotWithShape="1">
          <a:blip r:embed="rId4">
            <a:alphaModFix/>
          </a:blip>
          <a:srcRect b="0" l="10132" r="10132" t="0"/>
          <a:stretch/>
        </p:blipFill>
        <p:spPr>
          <a:xfrm>
            <a:off x="514350" y="0"/>
            <a:ext cx="5282247" cy="4413767"/>
          </a:xfrm>
          <a:prstGeom prst="rect">
            <a:avLst/>
          </a:prstGeom>
          <a:noFill/>
          <a:ln>
            <a:noFill/>
          </a:ln>
        </p:spPr>
      </p:pic>
      <p:sp>
        <p:nvSpPr>
          <p:cNvPr id="262" name="Google Shape;262;p29"/>
          <p:cNvSpPr txBox="1"/>
          <p:nvPr/>
        </p:nvSpPr>
        <p:spPr>
          <a:xfrm>
            <a:off x="6175558" y="509588"/>
            <a:ext cx="2441100" cy="153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5000" u="none" cap="none" strike="noStrike">
                <a:solidFill>
                  <a:srgbClr val="000000"/>
                </a:solidFill>
                <a:latin typeface="Cormorant Garamond Light"/>
                <a:ea typeface="Cormorant Garamond Light"/>
                <a:cs typeface="Cormorant Garamond Light"/>
                <a:sym typeface="Cormorant Garamond Light"/>
              </a:rPr>
              <a:t>Opening Message</a:t>
            </a:r>
            <a:endParaRPr sz="700"/>
          </a:p>
        </p:txBody>
      </p:sp>
      <p:sp>
        <p:nvSpPr>
          <p:cNvPr id="263" name="Google Shape;263;p29"/>
          <p:cNvSpPr txBox="1"/>
          <p:nvPr/>
        </p:nvSpPr>
        <p:spPr>
          <a:xfrm>
            <a:off x="6175548" y="2192596"/>
            <a:ext cx="2332750" cy="148590"/>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 sz="900" u="none" cap="none" strike="noStrike">
                <a:solidFill>
                  <a:srgbClr val="000000"/>
                </a:solidFill>
                <a:latin typeface="Nunito"/>
                <a:ea typeface="Nunito"/>
                <a:cs typeface="Nunito"/>
                <a:sym typeface="Nunito"/>
              </a:rPr>
              <a:t>Elaborate on what you want to discuss. </a:t>
            </a:r>
            <a:endParaRPr sz="700"/>
          </a:p>
        </p:txBody>
      </p:sp>
      <p:sp>
        <p:nvSpPr>
          <p:cNvPr id="264" name="Google Shape;264;p29"/>
          <p:cNvSpPr/>
          <p:nvPr/>
        </p:nvSpPr>
        <p:spPr>
          <a:xfrm rot="5400000">
            <a:off x="-2428513" y="-633198"/>
            <a:ext cx="3524604" cy="1928920"/>
          </a:xfrm>
          <a:custGeom>
            <a:rect b="b" l="l" r="r" t="t"/>
            <a:pathLst>
              <a:path extrusionOk="0" h="3857839" w="7049207">
                <a:moveTo>
                  <a:pt x="0" y="0"/>
                </a:moveTo>
                <a:lnTo>
                  <a:pt x="7049207" y="0"/>
                </a:lnTo>
                <a:lnTo>
                  <a:pt x="7049207" y="3857838"/>
                </a:lnTo>
                <a:lnTo>
                  <a:pt x="0" y="3857838"/>
                </a:lnTo>
                <a:lnTo>
                  <a:pt x="0" y="0"/>
                </a:lnTo>
                <a:close/>
              </a:path>
            </a:pathLst>
          </a:custGeom>
          <a:blipFill rotWithShape="1">
            <a:blip r:embed="rId5">
              <a:alphaModFix/>
            </a:blip>
            <a:stretch>
              <a:fillRect b="0" l="0" r="0" t="0"/>
            </a:stretch>
          </a:blipFill>
          <a:ln>
            <a:noFill/>
          </a:ln>
        </p:spPr>
      </p:sp>
      <p:sp>
        <p:nvSpPr>
          <p:cNvPr id="265" name="Google Shape;265;p29"/>
          <p:cNvSpPr/>
          <p:nvPr/>
        </p:nvSpPr>
        <p:spPr>
          <a:xfrm>
            <a:off x="6175538" y="3280778"/>
            <a:ext cx="3524604" cy="1270452"/>
          </a:xfrm>
          <a:custGeom>
            <a:rect b="b" l="l" r="r" t="t"/>
            <a:pathLst>
              <a:path extrusionOk="0" h="2540903" w="7049207">
                <a:moveTo>
                  <a:pt x="0" y="0"/>
                </a:moveTo>
                <a:lnTo>
                  <a:pt x="7049207" y="0"/>
                </a:lnTo>
                <a:lnTo>
                  <a:pt x="7049207" y="2540902"/>
                </a:lnTo>
                <a:lnTo>
                  <a:pt x="0" y="2540902"/>
                </a:lnTo>
                <a:lnTo>
                  <a:pt x="0" y="0"/>
                </a:lnTo>
                <a:close/>
              </a:path>
            </a:pathLst>
          </a:custGeom>
          <a:blipFill rotWithShape="1">
            <a:blip r:embed="rId5">
              <a:alphaModFix/>
            </a:blip>
            <a:stretch>
              <a:fillRect b="0" l="0" r="0" t="-51828"/>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30"/>
          <p:cNvPicPr preferRelativeResize="0"/>
          <p:nvPr/>
        </p:nvPicPr>
        <p:blipFill rotWithShape="1">
          <a:blip r:embed="rId3">
            <a:alphaModFix/>
          </a:blip>
          <a:srcRect b="31261" l="0" r="0" t="31261"/>
          <a:stretch/>
        </p:blipFill>
        <p:spPr>
          <a:xfrm>
            <a:off x="0" y="0"/>
            <a:ext cx="9144000" cy="5143500"/>
          </a:xfrm>
          <a:prstGeom prst="rect">
            <a:avLst/>
          </a:prstGeom>
          <a:noFill/>
          <a:ln>
            <a:noFill/>
          </a:ln>
        </p:spPr>
      </p:pic>
      <p:cxnSp>
        <p:nvCxnSpPr>
          <p:cNvPr id="271" name="Google Shape;271;p30"/>
          <p:cNvCxnSpPr/>
          <p:nvPr/>
        </p:nvCxnSpPr>
        <p:spPr>
          <a:xfrm>
            <a:off x="514350" y="4786724"/>
            <a:ext cx="8115300" cy="0"/>
          </a:xfrm>
          <a:prstGeom prst="straightConnector1">
            <a:avLst/>
          </a:prstGeom>
          <a:noFill/>
          <a:ln cap="flat" cmpd="sng" w="9525">
            <a:solidFill>
              <a:srgbClr val="000000"/>
            </a:solidFill>
            <a:prstDash val="solid"/>
            <a:round/>
            <a:headEnd len="sm" w="sm" type="none"/>
            <a:tailEnd len="sm" w="sm" type="none"/>
          </a:ln>
        </p:spPr>
      </p:cxnSp>
      <p:cxnSp>
        <p:nvCxnSpPr>
          <p:cNvPr id="272" name="Google Shape;272;p30"/>
          <p:cNvCxnSpPr/>
          <p:nvPr/>
        </p:nvCxnSpPr>
        <p:spPr>
          <a:xfrm>
            <a:off x="514350" y="1707325"/>
            <a:ext cx="8115300" cy="0"/>
          </a:xfrm>
          <a:prstGeom prst="straightConnector1">
            <a:avLst/>
          </a:prstGeom>
          <a:noFill/>
          <a:ln cap="flat" cmpd="sng" w="9525">
            <a:solidFill>
              <a:srgbClr val="000000"/>
            </a:solidFill>
            <a:prstDash val="solid"/>
            <a:round/>
            <a:headEnd len="sm" w="sm" type="none"/>
            <a:tailEnd len="sm" w="sm" type="none"/>
          </a:ln>
        </p:spPr>
      </p:cxnSp>
      <p:sp>
        <p:nvSpPr>
          <p:cNvPr id="273" name="Google Shape;273;p30"/>
          <p:cNvSpPr txBox="1"/>
          <p:nvPr/>
        </p:nvSpPr>
        <p:spPr>
          <a:xfrm>
            <a:off x="2968463" y="4887316"/>
            <a:ext cx="3207074" cy="1698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CLASS 2023</a:t>
            </a:r>
            <a:endParaRPr sz="700"/>
          </a:p>
        </p:txBody>
      </p:sp>
      <p:sp>
        <p:nvSpPr>
          <p:cNvPr id="274" name="Google Shape;274;p30"/>
          <p:cNvSpPr/>
          <p:nvPr/>
        </p:nvSpPr>
        <p:spPr>
          <a:xfrm>
            <a:off x="4908537" y="2282565"/>
            <a:ext cx="3524603" cy="1928919"/>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4">
              <a:alphaModFix/>
            </a:blip>
            <a:stretch>
              <a:fillRect b="0" l="0" r="0" t="0"/>
            </a:stretch>
          </a:blipFill>
          <a:ln>
            <a:noFill/>
          </a:ln>
        </p:spPr>
      </p:sp>
      <p:pic>
        <p:nvPicPr>
          <p:cNvPr id="275" name="Google Shape;275;p30"/>
          <p:cNvPicPr preferRelativeResize="0"/>
          <p:nvPr/>
        </p:nvPicPr>
        <p:blipFill rotWithShape="1">
          <a:blip r:embed="rId5">
            <a:alphaModFix/>
          </a:blip>
          <a:srcRect b="0" l="18999" r="10625" t="0"/>
          <a:stretch/>
        </p:blipFill>
        <p:spPr>
          <a:xfrm>
            <a:off x="6327854" y="-1201401"/>
            <a:ext cx="3389576" cy="6736434"/>
          </a:xfrm>
          <a:prstGeom prst="rect">
            <a:avLst/>
          </a:prstGeom>
          <a:noFill/>
          <a:ln>
            <a:noFill/>
          </a:ln>
        </p:spPr>
      </p:pic>
      <p:sp>
        <p:nvSpPr>
          <p:cNvPr id="276" name="Google Shape;276;p30"/>
          <p:cNvSpPr txBox="1"/>
          <p:nvPr/>
        </p:nvSpPr>
        <p:spPr>
          <a:xfrm>
            <a:off x="514350" y="618275"/>
            <a:ext cx="5945700" cy="7233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 sz="4700" u="none" cap="none" strike="noStrike">
                <a:solidFill>
                  <a:srgbClr val="000000"/>
                </a:solidFill>
                <a:latin typeface="Cormorant Garamond Light"/>
                <a:ea typeface="Cormorant Garamond Light"/>
                <a:cs typeface="Cormorant Garamond Light"/>
                <a:sym typeface="Cormorant Garamond Light"/>
              </a:rPr>
              <a:t>Achievements This Year </a:t>
            </a:r>
            <a:endParaRPr sz="400"/>
          </a:p>
        </p:txBody>
      </p:sp>
      <p:grpSp>
        <p:nvGrpSpPr>
          <p:cNvPr id="277" name="Google Shape;277;p30"/>
          <p:cNvGrpSpPr/>
          <p:nvPr/>
        </p:nvGrpSpPr>
        <p:grpSpPr>
          <a:xfrm>
            <a:off x="484938" y="2334636"/>
            <a:ext cx="1624106" cy="615832"/>
            <a:chOff x="0" y="-66675"/>
            <a:chExt cx="4330949" cy="1642219"/>
          </a:xfrm>
        </p:grpSpPr>
        <p:sp>
          <p:nvSpPr>
            <p:cNvPr id="278" name="Google Shape;278;p30"/>
            <p:cNvSpPr txBox="1"/>
            <p:nvPr/>
          </p:nvSpPr>
          <p:spPr>
            <a:xfrm>
              <a:off x="0" y="-66675"/>
              <a:ext cx="4330949" cy="6762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TOPIC ONE</a:t>
              </a:r>
              <a:endParaRPr sz="700"/>
            </a:p>
          </p:txBody>
        </p:sp>
        <p:sp>
          <p:nvSpPr>
            <p:cNvPr id="279" name="Google Shape;279;p30"/>
            <p:cNvSpPr txBox="1"/>
            <p:nvPr/>
          </p:nvSpPr>
          <p:spPr>
            <a:xfrm>
              <a:off x="0" y="836644"/>
              <a:ext cx="4330800" cy="7389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Briefly elaborate on what you want to discuss. </a:t>
              </a:r>
              <a:endParaRPr sz="700"/>
            </a:p>
          </p:txBody>
        </p:sp>
      </p:grpSp>
      <p:grpSp>
        <p:nvGrpSpPr>
          <p:cNvPr id="280" name="Google Shape;280;p30"/>
          <p:cNvGrpSpPr/>
          <p:nvPr/>
        </p:nvGrpSpPr>
        <p:grpSpPr>
          <a:xfrm>
            <a:off x="484938" y="3493483"/>
            <a:ext cx="1624050" cy="615832"/>
            <a:chOff x="0" y="-66675"/>
            <a:chExt cx="4330800" cy="1642219"/>
          </a:xfrm>
        </p:grpSpPr>
        <p:sp>
          <p:nvSpPr>
            <p:cNvPr id="281" name="Google Shape;281;p30"/>
            <p:cNvSpPr txBox="1"/>
            <p:nvPr/>
          </p:nvSpPr>
          <p:spPr>
            <a:xfrm>
              <a:off x="0" y="-66675"/>
              <a:ext cx="43308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TOPIC ONE</a:t>
              </a:r>
              <a:endParaRPr sz="700"/>
            </a:p>
          </p:txBody>
        </p:sp>
        <p:sp>
          <p:nvSpPr>
            <p:cNvPr id="282" name="Google Shape;282;p30"/>
            <p:cNvSpPr txBox="1"/>
            <p:nvPr/>
          </p:nvSpPr>
          <p:spPr>
            <a:xfrm>
              <a:off x="0" y="836644"/>
              <a:ext cx="4330800" cy="7389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Briefly elaborate on what you want to discuss. </a:t>
              </a:r>
              <a:endParaRPr sz="700"/>
            </a:p>
          </p:txBody>
        </p:sp>
      </p:grpSp>
      <p:grpSp>
        <p:nvGrpSpPr>
          <p:cNvPr id="283" name="Google Shape;283;p30"/>
          <p:cNvGrpSpPr/>
          <p:nvPr/>
        </p:nvGrpSpPr>
        <p:grpSpPr>
          <a:xfrm>
            <a:off x="2809171" y="2334636"/>
            <a:ext cx="1624050" cy="615832"/>
            <a:chOff x="0" y="-66675"/>
            <a:chExt cx="4330800" cy="1642219"/>
          </a:xfrm>
        </p:grpSpPr>
        <p:sp>
          <p:nvSpPr>
            <p:cNvPr id="284" name="Google Shape;284;p30"/>
            <p:cNvSpPr txBox="1"/>
            <p:nvPr/>
          </p:nvSpPr>
          <p:spPr>
            <a:xfrm>
              <a:off x="0" y="-66675"/>
              <a:ext cx="43308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TOPIC ONE</a:t>
              </a:r>
              <a:endParaRPr sz="700"/>
            </a:p>
          </p:txBody>
        </p:sp>
        <p:sp>
          <p:nvSpPr>
            <p:cNvPr id="285" name="Google Shape;285;p30"/>
            <p:cNvSpPr txBox="1"/>
            <p:nvPr/>
          </p:nvSpPr>
          <p:spPr>
            <a:xfrm>
              <a:off x="0" y="836644"/>
              <a:ext cx="4330800" cy="7389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Briefly elaborate on what you want to discuss. </a:t>
              </a:r>
              <a:endParaRPr sz="700"/>
            </a:p>
          </p:txBody>
        </p:sp>
      </p:grpSp>
      <p:grpSp>
        <p:nvGrpSpPr>
          <p:cNvPr id="286" name="Google Shape;286;p30"/>
          <p:cNvGrpSpPr/>
          <p:nvPr/>
        </p:nvGrpSpPr>
        <p:grpSpPr>
          <a:xfrm>
            <a:off x="2809171" y="3493483"/>
            <a:ext cx="1624050" cy="615832"/>
            <a:chOff x="0" y="-66675"/>
            <a:chExt cx="4330800" cy="1642219"/>
          </a:xfrm>
        </p:grpSpPr>
        <p:sp>
          <p:nvSpPr>
            <p:cNvPr id="287" name="Google Shape;287;p30"/>
            <p:cNvSpPr txBox="1"/>
            <p:nvPr/>
          </p:nvSpPr>
          <p:spPr>
            <a:xfrm>
              <a:off x="0" y="-66675"/>
              <a:ext cx="43308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TOPIC ONE</a:t>
              </a:r>
              <a:endParaRPr sz="700"/>
            </a:p>
          </p:txBody>
        </p:sp>
        <p:sp>
          <p:nvSpPr>
            <p:cNvPr id="288" name="Google Shape;288;p30"/>
            <p:cNvSpPr txBox="1"/>
            <p:nvPr/>
          </p:nvSpPr>
          <p:spPr>
            <a:xfrm>
              <a:off x="0" y="836644"/>
              <a:ext cx="4330800" cy="7389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Briefly elaborate on what you want to discuss. </a:t>
              </a:r>
              <a:endParaRPr sz="700"/>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31"/>
          <p:cNvPicPr preferRelativeResize="0"/>
          <p:nvPr/>
        </p:nvPicPr>
        <p:blipFill rotWithShape="1">
          <a:blip r:embed="rId3">
            <a:alphaModFix/>
          </a:blip>
          <a:srcRect b="31261" l="0" r="0" t="31261"/>
          <a:stretch/>
        </p:blipFill>
        <p:spPr>
          <a:xfrm>
            <a:off x="0" y="0"/>
            <a:ext cx="9144000" cy="5143500"/>
          </a:xfrm>
          <a:prstGeom prst="rect">
            <a:avLst/>
          </a:prstGeom>
          <a:noFill/>
          <a:ln>
            <a:noFill/>
          </a:ln>
        </p:spPr>
      </p:pic>
      <p:cxnSp>
        <p:nvCxnSpPr>
          <p:cNvPr id="294" name="Google Shape;294;p31"/>
          <p:cNvCxnSpPr/>
          <p:nvPr/>
        </p:nvCxnSpPr>
        <p:spPr>
          <a:xfrm>
            <a:off x="514350" y="4786724"/>
            <a:ext cx="8115300" cy="0"/>
          </a:xfrm>
          <a:prstGeom prst="straightConnector1">
            <a:avLst/>
          </a:prstGeom>
          <a:noFill/>
          <a:ln cap="flat" cmpd="sng" w="9525">
            <a:solidFill>
              <a:srgbClr val="000000"/>
            </a:solidFill>
            <a:prstDash val="solid"/>
            <a:round/>
            <a:headEnd len="sm" w="sm" type="none"/>
            <a:tailEnd len="sm" w="sm" type="none"/>
          </a:ln>
        </p:spPr>
      </p:cxnSp>
      <p:cxnSp>
        <p:nvCxnSpPr>
          <p:cNvPr id="295" name="Google Shape;295;p31"/>
          <p:cNvCxnSpPr/>
          <p:nvPr/>
        </p:nvCxnSpPr>
        <p:spPr>
          <a:xfrm>
            <a:off x="514350" y="3020984"/>
            <a:ext cx="8115300" cy="0"/>
          </a:xfrm>
          <a:prstGeom prst="straightConnector1">
            <a:avLst/>
          </a:prstGeom>
          <a:noFill/>
          <a:ln cap="flat" cmpd="sng" w="9525">
            <a:solidFill>
              <a:srgbClr val="000000"/>
            </a:solidFill>
            <a:prstDash val="solid"/>
            <a:round/>
            <a:headEnd len="sm" w="sm" type="none"/>
            <a:tailEnd len="sm" w="sm" type="none"/>
          </a:ln>
        </p:spPr>
      </p:cxnSp>
      <p:sp>
        <p:nvSpPr>
          <p:cNvPr id="296" name="Google Shape;296;p31"/>
          <p:cNvSpPr txBox="1"/>
          <p:nvPr/>
        </p:nvSpPr>
        <p:spPr>
          <a:xfrm>
            <a:off x="2968463" y="4887316"/>
            <a:ext cx="3207074" cy="1698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000" u="none" cap="none" strike="noStrike">
                <a:solidFill>
                  <a:srgbClr val="000000"/>
                </a:solidFill>
                <a:latin typeface="Nunito"/>
                <a:ea typeface="Nunito"/>
                <a:cs typeface="Nunito"/>
                <a:sym typeface="Nunito"/>
              </a:rPr>
              <a:t>CLASS 2023</a:t>
            </a:r>
            <a:endParaRPr sz="700"/>
          </a:p>
        </p:txBody>
      </p:sp>
      <p:sp>
        <p:nvSpPr>
          <p:cNvPr id="297" name="Google Shape;297;p31"/>
          <p:cNvSpPr txBox="1"/>
          <p:nvPr/>
        </p:nvSpPr>
        <p:spPr>
          <a:xfrm>
            <a:off x="514350" y="3250913"/>
            <a:ext cx="864781" cy="25679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2021</a:t>
            </a:r>
            <a:endParaRPr sz="700"/>
          </a:p>
        </p:txBody>
      </p:sp>
      <p:sp>
        <p:nvSpPr>
          <p:cNvPr id="298" name="Google Shape;298;p31"/>
          <p:cNvSpPr txBox="1"/>
          <p:nvPr/>
        </p:nvSpPr>
        <p:spPr>
          <a:xfrm>
            <a:off x="3569071" y="1781841"/>
            <a:ext cx="864781" cy="25679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2022</a:t>
            </a:r>
            <a:endParaRPr sz="700"/>
          </a:p>
        </p:txBody>
      </p:sp>
      <p:sp>
        <p:nvSpPr>
          <p:cNvPr id="299" name="Google Shape;299;p31"/>
          <p:cNvSpPr txBox="1"/>
          <p:nvPr/>
        </p:nvSpPr>
        <p:spPr>
          <a:xfrm>
            <a:off x="6622167" y="3250913"/>
            <a:ext cx="864781" cy="25679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 sz="1500" u="none" cap="none" strike="noStrike">
                <a:solidFill>
                  <a:srgbClr val="000000"/>
                </a:solidFill>
                <a:latin typeface="Cormorant Garamond"/>
                <a:ea typeface="Cormorant Garamond"/>
                <a:cs typeface="Cormorant Garamond"/>
                <a:sym typeface="Cormorant Garamond"/>
              </a:rPr>
              <a:t>2023</a:t>
            </a:r>
            <a:endParaRPr sz="700"/>
          </a:p>
        </p:txBody>
      </p:sp>
      <p:sp>
        <p:nvSpPr>
          <p:cNvPr id="300" name="Google Shape;300;p31"/>
          <p:cNvSpPr txBox="1"/>
          <p:nvPr/>
        </p:nvSpPr>
        <p:spPr>
          <a:xfrm>
            <a:off x="3569071" y="2196837"/>
            <a:ext cx="1712700" cy="2772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Briefly elaborate on what you want to discuss. </a:t>
            </a:r>
            <a:endParaRPr sz="700"/>
          </a:p>
        </p:txBody>
      </p:sp>
      <p:sp>
        <p:nvSpPr>
          <p:cNvPr id="301" name="Google Shape;301;p31"/>
          <p:cNvSpPr txBox="1"/>
          <p:nvPr/>
        </p:nvSpPr>
        <p:spPr>
          <a:xfrm>
            <a:off x="514350" y="3665909"/>
            <a:ext cx="1712700" cy="2772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Briefly elaborate on what you want to discuss. </a:t>
            </a:r>
            <a:endParaRPr sz="700"/>
          </a:p>
        </p:txBody>
      </p:sp>
      <p:sp>
        <p:nvSpPr>
          <p:cNvPr id="302" name="Google Shape;302;p31"/>
          <p:cNvSpPr txBox="1"/>
          <p:nvPr/>
        </p:nvSpPr>
        <p:spPr>
          <a:xfrm>
            <a:off x="6630641" y="3665909"/>
            <a:ext cx="1712700" cy="2772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000000"/>
                </a:solidFill>
                <a:latin typeface="Nunito"/>
                <a:ea typeface="Nunito"/>
                <a:cs typeface="Nunito"/>
                <a:sym typeface="Nunito"/>
              </a:rPr>
              <a:t>Briefly elaborate on what you want to discuss. </a:t>
            </a:r>
            <a:endParaRPr sz="700"/>
          </a:p>
        </p:txBody>
      </p:sp>
      <p:pic>
        <p:nvPicPr>
          <p:cNvPr id="303" name="Google Shape;303;p31"/>
          <p:cNvPicPr preferRelativeResize="0"/>
          <p:nvPr/>
        </p:nvPicPr>
        <p:blipFill rotWithShape="1">
          <a:blip r:embed="rId4">
            <a:alphaModFix/>
          </a:blip>
          <a:srcRect b="14954" l="0" r="0" t="14954"/>
          <a:stretch/>
        </p:blipFill>
        <p:spPr>
          <a:xfrm>
            <a:off x="514350" y="1739880"/>
            <a:ext cx="2005859" cy="936704"/>
          </a:xfrm>
          <a:prstGeom prst="rect">
            <a:avLst/>
          </a:prstGeom>
          <a:noFill/>
          <a:ln>
            <a:noFill/>
          </a:ln>
        </p:spPr>
      </p:pic>
      <p:pic>
        <p:nvPicPr>
          <p:cNvPr id="304" name="Google Shape;304;p31"/>
          <p:cNvPicPr preferRelativeResize="0"/>
          <p:nvPr/>
        </p:nvPicPr>
        <p:blipFill rotWithShape="1">
          <a:blip r:embed="rId5">
            <a:alphaModFix/>
          </a:blip>
          <a:srcRect b="28256" l="15641" r="0" t="12615"/>
          <a:stretch/>
        </p:blipFill>
        <p:spPr>
          <a:xfrm>
            <a:off x="3569071" y="3284250"/>
            <a:ext cx="2005859" cy="936703"/>
          </a:xfrm>
          <a:prstGeom prst="rect">
            <a:avLst/>
          </a:prstGeom>
          <a:noFill/>
          <a:ln>
            <a:noFill/>
          </a:ln>
        </p:spPr>
      </p:pic>
      <p:pic>
        <p:nvPicPr>
          <p:cNvPr id="305" name="Google Shape;305;p31"/>
          <p:cNvPicPr preferRelativeResize="0"/>
          <p:nvPr/>
        </p:nvPicPr>
        <p:blipFill rotWithShape="1">
          <a:blip r:embed="rId6">
            <a:alphaModFix/>
          </a:blip>
          <a:srcRect b="26300" l="0" r="0" t="3739"/>
          <a:stretch/>
        </p:blipFill>
        <p:spPr>
          <a:xfrm>
            <a:off x="6623791" y="1739880"/>
            <a:ext cx="2005859" cy="936704"/>
          </a:xfrm>
          <a:prstGeom prst="rect">
            <a:avLst/>
          </a:prstGeom>
          <a:noFill/>
          <a:ln>
            <a:noFill/>
          </a:ln>
        </p:spPr>
      </p:pic>
      <p:sp>
        <p:nvSpPr>
          <p:cNvPr id="306" name="Google Shape;306;p31"/>
          <p:cNvSpPr txBox="1"/>
          <p:nvPr/>
        </p:nvSpPr>
        <p:spPr>
          <a:xfrm>
            <a:off x="514350" y="412109"/>
            <a:ext cx="8115300" cy="766763"/>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 sz="5000" u="none" cap="none" strike="noStrike">
                <a:solidFill>
                  <a:srgbClr val="000000"/>
                </a:solidFill>
                <a:latin typeface="Cormorant Garamond Light"/>
                <a:ea typeface="Cormorant Garamond Light"/>
                <a:cs typeface="Cormorant Garamond Light"/>
                <a:sym typeface="Cormorant Garamond Light"/>
              </a:rPr>
              <a:t>Add a Timeline Page</a:t>
            </a:r>
            <a:endParaRPr sz="700"/>
          </a:p>
        </p:txBody>
      </p:sp>
      <p:sp>
        <p:nvSpPr>
          <p:cNvPr id="307" name="Google Shape;307;p31"/>
          <p:cNvSpPr/>
          <p:nvPr/>
        </p:nvSpPr>
        <p:spPr>
          <a:xfrm rot="5400000">
            <a:off x="7831808" y="-1388365"/>
            <a:ext cx="3524604" cy="1928920"/>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7">
              <a:alphaModFix/>
            </a:blip>
            <a:stretch>
              <a:fillRect b="0" l="0" r="0" t="0"/>
            </a:stretch>
          </a:blipFill>
          <a:ln>
            <a:noFill/>
          </a:ln>
        </p:spPr>
      </p:sp>
      <p:sp>
        <p:nvSpPr>
          <p:cNvPr id="308" name="Google Shape;308;p31"/>
          <p:cNvSpPr/>
          <p:nvPr/>
        </p:nvSpPr>
        <p:spPr>
          <a:xfrm rot="5400000">
            <a:off x="-2212411" y="-1388364"/>
            <a:ext cx="3524604" cy="1928920"/>
          </a:xfrm>
          <a:custGeom>
            <a:rect b="b" l="l" r="r" t="t"/>
            <a:pathLst>
              <a:path extrusionOk="0" h="3857839" w="7049207">
                <a:moveTo>
                  <a:pt x="0" y="0"/>
                </a:moveTo>
                <a:lnTo>
                  <a:pt x="7049207" y="0"/>
                </a:lnTo>
                <a:lnTo>
                  <a:pt x="7049207" y="3857839"/>
                </a:lnTo>
                <a:lnTo>
                  <a:pt x="0" y="3857839"/>
                </a:lnTo>
                <a:lnTo>
                  <a:pt x="0" y="0"/>
                </a:lnTo>
                <a:close/>
              </a:path>
            </a:pathLst>
          </a:custGeom>
          <a:blipFill rotWithShape="1">
            <a:blip r:embed="rId7">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271814"/>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