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Nunito"/>
      <p:regular r:id="rId28"/>
      <p:bold r:id="rId29"/>
      <p:italic r:id="rId30"/>
      <p:boldItalic r:id="rId31"/>
    </p:embeddedFont>
    <p:embeddedFont>
      <p:font typeface="Paytone One"/>
      <p:regular r:id="rId32"/>
    </p:embeddedFont>
    <p:embeddedFont>
      <p:font typeface="Nunito Sa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Nunito-regular.fntdata"/><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Nuni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Nunito-boldItalic.fntdata"/><Relationship Id="rId30" Type="http://schemas.openxmlformats.org/officeDocument/2006/relationships/font" Target="fonts/Nunito-italic.fntdata"/><Relationship Id="rId11" Type="http://schemas.openxmlformats.org/officeDocument/2006/relationships/slide" Target="slides/slide5.xml"/><Relationship Id="rId33" Type="http://schemas.openxmlformats.org/officeDocument/2006/relationships/font" Target="fonts/NunitoSans-regular.fntdata"/><Relationship Id="rId10" Type="http://schemas.openxmlformats.org/officeDocument/2006/relationships/slide" Target="slides/slide4.xml"/><Relationship Id="rId32" Type="http://schemas.openxmlformats.org/officeDocument/2006/relationships/font" Target="fonts/PaytoneOne-regular.fntdata"/><Relationship Id="rId13" Type="http://schemas.openxmlformats.org/officeDocument/2006/relationships/slide" Target="slides/slide7.xml"/><Relationship Id="rId35" Type="http://schemas.openxmlformats.org/officeDocument/2006/relationships/font" Target="fonts/NunitoSans-italic.fntdata"/><Relationship Id="rId12" Type="http://schemas.openxmlformats.org/officeDocument/2006/relationships/slide" Target="slides/slide6.xml"/><Relationship Id="rId34" Type="http://schemas.openxmlformats.org/officeDocument/2006/relationships/font" Target="fonts/NunitoSans-bold.fntdata"/><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font" Target="fonts/NunitoSans-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536a041b7d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2536a041b7d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536a041b7d_2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g2536a041b7d_2_2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536a041b7d_2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g2536a041b7d_2_27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536a041b7d_2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g2536a041b7d_2_28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536a041b7d_2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g2536a041b7d_2_30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2536a041b7d_2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g2536a041b7d_2_3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2536a041b7d_2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g2536a041b7d_2_38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536a041b7d_2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g2536a041b7d_2_4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2536a041b7d_2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g2536a041b7d_2_4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2536a041b7d_2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g2536a041b7d_2_4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2536a041b7d_2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g2536a041b7d_2_4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536a041b7d_2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g2536a041b7d_2_8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2536a041b7d_2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g2536a041b7d_2_49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2536a041b7d_2_5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g2536a041b7d_2_5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536a041b7d_2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g2536a041b7d_2_10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536a041b7d_2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g2536a041b7d_2_1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536a041b7d_2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2536a041b7d_2_1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536a041b7d_2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2536a041b7d_2_1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536a041b7d_2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2536a041b7d_2_17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536a041b7d_2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g2536a041b7d_2_18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536a041b7d_2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2536a041b7d_2_2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3.png"/><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3.png"/><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3.png"/><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3.png"/><Relationship Id="rId3" Type="http://schemas.openxmlformats.org/officeDocument/2006/relationships/image" Target="../media/image8.png"/><Relationship Id="rId4" Type="http://schemas.openxmlformats.org/officeDocument/2006/relationships/image" Target="../media/image19.png"/><Relationship Id="rId5" Type="http://schemas.openxmlformats.org/officeDocument/2006/relationships/image" Target="../media/image6.png"/><Relationship Id="rId6"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3.png"/><Relationship Id="rId3" Type="http://schemas.openxmlformats.org/officeDocument/2006/relationships/image" Target="../media/image9.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3.png"/><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3.png"/><Relationship Id="rId3" Type="http://schemas.openxmlformats.org/officeDocument/2006/relationships/image" Target="../media/image18.png"/><Relationship Id="rId4" Type="http://schemas.openxmlformats.org/officeDocument/2006/relationships/image" Target="../media/image24.png"/><Relationship Id="rId5" Type="http://schemas.openxmlformats.org/officeDocument/2006/relationships/image" Target="../media/image4.png"/><Relationship Id="rId6" Type="http://schemas.openxmlformats.org/officeDocument/2006/relationships/image" Target="../media/image2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292415" y="-436560"/>
            <a:ext cx="8559171" cy="5941918"/>
            <a:chOff x="0" y="-638275"/>
            <a:chExt cx="22824455" cy="15845115"/>
          </a:xfrm>
        </p:grpSpPr>
        <p:grpSp>
          <p:nvGrpSpPr>
            <p:cNvPr id="11" name="Google Shape;11;p2"/>
            <p:cNvGrpSpPr/>
            <p:nvPr/>
          </p:nvGrpSpPr>
          <p:grpSpPr>
            <a:xfrm>
              <a:off x="0" y="-638275"/>
              <a:ext cx="22824370" cy="15845115"/>
              <a:chOff x="0" y="-47625"/>
              <a:chExt cx="1703057" cy="1182286"/>
            </a:xfrm>
          </p:grpSpPr>
          <p:sp>
            <p:nvSpPr>
              <p:cNvPr id="12" name="Google Shape;12;p2"/>
              <p:cNvSpPr/>
              <p:nvPr/>
            </p:nvSpPr>
            <p:spPr>
              <a:xfrm>
                <a:off x="0" y="0"/>
                <a:ext cx="1703057" cy="1134661"/>
              </a:xfrm>
              <a:custGeom>
                <a:rect b="b" l="l" r="r" t="t"/>
                <a:pathLst>
                  <a:path extrusionOk="0" h="1134661" w="1703057">
                    <a:moveTo>
                      <a:pt x="0" y="0"/>
                    </a:moveTo>
                    <a:lnTo>
                      <a:pt x="1703057" y="0"/>
                    </a:lnTo>
                    <a:lnTo>
                      <a:pt x="1703057" y="1134661"/>
                    </a:lnTo>
                    <a:lnTo>
                      <a:pt x="0" y="1134661"/>
                    </a:lnTo>
                    <a:close/>
                  </a:path>
                </a:pathLst>
              </a:custGeom>
              <a:solidFill>
                <a:srgbClr val="FFFFFF"/>
              </a:solidFill>
              <a:ln>
                <a:noFill/>
              </a:ln>
            </p:spPr>
          </p:sp>
          <p:sp>
            <p:nvSpPr>
              <p:cNvPr id="13" name="Google Shape;13;p2"/>
              <p:cNvSpPr txBox="1"/>
              <p:nvPr/>
            </p:nvSpPr>
            <p:spPr>
              <a:xfrm>
                <a:off x="0" y="-47625"/>
                <a:ext cx="812700" cy="860400"/>
              </a:xfrm>
              <a:prstGeom prst="rect">
                <a:avLst/>
              </a:prstGeom>
              <a:noFill/>
              <a:ln>
                <a:noFill/>
              </a:ln>
            </p:spPr>
            <p:txBody>
              <a:bodyPr anchorCtr="0" anchor="ctr" bIns="25400" lIns="25400" spcFirstLastPara="1" rIns="25400" wrap="square" tIns="25400">
                <a:noAutofit/>
              </a:bodyPr>
              <a:lstStyle/>
              <a:p>
                <a:pPr indent="0" lvl="0" marL="0" marR="0" rtl="0" algn="ctr">
                  <a:lnSpc>
                    <a:spcPct val="18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4" name="Google Shape;14;p2"/>
            <p:cNvSpPr/>
            <p:nvPr/>
          </p:nvSpPr>
          <p:spPr>
            <a:xfrm>
              <a:off x="0" y="0"/>
              <a:ext cx="22824455" cy="15206793"/>
            </a:xfrm>
            <a:custGeom>
              <a:rect b="b" l="l" r="r" t="t"/>
              <a:pathLst>
                <a:path extrusionOk="0" h="15206793" w="22824455">
                  <a:moveTo>
                    <a:pt x="0" y="0"/>
                  </a:moveTo>
                  <a:lnTo>
                    <a:pt x="22824455" y="0"/>
                  </a:lnTo>
                  <a:lnTo>
                    <a:pt x="22824455" y="15206793"/>
                  </a:lnTo>
                  <a:lnTo>
                    <a:pt x="0" y="15206793"/>
                  </a:lnTo>
                  <a:lnTo>
                    <a:pt x="0" y="0"/>
                  </a:lnTo>
                  <a:close/>
                </a:path>
              </a:pathLst>
            </a:custGeom>
            <a:blipFill rotWithShape="1">
              <a:blip r:embed="rId2">
                <a:alphaModFix amt="14000"/>
              </a:blip>
              <a:stretch>
                <a:fillRect b="0" l="0" r="0" t="0"/>
              </a:stretch>
            </a:blipFill>
            <a:ln>
              <a:noFill/>
            </a:ln>
          </p:spPr>
        </p:sp>
      </p:grpSp>
      <p:sp>
        <p:nvSpPr>
          <p:cNvPr id="15" name="Google Shape;15;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6" name="Google Shape;16;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7" name="Google Shape;17;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7" name="Shape 117"/>
        <p:cNvGrpSpPr/>
        <p:nvPr/>
      </p:nvGrpSpPr>
      <p:grpSpPr>
        <a:xfrm>
          <a:off x="0" y="0"/>
          <a:ext cx="0" cy="0"/>
          <a:chOff x="0" y="0"/>
          <a:chExt cx="0" cy="0"/>
        </a:xfrm>
      </p:grpSpPr>
      <p:sp>
        <p:nvSpPr>
          <p:cNvPr id="118" name="Google Shape;118;p1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9" name="Google Shape;119;p1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0" name="Google Shape;120;p1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1" name="Shape 121"/>
        <p:cNvGrpSpPr/>
        <p:nvPr/>
      </p:nvGrpSpPr>
      <p:grpSpPr>
        <a:xfrm>
          <a:off x="0" y="0"/>
          <a:ext cx="0" cy="0"/>
          <a:chOff x="0" y="0"/>
          <a:chExt cx="0" cy="0"/>
        </a:xfrm>
      </p:grpSpPr>
      <p:sp>
        <p:nvSpPr>
          <p:cNvPr id="122" name="Google Shape;122;p13"/>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3" name="Google Shape;123;p13"/>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124" name="Google Shape;124;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5" name="Google Shape;125;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6" name="Google Shape;126;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7" name="Shape 127"/>
        <p:cNvGrpSpPr/>
        <p:nvPr/>
      </p:nvGrpSpPr>
      <p:grpSpPr>
        <a:xfrm>
          <a:off x="0" y="0"/>
          <a:ext cx="0" cy="0"/>
          <a:chOff x="0" y="0"/>
          <a:chExt cx="0" cy="0"/>
        </a:xfrm>
      </p:grpSpPr>
      <p:sp>
        <p:nvSpPr>
          <p:cNvPr id="128" name="Google Shape;128;p14"/>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9" name="Google Shape;129;p14"/>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30" name="Google Shape;130;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1" name="Google Shape;131;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2" name="Google Shape;132;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3" name="Shape 133"/>
        <p:cNvGrpSpPr/>
        <p:nvPr/>
      </p:nvGrpSpPr>
      <p:grpSpPr>
        <a:xfrm>
          <a:off x="0" y="0"/>
          <a:ext cx="0" cy="0"/>
          <a:chOff x="0" y="0"/>
          <a:chExt cx="0" cy="0"/>
        </a:xfrm>
      </p:grpSpPr>
      <p:sp>
        <p:nvSpPr>
          <p:cNvPr id="134" name="Google Shape;134;p15"/>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35" name="Google Shape;135;p15"/>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136" name="Google Shape;136;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7" name="Google Shape;137;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8" name="Google Shape;138;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9" name="Shape 139"/>
        <p:cNvGrpSpPr/>
        <p:nvPr/>
      </p:nvGrpSpPr>
      <p:grpSpPr>
        <a:xfrm>
          <a:off x="0" y="0"/>
          <a:ext cx="0" cy="0"/>
          <a:chOff x="0" y="0"/>
          <a:chExt cx="0" cy="0"/>
        </a:xfrm>
      </p:grpSpPr>
      <p:sp>
        <p:nvSpPr>
          <p:cNvPr id="140" name="Google Shape;140;p1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41" name="Google Shape;141;p16"/>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142" name="Google Shape;142;p16"/>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143" name="Google Shape;143;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4" name="Google Shape;144;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5" name="Google Shape;145;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6" name="Shape 146"/>
        <p:cNvGrpSpPr/>
        <p:nvPr/>
      </p:nvGrpSpPr>
      <p:grpSpPr>
        <a:xfrm>
          <a:off x="0" y="0"/>
          <a:ext cx="0" cy="0"/>
          <a:chOff x="0" y="0"/>
          <a:chExt cx="0" cy="0"/>
        </a:xfrm>
      </p:grpSpPr>
      <p:sp>
        <p:nvSpPr>
          <p:cNvPr id="147" name="Google Shape;147;p17"/>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48" name="Google Shape;148;p17"/>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49" name="Google Shape;149;p17"/>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50" name="Google Shape;150;p17"/>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51" name="Google Shape;151;p17"/>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52" name="Google Shape;152;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53" name="Google Shape;153;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54" name="Google Shape;154;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5" name="Shape 155"/>
        <p:cNvGrpSpPr/>
        <p:nvPr/>
      </p:nvGrpSpPr>
      <p:grpSpPr>
        <a:xfrm>
          <a:off x="0" y="0"/>
          <a:ext cx="0" cy="0"/>
          <a:chOff x="0" y="0"/>
          <a:chExt cx="0" cy="0"/>
        </a:xfrm>
      </p:grpSpPr>
      <p:sp>
        <p:nvSpPr>
          <p:cNvPr id="156" name="Google Shape;156;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57" name="Google Shape;157;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58" name="Google Shape;158;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59" name="Google Shape;159;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0" name="Shape 160"/>
        <p:cNvGrpSpPr/>
        <p:nvPr/>
      </p:nvGrpSpPr>
      <p:grpSpPr>
        <a:xfrm>
          <a:off x="0" y="0"/>
          <a:ext cx="0" cy="0"/>
          <a:chOff x="0" y="0"/>
          <a:chExt cx="0" cy="0"/>
        </a:xfrm>
      </p:grpSpPr>
      <p:sp>
        <p:nvSpPr>
          <p:cNvPr id="161" name="Google Shape;161;p19"/>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62" name="Google Shape;162;p19"/>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63" name="Google Shape;163;p19"/>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64" name="Google Shape;164;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65" name="Google Shape;165;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66" name="Google Shape;166;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7" name="Shape 167"/>
        <p:cNvGrpSpPr/>
        <p:nvPr/>
      </p:nvGrpSpPr>
      <p:grpSpPr>
        <a:xfrm>
          <a:off x="0" y="0"/>
          <a:ext cx="0" cy="0"/>
          <a:chOff x="0" y="0"/>
          <a:chExt cx="0" cy="0"/>
        </a:xfrm>
      </p:grpSpPr>
      <p:sp>
        <p:nvSpPr>
          <p:cNvPr id="168" name="Google Shape;168;p20"/>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69" name="Google Shape;169;p20"/>
          <p:cNvSpPr/>
          <p:nvPr>
            <p:ph idx="2" type="pic"/>
          </p:nvPr>
        </p:nvSpPr>
        <p:spPr>
          <a:xfrm>
            <a:off x="896144" y="306388"/>
            <a:ext cx="2743200" cy="2057400"/>
          </a:xfrm>
          <a:prstGeom prst="rect">
            <a:avLst/>
          </a:prstGeom>
          <a:noFill/>
          <a:ln>
            <a:noFill/>
          </a:ln>
        </p:spPr>
      </p:sp>
      <p:sp>
        <p:nvSpPr>
          <p:cNvPr id="170" name="Google Shape;170;p20"/>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71" name="Google Shape;171;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72" name="Google Shape;172;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73" name="Google Shape;173;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4" name="Shape 174"/>
        <p:cNvGrpSpPr/>
        <p:nvPr/>
      </p:nvGrpSpPr>
      <p:grpSpPr>
        <a:xfrm>
          <a:off x="0" y="0"/>
          <a:ext cx="0" cy="0"/>
          <a:chOff x="0" y="0"/>
          <a:chExt cx="0" cy="0"/>
        </a:xfrm>
      </p:grpSpPr>
      <p:sp>
        <p:nvSpPr>
          <p:cNvPr id="175" name="Google Shape;175;p2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76" name="Google Shape;176;p21"/>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77" name="Google Shape;177;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78" name="Google Shape;178;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79" name="Google Shape;179;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grpSp>
        <p:nvGrpSpPr>
          <p:cNvPr id="19" name="Google Shape;19;p3"/>
          <p:cNvGrpSpPr/>
          <p:nvPr/>
        </p:nvGrpSpPr>
        <p:grpSpPr>
          <a:xfrm>
            <a:off x="292415" y="-436560"/>
            <a:ext cx="8559171" cy="5941918"/>
            <a:chOff x="0" y="-638275"/>
            <a:chExt cx="22824455" cy="15845115"/>
          </a:xfrm>
        </p:grpSpPr>
        <p:grpSp>
          <p:nvGrpSpPr>
            <p:cNvPr id="20" name="Google Shape;20;p3"/>
            <p:cNvGrpSpPr/>
            <p:nvPr/>
          </p:nvGrpSpPr>
          <p:grpSpPr>
            <a:xfrm>
              <a:off x="0" y="-638275"/>
              <a:ext cx="22824370" cy="15845115"/>
              <a:chOff x="0" y="-47625"/>
              <a:chExt cx="1703057" cy="1182286"/>
            </a:xfrm>
          </p:grpSpPr>
          <p:sp>
            <p:nvSpPr>
              <p:cNvPr id="21" name="Google Shape;21;p3"/>
              <p:cNvSpPr/>
              <p:nvPr/>
            </p:nvSpPr>
            <p:spPr>
              <a:xfrm>
                <a:off x="0" y="0"/>
                <a:ext cx="1703057" cy="1134661"/>
              </a:xfrm>
              <a:custGeom>
                <a:rect b="b" l="l" r="r" t="t"/>
                <a:pathLst>
                  <a:path extrusionOk="0" h="1134661" w="1703057">
                    <a:moveTo>
                      <a:pt x="0" y="0"/>
                    </a:moveTo>
                    <a:lnTo>
                      <a:pt x="1703057" y="0"/>
                    </a:lnTo>
                    <a:lnTo>
                      <a:pt x="1703057" y="1134661"/>
                    </a:lnTo>
                    <a:lnTo>
                      <a:pt x="0" y="1134661"/>
                    </a:lnTo>
                    <a:close/>
                  </a:path>
                </a:pathLst>
              </a:custGeom>
              <a:solidFill>
                <a:srgbClr val="FFFFFF"/>
              </a:solidFill>
              <a:ln>
                <a:noFill/>
              </a:ln>
            </p:spPr>
          </p:sp>
          <p:sp>
            <p:nvSpPr>
              <p:cNvPr id="22" name="Google Shape;22;p3"/>
              <p:cNvSpPr txBox="1"/>
              <p:nvPr/>
            </p:nvSpPr>
            <p:spPr>
              <a:xfrm>
                <a:off x="0" y="-47625"/>
                <a:ext cx="812700" cy="860400"/>
              </a:xfrm>
              <a:prstGeom prst="rect">
                <a:avLst/>
              </a:prstGeom>
              <a:noFill/>
              <a:ln>
                <a:noFill/>
              </a:ln>
            </p:spPr>
            <p:txBody>
              <a:bodyPr anchorCtr="0" anchor="ctr" bIns="25400" lIns="25400" spcFirstLastPara="1" rIns="25400" wrap="square" tIns="25400">
                <a:noAutofit/>
              </a:bodyPr>
              <a:lstStyle/>
              <a:p>
                <a:pPr indent="0" lvl="0" marL="0" marR="0" rtl="0" algn="ctr">
                  <a:lnSpc>
                    <a:spcPct val="18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3" name="Google Shape;23;p3"/>
            <p:cNvSpPr/>
            <p:nvPr/>
          </p:nvSpPr>
          <p:spPr>
            <a:xfrm>
              <a:off x="0" y="0"/>
              <a:ext cx="22824455" cy="15206793"/>
            </a:xfrm>
            <a:custGeom>
              <a:rect b="b" l="l" r="r" t="t"/>
              <a:pathLst>
                <a:path extrusionOk="0" h="15206793" w="22824455">
                  <a:moveTo>
                    <a:pt x="0" y="0"/>
                  </a:moveTo>
                  <a:lnTo>
                    <a:pt x="22824455" y="0"/>
                  </a:lnTo>
                  <a:lnTo>
                    <a:pt x="22824455" y="15206793"/>
                  </a:lnTo>
                  <a:lnTo>
                    <a:pt x="0" y="15206793"/>
                  </a:lnTo>
                  <a:lnTo>
                    <a:pt x="0" y="0"/>
                  </a:lnTo>
                  <a:close/>
                </a:path>
              </a:pathLst>
            </a:custGeom>
            <a:blipFill rotWithShape="1">
              <a:blip r:embed="rId2">
                <a:alphaModFix amt="14000"/>
              </a:blip>
              <a:stretch>
                <a:fillRect b="0" l="0" r="0" t="0"/>
              </a:stretch>
            </a:blipFill>
            <a:ln>
              <a:noFill/>
            </a:ln>
          </p:spPr>
        </p:sp>
      </p:grpSp>
      <p:sp>
        <p:nvSpPr>
          <p:cNvPr id="24" name="Google Shape;2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5" name="Google Shape;2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6" name="Google Shape;26;p3"/>
          <p:cNvSpPr/>
          <p:nvPr/>
        </p:nvSpPr>
        <p:spPr>
          <a:xfrm rot="1334202">
            <a:off x="1209791" y="3221068"/>
            <a:ext cx="1061191" cy="1441124"/>
          </a:xfrm>
          <a:custGeom>
            <a:rect b="b" l="l" r="r" t="t"/>
            <a:pathLst>
              <a:path extrusionOk="0" h="1473973" w="1085380">
                <a:moveTo>
                  <a:pt x="0" y="0"/>
                </a:moveTo>
                <a:lnTo>
                  <a:pt x="1085380" y="0"/>
                </a:lnTo>
                <a:lnTo>
                  <a:pt x="1085380" y="1473973"/>
                </a:lnTo>
                <a:lnTo>
                  <a:pt x="0" y="1473973"/>
                </a:lnTo>
                <a:lnTo>
                  <a:pt x="0" y="0"/>
                </a:lnTo>
                <a:close/>
              </a:path>
            </a:pathLst>
          </a:custGeom>
          <a:blipFill rotWithShape="1">
            <a:blip r:embed="rId3">
              <a:alphaModFix/>
            </a:blip>
            <a:stretch>
              <a:fillRect b="0" l="0" r="0" t="0"/>
            </a:stretch>
          </a:blipFill>
          <a:ln>
            <a:noFill/>
          </a:ln>
        </p:spPr>
      </p:sp>
      <p:sp>
        <p:nvSpPr>
          <p:cNvPr id="27" name="Google Shape;27;p3"/>
          <p:cNvSpPr/>
          <p:nvPr/>
        </p:nvSpPr>
        <p:spPr>
          <a:xfrm>
            <a:off x="3728661" y="-362942"/>
            <a:ext cx="1291227" cy="1945684"/>
          </a:xfrm>
          <a:custGeom>
            <a:rect b="b" l="l" r="r" t="t"/>
            <a:pathLst>
              <a:path extrusionOk="0" h="1575453" w="1045528">
                <a:moveTo>
                  <a:pt x="0" y="0"/>
                </a:moveTo>
                <a:lnTo>
                  <a:pt x="1045528" y="0"/>
                </a:lnTo>
                <a:lnTo>
                  <a:pt x="1045528" y="1575453"/>
                </a:lnTo>
                <a:lnTo>
                  <a:pt x="0" y="1575453"/>
                </a:lnTo>
                <a:lnTo>
                  <a:pt x="0" y="0"/>
                </a:lnTo>
                <a:close/>
              </a:path>
            </a:pathLst>
          </a:custGeom>
          <a:blipFill rotWithShape="1">
            <a:blip r:embed="rId4">
              <a:alphaModFix/>
            </a:blip>
            <a:stretch>
              <a:fillRect b="0" l="0" r="0" t="0"/>
            </a:stretch>
          </a:blipFill>
          <a:ln>
            <a:noFill/>
          </a:ln>
        </p:spPr>
      </p:sp>
      <p:sp>
        <p:nvSpPr>
          <p:cNvPr id="28" name="Google Shape;28;p3"/>
          <p:cNvSpPr/>
          <p:nvPr/>
        </p:nvSpPr>
        <p:spPr>
          <a:xfrm rot="-1481796">
            <a:off x="7003407" y="4059266"/>
            <a:ext cx="1219056" cy="1176389"/>
          </a:xfrm>
          <a:custGeom>
            <a:rect b="b" l="l" r="r" t="t"/>
            <a:pathLst>
              <a:path extrusionOk="0" h="1319492" w="1367349">
                <a:moveTo>
                  <a:pt x="0" y="0"/>
                </a:moveTo>
                <a:lnTo>
                  <a:pt x="1367350" y="0"/>
                </a:lnTo>
                <a:lnTo>
                  <a:pt x="1367350" y="1319493"/>
                </a:lnTo>
                <a:lnTo>
                  <a:pt x="0" y="1319493"/>
                </a:lnTo>
                <a:lnTo>
                  <a:pt x="0" y="0"/>
                </a:lnTo>
                <a:close/>
              </a:path>
            </a:pathLst>
          </a:custGeom>
          <a:blipFill rotWithShape="1">
            <a:blip r:embed="rId5">
              <a:alphaModFix/>
            </a:blip>
            <a:stretch>
              <a:fillRect b="0" l="0" r="0" t="0"/>
            </a:stretch>
          </a:blip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0" name="Shape 180"/>
        <p:cNvGrpSpPr/>
        <p:nvPr/>
      </p:nvGrpSpPr>
      <p:grpSpPr>
        <a:xfrm>
          <a:off x="0" y="0"/>
          <a:ext cx="0" cy="0"/>
          <a:chOff x="0" y="0"/>
          <a:chExt cx="0" cy="0"/>
        </a:xfrm>
      </p:grpSpPr>
      <p:sp>
        <p:nvSpPr>
          <p:cNvPr id="181" name="Google Shape;181;p22"/>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82" name="Google Shape;182;p22"/>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83" name="Google Shape;183;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84" name="Google Shape;184;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85" name="Google Shape;185;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 name="Shape 29"/>
        <p:cNvGrpSpPr/>
        <p:nvPr/>
      </p:nvGrpSpPr>
      <p:grpSpPr>
        <a:xfrm>
          <a:off x="0" y="0"/>
          <a:ext cx="0" cy="0"/>
          <a:chOff x="0" y="0"/>
          <a:chExt cx="0" cy="0"/>
        </a:xfrm>
      </p:grpSpPr>
      <p:grpSp>
        <p:nvGrpSpPr>
          <p:cNvPr id="30" name="Google Shape;30;p4"/>
          <p:cNvGrpSpPr/>
          <p:nvPr/>
        </p:nvGrpSpPr>
        <p:grpSpPr>
          <a:xfrm>
            <a:off x="292415" y="-436560"/>
            <a:ext cx="8559171" cy="5941918"/>
            <a:chOff x="0" y="-638275"/>
            <a:chExt cx="22824455" cy="15845115"/>
          </a:xfrm>
        </p:grpSpPr>
        <p:grpSp>
          <p:nvGrpSpPr>
            <p:cNvPr id="31" name="Google Shape;31;p4"/>
            <p:cNvGrpSpPr/>
            <p:nvPr/>
          </p:nvGrpSpPr>
          <p:grpSpPr>
            <a:xfrm>
              <a:off x="0" y="-638275"/>
              <a:ext cx="22824370" cy="15845115"/>
              <a:chOff x="0" y="-47625"/>
              <a:chExt cx="1703057" cy="1182286"/>
            </a:xfrm>
          </p:grpSpPr>
          <p:sp>
            <p:nvSpPr>
              <p:cNvPr id="32" name="Google Shape;32;p4"/>
              <p:cNvSpPr/>
              <p:nvPr/>
            </p:nvSpPr>
            <p:spPr>
              <a:xfrm>
                <a:off x="0" y="0"/>
                <a:ext cx="1703057" cy="1134661"/>
              </a:xfrm>
              <a:custGeom>
                <a:rect b="b" l="l" r="r" t="t"/>
                <a:pathLst>
                  <a:path extrusionOk="0" h="1134661" w="1703057">
                    <a:moveTo>
                      <a:pt x="0" y="0"/>
                    </a:moveTo>
                    <a:lnTo>
                      <a:pt x="1703057" y="0"/>
                    </a:lnTo>
                    <a:lnTo>
                      <a:pt x="1703057" y="1134661"/>
                    </a:lnTo>
                    <a:lnTo>
                      <a:pt x="0" y="1134661"/>
                    </a:lnTo>
                    <a:close/>
                  </a:path>
                </a:pathLst>
              </a:custGeom>
              <a:solidFill>
                <a:srgbClr val="FFFFFF"/>
              </a:solidFill>
              <a:ln>
                <a:noFill/>
              </a:ln>
            </p:spPr>
          </p:sp>
          <p:sp>
            <p:nvSpPr>
              <p:cNvPr id="33" name="Google Shape;33;p4"/>
              <p:cNvSpPr txBox="1"/>
              <p:nvPr/>
            </p:nvSpPr>
            <p:spPr>
              <a:xfrm>
                <a:off x="0" y="-47625"/>
                <a:ext cx="812700" cy="860400"/>
              </a:xfrm>
              <a:prstGeom prst="rect">
                <a:avLst/>
              </a:prstGeom>
              <a:noFill/>
              <a:ln>
                <a:noFill/>
              </a:ln>
            </p:spPr>
            <p:txBody>
              <a:bodyPr anchorCtr="0" anchor="ctr" bIns="25400" lIns="25400" spcFirstLastPara="1" rIns="25400" wrap="square" tIns="25400">
                <a:noAutofit/>
              </a:bodyPr>
              <a:lstStyle/>
              <a:p>
                <a:pPr indent="0" lvl="0" marL="0" marR="0" rtl="0" algn="ctr">
                  <a:lnSpc>
                    <a:spcPct val="18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4" name="Google Shape;34;p4"/>
            <p:cNvSpPr/>
            <p:nvPr/>
          </p:nvSpPr>
          <p:spPr>
            <a:xfrm>
              <a:off x="0" y="0"/>
              <a:ext cx="22824455" cy="15206793"/>
            </a:xfrm>
            <a:custGeom>
              <a:rect b="b" l="l" r="r" t="t"/>
              <a:pathLst>
                <a:path extrusionOk="0" h="15206793" w="22824455">
                  <a:moveTo>
                    <a:pt x="0" y="0"/>
                  </a:moveTo>
                  <a:lnTo>
                    <a:pt x="22824455" y="0"/>
                  </a:lnTo>
                  <a:lnTo>
                    <a:pt x="22824455" y="15206793"/>
                  </a:lnTo>
                  <a:lnTo>
                    <a:pt x="0" y="15206793"/>
                  </a:lnTo>
                  <a:lnTo>
                    <a:pt x="0" y="0"/>
                  </a:lnTo>
                  <a:close/>
                </a:path>
              </a:pathLst>
            </a:custGeom>
            <a:blipFill rotWithShape="1">
              <a:blip r:embed="rId2">
                <a:alphaModFix amt="14000"/>
              </a:blip>
              <a:stretch>
                <a:fillRect b="0" l="0" r="0" t="0"/>
              </a:stretch>
            </a:blipFill>
            <a:ln>
              <a:noFill/>
            </a:ln>
          </p:spPr>
        </p:sp>
      </p:grpSp>
      <p:sp>
        <p:nvSpPr>
          <p:cNvPr id="35" name="Google Shape;35;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6" name="Google Shape;36;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4"/>
          <p:cNvSpPr/>
          <p:nvPr/>
        </p:nvSpPr>
        <p:spPr>
          <a:xfrm flipH="1">
            <a:off x="7422045" y="3349205"/>
            <a:ext cx="1878805" cy="1432589"/>
          </a:xfrm>
          <a:custGeom>
            <a:rect b="b" l="l" r="r" t="t"/>
            <a:pathLst>
              <a:path extrusionOk="0" h="1500093" w="1967335">
                <a:moveTo>
                  <a:pt x="1967336" y="0"/>
                </a:moveTo>
                <a:lnTo>
                  <a:pt x="0" y="0"/>
                </a:lnTo>
                <a:lnTo>
                  <a:pt x="0" y="1500093"/>
                </a:lnTo>
                <a:lnTo>
                  <a:pt x="1967336" y="1500093"/>
                </a:lnTo>
                <a:lnTo>
                  <a:pt x="1967336" y="0"/>
                </a:lnTo>
                <a:close/>
              </a:path>
            </a:pathLst>
          </a:custGeom>
          <a:blipFill rotWithShape="1">
            <a:blip r:embed="rId3">
              <a:alphaModFix/>
            </a:blip>
            <a:stretch>
              <a:fillRect b="0" l="0" r="0" t="0"/>
            </a:stretch>
          </a:blipFill>
          <a:ln>
            <a:noFill/>
          </a:ln>
        </p:spPr>
      </p:sp>
      <p:sp>
        <p:nvSpPr>
          <p:cNvPr id="39" name="Google Shape;39;p4"/>
          <p:cNvSpPr/>
          <p:nvPr/>
        </p:nvSpPr>
        <p:spPr>
          <a:xfrm>
            <a:off x="6662653" y="233000"/>
            <a:ext cx="2358499" cy="1919228"/>
          </a:xfrm>
          <a:custGeom>
            <a:rect b="b" l="l" r="r" t="t"/>
            <a:pathLst>
              <a:path extrusionOk="0" h="1437624" w="1766666">
                <a:moveTo>
                  <a:pt x="0" y="0"/>
                </a:moveTo>
                <a:lnTo>
                  <a:pt x="1766666" y="0"/>
                </a:lnTo>
                <a:lnTo>
                  <a:pt x="1766666" y="1437625"/>
                </a:lnTo>
                <a:lnTo>
                  <a:pt x="0" y="1437625"/>
                </a:lnTo>
                <a:lnTo>
                  <a:pt x="0" y="0"/>
                </a:lnTo>
                <a:close/>
              </a:path>
            </a:pathLst>
          </a:custGeom>
          <a:blipFill rotWithShape="1">
            <a:blip r:embed="rId4">
              <a:alphaModFix/>
            </a:blip>
            <a:stretch>
              <a:fillRect b="0" l="0" r="0" t="0"/>
            </a:stretch>
          </a:blipFill>
          <a:ln>
            <a:noFill/>
          </a:ln>
        </p:spPr>
      </p:sp>
      <p:sp>
        <p:nvSpPr>
          <p:cNvPr id="40" name="Google Shape;40;p4"/>
          <p:cNvSpPr/>
          <p:nvPr/>
        </p:nvSpPr>
        <p:spPr>
          <a:xfrm>
            <a:off x="541553" y="3561365"/>
            <a:ext cx="1478786" cy="1445513"/>
          </a:xfrm>
          <a:custGeom>
            <a:rect b="b" l="l" r="r" t="t"/>
            <a:pathLst>
              <a:path extrusionOk="0" h="1308157" w="1338268">
                <a:moveTo>
                  <a:pt x="0" y="0"/>
                </a:moveTo>
                <a:lnTo>
                  <a:pt x="1338268" y="0"/>
                </a:lnTo>
                <a:lnTo>
                  <a:pt x="1338268" y="1308157"/>
                </a:lnTo>
                <a:lnTo>
                  <a:pt x="0" y="1308157"/>
                </a:lnTo>
                <a:lnTo>
                  <a:pt x="0" y="0"/>
                </a:lnTo>
                <a:close/>
              </a:path>
            </a:pathLst>
          </a:custGeom>
          <a:blipFill rotWithShape="1">
            <a:blip r:embed="rId5">
              <a:alphaModFix/>
            </a:blip>
            <a:stretch>
              <a:fillRect b="0" l="0" r="0" t="0"/>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1" name="Shape 41"/>
        <p:cNvGrpSpPr/>
        <p:nvPr/>
      </p:nvGrpSpPr>
      <p:grpSpPr>
        <a:xfrm>
          <a:off x="0" y="0"/>
          <a:ext cx="0" cy="0"/>
          <a:chOff x="0" y="0"/>
          <a:chExt cx="0" cy="0"/>
        </a:xfrm>
      </p:grpSpPr>
      <p:grpSp>
        <p:nvGrpSpPr>
          <p:cNvPr id="42" name="Google Shape;42;p5"/>
          <p:cNvGrpSpPr/>
          <p:nvPr/>
        </p:nvGrpSpPr>
        <p:grpSpPr>
          <a:xfrm>
            <a:off x="292415" y="-436560"/>
            <a:ext cx="8559171" cy="5941918"/>
            <a:chOff x="0" y="-638275"/>
            <a:chExt cx="22824455" cy="15845115"/>
          </a:xfrm>
        </p:grpSpPr>
        <p:grpSp>
          <p:nvGrpSpPr>
            <p:cNvPr id="43" name="Google Shape;43;p5"/>
            <p:cNvGrpSpPr/>
            <p:nvPr/>
          </p:nvGrpSpPr>
          <p:grpSpPr>
            <a:xfrm>
              <a:off x="0" y="-638275"/>
              <a:ext cx="22824370" cy="15845115"/>
              <a:chOff x="0" y="-47625"/>
              <a:chExt cx="1703057" cy="1182286"/>
            </a:xfrm>
          </p:grpSpPr>
          <p:sp>
            <p:nvSpPr>
              <p:cNvPr id="44" name="Google Shape;44;p5"/>
              <p:cNvSpPr/>
              <p:nvPr/>
            </p:nvSpPr>
            <p:spPr>
              <a:xfrm>
                <a:off x="0" y="0"/>
                <a:ext cx="1703057" cy="1134661"/>
              </a:xfrm>
              <a:custGeom>
                <a:rect b="b" l="l" r="r" t="t"/>
                <a:pathLst>
                  <a:path extrusionOk="0" h="1134661" w="1703057">
                    <a:moveTo>
                      <a:pt x="0" y="0"/>
                    </a:moveTo>
                    <a:lnTo>
                      <a:pt x="1703057" y="0"/>
                    </a:lnTo>
                    <a:lnTo>
                      <a:pt x="1703057" y="1134661"/>
                    </a:lnTo>
                    <a:lnTo>
                      <a:pt x="0" y="1134661"/>
                    </a:lnTo>
                    <a:close/>
                  </a:path>
                </a:pathLst>
              </a:custGeom>
              <a:solidFill>
                <a:srgbClr val="FFFFFF"/>
              </a:solidFill>
              <a:ln>
                <a:noFill/>
              </a:ln>
            </p:spPr>
          </p:sp>
          <p:sp>
            <p:nvSpPr>
              <p:cNvPr id="45" name="Google Shape;45;p5"/>
              <p:cNvSpPr txBox="1"/>
              <p:nvPr/>
            </p:nvSpPr>
            <p:spPr>
              <a:xfrm>
                <a:off x="0" y="-47625"/>
                <a:ext cx="812700" cy="860400"/>
              </a:xfrm>
              <a:prstGeom prst="rect">
                <a:avLst/>
              </a:prstGeom>
              <a:noFill/>
              <a:ln>
                <a:noFill/>
              </a:ln>
            </p:spPr>
            <p:txBody>
              <a:bodyPr anchorCtr="0" anchor="ctr" bIns="25400" lIns="25400" spcFirstLastPara="1" rIns="25400" wrap="square" tIns="25400">
                <a:noAutofit/>
              </a:bodyPr>
              <a:lstStyle/>
              <a:p>
                <a:pPr indent="0" lvl="0" marL="0" marR="0" rtl="0" algn="ctr">
                  <a:lnSpc>
                    <a:spcPct val="18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6" name="Google Shape;46;p5"/>
            <p:cNvSpPr/>
            <p:nvPr/>
          </p:nvSpPr>
          <p:spPr>
            <a:xfrm>
              <a:off x="0" y="0"/>
              <a:ext cx="22824455" cy="15206793"/>
            </a:xfrm>
            <a:custGeom>
              <a:rect b="b" l="l" r="r" t="t"/>
              <a:pathLst>
                <a:path extrusionOk="0" h="15206793" w="22824455">
                  <a:moveTo>
                    <a:pt x="0" y="0"/>
                  </a:moveTo>
                  <a:lnTo>
                    <a:pt x="22824455" y="0"/>
                  </a:lnTo>
                  <a:lnTo>
                    <a:pt x="22824455" y="15206793"/>
                  </a:lnTo>
                  <a:lnTo>
                    <a:pt x="0" y="15206793"/>
                  </a:lnTo>
                  <a:lnTo>
                    <a:pt x="0" y="0"/>
                  </a:lnTo>
                  <a:close/>
                </a:path>
              </a:pathLst>
            </a:custGeom>
            <a:blipFill rotWithShape="1">
              <a:blip r:embed="rId2">
                <a:alphaModFix amt="14000"/>
              </a:blip>
              <a:stretch>
                <a:fillRect b="0" l="0" r="0" t="0"/>
              </a:stretch>
            </a:blipFill>
            <a:ln>
              <a:noFill/>
            </a:ln>
          </p:spPr>
        </p:sp>
      </p:grpSp>
      <p:sp>
        <p:nvSpPr>
          <p:cNvPr id="47" name="Google Shape;47;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8" name="Google Shape;48;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50" name="Google Shape;5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1" name="Google Shape;51;p5"/>
          <p:cNvSpPr/>
          <p:nvPr/>
        </p:nvSpPr>
        <p:spPr>
          <a:xfrm>
            <a:off x="712614" y="3540046"/>
            <a:ext cx="1638684" cy="1456381"/>
          </a:xfrm>
          <a:custGeom>
            <a:rect b="b" l="l" r="r" t="t"/>
            <a:pathLst>
              <a:path extrusionOk="0" h="1474816" w="1659427">
                <a:moveTo>
                  <a:pt x="0" y="0"/>
                </a:moveTo>
                <a:lnTo>
                  <a:pt x="1659427" y="0"/>
                </a:lnTo>
                <a:lnTo>
                  <a:pt x="1659427" y="1474815"/>
                </a:lnTo>
                <a:lnTo>
                  <a:pt x="0" y="1474815"/>
                </a:lnTo>
                <a:lnTo>
                  <a:pt x="0" y="0"/>
                </a:lnTo>
                <a:close/>
              </a:path>
            </a:pathLst>
          </a:custGeom>
          <a:blipFill rotWithShape="1">
            <a:blip r:embed="rId3">
              <a:alphaModFix/>
            </a:blip>
            <a:stretch>
              <a:fillRect b="0" l="0" r="0" t="0"/>
            </a:stretch>
          </a:blipFill>
          <a:ln>
            <a:noFill/>
          </a:ln>
        </p:spPr>
      </p:sp>
      <p:sp>
        <p:nvSpPr>
          <p:cNvPr id="52" name="Google Shape;52;p5"/>
          <p:cNvSpPr/>
          <p:nvPr/>
        </p:nvSpPr>
        <p:spPr>
          <a:xfrm>
            <a:off x="7164000" y="309808"/>
            <a:ext cx="1123379" cy="1116358"/>
          </a:xfrm>
          <a:custGeom>
            <a:rect b="b" l="l" r="r" t="t"/>
            <a:pathLst>
              <a:path extrusionOk="0" h="1328998" w="1337356">
                <a:moveTo>
                  <a:pt x="0" y="0"/>
                </a:moveTo>
                <a:lnTo>
                  <a:pt x="1337356" y="0"/>
                </a:lnTo>
                <a:lnTo>
                  <a:pt x="1337356" y="1328998"/>
                </a:lnTo>
                <a:lnTo>
                  <a:pt x="0" y="1328998"/>
                </a:lnTo>
                <a:lnTo>
                  <a:pt x="0" y="0"/>
                </a:lnTo>
                <a:close/>
              </a:path>
            </a:pathLst>
          </a:custGeom>
          <a:blipFill rotWithShape="1">
            <a:blip r:embed="rId4">
              <a:alphaModFix/>
            </a:blip>
            <a:stretch>
              <a:fillRect b="0" l="0" r="0" t="0"/>
            </a:stretch>
          </a:blipFill>
          <a:ln>
            <a:noFill/>
          </a:ln>
        </p:spPr>
      </p:sp>
      <p:sp>
        <p:nvSpPr>
          <p:cNvPr id="53" name="Google Shape;53;p5"/>
          <p:cNvSpPr/>
          <p:nvPr/>
        </p:nvSpPr>
        <p:spPr>
          <a:xfrm rot="1414482">
            <a:off x="7217414" y="4340453"/>
            <a:ext cx="1954101" cy="1294592"/>
          </a:xfrm>
          <a:custGeom>
            <a:rect b="b" l="l" r="r" t="t"/>
            <a:pathLst>
              <a:path extrusionOk="0" h="1232774" w="1860790">
                <a:moveTo>
                  <a:pt x="0" y="0"/>
                </a:moveTo>
                <a:lnTo>
                  <a:pt x="1860791" y="0"/>
                </a:lnTo>
                <a:lnTo>
                  <a:pt x="1860791" y="1232773"/>
                </a:lnTo>
                <a:lnTo>
                  <a:pt x="0" y="1232773"/>
                </a:lnTo>
                <a:lnTo>
                  <a:pt x="0" y="0"/>
                </a:lnTo>
                <a:close/>
              </a:path>
            </a:pathLst>
          </a:custGeom>
          <a:blipFill rotWithShape="1">
            <a:blip r:embed="rId5">
              <a:alphaModFix/>
            </a:blip>
            <a:stretch>
              <a:fillRect b="0" l="0" r="0" t="0"/>
            </a:stretch>
          </a:blip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grpSp>
        <p:nvGrpSpPr>
          <p:cNvPr id="55" name="Google Shape;55;p6"/>
          <p:cNvGrpSpPr/>
          <p:nvPr/>
        </p:nvGrpSpPr>
        <p:grpSpPr>
          <a:xfrm>
            <a:off x="292415" y="-436560"/>
            <a:ext cx="8559171" cy="5941918"/>
            <a:chOff x="0" y="-638275"/>
            <a:chExt cx="22824455" cy="15845115"/>
          </a:xfrm>
        </p:grpSpPr>
        <p:grpSp>
          <p:nvGrpSpPr>
            <p:cNvPr id="56" name="Google Shape;56;p6"/>
            <p:cNvGrpSpPr/>
            <p:nvPr/>
          </p:nvGrpSpPr>
          <p:grpSpPr>
            <a:xfrm>
              <a:off x="0" y="-638275"/>
              <a:ext cx="22824370" cy="15845115"/>
              <a:chOff x="0" y="-47625"/>
              <a:chExt cx="1703057" cy="1182286"/>
            </a:xfrm>
          </p:grpSpPr>
          <p:sp>
            <p:nvSpPr>
              <p:cNvPr id="57" name="Google Shape;57;p6"/>
              <p:cNvSpPr/>
              <p:nvPr/>
            </p:nvSpPr>
            <p:spPr>
              <a:xfrm>
                <a:off x="0" y="0"/>
                <a:ext cx="1703057" cy="1134661"/>
              </a:xfrm>
              <a:custGeom>
                <a:rect b="b" l="l" r="r" t="t"/>
                <a:pathLst>
                  <a:path extrusionOk="0" h="1134661" w="1703057">
                    <a:moveTo>
                      <a:pt x="0" y="0"/>
                    </a:moveTo>
                    <a:lnTo>
                      <a:pt x="1703057" y="0"/>
                    </a:lnTo>
                    <a:lnTo>
                      <a:pt x="1703057" y="1134661"/>
                    </a:lnTo>
                    <a:lnTo>
                      <a:pt x="0" y="1134661"/>
                    </a:lnTo>
                    <a:close/>
                  </a:path>
                </a:pathLst>
              </a:custGeom>
              <a:solidFill>
                <a:srgbClr val="FFFFFF"/>
              </a:solidFill>
              <a:ln>
                <a:noFill/>
              </a:ln>
            </p:spPr>
          </p:sp>
          <p:sp>
            <p:nvSpPr>
              <p:cNvPr id="58" name="Google Shape;58;p6"/>
              <p:cNvSpPr txBox="1"/>
              <p:nvPr/>
            </p:nvSpPr>
            <p:spPr>
              <a:xfrm>
                <a:off x="0" y="-47625"/>
                <a:ext cx="812700" cy="860400"/>
              </a:xfrm>
              <a:prstGeom prst="rect">
                <a:avLst/>
              </a:prstGeom>
              <a:noFill/>
              <a:ln>
                <a:noFill/>
              </a:ln>
            </p:spPr>
            <p:txBody>
              <a:bodyPr anchorCtr="0" anchor="ctr" bIns="25400" lIns="25400" spcFirstLastPara="1" rIns="25400" wrap="square" tIns="25400">
                <a:noAutofit/>
              </a:bodyPr>
              <a:lstStyle/>
              <a:p>
                <a:pPr indent="0" lvl="0" marL="0" marR="0" rtl="0" algn="ctr">
                  <a:lnSpc>
                    <a:spcPct val="18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9" name="Google Shape;59;p6"/>
            <p:cNvSpPr/>
            <p:nvPr/>
          </p:nvSpPr>
          <p:spPr>
            <a:xfrm>
              <a:off x="0" y="0"/>
              <a:ext cx="22824455" cy="15206793"/>
            </a:xfrm>
            <a:custGeom>
              <a:rect b="b" l="l" r="r" t="t"/>
              <a:pathLst>
                <a:path extrusionOk="0" h="15206793" w="22824455">
                  <a:moveTo>
                    <a:pt x="0" y="0"/>
                  </a:moveTo>
                  <a:lnTo>
                    <a:pt x="22824455" y="0"/>
                  </a:lnTo>
                  <a:lnTo>
                    <a:pt x="22824455" y="15206793"/>
                  </a:lnTo>
                  <a:lnTo>
                    <a:pt x="0" y="15206793"/>
                  </a:lnTo>
                  <a:lnTo>
                    <a:pt x="0" y="0"/>
                  </a:lnTo>
                  <a:close/>
                </a:path>
              </a:pathLst>
            </a:custGeom>
            <a:blipFill rotWithShape="1">
              <a:blip r:embed="rId2">
                <a:alphaModFix amt="14000"/>
              </a:blip>
              <a:stretch>
                <a:fillRect b="0" l="0" r="0" t="0"/>
              </a:stretch>
            </a:blipFill>
            <a:ln>
              <a:noFill/>
            </a:ln>
          </p:spPr>
        </p:sp>
      </p:grpSp>
      <p:sp>
        <p:nvSpPr>
          <p:cNvPr id="60" name="Google Shape;6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2" name="Shape 62"/>
        <p:cNvGrpSpPr/>
        <p:nvPr/>
      </p:nvGrpSpPr>
      <p:grpSpPr>
        <a:xfrm>
          <a:off x="0" y="0"/>
          <a:ext cx="0" cy="0"/>
          <a:chOff x="0" y="0"/>
          <a:chExt cx="0" cy="0"/>
        </a:xfrm>
      </p:grpSpPr>
      <p:grpSp>
        <p:nvGrpSpPr>
          <p:cNvPr id="63" name="Google Shape;63;p7"/>
          <p:cNvGrpSpPr/>
          <p:nvPr/>
        </p:nvGrpSpPr>
        <p:grpSpPr>
          <a:xfrm>
            <a:off x="292415" y="-436560"/>
            <a:ext cx="8559171" cy="5941918"/>
            <a:chOff x="0" y="-638275"/>
            <a:chExt cx="22824455" cy="15845115"/>
          </a:xfrm>
        </p:grpSpPr>
        <p:grpSp>
          <p:nvGrpSpPr>
            <p:cNvPr id="64" name="Google Shape;64;p7"/>
            <p:cNvGrpSpPr/>
            <p:nvPr/>
          </p:nvGrpSpPr>
          <p:grpSpPr>
            <a:xfrm>
              <a:off x="0" y="-638275"/>
              <a:ext cx="22824370" cy="15845115"/>
              <a:chOff x="0" y="-47625"/>
              <a:chExt cx="1703057" cy="1182286"/>
            </a:xfrm>
          </p:grpSpPr>
          <p:sp>
            <p:nvSpPr>
              <p:cNvPr id="65" name="Google Shape;65;p7"/>
              <p:cNvSpPr/>
              <p:nvPr/>
            </p:nvSpPr>
            <p:spPr>
              <a:xfrm>
                <a:off x="0" y="0"/>
                <a:ext cx="1703057" cy="1134661"/>
              </a:xfrm>
              <a:custGeom>
                <a:rect b="b" l="l" r="r" t="t"/>
                <a:pathLst>
                  <a:path extrusionOk="0" h="1134661" w="1703057">
                    <a:moveTo>
                      <a:pt x="0" y="0"/>
                    </a:moveTo>
                    <a:lnTo>
                      <a:pt x="1703057" y="0"/>
                    </a:lnTo>
                    <a:lnTo>
                      <a:pt x="1703057" y="1134661"/>
                    </a:lnTo>
                    <a:lnTo>
                      <a:pt x="0" y="1134661"/>
                    </a:lnTo>
                    <a:close/>
                  </a:path>
                </a:pathLst>
              </a:custGeom>
              <a:solidFill>
                <a:srgbClr val="FFFFFF"/>
              </a:solidFill>
              <a:ln>
                <a:noFill/>
              </a:ln>
            </p:spPr>
          </p:sp>
          <p:sp>
            <p:nvSpPr>
              <p:cNvPr id="66" name="Google Shape;66;p7"/>
              <p:cNvSpPr txBox="1"/>
              <p:nvPr/>
            </p:nvSpPr>
            <p:spPr>
              <a:xfrm>
                <a:off x="0" y="-47625"/>
                <a:ext cx="812700" cy="860400"/>
              </a:xfrm>
              <a:prstGeom prst="rect">
                <a:avLst/>
              </a:prstGeom>
              <a:noFill/>
              <a:ln>
                <a:noFill/>
              </a:ln>
            </p:spPr>
            <p:txBody>
              <a:bodyPr anchorCtr="0" anchor="ctr" bIns="25400" lIns="25400" spcFirstLastPara="1" rIns="25400" wrap="square" tIns="25400">
                <a:noAutofit/>
              </a:bodyPr>
              <a:lstStyle/>
              <a:p>
                <a:pPr indent="0" lvl="0" marL="0" marR="0" rtl="0" algn="ctr">
                  <a:lnSpc>
                    <a:spcPct val="18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7" name="Google Shape;67;p7"/>
            <p:cNvSpPr/>
            <p:nvPr/>
          </p:nvSpPr>
          <p:spPr>
            <a:xfrm>
              <a:off x="0" y="0"/>
              <a:ext cx="22824455" cy="15206793"/>
            </a:xfrm>
            <a:custGeom>
              <a:rect b="b" l="l" r="r" t="t"/>
              <a:pathLst>
                <a:path extrusionOk="0" h="15206793" w="22824455">
                  <a:moveTo>
                    <a:pt x="0" y="0"/>
                  </a:moveTo>
                  <a:lnTo>
                    <a:pt x="22824455" y="0"/>
                  </a:lnTo>
                  <a:lnTo>
                    <a:pt x="22824455" y="15206793"/>
                  </a:lnTo>
                  <a:lnTo>
                    <a:pt x="0" y="15206793"/>
                  </a:lnTo>
                  <a:lnTo>
                    <a:pt x="0" y="0"/>
                  </a:lnTo>
                  <a:close/>
                </a:path>
              </a:pathLst>
            </a:custGeom>
            <a:blipFill rotWithShape="1">
              <a:blip r:embed="rId2">
                <a:alphaModFix amt="14000"/>
              </a:blip>
              <a:stretch>
                <a:fillRect b="0" l="0" r="0" t="0"/>
              </a:stretch>
            </a:blipFill>
            <a:ln>
              <a:noFill/>
            </a:ln>
          </p:spPr>
        </p:sp>
      </p:grpSp>
      <p:sp>
        <p:nvSpPr>
          <p:cNvPr id="68" name="Google Shape;68;p7"/>
          <p:cNvSpPr/>
          <p:nvPr/>
        </p:nvSpPr>
        <p:spPr>
          <a:xfrm rot="-253382">
            <a:off x="485620" y="3592734"/>
            <a:ext cx="3416701" cy="2902287"/>
          </a:xfrm>
          <a:custGeom>
            <a:rect b="b" l="l" r="r" t="t"/>
            <a:pathLst>
              <a:path extrusionOk="0" h="1182534" w="1437732">
                <a:moveTo>
                  <a:pt x="0" y="0"/>
                </a:moveTo>
                <a:lnTo>
                  <a:pt x="1437732" y="0"/>
                </a:lnTo>
                <a:lnTo>
                  <a:pt x="1437732" y="1182534"/>
                </a:lnTo>
                <a:lnTo>
                  <a:pt x="0" y="1182534"/>
                </a:lnTo>
                <a:lnTo>
                  <a:pt x="0" y="0"/>
                </a:lnTo>
                <a:close/>
              </a:path>
            </a:pathLst>
          </a:custGeom>
          <a:blipFill rotWithShape="1">
            <a:blip r:embed="rId3">
              <a:alphaModFix/>
            </a:blip>
            <a:stretch>
              <a:fillRect b="0" l="0" r="0" t="0"/>
            </a:stretch>
          </a:blipFill>
          <a:ln>
            <a:noFill/>
          </a:ln>
        </p:spPr>
      </p:sp>
      <p:sp>
        <p:nvSpPr>
          <p:cNvPr id="69" name="Google Shape;69;p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70" name="Google Shape;7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1" name="Google Shape;71;p7"/>
          <p:cNvSpPr/>
          <p:nvPr/>
        </p:nvSpPr>
        <p:spPr>
          <a:xfrm>
            <a:off x="131125" y="-509650"/>
            <a:ext cx="1251010" cy="1640669"/>
          </a:xfrm>
          <a:custGeom>
            <a:rect b="b" l="l" r="r" t="t"/>
            <a:pathLst>
              <a:path extrusionOk="0" h="1793081" w="1367224">
                <a:moveTo>
                  <a:pt x="0" y="0"/>
                </a:moveTo>
                <a:lnTo>
                  <a:pt x="1367224" y="0"/>
                </a:lnTo>
                <a:lnTo>
                  <a:pt x="1367224" y="1793081"/>
                </a:lnTo>
                <a:lnTo>
                  <a:pt x="0" y="1793081"/>
                </a:lnTo>
                <a:lnTo>
                  <a:pt x="0" y="0"/>
                </a:lnTo>
                <a:close/>
              </a:path>
            </a:pathLst>
          </a:custGeom>
          <a:blipFill rotWithShape="1">
            <a:blip r:embed="rId4">
              <a:alphaModFix/>
            </a:blip>
            <a:stretch>
              <a:fillRect b="0" l="0" r="0" t="0"/>
            </a:stretch>
          </a:blipFill>
          <a:ln>
            <a:noFill/>
          </a:ln>
        </p:spPr>
      </p:sp>
      <p:sp>
        <p:nvSpPr>
          <p:cNvPr id="72" name="Google Shape;72;p7"/>
          <p:cNvSpPr/>
          <p:nvPr/>
        </p:nvSpPr>
        <p:spPr>
          <a:xfrm>
            <a:off x="6647890" y="-257730"/>
            <a:ext cx="2253128" cy="1718010"/>
          </a:xfrm>
          <a:custGeom>
            <a:rect b="b" l="l" r="r" t="t"/>
            <a:pathLst>
              <a:path extrusionOk="0" h="1537369" w="2016222">
                <a:moveTo>
                  <a:pt x="0" y="0"/>
                </a:moveTo>
                <a:lnTo>
                  <a:pt x="2016222" y="0"/>
                </a:lnTo>
                <a:lnTo>
                  <a:pt x="2016222" y="1537369"/>
                </a:lnTo>
                <a:lnTo>
                  <a:pt x="0" y="1537369"/>
                </a:lnTo>
                <a:lnTo>
                  <a:pt x="0" y="0"/>
                </a:lnTo>
                <a:close/>
              </a:path>
            </a:pathLst>
          </a:custGeom>
          <a:blipFill rotWithShape="1">
            <a:blip r:embed="rId5">
              <a:alphaModFix/>
            </a:blip>
            <a:stretch>
              <a:fillRect b="0" l="0" r="0" t="0"/>
            </a:stretch>
          </a:blipFill>
          <a:ln>
            <a:noFill/>
          </a:ln>
        </p:spPr>
      </p:sp>
      <p:sp>
        <p:nvSpPr>
          <p:cNvPr id="73" name="Google Shape;73;p7"/>
          <p:cNvSpPr/>
          <p:nvPr/>
        </p:nvSpPr>
        <p:spPr>
          <a:xfrm flipH="1">
            <a:off x="6697343" y="3500907"/>
            <a:ext cx="2154232" cy="1642602"/>
          </a:xfrm>
          <a:custGeom>
            <a:rect b="b" l="l" r="r" t="t"/>
            <a:pathLst>
              <a:path extrusionOk="0" h="1500093" w="1967335">
                <a:moveTo>
                  <a:pt x="1967336" y="0"/>
                </a:moveTo>
                <a:lnTo>
                  <a:pt x="0" y="0"/>
                </a:lnTo>
                <a:lnTo>
                  <a:pt x="0" y="1500093"/>
                </a:lnTo>
                <a:lnTo>
                  <a:pt x="1967336" y="1500093"/>
                </a:lnTo>
                <a:lnTo>
                  <a:pt x="1967336" y="0"/>
                </a:lnTo>
                <a:close/>
              </a:path>
            </a:pathLst>
          </a:custGeom>
          <a:blipFill rotWithShape="1">
            <a:blip r:embed="rId6">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4" name="Shape 74"/>
        <p:cNvGrpSpPr/>
        <p:nvPr/>
      </p:nvGrpSpPr>
      <p:grpSpPr>
        <a:xfrm>
          <a:off x="0" y="0"/>
          <a:ext cx="0" cy="0"/>
          <a:chOff x="0" y="0"/>
          <a:chExt cx="0" cy="0"/>
        </a:xfrm>
      </p:grpSpPr>
      <p:sp>
        <p:nvSpPr>
          <p:cNvPr id="75" name="Google Shape;75;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6" name="Google Shape;76;p8"/>
          <p:cNvGrpSpPr/>
          <p:nvPr/>
        </p:nvGrpSpPr>
        <p:grpSpPr>
          <a:xfrm>
            <a:off x="292415" y="-436560"/>
            <a:ext cx="8559171" cy="5941918"/>
            <a:chOff x="0" y="-638275"/>
            <a:chExt cx="22824455" cy="15845115"/>
          </a:xfrm>
        </p:grpSpPr>
        <p:grpSp>
          <p:nvGrpSpPr>
            <p:cNvPr id="77" name="Google Shape;77;p8"/>
            <p:cNvGrpSpPr/>
            <p:nvPr/>
          </p:nvGrpSpPr>
          <p:grpSpPr>
            <a:xfrm>
              <a:off x="0" y="-638275"/>
              <a:ext cx="22824370" cy="15845115"/>
              <a:chOff x="0" y="-47625"/>
              <a:chExt cx="1703057" cy="1182286"/>
            </a:xfrm>
          </p:grpSpPr>
          <p:sp>
            <p:nvSpPr>
              <p:cNvPr id="78" name="Google Shape;78;p8"/>
              <p:cNvSpPr/>
              <p:nvPr/>
            </p:nvSpPr>
            <p:spPr>
              <a:xfrm>
                <a:off x="0" y="0"/>
                <a:ext cx="1703057" cy="1134661"/>
              </a:xfrm>
              <a:custGeom>
                <a:rect b="b" l="l" r="r" t="t"/>
                <a:pathLst>
                  <a:path extrusionOk="0" h="1134661" w="1703057">
                    <a:moveTo>
                      <a:pt x="0" y="0"/>
                    </a:moveTo>
                    <a:lnTo>
                      <a:pt x="1703057" y="0"/>
                    </a:lnTo>
                    <a:lnTo>
                      <a:pt x="1703057" y="1134661"/>
                    </a:lnTo>
                    <a:lnTo>
                      <a:pt x="0" y="1134661"/>
                    </a:lnTo>
                    <a:close/>
                  </a:path>
                </a:pathLst>
              </a:custGeom>
              <a:solidFill>
                <a:srgbClr val="FFFFFF"/>
              </a:solidFill>
              <a:ln>
                <a:noFill/>
              </a:ln>
            </p:spPr>
          </p:sp>
          <p:sp>
            <p:nvSpPr>
              <p:cNvPr id="79" name="Google Shape;79;p8"/>
              <p:cNvSpPr txBox="1"/>
              <p:nvPr/>
            </p:nvSpPr>
            <p:spPr>
              <a:xfrm>
                <a:off x="0" y="-47625"/>
                <a:ext cx="812700" cy="860400"/>
              </a:xfrm>
              <a:prstGeom prst="rect">
                <a:avLst/>
              </a:prstGeom>
              <a:noFill/>
              <a:ln>
                <a:noFill/>
              </a:ln>
            </p:spPr>
            <p:txBody>
              <a:bodyPr anchorCtr="0" anchor="ctr" bIns="25400" lIns="25400" spcFirstLastPara="1" rIns="25400" wrap="square" tIns="25400">
                <a:noAutofit/>
              </a:bodyPr>
              <a:lstStyle/>
              <a:p>
                <a:pPr indent="0" lvl="0" marL="0" marR="0" rtl="0" algn="ctr">
                  <a:lnSpc>
                    <a:spcPct val="18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80" name="Google Shape;80;p8"/>
            <p:cNvSpPr/>
            <p:nvPr/>
          </p:nvSpPr>
          <p:spPr>
            <a:xfrm>
              <a:off x="0" y="0"/>
              <a:ext cx="22824455" cy="15206793"/>
            </a:xfrm>
            <a:custGeom>
              <a:rect b="b" l="l" r="r" t="t"/>
              <a:pathLst>
                <a:path extrusionOk="0" h="15206793" w="22824455">
                  <a:moveTo>
                    <a:pt x="0" y="0"/>
                  </a:moveTo>
                  <a:lnTo>
                    <a:pt x="22824455" y="0"/>
                  </a:lnTo>
                  <a:lnTo>
                    <a:pt x="22824455" y="15206793"/>
                  </a:lnTo>
                  <a:lnTo>
                    <a:pt x="0" y="15206793"/>
                  </a:lnTo>
                  <a:lnTo>
                    <a:pt x="0" y="0"/>
                  </a:lnTo>
                  <a:close/>
                </a:path>
              </a:pathLst>
            </a:custGeom>
            <a:blipFill rotWithShape="1">
              <a:blip r:embed="rId2">
                <a:alphaModFix amt="14000"/>
              </a:blip>
              <a:stretch>
                <a:fillRect b="0" l="0" r="0" t="0"/>
              </a:stretch>
            </a:blipFill>
            <a:ln>
              <a:noFill/>
            </a:ln>
          </p:spPr>
        </p:sp>
      </p:grpSp>
      <p:sp>
        <p:nvSpPr>
          <p:cNvPr id="81" name="Google Shape;81;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82" name="Google Shape;82;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3" name="Google Shape;83;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84" name="Google Shape;8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85" name="Google Shape;85;p8"/>
          <p:cNvSpPr/>
          <p:nvPr/>
        </p:nvSpPr>
        <p:spPr>
          <a:xfrm flipH="1">
            <a:off x="4661763" y="3638707"/>
            <a:ext cx="1720945" cy="1234778"/>
          </a:xfrm>
          <a:custGeom>
            <a:rect b="b" l="l" r="r" t="t"/>
            <a:pathLst>
              <a:path extrusionOk="0" h="1092724" w="1522960">
                <a:moveTo>
                  <a:pt x="1522959" y="0"/>
                </a:moveTo>
                <a:lnTo>
                  <a:pt x="0" y="0"/>
                </a:lnTo>
                <a:lnTo>
                  <a:pt x="0" y="1092724"/>
                </a:lnTo>
                <a:lnTo>
                  <a:pt x="1522959" y="1092724"/>
                </a:lnTo>
                <a:lnTo>
                  <a:pt x="1522959" y="0"/>
                </a:lnTo>
                <a:close/>
              </a:path>
            </a:pathLst>
          </a:custGeom>
          <a:blipFill rotWithShape="1">
            <a:blip r:embed="rId3">
              <a:alphaModFix/>
            </a:blip>
            <a:stretch>
              <a:fillRect b="0" l="0" r="0" t="0"/>
            </a:stretch>
          </a:blipFill>
          <a:ln>
            <a:noFill/>
          </a:ln>
        </p:spPr>
      </p:sp>
      <p:sp>
        <p:nvSpPr>
          <p:cNvPr id="86" name="Google Shape;86;p8"/>
          <p:cNvSpPr/>
          <p:nvPr/>
        </p:nvSpPr>
        <p:spPr>
          <a:xfrm rot="1375014">
            <a:off x="6741267" y="-11132"/>
            <a:ext cx="1674115" cy="1369784"/>
          </a:xfrm>
          <a:custGeom>
            <a:rect b="b" l="l" r="r" t="t"/>
            <a:pathLst>
              <a:path extrusionOk="0" h="1462581" w="1671521">
                <a:moveTo>
                  <a:pt x="0" y="0"/>
                </a:moveTo>
                <a:lnTo>
                  <a:pt x="1671521" y="0"/>
                </a:lnTo>
                <a:lnTo>
                  <a:pt x="1671521" y="1462581"/>
                </a:lnTo>
                <a:lnTo>
                  <a:pt x="0" y="1462581"/>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7" name="Shape 87"/>
        <p:cNvGrpSpPr/>
        <p:nvPr/>
      </p:nvGrpSpPr>
      <p:grpSpPr>
        <a:xfrm>
          <a:off x="0" y="0"/>
          <a:ext cx="0" cy="0"/>
          <a:chOff x="0" y="0"/>
          <a:chExt cx="0" cy="0"/>
        </a:xfrm>
      </p:grpSpPr>
      <p:grpSp>
        <p:nvGrpSpPr>
          <p:cNvPr id="88" name="Google Shape;88;p9"/>
          <p:cNvGrpSpPr/>
          <p:nvPr/>
        </p:nvGrpSpPr>
        <p:grpSpPr>
          <a:xfrm>
            <a:off x="292415" y="-436560"/>
            <a:ext cx="8559171" cy="5941918"/>
            <a:chOff x="0" y="-638275"/>
            <a:chExt cx="22824455" cy="15845115"/>
          </a:xfrm>
        </p:grpSpPr>
        <p:grpSp>
          <p:nvGrpSpPr>
            <p:cNvPr id="89" name="Google Shape;89;p9"/>
            <p:cNvGrpSpPr/>
            <p:nvPr/>
          </p:nvGrpSpPr>
          <p:grpSpPr>
            <a:xfrm>
              <a:off x="0" y="-638275"/>
              <a:ext cx="22824370" cy="15845115"/>
              <a:chOff x="0" y="-47625"/>
              <a:chExt cx="1703057" cy="1182286"/>
            </a:xfrm>
          </p:grpSpPr>
          <p:sp>
            <p:nvSpPr>
              <p:cNvPr id="90" name="Google Shape;90;p9"/>
              <p:cNvSpPr/>
              <p:nvPr/>
            </p:nvSpPr>
            <p:spPr>
              <a:xfrm>
                <a:off x="0" y="0"/>
                <a:ext cx="1703057" cy="1134661"/>
              </a:xfrm>
              <a:custGeom>
                <a:rect b="b" l="l" r="r" t="t"/>
                <a:pathLst>
                  <a:path extrusionOk="0" h="1134661" w="1703057">
                    <a:moveTo>
                      <a:pt x="0" y="0"/>
                    </a:moveTo>
                    <a:lnTo>
                      <a:pt x="1703057" y="0"/>
                    </a:lnTo>
                    <a:lnTo>
                      <a:pt x="1703057" y="1134661"/>
                    </a:lnTo>
                    <a:lnTo>
                      <a:pt x="0" y="1134661"/>
                    </a:lnTo>
                    <a:close/>
                  </a:path>
                </a:pathLst>
              </a:custGeom>
              <a:solidFill>
                <a:srgbClr val="FFFFFF"/>
              </a:solidFill>
              <a:ln>
                <a:noFill/>
              </a:ln>
            </p:spPr>
          </p:sp>
          <p:sp>
            <p:nvSpPr>
              <p:cNvPr id="91" name="Google Shape;91;p9"/>
              <p:cNvSpPr txBox="1"/>
              <p:nvPr/>
            </p:nvSpPr>
            <p:spPr>
              <a:xfrm>
                <a:off x="0" y="-47625"/>
                <a:ext cx="812700" cy="860400"/>
              </a:xfrm>
              <a:prstGeom prst="rect">
                <a:avLst/>
              </a:prstGeom>
              <a:noFill/>
              <a:ln>
                <a:noFill/>
              </a:ln>
            </p:spPr>
            <p:txBody>
              <a:bodyPr anchorCtr="0" anchor="ctr" bIns="25400" lIns="25400" spcFirstLastPara="1" rIns="25400" wrap="square" tIns="25400">
                <a:noAutofit/>
              </a:bodyPr>
              <a:lstStyle/>
              <a:p>
                <a:pPr indent="0" lvl="0" marL="0" marR="0" rtl="0" algn="ctr">
                  <a:lnSpc>
                    <a:spcPct val="18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92" name="Google Shape;92;p9"/>
            <p:cNvSpPr/>
            <p:nvPr/>
          </p:nvSpPr>
          <p:spPr>
            <a:xfrm>
              <a:off x="0" y="0"/>
              <a:ext cx="22824455" cy="15206793"/>
            </a:xfrm>
            <a:custGeom>
              <a:rect b="b" l="l" r="r" t="t"/>
              <a:pathLst>
                <a:path extrusionOk="0" h="15206793" w="22824455">
                  <a:moveTo>
                    <a:pt x="0" y="0"/>
                  </a:moveTo>
                  <a:lnTo>
                    <a:pt x="22824455" y="0"/>
                  </a:lnTo>
                  <a:lnTo>
                    <a:pt x="22824455" y="15206793"/>
                  </a:lnTo>
                  <a:lnTo>
                    <a:pt x="0" y="15206793"/>
                  </a:lnTo>
                  <a:lnTo>
                    <a:pt x="0" y="0"/>
                  </a:lnTo>
                  <a:close/>
                </a:path>
              </a:pathLst>
            </a:custGeom>
            <a:blipFill rotWithShape="1">
              <a:blip r:embed="rId2">
                <a:alphaModFix amt="14000"/>
              </a:blip>
              <a:stretch>
                <a:fillRect b="0" l="0" r="0" t="0"/>
              </a:stretch>
            </a:blipFill>
            <a:ln>
              <a:noFill/>
            </a:ln>
          </p:spPr>
        </p:sp>
      </p:grpSp>
      <p:sp>
        <p:nvSpPr>
          <p:cNvPr id="93" name="Google Shape;93;p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94" name="Google Shape;9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95" name="Google Shape;95;p9"/>
          <p:cNvSpPr/>
          <p:nvPr/>
        </p:nvSpPr>
        <p:spPr>
          <a:xfrm rot="-1041241">
            <a:off x="809402" y="-26267"/>
            <a:ext cx="1570138" cy="1614538"/>
          </a:xfrm>
          <a:custGeom>
            <a:rect b="b" l="l" r="r" t="t"/>
            <a:pathLst>
              <a:path extrusionOk="0" h="1328486" w="1291953">
                <a:moveTo>
                  <a:pt x="0" y="0"/>
                </a:moveTo>
                <a:lnTo>
                  <a:pt x="1291952" y="0"/>
                </a:lnTo>
                <a:lnTo>
                  <a:pt x="1291952" y="1328486"/>
                </a:lnTo>
                <a:lnTo>
                  <a:pt x="0" y="1328486"/>
                </a:lnTo>
                <a:lnTo>
                  <a:pt x="0" y="0"/>
                </a:lnTo>
                <a:close/>
              </a:path>
            </a:pathLst>
          </a:custGeom>
          <a:blipFill rotWithShape="1">
            <a:blip r:embed="rId3">
              <a:alphaModFix/>
            </a:blip>
            <a:stretch>
              <a:fillRect b="0" l="0" r="0" t="0"/>
            </a:stretch>
          </a:blipFill>
          <a:ln>
            <a:noFill/>
          </a:ln>
        </p:spPr>
      </p:sp>
      <p:sp>
        <p:nvSpPr>
          <p:cNvPr id="96" name="Google Shape;96;p9"/>
          <p:cNvSpPr/>
          <p:nvPr/>
        </p:nvSpPr>
        <p:spPr>
          <a:xfrm>
            <a:off x="7239416" y="-45783"/>
            <a:ext cx="1353720" cy="1353720"/>
          </a:xfrm>
          <a:custGeom>
            <a:rect b="b" l="l" r="r" t="t"/>
            <a:pathLst>
              <a:path extrusionOk="0" h="1157026" w="1157026">
                <a:moveTo>
                  <a:pt x="0" y="0"/>
                </a:moveTo>
                <a:lnTo>
                  <a:pt x="1157026" y="0"/>
                </a:lnTo>
                <a:lnTo>
                  <a:pt x="1157026" y="1157026"/>
                </a:lnTo>
                <a:lnTo>
                  <a:pt x="0" y="1157026"/>
                </a:lnTo>
                <a:lnTo>
                  <a:pt x="0" y="0"/>
                </a:lnTo>
                <a:close/>
              </a:path>
            </a:pathLst>
          </a:custGeom>
          <a:blipFill rotWithShape="1">
            <a:blip r:embed="rId4">
              <a:alphaModFix/>
            </a:blip>
            <a:stretch>
              <a:fillRect b="0" l="0" r="0" t="0"/>
            </a:stretch>
          </a:blipFill>
          <a:ln>
            <a:noFill/>
          </a:ln>
        </p:spPr>
      </p:sp>
      <p:sp>
        <p:nvSpPr>
          <p:cNvPr id="97" name="Google Shape;97;p9"/>
          <p:cNvSpPr/>
          <p:nvPr/>
        </p:nvSpPr>
        <p:spPr>
          <a:xfrm rot="8463324">
            <a:off x="5798561" y="-226818"/>
            <a:ext cx="705165" cy="1356088"/>
          </a:xfrm>
          <a:custGeom>
            <a:rect b="b" l="l" r="r" t="t"/>
            <a:pathLst>
              <a:path extrusionOk="0" h="1078980" w="561069">
                <a:moveTo>
                  <a:pt x="0" y="0"/>
                </a:moveTo>
                <a:lnTo>
                  <a:pt x="561069" y="0"/>
                </a:lnTo>
                <a:lnTo>
                  <a:pt x="561069" y="1078980"/>
                </a:lnTo>
                <a:lnTo>
                  <a:pt x="0" y="1078980"/>
                </a:lnTo>
                <a:lnTo>
                  <a:pt x="0" y="0"/>
                </a:lnTo>
                <a:close/>
              </a:path>
            </a:pathLst>
          </a:custGeom>
          <a:blipFill rotWithShape="1">
            <a:blip r:embed="rId5">
              <a:alphaModFix/>
            </a:blip>
            <a:stretch>
              <a:fillRect b="0" l="0" r="0" t="0"/>
            </a:stretch>
          </a:blipFill>
          <a:ln>
            <a:noFill/>
          </a:ln>
        </p:spPr>
      </p:sp>
      <p:sp>
        <p:nvSpPr>
          <p:cNvPr id="98" name="Google Shape;98;p9"/>
          <p:cNvSpPr/>
          <p:nvPr/>
        </p:nvSpPr>
        <p:spPr>
          <a:xfrm rot="1119094">
            <a:off x="2923444" y="-46161"/>
            <a:ext cx="959494" cy="1133819"/>
          </a:xfrm>
          <a:custGeom>
            <a:rect b="b" l="l" r="r" t="t"/>
            <a:pathLst>
              <a:path extrusionOk="0" h="1355548" w="1147132">
                <a:moveTo>
                  <a:pt x="0" y="0"/>
                </a:moveTo>
                <a:lnTo>
                  <a:pt x="1147132" y="0"/>
                </a:lnTo>
                <a:lnTo>
                  <a:pt x="1147132" y="1355548"/>
                </a:lnTo>
                <a:lnTo>
                  <a:pt x="0" y="1355548"/>
                </a:lnTo>
                <a:lnTo>
                  <a:pt x="0" y="0"/>
                </a:lnTo>
                <a:close/>
              </a:path>
            </a:pathLst>
          </a:custGeom>
          <a:blipFill rotWithShape="1">
            <a:blip r:embed="rId6">
              <a:alphaModFix/>
            </a:blip>
            <a:stretch>
              <a:fillRect b="0" l="0" r="0" t="0"/>
            </a:stretch>
          </a:blipFill>
          <a:ln>
            <a:noFill/>
          </a:ln>
        </p:spPr>
      </p:sp>
      <p:sp>
        <p:nvSpPr>
          <p:cNvPr id="99" name="Google Shape;99;p9"/>
          <p:cNvSpPr/>
          <p:nvPr/>
        </p:nvSpPr>
        <p:spPr>
          <a:xfrm>
            <a:off x="7239425" y="2866678"/>
            <a:ext cx="2061144" cy="2556458"/>
          </a:xfrm>
          <a:custGeom>
            <a:rect b="b" l="l" r="r" t="t"/>
            <a:pathLst>
              <a:path extrusionOk="0" h="1305981" w="1052947">
                <a:moveTo>
                  <a:pt x="0" y="0"/>
                </a:moveTo>
                <a:lnTo>
                  <a:pt x="1052947" y="0"/>
                </a:lnTo>
                <a:lnTo>
                  <a:pt x="1052947" y="1305982"/>
                </a:lnTo>
                <a:lnTo>
                  <a:pt x="0" y="1305982"/>
                </a:lnTo>
                <a:lnTo>
                  <a:pt x="0" y="0"/>
                </a:lnTo>
                <a:close/>
              </a:path>
            </a:pathLst>
          </a:custGeom>
          <a:blipFill rotWithShape="1">
            <a:blip r:embed="rId7">
              <a:alphaModFix/>
            </a:blip>
            <a:stretch>
              <a:fillRect b="0" l="0" r="0" t="0"/>
            </a:stretch>
          </a:blip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0" name="Shape 100"/>
        <p:cNvGrpSpPr/>
        <p:nvPr/>
      </p:nvGrpSpPr>
      <p:grpSpPr>
        <a:xfrm>
          <a:off x="0" y="0"/>
          <a:ext cx="0" cy="0"/>
          <a:chOff x="0" y="0"/>
          <a:chExt cx="0" cy="0"/>
        </a:xfrm>
      </p:grpSpPr>
      <p:grpSp>
        <p:nvGrpSpPr>
          <p:cNvPr id="101" name="Google Shape;101;p10"/>
          <p:cNvGrpSpPr/>
          <p:nvPr/>
        </p:nvGrpSpPr>
        <p:grpSpPr>
          <a:xfrm>
            <a:off x="292415" y="-436560"/>
            <a:ext cx="8559171" cy="5941918"/>
            <a:chOff x="0" y="-638275"/>
            <a:chExt cx="22824455" cy="15845115"/>
          </a:xfrm>
        </p:grpSpPr>
        <p:grpSp>
          <p:nvGrpSpPr>
            <p:cNvPr id="102" name="Google Shape;102;p10"/>
            <p:cNvGrpSpPr/>
            <p:nvPr/>
          </p:nvGrpSpPr>
          <p:grpSpPr>
            <a:xfrm>
              <a:off x="0" y="-638275"/>
              <a:ext cx="22824370" cy="15845115"/>
              <a:chOff x="0" y="-47625"/>
              <a:chExt cx="1703057" cy="1182286"/>
            </a:xfrm>
          </p:grpSpPr>
          <p:sp>
            <p:nvSpPr>
              <p:cNvPr id="103" name="Google Shape;103;p10"/>
              <p:cNvSpPr/>
              <p:nvPr/>
            </p:nvSpPr>
            <p:spPr>
              <a:xfrm>
                <a:off x="0" y="0"/>
                <a:ext cx="1703057" cy="1134661"/>
              </a:xfrm>
              <a:custGeom>
                <a:rect b="b" l="l" r="r" t="t"/>
                <a:pathLst>
                  <a:path extrusionOk="0" h="1134661" w="1703057">
                    <a:moveTo>
                      <a:pt x="0" y="0"/>
                    </a:moveTo>
                    <a:lnTo>
                      <a:pt x="1703057" y="0"/>
                    </a:lnTo>
                    <a:lnTo>
                      <a:pt x="1703057" y="1134661"/>
                    </a:lnTo>
                    <a:lnTo>
                      <a:pt x="0" y="1134661"/>
                    </a:lnTo>
                    <a:close/>
                  </a:path>
                </a:pathLst>
              </a:custGeom>
              <a:solidFill>
                <a:srgbClr val="FFFFFF"/>
              </a:solidFill>
              <a:ln>
                <a:noFill/>
              </a:ln>
            </p:spPr>
          </p:sp>
          <p:sp>
            <p:nvSpPr>
              <p:cNvPr id="104" name="Google Shape;104;p10"/>
              <p:cNvSpPr txBox="1"/>
              <p:nvPr/>
            </p:nvSpPr>
            <p:spPr>
              <a:xfrm>
                <a:off x="0" y="-47625"/>
                <a:ext cx="812700" cy="860400"/>
              </a:xfrm>
              <a:prstGeom prst="rect">
                <a:avLst/>
              </a:prstGeom>
              <a:noFill/>
              <a:ln>
                <a:noFill/>
              </a:ln>
            </p:spPr>
            <p:txBody>
              <a:bodyPr anchorCtr="0" anchor="ctr" bIns="25400" lIns="25400" spcFirstLastPara="1" rIns="25400" wrap="square" tIns="25400">
                <a:noAutofit/>
              </a:bodyPr>
              <a:lstStyle/>
              <a:p>
                <a:pPr indent="0" lvl="0" marL="0" marR="0" rtl="0" algn="ctr">
                  <a:lnSpc>
                    <a:spcPct val="18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05" name="Google Shape;105;p10"/>
            <p:cNvSpPr/>
            <p:nvPr/>
          </p:nvSpPr>
          <p:spPr>
            <a:xfrm>
              <a:off x="0" y="0"/>
              <a:ext cx="22824455" cy="15206793"/>
            </a:xfrm>
            <a:custGeom>
              <a:rect b="b" l="l" r="r" t="t"/>
              <a:pathLst>
                <a:path extrusionOk="0" h="15206793" w="22824455">
                  <a:moveTo>
                    <a:pt x="0" y="0"/>
                  </a:moveTo>
                  <a:lnTo>
                    <a:pt x="22824455" y="0"/>
                  </a:lnTo>
                  <a:lnTo>
                    <a:pt x="22824455" y="15206793"/>
                  </a:lnTo>
                  <a:lnTo>
                    <a:pt x="0" y="15206793"/>
                  </a:lnTo>
                  <a:lnTo>
                    <a:pt x="0" y="0"/>
                  </a:lnTo>
                  <a:close/>
                </a:path>
              </a:pathLst>
            </a:custGeom>
            <a:blipFill rotWithShape="1">
              <a:blip r:embed="rId2">
                <a:alphaModFix amt="14000"/>
              </a:blip>
              <a:stretch>
                <a:fillRect b="0" l="0" r="0" t="0"/>
              </a:stretch>
            </a:blipFill>
            <a:ln>
              <a:noFill/>
            </a:ln>
          </p:spPr>
        </p:sp>
      </p:grpSp>
      <p:sp>
        <p:nvSpPr>
          <p:cNvPr id="106" name="Google Shape;106;p10"/>
          <p:cNvSpPr/>
          <p:nvPr/>
        </p:nvSpPr>
        <p:spPr>
          <a:xfrm rot="-1455387">
            <a:off x="7756907" y="3849026"/>
            <a:ext cx="1779792" cy="1775342"/>
          </a:xfrm>
          <a:custGeom>
            <a:rect b="b" l="l" r="r" t="t"/>
            <a:pathLst>
              <a:path extrusionOk="0" h="1560104" w="1564014">
                <a:moveTo>
                  <a:pt x="0" y="0"/>
                </a:moveTo>
                <a:lnTo>
                  <a:pt x="1564014" y="0"/>
                </a:lnTo>
                <a:lnTo>
                  <a:pt x="1564014" y="1560105"/>
                </a:lnTo>
                <a:lnTo>
                  <a:pt x="0" y="1560105"/>
                </a:lnTo>
                <a:lnTo>
                  <a:pt x="0" y="0"/>
                </a:lnTo>
                <a:close/>
              </a:path>
            </a:pathLst>
          </a:custGeom>
          <a:blipFill rotWithShape="1">
            <a:blip r:embed="rId3">
              <a:alphaModFix/>
            </a:blip>
            <a:stretch>
              <a:fillRect b="0" l="0" r="0" t="0"/>
            </a:stretch>
          </a:blipFill>
          <a:ln>
            <a:noFill/>
          </a:ln>
        </p:spPr>
      </p:sp>
      <p:sp>
        <p:nvSpPr>
          <p:cNvPr id="107" name="Google Shape;10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08" name="Google Shape;108;p10"/>
          <p:cNvSpPr/>
          <p:nvPr/>
        </p:nvSpPr>
        <p:spPr>
          <a:xfrm>
            <a:off x="7582188" y="-635985"/>
            <a:ext cx="1933086" cy="1937931"/>
          </a:xfrm>
          <a:custGeom>
            <a:rect b="b" l="l" r="r" t="t"/>
            <a:pathLst>
              <a:path extrusionOk="0" h="1811150" w="1806622">
                <a:moveTo>
                  <a:pt x="0" y="0"/>
                </a:moveTo>
                <a:lnTo>
                  <a:pt x="1806622" y="0"/>
                </a:lnTo>
                <a:lnTo>
                  <a:pt x="1806622" y="1811149"/>
                </a:lnTo>
                <a:lnTo>
                  <a:pt x="0" y="1811149"/>
                </a:lnTo>
                <a:lnTo>
                  <a:pt x="0" y="0"/>
                </a:lnTo>
                <a:close/>
              </a:path>
            </a:pathLst>
          </a:custGeom>
          <a:blipFill rotWithShape="1">
            <a:blip r:embed="rId4">
              <a:alphaModFix/>
            </a:blip>
            <a:stretch>
              <a:fillRect b="0" l="0" r="0" t="0"/>
            </a:stretch>
          </a:blipFill>
          <a:ln>
            <a:noFill/>
          </a:ln>
        </p:spPr>
      </p:sp>
      <p:sp>
        <p:nvSpPr>
          <p:cNvPr id="109" name="Google Shape;109;p10"/>
          <p:cNvSpPr/>
          <p:nvPr/>
        </p:nvSpPr>
        <p:spPr>
          <a:xfrm flipH="1">
            <a:off x="482178" y="-193095"/>
            <a:ext cx="1829622" cy="1395086"/>
          </a:xfrm>
          <a:custGeom>
            <a:rect b="b" l="l" r="r" t="t"/>
            <a:pathLst>
              <a:path extrusionOk="0" h="1500093" w="1967335">
                <a:moveTo>
                  <a:pt x="1967336" y="0"/>
                </a:moveTo>
                <a:lnTo>
                  <a:pt x="0" y="0"/>
                </a:lnTo>
                <a:lnTo>
                  <a:pt x="0" y="1500093"/>
                </a:lnTo>
                <a:lnTo>
                  <a:pt x="1967336" y="1500093"/>
                </a:lnTo>
                <a:lnTo>
                  <a:pt x="1967336" y="0"/>
                </a:lnTo>
                <a:close/>
              </a:path>
            </a:pathLst>
          </a:custGeom>
          <a:blipFill rotWithShape="1">
            <a:blip r:embed="rId5">
              <a:alphaModFix/>
            </a:blip>
            <a:stretch>
              <a:fillRect b="0" l="0" r="0" t="0"/>
            </a:stretch>
          </a:blipFill>
          <a:ln>
            <a:noFill/>
          </a:ln>
        </p:spPr>
      </p:sp>
      <p:sp>
        <p:nvSpPr>
          <p:cNvPr id="110" name="Google Shape;110;p10"/>
          <p:cNvSpPr/>
          <p:nvPr/>
        </p:nvSpPr>
        <p:spPr>
          <a:xfrm>
            <a:off x="-463857" y="3787278"/>
            <a:ext cx="1526771" cy="1526771"/>
          </a:xfrm>
          <a:custGeom>
            <a:rect b="b" l="l" r="r" t="t"/>
            <a:pathLst>
              <a:path extrusionOk="0" h="1485909" w="1485909">
                <a:moveTo>
                  <a:pt x="0" y="0"/>
                </a:moveTo>
                <a:lnTo>
                  <a:pt x="1485909" y="0"/>
                </a:lnTo>
                <a:lnTo>
                  <a:pt x="1485909" y="1485909"/>
                </a:lnTo>
                <a:lnTo>
                  <a:pt x="0" y="1485909"/>
                </a:lnTo>
                <a:lnTo>
                  <a:pt x="0" y="0"/>
                </a:lnTo>
                <a:close/>
              </a:path>
            </a:pathLst>
          </a:custGeom>
          <a:blipFill rotWithShape="1">
            <a:blip r:embed="rId6">
              <a:alphaModFix/>
            </a:blip>
            <a:stretch>
              <a:fillRect b="0" l="0" r="0" t="0"/>
            </a:stretch>
          </a:blip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2" Type="http://schemas.openxmlformats.org/officeDocument/2006/relationships/theme" Target="../theme/theme1.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aytone One"/>
              <a:buChar char="●"/>
              <a:defRPr sz="1800">
                <a:solidFill>
                  <a:schemeClr val="dk2"/>
                </a:solidFill>
                <a:latin typeface="Paytone One"/>
                <a:ea typeface="Paytone One"/>
                <a:cs typeface="Paytone One"/>
                <a:sym typeface="Paytone One"/>
              </a:defRPr>
            </a:lvl1pPr>
            <a:lvl2pPr indent="-317500" lvl="1" marL="914400">
              <a:lnSpc>
                <a:spcPct val="115000"/>
              </a:lnSpc>
              <a:spcBef>
                <a:spcPts val="0"/>
              </a:spcBef>
              <a:spcAft>
                <a:spcPts val="0"/>
              </a:spcAft>
              <a:buClr>
                <a:schemeClr val="dk2"/>
              </a:buClr>
              <a:buSzPts val="1400"/>
              <a:buFont typeface="Nunito"/>
              <a:buChar char="○"/>
              <a:defRPr b="1">
                <a:solidFill>
                  <a:schemeClr val="dk2"/>
                </a:solidFill>
                <a:latin typeface="Nunito"/>
                <a:ea typeface="Nunito"/>
                <a:cs typeface="Nunito"/>
                <a:sym typeface="Nunito"/>
              </a:defRPr>
            </a:lvl2pPr>
            <a:lvl3pPr indent="-317500" lvl="2" marL="13716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3pPr>
            <a:lvl4pPr indent="-317500" lvl="3" marL="18288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4pPr>
            <a:lvl5pPr indent="-317500" lvl="4" marL="22860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5pPr>
            <a:lvl6pPr indent="-317500" lvl="5" marL="27432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6pPr>
            <a:lvl7pPr indent="-317500" lvl="6" marL="32004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7pPr>
            <a:lvl8pPr indent="-317500" lvl="7" marL="36576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8pPr>
            <a:lvl9pPr indent="-317500" lvl="8" marL="4114800">
              <a:lnSpc>
                <a:spcPct val="115000"/>
              </a:lnSpc>
              <a:spcBef>
                <a:spcPts val="0"/>
              </a:spcBef>
              <a:spcAft>
                <a:spcPts val="0"/>
              </a:spcAft>
              <a:buClr>
                <a:schemeClr val="dk2"/>
              </a:buClr>
              <a:buSzPts val="1400"/>
              <a:buFont typeface="Nunito"/>
              <a:buChar char="■"/>
              <a:defRPr>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 name="Shape 111"/>
        <p:cNvGrpSpPr/>
        <p:nvPr/>
      </p:nvGrpSpPr>
      <p:grpSpPr>
        <a:xfrm>
          <a:off x="0" y="0"/>
          <a:ext cx="0" cy="0"/>
          <a:chOff x="0" y="0"/>
          <a:chExt cx="0" cy="0"/>
        </a:xfrm>
      </p:grpSpPr>
      <p:sp>
        <p:nvSpPr>
          <p:cNvPr id="112" name="Google Shape;112;p1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113" name="Google Shape;113;p11"/>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114" name="Google Shape;114;p1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115" name="Google Shape;115;p1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116" name="Google Shape;116;p1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63.png"/><Relationship Id="rId4" Type="http://schemas.openxmlformats.org/officeDocument/2006/relationships/image" Target="../media/image26.png"/><Relationship Id="rId10" Type="http://schemas.openxmlformats.org/officeDocument/2006/relationships/image" Target="../media/image20.png"/><Relationship Id="rId9" Type="http://schemas.openxmlformats.org/officeDocument/2006/relationships/image" Target="../media/image15.png"/><Relationship Id="rId5" Type="http://schemas.openxmlformats.org/officeDocument/2006/relationships/image" Target="../media/image31.png"/><Relationship Id="rId6" Type="http://schemas.openxmlformats.org/officeDocument/2006/relationships/image" Target="../media/image25.png"/><Relationship Id="rId7" Type="http://schemas.openxmlformats.org/officeDocument/2006/relationships/image" Target="../media/image14.png"/><Relationship Id="rId8" Type="http://schemas.openxmlformats.org/officeDocument/2006/relationships/image" Target="../media/image32.png"/></Relationships>
</file>

<file path=ppt/slides/_rels/slide10.xml.rels><?xml version="1.0" encoding="UTF-8" standalone="yes"?><Relationships xmlns="http://schemas.openxmlformats.org/package/2006/relationships"><Relationship Id="rId11" Type="http://schemas.openxmlformats.org/officeDocument/2006/relationships/image" Target="../media/image74.png"/><Relationship Id="rId10" Type="http://schemas.openxmlformats.org/officeDocument/2006/relationships/image" Target="../media/image96.jpg"/><Relationship Id="rId13" Type="http://schemas.openxmlformats.org/officeDocument/2006/relationships/image" Target="../media/image83.jpg"/><Relationship Id="rId12" Type="http://schemas.openxmlformats.org/officeDocument/2006/relationships/image" Target="../media/image87.jpg"/><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63.png"/><Relationship Id="rId4" Type="http://schemas.openxmlformats.org/officeDocument/2006/relationships/image" Target="../media/image101.jpg"/><Relationship Id="rId9" Type="http://schemas.openxmlformats.org/officeDocument/2006/relationships/image" Target="../media/image69.jpg"/><Relationship Id="rId15" Type="http://schemas.openxmlformats.org/officeDocument/2006/relationships/image" Target="../media/image79.png"/><Relationship Id="rId14" Type="http://schemas.openxmlformats.org/officeDocument/2006/relationships/image" Target="../media/image70.png"/><Relationship Id="rId17" Type="http://schemas.openxmlformats.org/officeDocument/2006/relationships/image" Target="../media/image81.png"/><Relationship Id="rId16" Type="http://schemas.openxmlformats.org/officeDocument/2006/relationships/image" Target="../media/image75.png"/><Relationship Id="rId5" Type="http://schemas.openxmlformats.org/officeDocument/2006/relationships/image" Target="../media/image80.jpg"/><Relationship Id="rId19" Type="http://schemas.openxmlformats.org/officeDocument/2006/relationships/image" Target="../media/image71.png"/><Relationship Id="rId6" Type="http://schemas.openxmlformats.org/officeDocument/2006/relationships/image" Target="../media/image84.jpg"/><Relationship Id="rId18" Type="http://schemas.openxmlformats.org/officeDocument/2006/relationships/image" Target="../media/image66.png"/><Relationship Id="rId7" Type="http://schemas.openxmlformats.org/officeDocument/2006/relationships/image" Target="../media/image90.jpg"/><Relationship Id="rId8" Type="http://schemas.openxmlformats.org/officeDocument/2006/relationships/image" Target="../media/image68.png"/></Relationships>
</file>

<file path=ppt/slides/_rels/slide11.xml.rels><?xml version="1.0" encoding="UTF-8" standalone="yes"?><Relationships xmlns="http://schemas.openxmlformats.org/package/2006/relationships"><Relationship Id="rId10" Type="http://schemas.openxmlformats.org/officeDocument/2006/relationships/image" Target="../media/image91.png"/><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63.png"/><Relationship Id="rId4" Type="http://schemas.openxmlformats.org/officeDocument/2006/relationships/image" Target="../media/image94.png"/><Relationship Id="rId9" Type="http://schemas.openxmlformats.org/officeDocument/2006/relationships/image" Target="../media/image78.jpg"/><Relationship Id="rId5" Type="http://schemas.openxmlformats.org/officeDocument/2006/relationships/image" Target="../media/image4.png"/><Relationship Id="rId6" Type="http://schemas.openxmlformats.org/officeDocument/2006/relationships/image" Target="../media/image85.png"/><Relationship Id="rId7" Type="http://schemas.openxmlformats.org/officeDocument/2006/relationships/image" Target="../media/image72.jpg"/><Relationship Id="rId8" Type="http://schemas.openxmlformats.org/officeDocument/2006/relationships/image" Target="../media/image86.jpg"/></Relationships>
</file>

<file path=ppt/slides/_rels/slide12.xml.rels><?xml version="1.0" encoding="UTF-8" standalone="yes"?><Relationships xmlns="http://schemas.openxmlformats.org/package/2006/relationships"><Relationship Id="rId10" Type="http://schemas.openxmlformats.org/officeDocument/2006/relationships/image" Target="../media/image93.png"/><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63.png"/><Relationship Id="rId4" Type="http://schemas.openxmlformats.org/officeDocument/2006/relationships/image" Target="../media/image92.png"/><Relationship Id="rId9" Type="http://schemas.openxmlformats.org/officeDocument/2006/relationships/image" Target="../media/image1.png"/><Relationship Id="rId5" Type="http://schemas.openxmlformats.org/officeDocument/2006/relationships/image" Target="../media/image28.png"/><Relationship Id="rId6" Type="http://schemas.openxmlformats.org/officeDocument/2006/relationships/image" Target="../media/image18.png"/><Relationship Id="rId7" Type="http://schemas.openxmlformats.org/officeDocument/2006/relationships/image" Target="../media/image5.png"/><Relationship Id="rId8" Type="http://schemas.openxmlformats.org/officeDocument/2006/relationships/image" Target="../media/image88.png"/></Relationships>
</file>

<file path=ppt/slides/_rels/slide13.xml.rels><?xml version="1.0" encoding="UTF-8" standalone="yes"?><Relationships xmlns="http://schemas.openxmlformats.org/package/2006/relationships"><Relationship Id="rId20" Type="http://schemas.openxmlformats.org/officeDocument/2006/relationships/image" Target="../media/image116.png"/><Relationship Id="rId11" Type="http://schemas.openxmlformats.org/officeDocument/2006/relationships/image" Target="../media/image113.jpg"/><Relationship Id="rId22" Type="http://schemas.openxmlformats.org/officeDocument/2006/relationships/image" Target="../media/image111.png"/><Relationship Id="rId10" Type="http://schemas.openxmlformats.org/officeDocument/2006/relationships/image" Target="../media/image98.jpg"/><Relationship Id="rId21" Type="http://schemas.openxmlformats.org/officeDocument/2006/relationships/image" Target="../media/image124.png"/><Relationship Id="rId13" Type="http://schemas.openxmlformats.org/officeDocument/2006/relationships/image" Target="../media/image103.jpg"/><Relationship Id="rId12" Type="http://schemas.openxmlformats.org/officeDocument/2006/relationships/image" Target="../media/image140.jpg"/><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63.png"/><Relationship Id="rId4" Type="http://schemas.openxmlformats.org/officeDocument/2006/relationships/image" Target="../media/image100.jpg"/><Relationship Id="rId9" Type="http://schemas.openxmlformats.org/officeDocument/2006/relationships/image" Target="../media/image95.jpg"/><Relationship Id="rId15" Type="http://schemas.openxmlformats.org/officeDocument/2006/relationships/image" Target="../media/image75.png"/><Relationship Id="rId14" Type="http://schemas.openxmlformats.org/officeDocument/2006/relationships/image" Target="../media/image112.jpg"/><Relationship Id="rId17" Type="http://schemas.openxmlformats.org/officeDocument/2006/relationships/image" Target="../media/image71.png"/><Relationship Id="rId16" Type="http://schemas.openxmlformats.org/officeDocument/2006/relationships/image" Target="../media/image66.png"/><Relationship Id="rId5" Type="http://schemas.openxmlformats.org/officeDocument/2006/relationships/image" Target="../media/image89.jpg"/><Relationship Id="rId19" Type="http://schemas.openxmlformats.org/officeDocument/2006/relationships/image" Target="../media/image74.png"/><Relationship Id="rId6" Type="http://schemas.openxmlformats.org/officeDocument/2006/relationships/image" Target="../media/image99.jpg"/><Relationship Id="rId18" Type="http://schemas.openxmlformats.org/officeDocument/2006/relationships/image" Target="../media/image68.png"/><Relationship Id="rId7" Type="http://schemas.openxmlformats.org/officeDocument/2006/relationships/image" Target="../media/image153.jpg"/><Relationship Id="rId8" Type="http://schemas.openxmlformats.org/officeDocument/2006/relationships/image" Target="../media/image114.jpg"/></Relationships>
</file>

<file path=ppt/slides/_rels/slide14.xml.rels><?xml version="1.0" encoding="UTF-8" standalone="yes"?><Relationships xmlns="http://schemas.openxmlformats.org/package/2006/relationships"><Relationship Id="rId11" Type="http://schemas.openxmlformats.org/officeDocument/2006/relationships/image" Target="../media/image74.png"/><Relationship Id="rId10" Type="http://schemas.openxmlformats.org/officeDocument/2006/relationships/image" Target="../media/image68.png"/><Relationship Id="rId13" Type="http://schemas.openxmlformats.org/officeDocument/2006/relationships/image" Target="../media/image12.png"/><Relationship Id="rId12" Type="http://schemas.openxmlformats.org/officeDocument/2006/relationships/image" Target="../media/image62.png"/><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63.png"/><Relationship Id="rId4" Type="http://schemas.openxmlformats.org/officeDocument/2006/relationships/image" Target="../media/image120.jpg"/><Relationship Id="rId9" Type="http://schemas.openxmlformats.org/officeDocument/2006/relationships/image" Target="../media/image70.png"/><Relationship Id="rId14" Type="http://schemas.openxmlformats.org/officeDocument/2006/relationships/image" Target="../media/image64.png"/><Relationship Id="rId5" Type="http://schemas.openxmlformats.org/officeDocument/2006/relationships/image" Target="../media/image154.jpg"/><Relationship Id="rId6" Type="http://schemas.openxmlformats.org/officeDocument/2006/relationships/image" Target="../media/image125.jpg"/><Relationship Id="rId7" Type="http://schemas.openxmlformats.org/officeDocument/2006/relationships/image" Target="../media/image164.jpg"/><Relationship Id="rId8" Type="http://schemas.openxmlformats.org/officeDocument/2006/relationships/image" Target="../media/image157.png"/></Relationships>
</file>

<file path=ppt/slides/_rels/slide15.xml.rels><?xml version="1.0" encoding="UTF-8" standalone="yes"?><Relationships xmlns="http://schemas.openxmlformats.org/package/2006/relationships"><Relationship Id="rId10" Type="http://schemas.openxmlformats.org/officeDocument/2006/relationships/image" Target="../media/image137.png"/><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63.png"/><Relationship Id="rId4" Type="http://schemas.openxmlformats.org/officeDocument/2006/relationships/image" Target="../media/image146.png"/><Relationship Id="rId9" Type="http://schemas.openxmlformats.org/officeDocument/2006/relationships/image" Target="../media/image143.png"/><Relationship Id="rId5" Type="http://schemas.openxmlformats.org/officeDocument/2006/relationships/image" Target="../media/image129.png"/><Relationship Id="rId6" Type="http://schemas.openxmlformats.org/officeDocument/2006/relationships/image" Target="../media/image119.png"/><Relationship Id="rId7" Type="http://schemas.openxmlformats.org/officeDocument/2006/relationships/image" Target="../media/image139.png"/><Relationship Id="rId8" Type="http://schemas.openxmlformats.org/officeDocument/2006/relationships/image" Target="../media/image1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63.png"/><Relationship Id="rId4" Type="http://schemas.openxmlformats.org/officeDocument/2006/relationships/image" Target="../media/image159.jpg"/><Relationship Id="rId5" Type="http://schemas.openxmlformats.org/officeDocument/2006/relationships/image" Target="../media/image7.png"/></Relationships>
</file>

<file path=ppt/slides/_rels/slide17.xml.rels><?xml version="1.0" encoding="UTF-8" standalone="yes"?><Relationships xmlns="http://schemas.openxmlformats.org/package/2006/relationships"><Relationship Id="rId10" Type="http://schemas.openxmlformats.org/officeDocument/2006/relationships/image" Target="../media/image91.png"/><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63.png"/><Relationship Id="rId4" Type="http://schemas.openxmlformats.org/officeDocument/2006/relationships/image" Target="../media/image3.png"/><Relationship Id="rId9" Type="http://schemas.openxmlformats.org/officeDocument/2006/relationships/image" Target="../media/image85.png"/><Relationship Id="rId5" Type="http://schemas.openxmlformats.org/officeDocument/2006/relationships/image" Target="../media/image10.png"/><Relationship Id="rId6" Type="http://schemas.openxmlformats.org/officeDocument/2006/relationships/image" Target="../media/image2.png"/><Relationship Id="rId7" Type="http://schemas.openxmlformats.org/officeDocument/2006/relationships/image" Target="../media/image94.png"/><Relationship Id="rId8"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63.png"/><Relationship Id="rId4" Type="http://schemas.openxmlformats.org/officeDocument/2006/relationships/image" Target="../media/image134.png"/><Relationship Id="rId5" Type="http://schemas.openxmlformats.org/officeDocument/2006/relationships/image" Target="../media/image131.png"/><Relationship Id="rId6" Type="http://schemas.openxmlformats.org/officeDocument/2006/relationships/image" Target="../media/image156.png"/><Relationship Id="rId7" Type="http://schemas.openxmlformats.org/officeDocument/2006/relationships/image" Target="../media/image41.png"/></Relationships>
</file>

<file path=ppt/slides/_rels/slide19.xml.rels><?xml version="1.0" encoding="UTF-8" standalone="yes"?><Relationships xmlns="http://schemas.openxmlformats.org/package/2006/relationships"><Relationship Id="rId20" Type="http://schemas.openxmlformats.org/officeDocument/2006/relationships/image" Target="../media/image88.png"/><Relationship Id="rId22" Type="http://schemas.openxmlformats.org/officeDocument/2006/relationships/image" Target="../media/image33.png"/><Relationship Id="rId21" Type="http://schemas.openxmlformats.org/officeDocument/2006/relationships/image" Target="../media/image1.png"/><Relationship Id="rId24" Type="http://schemas.openxmlformats.org/officeDocument/2006/relationships/image" Target="../media/image21.png"/><Relationship Id="rId23" Type="http://schemas.openxmlformats.org/officeDocument/2006/relationships/image" Target="../media/image9.png"/><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image" Target="../media/image6.png"/><Relationship Id="rId9" Type="http://schemas.openxmlformats.org/officeDocument/2006/relationships/image" Target="../media/image28.png"/><Relationship Id="rId26" Type="http://schemas.openxmlformats.org/officeDocument/2006/relationships/image" Target="../media/image93.png"/><Relationship Id="rId25" Type="http://schemas.openxmlformats.org/officeDocument/2006/relationships/image" Target="../media/image12.png"/><Relationship Id="rId28" Type="http://schemas.openxmlformats.org/officeDocument/2006/relationships/image" Target="../media/image15.png"/><Relationship Id="rId27" Type="http://schemas.openxmlformats.org/officeDocument/2006/relationships/image" Target="../media/image14.png"/><Relationship Id="rId5" Type="http://schemas.openxmlformats.org/officeDocument/2006/relationships/image" Target="../media/image24.png"/><Relationship Id="rId6" Type="http://schemas.openxmlformats.org/officeDocument/2006/relationships/image" Target="../media/image94.png"/><Relationship Id="rId29" Type="http://schemas.openxmlformats.org/officeDocument/2006/relationships/image" Target="../media/image20.png"/><Relationship Id="rId7" Type="http://schemas.openxmlformats.org/officeDocument/2006/relationships/image" Target="../media/image18.png"/><Relationship Id="rId8" Type="http://schemas.openxmlformats.org/officeDocument/2006/relationships/image" Target="../media/image4.png"/><Relationship Id="rId11" Type="http://schemas.openxmlformats.org/officeDocument/2006/relationships/image" Target="../media/image3.png"/><Relationship Id="rId10" Type="http://schemas.openxmlformats.org/officeDocument/2006/relationships/image" Target="../media/image155.png"/><Relationship Id="rId13" Type="http://schemas.openxmlformats.org/officeDocument/2006/relationships/image" Target="../media/image2.png"/><Relationship Id="rId12" Type="http://schemas.openxmlformats.org/officeDocument/2006/relationships/image" Target="../media/image10.png"/><Relationship Id="rId15" Type="http://schemas.openxmlformats.org/officeDocument/2006/relationships/image" Target="../media/image11.png"/><Relationship Id="rId14" Type="http://schemas.openxmlformats.org/officeDocument/2006/relationships/image" Target="../media/image16.png"/><Relationship Id="rId17" Type="http://schemas.openxmlformats.org/officeDocument/2006/relationships/image" Target="../media/image8.png"/><Relationship Id="rId16" Type="http://schemas.openxmlformats.org/officeDocument/2006/relationships/image" Target="../media/image7.png"/><Relationship Id="rId19" Type="http://schemas.openxmlformats.org/officeDocument/2006/relationships/image" Target="../media/image5.png"/><Relationship Id="rId18"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63.png"/><Relationship Id="rId4" Type="http://schemas.openxmlformats.org/officeDocument/2006/relationships/image" Target="../media/image19.png"/><Relationship Id="rId5" Type="http://schemas.openxmlformats.org/officeDocument/2006/relationships/image" Target="../media/image13.png"/></Relationships>
</file>

<file path=ppt/slides/_rels/slide20.xml.rels><?xml version="1.0" encoding="UTF-8" standalone="yes"?><Relationships xmlns="http://schemas.openxmlformats.org/package/2006/relationships"><Relationship Id="rId20" Type="http://schemas.openxmlformats.org/officeDocument/2006/relationships/image" Target="../media/image111.png"/><Relationship Id="rId22" Type="http://schemas.openxmlformats.org/officeDocument/2006/relationships/image" Target="../media/image70.png"/><Relationship Id="rId21" Type="http://schemas.openxmlformats.org/officeDocument/2006/relationships/image" Target="../media/image157.png"/><Relationship Id="rId23" Type="http://schemas.openxmlformats.org/officeDocument/2006/relationships/image" Target="../media/image81.png"/><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26.png"/><Relationship Id="rId4" Type="http://schemas.openxmlformats.org/officeDocument/2006/relationships/image" Target="../media/image31.png"/><Relationship Id="rId9" Type="http://schemas.openxmlformats.org/officeDocument/2006/relationships/image" Target="../media/image32.png"/><Relationship Id="rId5" Type="http://schemas.openxmlformats.org/officeDocument/2006/relationships/image" Target="../media/image25.png"/><Relationship Id="rId6" Type="http://schemas.openxmlformats.org/officeDocument/2006/relationships/image" Target="../media/image39.png"/><Relationship Id="rId7" Type="http://schemas.openxmlformats.org/officeDocument/2006/relationships/image" Target="../media/image38.png"/><Relationship Id="rId8" Type="http://schemas.openxmlformats.org/officeDocument/2006/relationships/image" Target="../media/image50.png"/><Relationship Id="rId11" Type="http://schemas.openxmlformats.org/officeDocument/2006/relationships/image" Target="../media/image56.png"/><Relationship Id="rId10" Type="http://schemas.openxmlformats.org/officeDocument/2006/relationships/image" Target="../media/image41.png"/><Relationship Id="rId13" Type="http://schemas.openxmlformats.org/officeDocument/2006/relationships/image" Target="../media/image60.png"/><Relationship Id="rId12" Type="http://schemas.openxmlformats.org/officeDocument/2006/relationships/image" Target="../media/image59.png"/><Relationship Id="rId15" Type="http://schemas.openxmlformats.org/officeDocument/2006/relationships/image" Target="../media/image75.png"/><Relationship Id="rId14" Type="http://schemas.openxmlformats.org/officeDocument/2006/relationships/image" Target="../media/image66.png"/><Relationship Id="rId17" Type="http://schemas.openxmlformats.org/officeDocument/2006/relationships/image" Target="../media/image74.png"/><Relationship Id="rId16" Type="http://schemas.openxmlformats.org/officeDocument/2006/relationships/image" Target="../media/image68.png"/><Relationship Id="rId19" Type="http://schemas.openxmlformats.org/officeDocument/2006/relationships/image" Target="../media/image124.png"/><Relationship Id="rId18" Type="http://schemas.openxmlformats.org/officeDocument/2006/relationships/image" Target="../media/image1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63.png"/><Relationship Id="rId4" Type="http://schemas.openxmlformats.org/officeDocument/2006/relationships/image" Target="../media/image162.png"/><Relationship Id="rId9" Type="http://schemas.openxmlformats.org/officeDocument/2006/relationships/image" Target="../media/image85.png"/><Relationship Id="rId5" Type="http://schemas.openxmlformats.org/officeDocument/2006/relationships/image" Target="../media/image161.png"/><Relationship Id="rId6" Type="http://schemas.openxmlformats.org/officeDocument/2006/relationships/image" Target="../media/image163.png"/><Relationship Id="rId7" Type="http://schemas.openxmlformats.org/officeDocument/2006/relationships/image" Target="../media/image160.png"/><Relationship Id="rId8" Type="http://schemas.openxmlformats.org/officeDocument/2006/relationships/image" Target="../media/image4.png"/><Relationship Id="rId11" Type="http://schemas.openxmlformats.org/officeDocument/2006/relationships/image" Target="../media/image94.png"/><Relationship Id="rId10" Type="http://schemas.openxmlformats.org/officeDocument/2006/relationships/image" Target="../media/image9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63.png"/><Relationship Id="rId4" Type="http://schemas.openxmlformats.org/officeDocument/2006/relationships/image" Target="../media/image36.png"/><Relationship Id="rId5" Type="http://schemas.openxmlformats.org/officeDocument/2006/relationships/image" Target="../media/image33.png"/><Relationship Id="rId6" Type="http://schemas.openxmlformats.org/officeDocument/2006/relationships/image" Target="../media/image9.png"/><Relationship Id="rId7"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63.png"/><Relationship Id="rId4" Type="http://schemas.openxmlformats.org/officeDocument/2006/relationships/image" Target="../media/image39.png"/><Relationship Id="rId9"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50.png"/><Relationship Id="rId7" Type="http://schemas.openxmlformats.org/officeDocument/2006/relationships/image" Target="../media/image35.png"/><Relationship Id="rId8"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63.png"/><Relationship Id="rId4" Type="http://schemas.openxmlformats.org/officeDocument/2006/relationships/image" Target="../media/image44.jp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63.png"/><Relationship Id="rId4" Type="http://schemas.openxmlformats.org/officeDocument/2006/relationships/image" Target="../media/image48.png"/><Relationship Id="rId5" Type="http://schemas.openxmlformats.org/officeDocument/2006/relationships/image" Target="../media/image16.png"/><Relationship Id="rId6" Type="http://schemas.openxmlformats.org/officeDocument/2006/relationships/image" Target="../media/image11.png"/><Relationship Id="rId7" Type="http://schemas.openxmlformats.org/officeDocument/2006/relationships/image" Target="../media/image7.png"/><Relationship Id="rId8" Type="http://schemas.openxmlformats.org/officeDocument/2006/relationships/image" Target="../media/image4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63.png"/><Relationship Id="rId4" Type="http://schemas.openxmlformats.org/officeDocument/2006/relationships/image" Target="../media/image5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63.png"/><Relationship Id="rId4" Type="http://schemas.openxmlformats.org/officeDocument/2006/relationships/image" Target="../media/image53.jpg"/><Relationship Id="rId10" Type="http://schemas.openxmlformats.org/officeDocument/2006/relationships/image" Target="../media/image59.png"/><Relationship Id="rId9" Type="http://schemas.openxmlformats.org/officeDocument/2006/relationships/image" Target="../media/image56.png"/><Relationship Id="rId5" Type="http://schemas.openxmlformats.org/officeDocument/2006/relationships/image" Target="../media/image54.png"/><Relationship Id="rId6" Type="http://schemas.openxmlformats.org/officeDocument/2006/relationships/image" Target="../media/image52.png"/><Relationship Id="rId7" Type="http://schemas.openxmlformats.org/officeDocument/2006/relationships/image" Target="../media/image57.png"/><Relationship Id="rId8" Type="http://schemas.openxmlformats.org/officeDocument/2006/relationships/image" Target="../media/image5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63.png"/><Relationship Id="rId4" Type="http://schemas.openxmlformats.org/officeDocument/2006/relationships/image" Target="../media/image21.png"/><Relationship Id="rId5" Type="http://schemas.openxmlformats.org/officeDocument/2006/relationships/image" Target="../media/image60.png"/><Relationship Id="rId6" Type="http://schemas.openxmlformats.org/officeDocument/2006/relationships/image" Target="../media/image62.png"/><Relationship Id="rId7" Type="http://schemas.openxmlformats.org/officeDocument/2006/relationships/image" Target="../media/image12.png"/><Relationship Id="rId8" Type="http://schemas.openxmlformats.org/officeDocument/2006/relationships/image" Target="../media/image6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488BA"/>
            </a:gs>
            <a:gs pos="100000">
              <a:srgbClr val="94B9FF"/>
            </a:gs>
          </a:gsLst>
          <a:path path="circle">
            <a:fillToRect b="100%" r="100%"/>
          </a:path>
          <a:tileRect l="-100%" t="-100%"/>
        </a:gradFill>
      </p:bgPr>
    </p:bg>
    <p:spTree>
      <p:nvGrpSpPr>
        <p:cNvPr id="189" name="Shape 189"/>
        <p:cNvGrpSpPr/>
        <p:nvPr/>
      </p:nvGrpSpPr>
      <p:grpSpPr>
        <a:xfrm>
          <a:off x="0" y="0"/>
          <a:ext cx="0" cy="0"/>
          <a:chOff x="0" y="0"/>
          <a:chExt cx="0" cy="0"/>
        </a:xfrm>
      </p:grpSpPr>
      <p:sp>
        <p:nvSpPr>
          <p:cNvPr id="190" name="Google Shape;190;p23"/>
          <p:cNvSpPr/>
          <p:nvPr/>
        </p:nvSpPr>
        <p:spPr>
          <a:xfrm>
            <a:off x="0" y="-311624"/>
            <a:ext cx="9144000" cy="5702548"/>
          </a:xfrm>
          <a:custGeom>
            <a:rect b="b" l="l" r="r" t="t"/>
            <a:pathLst>
              <a:path extrusionOk="0" h="11405095" w="18288000">
                <a:moveTo>
                  <a:pt x="0" y="0"/>
                </a:moveTo>
                <a:lnTo>
                  <a:pt x="18288000" y="0"/>
                </a:lnTo>
                <a:lnTo>
                  <a:pt x="18288000" y="11405095"/>
                </a:lnTo>
                <a:lnTo>
                  <a:pt x="0" y="11405095"/>
                </a:lnTo>
                <a:lnTo>
                  <a:pt x="0" y="0"/>
                </a:lnTo>
                <a:close/>
              </a:path>
            </a:pathLst>
          </a:custGeom>
          <a:blipFill rotWithShape="1">
            <a:blip r:embed="rId3">
              <a:alphaModFix amt="14000"/>
            </a:blip>
            <a:stretch>
              <a:fillRect b="-3415" l="0" r="0" t="-3415"/>
            </a:stretch>
          </a:blipFill>
          <a:ln>
            <a:noFill/>
          </a:ln>
        </p:spPr>
      </p:sp>
      <p:sp>
        <p:nvSpPr>
          <p:cNvPr id="191" name="Google Shape;191;p23"/>
          <p:cNvSpPr txBox="1"/>
          <p:nvPr/>
        </p:nvSpPr>
        <p:spPr>
          <a:xfrm>
            <a:off x="1336660" y="1619250"/>
            <a:ext cx="6470700" cy="1939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6300" u="none" cap="none" strike="noStrike">
                <a:solidFill>
                  <a:srgbClr val="FFFFFF"/>
                </a:solidFill>
                <a:latin typeface="Paytone One"/>
                <a:ea typeface="Paytone One"/>
                <a:cs typeface="Paytone One"/>
                <a:sym typeface="Paytone One"/>
              </a:rPr>
              <a:t>Elementary Yearbook</a:t>
            </a:r>
            <a:endParaRPr sz="700"/>
          </a:p>
        </p:txBody>
      </p:sp>
      <p:sp>
        <p:nvSpPr>
          <p:cNvPr id="192" name="Google Shape;192;p23"/>
          <p:cNvSpPr/>
          <p:nvPr/>
        </p:nvSpPr>
        <p:spPr>
          <a:xfrm rot="884832">
            <a:off x="5653667" y="3912611"/>
            <a:ext cx="1650084" cy="1429385"/>
          </a:xfrm>
          <a:custGeom>
            <a:rect b="b" l="l" r="r" t="t"/>
            <a:pathLst>
              <a:path extrusionOk="0" h="2858769" w="3300167">
                <a:moveTo>
                  <a:pt x="0" y="0"/>
                </a:moveTo>
                <a:lnTo>
                  <a:pt x="3300166" y="0"/>
                </a:lnTo>
                <a:lnTo>
                  <a:pt x="3300166" y="2858770"/>
                </a:lnTo>
                <a:lnTo>
                  <a:pt x="0" y="2858770"/>
                </a:lnTo>
                <a:lnTo>
                  <a:pt x="0" y="0"/>
                </a:lnTo>
                <a:close/>
              </a:path>
            </a:pathLst>
          </a:custGeom>
          <a:blipFill rotWithShape="1">
            <a:blip r:embed="rId4">
              <a:alphaModFix/>
            </a:blip>
            <a:stretch>
              <a:fillRect b="0" l="0" r="0" t="0"/>
            </a:stretch>
          </a:blipFill>
          <a:ln>
            <a:noFill/>
          </a:ln>
        </p:spPr>
      </p:sp>
      <p:sp>
        <p:nvSpPr>
          <p:cNvPr id="193" name="Google Shape;193;p23"/>
          <p:cNvSpPr/>
          <p:nvPr/>
        </p:nvSpPr>
        <p:spPr>
          <a:xfrm rot="-306172">
            <a:off x="6496967" y="-211131"/>
            <a:ext cx="2455985" cy="4405354"/>
          </a:xfrm>
          <a:custGeom>
            <a:rect b="b" l="l" r="r" t="t"/>
            <a:pathLst>
              <a:path extrusionOk="0" h="8810707" w="4911969">
                <a:moveTo>
                  <a:pt x="0" y="0"/>
                </a:moveTo>
                <a:lnTo>
                  <a:pt x="4911970" y="0"/>
                </a:lnTo>
                <a:lnTo>
                  <a:pt x="4911970" y="8810707"/>
                </a:lnTo>
                <a:lnTo>
                  <a:pt x="0" y="8810707"/>
                </a:lnTo>
                <a:lnTo>
                  <a:pt x="0" y="0"/>
                </a:lnTo>
                <a:close/>
              </a:path>
            </a:pathLst>
          </a:custGeom>
          <a:blipFill rotWithShape="1">
            <a:blip r:embed="rId5">
              <a:alphaModFix/>
            </a:blip>
            <a:stretch>
              <a:fillRect b="0" l="0" r="0" t="0"/>
            </a:stretch>
          </a:blipFill>
          <a:ln>
            <a:noFill/>
          </a:ln>
        </p:spPr>
      </p:sp>
      <p:sp>
        <p:nvSpPr>
          <p:cNvPr id="194" name="Google Shape;194;p23"/>
          <p:cNvSpPr/>
          <p:nvPr/>
        </p:nvSpPr>
        <p:spPr>
          <a:xfrm rot="-3213948">
            <a:off x="-29330" y="2593213"/>
            <a:ext cx="2396272" cy="2473571"/>
          </a:xfrm>
          <a:custGeom>
            <a:rect b="b" l="l" r="r" t="t"/>
            <a:pathLst>
              <a:path extrusionOk="0" h="4947141" w="4792543">
                <a:moveTo>
                  <a:pt x="0" y="0"/>
                </a:moveTo>
                <a:lnTo>
                  <a:pt x="4792543" y="0"/>
                </a:lnTo>
                <a:lnTo>
                  <a:pt x="4792543" y="4947141"/>
                </a:lnTo>
                <a:lnTo>
                  <a:pt x="0" y="4947141"/>
                </a:lnTo>
                <a:lnTo>
                  <a:pt x="0" y="0"/>
                </a:lnTo>
                <a:close/>
              </a:path>
            </a:pathLst>
          </a:custGeom>
          <a:blipFill rotWithShape="1">
            <a:blip r:embed="rId6">
              <a:alphaModFix/>
            </a:blip>
            <a:stretch>
              <a:fillRect b="0" l="0" r="0" t="0"/>
            </a:stretch>
          </a:blipFill>
          <a:ln>
            <a:noFill/>
          </a:ln>
        </p:spPr>
      </p:sp>
      <p:sp>
        <p:nvSpPr>
          <p:cNvPr id="195" name="Google Shape;195;p23"/>
          <p:cNvSpPr/>
          <p:nvPr/>
        </p:nvSpPr>
        <p:spPr>
          <a:xfrm rot="6702544">
            <a:off x="800263" y="-57724"/>
            <a:ext cx="838038" cy="1611612"/>
          </a:xfrm>
          <a:custGeom>
            <a:rect b="b" l="l" r="r" t="t"/>
            <a:pathLst>
              <a:path extrusionOk="0" h="3223223" w="1676076">
                <a:moveTo>
                  <a:pt x="0" y="0"/>
                </a:moveTo>
                <a:lnTo>
                  <a:pt x="1676076" y="0"/>
                </a:lnTo>
                <a:lnTo>
                  <a:pt x="1676076" y="3223223"/>
                </a:lnTo>
                <a:lnTo>
                  <a:pt x="0" y="3223223"/>
                </a:lnTo>
                <a:lnTo>
                  <a:pt x="0" y="0"/>
                </a:lnTo>
                <a:close/>
              </a:path>
            </a:pathLst>
          </a:custGeom>
          <a:blipFill rotWithShape="1">
            <a:blip r:embed="rId7">
              <a:alphaModFix/>
            </a:blip>
            <a:stretch>
              <a:fillRect b="0" l="0" r="0" t="0"/>
            </a:stretch>
          </a:blipFill>
          <a:ln>
            <a:noFill/>
          </a:ln>
        </p:spPr>
      </p:sp>
      <p:sp>
        <p:nvSpPr>
          <p:cNvPr id="196" name="Google Shape;196;p23"/>
          <p:cNvSpPr/>
          <p:nvPr/>
        </p:nvSpPr>
        <p:spPr>
          <a:xfrm rot="-2811437">
            <a:off x="3237073" y="3852271"/>
            <a:ext cx="1525428" cy="1445342"/>
          </a:xfrm>
          <a:custGeom>
            <a:rect b="b" l="l" r="r" t="t"/>
            <a:pathLst>
              <a:path extrusionOk="0" h="2890685" w="3050855">
                <a:moveTo>
                  <a:pt x="0" y="0"/>
                </a:moveTo>
                <a:lnTo>
                  <a:pt x="3050856" y="0"/>
                </a:lnTo>
                <a:lnTo>
                  <a:pt x="3050856" y="2890685"/>
                </a:lnTo>
                <a:lnTo>
                  <a:pt x="0" y="2890685"/>
                </a:lnTo>
                <a:lnTo>
                  <a:pt x="0" y="0"/>
                </a:lnTo>
                <a:close/>
              </a:path>
            </a:pathLst>
          </a:custGeom>
          <a:blipFill rotWithShape="1">
            <a:blip r:embed="rId8">
              <a:alphaModFix/>
            </a:blip>
            <a:stretch>
              <a:fillRect b="0" l="0" r="0" t="0"/>
            </a:stretch>
          </a:blipFill>
          <a:ln>
            <a:noFill/>
          </a:ln>
        </p:spPr>
      </p:sp>
      <p:sp>
        <p:nvSpPr>
          <p:cNvPr id="197" name="Google Shape;197;p23"/>
          <p:cNvSpPr/>
          <p:nvPr/>
        </p:nvSpPr>
        <p:spPr>
          <a:xfrm>
            <a:off x="5144613" y="215335"/>
            <a:ext cx="901674" cy="1065493"/>
          </a:xfrm>
          <a:custGeom>
            <a:rect b="b" l="l" r="r" t="t"/>
            <a:pathLst>
              <a:path extrusionOk="0" h="2130986" w="1803347">
                <a:moveTo>
                  <a:pt x="0" y="0"/>
                </a:moveTo>
                <a:lnTo>
                  <a:pt x="1803347" y="0"/>
                </a:lnTo>
                <a:lnTo>
                  <a:pt x="1803347" y="2130986"/>
                </a:lnTo>
                <a:lnTo>
                  <a:pt x="0" y="2130986"/>
                </a:lnTo>
                <a:lnTo>
                  <a:pt x="0" y="0"/>
                </a:lnTo>
                <a:close/>
              </a:path>
            </a:pathLst>
          </a:custGeom>
          <a:blipFill rotWithShape="1">
            <a:blip r:embed="rId9">
              <a:alphaModFix/>
            </a:blip>
            <a:stretch>
              <a:fillRect b="0" l="0" r="0" t="0"/>
            </a:stretch>
          </a:blipFill>
          <a:ln>
            <a:noFill/>
          </a:ln>
        </p:spPr>
      </p:sp>
      <p:sp>
        <p:nvSpPr>
          <p:cNvPr id="198" name="Google Shape;198;p23"/>
          <p:cNvSpPr/>
          <p:nvPr/>
        </p:nvSpPr>
        <p:spPr>
          <a:xfrm rot="10561738">
            <a:off x="2528822" y="-578178"/>
            <a:ext cx="1907734" cy="2366182"/>
          </a:xfrm>
          <a:custGeom>
            <a:rect b="b" l="l" r="r" t="t"/>
            <a:pathLst>
              <a:path extrusionOk="0" h="4732364" w="3815468">
                <a:moveTo>
                  <a:pt x="0" y="0"/>
                </a:moveTo>
                <a:lnTo>
                  <a:pt x="3815468" y="0"/>
                </a:lnTo>
                <a:lnTo>
                  <a:pt x="3815468" y="4732364"/>
                </a:lnTo>
                <a:lnTo>
                  <a:pt x="0" y="4732364"/>
                </a:lnTo>
                <a:lnTo>
                  <a:pt x="0" y="0"/>
                </a:lnTo>
                <a:close/>
              </a:path>
            </a:pathLst>
          </a:custGeom>
          <a:blipFill rotWithShape="1">
            <a:blip r:embed="rId10">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488BA"/>
            </a:gs>
            <a:gs pos="100000">
              <a:srgbClr val="94B9FF"/>
            </a:gs>
          </a:gsLst>
          <a:path path="circle">
            <a:fillToRect b="100%" r="100%"/>
          </a:path>
          <a:tileRect l="-100%" t="-100%"/>
        </a:gradFill>
      </p:bgPr>
    </p:bg>
    <p:spTree>
      <p:nvGrpSpPr>
        <p:cNvPr id="367" name="Shape 367"/>
        <p:cNvGrpSpPr/>
        <p:nvPr/>
      </p:nvGrpSpPr>
      <p:grpSpPr>
        <a:xfrm>
          <a:off x="0" y="0"/>
          <a:ext cx="0" cy="0"/>
          <a:chOff x="0" y="0"/>
          <a:chExt cx="0" cy="0"/>
        </a:xfrm>
      </p:grpSpPr>
      <p:grpSp>
        <p:nvGrpSpPr>
          <p:cNvPr id="368" name="Google Shape;368;p32"/>
          <p:cNvGrpSpPr/>
          <p:nvPr/>
        </p:nvGrpSpPr>
        <p:grpSpPr>
          <a:xfrm rot="68343">
            <a:off x="294794" y="-436536"/>
            <a:ext cx="8559171" cy="5941900"/>
            <a:chOff x="0" y="-638273"/>
            <a:chExt cx="22824455" cy="15845066"/>
          </a:xfrm>
        </p:grpSpPr>
        <p:grpSp>
          <p:nvGrpSpPr>
            <p:cNvPr id="369" name="Google Shape;369;p32"/>
            <p:cNvGrpSpPr/>
            <p:nvPr/>
          </p:nvGrpSpPr>
          <p:grpSpPr>
            <a:xfrm>
              <a:off x="0" y="-638273"/>
              <a:ext cx="22824455" cy="15845066"/>
              <a:chOff x="0" y="-47625"/>
              <a:chExt cx="1703057" cy="1182286"/>
            </a:xfrm>
          </p:grpSpPr>
          <p:sp>
            <p:nvSpPr>
              <p:cNvPr id="370" name="Google Shape;370;p32"/>
              <p:cNvSpPr/>
              <p:nvPr/>
            </p:nvSpPr>
            <p:spPr>
              <a:xfrm>
                <a:off x="0" y="0"/>
                <a:ext cx="1703057" cy="1134661"/>
              </a:xfrm>
              <a:custGeom>
                <a:rect b="b" l="l" r="r" t="t"/>
                <a:pathLst>
                  <a:path extrusionOk="0" h="1134661" w="1703057">
                    <a:moveTo>
                      <a:pt x="0" y="0"/>
                    </a:moveTo>
                    <a:lnTo>
                      <a:pt x="1703057" y="0"/>
                    </a:lnTo>
                    <a:lnTo>
                      <a:pt x="1703057" y="1134661"/>
                    </a:lnTo>
                    <a:lnTo>
                      <a:pt x="0" y="1134661"/>
                    </a:lnTo>
                    <a:close/>
                  </a:path>
                </a:pathLst>
              </a:custGeom>
              <a:solidFill>
                <a:srgbClr val="FFFFFF"/>
              </a:solidFill>
              <a:ln>
                <a:noFill/>
              </a:ln>
            </p:spPr>
          </p:sp>
          <p:sp>
            <p:nvSpPr>
              <p:cNvPr id="371" name="Google Shape;371;p32"/>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72" name="Google Shape;372;p32"/>
            <p:cNvSpPr/>
            <p:nvPr/>
          </p:nvSpPr>
          <p:spPr>
            <a:xfrm>
              <a:off x="0" y="0"/>
              <a:ext cx="22824455" cy="15206793"/>
            </a:xfrm>
            <a:custGeom>
              <a:rect b="b" l="l" r="r" t="t"/>
              <a:pathLst>
                <a:path extrusionOk="0" h="15206793" w="22824455">
                  <a:moveTo>
                    <a:pt x="0" y="0"/>
                  </a:moveTo>
                  <a:lnTo>
                    <a:pt x="22824455" y="0"/>
                  </a:lnTo>
                  <a:lnTo>
                    <a:pt x="22824455" y="15206793"/>
                  </a:lnTo>
                  <a:lnTo>
                    <a:pt x="0" y="15206793"/>
                  </a:lnTo>
                  <a:lnTo>
                    <a:pt x="0" y="0"/>
                  </a:lnTo>
                  <a:close/>
                </a:path>
              </a:pathLst>
            </a:custGeom>
            <a:blipFill rotWithShape="1">
              <a:blip r:embed="rId3">
                <a:alphaModFix amt="14000"/>
              </a:blip>
              <a:stretch>
                <a:fillRect b="0" l="0" r="0" t="0"/>
              </a:stretch>
            </a:blipFill>
            <a:ln>
              <a:noFill/>
            </a:ln>
          </p:spPr>
        </p:sp>
      </p:grpSp>
      <p:sp>
        <p:nvSpPr>
          <p:cNvPr id="373" name="Google Shape;373;p32"/>
          <p:cNvSpPr/>
          <p:nvPr/>
        </p:nvSpPr>
        <p:spPr>
          <a:xfrm>
            <a:off x="1465460" y="1703642"/>
            <a:ext cx="1214864" cy="1365883"/>
          </a:xfrm>
          <a:custGeom>
            <a:rect b="b" l="l" r="r" t="t"/>
            <a:pathLst>
              <a:path extrusionOk="0" h="2731766" w="2429727">
                <a:moveTo>
                  <a:pt x="0" y="0"/>
                </a:moveTo>
                <a:lnTo>
                  <a:pt x="2429728" y="0"/>
                </a:lnTo>
                <a:lnTo>
                  <a:pt x="2429728" y="2731766"/>
                </a:lnTo>
                <a:lnTo>
                  <a:pt x="0" y="2731766"/>
                </a:lnTo>
                <a:lnTo>
                  <a:pt x="0" y="0"/>
                </a:lnTo>
                <a:close/>
              </a:path>
            </a:pathLst>
          </a:custGeom>
          <a:blipFill rotWithShape="1">
            <a:blip r:embed="rId4">
              <a:alphaModFix/>
            </a:blip>
            <a:stretch>
              <a:fillRect b="0" l="-68750" r="0" t="0"/>
            </a:stretch>
          </a:blipFill>
          <a:ln>
            <a:noFill/>
          </a:ln>
        </p:spPr>
      </p:sp>
      <p:sp>
        <p:nvSpPr>
          <p:cNvPr id="374" name="Google Shape;374;p32"/>
          <p:cNvSpPr/>
          <p:nvPr/>
        </p:nvSpPr>
        <p:spPr>
          <a:xfrm>
            <a:off x="3129942" y="1703642"/>
            <a:ext cx="1214864" cy="1365883"/>
          </a:xfrm>
          <a:custGeom>
            <a:rect b="b" l="l" r="r" t="t"/>
            <a:pathLst>
              <a:path extrusionOk="0" h="2731766" w="2429727">
                <a:moveTo>
                  <a:pt x="0" y="0"/>
                </a:moveTo>
                <a:lnTo>
                  <a:pt x="2429727" y="0"/>
                </a:lnTo>
                <a:lnTo>
                  <a:pt x="2429727" y="2731766"/>
                </a:lnTo>
                <a:lnTo>
                  <a:pt x="0" y="2731766"/>
                </a:lnTo>
                <a:lnTo>
                  <a:pt x="0" y="0"/>
                </a:lnTo>
                <a:close/>
              </a:path>
            </a:pathLst>
          </a:custGeom>
          <a:blipFill rotWithShape="1">
            <a:blip r:embed="rId5">
              <a:alphaModFix/>
            </a:blip>
            <a:stretch>
              <a:fillRect b="0" l="-68432" r="0" t="0"/>
            </a:stretch>
          </a:blipFill>
          <a:ln>
            <a:noFill/>
          </a:ln>
        </p:spPr>
      </p:sp>
      <p:sp>
        <p:nvSpPr>
          <p:cNvPr id="375" name="Google Shape;375;p32"/>
          <p:cNvSpPr/>
          <p:nvPr/>
        </p:nvSpPr>
        <p:spPr>
          <a:xfrm>
            <a:off x="4761704" y="1703642"/>
            <a:ext cx="1214864" cy="1365883"/>
          </a:xfrm>
          <a:custGeom>
            <a:rect b="b" l="l" r="r" t="t"/>
            <a:pathLst>
              <a:path extrusionOk="0" h="2731766" w="2429727">
                <a:moveTo>
                  <a:pt x="0" y="0"/>
                </a:moveTo>
                <a:lnTo>
                  <a:pt x="2429727" y="0"/>
                </a:lnTo>
                <a:lnTo>
                  <a:pt x="2429727" y="2731766"/>
                </a:lnTo>
                <a:lnTo>
                  <a:pt x="0" y="2731766"/>
                </a:lnTo>
                <a:lnTo>
                  <a:pt x="0" y="0"/>
                </a:lnTo>
                <a:close/>
              </a:path>
            </a:pathLst>
          </a:custGeom>
          <a:blipFill rotWithShape="1">
            <a:blip r:embed="rId6">
              <a:alphaModFix/>
            </a:blip>
            <a:stretch>
              <a:fillRect b="0" l="-2894" r="-96977" t="0"/>
            </a:stretch>
          </a:blipFill>
          <a:ln>
            <a:noFill/>
          </a:ln>
        </p:spPr>
      </p:sp>
      <p:sp>
        <p:nvSpPr>
          <p:cNvPr id="376" name="Google Shape;376;p32"/>
          <p:cNvSpPr/>
          <p:nvPr/>
        </p:nvSpPr>
        <p:spPr>
          <a:xfrm>
            <a:off x="6458906" y="1703642"/>
            <a:ext cx="1214863" cy="1365883"/>
          </a:xfrm>
          <a:custGeom>
            <a:rect b="b" l="l" r="r" t="t"/>
            <a:pathLst>
              <a:path extrusionOk="0" h="2731766" w="2429727">
                <a:moveTo>
                  <a:pt x="0" y="0"/>
                </a:moveTo>
                <a:lnTo>
                  <a:pt x="2429727" y="0"/>
                </a:lnTo>
                <a:lnTo>
                  <a:pt x="2429727" y="2731766"/>
                </a:lnTo>
                <a:lnTo>
                  <a:pt x="0" y="2731766"/>
                </a:lnTo>
                <a:lnTo>
                  <a:pt x="0" y="0"/>
                </a:lnTo>
                <a:close/>
              </a:path>
            </a:pathLst>
          </a:custGeom>
          <a:blipFill rotWithShape="1">
            <a:blip r:embed="rId7">
              <a:alphaModFix/>
            </a:blip>
            <a:stretch>
              <a:fillRect b="0" l="-20903" r="-47525" t="0"/>
            </a:stretch>
          </a:blipFill>
          <a:ln>
            <a:noFill/>
          </a:ln>
        </p:spPr>
      </p:sp>
      <p:sp>
        <p:nvSpPr>
          <p:cNvPr id="377" name="Google Shape;377;p32"/>
          <p:cNvSpPr/>
          <p:nvPr/>
        </p:nvSpPr>
        <p:spPr>
          <a:xfrm rot="-396689">
            <a:off x="6998067" y="2955664"/>
            <a:ext cx="994023" cy="227721"/>
          </a:xfrm>
          <a:custGeom>
            <a:rect b="b" l="l" r="r" t="t"/>
            <a:pathLst>
              <a:path extrusionOk="0" h="455443" w="1988046">
                <a:moveTo>
                  <a:pt x="0" y="0"/>
                </a:moveTo>
                <a:lnTo>
                  <a:pt x="1988046" y="0"/>
                </a:lnTo>
                <a:lnTo>
                  <a:pt x="1988046" y="455443"/>
                </a:lnTo>
                <a:lnTo>
                  <a:pt x="0" y="455443"/>
                </a:lnTo>
                <a:lnTo>
                  <a:pt x="0" y="0"/>
                </a:lnTo>
                <a:close/>
              </a:path>
            </a:pathLst>
          </a:custGeom>
          <a:blipFill rotWithShape="1">
            <a:blip r:embed="rId8">
              <a:alphaModFix/>
            </a:blip>
            <a:stretch>
              <a:fillRect b="0" l="0" r="0" t="0"/>
            </a:stretch>
          </a:blipFill>
          <a:ln>
            <a:noFill/>
          </a:ln>
        </p:spPr>
      </p:sp>
      <p:sp>
        <p:nvSpPr>
          <p:cNvPr id="378" name="Google Shape;378;p32"/>
          <p:cNvSpPr/>
          <p:nvPr/>
        </p:nvSpPr>
        <p:spPr>
          <a:xfrm>
            <a:off x="1465460" y="3263267"/>
            <a:ext cx="1214864" cy="1365883"/>
          </a:xfrm>
          <a:custGeom>
            <a:rect b="b" l="l" r="r" t="t"/>
            <a:pathLst>
              <a:path extrusionOk="0" h="2731766" w="2429727">
                <a:moveTo>
                  <a:pt x="0" y="0"/>
                </a:moveTo>
                <a:lnTo>
                  <a:pt x="2429728" y="0"/>
                </a:lnTo>
                <a:lnTo>
                  <a:pt x="2429728" y="2731766"/>
                </a:lnTo>
                <a:lnTo>
                  <a:pt x="0" y="2731766"/>
                </a:lnTo>
                <a:lnTo>
                  <a:pt x="0" y="0"/>
                </a:lnTo>
                <a:close/>
              </a:path>
            </a:pathLst>
          </a:custGeom>
          <a:blipFill rotWithShape="1">
            <a:blip r:embed="rId9">
              <a:alphaModFix/>
            </a:blip>
            <a:stretch>
              <a:fillRect b="0" l="0" r="-68750" t="0"/>
            </a:stretch>
          </a:blipFill>
          <a:ln>
            <a:noFill/>
          </a:ln>
        </p:spPr>
      </p:sp>
      <p:sp>
        <p:nvSpPr>
          <p:cNvPr id="379" name="Google Shape;379;p32"/>
          <p:cNvSpPr/>
          <p:nvPr/>
        </p:nvSpPr>
        <p:spPr>
          <a:xfrm>
            <a:off x="3129942" y="3263267"/>
            <a:ext cx="1214864" cy="1365883"/>
          </a:xfrm>
          <a:custGeom>
            <a:rect b="b" l="l" r="r" t="t"/>
            <a:pathLst>
              <a:path extrusionOk="0" h="2731766" w="2429727">
                <a:moveTo>
                  <a:pt x="0" y="0"/>
                </a:moveTo>
                <a:lnTo>
                  <a:pt x="2429727" y="0"/>
                </a:lnTo>
                <a:lnTo>
                  <a:pt x="2429727" y="2731766"/>
                </a:lnTo>
                <a:lnTo>
                  <a:pt x="0" y="2731766"/>
                </a:lnTo>
                <a:lnTo>
                  <a:pt x="0" y="0"/>
                </a:lnTo>
                <a:close/>
              </a:path>
            </a:pathLst>
          </a:custGeom>
          <a:blipFill rotWithShape="1">
            <a:blip r:embed="rId10">
              <a:alphaModFix/>
            </a:blip>
            <a:stretch>
              <a:fillRect b="0" l="-68432" r="0" t="0"/>
            </a:stretch>
          </a:blipFill>
          <a:ln>
            <a:noFill/>
          </a:ln>
        </p:spPr>
      </p:sp>
      <p:sp>
        <p:nvSpPr>
          <p:cNvPr id="380" name="Google Shape;380;p32"/>
          <p:cNvSpPr/>
          <p:nvPr/>
        </p:nvSpPr>
        <p:spPr>
          <a:xfrm>
            <a:off x="2993615" y="4517950"/>
            <a:ext cx="1026946" cy="236197"/>
          </a:xfrm>
          <a:custGeom>
            <a:rect b="b" l="l" r="r" t="t"/>
            <a:pathLst>
              <a:path extrusionOk="0" h="472395" w="2053892">
                <a:moveTo>
                  <a:pt x="0" y="0"/>
                </a:moveTo>
                <a:lnTo>
                  <a:pt x="2053891" y="0"/>
                </a:lnTo>
                <a:lnTo>
                  <a:pt x="2053891" y="472395"/>
                </a:lnTo>
                <a:lnTo>
                  <a:pt x="0" y="472395"/>
                </a:lnTo>
                <a:lnTo>
                  <a:pt x="0" y="0"/>
                </a:lnTo>
                <a:close/>
              </a:path>
            </a:pathLst>
          </a:custGeom>
          <a:blipFill rotWithShape="1">
            <a:blip r:embed="rId11">
              <a:alphaModFix/>
            </a:blip>
            <a:stretch>
              <a:fillRect b="0" l="0" r="0" t="0"/>
            </a:stretch>
          </a:blipFill>
          <a:ln>
            <a:noFill/>
          </a:ln>
        </p:spPr>
      </p:sp>
      <p:sp>
        <p:nvSpPr>
          <p:cNvPr id="381" name="Google Shape;381;p32"/>
          <p:cNvSpPr/>
          <p:nvPr/>
        </p:nvSpPr>
        <p:spPr>
          <a:xfrm>
            <a:off x="4761704" y="3263267"/>
            <a:ext cx="1214864" cy="1365883"/>
          </a:xfrm>
          <a:custGeom>
            <a:rect b="b" l="l" r="r" t="t"/>
            <a:pathLst>
              <a:path extrusionOk="0" h="2731766" w="2429727">
                <a:moveTo>
                  <a:pt x="0" y="0"/>
                </a:moveTo>
                <a:lnTo>
                  <a:pt x="2429727" y="0"/>
                </a:lnTo>
                <a:lnTo>
                  <a:pt x="2429727" y="2731766"/>
                </a:lnTo>
                <a:lnTo>
                  <a:pt x="0" y="2731766"/>
                </a:lnTo>
                <a:lnTo>
                  <a:pt x="0" y="0"/>
                </a:lnTo>
                <a:close/>
              </a:path>
            </a:pathLst>
          </a:custGeom>
          <a:blipFill rotWithShape="1">
            <a:blip r:embed="rId12">
              <a:alphaModFix/>
            </a:blip>
            <a:stretch>
              <a:fillRect b="-16748" l="0" r="0" t="-16748"/>
            </a:stretch>
          </a:blipFill>
          <a:ln>
            <a:noFill/>
          </a:ln>
        </p:spPr>
      </p:sp>
      <p:sp>
        <p:nvSpPr>
          <p:cNvPr id="382" name="Google Shape;382;p32"/>
          <p:cNvSpPr/>
          <p:nvPr/>
        </p:nvSpPr>
        <p:spPr>
          <a:xfrm>
            <a:off x="6458906" y="3263267"/>
            <a:ext cx="1214863" cy="1365883"/>
          </a:xfrm>
          <a:custGeom>
            <a:rect b="b" l="l" r="r" t="t"/>
            <a:pathLst>
              <a:path extrusionOk="0" h="2731766" w="2429727">
                <a:moveTo>
                  <a:pt x="0" y="0"/>
                </a:moveTo>
                <a:lnTo>
                  <a:pt x="2429727" y="0"/>
                </a:lnTo>
                <a:lnTo>
                  <a:pt x="2429727" y="2731766"/>
                </a:lnTo>
                <a:lnTo>
                  <a:pt x="0" y="2731766"/>
                </a:lnTo>
                <a:lnTo>
                  <a:pt x="0" y="0"/>
                </a:lnTo>
                <a:close/>
              </a:path>
            </a:pathLst>
          </a:custGeom>
          <a:blipFill rotWithShape="1">
            <a:blip r:embed="rId13">
              <a:alphaModFix/>
            </a:blip>
            <a:stretch>
              <a:fillRect b="0" l="-34373" r="-34371" t="0"/>
            </a:stretch>
          </a:blipFill>
          <a:ln>
            <a:noFill/>
          </a:ln>
        </p:spPr>
      </p:sp>
      <p:sp>
        <p:nvSpPr>
          <p:cNvPr id="383" name="Google Shape;383;p32"/>
          <p:cNvSpPr/>
          <p:nvPr/>
        </p:nvSpPr>
        <p:spPr>
          <a:xfrm flipH="1" rot="5400000">
            <a:off x="6667867" y="3582610"/>
            <a:ext cx="1161034" cy="1161033"/>
          </a:xfrm>
          <a:custGeom>
            <a:rect b="b" l="l" r="r" t="t"/>
            <a:pathLst>
              <a:path extrusionOk="0" h="2322067" w="2322067">
                <a:moveTo>
                  <a:pt x="2322067" y="0"/>
                </a:moveTo>
                <a:lnTo>
                  <a:pt x="0" y="0"/>
                </a:lnTo>
                <a:lnTo>
                  <a:pt x="0" y="2322067"/>
                </a:lnTo>
                <a:lnTo>
                  <a:pt x="2322067" y="2322067"/>
                </a:lnTo>
                <a:lnTo>
                  <a:pt x="2322067" y="0"/>
                </a:lnTo>
                <a:close/>
              </a:path>
            </a:pathLst>
          </a:custGeom>
          <a:blipFill rotWithShape="1">
            <a:blip r:embed="rId14">
              <a:alphaModFix/>
            </a:blip>
            <a:stretch>
              <a:fillRect b="0" l="0" r="0" t="0"/>
            </a:stretch>
          </a:blipFill>
          <a:ln>
            <a:noFill/>
          </a:ln>
        </p:spPr>
      </p:sp>
      <p:sp>
        <p:nvSpPr>
          <p:cNvPr id="384" name="Google Shape;384;p32"/>
          <p:cNvSpPr/>
          <p:nvPr/>
        </p:nvSpPr>
        <p:spPr>
          <a:xfrm rot="1125451">
            <a:off x="1221862" y="4460593"/>
            <a:ext cx="1019979" cy="234595"/>
          </a:xfrm>
          <a:custGeom>
            <a:rect b="b" l="l" r="r" t="t"/>
            <a:pathLst>
              <a:path extrusionOk="0" h="469190" w="2039957">
                <a:moveTo>
                  <a:pt x="0" y="0"/>
                </a:moveTo>
                <a:lnTo>
                  <a:pt x="2039957" y="0"/>
                </a:lnTo>
                <a:lnTo>
                  <a:pt x="2039957" y="469191"/>
                </a:lnTo>
                <a:lnTo>
                  <a:pt x="0" y="469191"/>
                </a:lnTo>
                <a:lnTo>
                  <a:pt x="0" y="0"/>
                </a:lnTo>
                <a:close/>
              </a:path>
            </a:pathLst>
          </a:custGeom>
          <a:blipFill rotWithShape="1">
            <a:blip r:embed="rId15">
              <a:alphaModFix/>
            </a:blip>
            <a:stretch>
              <a:fillRect b="0" l="0" r="0" t="0"/>
            </a:stretch>
          </a:blipFill>
          <a:ln>
            <a:noFill/>
          </a:ln>
        </p:spPr>
      </p:sp>
      <p:sp>
        <p:nvSpPr>
          <p:cNvPr id="385" name="Google Shape;385;p32"/>
          <p:cNvSpPr/>
          <p:nvPr/>
        </p:nvSpPr>
        <p:spPr>
          <a:xfrm rot="-239073">
            <a:off x="5488648" y="4543972"/>
            <a:ext cx="754999" cy="173649"/>
          </a:xfrm>
          <a:custGeom>
            <a:rect b="b" l="l" r="r" t="t"/>
            <a:pathLst>
              <a:path extrusionOk="0" h="347299" w="1509997">
                <a:moveTo>
                  <a:pt x="0" y="0"/>
                </a:moveTo>
                <a:lnTo>
                  <a:pt x="1509997" y="0"/>
                </a:lnTo>
                <a:lnTo>
                  <a:pt x="1509997" y="347299"/>
                </a:lnTo>
                <a:lnTo>
                  <a:pt x="0" y="347299"/>
                </a:lnTo>
                <a:lnTo>
                  <a:pt x="0" y="0"/>
                </a:lnTo>
                <a:close/>
              </a:path>
            </a:pathLst>
          </a:custGeom>
          <a:blipFill rotWithShape="1">
            <a:blip r:embed="rId16">
              <a:alphaModFix/>
            </a:blip>
            <a:stretch>
              <a:fillRect b="0" l="0" r="0" t="0"/>
            </a:stretch>
          </a:blipFill>
          <a:ln>
            <a:noFill/>
          </a:ln>
        </p:spPr>
      </p:sp>
      <p:sp>
        <p:nvSpPr>
          <p:cNvPr id="386" name="Google Shape;386;p32"/>
          <p:cNvSpPr/>
          <p:nvPr/>
        </p:nvSpPr>
        <p:spPr>
          <a:xfrm>
            <a:off x="1403354" y="1541556"/>
            <a:ext cx="1136039" cy="1136039"/>
          </a:xfrm>
          <a:custGeom>
            <a:rect b="b" l="l" r="r" t="t"/>
            <a:pathLst>
              <a:path extrusionOk="0" h="2272078" w="2272078">
                <a:moveTo>
                  <a:pt x="0" y="0"/>
                </a:moveTo>
                <a:lnTo>
                  <a:pt x="2272077" y="0"/>
                </a:lnTo>
                <a:lnTo>
                  <a:pt x="2272077" y="2272077"/>
                </a:lnTo>
                <a:lnTo>
                  <a:pt x="0" y="2272077"/>
                </a:lnTo>
                <a:lnTo>
                  <a:pt x="0" y="0"/>
                </a:lnTo>
                <a:close/>
              </a:path>
            </a:pathLst>
          </a:custGeom>
          <a:blipFill rotWithShape="1">
            <a:blip r:embed="rId17">
              <a:alphaModFix/>
            </a:blip>
            <a:stretch>
              <a:fillRect b="0" l="0" r="0" t="0"/>
            </a:stretch>
          </a:blipFill>
          <a:ln>
            <a:noFill/>
          </a:ln>
        </p:spPr>
      </p:sp>
      <p:sp>
        <p:nvSpPr>
          <p:cNvPr id="387" name="Google Shape;387;p32"/>
          <p:cNvSpPr txBox="1"/>
          <p:nvPr/>
        </p:nvSpPr>
        <p:spPr>
          <a:xfrm>
            <a:off x="514350" y="514350"/>
            <a:ext cx="8115300" cy="571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3800" u="none" cap="none" strike="noStrike">
                <a:solidFill>
                  <a:srgbClr val="FF4F63"/>
                </a:solidFill>
                <a:latin typeface="Paytone One"/>
                <a:ea typeface="Paytone One"/>
                <a:cs typeface="Paytone One"/>
                <a:sym typeface="Paytone One"/>
              </a:rPr>
              <a:t>Highlights of the Year</a:t>
            </a:r>
            <a:endParaRPr sz="700"/>
          </a:p>
        </p:txBody>
      </p:sp>
      <p:sp>
        <p:nvSpPr>
          <p:cNvPr id="388" name="Google Shape;388;p32"/>
          <p:cNvSpPr/>
          <p:nvPr/>
        </p:nvSpPr>
        <p:spPr>
          <a:xfrm rot="2261862">
            <a:off x="3793095" y="1704246"/>
            <a:ext cx="792059" cy="182174"/>
          </a:xfrm>
          <a:custGeom>
            <a:rect b="b" l="l" r="r" t="t"/>
            <a:pathLst>
              <a:path extrusionOk="0" h="364347" w="1584118">
                <a:moveTo>
                  <a:pt x="0" y="0"/>
                </a:moveTo>
                <a:lnTo>
                  <a:pt x="1584119" y="0"/>
                </a:lnTo>
                <a:lnTo>
                  <a:pt x="1584119" y="364347"/>
                </a:lnTo>
                <a:lnTo>
                  <a:pt x="0" y="364347"/>
                </a:lnTo>
                <a:lnTo>
                  <a:pt x="0" y="0"/>
                </a:lnTo>
                <a:close/>
              </a:path>
            </a:pathLst>
          </a:custGeom>
          <a:blipFill rotWithShape="1">
            <a:blip r:embed="rId18">
              <a:alphaModFix/>
            </a:blip>
            <a:stretch>
              <a:fillRect b="0" l="0" r="0" t="0"/>
            </a:stretch>
          </a:blipFill>
          <a:ln>
            <a:noFill/>
          </a:ln>
        </p:spPr>
      </p:sp>
      <p:sp>
        <p:nvSpPr>
          <p:cNvPr id="389" name="Google Shape;389;p32"/>
          <p:cNvSpPr/>
          <p:nvPr/>
        </p:nvSpPr>
        <p:spPr>
          <a:xfrm rot="-726465">
            <a:off x="4576949" y="1579460"/>
            <a:ext cx="821126" cy="188859"/>
          </a:xfrm>
          <a:custGeom>
            <a:rect b="b" l="l" r="r" t="t"/>
            <a:pathLst>
              <a:path extrusionOk="0" h="377718" w="1642252">
                <a:moveTo>
                  <a:pt x="0" y="0"/>
                </a:moveTo>
                <a:lnTo>
                  <a:pt x="1642252" y="0"/>
                </a:lnTo>
                <a:lnTo>
                  <a:pt x="1642252" y="377718"/>
                </a:lnTo>
                <a:lnTo>
                  <a:pt x="0" y="377718"/>
                </a:lnTo>
                <a:lnTo>
                  <a:pt x="0" y="0"/>
                </a:lnTo>
                <a:close/>
              </a:path>
            </a:pathLst>
          </a:custGeom>
          <a:blipFill rotWithShape="1">
            <a:blip r:embed="rId19">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488BA"/>
            </a:gs>
            <a:gs pos="100000">
              <a:srgbClr val="94B9FF"/>
            </a:gs>
          </a:gsLst>
          <a:path path="circle">
            <a:fillToRect b="100%" r="100%"/>
          </a:path>
          <a:tileRect l="-100%" t="-100%"/>
        </a:gradFill>
      </p:bgPr>
    </p:bg>
    <p:spTree>
      <p:nvGrpSpPr>
        <p:cNvPr id="393" name="Shape 393"/>
        <p:cNvGrpSpPr/>
        <p:nvPr/>
      </p:nvGrpSpPr>
      <p:grpSpPr>
        <a:xfrm>
          <a:off x="0" y="0"/>
          <a:ext cx="0" cy="0"/>
          <a:chOff x="0" y="0"/>
          <a:chExt cx="0" cy="0"/>
        </a:xfrm>
      </p:grpSpPr>
      <p:grpSp>
        <p:nvGrpSpPr>
          <p:cNvPr id="394" name="Google Shape;394;p33"/>
          <p:cNvGrpSpPr/>
          <p:nvPr/>
        </p:nvGrpSpPr>
        <p:grpSpPr>
          <a:xfrm>
            <a:off x="292415" y="-436559"/>
            <a:ext cx="8559171" cy="5941900"/>
            <a:chOff x="0" y="-638273"/>
            <a:chExt cx="22824455" cy="15845066"/>
          </a:xfrm>
        </p:grpSpPr>
        <p:grpSp>
          <p:nvGrpSpPr>
            <p:cNvPr id="395" name="Google Shape;395;p33"/>
            <p:cNvGrpSpPr/>
            <p:nvPr/>
          </p:nvGrpSpPr>
          <p:grpSpPr>
            <a:xfrm>
              <a:off x="0" y="-638273"/>
              <a:ext cx="22824455" cy="15845066"/>
              <a:chOff x="0" y="-47625"/>
              <a:chExt cx="1703057" cy="1182286"/>
            </a:xfrm>
          </p:grpSpPr>
          <p:sp>
            <p:nvSpPr>
              <p:cNvPr id="396" name="Google Shape;396;p33"/>
              <p:cNvSpPr/>
              <p:nvPr/>
            </p:nvSpPr>
            <p:spPr>
              <a:xfrm>
                <a:off x="0" y="0"/>
                <a:ext cx="1703057" cy="1134661"/>
              </a:xfrm>
              <a:custGeom>
                <a:rect b="b" l="l" r="r" t="t"/>
                <a:pathLst>
                  <a:path extrusionOk="0" h="1134661" w="1703057">
                    <a:moveTo>
                      <a:pt x="0" y="0"/>
                    </a:moveTo>
                    <a:lnTo>
                      <a:pt x="1703057" y="0"/>
                    </a:lnTo>
                    <a:lnTo>
                      <a:pt x="1703057" y="1134661"/>
                    </a:lnTo>
                    <a:lnTo>
                      <a:pt x="0" y="1134661"/>
                    </a:lnTo>
                    <a:close/>
                  </a:path>
                </a:pathLst>
              </a:custGeom>
              <a:solidFill>
                <a:srgbClr val="FFFFFF"/>
              </a:solidFill>
              <a:ln>
                <a:noFill/>
              </a:ln>
            </p:spPr>
          </p:sp>
          <p:sp>
            <p:nvSpPr>
              <p:cNvPr id="397" name="Google Shape;397;p33"/>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98" name="Google Shape;398;p33"/>
            <p:cNvSpPr/>
            <p:nvPr/>
          </p:nvSpPr>
          <p:spPr>
            <a:xfrm>
              <a:off x="0" y="0"/>
              <a:ext cx="22824455" cy="15206793"/>
            </a:xfrm>
            <a:custGeom>
              <a:rect b="b" l="l" r="r" t="t"/>
              <a:pathLst>
                <a:path extrusionOk="0" h="15206793" w="22824455">
                  <a:moveTo>
                    <a:pt x="0" y="0"/>
                  </a:moveTo>
                  <a:lnTo>
                    <a:pt x="22824455" y="0"/>
                  </a:lnTo>
                  <a:lnTo>
                    <a:pt x="22824455" y="15206793"/>
                  </a:lnTo>
                  <a:lnTo>
                    <a:pt x="0" y="15206793"/>
                  </a:lnTo>
                  <a:lnTo>
                    <a:pt x="0" y="0"/>
                  </a:lnTo>
                  <a:close/>
                </a:path>
              </a:pathLst>
            </a:custGeom>
            <a:blipFill rotWithShape="1">
              <a:blip r:embed="rId3">
                <a:alphaModFix amt="14000"/>
              </a:blip>
              <a:stretch>
                <a:fillRect b="0" l="0" r="0" t="0"/>
              </a:stretch>
            </a:blipFill>
            <a:ln>
              <a:noFill/>
            </a:ln>
          </p:spPr>
        </p:sp>
      </p:grpSp>
      <p:sp>
        <p:nvSpPr>
          <p:cNvPr id="399" name="Google Shape;399;p33"/>
          <p:cNvSpPr/>
          <p:nvPr/>
        </p:nvSpPr>
        <p:spPr>
          <a:xfrm rot="2224298">
            <a:off x="-278896" y="-201306"/>
            <a:ext cx="2478462" cy="1431312"/>
          </a:xfrm>
          <a:custGeom>
            <a:rect b="b" l="l" r="r" t="t"/>
            <a:pathLst>
              <a:path extrusionOk="0" h="2862624" w="4956924">
                <a:moveTo>
                  <a:pt x="0" y="0"/>
                </a:moveTo>
                <a:lnTo>
                  <a:pt x="4956924" y="0"/>
                </a:lnTo>
                <a:lnTo>
                  <a:pt x="4956924" y="2862624"/>
                </a:lnTo>
                <a:lnTo>
                  <a:pt x="0" y="2862624"/>
                </a:lnTo>
                <a:lnTo>
                  <a:pt x="0" y="0"/>
                </a:lnTo>
                <a:close/>
              </a:path>
            </a:pathLst>
          </a:custGeom>
          <a:blipFill rotWithShape="1">
            <a:blip r:embed="rId4">
              <a:alphaModFix/>
            </a:blip>
            <a:stretch>
              <a:fillRect b="0" l="0" r="0" t="0"/>
            </a:stretch>
          </a:blipFill>
          <a:ln>
            <a:noFill/>
          </a:ln>
        </p:spPr>
      </p:sp>
      <p:sp>
        <p:nvSpPr>
          <p:cNvPr id="400" name="Google Shape;400;p33"/>
          <p:cNvSpPr/>
          <p:nvPr/>
        </p:nvSpPr>
        <p:spPr>
          <a:xfrm flipH="1">
            <a:off x="3032957" y="240983"/>
            <a:ext cx="1991779" cy="1518731"/>
          </a:xfrm>
          <a:custGeom>
            <a:rect b="b" l="l" r="r" t="t"/>
            <a:pathLst>
              <a:path extrusionOk="0" h="3037462" w="3983557">
                <a:moveTo>
                  <a:pt x="3983557" y="0"/>
                </a:moveTo>
                <a:lnTo>
                  <a:pt x="0" y="0"/>
                </a:lnTo>
                <a:lnTo>
                  <a:pt x="0" y="3037462"/>
                </a:lnTo>
                <a:lnTo>
                  <a:pt x="3983557" y="3037462"/>
                </a:lnTo>
                <a:lnTo>
                  <a:pt x="3983557" y="0"/>
                </a:lnTo>
                <a:close/>
              </a:path>
            </a:pathLst>
          </a:custGeom>
          <a:blipFill rotWithShape="1">
            <a:blip r:embed="rId5">
              <a:alphaModFix/>
            </a:blip>
            <a:stretch>
              <a:fillRect b="0" l="0" r="0" t="0"/>
            </a:stretch>
          </a:blipFill>
          <a:ln>
            <a:noFill/>
          </a:ln>
        </p:spPr>
      </p:sp>
      <p:sp>
        <p:nvSpPr>
          <p:cNvPr id="401" name="Google Shape;401;p33"/>
          <p:cNvSpPr/>
          <p:nvPr/>
        </p:nvSpPr>
        <p:spPr>
          <a:xfrm rot="-1240299">
            <a:off x="3716483" y="3529677"/>
            <a:ext cx="2551535" cy="1406534"/>
          </a:xfrm>
          <a:custGeom>
            <a:rect b="b" l="l" r="r" t="t"/>
            <a:pathLst>
              <a:path extrusionOk="0" h="2813067" w="5103070">
                <a:moveTo>
                  <a:pt x="0" y="0"/>
                </a:moveTo>
                <a:lnTo>
                  <a:pt x="5103069" y="0"/>
                </a:lnTo>
                <a:lnTo>
                  <a:pt x="5103069" y="2813067"/>
                </a:lnTo>
                <a:lnTo>
                  <a:pt x="0" y="2813067"/>
                </a:lnTo>
                <a:lnTo>
                  <a:pt x="0" y="0"/>
                </a:lnTo>
                <a:close/>
              </a:path>
            </a:pathLst>
          </a:custGeom>
          <a:blipFill rotWithShape="1">
            <a:blip r:embed="rId6">
              <a:alphaModFix/>
            </a:blip>
            <a:stretch>
              <a:fillRect b="0" l="0" r="0" t="0"/>
            </a:stretch>
          </a:blipFill>
          <a:ln>
            <a:noFill/>
          </a:ln>
        </p:spPr>
      </p:sp>
      <p:sp>
        <p:nvSpPr>
          <p:cNvPr id="402" name="Google Shape;402;p33"/>
          <p:cNvSpPr/>
          <p:nvPr/>
        </p:nvSpPr>
        <p:spPr>
          <a:xfrm>
            <a:off x="116853" y="1017624"/>
            <a:ext cx="4378078" cy="4213939"/>
          </a:xfrm>
          <a:custGeom>
            <a:rect b="b" l="l" r="r" t="t"/>
            <a:pathLst>
              <a:path extrusionOk="0" h="12259310" w="1273683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rotWithShape="1">
            <a:blip r:embed="rId7">
              <a:alphaModFix/>
            </a:blip>
            <a:stretch>
              <a:fillRect b="5133" l="-19349" r="-18861" t="-5134"/>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3" name="Google Shape;403;p33"/>
          <p:cNvSpPr/>
          <p:nvPr/>
        </p:nvSpPr>
        <p:spPr>
          <a:xfrm rot="-202930">
            <a:off x="3592589" y="631696"/>
            <a:ext cx="3351645" cy="2999925"/>
          </a:xfrm>
          <a:custGeom>
            <a:rect b="b" l="l" r="r" t="t"/>
            <a:pathLst>
              <a:path extrusionOk="0" h="11644630" w="1300988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rotWithShape="1">
            <a:blip r:embed="rId8">
              <a:alphaModFix/>
            </a:blip>
            <a:stretch>
              <a:fillRect b="-30853" l="0" r="0" t="-30853"/>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4" name="Google Shape;404;p33"/>
          <p:cNvSpPr/>
          <p:nvPr/>
        </p:nvSpPr>
        <p:spPr>
          <a:xfrm rot="835804">
            <a:off x="5690046" y="2578874"/>
            <a:ext cx="3344738" cy="2993743"/>
          </a:xfrm>
          <a:custGeom>
            <a:rect b="b" l="l" r="r" t="t"/>
            <a:pathLst>
              <a:path extrusionOk="0" h="11644630" w="13009880">
                <a:moveTo>
                  <a:pt x="10152380" y="938530"/>
                </a:moveTo>
                <a:cubicBezTo>
                  <a:pt x="8962390" y="189230"/>
                  <a:pt x="8643620" y="154940"/>
                  <a:pt x="7245350" y="0"/>
                </a:cubicBezTo>
                <a:cubicBezTo>
                  <a:pt x="4039870" y="38100"/>
                  <a:pt x="1441450" y="1889760"/>
                  <a:pt x="435610" y="4933950"/>
                </a:cubicBezTo>
                <a:cubicBezTo>
                  <a:pt x="91440" y="5975350"/>
                  <a:pt x="0" y="7139940"/>
                  <a:pt x="403860" y="8159750"/>
                </a:cubicBezTo>
                <a:cubicBezTo>
                  <a:pt x="934720" y="9499600"/>
                  <a:pt x="2254250" y="10407650"/>
                  <a:pt x="3648710" y="10773410"/>
                </a:cubicBezTo>
                <a:cubicBezTo>
                  <a:pt x="5043170" y="11140440"/>
                  <a:pt x="6578600" y="11644630"/>
                  <a:pt x="8008619" y="11470640"/>
                </a:cubicBezTo>
                <a:cubicBezTo>
                  <a:pt x="9123679" y="11334750"/>
                  <a:pt x="10237469" y="10519410"/>
                  <a:pt x="11071860" y="9767570"/>
                </a:cubicBezTo>
                <a:cubicBezTo>
                  <a:pt x="11625579" y="9268460"/>
                  <a:pt x="11971019" y="8576310"/>
                  <a:pt x="12202160" y="7867650"/>
                </a:cubicBezTo>
                <a:cubicBezTo>
                  <a:pt x="13009880" y="5401310"/>
                  <a:pt x="12348210" y="2322830"/>
                  <a:pt x="10152380" y="938530"/>
                </a:cubicBezTo>
                <a:close/>
              </a:path>
            </a:pathLst>
          </a:custGeom>
          <a:blipFill rotWithShape="1">
            <a:blip r:embed="rId9">
              <a:alphaModFix/>
            </a:blip>
            <a:stretch>
              <a:fillRect b="0" l="-19523" r="-19525" t="0"/>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5" name="Google Shape;405;p33"/>
          <p:cNvSpPr/>
          <p:nvPr/>
        </p:nvSpPr>
        <p:spPr>
          <a:xfrm rot="-7393515">
            <a:off x="7162396" y="1151866"/>
            <a:ext cx="1627918" cy="2057400"/>
          </a:xfrm>
          <a:custGeom>
            <a:rect b="b" l="l" r="r" t="t"/>
            <a:pathLst>
              <a:path extrusionOk="0" h="4114800" w="3255836">
                <a:moveTo>
                  <a:pt x="0" y="0"/>
                </a:moveTo>
                <a:lnTo>
                  <a:pt x="3255835" y="0"/>
                </a:lnTo>
                <a:lnTo>
                  <a:pt x="3255835" y="4114800"/>
                </a:lnTo>
                <a:lnTo>
                  <a:pt x="0" y="4114800"/>
                </a:lnTo>
                <a:lnTo>
                  <a:pt x="0" y="0"/>
                </a:lnTo>
                <a:close/>
              </a:path>
            </a:pathLst>
          </a:custGeom>
          <a:blipFill rotWithShape="1">
            <a:blip r:embed="rId10">
              <a:alphaModFix/>
            </a:blip>
            <a:stretch>
              <a:fillRect b="0" l="0" r="0" t="0"/>
            </a:stretch>
          </a:blipFill>
          <a:ln>
            <a:noFill/>
          </a:ln>
        </p:spPr>
      </p:sp>
      <p:sp>
        <p:nvSpPr>
          <p:cNvPr id="406" name="Google Shape;406;p33"/>
          <p:cNvSpPr txBox="1"/>
          <p:nvPr/>
        </p:nvSpPr>
        <p:spPr>
          <a:xfrm>
            <a:off x="5677192" y="207645"/>
            <a:ext cx="2667000" cy="30670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 sz="1800" u="none" cap="none" strike="noStrike">
                <a:solidFill>
                  <a:srgbClr val="FF4F63"/>
                </a:solidFill>
                <a:latin typeface="Paytone One"/>
                <a:ea typeface="Paytone One"/>
                <a:cs typeface="Paytone One"/>
                <a:sym typeface="Paytone One"/>
              </a:rPr>
              <a:t>Moments of the Year</a:t>
            </a:r>
            <a:endParaRPr sz="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488BA"/>
            </a:gs>
            <a:gs pos="100000">
              <a:srgbClr val="94B9FF"/>
            </a:gs>
          </a:gsLst>
          <a:path path="circle">
            <a:fillToRect b="100%" r="100%"/>
          </a:path>
          <a:tileRect l="-100%" t="-100%"/>
        </a:gradFill>
      </p:bgPr>
    </p:bg>
    <p:spTree>
      <p:nvGrpSpPr>
        <p:cNvPr id="410" name="Shape 410"/>
        <p:cNvGrpSpPr/>
        <p:nvPr/>
      </p:nvGrpSpPr>
      <p:grpSpPr>
        <a:xfrm>
          <a:off x="0" y="0"/>
          <a:ext cx="0" cy="0"/>
          <a:chOff x="0" y="0"/>
          <a:chExt cx="0" cy="0"/>
        </a:xfrm>
      </p:grpSpPr>
      <p:grpSp>
        <p:nvGrpSpPr>
          <p:cNvPr id="411" name="Google Shape;411;p34"/>
          <p:cNvGrpSpPr/>
          <p:nvPr/>
        </p:nvGrpSpPr>
        <p:grpSpPr>
          <a:xfrm rot="68343">
            <a:off x="294794" y="-436536"/>
            <a:ext cx="8559171" cy="5941900"/>
            <a:chOff x="0" y="-638273"/>
            <a:chExt cx="22824455" cy="15845066"/>
          </a:xfrm>
        </p:grpSpPr>
        <p:grpSp>
          <p:nvGrpSpPr>
            <p:cNvPr id="412" name="Google Shape;412;p34"/>
            <p:cNvGrpSpPr/>
            <p:nvPr/>
          </p:nvGrpSpPr>
          <p:grpSpPr>
            <a:xfrm>
              <a:off x="0" y="-638273"/>
              <a:ext cx="22824455" cy="15845066"/>
              <a:chOff x="0" y="-47625"/>
              <a:chExt cx="1703057" cy="1182286"/>
            </a:xfrm>
          </p:grpSpPr>
          <p:sp>
            <p:nvSpPr>
              <p:cNvPr id="413" name="Google Shape;413;p34"/>
              <p:cNvSpPr/>
              <p:nvPr/>
            </p:nvSpPr>
            <p:spPr>
              <a:xfrm>
                <a:off x="0" y="0"/>
                <a:ext cx="1703057" cy="1134661"/>
              </a:xfrm>
              <a:custGeom>
                <a:rect b="b" l="l" r="r" t="t"/>
                <a:pathLst>
                  <a:path extrusionOk="0" h="1134661" w="1703057">
                    <a:moveTo>
                      <a:pt x="0" y="0"/>
                    </a:moveTo>
                    <a:lnTo>
                      <a:pt x="1703057" y="0"/>
                    </a:lnTo>
                    <a:lnTo>
                      <a:pt x="1703057" y="1134661"/>
                    </a:lnTo>
                    <a:lnTo>
                      <a:pt x="0" y="1134661"/>
                    </a:lnTo>
                    <a:close/>
                  </a:path>
                </a:pathLst>
              </a:custGeom>
              <a:solidFill>
                <a:srgbClr val="FFFFFF"/>
              </a:solidFill>
              <a:ln>
                <a:noFill/>
              </a:ln>
            </p:spPr>
          </p:sp>
          <p:sp>
            <p:nvSpPr>
              <p:cNvPr id="414" name="Google Shape;414;p34"/>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15" name="Google Shape;415;p34"/>
            <p:cNvSpPr/>
            <p:nvPr/>
          </p:nvSpPr>
          <p:spPr>
            <a:xfrm>
              <a:off x="0" y="0"/>
              <a:ext cx="22824455" cy="15206793"/>
            </a:xfrm>
            <a:custGeom>
              <a:rect b="b" l="l" r="r" t="t"/>
              <a:pathLst>
                <a:path extrusionOk="0" h="15206793" w="22824455">
                  <a:moveTo>
                    <a:pt x="0" y="0"/>
                  </a:moveTo>
                  <a:lnTo>
                    <a:pt x="22824455" y="0"/>
                  </a:lnTo>
                  <a:lnTo>
                    <a:pt x="22824455" y="15206793"/>
                  </a:lnTo>
                  <a:lnTo>
                    <a:pt x="0" y="15206793"/>
                  </a:lnTo>
                  <a:lnTo>
                    <a:pt x="0" y="0"/>
                  </a:lnTo>
                  <a:close/>
                </a:path>
              </a:pathLst>
            </a:custGeom>
            <a:blipFill rotWithShape="1">
              <a:blip r:embed="rId3">
                <a:alphaModFix amt="14000"/>
              </a:blip>
              <a:stretch>
                <a:fillRect b="0" l="0" r="0" t="0"/>
              </a:stretch>
            </a:blipFill>
            <a:ln>
              <a:noFill/>
            </a:ln>
          </p:spPr>
        </p:sp>
      </p:grpSp>
      <p:sp>
        <p:nvSpPr>
          <p:cNvPr id="416" name="Google Shape;416;p34"/>
          <p:cNvSpPr txBox="1"/>
          <p:nvPr/>
        </p:nvSpPr>
        <p:spPr>
          <a:xfrm>
            <a:off x="1370809" y="1192528"/>
            <a:ext cx="6402300" cy="2078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500" u="none" cap="none" strike="noStrike">
                <a:solidFill>
                  <a:srgbClr val="FF4F63"/>
                </a:solidFill>
                <a:latin typeface="Paytone One"/>
                <a:ea typeface="Paytone One"/>
                <a:cs typeface="Paytone One"/>
                <a:sym typeface="Paytone One"/>
              </a:rPr>
              <a:t>Write an original statement or inspiring quote</a:t>
            </a:r>
            <a:endParaRPr sz="700"/>
          </a:p>
        </p:txBody>
      </p:sp>
      <p:sp>
        <p:nvSpPr>
          <p:cNvPr id="417" name="Google Shape;417;p34"/>
          <p:cNvSpPr/>
          <p:nvPr/>
        </p:nvSpPr>
        <p:spPr>
          <a:xfrm rot="2700000">
            <a:off x="7913762" y="2019856"/>
            <a:ext cx="2165684" cy="2057400"/>
          </a:xfrm>
          <a:custGeom>
            <a:rect b="b" l="l" r="r" t="t"/>
            <a:pathLst>
              <a:path extrusionOk="0" h="4114800" w="4331368">
                <a:moveTo>
                  <a:pt x="0" y="0"/>
                </a:moveTo>
                <a:lnTo>
                  <a:pt x="4331368" y="0"/>
                </a:lnTo>
                <a:lnTo>
                  <a:pt x="4331368" y="4114800"/>
                </a:lnTo>
                <a:lnTo>
                  <a:pt x="0" y="4114800"/>
                </a:lnTo>
                <a:lnTo>
                  <a:pt x="0" y="0"/>
                </a:lnTo>
                <a:close/>
              </a:path>
            </a:pathLst>
          </a:custGeom>
          <a:blipFill rotWithShape="1">
            <a:blip r:embed="rId4">
              <a:alphaModFix/>
            </a:blip>
            <a:stretch>
              <a:fillRect b="0" l="0" r="0" t="0"/>
            </a:stretch>
          </a:blipFill>
          <a:ln>
            <a:noFill/>
          </a:ln>
        </p:spPr>
      </p:sp>
      <p:sp>
        <p:nvSpPr>
          <p:cNvPr id="418" name="Google Shape;418;p34"/>
          <p:cNvSpPr/>
          <p:nvPr/>
        </p:nvSpPr>
        <p:spPr>
          <a:xfrm>
            <a:off x="7180412" y="57610"/>
            <a:ext cx="1605424" cy="1605425"/>
          </a:xfrm>
          <a:custGeom>
            <a:rect b="b" l="l" r="r" t="t"/>
            <a:pathLst>
              <a:path extrusionOk="0" h="3210849" w="3210849">
                <a:moveTo>
                  <a:pt x="0" y="0"/>
                </a:moveTo>
                <a:lnTo>
                  <a:pt x="3210849" y="0"/>
                </a:lnTo>
                <a:lnTo>
                  <a:pt x="3210849" y="3210849"/>
                </a:lnTo>
                <a:lnTo>
                  <a:pt x="0" y="3210849"/>
                </a:lnTo>
                <a:lnTo>
                  <a:pt x="0" y="0"/>
                </a:lnTo>
                <a:close/>
              </a:path>
            </a:pathLst>
          </a:custGeom>
          <a:blipFill rotWithShape="1">
            <a:blip r:embed="rId5">
              <a:alphaModFix/>
            </a:blip>
            <a:stretch>
              <a:fillRect b="0" l="0" r="0" t="0"/>
            </a:stretch>
          </a:blipFill>
          <a:ln>
            <a:noFill/>
          </a:ln>
        </p:spPr>
      </p:sp>
      <p:sp>
        <p:nvSpPr>
          <p:cNvPr id="419" name="Google Shape;419;p34"/>
          <p:cNvSpPr/>
          <p:nvPr/>
        </p:nvSpPr>
        <p:spPr>
          <a:xfrm rot="-1511579">
            <a:off x="416539" y="181934"/>
            <a:ext cx="1229156" cy="1226083"/>
          </a:xfrm>
          <a:custGeom>
            <a:rect b="b" l="l" r="r" t="t"/>
            <a:pathLst>
              <a:path extrusionOk="0" h="2452166" w="2458312">
                <a:moveTo>
                  <a:pt x="0" y="0"/>
                </a:moveTo>
                <a:lnTo>
                  <a:pt x="2458312" y="0"/>
                </a:lnTo>
                <a:lnTo>
                  <a:pt x="2458312" y="2452166"/>
                </a:lnTo>
                <a:lnTo>
                  <a:pt x="0" y="2452166"/>
                </a:lnTo>
                <a:lnTo>
                  <a:pt x="0" y="0"/>
                </a:lnTo>
                <a:close/>
              </a:path>
            </a:pathLst>
          </a:custGeom>
          <a:blipFill rotWithShape="1">
            <a:blip r:embed="rId6">
              <a:alphaModFix/>
            </a:blip>
            <a:stretch>
              <a:fillRect b="0" l="0" r="0" t="0"/>
            </a:stretch>
          </a:blipFill>
          <a:ln>
            <a:noFill/>
          </a:ln>
        </p:spPr>
      </p:sp>
      <p:sp>
        <p:nvSpPr>
          <p:cNvPr id="420" name="Google Shape;420;p34"/>
          <p:cNvSpPr/>
          <p:nvPr/>
        </p:nvSpPr>
        <p:spPr>
          <a:xfrm rot="1461037">
            <a:off x="7365576" y="4109561"/>
            <a:ext cx="2010458" cy="1331929"/>
          </a:xfrm>
          <a:custGeom>
            <a:rect b="b" l="l" r="r" t="t"/>
            <a:pathLst>
              <a:path extrusionOk="0" h="2663857" w="4020916">
                <a:moveTo>
                  <a:pt x="0" y="0"/>
                </a:moveTo>
                <a:lnTo>
                  <a:pt x="4020916" y="0"/>
                </a:lnTo>
                <a:lnTo>
                  <a:pt x="4020916" y="2663856"/>
                </a:lnTo>
                <a:lnTo>
                  <a:pt x="0" y="2663856"/>
                </a:lnTo>
                <a:lnTo>
                  <a:pt x="0" y="0"/>
                </a:lnTo>
                <a:close/>
              </a:path>
            </a:pathLst>
          </a:custGeom>
          <a:blipFill rotWithShape="1">
            <a:blip r:embed="rId7">
              <a:alphaModFix/>
            </a:blip>
            <a:stretch>
              <a:fillRect b="0" l="0" r="0" t="0"/>
            </a:stretch>
          </a:blipFill>
          <a:ln>
            <a:noFill/>
          </a:ln>
        </p:spPr>
      </p:sp>
      <p:sp>
        <p:nvSpPr>
          <p:cNvPr id="421" name="Google Shape;421;p34"/>
          <p:cNvSpPr/>
          <p:nvPr/>
        </p:nvSpPr>
        <p:spPr>
          <a:xfrm rot="1123889">
            <a:off x="4656280" y="-917688"/>
            <a:ext cx="1406747" cy="2057400"/>
          </a:xfrm>
          <a:custGeom>
            <a:rect b="b" l="l" r="r" t="t"/>
            <a:pathLst>
              <a:path extrusionOk="0" h="4114800" w="2813494">
                <a:moveTo>
                  <a:pt x="0" y="0"/>
                </a:moveTo>
                <a:lnTo>
                  <a:pt x="2813494" y="0"/>
                </a:lnTo>
                <a:lnTo>
                  <a:pt x="2813494" y="4114800"/>
                </a:lnTo>
                <a:lnTo>
                  <a:pt x="0" y="4114800"/>
                </a:lnTo>
                <a:lnTo>
                  <a:pt x="0" y="0"/>
                </a:lnTo>
                <a:close/>
              </a:path>
            </a:pathLst>
          </a:custGeom>
          <a:blipFill rotWithShape="1">
            <a:blip r:embed="rId8">
              <a:alphaModFix/>
            </a:blip>
            <a:stretch>
              <a:fillRect b="0" l="0" r="0" t="0"/>
            </a:stretch>
          </a:blipFill>
          <a:ln>
            <a:noFill/>
          </a:ln>
        </p:spPr>
      </p:sp>
      <p:sp>
        <p:nvSpPr>
          <p:cNvPr id="422" name="Google Shape;422;p34"/>
          <p:cNvSpPr/>
          <p:nvPr/>
        </p:nvSpPr>
        <p:spPr>
          <a:xfrm rot="1649020">
            <a:off x="-383211" y="3470077"/>
            <a:ext cx="2770226" cy="2462039"/>
          </a:xfrm>
          <a:custGeom>
            <a:rect b="b" l="l" r="r" t="t"/>
            <a:pathLst>
              <a:path extrusionOk="0" h="4924077" w="5540452">
                <a:moveTo>
                  <a:pt x="0" y="0"/>
                </a:moveTo>
                <a:lnTo>
                  <a:pt x="5540452" y="0"/>
                </a:lnTo>
                <a:lnTo>
                  <a:pt x="5540452" y="4924077"/>
                </a:lnTo>
                <a:lnTo>
                  <a:pt x="0" y="4924077"/>
                </a:lnTo>
                <a:lnTo>
                  <a:pt x="0" y="0"/>
                </a:lnTo>
                <a:close/>
              </a:path>
            </a:pathLst>
          </a:custGeom>
          <a:blipFill rotWithShape="1">
            <a:blip r:embed="rId9">
              <a:alphaModFix/>
            </a:blip>
            <a:stretch>
              <a:fillRect b="0" l="0" r="0" t="0"/>
            </a:stretch>
          </a:blipFill>
          <a:ln>
            <a:noFill/>
          </a:ln>
        </p:spPr>
      </p:sp>
      <p:sp>
        <p:nvSpPr>
          <p:cNvPr id="423" name="Google Shape;423;p34"/>
          <p:cNvSpPr/>
          <p:nvPr/>
        </p:nvSpPr>
        <p:spPr>
          <a:xfrm rot="-2494976">
            <a:off x="111095" y="1368603"/>
            <a:ext cx="1098137" cy="2057400"/>
          </a:xfrm>
          <a:custGeom>
            <a:rect b="b" l="l" r="r" t="t"/>
            <a:pathLst>
              <a:path extrusionOk="0" h="4114800" w="2196274">
                <a:moveTo>
                  <a:pt x="0" y="0"/>
                </a:moveTo>
                <a:lnTo>
                  <a:pt x="2196275" y="0"/>
                </a:lnTo>
                <a:lnTo>
                  <a:pt x="2196275" y="4114800"/>
                </a:lnTo>
                <a:lnTo>
                  <a:pt x="0" y="4114800"/>
                </a:lnTo>
                <a:lnTo>
                  <a:pt x="0" y="0"/>
                </a:lnTo>
                <a:close/>
              </a:path>
            </a:pathLst>
          </a:custGeom>
          <a:blipFill rotWithShape="1">
            <a:blip r:embed="rId10">
              <a:alphaModFix/>
            </a:blip>
            <a:stretch>
              <a:fillRect b="0" l="0" r="0" t="0"/>
            </a:stretch>
          </a:blipFill>
          <a:ln>
            <a:noFill/>
          </a:ln>
        </p:spPr>
      </p:sp>
      <p:sp>
        <p:nvSpPr>
          <p:cNvPr id="424" name="Google Shape;424;p34"/>
          <p:cNvSpPr txBox="1"/>
          <p:nvPr/>
        </p:nvSpPr>
        <p:spPr>
          <a:xfrm>
            <a:off x="1370809" y="3644268"/>
            <a:ext cx="6402382" cy="30670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000000"/>
                </a:solidFill>
                <a:latin typeface="Nunito Sans"/>
                <a:ea typeface="Nunito Sans"/>
                <a:cs typeface="Nunito Sans"/>
                <a:sym typeface="Nunito Sans"/>
              </a:rPr>
              <a:t>— Include a credit, citation, or supporting message</a:t>
            </a:r>
            <a:endParaRPr sz="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488BA"/>
            </a:gs>
            <a:gs pos="100000">
              <a:srgbClr val="94B9FF"/>
            </a:gs>
          </a:gsLst>
          <a:path path="circle">
            <a:fillToRect b="100%" r="100%"/>
          </a:path>
          <a:tileRect l="-100%" t="-100%"/>
        </a:gradFill>
      </p:bgPr>
    </p:bg>
    <p:spTree>
      <p:nvGrpSpPr>
        <p:cNvPr id="428" name="Shape 428"/>
        <p:cNvGrpSpPr/>
        <p:nvPr/>
      </p:nvGrpSpPr>
      <p:grpSpPr>
        <a:xfrm>
          <a:off x="0" y="0"/>
          <a:ext cx="0" cy="0"/>
          <a:chOff x="0" y="0"/>
          <a:chExt cx="0" cy="0"/>
        </a:xfrm>
      </p:grpSpPr>
      <p:grpSp>
        <p:nvGrpSpPr>
          <p:cNvPr id="429" name="Google Shape;429;p35"/>
          <p:cNvGrpSpPr/>
          <p:nvPr/>
        </p:nvGrpSpPr>
        <p:grpSpPr>
          <a:xfrm rot="-72446">
            <a:off x="157736" y="-406116"/>
            <a:ext cx="8559171" cy="5941900"/>
            <a:chOff x="0" y="-638273"/>
            <a:chExt cx="22824455" cy="15845066"/>
          </a:xfrm>
        </p:grpSpPr>
        <p:grpSp>
          <p:nvGrpSpPr>
            <p:cNvPr id="430" name="Google Shape;430;p35"/>
            <p:cNvGrpSpPr/>
            <p:nvPr/>
          </p:nvGrpSpPr>
          <p:grpSpPr>
            <a:xfrm>
              <a:off x="0" y="-638273"/>
              <a:ext cx="22824455" cy="15845066"/>
              <a:chOff x="0" y="-47625"/>
              <a:chExt cx="1703057" cy="1182286"/>
            </a:xfrm>
          </p:grpSpPr>
          <p:sp>
            <p:nvSpPr>
              <p:cNvPr id="431" name="Google Shape;431;p35"/>
              <p:cNvSpPr/>
              <p:nvPr/>
            </p:nvSpPr>
            <p:spPr>
              <a:xfrm>
                <a:off x="0" y="0"/>
                <a:ext cx="1703057" cy="1134661"/>
              </a:xfrm>
              <a:custGeom>
                <a:rect b="b" l="l" r="r" t="t"/>
                <a:pathLst>
                  <a:path extrusionOk="0" h="1134661" w="1703057">
                    <a:moveTo>
                      <a:pt x="0" y="0"/>
                    </a:moveTo>
                    <a:lnTo>
                      <a:pt x="1703057" y="0"/>
                    </a:lnTo>
                    <a:lnTo>
                      <a:pt x="1703057" y="1134661"/>
                    </a:lnTo>
                    <a:lnTo>
                      <a:pt x="0" y="1134661"/>
                    </a:lnTo>
                    <a:close/>
                  </a:path>
                </a:pathLst>
              </a:custGeom>
              <a:solidFill>
                <a:srgbClr val="FFFFFF"/>
              </a:solidFill>
              <a:ln>
                <a:noFill/>
              </a:ln>
            </p:spPr>
          </p:sp>
          <p:sp>
            <p:nvSpPr>
              <p:cNvPr id="432" name="Google Shape;432;p35"/>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33" name="Google Shape;433;p35"/>
            <p:cNvSpPr/>
            <p:nvPr/>
          </p:nvSpPr>
          <p:spPr>
            <a:xfrm>
              <a:off x="0" y="0"/>
              <a:ext cx="22824455" cy="15206793"/>
            </a:xfrm>
            <a:custGeom>
              <a:rect b="b" l="l" r="r" t="t"/>
              <a:pathLst>
                <a:path extrusionOk="0" h="15206793" w="22824455">
                  <a:moveTo>
                    <a:pt x="0" y="0"/>
                  </a:moveTo>
                  <a:lnTo>
                    <a:pt x="22824455" y="0"/>
                  </a:lnTo>
                  <a:lnTo>
                    <a:pt x="22824455" y="15206793"/>
                  </a:lnTo>
                  <a:lnTo>
                    <a:pt x="0" y="15206793"/>
                  </a:lnTo>
                  <a:lnTo>
                    <a:pt x="0" y="0"/>
                  </a:lnTo>
                  <a:close/>
                </a:path>
              </a:pathLst>
            </a:custGeom>
            <a:blipFill rotWithShape="1">
              <a:blip r:embed="rId3">
                <a:alphaModFix amt="14000"/>
              </a:blip>
              <a:stretch>
                <a:fillRect b="0" l="0" r="0" t="0"/>
              </a:stretch>
            </a:blipFill>
            <a:ln>
              <a:noFill/>
            </a:ln>
          </p:spPr>
        </p:sp>
      </p:grpSp>
      <p:pic>
        <p:nvPicPr>
          <p:cNvPr id="434" name="Google Shape;434;p35"/>
          <p:cNvPicPr preferRelativeResize="0"/>
          <p:nvPr/>
        </p:nvPicPr>
        <p:blipFill rotWithShape="1">
          <a:blip r:embed="rId4">
            <a:alphaModFix/>
          </a:blip>
          <a:srcRect b="0" l="21390" r="21389" t="0"/>
          <a:stretch/>
        </p:blipFill>
        <p:spPr>
          <a:xfrm>
            <a:off x="461451" y="1653962"/>
            <a:ext cx="1513109" cy="1030522"/>
          </a:xfrm>
          <a:prstGeom prst="rect">
            <a:avLst/>
          </a:prstGeom>
          <a:noFill/>
          <a:ln>
            <a:noFill/>
          </a:ln>
        </p:spPr>
      </p:pic>
      <p:pic>
        <p:nvPicPr>
          <p:cNvPr id="435" name="Google Shape;435;p35"/>
          <p:cNvPicPr preferRelativeResize="0"/>
          <p:nvPr/>
        </p:nvPicPr>
        <p:blipFill rotWithShape="1">
          <a:blip r:embed="rId4">
            <a:alphaModFix/>
          </a:blip>
          <a:srcRect b="0" l="21390" r="21389" t="0"/>
          <a:stretch/>
        </p:blipFill>
        <p:spPr>
          <a:xfrm>
            <a:off x="461451" y="3235683"/>
            <a:ext cx="1513109" cy="1030521"/>
          </a:xfrm>
          <a:prstGeom prst="rect">
            <a:avLst/>
          </a:prstGeom>
          <a:noFill/>
          <a:ln>
            <a:noFill/>
          </a:ln>
        </p:spPr>
      </p:pic>
      <p:pic>
        <p:nvPicPr>
          <p:cNvPr id="436" name="Google Shape;436;p35"/>
          <p:cNvPicPr preferRelativeResize="0"/>
          <p:nvPr/>
        </p:nvPicPr>
        <p:blipFill rotWithShape="1">
          <a:blip r:embed="rId5">
            <a:alphaModFix/>
          </a:blip>
          <a:srcRect b="26733" l="0" r="0" t="26733"/>
          <a:stretch/>
        </p:blipFill>
        <p:spPr>
          <a:xfrm>
            <a:off x="461452" y="1653962"/>
            <a:ext cx="1514418" cy="1057737"/>
          </a:xfrm>
          <a:prstGeom prst="rect">
            <a:avLst/>
          </a:prstGeom>
          <a:noFill/>
          <a:ln>
            <a:noFill/>
          </a:ln>
        </p:spPr>
      </p:pic>
      <p:pic>
        <p:nvPicPr>
          <p:cNvPr id="437" name="Google Shape;437;p35"/>
          <p:cNvPicPr preferRelativeResize="0"/>
          <p:nvPr/>
        </p:nvPicPr>
        <p:blipFill rotWithShape="1">
          <a:blip r:embed="rId6">
            <a:alphaModFix/>
          </a:blip>
          <a:srcRect b="0" l="2394" r="2394" t="0"/>
          <a:stretch/>
        </p:blipFill>
        <p:spPr>
          <a:xfrm>
            <a:off x="461452" y="3235683"/>
            <a:ext cx="1514418" cy="1057737"/>
          </a:xfrm>
          <a:prstGeom prst="rect">
            <a:avLst/>
          </a:prstGeom>
          <a:noFill/>
          <a:ln>
            <a:noFill/>
          </a:ln>
        </p:spPr>
      </p:pic>
      <p:pic>
        <p:nvPicPr>
          <p:cNvPr id="438" name="Google Shape;438;p35"/>
          <p:cNvPicPr preferRelativeResize="0"/>
          <p:nvPr/>
        </p:nvPicPr>
        <p:blipFill rotWithShape="1">
          <a:blip r:embed="rId4">
            <a:alphaModFix/>
          </a:blip>
          <a:srcRect b="0" l="22102" r="22101" t="0"/>
          <a:stretch/>
        </p:blipFill>
        <p:spPr>
          <a:xfrm>
            <a:off x="2114823" y="1653962"/>
            <a:ext cx="1514418" cy="1057737"/>
          </a:xfrm>
          <a:prstGeom prst="rect">
            <a:avLst/>
          </a:prstGeom>
          <a:noFill/>
          <a:ln>
            <a:noFill/>
          </a:ln>
        </p:spPr>
      </p:pic>
      <p:pic>
        <p:nvPicPr>
          <p:cNvPr id="439" name="Google Shape;439;p35"/>
          <p:cNvPicPr preferRelativeResize="0"/>
          <p:nvPr/>
        </p:nvPicPr>
        <p:blipFill rotWithShape="1">
          <a:blip r:embed="rId4">
            <a:alphaModFix/>
          </a:blip>
          <a:srcRect b="0" l="22102" r="22101" t="0"/>
          <a:stretch/>
        </p:blipFill>
        <p:spPr>
          <a:xfrm>
            <a:off x="2114823" y="3235683"/>
            <a:ext cx="1514418" cy="1057737"/>
          </a:xfrm>
          <a:prstGeom prst="rect">
            <a:avLst/>
          </a:prstGeom>
          <a:noFill/>
          <a:ln>
            <a:noFill/>
          </a:ln>
        </p:spPr>
      </p:pic>
      <p:pic>
        <p:nvPicPr>
          <p:cNvPr id="440" name="Google Shape;440;p35"/>
          <p:cNvPicPr preferRelativeResize="0"/>
          <p:nvPr/>
        </p:nvPicPr>
        <p:blipFill rotWithShape="1">
          <a:blip r:embed="rId7">
            <a:alphaModFix/>
          </a:blip>
          <a:srcRect b="0" l="2303" r="2304" t="0"/>
          <a:stretch/>
        </p:blipFill>
        <p:spPr>
          <a:xfrm>
            <a:off x="2114121" y="1640354"/>
            <a:ext cx="1514417" cy="1057737"/>
          </a:xfrm>
          <a:prstGeom prst="rect">
            <a:avLst/>
          </a:prstGeom>
          <a:noFill/>
          <a:ln>
            <a:noFill/>
          </a:ln>
        </p:spPr>
      </p:pic>
      <p:pic>
        <p:nvPicPr>
          <p:cNvPr id="441" name="Google Shape;441;p35"/>
          <p:cNvPicPr preferRelativeResize="0"/>
          <p:nvPr/>
        </p:nvPicPr>
        <p:blipFill rotWithShape="1">
          <a:blip r:embed="rId8">
            <a:alphaModFix/>
          </a:blip>
          <a:srcRect b="110" l="0" r="0" t="111"/>
          <a:stretch/>
        </p:blipFill>
        <p:spPr>
          <a:xfrm>
            <a:off x="2114121" y="3235683"/>
            <a:ext cx="1514417" cy="1057737"/>
          </a:xfrm>
          <a:prstGeom prst="rect">
            <a:avLst/>
          </a:prstGeom>
          <a:noFill/>
          <a:ln>
            <a:noFill/>
          </a:ln>
        </p:spPr>
      </p:pic>
      <p:pic>
        <p:nvPicPr>
          <p:cNvPr id="442" name="Google Shape;442;p35"/>
          <p:cNvPicPr preferRelativeResize="0"/>
          <p:nvPr/>
        </p:nvPicPr>
        <p:blipFill rotWithShape="1">
          <a:blip r:embed="rId4">
            <a:alphaModFix/>
          </a:blip>
          <a:srcRect b="0" l="22102" r="22101" t="0"/>
          <a:stretch/>
        </p:blipFill>
        <p:spPr>
          <a:xfrm>
            <a:off x="3860454" y="1653962"/>
            <a:ext cx="1514418" cy="1057737"/>
          </a:xfrm>
          <a:prstGeom prst="rect">
            <a:avLst/>
          </a:prstGeom>
          <a:noFill/>
          <a:ln>
            <a:noFill/>
          </a:ln>
        </p:spPr>
      </p:pic>
      <p:pic>
        <p:nvPicPr>
          <p:cNvPr id="443" name="Google Shape;443;p35"/>
          <p:cNvPicPr preferRelativeResize="0"/>
          <p:nvPr/>
        </p:nvPicPr>
        <p:blipFill rotWithShape="1">
          <a:blip r:embed="rId4">
            <a:alphaModFix/>
          </a:blip>
          <a:srcRect b="0" l="22102" r="22101" t="0"/>
          <a:stretch/>
        </p:blipFill>
        <p:spPr>
          <a:xfrm>
            <a:off x="3860454" y="3235683"/>
            <a:ext cx="1514418" cy="1057737"/>
          </a:xfrm>
          <a:prstGeom prst="rect">
            <a:avLst/>
          </a:prstGeom>
          <a:noFill/>
          <a:ln>
            <a:noFill/>
          </a:ln>
        </p:spPr>
      </p:pic>
      <p:pic>
        <p:nvPicPr>
          <p:cNvPr id="444" name="Google Shape;444;p35"/>
          <p:cNvPicPr preferRelativeResize="0"/>
          <p:nvPr/>
        </p:nvPicPr>
        <p:blipFill rotWithShape="1">
          <a:blip r:embed="rId9">
            <a:alphaModFix/>
          </a:blip>
          <a:srcRect b="26689" l="0" r="0" t="26688"/>
          <a:stretch/>
        </p:blipFill>
        <p:spPr>
          <a:xfrm>
            <a:off x="3860454" y="1653962"/>
            <a:ext cx="1514418" cy="1057737"/>
          </a:xfrm>
          <a:prstGeom prst="rect">
            <a:avLst/>
          </a:prstGeom>
          <a:noFill/>
          <a:ln>
            <a:noFill/>
          </a:ln>
        </p:spPr>
      </p:pic>
      <p:pic>
        <p:nvPicPr>
          <p:cNvPr id="445" name="Google Shape;445;p35"/>
          <p:cNvPicPr preferRelativeResize="0"/>
          <p:nvPr/>
        </p:nvPicPr>
        <p:blipFill rotWithShape="1">
          <a:blip r:embed="rId10">
            <a:alphaModFix/>
          </a:blip>
          <a:srcRect b="52547" l="0" r="0" t="918"/>
          <a:stretch/>
        </p:blipFill>
        <p:spPr>
          <a:xfrm>
            <a:off x="3860454" y="3235683"/>
            <a:ext cx="1514418" cy="1057737"/>
          </a:xfrm>
          <a:prstGeom prst="rect">
            <a:avLst/>
          </a:prstGeom>
          <a:noFill/>
          <a:ln>
            <a:noFill/>
          </a:ln>
        </p:spPr>
      </p:pic>
      <p:pic>
        <p:nvPicPr>
          <p:cNvPr id="446" name="Google Shape;446;p35"/>
          <p:cNvPicPr preferRelativeResize="0"/>
          <p:nvPr/>
        </p:nvPicPr>
        <p:blipFill rotWithShape="1">
          <a:blip r:embed="rId4">
            <a:alphaModFix/>
          </a:blip>
          <a:srcRect b="0" l="22102" r="22101" t="0"/>
          <a:stretch/>
        </p:blipFill>
        <p:spPr>
          <a:xfrm>
            <a:off x="5514292" y="1653962"/>
            <a:ext cx="1514418" cy="1057737"/>
          </a:xfrm>
          <a:prstGeom prst="rect">
            <a:avLst/>
          </a:prstGeom>
          <a:noFill/>
          <a:ln>
            <a:noFill/>
          </a:ln>
        </p:spPr>
      </p:pic>
      <p:pic>
        <p:nvPicPr>
          <p:cNvPr id="447" name="Google Shape;447;p35"/>
          <p:cNvPicPr preferRelativeResize="0"/>
          <p:nvPr/>
        </p:nvPicPr>
        <p:blipFill rotWithShape="1">
          <a:blip r:embed="rId4">
            <a:alphaModFix/>
          </a:blip>
          <a:srcRect b="0" l="22102" r="22101" t="0"/>
          <a:stretch/>
        </p:blipFill>
        <p:spPr>
          <a:xfrm>
            <a:off x="7168130" y="1653962"/>
            <a:ext cx="1514418" cy="1057737"/>
          </a:xfrm>
          <a:prstGeom prst="rect">
            <a:avLst/>
          </a:prstGeom>
          <a:noFill/>
          <a:ln>
            <a:noFill/>
          </a:ln>
        </p:spPr>
      </p:pic>
      <p:pic>
        <p:nvPicPr>
          <p:cNvPr id="448" name="Google Shape;448;p35"/>
          <p:cNvPicPr preferRelativeResize="0"/>
          <p:nvPr/>
        </p:nvPicPr>
        <p:blipFill rotWithShape="1">
          <a:blip r:embed="rId4">
            <a:alphaModFix/>
          </a:blip>
          <a:srcRect b="0" l="22102" r="22101" t="0"/>
          <a:stretch/>
        </p:blipFill>
        <p:spPr>
          <a:xfrm>
            <a:off x="5514292" y="3235683"/>
            <a:ext cx="1514418" cy="1057737"/>
          </a:xfrm>
          <a:prstGeom prst="rect">
            <a:avLst/>
          </a:prstGeom>
          <a:noFill/>
          <a:ln>
            <a:noFill/>
          </a:ln>
        </p:spPr>
      </p:pic>
      <p:pic>
        <p:nvPicPr>
          <p:cNvPr id="449" name="Google Shape;449;p35"/>
          <p:cNvPicPr preferRelativeResize="0"/>
          <p:nvPr/>
        </p:nvPicPr>
        <p:blipFill rotWithShape="1">
          <a:blip r:embed="rId4">
            <a:alphaModFix/>
          </a:blip>
          <a:srcRect b="0" l="22102" r="22101" t="0"/>
          <a:stretch/>
        </p:blipFill>
        <p:spPr>
          <a:xfrm>
            <a:off x="7168130" y="3235683"/>
            <a:ext cx="1514418" cy="1057737"/>
          </a:xfrm>
          <a:prstGeom prst="rect">
            <a:avLst/>
          </a:prstGeom>
          <a:noFill/>
          <a:ln>
            <a:noFill/>
          </a:ln>
        </p:spPr>
      </p:pic>
      <p:pic>
        <p:nvPicPr>
          <p:cNvPr id="450" name="Google Shape;450;p35"/>
          <p:cNvPicPr preferRelativeResize="0"/>
          <p:nvPr/>
        </p:nvPicPr>
        <p:blipFill rotWithShape="1">
          <a:blip r:embed="rId11">
            <a:alphaModFix/>
          </a:blip>
          <a:srcRect b="22062" l="0" r="0" t="22062"/>
          <a:stretch/>
        </p:blipFill>
        <p:spPr>
          <a:xfrm>
            <a:off x="5512984" y="1653962"/>
            <a:ext cx="1514417" cy="1057737"/>
          </a:xfrm>
          <a:prstGeom prst="rect">
            <a:avLst/>
          </a:prstGeom>
          <a:noFill/>
          <a:ln>
            <a:noFill/>
          </a:ln>
        </p:spPr>
      </p:pic>
      <p:pic>
        <p:nvPicPr>
          <p:cNvPr id="451" name="Google Shape;451;p35"/>
          <p:cNvPicPr preferRelativeResize="0"/>
          <p:nvPr/>
        </p:nvPicPr>
        <p:blipFill rotWithShape="1">
          <a:blip r:embed="rId12">
            <a:alphaModFix/>
          </a:blip>
          <a:srcRect b="0" l="2214" r="2215" t="0"/>
          <a:stretch/>
        </p:blipFill>
        <p:spPr>
          <a:xfrm>
            <a:off x="7166822" y="1653962"/>
            <a:ext cx="1514418" cy="1057737"/>
          </a:xfrm>
          <a:prstGeom prst="rect">
            <a:avLst/>
          </a:prstGeom>
          <a:noFill/>
          <a:ln>
            <a:noFill/>
          </a:ln>
        </p:spPr>
      </p:pic>
      <p:pic>
        <p:nvPicPr>
          <p:cNvPr id="452" name="Google Shape;452;p35"/>
          <p:cNvPicPr preferRelativeResize="0"/>
          <p:nvPr/>
        </p:nvPicPr>
        <p:blipFill rotWithShape="1">
          <a:blip r:embed="rId13">
            <a:alphaModFix/>
          </a:blip>
          <a:srcRect b="0" l="2303" r="2304" t="0"/>
          <a:stretch/>
        </p:blipFill>
        <p:spPr>
          <a:xfrm>
            <a:off x="5512984" y="3235683"/>
            <a:ext cx="1514417" cy="1057737"/>
          </a:xfrm>
          <a:prstGeom prst="rect">
            <a:avLst/>
          </a:prstGeom>
          <a:noFill/>
          <a:ln>
            <a:noFill/>
          </a:ln>
        </p:spPr>
      </p:pic>
      <p:pic>
        <p:nvPicPr>
          <p:cNvPr id="453" name="Google Shape;453;p35"/>
          <p:cNvPicPr preferRelativeResize="0"/>
          <p:nvPr/>
        </p:nvPicPr>
        <p:blipFill rotWithShape="1">
          <a:blip r:embed="rId14">
            <a:alphaModFix/>
          </a:blip>
          <a:srcRect b="0" l="2303" r="2304" t="0"/>
          <a:stretch/>
        </p:blipFill>
        <p:spPr>
          <a:xfrm>
            <a:off x="7166822" y="3235683"/>
            <a:ext cx="1514418" cy="1057737"/>
          </a:xfrm>
          <a:prstGeom prst="rect">
            <a:avLst/>
          </a:prstGeom>
          <a:noFill/>
          <a:ln>
            <a:noFill/>
          </a:ln>
        </p:spPr>
      </p:pic>
      <p:sp>
        <p:nvSpPr>
          <p:cNvPr id="454" name="Google Shape;454;p35"/>
          <p:cNvSpPr/>
          <p:nvPr/>
        </p:nvSpPr>
        <p:spPr>
          <a:xfrm rot="2061888">
            <a:off x="3068563" y="1678241"/>
            <a:ext cx="754999" cy="173650"/>
          </a:xfrm>
          <a:custGeom>
            <a:rect b="b" l="l" r="r" t="t"/>
            <a:pathLst>
              <a:path extrusionOk="0" h="347299" w="1509997">
                <a:moveTo>
                  <a:pt x="0" y="0"/>
                </a:moveTo>
                <a:lnTo>
                  <a:pt x="1509998" y="0"/>
                </a:lnTo>
                <a:lnTo>
                  <a:pt x="1509998" y="347299"/>
                </a:lnTo>
                <a:lnTo>
                  <a:pt x="0" y="347299"/>
                </a:lnTo>
                <a:lnTo>
                  <a:pt x="0" y="0"/>
                </a:lnTo>
                <a:close/>
              </a:path>
            </a:pathLst>
          </a:custGeom>
          <a:blipFill rotWithShape="1">
            <a:blip r:embed="rId15">
              <a:alphaModFix/>
            </a:blip>
            <a:stretch>
              <a:fillRect b="0" l="0" r="0" t="0"/>
            </a:stretch>
          </a:blipFill>
          <a:ln>
            <a:noFill/>
          </a:ln>
        </p:spPr>
      </p:sp>
      <p:sp>
        <p:nvSpPr>
          <p:cNvPr id="455" name="Google Shape;455;p35"/>
          <p:cNvSpPr/>
          <p:nvPr/>
        </p:nvSpPr>
        <p:spPr>
          <a:xfrm rot="-2368288">
            <a:off x="152930" y="1661960"/>
            <a:ext cx="896570" cy="206211"/>
          </a:xfrm>
          <a:custGeom>
            <a:rect b="b" l="l" r="r" t="t"/>
            <a:pathLst>
              <a:path extrusionOk="0" h="412422" w="1793140">
                <a:moveTo>
                  <a:pt x="0" y="0"/>
                </a:moveTo>
                <a:lnTo>
                  <a:pt x="1793140" y="0"/>
                </a:lnTo>
                <a:lnTo>
                  <a:pt x="1793140" y="412423"/>
                </a:lnTo>
                <a:lnTo>
                  <a:pt x="0" y="412423"/>
                </a:lnTo>
                <a:lnTo>
                  <a:pt x="0" y="0"/>
                </a:lnTo>
                <a:close/>
              </a:path>
            </a:pathLst>
          </a:custGeom>
          <a:blipFill rotWithShape="1">
            <a:blip r:embed="rId16">
              <a:alphaModFix/>
            </a:blip>
            <a:stretch>
              <a:fillRect b="0" l="0" r="0" t="0"/>
            </a:stretch>
          </a:blipFill>
          <a:ln>
            <a:noFill/>
          </a:ln>
        </p:spPr>
      </p:sp>
      <p:sp>
        <p:nvSpPr>
          <p:cNvPr id="456" name="Google Shape;456;p35"/>
          <p:cNvSpPr/>
          <p:nvPr/>
        </p:nvSpPr>
        <p:spPr>
          <a:xfrm rot="3299880">
            <a:off x="3582989" y="2583329"/>
            <a:ext cx="684215" cy="157369"/>
          </a:xfrm>
          <a:custGeom>
            <a:rect b="b" l="l" r="r" t="t"/>
            <a:pathLst>
              <a:path extrusionOk="0" h="314739" w="1368430">
                <a:moveTo>
                  <a:pt x="0" y="0"/>
                </a:moveTo>
                <a:lnTo>
                  <a:pt x="1368430" y="0"/>
                </a:lnTo>
                <a:lnTo>
                  <a:pt x="1368430" y="314739"/>
                </a:lnTo>
                <a:lnTo>
                  <a:pt x="0" y="314739"/>
                </a:lnTo>
                <a:lnTo>
                  <a:pt x="0" y="0"/>
                </a:lnTo>
                <a:close/>
              </a:path>
            </a:pathLst>
          </a:custGeom>
          <a:blipFill rotWithShape="1">
            <a:blip r:embed="rId17">
              <a:alphaModFix/>
            </a:blip>
            <a:stretch>
              <a:fillRect b="0" l="0" r="0" t="0"/>
            </a:stretch>
          </a:blipFill>
          <a:ln>
            <a:noFill/>
          </a:ln>
        </p:spPr>
      </p:sp>
      <p:sp>
        <p:nvSpPr>
          <p:cNvPr id="457" name="Google Shape;457;p35"/>
          <p:cNvSpPr/>
          <p:nvPr/>
        </p:nvSpPr>
        <p:spPr>
          <a:xfrm rot="-195813">
            <a:off x="5827593" y="1505419"/>
            <a:ext cx="887816" cy="203390"/>
          </a:xfrm>
          <a:custGeom>
            <a:rect b="b" l="l" r="r" t="t"/>
            <a:pathLst>
              <a:path extrusionOk="0" h="406781" w="1775633">
                <a:moveTo>
                  <a:pt x="0" y="0"/>
                </a:moveTo>
                <a:lnTo>
                  <a:pt x="1775633" y="0"/>
                </a:lnTo>
                <a:lnTo>
                  <a:pt x="1775633" y="406781"/>
                </a:lnTo>
                <a:lnTo>
                  <a:pt x="0" y="406781"/>
                </a:lnTo>
                <a:lnTo>
                  <a:pt x="0" y="0"/>
                </a:lnTo>
                <a:close/>
              </a:path>
            </a:pathLst>
          </a:custGeom>
          <a:blipFill rotWithShape="1">
            <a:blip r:embed="rId18">
              <a:alphaModFix/>
            </a:blip>
            <a:stretch>
              <a:fillRect b="0" l="0" r="0" t="0"/>
            </a:stretch>
          </a:blipFill>
          <a:ln>
            <a:noFill/>
          </a:ln>
        </p:spPr>
      </p:sp>
      <p:sp>
        <p:nvSpPr>
          <p:cNvPr id="458" name="Google Shape;458;p35"/>
          <p:cNvSpPr/>
          <p:nvPr/>
        </p:nvSpPr>
        <p:spPr>
          <a:xfrm rot="1496513">
            <a:off x="1366274" y="3251673"/>
            <a:ext cx="701913" cy="161440"/>
          </a:xfrm>
          <a:custGeom>
            <a:rect b="b" l="l" r="r" t="t"/>
            <a:pathLst>
              <a:path extrusionOk="0" h="322880" w="1403827">
                <a:moveTo>
                  <a:pt x="0" y="0"/>
                </a:moveTo>
                <a:lnTo>
                  <a:pt x="1403828" y="0"/>
                </a:lnTo>
                <a:lnTo>
                  <a:pt x="1403828" y="322881"/>
                </a:lnTo>
                <a:lnTo>
                  <a:pt x="0" y="322881"/>
                </a:lnTo>
                <a:lnTo>
                  <a:pt x="0" y="0"/>
                </a:lnTo>
                <a:close/>
              </a:path>
            </a:pathLst>
          </a:custGeom>
          <a:blipFill rotWithShape="1">
            <a:blip r:embed="rId19">
              <a:alphaModFix/>
            </a:blip>
            <a:stretch>
              <a:fillRect b="0" l="0" r="0" t="0"/>
            </a:stretch>
          </a:blipFill>
          <a:ln>
            <a:noFill/>
          </a:ln>
        </p:spPr>
      </p:sp>
      <p:sp>
        <p:nvSpPr>
          <p:cNvPr id="459" name="Google Shape;459;p35"/>
          <p:cNvSpPr/>
          <p:nvPr/>
        </p:nvSpPr>
        <p:spPr>
          <a:xfrm rot="1899806">
            <a:off x="1923819" y="4029503"/>
            <a:ext cx="814659" cy="187371"/>
          </a:xfrm>
          <a:custGeom>
            <a:rect b="b" l="l" r="r" t="t"/>
            <a:pathLst>
              <a:path extrusionOk="0" h="374743" w="1629318">
                <a:moveTo>
                  <a:pt x="0" y="0"/>
                </a:moveTo>
                <a:lnTo>
                  <a:pt x="1629318" y="0"/>
                </a:lnTo>
                <a:lnTo>
                  <a:pt x="1629318" y="374743"/>
                </a:lnTo>
                <a:lnTo>
                  <a:pt x="0" y="374743"/>
                </a:lnTo>
                <a:lnTo>
                  <a:pt x="0" y="0"/>
                </a:lnTo>
                <a:close/>
              </a:path>
            </a:pathLst>
          </a:custGeom>
          <a:blipFill rotWithShape="1">
            <a:blip r:embed="rId20">
              <a:alphaModFix/>
            </a:blip>
            <a:stretch>
              <a:fillRect b="0" l="0" r="0" t="0"/>
            </a:stretch>
          </a:blipFill>
          <a:ln>
            <a:noFill/>
          </a:ln>
        </p:spPr>
      </p:sp>
      <p:sp>
        <p:nvSpPr>
          <p:cNvPr id="460" name="Google Shape;460;p35"/>
          <p:cNvSpPr/>
          <p:nvPr/>
        </p:nvSpPr>
        <p:spPr>
          <a:xfrm>
            <a:off x="4185783" y="3083932"/>
            <a:ext cx="987829" cy="227200"/>
          </a:xfrm>
          <a:custGeom>
            <a:rect b="b" l="l" r="r" t="t"/>
            <a:pathLst>
              <a:path extrusionOk="0" h="454401" w="1975658">
                <a:moveTo>
                  <a:pt x="0" y="0"/>
                </a:moveTo>
                <a:lnTo>
                  <a:pt x="1975658" y="0"/>
                </a:lnTo>
                <a:lnTo>
                  <a:pt x="1975658" y="454402"/>
                </a:lnTo>
                <a:lnTo>
                  <a:pt x="0" y="454402"/>
                </a:lnTo>
                <a:lnTo>
                  <a:pt x="0" y="0"/>
                </a:lnTo>
                <a:close/>
              </a:path>
            </a:pathLst>
          </a:custGeom>
          <a:blipFill rotWithShape="1">
            <a:blip r:embed="rId21">
              <a:alphaModFix/>
            </a:blip>
            <a:stretch>
              <a:fillRect b="0" l="0" r="0" t="0"/>
            </a:stretch>
          </a:blipFill>
          <a:ln>
            <a:noFill/>
          </a:ln>
        </p:spPr>
      </p:sp>
      <p:sp>
        <p:nvSpPr>
          <p:cNvPr id="461" name="Google Shape;461;p35"/>
          <p:cNvSpPr/>
          <p:nvPr/>
        </p:nvSpPr>
        <p:spPr>
          <a:xfrm rot="-1439921">
            <a:off x="7074724" y="3209034"/>
            <a:ext cx="887817" cy="204198"/>
          </a:xfrm>
          <a:custGeom>
            <a:rect b="b" l="l" r="r" t="t"/>
            <a:pathLst>
              <a:path extrusionOk="0" h="408396" w="1775633">
                <a:moveTo>
                  <a:pt x="0" y="0"/>
                </a:moveTo>
                <a:lnTo>
                  <a:pt x="1775633" y="0"/>
                </a:lnTo>
                <a:lnTo>
                  <a:pt x="1775633" y="408396"/>
                </a:lnTo>
                <a:lnTo>
                  <a:pt x="0" y="408396"/>
                </a:lnTo>
                <a:lnTo>
                  <a:pt x="0" y="0"/>
                </a:lnTo>
                <a:close/>
              </a:path>
            </a:pathLst>
          </a:custGeom>
          <a:blipFill rotWithShape="1">
            <a:blip r:embed="rId22">
              <a:alphaModFix/>
            </a:blip>
            <a:stretch>
              <a:fillRect b="0" l="0" r="0" t="0"/>
            </a:stretch>
          </a:blipFill>
          <a:ln>
            <a:noFill/>
          </a:ln>
        </p:spPr>
      </p:sp>
      <p:sp>
        <p:nvSpPr>
          <p:cNvPr id="462" name="Google Shape;462;p35"/>
          <p:cNvSpPr txBox="1"/>
          <p:nvPr/>
        </p:nvSpPr>
        <p:spPr>
          <a:xfrm>
            <a:off x="461452" y="2789259"/>
            <a:ext cx="1514418" cy="19812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 sz="1200" u="none" cap="none" strike="noStrike">
                <a:solidFill>
                  <a:srgbClr val="000000"/>
                </a:solidFill>
                <a:latin typeface="Nunito Sans"/>
                <a:ea typeface="Nunito Sans"/>
                <a:cs typeface="Nunito Sans"/>
                <a:sym typeface="Nunito Sans"/>
              </a:rPr>
              <a:t>Student 01</a:t>
            </a:r>
            <a:endParaRPr sz="700"/>
          </a:p>
        </p:txBody>
      </p:sp>
      <p:sp>
        <p:nvSpPr>
          <p:cNvPr id="463" name="Google Shape;463;p35"/>
          <p:cNvSpPr txBox="1"/>
          <p:nvPr/>
        </p:nvSpPr>
        <p:spPr>
          <a:xfrm>
            <a:off x="2114121" y="2789259"/>
            <a:ext cx="1514417" cy="19942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200" u="none" cap="none" strike="noStrike">
                <a:solidFill>
                  <a:srgbClr val="000000"/>
                </a:solidFill>
                <a:latin typeface="Nunito Sans"/>
                <a:ea typeface="Nunito Sans"/>
                <a:cs typeface="Nunito Sans"/>
                <a:sym typeface="Nunito Sans"/>
              </a:rPr>
              <a:t>Student 02</a:t>
            </a:r>
            <a:endParaRPr sz="700"/>
          </a:p>
        </p:txBody>
      </p:sp>
      <p:sp>
        <p:nvSpPr>
          <p:cNvPr id="464" name="Google Shape;464;p35"/>
          <p:cNvSpPr txBox="1"/>
          <p:nvPr/>
        </p:nvSpPr>
        <p:spPr>
          <a:xfrm>
            <a:off x="3860454" y="2789259"/>
            <a:ext cx="1514418" cy="19942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200" u="none" cap="none" strike="noStrike">
                <a:solidFill>
                  <a:srgbClr val="000000"/>
                </a:solidFill>
                <a:latin typeface="Nunito Sans"/>
                <a:ea typeface="Nunito Sans"/>
                <a:cs typeface="Nunito Sans"/>
                <a:sym typeface="Nunito Sans"/>
              </a:rPr>
              <a:t>Student 03</a:t>
            </a:r>
            <a:endParaRPr sz="700"/>
          </a:p>
        </p:txBody>
      </p:sp>
      <p:sp>
        <p:nvSpPr>
          <p:cNvPr id="465" name="Google Shape;465;p35"/>
          <p:cNvSpPr txBox="1"/>
          <p:nvPr/>
        </p:nvSpPr>
        <p:spPr>
          <a:xfrm>
            <a:off x="5512984" y="2789259"/>
            <a:ext cx="1514417" cy="19942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200" u="none" cap="none" strike="noStrike">
                <a:solidFill>
                  <a:srgbClr val="000000"/>
                </a:solidFill>
                <a:latin typeface="Nunito Sans"/>
                <a:ea typeface="Nunito Sans"/>
                <a:cs typeface="Nunito Sans"/>
                <a:sym typeface="Nunito Sans"/>
              </a:rPr>
              <a:t>Student 04</a:t>
            </a:r>
            <a:endParaRPr sz="700"/>
          </a:p>
        </p:txBody>
      </p:sp>
      <p:sp>
        <p:nvSpPr>
          <p:cNvPr id="466" name="Google Shape;466;p35"/>
          <p:cNvSpPr txBox="1"/>
          <p:nvPr/>
        </p:nvSpPr>
        <p:spPr>
          <a:xfrm>
            <a:off x="7166822" y="2789259"/>
            <a:ext cx="1514418" cy="19942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200" u="none" cap="none" strike="noStrike">
                <a:solidFill>
                  <a:srgbClr val="000000"/>
                </a:solidFill>
                <a:latin typeface="Nunito Sans"/>
                <a:ea typeface="Nunito Sans"/>
                <a:cs typeface="Nunito Sans"/>
                <a:sym typeface="Nunito Sans"/>
              </a:rPr>
              <a:t>Student 05</a:t>
            </a:r>
            <a:endParaRPr sz="700"/>
          </a:p>
        </p:txBody>
      </p:sp>
      <p:sp>
        <p:nvSpPr>
          <p:cNvPr id="467" name="Google Shape;467;p35"/>
          <p:cNvSpPr txBox="1"/>
          <p:nvPr/>
        </p:nvSpPr>
        <p:spPr>
          <a:xfrm>
            <a:off x="461452" y="4397698"/>
            <a:ext cx="1514418" cy="19942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200" u="none" cap="none" strike="noStrike">
                <a:solidFill>
                  <a:srgbClr val="000000"/>
                </a:solidFill>
                <a:latin typeface="Nunito Sans"/>
                <a:ea typeface="Nunito Sans"/>
                <a:cs typeface="Nunito Sans"/>
                <a:sym typeface="Nunito Sans"/>
              </a:rPr>
              <a:t>Student 06</a:t>
            </a:r>
            <a:endParaRPr sz="700"/>
          </a:p>
        </p:txBody>
      </p:sp>
      <p:sp>
        <p:nvSpPr>
          <p:cNvPr id="468" name="Google Shape;468;p35"/>
          <p:cNvSpPr txBox="1"/>
          <p:nvPr/>
        </p:nvSpPr>
        <p:spPr>
          <a:xfrm>
            <a:off x="2114121" y="4397698"/>
            <a:ext cx="1514417" cy="19942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200" u="none" cap="none" strike="noStrike">
                <a:solidFill>
                  <a:srgbClr val="000000"/>
                </a:solidFill>
                <a:latin typeface="Nunito Sans"/>
                <a:ea typeface="Nunito Sans"/>
                <a:cs typeface="Nunito Sans"/>
                <a:sym typeface="Nunito Sans"/>
              </a:rPr>
              <a:t>Student 07</a:t>
            </a:r>
            <a:endParaRPr sz="700"/>
          </a:p>
        </p:txBody>
      </p:sp>
      <p:sp>
        <p:nvSpPr>
          <p:cNvPr id="469" name="Google Shape;469;p35"/>
          <p:cNvSpPr txBox="1"/>
          <p:nvPr/>
        </p:nvSpPr>
        <p:spPr>
          <a:xfrm>
            <a:off x="3860454" y="4397698"/>
            <a:ext cx="1514418" cy="19942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200" u="none" cap="none" strike="noStrike">
                <a:solidFill>
                  <a:srgbClr val="000000"/>
                </a:solidFill>
                <a:latin typeface="Nunito Sans"/>
                <a:ea typeface="Nunito Sans"/>
                <a:cs typeface="Nunito Sans"/>
                <a:sym typeface="Nunito Sans"/>
              </a:rPr>
              <a:t>Student 08</a:t>
            </a:r>
            <a:endParaRPr sz="700"/>
          </a:p>
        </p:txBody>
      </p:sp>
      <p:sp>
        <p:nvSpPr>
          <p:cNvPr id="470" name="Google Shape;470;p35"/>
          <p:cNvSpPr txBox="1"/>
          <p:nvPr/>
        </p:nvSpPr>
        <p:spPr>
          <a:xfrm>
            <a:off x="5512984" y="4397698"/>
            <a:ext cx="1514417" cy="19942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200" u="none" cap="none" strike="noStrike">
                <a:solidFill>
                  <a:srgbClr val="000000"/>
                </a:solidFill>
                <a:latin typeface="Nunito Sans"/>
                <a:ea typeface="Nunito Sans"/>
                <a:cs typeface="Nunito Sans"/>
                <a:sym typeface="Nunito Sans"/>
              </a:rPr>
              <a:t>Student 09</a:t>
            </a:r>
            <a:endParaRPr sz="700"/>
          </a:p>
        </p:txBody>
      </p:sp>
      <p:sp>
        <p:nvSpPr>
          <p:cNvPr id="471" name="Google Shape;471;p35"/>
          <p:cNvSpPr txBox="1"/>
          <p:nvPr/>
        </p:nvSpPr>
        <p:spPr>
          <a:xfrm>
            <a:off x="7166822" y="4397698"/>
            <a:ext cx="1514418" cy="19942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200" u="none" cap="none" strike="noStrike">
                <a:solidFill>
                  <a:srgbClr val="000000"/>
                </a:solidFill>
                <a:latin typeface="Nunito Sans"/>
                <a:ea typeface="Nunito Sans"/>
                <a:cs typeface="Nunito Sans"/>
                <a:sym typeface="Nunito Sans"/>
              </a:rPr>
              <a:t>Student 10</a:t>
            </a:r>
            <a:endParaRPr sz="700"/>
          </a:p>
        </p:txBody>
      </p:sp>
      <p:sp>
        <p:nvSpPr>
          <p:cNvPr id="472" name="Google Shape;472;p35"/>
          <p:cNvSpPr txBox="1"/>
          <p:nvPr/>
        </p:nvSpPr>
        <p:spPr>
          <a:xfrm>
            <a:off x="445112" y="509588"/>
            <a:ext cx="8253776" cy="67151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400" u="none" cap="none" strike="noStrike">
                <a:solidFill>
                  <a:srgbClr val="FF4F63"/>
                </a:solidFill>
                <a:latin typeface="Paytone One"/>
                <a:ea typeface="Paytone One"/>
                <a:cs typeface="Paytone One"/>
                <a:sym typeface="Paytone One"/>
              </a:rPr>
              <a:t>Our Classmates</a:t>
            </a:r>
            <a:endParaRPr sz="700"/>
          </a:p>
        </p:txBody>
      </p:sp>
      <p:sp>
        <p:nvSpPr>
          <p:cNvPr id="473" name="Google Shape;473;p35"/>
          <p:cNvSpPr/>
          <p:nvPr/>
        </p:nvSpPr>
        <p:spPr>
          <a:xfrm rot="2261862">
            <a:off x="8092156" y="1661960"/>
            <a:ext cx="896570" cy="206211"/>
          </a:xfrm>
          <a:custGeom>
            <a:rect b="b" l="l" r="r" t="t"/>
            <a:pathLst>
              <a:path extrusionOk="0" h="412422" w="1793140">
                <a:moveTo>
                  <a:pt x="0" y="0"/>
                </a:moveTo>
                <a:lnTo>
                  <a:pt x="1793140" y="0"/>
                </a:lnTo>
                <a:lnTo>
                  <a:pt x="1793140" y="412423"/>
                </a:lnTo>
                <a:lnTo>
                  <a:pt x="0" y="412423"/>
                </a:lnTo>
                <a:lnTo>
                  <a:pt x="0" y="0"/>
                </a:lnTo>
                <a:close/>
              </a:path>
            </a:pathLst>
          </a:custGeom>
          <a:blipFill rotWithShape="1">
            <a:blip r:embed="rId16">
              <a:alphaModFix/>
            </a:blip>
            <a:stretch>
              <a:fillRect b="0" l="0" r="0" t="0"/>
            </a:stretch>
          </a:blipFill>
          <a:ln>
            <a:noFill/>
          </a:ln>
        </p:spPr>
      </p:sp>
      <p:sp>
        <p:nvSpPr>
          <p:cNvPr id="474" name="Google Shape;474;p35"/>
          <p:cNvSpPr/>
          <p:nvPr/>
        </p:nvSpPr>
        <p:spPr>
          <a:xfrm rot="-239073">
            <a:off x="5827644" y="3132722"/>
            <a:ext cx="754999" cy="173649"/>
          </a:xfrm>
          <a:custGeom>
            <a:rect b="b" l="l" r="r" t="t"/>
            <a:pathLst>
              <a:path extrusionOk="0" h="347299" w="1509997">
                <a:moveTo>
                  <a:pt x="0" y="0"/>
                </a:moveTo>
                <a:lnTo>
                  <a:pt x="1509997" y="0"/>
                </a:lnTo>
                <a:lnTo>
                  <a:pt x="1509997" y="347299"/>
                </a:lnTo>
                <a:lnTo>
                  <a:pt x="0" y="347299"/>
                </a:lnTo>
                <a:lnTo>
                  <a:pt x="0" y="0"/>
                </a:lnTo>
                <a:close/>
              </a:path>
            </a:pathLst>
          </a:custGeom>
          <a:blipFill rotWithShape="1">
            <a:blip r:embed="rId15">
              <a:alphaModFix/>
            </a:blip>
            <a:stretch>
              <a:fillRect b="0" l="0" r="0" t="0"/>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488BA"/>
            </a:gs>
            <a:gs pos="100000">
              <a:srgbClr val="94B9FF"/>
            </a:gs>
          </a:gsLst>
          <a:path path="circle">
            <a:fillToRect b="100%" r="100%"/>
          </a:path>
          <a:tileRect l="-100%" t="-100%"/>
        </a:gradFill>
      </p:bgPr>
    </p:bg>
    <p:spTree>
      <p:nvGrpSpPr>
        <p:cNvPr id="478" name="Shape 478"/>
        <p:cNvGrpSpPr/>
        <p:nvPr/>
      </p:nvGrpSpPr>
      <p:grpSpPr>
        <a:xfrm>
          <a:off x="0" y="0"/>
          <a:ext cx="0" cy="0"/>
          <a:chOff x="0" y="0"/>
          <a:chExt cx="0" cy="0"/>
        </a:xfrm>
      </p:grpSpPr>
      <p:grpSp>
        <p:nvGrpSpPr>
          <p:cNvPr id="479" name="Google Shape;479;p36"/>
          <p:cNvGrpSpPr/>
          <p:nvPr/>
        </p:nvGrpSpPr>
        <p:grpSpPr>
          <a:xfrm rot="68917">
            <a:off x="294814" y="-436535"/>
            <a:ext cx="8559171" cy="5941900"/>
            <a:chOff x="0" y="-638273"/>
            <a:chExt cx="22824455" cy="15845066"/>
          </a:xfrm>
        </p:grpSpPr>
        <p:grpSp>
          <p:nvGrpSpPr>
            <p:cNvPr id="480" name="Google Shape;480;p36"/>
            <p:cNvGrpSpPr/>
            <p:nvPr/>
          </p:nvGrpSpPr>
          <p:grpSpPr>
            <a:xfrm>
              <a:off x="0" y="-638273"/>
              <a:ext cx="22824455" cy="15845066"/>
              <a:chOff x="0" y="-47625"/>
              <a:chExt cx="1703057" cy="1182286"/>
            </a:xfrm>
          </p:grpSpPr>
          <p:sp>
            <p:nvSpPr>
              <p:cNvPr id="481" name="Google Shape;481;p36"/>
              <p:cNvSpPr/>
              <p:nvPr/>
            </p:nvSpPr>
            <p:spPr>
              <a:xfrm>
                <a:off x="0" y="0"/>
                <a:ext cx="1703057" cy="1134661"/>
              </a:xfrm>
              <a:custGeom>
                <a:rect b="b" l="l" r="r" t="t"/>
                <a:pathLst>
                  <a:path extrusionOk="0" h="1134661" w="1703057">
                    <a:moveTo>
                      <a:pt x="0" y="0"/>
                    </a:moveTo>
                    <a:lnTo>
                      <a:pt x="1703057" y="0"/>
                    </a:lnTo>
                    <a:lnTo>
                      <a:pt x="1703057" y="1134661"/>
                    </a:lnTo>
                    <a:lnTo>
                      <a:pt x="0" y="1134661"/>
                    </a:lnTo>
                    <a:close/>
                  </a:path>
                </a:pathLst>
              </a:custGeom>
              <a:solidFill>
                <a:srgbClr val="FFFFFF"/>
              </a:solidFill>
              <a:ln>
                <a:noFill/>
              </a:ln>
            </p:spPr>
          </p:sp>
          <p:sp>
            <p:nvSpPr>
              <p:cNvPr id="482" name="Google Shape;482;p36"/>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83" name="Google Shape;483;p36"/>
            <p:cNvSpPr/>
            <p:nvPr/>
          </p:nvSpPr>
          <p:spPr>
            <a:xfrm>
              <a:off x="0" y="0"/>
              <a:ext cx="22824455" cy="15206793"/>
            </a:xfrm>
            <a:custGeom>
              <a:rect b="b" l="l" r="r" t="t"/>
              <a:pathLst>
                <a:path extrusionOk="0" h="15206793" w="22824455">
                  <a:moveTo>
                    <a:pt x="0" y="0"/>
                  </a:moveTo>
                  <a:lnTo>
                    <a:pt x="22824455" y="0"/>
                  </a:lnTo>
                  <a:lnTo>
                    <a:pt x="22824455" y="15206793"/>
                  </a:lnTo>
                  <a:lnTo>
                    <a:pt x="0" y="15206793"/>
                  </a:lnTo>
                  <a:lnTo>
                    <a:pt x="0" y="0"/>
                  </a:lnTo>
                  <a:close/>
                </a:path>
              </a:pathLst>
            </a:custGeom>
            <a:blipFill rotWithShape="1">
              <a:blip r:embed="rId3">
                <a:alphaModFix amt="14000"/>
              </a:blip>
              <a:stretch>
                <a:fillRect b="0" l="0" r="0" t="0"/>
              </a:stretch>
            </a:blipFill>
            <a:ln>
              <a:noFill/>
            </a:ln>
          </p:spPr>
        </p:sp>
      </p:grpSp>
      <p:sp>
        <p:nvSpPr>
          <p:cNvPr id="484" name="Google Shape;484;p36"/>
          <p:cNvSpPr/>
          <p:nvPr/>
        </p:nvSpPr>
        <p:spPr>
          <a:xfrm>
            <a:off x="1467845" y="2021142"/>
            <a:ext cx="1214864" cy="1365883"/>
          </a:xfrm>
          <a:custGeom>
            <a:rect b="b" l="l" r="r" t="t"/>
            <a:pathLst>
              <a:path extrusionOk="0" h="2731766" w="2429727">
                <a:moveTo>
                  <a:pt x="0" y="0"/>
                </a:moveTo>
                <a:lnTo>
                  <a:pt x="2429727" y="0"/>
                </a:lnTo>
                <a:lnTo>
                  <a:pt x="2429727" y="2731766"/>
                </a:lnTo>
                <a:lnTo>
                  <a:pt x="0" y="2731766"/>
                </a:lnTo>
                <a:lnTo>
                  <a:pt x="0" y="0"/>
                </a:lnTo>
                <a:close/>
              </a:path>
            </a:pathLst>
          </a:custGeom>
          <a:blipFill rotWithShape="1">
            <a:blip r:embed="rId4">
              <a:alphaModFix/>
            </a:blip>
            <a:stretch>
              <a:fillRect b="-58468" l="-143810" r="-115500" t="-54592"/>
            </a:stretch>
          </a:blipFill>
          <a:ln>
            <a:noFill/>
          </a:ln>
        </p:spPr>
      </p:sp>
      <p:sp>
        <p:nvSpPr>
          <p:cNvPr id="485" name="Google Shape;485;p36"/>
          <p:cNvSpPr/>
          <p:nvPr/>
        </p:nvSpPr>
        <p:spPr>
          <a:xfrm>
            <a:off x="3132327" y="2021142"/>
            <a:ext cx="1214864" cy="1365883"/>
          </a:xfrm>
          <a:custGeom>
            <a:rect b="b" l="l" r="r" t="t"/>
            <a:pathLst>
              <a:path extrusionOk="0" h="2731766" w="2429727">
                <a:moveTo>
                  <a:pt x="0" y="0"/>
                </a:moveTo>
                <a:lnTo>
                  <a:pt x="2429727" y="0"/>
                </a:lnTo>
                <a:lnTo>
                  <a:pt x="2429727" y="2731766"/>
                </a:lnTo>
                <a:lnTo>
                  <a:pt x="0" y="2731766"/>
                </a:lnTo>
                <a:lnTo>
                  <a:pt x="0" y="0"/>
                </a:lnTo>
                <a:close/>
              </a:path>
            </a:pathLst>
          </a:custGeom>
          <a:blipFill rotWithShape="1">
            <a:blip r:embed="rId5">
              <a:alphaModFix/>
            </a:blip>
            <a:stretch>
              <a:fillRect b="0" l="-39808" r="-28828" t="0"/>
            </a:stretch>
          </a:blipFill>
          <a:ln>
            <a:noFill/>
          </a:ln>
        </p:spPr>
      </p:sp>
      <p:sp>
        <p:nvSpPr>
          <p:cNvPr id="486" name="Google Shape;486;p36"/>
          <p:cNvSpPr/>
          <p:nvPr/>
        </p:nvSpPr>
        <p:spPr>
          <a:xfrm>
            <a:off x="4764088" y="2021142"/>
            <a:ext cx="1214864" cy="1365883"/>
          </a:xfrm>
          <a:custGeom>
            <a:rect b="b" l="l" r="r" t="t"/>
            <a:pathLst>
              <a:path extrusionOk="0" h="2731766" w="2429727">
                <a:moveTo>
                  <a:pt x="0" y="0"/>
                </a:moveTo>
                <a:lnTo>
                  <a:pt x="2429728" y="0"/>
                </a:lnTo>
                <a:lnTo>
                  <a:pt x="2429728" y="2731766"/>
                </a:lnTo>
                <a:lnTo>
                  <a:pt x="0" y="2731766"/>
                </a:lnTo>
                <a:lnTo>
                  <a:pt x="0" y="0"/>
                </a:lnTo>
                <a:close/>
              </a:path>
            </a:pathLst>
          </a:custGeom>
          <a:blipFill rotWithShape="1">
            <a:blip r:embed="rId6">
              <a:alphaModFix/>
            </a:blip>
            <a:stretch>
              <a:fillRect b="0" l="-39703" r="-28725" t="0"/>
            </a:stretch>
          </a:blipFill>
          <a:ln>
            <a:noFill/>
          </a:ln>
        </p:spPr>
      </p:sp>
      <p:sp>
        <p:nvSpPr>
          <p:cNvPr id="487" name="Google Shape;487;p36"/>
          <p:cNvSpPr/>
          <p:nvPr/>
        </p:nvSpPr>
        <p:spPr>
          <a:xfrm>
            <a:off x="6461291" y="2021142"/>
            <a:ext cx="1214863" cy="1365883"/>
          </a:xfrm>
          <a:custGeom>
            <a:rect b="b" l="l" r="r" t="t"/>
            <a:pathLst>
              <a:path extrusionOk="0" h="2731766" w="2429727">
                <a:moveTo>
                  <a:pt x="0" y="0"/>
                </a:moveTo>
                <a:lnTo>
                  <a:pt x="2429727" y="0"/>
                </a:lnTo>
                <a:lnTo>
                  <a:pt x="2429727" y="2731766"/>
                </a:lnTo>
                <a:lnTo>
                  <a:pt x="0" y="2731766"/>
                </a:lnTo>
                <a:lnTo>
                  <a:pt x="0" y="0"/>
                </a:lnTo>
                <a:close/>
              </a:path>
            </a:pathLst>
          </a:custGeom>
          <a:blipFill rotWithShape="1">
            <a:blip r:embed="rId7">
              <a:alphaModFix/>
            </a:blip>
            <a:stretch>
              <a:fillRect b="-40276" l="-82210" r="-55590" t="-729"/>
            </a:stretch>
          </a:blipFill>
          <a:ln>
            <a:noFill/>
          </a:ln>
        </p:spPr>
      </p:sp>
      <p:sp>
        <p:nvSpPr>
          <p:cNvPr id="488" name="Google Shape;488;p36"/>
          <p:cNvSpPr/>
          <p:nvPr/>
        </p:nvSpPr>
        <p:spPr>
          <a:xfrm>
            <a:off x="1289052" y="1854818"/>
            <a:ext cx="1161034" cy="1161034"/>
          </a:xfrm>
          <a:custGeom>
            <a:rect b="b" l="l" r="r" t="t"/>
            <a:pathLst>
              <a:path extrusionOk="0" h="2322067" w="2322067">
                <a:moveTo>
                  <a:pt x="0" y="0"/>
                </a:moveTo>
                <a:lnTo>
                  <a:pt x="2322067" y="0"/>
                </a:lnTo>
                <a:lnTo>
                  <a:pt x="2322067" y="2322067"/>
                </a:lnTo>
                <a:lnTo>
                  <a:pt x="0" y="2322067"/>
                </a:lnTo>
                <a:lnTo>
                  <a:pt x="0" y="0"/>
                </a:lnTo>
                <a:close/>
              </a:path>
            </a:pathLst>
          </a:custGeom>
          <a:blipFill rotWithShape="1">
            <a:blip r:embed="rId8">
              <a:alphaModFix/>
            </a:blip>
            <a:stretch>
              <a:fillRect b="0" l="0" r="0" t="0"/>
            </a:stretch>
          </a:blipFill>
          <a:ln>
            <a:noFill/>
          </a:ln>
        </p:spPr>
      </p:sp>
      <p:sp>
        <p:nvSpPr>
          <p:cNvPr id="489" name="Google Shape;489;p36"/>
          <p:cNvSpPr/>
          <p:nvPr/>
        </p:nvSpPr>
        <p:spPr>
          <a:xfrm rot="5400000">
            <a:off x="6698685" y="1854818"/>
            <a:ext cx="1161034" cy="1161033"/>
          </a:xfrm>
          <a:custGeom>
            <a:rect b="b" l="l" r="r" t="t"/>
            <a:pathLst>
              <a:path extrusionOk="0" h="2322067" w="2322067">
                <a:moveTo>
                  <a:pt x="0" y="0"/>
                </a:moveTo>
                <a:lnTo>
                  <a:pt x="2322066" y="0"/>
                </a:lnTo>
                <a:lnTo>
                  <a:pt x="2322066" y="2322067"/>
                </a:lnTo>
                <a:lnTo>
                  <a:pt x="0" y="2322067"/>
                </a:lnTo>
                <a:lnTo>
                  <a:pt x="0" y="0"/>
                </a:lnTo>
                <a:close/>
              </a:path>
            </a:pathLst>
          </a:custGeom>
          <a:blipFill rotWithShape="1">
            <a:blip r:embed="rId9">
              <a:alphaModFix/>
            </a:blip>
            <a:stretch>
              <a:fillRect b="0" l="0" r="0" t="0"/>
            </a:stretch>
          </a:blipFill>
          <a:ln>
            <a:noFill/>
          </a:ln>
        </p:spPr>
      </p:sp>
      <p:sp>
        <p:nvSpPr>
          <p:cNvPr id="490" name="Google Shape;490;p36"/>
          <p:cNvSpPr txBox="1"/>
          <p:nvPr/>
        </p:nvSpPr>
        <p:spPr>
          <a:xfrm>
            <a:off x="1085842" y="514350"/>
            <a:ext cx="6972316" cy="609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000" u="none" cap="none" strike="noStrike">
                <a:solidFill>
                  <a:srgbClr val="FF4F63"/>
                </a:solidFill>
                <a:latin typeface="Paytone One"/>
                <a:ea typeface="Paytone One"/>
                <a:cs typeface="Paytone One"/>
                <a:sym typeface="Paytone One"/>
              </a:rPr>
              <a:t>Teachers of the Year</a:t>
            </a:r>
            <a:endParaRPr sz="700"/>
          </a:p>
        </p:txBody>
      </p:sp>
      <p:sp>
        <p:nvSpPr>
          <p:cNvPr id="491" name="Google Shape;491;p36"/>
          <p:cNvSpPr txBox="1"/>
          <p:nvPr/>
        </p:nvSpPr>
        <p:spPr>
          <a:xfrm>
            <a:off x="1491402" y="1228729"/>
            <a:ext cx="6161196" cy="277813"/>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 sz="1800" u="none" cap="none" strike="noStrike">
                <a:solidFill>
                  <a:srgbClr val="000000"/>
                </a:solidFill>
                <a:latin typeface="Nunito Sans"/>
                <a:ea typeface="Nunito Sans"/>
                <a:cs typeface="Nunito Sans"/>
                <a:sym typeface="Nunito Sans"/>
              </a:rPr>
              <a:t>Elaborate on what you want to discuss. </a:t>
            </a:r>
            <a:endParaRPr sz="700"/>
          </a:p>
        </p:txBody>
      </p:sp>
      <p:grpSp>
        <p:nvGrpSpPr>
          <p:cNvPr id="492" name="Google Shape;492;p36"/>
          <p:cNvGrpSpPr/>
          <p:nvPr/>
        </p:nvGrpSpPr>
        <p:grpSpPr>
          <a:xfrm>
            <a:off x="1467845" y="3619849"/>
            <a:ext cx="1214864" cy="432443"/>
            <a:chOff x="0" y="0"/>
            <a:chExt cx="3239636" cy="1153180"/>
          </a:xfrm>
        </p:grpSpPr>
        <p:sp>
          <p:nvSpPr>
            <p:cNvPr id="493" name="Google Shape;493;p36"/>
            <p:cNvSpPr txBox="1"/>
            <p:nvPr/>
          </p:nvSpPr>
          <p:spPr>
            <a:xfrm>
              <a:off x="0" y="0"/>
              <a:ext cx="3239636" cy="444500"/>
            </a:xfrm>
            <a:prstGeom prst="rect">
              <a:avLst/>
            </a:prstGeom>
            <a:noFill/>
            <a:ln>
              <a:noFill/>
            </a:ln>
          </p:spPr>
          <p:txBody>
            <a:bodyPr anchorCtr="0" anchor="t" bIns="0" lIns="0" spcFirstLastPara="1" rIns="0" wrap="square" tIns="0">
              <a:spAutoFit/>
            </a:bodyPr>
            <a:lstStyle/>
            <a:p>
              <a:pPr indent="0" lvl="0" marL="0" marR="0" rtl="0" algn="ctr">
                <a:lnSpc>
                  <a:spcPct val="119972"/>
                </a:lnSpc>
                <a:spcBef>
                  <a:spcPts val="0"/>
                </a:spcBef>
                <a:spcAft>
                  <a:spcPts val="0"/>
                </a:spcAft>
                <a:buNone/>
              </a:pPr>
              <a:r>
                <a:rPr b="1" i="0" lang="en" sz="1100" u="none" cap="none" strike="noStrike">
                  <a:solidFill>
                    <a:srgbClr val="191919"/>
                  </a:solidFill>
                  <a:latin typeface="Nunito Sans"/>
                  <a:ea typeface="Nunito Sans"/>
                  <a:cs typeface="Nunito Sans"/>
                  <a:sym typeface="Nunito Sans"/>
                </a:rPr>
                <a:t> Name</a:t>
              </a:r>
              <a:endParaRPr sz="700"/>
            </a:p>
          </p:txBody>
        </p:sp>
        <p:sp>
          <p:nvSpPr>
            <p:cNvPr id="494" name="Google Shape;494;p36"/>
            <p:cNvSpPr txBox="1"/>
            <p:nvPr/>
          </p:nvSpPr>
          <p:spPr>
            <a:xfrm>
              <a:off x="0" y="708680"/>
              <a:ext cx="3239636" cy="444500"/>
            </a:xfrm>
            <a:prstGeom prst="rect">
              <a:avLst/>
            </a:prstGeom>
            <a:noFill/>
            <a:ln>
              <a:noFill/>
            </a:ln>
          </p:spPr>
          <p:txBody>
            <a:bodyPr anchorCtr="0" anchor="t" bIns="0" lIns="0" spcFirstLastPara="1" rIns="0" wrap="square" tIns="0">
              <a:spAutoFit/>
            </a:bodyPr>
            <a:lstStyle/>
            <a:p>
              <a:pPr indent="0" lvl="0" marL="0" marR="0" rtl="0" algn="ctr">
                <a:lnSpc>
                  <a:spcPct val="119972"/>
                </a:lnSpc>
                <a:spcBef>
                  <a:spcPts val="0"/>
                </a:spcBef>
                <a:spcAft>
                  <a:spcPts val="0"/>
                </a:spcAft>
                <a:buNone/>
              </a:pPr>
              <a:r>
                <a:rPr b="0" i="0" lang="en" sz="1100" u="none" cap="none" strike="noStrike">
                  <a:solidFill>
                    <a:srgbClr val="191919"/>
                  </a:solidFill>
                  <a:latin typeface="Nunito Sans"/>
                  <a:ea typeface="Nunito Sans"/>
                  <a:cs typeface="Nunito Sans"/>
                  <a:sym typeface="Nunito Sans"/>
                </a:rPr>
                <a:t>Title or Position</a:t>
              </a:r>
              <a:endParaRPr sz="700"/>
            </a:p>
          </p:txBody>
        </p:sp>
      </p:grpSp>
      <p:grpSp>
        <p:nvGrpSpPr>
          <p:cNvPr id="495" name="Google Shape;495;p36"/>
          <p:cNvGrpSpPr/>
          <p:nvPr/>
        </p:nvGrpSpPr>
        <p:grpSpPr>
          <a:xfrm>
            <a:off x="3132327" y="3619849"/>
            <a:ext cx="1214864" cy="432443"/>
            <a:chOff x="0" y="0"/>
            <a:chExt cx="3239636" cy="1153180"/>
          </a:xfrm>
        </p:grpSpPr>
        <p:sp>
          <p:nvSpPr>
            <p:cNvPr id="496" name="Google Shape;496;p36"/>
            <p:cNvSpPr txBox="1"/>
            <p:nvPr/>
          </p:nvSpPr>
          <p:spPr>
            <a:xfrm>
              <a:off x="0" y="0"/>
              <a:ext cx="3239636" cy="444500"/>
            </a:xfrm>
            <a:prstGeom prst="rect">
              <a:avLst/>
            </a:prstGeom>
            <a:noFill/>
            <a:ln>
              <a:noFill/>
            </a:ln>
          </p:spPr>
          <p:txBody>
            <a:bodyPr anchorCtr="0" anchor="t" bIns="0" lIns="0" spcFirstLastPara="1" rIns="0" wrap="square" tIns="0">
              <a:spAutoFit/>
            </a:bodyPr>
            <a:lstStyle/>
            <a:p>
              <a:pPr indent="0" lvl="0" marL="0" marR="0" rtl="0" algn="ctr">
                <a:lnSpc>
                  <a:spcPct val="119972"/>
                </a:lnSpc>
                <a:spcBef>
                  <a:spcPts val="0"/>
                </a:spcBef>
                <a:spcAft>
                  <a:spcPts val="0"/>
                </a:spcAft>
                <a:buNone/>
              </a:pPr>
              <a:r>
                <a:rPr b="1" i="0" lang="en" sz="1100" u="none" cap="none" strike="noStrike">
                  <a:solidFill>
                    <a:srgbClr val="191919"/>
                  </a:solidFill>
                  <a:latin typeface="Nunito Sans"/>
                  <a:ea typeface="Nunito Sans"/>
                  <a:cs typeface="Nunito Sans"/>
                  <a:sym typeface="Nunito Sans"/>
                </a:rPr>
                <a:t> Name</a:t>
              </a:r>
              <a:endParaRPr sz="700"/>
            </a:p>
          </p:txBody>
        </p:sp>
        <p:sp>
          <p:nvSpPr>
            <p:cNvPr id="497" name="Google Shape;497;p36"/>
            <p:cNvSpPr txBox="1"/>
            <p:nvPr/>
          </p:nvSpPr>
          <p:spPr>
            <a:xfrm>
              <a:off x="0" y="708680"/>
              <a:ext cx="3239636" cy="444500"/>
            </a:xfrm>
            <a:prstGeom prst="rect">
              <a:avLst/>
            </a:prstGeom>
            <a:noFill/>
            <a:ln>
              <a:noFill/>
            </a:ln>
          </p:spPr>
          <p:txBody>
            <a:bodyPr anchorCtr="0" anchor="t" bIns="0" lIns="0" spcFirstLastPara="1" rIns="0" wrap="square" tIns="0">
              <a:spAutoFit/>
            </a:bodyPr>
            <a:lstStyle/>
            <a:p>
              <a:pPr indent="0" lvl="0" marL="0" marR="0" rtl="0" algn="ctr">
                <a:lnSpc>
                  <a:spcPct val="119972"/>
                </a:lnSpc>
                <a:spcBef>
                  <a:spcPts val="0"/>
                </a:spcBef>
                <a:spcAft>
                  <a:spcPts val="0"/>
                </a:spcAft>
                <a:buNone/>
              </a:pPr>
              <a:r>
                <a:rPr b="0" i="0" lang="en" sz="1100" u="none" cap="none" strike="noStrike">
                  <a:solidFill>
                    <a:srgbClr val="191919"/>
                  </a:solidFill>
                  <a:latin typeface="Nunito Sans"/>
                  <a:ea typeface="Nunito Sans"/>
                  <a:cs typeface="Nunito Sans"/>
                  <a:sym typeface="Nunito Sans"/>
                </a:rPr>
                <a:t>Title or Position</a:t>
              </a:r>
              <a:endParaRPr sz="700"/>
            </a:p>
          </p:txBody>
        </p:sp>
      </p:grpSp>
      <p:grpSp>
        <p:nvGrpSpPr>
          <p:cNvPr id="498" name="Google Shape;498;p36"/>
          <p:cNvGrpSpPr/>
          <p:nvPr/>
        </p:nvGrpSpPr>
        <p:grpSpPr>
          <a:xfrm>
            <a:off x="4764088" y="3619849"/>
            <a:ext cx="1214864" cy="432443"/>
            <a:chOff x="0" y="0"/>
            <a:chExt cx="3239636" cy="1153180"/>
          </a:xfrm>
        </p:grpSpPr>
        <p:sp>
          <p:nvSpPr>
            <p:cNvPr id="499" name="Google Shape;499;p36"/>
            <p:cNvSpPr txBox="1"/>
            <p:nvPr/>
          </p:nvSpPr>
          <p:spPr>
            <a:xfrm>
              <a:off x="0" y="0"/>
              <a:ext cx="3239636" cy="444500"/>
            </a:xfrm>
            <a:prstGeom prst="rect">
              <a:avLst/>
            </a:prstGeom>
            <a:noFill/>
            <a:ln>
              <a:noFill/>
            </a:ln>
          </p:spPr>
          <p:txBody>
            <a:bodyPr anchorCtr="0" anchor="t" bIns="0" lIns="0" spcFirstLastPara="1" rIns="0" wrap="square" tIns="0">
              <a:spAutoFit/>
            </a:bodyPr>
            <a:lstStyle/>
            <a:p>
              <a:pPr indent="0" lvl="0" marL="0" marR="0" rtl="0" algn="ctr">
                <a:lnSpc>
                  <a:spcPct val="119972"/>
                </a:lnSpc>
                <a:spcBef>
                  <a:spcPts val="0"/>
                </a:spcBef>
                <a:spcAft>
                  <a:spcPts val="0"/>
                </a:spcAft>
                <a:buNone/>
              </a:pPr>
              <a:r>
                <a:rPr b="1" i="0" lang="en" sz="1100" u="none" cap="none" strike="noStrike">
                  <a:solidFill>
                    <a:srgbClr val="191919"/>
                  </a:solidFill>
                  <a:latin typeface="Nunito Sans"/>
                  <a:ea typeface="Nunito Sans"/>
                  <a:cs typeface="Nunito Sans"/>
                  <a:sym typeface="Nunito Sans"/>
                </a:rPr>
                <a:t> Name</a:t>
              </a:r>
              <a:endParaRPr sz="700"/>
            </a:p>
          </p:txBody>
        </p:sp>
        <p:sp>
          <p:nvSpPr>
            <p:cNvPr id="500" name="Google Shape;500;p36"/>
            <p:cNvSpPr txBox="1"/>
            <p:nvPr/>
          </p:nvSpPr>
          <p:spPr>
            <a:xfrm>
              <a:off x="0" y="708680"/>
              <a:ext cx="3239636" cy="444500"/>
            </a:xfrm>
            <a:prstGeom prst="rect">
              <a:avLst/>
            </a:prstGeom>
            <a:noFill/>
            <a:ln>
              <a:noFill/>
            </a:ln>
          </p:spPr>
          <p:txBody>
            <a:bodyPr anchorCtr="0" anchor="t" bIns="0" lIns="0" spcFirstLastPara="1" rIns="0" wrap="square" tIns="0">
              <a:spAutoFit/>
            </a:bodyPr>
            <a:lstStyle/>
            <a:p>
              <a:pPr indent="0" lvl="0" marL="0" marR="0" rtl="0" algn="ctr">
                <a:lnSpc>
                  <a:spcPct val="119972"/>
                </a:lnSpc>
                <a:spcBef>
                  <a:spcPts val="0"/>
                </a:spcBef>
                <a:spcAft>
                  <a:spcPts val="0"/>
                </a:spcAft>
                <a:buNone/>
              </a:pPr>
              <a:r>
                <a:rPr b="0" i="0" lang="en" sz="1100" u="none" cap="none" strike="noStrike">
                  <a:solidFill>
                    <a:srgbClr val="191919"/>
                  </a:solidFill>
                  <a:latin typeface="Nunito Sans"/>
                  <a:ea typeface="Nunito Sans"/>
                  <a:cs typeface="Nunito Sans"/>
                  <a:sym typeface="Nunito Sans"/>
                </a:rPr>
                <a:t>Title or Position</a:t>
              </a:r>
              <a:endParaRPr sz="700"/>
            </a:p>
          </p:txBody>
        </p:sp>
      </p:grpSp>
      <p:grpSp>
        <p:nvGrpSpPr>
          <p:cNvPr id="501" name="Google Shape;501;p36"/>
          <p:cNvGrpSpPr/>
          <p:nvPr/>
        </p:nvGrpSpPr>
        <p:grpSpPr>
          <a:xfrm>
            <a:off x="6461291" y="3619849"/>
            <a:ext cx="1214863" cy="432443"/>
            <a:chOff x="0" y="0"/>
            <a:chExt cx="3239636" cy="1153180"/>
          </a:xfrm>
        </p:grpSpPr>
        <p:sp>
          <p:nvSpPr>
            <p:cNvPr id="502" name="Google Shape;502;p36"/>
            <p:cNvSpPr txBox="1"/>
            <p:nvPr/>
          </p:nvSpPr>
          <p:spPr>
            <a:xfrm>
              <a:off x="0" y="0"/>
              <a:ext cx="3239636" cy="444500"/>
            </a:xfrm>
            <a:prstGeom prst="rect">
              <a:avLst/>
            </a:prstGeom>
            <a:noFill/>
            <a:ln>
              <a:noFill/>
            </a:ln>
          </p:spPr>
          <p:txBody>
            <a:bodyPr anchorCtr="0" anchor="t" bIns="0" lIns="0" spcFirstLastPara="1" rIns="0" wrap="square" tIns="0">
              <a:spAutoFit/>
            </a:bodyPr>
            <a:lstStyle/>
            <a:p>
              <a:pPr indent="0" lvl="0" marL="0" marR="0" rtl="0" algn="ctr">
                <a:lnSpc>
                  <a:spcPct val="119972"/>
                </a:lnSpc>
                <a:spcBef>
                  <a:spcPts val="0"/>
                </a:spcBef>
                <a:spcAft>
                  <a:spcPts val="0"/>
                </a:spcAft>
                <a:buNone/>
              </a:pPr>
              <a:r>
                <a:rPr b="1" i="0" lang="en" sz="1100" u="none" cap="none" strike="noStrike">
                  <a:solidFill>
                    <a:srgbClr val="191919"/>
                  </a:solidFill>
                  <a:latin typeface="Nunito Sans"/>
                  <a:ea typeface="Nunito Sans"/>
                  <a:cs typeface="Nunito Sans"/>
                  <a:sym typeface="Nunito Sans"/>
                </a:rPr>
                <a:t> Name</a:t>
              </a:r>
              <a:endParaRPr sz="700"/>
            </a:p>
          </p:txBody>
        </p:sp>
        <p:sp>
          <p:nvSpPr>
            <p:cNvPr id="503" name="Google Shape;503;p36"/>
            <p:cNvSpPr txBox="1"/>
            <p:nvPr/>
          </p:nvSpPr>
          <p:spPr>
            <a:xfrm>
              <a:off x="0" y="708680"/>
              <a:ext cx="3239636" cy="444500"/>
            </a:xfrm>
            <a:prstGeom prst="rect">
              <a:avLst/>
            </a:prstGeom>
            <a:noFill/>
            <a:ln>
              <a:noFill/>
            </a:ln>
          </p:spPr>
          <p:txBody>
            <a:bodyPr anchorCtr="0" anchor="t" bIns="0" lIns="0" spcFirstLastPara="1" rIns="0" wrap="square" tIns="0">
              <a:spAutoFit/>
            </a:bodyPr>
            <a:lstStyle/>
            <a:p>
              <a:pPr indent="0" lvl="0" marL="0" marR="0" rtl="0" algn="ctr">
                <a:lnSpc>
                  <a:spcPct val="119972"/>
                </a:lnSpc>
                <a:spcBef>
                  <a:spcPts val="0"/>
                </a:spcBef>
                <a:spcAft>
                  <a:spcPts val="0"/>
                </a:spcAft>
                <a:buNone/>
              </a:pPr>
              <a:r>
                <a:rPr b="0" i="0" lang="en" sz="1100" u="none" cap="none" strike="noStrike">
                  <a:solidFill>
                    <a:srgbClr val="191919"/>
                  </a:solidFill>
                  <a:latin typeface="Nunito Sans"/>
                  <a:ea typeface="Nunito Sans"/>
                  <a:cs typeface="Nunito Sans"/>
                  <a:sym typeface="Nunito Sans"/>
                </a:rPr>
                <a:t>Title or Position</a:t>
              </a:r>
              <a:endParaRPr sz="700"/>
            </a:p>
          </p:txBody>
        </p:sp>
      </p:grpSp>
      <p:sp>
        <p:nvSpPr>
          <p:cNvPr id="504" name="Google Shape;504;p36"/>
          <p:cNvSpPr/>
          <p:nvPr/>
        </p:nvSpPr>
        <p:spPr>
          <a:xfrm>
            <a:off x="4874509" y="1859056"/>
            <a:ext cx="994023" cy="227722"/>
          </a:xfrm>
          <a:custGeom>
            <a:rect b="b" l="l" r="r" t="t"/>
            <a:pathLst>
              <a:path extrusionOk="0" h="455443" w="1988046">
                <a:moveTo>
                  <a:pt x="0" y="0"/>
                </a:moveTo>
                <a:lnTo>
                  <a:pt x="1988046" y="0"/>
                </a:lnTo>
                <a:lnTo>
                  <a:pt x="1988046" y="455443"/>
                </a:lnTo>
                <a:lnTo>
                  <a:pt x="0" y="455443"/>
                </a:lnTo>
                <a:lnTo>
                  <a:pt x="0" y="0"/>
                </a:lnTo>
                <a:close/>
              </a:path>
            </a:pathLst>
          </a:custGeom>
          <a:blipFill rotWithShape="1">
            <a:blip r:embed="rId10">
              <a:alphaModFix/>
            </a:blip>
            <a:stretch>
              <a:fillRect b="0" l="0" r="0" t="0"/>
            </a:stretch>
          </a:blipFill>
          <a:ln>
            <a:noFill/>
          </a:ln>
        </p:spPr>
      </p:sp>
      <p:sp>
        <p:nvSpPr>
          <p:cNvPr id="505" name="Google Shape;505;p36"/>
          <p:cNvSpPr/>
          <p:nvPr/>
        </p:nvSpPr>
        <p:spPr>
          <a:xfrm>
            <a:off x="3256131" y="1854818"/>
            <a:ext cx="1026946" cy="236197"/>
          </a:xfrm>
          <a:custGeom>
            <a:rect b="b" l="l" r="r" t="t"/>
            <a:pathLst>
              <a:path extrusionOk="0" h="472395" w="2053892">
                <a:moveTo>
                  <a:pt x="0" y="0"/>
                </a:moveTo>
                <a:lnTo>
                  <a:pt x="2053891" y="0"/>
                </a:lnTo>
                <a:lnTo>
                  <a:pt x="2053891" y="472395"/>
                </a:lnTo>
                <a:lnTo>
                  <a:pt x="0" y="472395"/>
                </a:lnTo>
                <a:lnTo>
                  <a:pt x="0" y="0"/>
                </a:lnTo>
                <a:close/>
              </a:path>
            </a:pathLst>
          </a:custGeom>
          <a:blipFill rotWithShape="1">
            <a:blip r:embed="rId11">
              <a:alphaModFix/>
            </a:blip>
            <a:stretch>
              <a:fillRect b="0" l="0" r="0" t="0"/>
            </a:stretch>
          </a:blipFill>
          <a:ln>
            <a:noFill/>
          </a:ln>
        </p:spPr>
      </p:sp>
      <p:sp>
        <p:nvSpPr>
          <p:cNvPr id="506" name="Google Shape;506;p36"/>
          <p:cNvSpPr/>
          <p:nvPr/>
        </p:nvSpPr>
        <p:spPr>
          <a:xfrm rot="-2177374">
            <a:off x="7318278" y="18213"/>
            <a:ext cx="1301501" cy="1537963"/>
          </a:xfrm>
          <a:custGeom>
            <a:rect b="b" l="l" r="r" t="t"/>
            <a:pathLst>
              <a:path extrusionOk="0" h="3075925" w="2603002">
                <a:moveTo>
                  <a:pt x="0" y="0"/>
                </a:moveTo>
                <a:lnTo>
                  <a:pt x="2603002" y="0"/>
                </a:lnTo>
                <a:lnTo>
                  <a:pt x="2603002" y="3075925"/>
                </a:lnTo>
                <a:lnTo>
                  <a:pt x="0" y="3075925"/>
                </a:lnTo>
                <a:lnTo>
                  <a:pt x="0" y="0"/>
                </a:lnTo>
                <a:close/>
              </a:path>
            </a:pathLst>
          </a:custGeom>
          <a:blipFill rotWithShape="1">
            <a:blip r:embed="rId12">
              <a:alphaModFix/>
            </a:blip>
            <a:stretch>
              <a:fillRect b="0" l="0" r="0" t="0"/>
            </a:stretch>
          </a:blipFill>
          <a:ln>
            <a:noFill/>
          </a:ln>
        </p:spPr>
      </p:sp>
      <p:sp>
        <p:nvSpPr>
          <p:cNvPr id="507" name="Google Shape;507;p36"/>
          <p:cNvSpPr/>
          <p:nvPr/>
        </p:nvSpPr>
        <p:spPr>
          <a:xfrm>
            <a:off x="7612541" y="3521085"/>
            <a:ext cx="1632619" cy="1622415"/>
          </a:xfrm>
          <a:custGeom>
            <a:rect b="b" l="l" r="r" t="t"/>
            <a:pathLst>
              <a:path extrusionOk="0" h="3244830" w="3265238">
                <a:moveTo>
                  <a:pt x="0" y="0"/>
                </a:moveTo>
                <a:lnTo>
                  <a:pt x="3265238" y="0"/>
                </a:lnTo>
                <a:lnTo>
                  <a:pt x="3265238" y="3244830"/>
                </a:lnTo>
                <a:lnTo>
                  <a:pt x="0" y="3244830"/>
                </a:lnTo>
                <a:lnTo>
                  <a:pt x="0" y="0"/>
                </a:lnTo>
                <a:close/>
              </a:path>
            </a:pathLst>
          </a:custGeom>
          <a:blipFill rotWithShape="1">
            <a:blip r:embed="rId13">
              <a:alphaModFix/>
            </a:blip>
            <a:stretch>
              <a:fillRect b="0" l="0" r="0" t="0"/>
            </a:stretch>
          </a:blipFill>
          <a:ln>
            <a:noFill/>
          </a:ln>
        </p:spPr>
      </p:sp>
      <p:sp>
        <p:nvSpPr>
          <p:cNvPr id="508" name="Google Shape;508;p36"/>
          <p:cNvSpPr/>
          <p:nvPr/>
        </p:nvSpPr>
        <p:spPr>
          <a:xfrm rot="-2512698">
            <a:off x="-37570" y="3914946"/>
            <a:ext cx="1386976" cy="1314159"/>
          </a:xfrm>
          <a:custGeom>
            <a:rect b="b" l="l" r="r" t="t"/>
            <a:pathLst>
              <a:path extrusionOk="0" h="2628318" w="2773951">
                <a:moveTo>
                  <a:pt x="0" y="0"/>
                </a:moveTo>
                <a:lnTo>
                  <a:pt x="2773951" y="0"/>
                </a:lnTo>
                <a:lnTo>
                  <a:pt x="2773951" y="2628318"/>
                </a:lnTo>
                <a:lnTo>
                  <a:pt x="0" y="2628318"/>
                </a:lnTo>
                <a:lnTo>
                  <a:pt x="0" y="0"/>
                </a:lnTo>
                <a:close/>
              </a:path>
            </a:pathLst>
          </a:custGeom>
          <a:blipFill rotWithShape="1">
            <a:blip r:embed="rId14">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488BA"/>
            </a:gs>
            <a:gs pos="100000">
              <a:srgbClr val="94B9FF"/>
            </a:gs>
          </a:gsLst>
          <a:path path="circle">
            <a:fillToRect b="100%" r="100%"/>
          </a:path>
          <a:tileRect l="-100%" t="-100%"/>
        </a:gradFill>
      </p:bgPr>
    </p:bg>
    <p:spTree>
      <p:nvGrpSpPr>
        <p:cNvPr id="512" name="Shape 512"/>
        <p:cNvGrpSpPr/>
        <p:nvPr/>
      </p:nvGrpSpPr>
      <p:grpSpPr>
        <a:xfrm>
          <a:off x="0" y="0"/>
          <a:ext cx="0" cy="0"/>
          <a:chOff x="0" y="0"/>
          <a:chExt cx="0" cy="0"/>
        </a:xfrm>
      </p:grpSpPr>
      <p:grpSp>
        <p:nvGrpSpPr>
          <p:cNvPr id="513" name="Google Shape;513;p37"/>
          <p:cNvGrpSpPr/>
          <p:nvPr/>
        </p:nvGrpSpPr>
        <p:grpSpPr>
          <a:xfrm rot="-72446">
            <a:off x="289893" y="-436533"/>
            <a:ext cx="8559171" cy="5941900"/>
            <a:chOff x="0" y="-638273"/>
            <a:chExt cx="22824455" cy="15845066"/>
          </a:xfrm>
        </p:grpSpPr>
        <p:grpSp>
          <p:nvGrpSpPr>
            <p:cNvPr id="514" name="Google Shape;514;p37"/>
            <p:cNvGrpSpPr/>
            <p:nvPr/>
          </p:nvGrpSpPr>
          <p:grpSpPr>
            <a:xfrm>
              <a:off x="0" y="-638273"/>
              <a:ext cx="22824455" cy="15845066"/>
              <a:chOff x="0" y="-47625"/>
              <a:chExt cx="1703057" cy="1182286"/>
            </a:xfrm>
          </p:grpSpPr>
          <p:sp>
            <p:nvSpPr>
              <p:cNvPr id="515" name="Google Shape;515;p37"/>
              <p:cNvSpPr/>
              <p:nvPr/>
            </p:nvSpPr>
            <p:spPr>
              <a:xfrm>
                <a:off x="0" y="0"/>
                <a:ext cx="1703057" cy="1134661"/>
              </a:xfrm>
              <a:custGeom>
                <a:rect b="b" l="l" r="r" t="t"/>
                <a:pathLst>
                  <a:path extrusionOk="0" h="1134661" w="1703057">
                    <a:moveTo>
                      <a:pt x="0" y="0"/>
                    </a:moveTo>
                    <a:lnTo>
                      <a:pt x="1703057" y="0"/>
                    </a:lnTo>
                    <a:lnTo>
                      <a:pt x="1703057" y="1134661"/>
                    </a:lnTo>
                    <a:lnTo>
                      <a:pt x="0" y="1134661"/>
                    </a:lnTo>
                    <a:close/>
                  </a:path>
                </a:pathLst>
              </a:custGeom>
              <a:solidFill>
                <a:srgbClr val="FFFFFF"/>
              </a:solidFill>
              <a:ln>
                <a:noFill/>
              </a:ln>
            </p:spPr>
          </p:sp>
          <p:sp>
            <p:nvSpPr>
              <p:cNvPr id="516" name="Google Shape;516;p37"/>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17" name="Google Shape;517;p37"/>
            <p:cNvSpPr/>
            <p:nvPr/>
          </p:nvSpPr>
          <p:spPr>
            <a:xfrm>
              <a:off x="0" y="0"/>
              <a:ext cx="22824455" cy="15206793"/>
            </a:xfrm>
            <a:custGeom>
              <a:rect b="b" l="l" r="r" t="t"/>
              <a:pathLst>
                <a:path extrusionOk="0" h="15206793" w="22824455">
                  <a:moveTo>
                    <a:pt x="0" y="0"/>
                  </a:moveTo>
                  <a:lnTo>
                    <a:pt x="22824455" y="0"/>
                  </a:lnTo>
                  <a:lnTo>
                    <a:pt x="22824455" y="15206793"/>
                  </a:lnTo>
                  <a:lnTo>
                    <a:pt x="0" y="15206793"/>
                  </a:lnTo>
                  <a:lnTo>
                    <a:pt x="0" y="0"/>
                  </a:lnTo>
                  <a:close/>
                </a:path>
              </a:pathLst>
            </a:custGeom>
            <a:blipFill rotWithShape="1">
              <a:blip r:embed="rId3">
                <a:alphaModFix amt="14000"/>
              </a:blip>
              <a:stretch>
                <a:fillRect b="0" l="0" r="0" t="0"/>
              </a:stretch>
            </a:blipFill>
            <a:ln>
              <a:noFill/>
            </a:ln>
          </p:spPr>
        </p:sp>
      </p:grpSp>
      <p:sp>
        <p:nvSpPr>
          <p:cNvPr id="518" name="Google Shape;518;p37"/>
          <p:cNvSpPr/>
          <p:nvPr/>
        </p:nvSpPr>
        <p:spPr>
          <a:xfrm rot="2224298">
            <a:off x="-278896" y="-201306"/>
            <a:ext cx="2478462" cy="1431312"/>
          </a:xfrm>
          <a:custGeom>
            <a:rect b="b" l="l" r="r" t="t"/>
            <a:pathLst>
              <a:path extrusionOk="0" h="2862624" w="4956924">
                <a:moveTo>
                  <a:pt x="0" y="0"/>
                </a:moveTo>
                <a:lnTo>
                  <a:pt x="4956924" y="0"/>
                </a:lnTo>
                <a:lnTo>
                  <a:pt x="4956924" y="2862624"/>
                </a:lnTo>
                <a:lnTo>
                  <a:pt x="0" y="2862624"/>
                </a:lnTo>
                <a:lnTo>
                  <a:pt x="0" y="0"/>
                </a:lnTo>
                <a:close/>
              </a:path>
            </a:pathLst>
          </a:custGeom>
          <a:blipFill rotWithShape="1">
            <a:blip r:embed="rId4">
              <a:alphaModFix/>
            </a:blip>
            <a:stretch>
              <a:fillRect b="0" l="0" r="0" t="0"/>
            </a:stretch>
          </a:blipFill>
          <a:ln>
            <a:noFill/>
          </a:ln>
        </p:spPr>
      </p:sp>
      <p:sp>
        <p:nvSpPr>
          <p:cNvPr id="519" name="Google Shape;519;p37"/>
          <p:cNvSpPr/>
          <p:nvPr/>
        </p:nvSpPr>
        <p:spPr>
          <a:xfrm flipH="1">
            <a:off x="1632556" y="1311876"/>
            <a:ext cx="1991779" cy="1518731"/>
          </a:xfrm>
          <a:custGeom>
            <a:rect b="b" l="l" r="r" t="t"/>
            <a:pathLst>
              <a:path extrusionOk="0" h="3037462" w="3983557">
                <a:moveTo>
                  <a:pt x="3983557" y="0"/>
                </a:moveTo>
                <a:lnTo>
                  <a:pt x="0" y="0"/>
                </a:lnTo>
                <a:lnTo>
                  <a:pt x="0" y="3037462"/>
                </a:lnTo>
                <a:lnTo>
                  <a:pt x="3983557" y="3037462"/>
                </a:lnTo>
                <a:lnTo>
                  <a:pt x="3983557" y="0"/>
                </a:lnTo>
                <a:close/>
              </a:path>
            </a:pathLst>
          </a:custGeom>
          <a:blipFill rotWithShape="1">
            <a:blip r:embed="rId5">
              <a:alphaModFix/>
            </a:blip>
            <a:stretch>
              <a:fillRect b="0" l="0" r="0" t="0"/>
            </a:stretch>
          </a:blipFill>
          <a:ln>
            <a:noFill/>
          </a:ln>
        </p:spPr>
      </p:sp>
      <p:sp>
        <p:nvSpPr>
          <p:cNvPr id="520" name="Google Shape;520;p37"/>
          <p:cNvSpPr/>
          <p:nvPr/>
        </p:nvSpPr>
        <p:spPr>
          <a:xfrm rot="1818145">
            <a:off x="3573754" y="3571868"/>
            <a:ext cx="2551535" cy="1406533"/>
          </a:xfrm>
          <a:custGeom>
            <a:rect b="b" l="l" r="r" t="t"/>
            <a:pathLst>
              <a:path extrusionOk="0" h="2813067" w="5103070">
                <a:moveTo>
                  <a:pt x="0" y="0"/>
                </a:moveTo>
                <a:lnTo>
                  <a:pt x="5103070" y="0"/>
                </a:lnTo>
                <a:lnTo>
                  <a:pt x="5103070" y="2813067"/>
                </a:lnTo>
                <a:lnTo>
                  <a:pt x="0" y="2813067"/>
                </a:lnTo>
                <a:lnTo>
                  <a:pt x="0" y="0"/>
                </a:lnTo>
                <a:close/>
              </a:path>
            </a:pathLst>
          </a:custGeom>
          <a:blipFill rotWithShape="1">
            <a:blip r:embed="rId6">
              <a:alphaModFix/>
            </a:blip>
            <a:stretch>
              <a:fillRect b="0" l="0" r="0" t="0"/>
            </a:stretch>
          </a:blipFill>
          <a:ln>
            <a:noFill/>
          </a:ln>
        </p:spPr>
      </p:sp>
      <p:sp>
        <p:nvSpPr>
          <p:cNvPr id="521" name="Google Shape;521;p37"/>
          <p:cNvSpPr/>
          <p:nvPr/>
        </p:nvSpPr>
        <p:spPr>
          <a:xfrm rot="-7393515">
            <a:off x="5787967" y="-323002"/>
            <a:ext cx="1627918" cy="2057400"/>
          </a:xfrm>
          <a:custGeom>
            <a:rect b="b" l="l" r="r" t="t"/>
            <a:pathLst>
              <a:path extrusionOk="0" h="4114800" w="3255836">
                <a:moveTo>
                  <a:pt x="0" y="0"/>
                </a:moveTo>
                <a:lnTo>
                  <a:pt x="3255836" y="0"/>
                </a:lnTo>
                <a:lnTo>
                  <a:pt x="3255836" y="4114800"/>
                </a:lnTo>
                <a:lnTo>
                  <a:pt x="0" y="4114800"/>
                </a:lnTo>
                <a:lnTo>
                  <a:pt x="0" y="0"/>
                </a:lnTo>
                <a:close/>
              </a:path>
            </a:pathLst>
          </a:custGeom>
          <a:blipFill rotWithShape="1">
            <a:blip r:embed="rId7">
              <a:alphaModFix/>
            </a:blip>
            <a:stretch>
              <a:fillRect b="0" l="0" r="0" t="0"/>
            </a:stretch>
          </a:blipFill>
          <a:ln>
            <a:noFill/>
          </a:ln>
        </p:spPr>
      </p:sp>
      <p:sp>
        <p:nvSpPr>
          <p:cNvPr id="522" name="Google Shape;522;p37"/>
          <p:cNvSpPr/>
          <p:nvPr/>
        </p:nvSpPr>
        <p:spPr>
          <a:xfrm>
            <a:off x="2934682" y="-247467"/>
            <a:ext cx="2946888" cy="2954274"/>
          </a:xfrm>
          <a:custGeom>
            <a:rect b="b" l="l" r="r" t="t"/>
            <a:pathLst>
              <a:path extrusionOk="0" h="5908547" w="5893776">
                <a:moveTo>
                  <a:pt x="0" y="0"/>
                </a:moveTo>
                <a:lnTo>
                  <a:pt x="5893776" y="0"/>
                </a:lnTo>
                <a:lnTo>
                  <a:pt x="5893776" y="5908548"/>
                </a:lnTo>
                <a:lnTo>
                  <a:pt x="0" y="5908548"/>
                </a:lnTo>
                <a:lnTo>
                  <a:pt x="0" y="0"/>
                </a:lnTo>
                <a:close/>
              </a:path>
            </a:pathLst>
          </a:custGeom>
          <a:blipFill rotWithShape="1">
            <a:blip r:embed="rId8">
              <a:alphaModFix/>
            </a:blip>
            <a:stretch>
              <a:fillRect b="0" l="0" r="0" t="0"/>
            </a:stretch>
          </a:blipFill>
          <a:ln>
            <a:noFill/>
          </a:ln>
        </p:spPr>
      </p:sp>
      <p:sp>
        <p:nvSpPr>
          <p:cNvPr id="523" name="Google Shape;523;p37"/>
          <p:cNvSpPr/>
          <p:nvPr/>
        </p:nvSpPr>
        <p:spPr>
          <a:xfrm>
            <a:off x="677446" y="2571750"/>
            <a:ext cx="2946888" cy="2954274"/>
          </a:xfrm>
          <a:custGeom>
            <a:rect b="b" l="l" r="r" t="t"/>
            <a:pathLst>
              <a:path extrusionOk="0" h="5908547" w="5893776">
                <a:moveTo>
                  <a:pt x="0" y="0"/>
                </a:moveTo>
                <a:lnTo>
                  <a:pt x="5893776" y="0"/>
                </a:lnTo>
                <a:lnTo>
                  <a:pt x="5893776" y="5908547"/>
                </a:lnTo>
                <a:lnTo>
                  <a:pt x="0" y="5908547"/>
                </a:lnTo>
                <a:lnTo>
                  <a:pt x="0" y="0"/>
                </a:lnTo>
                <a:close/>
              </a:path>
            </a:pathLst>
          </a:custGeom>
          <a:blipFill rotWithShape="1">
            <a:blip r:embed="rId9">
              <a:alphaModFix/>
            </a:blip>
            <a:stretch>
              <a:fillRect b="0" l="0" r="0" t="0"/>
            </a:stretch>
          </a:blipFill>
          <a:ln>
            <a:noFill/>
          </a:ln>
        </p:spPr>
      </p:sp>
      <p:sp>
        <p:nvSpPr>
          <p:cNvPr id="524" name="Google Shape;524;p37"/>
          <p:cNvSpPr/>
          <p:nvPr/>
        </p:nvSpPr>
        <p:spPr>
          <a:xfrm>
            <a:off x="5861294" y="2128453"/>
            <a:ext cx="2946888" cy="2954274"/>
          </a:xfrm>
          <a:custGeom>
            <a:rect b="b" l="l" r="r" t="t"/>
            <a:pathLst>
              <a:path extrusionOk="0" h="5908547" w="5893776">
                <a:moveTo>
                  <a:pt x="0" y="0"/>
                </a:moveTo>
                <a:lnTo>
                  <a:pt x="5893776" y="0"/>
                </a:lnTo>
                <a:lnTo>
                  <a:pt x="5893776" y="5908547"/>
                </a:lnTo>
                <a:lnTo>
                  <a:pt x="0" y="5908547"/>
                </a:lnTo>
                <a:lnTo>
                  <a:pt x="0" y="0"/>
                </a:lnTo>
                <a:close/>
              </a:path>
            </a:pathLst>
          </a:custGeom>
          <a:blipFill rotWithShape="1">
            <a:blip r:embed="rId10">
              <a:alphaModFix/>
            </a:blip>
            <a:stretch>
              <a:fillRect b="0" l="0" r="0" t="0"/>
            </a:stretch>
          </a:blipFill>
          <a:ln>
            <a:noFill/>
          </a:ln>
        </p:spPr>
      </p:sp>
      <p:grpSp>
        <p:nvGrpSpPr>
          <p:cNvPr id="525" name="Google Shape;525;p37"/>
          <p:cNvGrpSpPr/>
          <p:nvPr/>
        </p:nvGrpSpPr>
        <p:grpSpPr>
          <a:xfrm>
            <a:off x="5780891" y="2342375"/>
            <a:ext cx="3107932" cy="2068497"/>
            <a:chOff x="-49" y="-1301951"/>
            <a:chExt cx="8287819" cy="5515991"/>
          </a:xfrm>
        </p:grpSpPr>
        <p:grpSp>
          <p:nvGrpSpPr>
            <p:cNvPr id="526" name="Google Shape;526;p37"/>
            <p:cNvGrpSpPr/>
            <p:nvPr/>
          </p:nvGrpSpPr>
          <p:grpSpPr>
            <a:xfrm>
              <a:off x="-49" y="-1301951"/>
              <a:ext cx="8287819" cy="5417382"/>
              <a:chOff x="-10" y="-257175"/>
              <a:chExt cx="1637100" cy="1070100"/>
            </a:xfrm>
          </p:grpSpPr>
          <p:sp>
            <p:nvSpPr>
              <p:cNvPr id="527" name="Google Shape;527;p37"/>
              <p:cNvSpPr/>
              <p:nvPr/>
            </p:nvSpPr>
            <p:spPr>
              <a:xfrm>
                <a:off x="0" y="0"/>
                <a:ext cx="1636955" cy="672617"/>
              </a:xfrm>
              <a:custGeom>
                <a:rect b="b" l="l" r="r" t="t"/>
                <a:pathLst>
                  <a:path extrusionOk="0" h="672617" w="1636955">
                    <a:moveTo>
                      <a:pt x="0" y="0"/>
                    </a:moveTo>
                    <a:lnTo>
                      <a:pt x="1636955" y="0"/>
                    </a:lnTo>
                    <a:lnTo>
                      <a:pt x="1636955" y="672617"/>
                    </a:lnTo>
                    <a:lnTo>
                      <a:pt x="0" y="672617"/>
                    </a:lnTo>
                    <a:close/>
                  </a:path>
                </a:pathLst>
              </a:custGeom>
              <a:solidFill>
                <a:srgbClr val="000000">
                  <a:alpha val="0"/>
                </a:srgbClr>
              </a:solidFill>
              <a:ln>
                <a:noFill/>
              </a:ln>
            </p:spPr>
          </p:sp>
          <p:sp>
            <p:nvSpPr>
              <p:cNvPr id="528" name="Google Shape;528;p37"/>
              <p:cNvSpPr txBox="1"/>
              <p:nvPr/>
            </p:nvSpPr>
            <p:spPr>
              <a:xfrm>
                <a:off x="-10" y="-257175"/>
                <a:ext cx="1637100" cy="1070100"/>
              </a:xfrm>
              <a:prstGeom prst="rect">
                <a:avLst/>
              </a:prstGeom>
              <a:noFill/>
              <a:ln>
                <a:noFill/>
              </a:ln>
            </p:spPr>
            <p:txBody>
              <a:bodyPr anchorCtr="0" anchor="ctr" bIns="127000" lIns="127000" spcFirstLastPara="1" rIns="127000" wrap="square" tIns="127000">
                <a:noAutofit/>
              </a:bodyPr>
              <a:lstStyle/>
              <a:p>
                <a:pPr indent="0" lvl="0" marL="0" marR="0" rtl="0" algn="ctr">
                  <a:lnSpc>
                    <a:spcPct val="150000"/>
                  </a:lnSpc>
                  <a:spcBef>
                    <a:spcPts val="0"/>
                  </a:spcBef>
                  <a:spcAft>
                    <a:spcPts val="0"/>
                  </a:spcAft>
                  <a:buNone/>
                </a:pPr>
                <a:r>
                  <a:rPr b="0" i="0" lang="en" sz="4500" u="none" cap="none" strike="noStrike">
                    <a:solidFill>
                      <a:srgbClr val="FFFFFF"/>
                    </a:solidFill>
                    <a:latin typeface="Paytone One"/>
                    <a:ea typeface="Paytone One"/>
                    <a:cs typeface="Paytone One"/>
                    <a:sym typeface="Paytone One"/>
                  </a:rPr>
                  <a:t>2 out of 5</a:t>
                </a:r>
                <a:endParaRPr sz="700"/>
              </a:p>
            </p:txBody>
          </p:sp>
        </p:grpSp>
        <p:sp>
          <p:nvSpPr>
            <p:cNvPr id="529" name="Google Shape;529;p37"/>
            <p:cNvSpPr txBox="1"/>
            <p:nvPr/>
          </p:nvSpPr>
          <p:spPr>
            <a:xfrm>
              <a:off x="961401" y="2736240"/>
              <a:ext cx="6364200" cy="147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800" u="none" cap="none" strike="noStrike">
                  <a:solidFill>
                    <a:srgbClr val="000000"/>
                  </a:solidFill>
                  <a:latin typeface="Nunito Sans"/>
                  <a:ea typeface="Nunito Sans"/>
                  <a:cs typeface="Nunito Sans"/>
                  <a:sym typeface="Nunito Sans"/>
                </a:rPr>
                <a:t>Elaborate on the featured statistic.</a:t>
              </a:r>
              <a:endParaRPr sz="700"/>
            </a:p>
          </p:txBody>
        </p:sp>
      </p:grpSp>
      <p:grpSp>
        <p:nvGrpSpPr>
          <p:cNvPr id="530" name="Google Shape;530;p37"/>
          <p:cNvGrpSpPr/>
          <p:nvPr/>
        </p:nvGrpSpPr>
        <p:grpSpPr>
          <a:xfrm>
            <a:off x="597038" y="2542775"/>
            <a:ext cx="3107932" cy="2057387"/>
            <a:chOff x="-65" y="-1301942"/>
            <a:chExt cx="8287819" cy="5486366"/>
          </a:xfrm>
        </p:grpSpPr>
        <p:grpSp>
          <p:nvGrpSpPr>
            <p:cNvPr id="531" name="Google Shape;531;p37"/>
            <p:cNvGrpSpPr/>
            <p:nvPr/>
          </p:nvGrpSpPr>
          <p:grpSpPr>
            <a:xfrm>
              <a:off x="-65" y="-1301942"/>
              <a:ext cx="8287819" cy="5417382"/>
              <a:chOff x="-13" y="-257174"/>
              <a:chExt cx="1637100" cy="1070100"/>
            </a:xfrm>
          </p:grpSpPr>
          <p:sp>
            <p:nvSpPr>
              <p:cNvPr id="532" name="Google Shape;532;p37"/>
              <p:cNvSpPr/>
              <p:nvPr/>
            </p:nvSpPr>
            <p:spPr>
              <a:xfrm>
                <a:off x="0" y="0"/>
                <a:ext cx="1636955" cy="672617"/>
              </a:xfrm>
              <a:custGeom>
                <a:rect b="b" l="l" r="r" t="t"/>
                <a:pathLst>
                  <a:path extrusionOk="0" h="672617" w="1636955">
                    <a:moveTo>
                      <a:pt x="0" y="0"/>
                    </a:moveTo>
                    <a:lnTo>
                      <a:pt x="1636955" y="0"/>
                    </a:lnTo>
                    <a:lnTo>
                      <a:pt x="1636955" y="672617"/>
                    </a:lnTo>
                    <a:lnTo>
                      <a:pt x="0" y="672617"/>
                    </a:lnTo>
                    <a:close/>
                  </a:path>
                </a:pathLst>
              </a:custGeom>
              <a:solidFill>
                <a:srgbClr val="000000">
                  <a:alpha val="0"/>
                </a:srgbClr>
              </a:solidFill>
              <a:ln>
                <a:noFill/>
              </a:ln>
            </p:spPr>
          </p:sp>
          <p:sp>
            <p:nvSpPr>
              <p:cNvPr id="533" name="Google Shape;533;p37"/>
              <p:cNvSpPr txBox="1"/>
              <p:nvPr/>
            </p:nvSpPr>
            <p:spPr>
              <a:xfrm>
                <a:off x="-13" y="-257174"/>
                <a:ext cx="1637100" cy="1070100"/>
              </a:xfrm>
              <a:prstGeom prst="rect">
                <a:avLst/>
              </a:prstGeom>
              <a:noFill/>
              <a:ln>
                <a:noFill/>
              </a:ln>
            </p:spPr>
            <p:txBody>
              <a:bodyPr anchorCtr="0" anchor="ctr" bIns="127000" lIns="127000" spcFirstLastPara="1" rIns="127000" wrap="square" tIns="127000">
                <a:noAutofit/>
              </a:bodyPr>
              <a:lstStyle/>
              <a:p>
                <a:pPr indent="0" lvl="0" marL="0" marR="0" rtl="0" algn="ctr">
                  <a:lnSpc>
                    <a:spcPct val="150000"/>
                  </a:lnSpc>
                  <a:spcBef>
                    <a:spcPts val="0"/>
                  </a:spcBef>
                  <a:spcAft>
                    <a:spcPts val="0"/>
                  </a:spcAft>
                  <a:buNone/>
                </a:pPr>
                <a:r>
                  <a:rPr b="0" i="0" lang="en" sz="4500" u="none" cap="none" strike="noStrike">
                    <a:solidFill>
                      <a:srgbClr val="FFFFFF"/>
                    </a:solidFill>
                    <a:latin typeface="Paytone One"/>
                    <a:ea typeface="Paytone One"/>
                    <a:cs typeface="Paytone One"/>
                    <a:sym typeface="Paytone One"/>
                  </a:rPr>
                  <a:t>95%</a:t>
                </a:r>
                <a:endParaRPr sz="700"/>
              </a:p>
            </p:txBody>
          </p:sp>
        </p:grpSp>
        <p:sp>
          <p:nvSpPr>
            <p:cNvPr id="534" name="Google Shape;534;p37"/>
            <p:cNvSpPr txBox="1"/>
            <p:nvPr/>
          </p:nvSpPr>
          <p:spPr>
            <a:xfrm>
              <a:off x="1750816" y="2706624"/>
              <a:ext cx="4785600" cy="147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800" u="none" cap="none" strike="noStrike">
                  <a:solidFill>
                    <a:srgbClr val="000000"/>
                  </a:solidFill>
                  <a:latin typeface="Nunito Sans"/>
                  <a:ea typeface="Nunito Sans"/>
                  <a:cs typeface="Nunito Sans"/>
                  <a:sym typeface="Nunito Sans"/>
                </a:rPr>
                <a:t>Elaborate on the featured statistic.</a:t>
              </a:r>
              <a:endParaRPr sz="700"/>
            </a:p>
          </p:txBody>
        </p:sp>
      </p:grpSp>
      <p:grpSp>
        <p:nvGrpSpPr>
          <p:cNvPr id="535" name="Google Shape;535;p37"/>
          <p:cNvGrpSpPr/>
          <p:nvPr/>
        </p:nvGrpSpPr>
        <p:grpSpPr>
          <a:xfrm>
            <a:off x="2854297" y="-58825"/>
            <a:ext cx="3107937" cy="2119049"/>
            <a:chOff x="0" y="-1301977"/>
            <a:chExt cx="8287832" cy="5650797"/>
          </a:xfrm>
        </p:grpSpPr>
        <p:grpSp>
          <p:nvGrpSpPr>
            <p:cNvPr id="536" name="Google Shape;536;p37"/>
            <p:cNvGrpSpPr/>
            <p:nvPr/>
          </p:nvGrpSpPr>
          <p:grpSpPr>
            <a:xfrm>
              <a:off x="0" y="-1301977"/>
              <a:ext cx="8287832" cy="5417382"/>
              <a:chOff x="0" y="-257181"/>
              <a:chExt cx="1637103" cy="1070100"/>
            </a:xfrm>
          </p:grpSpPr>
          <p:sp>
            <p:nvSpPr>
              <p:cNvPr id="537" name="Google Shape;537;p37"/>
              <p:cNvSpPr/>
              <p:nvPr/>
            </p:nvSpPr>
            <p:spPr>
              <a:xfrm>
                <a:off x="0" y="0"/>
                <a:ext cx="1636955" cy="672617"/>
              </a:xfrm>
              <a:custGeom>
                <a:rect b="b" l="l" r="r" t="t"/>
                <a:pathLst>
                  <a:path extrusionOk="0" h="672617" w="1636955">
                    <a:moveTo>
                      <a:pt x="0" y="0"/>
                    </a:moveTo>
                    <a:lnTo>
                      <a:pt x="1636955" y="0"/>
                    </a:lnTo>
                    <a:lnTo>
                      <a:pt x="1636955" y="672617"/>
                    </a:lnTo>
                    <a:lnTo>
                      <a:pt x="0" y="672617"/>
                    </a:lnTo>
                    <a:close/>
                  </a:path>
                </a:pathLst>
              </a:custGeom>
              <a:solidFill>
                <a:srgbClr val="000000">
                  <a:alpha val="0"/>
                </a:srgbClr>
              </a:solidFill>
              <a:ln>
                <a:noFill/>
              </a:ln>
            </p:spPr>
          </p:sp>
          <p:sp>
            <p:nvSpPr>
              <p:cNvPr id="538" name="Google Shape;538;p37"/>
              <p:cNvSpPr txBox="1"/>
              <p:nvPr/>
            </p:nvSpPr>
            <p:spPr>
              <a:xfrm>
                <a:off x="3" y="-257181"/>
                <a:ext cx="1637100" cy="1070100"/>
              </a:xfrm>
              <a:prstGeom prst="rect">
                <a:avLst/>
              </a:prstGeom>
              <a:noFill/>
              <a:ln>
                <a:noFill/>
              </a:ln>
            </p:spPr>
            <p:txBody>
              <a:bodyPr anchorCtr="0" anchor="ctr" bIns="127000" lIns="127000" spcFirstLastPara="1" rIns="127000" wrap="square" tIns="127000">
                <a:noAutofit/>
              </a:bodyPr>
              <a:lstStyle/>
              <a:p>
                <a:pPr indent="0" lvl="0" marL="0" marR="0" rtl="0" algn="ctr">
                  <a:lnSpc>
                    <a:spcPct val="150000"/>
                  </a:lnSpc>
                  <a:spcBef>
                    <a:spcPts val="0"/>
                  </a:spcBef>
                  <a:spcAft>
                    <a:spcPts val="0"/>
                  </a:spcAft>
                  <a:buNone/>
                </a:pPr>
                <a:r>
                  <a:rPr b="0" i="0" lang="en" sz="4500" u="none" cap="none" strike="noStrike">
                    <a:solidFill>
                      <a:srgbClr val="FFFFFF"/>
                    </a:solidFill>
                    <a:latin typeface="Paytone One"/>
                    <a:ea typeface="Paytone One"/>
                    <a:cs typeface="Paytone One"/>
                    <a:sym typeface="Paytone One"/>
                  </a:rPr>
                  <a:t>12 million</a:t>
                </a:r>
                <a:endParaRPr sz="700"/>
              </a:p>
            </p:txBody>
          </p:sp>
        </p:grpSp>
        <p:sp>
          <p:nvSpPr>
            <p:cNvPr id="539" name="Google Shape;539;p37"/>
            <p:cNvSpPr txBox="1"/>
            <p:nvPr/>
          </p:nvSpPr>
          <p:spPr>
            <a:xfrm>
              <a:off x="1243335" y="2871020"/>
              <a:ext cx="5800500" cy="147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800" u="none" cap="none" strike="noStrike">
                  <a:solidFill>
                    <a:srgbClr val="000000"/>
                  </a:solidFill>
                  <a:latin typeface="Nunito Sans"/>
                  <a:ea typeface="Nunito Sans"/>
                  <a:cs typeface="Nunito Sans"/>
                  <a:sym typeface="Nunito Sans"/>
                </a:rPr>
                <a:t>Elaborate on the featured statistic.</a:t>
              </a:r>
              <a:endParaRPr sz="700"/>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488BA"/>
            </a:gs>
            <a:gs pos="100000">
              <a:srgbClr val="94B9FF"/>
            </a:gs>
          </a:gsLst>
          <a:path path="circle">
            <a:fillToRect b="100%" r="100%"/>
          </a:path>
          <a:tileRect l="-100%" t="-100%"/>
        </a:gradFill>
      </p:bgPr>
    </p:bg>
    <p:spTree>
      <p:nvGrpSpPr>
        <p:cNvPr id="543" name="Shape 543"/>
        <p:cNvGrpSpPr/>
        <p:nvPr/>
      </p:nvGrpSpPr>
      <p:grpSpPr>
        <a:xfrm>
          <a:off x="0" y="0"/>
          <a:ext cx="0" cy="0"/>
          <a:chOff x="0" y="0"/>
          <a:chExt cx="0" cy="0"/>
        </a:xfrm>
      </p:grpSpPr>
      <p:grpSp>
        <p:nvGrpSpPr>
          <p:cNvPr id="544" name="Google Shape;544;p38"/>
          <p:cNvGrpSpPr/>
          <p:nvPr/>
        </p:nvGrpSpPr>
        <p:grpSpPr>
          <a:xfrm rot="-236055">
            <a:off x="354055" y="-385934"/>
            <a:ext cx="8419735" cy="5845102"/>
            <a:chOff x="0" y="-627875"/>
            <a:chExt cx="22452627" cy="15586938"/>
          </a:xfrm>
        </p:grpSpPr>
        <p:grpSp>
          <p:nvGrpSpPr>
            <p:cNvPr id="545" name="Google Shape;545;p38"/>
            <p:cNvGrpSpPr/>
            <p:nvPr/>
          </p:nvGrpSpPr>
          <p:grpSpPr>
            <a:xfrm>
              <a:off x="0" y="-627875"/>
              <a:ext cx="22452627" cy="15586938"/>
              <a:chOff x="0" y="-47625"/>
              <a:chExt cx="1703057" cy="1182286"/>
            </a:xfrm>
          </p:grpSpPr>
          <p:sp>
            <p:nvSpPr>
              <p:cNvPr id="546" name="Google Shape;546;p38"/>
              <p:cNvSpPr/>
              <p:nvPr/>
            </p:nvSpPr>
            <p:spPr>
              <a:xfrm>
                <a:off x="0" y="0"/>
                <a:ext cx="1703057" cy="1134661"/>
              </a:xfrm>
              <a:custGeom>
                <a:rect b="b" l="l" r="r" t="t"/>
                <a:pathLst>
                  <a:path extrusionOk="0" h="1134661" w="1703057">
                    <a:moveTo>
                      <a:pt x="0" y="0"/>
                    </a:moveTo>
                    <a:lnTo>
                      <a:pt x="1703057" y="0"/>
                    </a:lnTo>
                    <a:lnTo>
                      <a:pt x="1703057" y="1134661"/>
                    </a:lnTo>
                    <a:lnTo>
                      <a:pt x="0" y="1134661"/>
                    </a:lnTo>
                    <a:close/>
                  </a:path>
                </a:pathLst>
              </a:custGeom>
              <a:solidFill>
                <a:srgbClr val="FFFFFF"/>
              </a:solidFill>
              <a:ln>
                <a:noFill/>
              </a:ln>
            </p:spPr>
          </p:sp>
          <p:sp>
            <p:nvSpPr>
              <p:cNvPr id="547" name="Google Shape;547;p38"/>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48" name="Google Shape;548;p38"/>
            <p:cNvSpPr/>
            <p:nvPr/>
          </p:nvSpPr>
          <p:spPr>
            <a:xfrm>
              <a:off x="0" y="0"/>
              <a:ext cx="22452627" cy="14959063"/>
            </a:xfrm>
            <a:custGeom>
              <a:rect b="b" l="l" r="r" t="t"/>
              <a:pathLst>
                <a:path extrusionOk="0" h="14959063" w="22452627">
                  <a:moveTo>
                    <a:pt x="0" y="0"/>
                  </a:moveTo>
                  <a:lnTo>
                    <a:pt x="22452627" y="0"/>
                  </a:lnTo>
                  <a:lnTo>
                    <a:pt x="22452627" y="14959063"/>
                  </a:lnTo>
                  <a:lnTo>
                    <a:pt x="0" y="14959063"/>
                  </a:lnTo>
                  <a:lnTo>
                    <a:pt x="0" y="0"/>
                  </a:lnTo>
                  <a:close/>
                </a:path>
              </a:pathLst>
            </a:custGeom>
            <a:blipFill rotWithShape="1">
              <a:blip r:embed="rId3">
                <a:alphaModFix amt="14000"/>
              </a:blip>
              <a:stretch>
                <a:fillRect b="0" l="0" r="0" t="0"/>
              </a:stretch>
            </a:blipFill>
            <a:ln>
              <a:noFill/>
            </a:ln>
          </p:spPr>
        </p:sp>
      </p:grpSp>
      <p:pic>
        <p:nvPicPr>
          <p:cNvPr id="549" name="Google Shape;549;p38"/>
          <p:cNvPicPr preferRelativeResize="0"/>
          <p:nvPr/>
        </p:nvPicPr>
        <p:blipFill rotWithShape="1">
          <a:blip r:embed="rId4">
            <a:alphaModFix/>
          </a:blip>
          <a:srcRect b="10651" l="0" r="0" t="10651"/>
          <a:stretch/>
        </p:blipFill>
        <p:spPr>
          <a:xfrm>
            <a:off x="617336" y="749235"/>
            <a:ext cx="7909328" cy="4146904"/>
          </a:xfrm>
          <a:prstGeom prst="rect">
            <a:avLst/>
          </a:prstGeom>
          <a:noFill/>
          <a:ln>
            <a:noFill/>
          </a:ln>
        </p:spPr>
      </p:pic>
      <p:sp>
        <p:nvSpPr>
          <p:cNvPr id="550" name="Google Shape;550;p38"/>
          <p:cNvSpPr/>
          <p:nvPr/>
        </p:nvSpPr>
        <p:spPr>
          <a:xfrm flipH="1" rot="503501">
            <a:off x="4026511" y="-918300"/>
            <a:ext cx="5812969" cy="4730304"/>
          </a:xfrm>
          <a:custGeom>
            <a:rect b="b" l="l" r="r" t="t"/>
            <a:pathLst>
              <a:path extrusionOk="0" h="9460607" w="11625938">
                <a:moveTo>
                  <a:pt x="11625937" y="0"/>
                </a:moveTo>
                <a:lnTo>
                  <a:pt x="0" y="0"/>
                </a:lnTo>
                <a:lnTo>
                  <a:pt x="0" y="9460607"/>
                </a:lnTo>
                <a:lnTo>
                  <a:pt x="11625937" y="9460607"/>
                </a:lnTo>
                <a:lnTo>
                  <a:pt x="11625937" y="0"/>
                </a:lnTo>
                <a:close/>
              </a:path>
            </a:pathLst>
          </a:custGeom>
          <a:blipFill rotWithShape="1">
            <a:blip r:embed="rId5">
              <a:alphaModFix/>
            </a:blip>
            <a:stretch>
              <a:fillRect b="0" l="0" r="0" t="0"/>
            </a:stretch>
          </a:blipFill>
          <a:ln>
            <a:noFill/>
          </a:ln>
        </p:spPr>
      </p:sp>
      <p:sp>
        <p:nvSpPr>
          <p:cNvPr id="551" name="Google Shape;551;p38"/>
          <p:cNvSpPr txBox="1"/>
          <p:nvPr/>
        </p:nvSpPr>
        <p:spPr>
          <a:xfrm>
            <a:off x="5057124" y="439608"/>
            <a:ext cx="4172700" cy="2586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200" u="none" cap="none" strike="noStrike">
                <a:solidFill>
                  <a:srgbClr val="FFFFFF"/>
                </a:solidFill>
                <a:latin typeface="Paytone One"/>
                <a:ea typeface="Paytone One"/>
                <a:cs typeface="Paytone One"/>
                <a:sym typeface="Paytone One"/>
              </a:rPr>
              <a:t>A picture is worth a thousand words</a:t>
            </a:r>
            <a:endParaRPr sz="7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488BA"/>
            </a:gs>
            <a:gs pos="100000">
              <a:srgbClr val="94B9FF"/>
            </a:gs>
          </a:gsLst>
          <a:path path="circle">
            <a:fillToRect b="100%" r="100%"/>
          </a:path>
          <a:tileRect l="-100%" t="-100%"/>
        </a:gradFill>
      </p:bgPr>
    </p:bg>
    <p:spTree>
      <p:nvGrpSpPr>
        <p:cNvPr id="555" name="Shape 555"/>
        <p:cNvGrpSpPr/>
        <p:nvPr/>
      </p:nvGrpSpPr>
      <p:grpSpPr>
        <a:xfrm>
          <a:off x="0" y="0"/>
          <a:ext cx="0" cy="0"/>
          <a:chOff x="0" y="0"/>
          <a:chExt cx="0" cy="0"/>
        </a:xfrm>
      </p:grpSpPr>
      <p:grpSp>
        <p:nvGrpSpPr>
          <p:cNvPr id="556" name="Google Shape;556;p39"/>
          <p:cNvGrpSpPr/>
          <p:nvPr/>
        </p:nvGrpSpPr>
        <p:grpSpPr>
          <a:xfrm rot="64315">
            <a:off x="294654" y="-436538"/>
            <a:ext cx="8559171" cy="5941900"/>
            <a:chOff x="0" y="-638273"/>
            <a:chExt cx="22824455" cy="15845066"/>
          </a:xfrm>
        </p:grpSpPr>
        <p:grpSp>
          <p:nvGrpSpPr>
            <p:cNvPr id="557" name="Google Shape;557;p39"/>
            <p:cNvGrpSpPr/>
            <p:nvPr/>
          </p:nvGrpSpPr>
          <p:grpSpPr>
            <a:xfrm>
              <a:off x="0" y="-638273"/>
              <a:ext cx="22824455" cy="15845066"/>
              <a:chOff x="0" y="-47625"/>
              <a:chExt cx="1703057" cy="1182286"/>
            </a:xfrm>
          </p:grpSpPr>
          <p:sp>
            <p:nvSpPr>
              <p:cNvPr id="558" name="Google Shape;558;p39"/>
              <p:cNvSpPr/>
              <p:nvPr/>
            </p:nvSpPr>
            <p:spPr>
              <a:xfrm>
                <a:off x="0" y="0"/>
                <a:ext cx="1703057" cy="1134661"/>
              </a:xfrm>
              <a:custGeom>
                <a:rect b="b" l="l" r="r" t="t"/>
                <a:pathLst>
                  <a:path extrusionOk="0" h="1134661" w="1703057">
                    <a:moveTo>
                      <a:pt x="0" y="0"/>
                    </a:moveTo>
                    <a:lnTo>
                      <a:pt x="1703057" y="0"/>
                    </a:lnTo>
                    <a:lnTo>
                      <a:pt x="1703057" y="1134661"/>
                    </a:lnTo>
                    <a:lnTo>
                      <a:pt x="0" y="1134661"/>
                    </a:lnTo>
                    <a:close/>
                  </a:path>
                </a:pathLst>
              </a:custGeom>
              <a:solidFill>
                <a:srgbClr val="FFFFFF"/>
              </a:solidFill>
              <a:ln>
                <a:noFill/>
              </a:ln>
            </p:spPr>
          </p:sp>
          <p:sp>
            <p:nvSpPr>
              <p:cNvPr id="559" name="Google Shape;559;p39"/>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60" name="Google Shape;560;p39"/>
            <p:cNvSpPr/>
            <p:nvPr/>
          </p:nvSpPr>
          <p:spPr>
            <a:xfrm>
              <a:off x="0" y="0"/>
              <a:ext cx="22824455" cy="15206793"/>
            </a:xfrm>
            <a:custGeom>
              <a:rect b="b" l="l" r="r" t="t"/>
              <a:pathLst>
                <a:path extrusionOk="0" h="15206793" w="22824455">
                  <a:moveTo>
                    <a:pt x="0" y="0"/>
                  </a:moveTo>
                  <a:lnTo>
                    <a:pt x="22824455" y="0"/>
                  </a:lnTo>
                  <a:lnTo>
                    <a:pt x="22824455" y="15206793"/>
                  </a:lnTo>
                  <a:lnTo>
                    <a:pt x="0" y="15206793"/>
                  </a:lnTo>
                  <a:lnTo>
                    <a:pt x="0" y="0"/>
                  </a:lnTo>
                  <a:close/>
                </a:path>
              </a:pathLst>
            </a:custGeom>
            <a:blipFill rotWithShape="1">
              <a:blip r:embed="rId3">
                <a:alphaModFix amt="14000"/>
              </a:blip>
              <a:stretch>
                <a:fillRect b="0" l="0" r="0" t="0"/>
              </a:stretch>
            </a:blipFill>
            <a:ln>
              <a:noFill/>
            </a:ln>
          </p:spPr>
        </p:sp>
      </p:grpSp>
      <p:sp>
        <p:nvSpPr>
          <p:cNvPr id="561" name="Google Shape;561;p39"/>
          <p:cNvSpPr/>
          <p:nvPr/>
        </p:nvSpPr>
        <p:spPr>
          <a:xfrm>
            <a:off x="1397506" y="2477927"/>
            <a:ext cx="659200" cy="895211"/>
          </a:xfrm>
          <a:custGeom>
            <a:rect b="b" l="l" r="r" t="t"/>
            <a:pathLst>
              <a:path extrusionOk="0" h="1790421" w="1318401">
                <a:moveTo>
                  <a:pt x="0" y="0"/>
                </a:moveTo>
                <a:lnTo>
                  <a:pt x="1318401" y="0"/>
                </a:lnTo>
                <a:lnTo>
                  <a:pt x="1318401" y="1790421"/>
                </a:lnTo>
                <a:lnTo>
                  <a:pt x="0" y="1790421"/>
                </a:lnTo>
                <a:lnTo>
                  <a:pt x="0" y="0"/>
                </a:lnTo>
                <a:close/>
              </a:path>
            </a:pathLst>
          </a:custGeom>
          <a:blipFill rotWithShape="1">
            <a:blip r:embed="rId4">
              <a:alphaModFix/>
            </a:blip>
            <a:stretch>
              <a:fillRect b="0" l="0" r="0" t="0"/>
            </a:stretch>
          </a:blipFill>
          <a:ln>
            <a:noFill/>
          </a:ln>
        </p:spPr>
      </p:sp>
      <p:sp>
        <p:nvSpPr>
          <p:cNvPr id="562" name="Google Shape;562;p39"/>
          <p:cNvSpPr/>
          <p:nvPr/>
        </p:nvSpPr>
        <p:spPr>
          <a:xfrm>
            <a:off x="4254502" y="1431270"/>
            <a:ext cx="634996" cy="956845"/>
          </a:xfrm>
          <a:custGeom>
            <a:rect b="b" l="l" r="r" t="t"/>
            <a:pathLst>
              <a:path extrusionOk="0" h="1913689" w="1269993">
                <a:moveTo>
                  <a:pt x="0" y="0"/>
                </a:moveTo>
                <a:lnTo>
                  <a:pt x="1269994" y="0"/>
                </a:lnTo>
                <a:lnTo>
                  <a:pt x="1269994" y="1913689"/>
                </a:lnTo>
                <a:lnTo>
                  <a:pt x="0" y="1913689"/>
                </a:lnTo>
                <a:lnTo>
                  <a:pt x="0" y="0"/>
                </a:lnTo>
                <a:close/>
              </a:path>
            </a:pathLst>
          </a:custGeom>
          <a:blipFill rotWithShape="1">
            <a:blip r:embed="rId5">
              <a:alphaModFix/>
            </a:blip>
            <a:stretch>
              <a:fillRect b="0" l="0" r="0" t="0"/>
            </a:stretch>
          </a:blipFill>
          <a:ln>
            <a:noFill/>
          </a:ln>
        </p:spPr>
      </p:sp>
      <p:sp>
        <p:nvSpPr>
          <p:cNvPr id="563" name="Google Shape;563;p39"/>
          <p:cNvSpPr/>
          <p:nvPr/>
        </p:nvSpPr>
        <p:spPr>
          <a:xfrm>
            <a:off x="7001667" y="2571750"/>
            <a:ext cx="830454" cy="801388"/>
          </a:xfrm>
          <a:custGeom>
            <a:rect b="b" l="l" r="r" t="t"/>
            <a:pathLst>
              <a:path extrusionOk="0" h="1602775" w="1660907">
                <a:moveTo>
                  <a:pt x="0" y="0"/>
                </a:moveTo>
                <a:lnTo>
                  <a:pt x="1660907" y="0"/>
                </a:lnTo>
                <a:lnTo>
                  <a:pt x="1660907" y="1602775"/>
                </a:lnTo>
                <a:lnTo>
                  <a:pt x="0" y="1602775"/>
                </a:lnTo>
                <a:lnTo>
                  <a:pt x="0" y="0"/>
                </a:lnTo>
                <a:close/>
              </a:path>
            </a:pathLst>
          </a:custGeom>
          <a:blipFill rotWithShape="1">
            <a:blip r:embed="rId6">
              <a:alphaModFix/>
            </a:blip>
            <a:stretch>
              <a:fillRect b="0" l="0" r="0" t="0"/>
            </a:stretch>
          </a:blipFill>
          <a:ln>
            <a:noFill/>
          </a:ln>
        </p:spPr>
      </p:sp>
      <p:sp>
        <p:nvSpPr>
          <p:cNvPr id="564" name="Google Shape;564;p39"/>
          <p:cNvSpPr txBox="1"/>
          <p:nvPr/>
        </p:nvSpPr>
        <p:spPr>
          <a:xfrm>
            <a:off x="445112" y="509588"/>
            <a:ext cx="8253776" cy="67151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400" u="none" cap="none" strike="noStrike">
                <a:solidFill>
                  <a:srgbClr val="FF4F63"/>
                </a:solidFill>
                <a:latin typeface="Paytone One"/>
                <a:ea typeface="Paytone One"/>
                <a:cs typeface="Paytone One"/>
                <a:sym typeface="Paytone One"/>
              </a:rPr>
              <a:t>Awards</a:t>
            </a:r>
            <a:endParaRPr sz="700"/>
          </a:p>
        </p:txBody>
      </p:sp>
      <p:sp>
        <p:nvSpPr>
          <p:cNvPr id="565" name="Google Shape;565;p39"/>
          <p:cNvSpPr txBox="1"/>
          <p:nvPr/>
        </p:nvSpPr>
        <p:spPr>
          <a:xfrm>
            <a:off x="759419" y="3442001"/>
            <a:ext cx="1935376" cy="24288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600" u="none" cap="none" strike="noStrike">
                <a:solidFill>
                  <a:srgbClr val="5186CD"/>
                </a:solidFill>
                <a:latin typeface="Nunito Sans"/>
                <a:ea typeface="Nunito Sans"/>
                <a:cs typeface="Nunito Sans"/>
                <a:sym typeface="Nunito Sans"/>
              </a:rPr>
              <a:t>Award 2</a:t>
            </a:r>
            <a:endParaRPr sz="700"/>
          </a:p>
        </p:txBody>
      </p:sp>
      <p:sp>
        <p:nvSpPr>
          <p:cNvPr id="566" name="Google Shape;566;p39"/>
          <p:cNvSpPr txBox="1"/>
          <p:nvPr/>
        </p:nvSpPr>
        <p:spPr>
          <a:xfrm>
            <a:off x="3604312" y="2511940"/>
            <a:ext cx="1935376" cy="24288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600" u="none" cap="none" strike="noStrike">
                <a:solidFill>
                  <a:srgbClr val="5186CD"/>
                </a:solidFill>
                <a:latin typeface="Nunito Sans"/>
                <a:ea typeface="Nunito Sans"/>
                <a:cs typeface="Nunito Sans"/>
                <a:sym typeface="Nunito Sans"/>
              </a:rPr>
              <a:t>Award 1</a:t>
            </a:r>
            <a:endParaRPr sz="700"/>
          </a:p>
        </p:txBody>
      </p:sp>
      <p:sp>
        <p:nvSpPr>
          <p:cNvPr id="567" name="Google Shape;567;p39"/>
          <p:cNvSpPr txBox="1"/>
          <p:nvPr/>
        </p:nvSpPr>
        <p:spPr>
          <a:xfrm>
            <a:off x="6449206" y="3442001"/>
            <a:ext cx="1935376" cy="24288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600" u="none" cap="none" strike="noStrike">
                <a:solidFill>
                  <a:srgbClr val="5186CD"/>
                </a:solidFill>
                <a:latin typeface="Nunito Sans"/>
                <a:ea typeface="Nunito Sans"/>
                <a:cs typeface="Nunito Sans"/>
                <a:sym typeface="Nunito Sans"/>
              </a:rPr>
              <a:t>Award 3</a:t>
            </a:r>
            <a:endParaRPr sz="700"/>
          </a:p>
        </p:txBody>
      </p:sp>
      <p:sp>
        <p:nvSpPr>
          <p:cNvPr id="568" name="Google Shape;568;p39"/>
          <p:cNvSpPr txBox="1"/>
          <p:nvPr/>
        </p:nvSpPr>
        <p:spPr>
          <a:xfrm>
            <a:off x="759419" y="3787542"/>
            <a:ext cx="19353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Nunito Sans"/>
                <a:ea typeface="Nunito Sans"/>
                <a:cs typeface="Nunito Sans"/>
                <a:sym typeface="Nunito Sans"/>
              </a:rPr>
              <a:t>Elaborate on what you want to discuss. </a:t>
            </a:r>
            <a:endParaRPr sz="700"/>
          </a:p>
        </p:txBody>
      </p:sp>
      <p:sp>
        <p:nvSpPr>
          <p:cNvPr id="569" name="Google Shape;569;p39"/>
          <p:cNvSpPr txBox="1"/>
          <p:nvPr/>
        </p:nvSpPr>
        <p:spPr>
          <a:xfrm>
            <a:off x="3604312" y="2857481"/>
            <a:ext cx="19353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Nunito Sans"/>
                <a:ea typeface="Nunito Sans"/>
                <a:cs typeface="Nunito Sans"/>
                <a:sym typeface="Nunito Sans"/>
              </a:rPr>
              <a:t>Elaborate on what you want to discuss. </a:t>
            </a:r>
            <a:endParaRPr sz="700"/>
          </a:p>
        </p:txBody>
      </p:sp>
      <p:sp>
        <p:nvSpPr>
          <p:cNvPr id="570" name="Google Shape;570;p39"/>
          <p:cNvSpPr txBox="1"/>
          <p:nvPr/>
        </p:nvSpPr>
        <p:spPr>
          <a:xfrm>
            <a:off x="6449206" y="3787542"/>
            <a:ext cx="19353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Nunito Sans"/>
                <a:ea typeface="Nunito Sans"/>
                <a:cs typeface="Nunito Sans"/>
                <a:sym typeface="Nunito Sans"/>
              </a:rPr>
              <a:t>Elaborate on what you want to discuss. </a:t>
            </a:r>
            <a:endParaRPr sz="700"/>
          </a:p>
        </p:txBody>
      </p:sp>
      <p:sp>
        <p:nvSpPr>
          <p:cNvPr id="571" name="Google Shape;571;p39"/>
          <p:cNvSpPr/>
          <p:nvPr/>
        </p:nvSpPr>
        <p:spPr>
          <a:xfrm rot="2224298">
            <a:off x="3691088" y="4044379"/>
            <a:ext cx="2478462" cy="1431312"/>
          </a:xfrm>
          <a:custGeom>
            <a:rect b="b" l="l" r="r" t="t"/>
            <a:pathLst>
              <a:path extrusionOk="0" h="2862624" w="4956924">
                <a:moveTo>
                  <a:pt x="0" y="0"/>
                </a:moveTo>
                <a:lnTo>
                  <a:pt x="4956925" y="0"/>
                </a:lnTo>
                <a:lnTo>
                  <a:pt x="4956925" y="2862624"/>
                </a:lnTo>
                <a:lnTo>
                  <a:pt x="0" y="2862624"/>
                </a:lnTo>
                <a:lnTo>
                  <a:pt x="0" y="0"/>
                </a:lnTo>
                <a:close/>
              </a:path>
            </a:pathLst>
          </a:custGeom>
          <a:blipFill rotWithShape="1">
            <a:blip r:embed="rId7">
              <a:alphaModFix/>
            </a:blip>
            <a:stretch>
              <a:fillRect b="0" l="0" r="0" t="0"/>
            </a:stretch>
          </a:blipFill>
          <a:ln>
            <a:noFill/>
          </a:ln>
        </p:spPr>
      </p:sp>
      <p:sp>
        <p:nvSpPr>
          <p:cNvPr id="572" name="Google Shape;572;p39"/>
          <p:cNvSpPr/>
          <p:nvPr/>
        </p:nvSpPr>
        <p:spPr>
          <a:xfrm flipH="1">
            <a:off x="-355079" y="4195212"/>
            <a:ext cx="1991779" cy="1518731"/>
          </a:xfrm>
          <a:custGeom>
            <a:rect b="b" l="l" r="r" t="t"/>
            <a:pathLst>
              <a:path extrusionOk="0" h="3037462" w="3983557">
                <a:moveTo>
                  <a:pt x="3983557" y="0"/>
                </a:moveTo>
                <a:lnTo>
                  <a:pt x="0" y="0"/>
                </a:lnTo>
                <a:lnTo>
                  <a:pt x="0" y="3037462"/>
                </a:lnTo>
                <a:lnTo>
                  <a:pt x="3983557" y="3037462"/>
                </a:lnTo>
                <a:lnTo>
                  <a:pt x="3983557" y="0"/>
                </a:lnTo>
                <a:close/>
              </a:path>
            </a:pathLst>
          </a:custGeom>
          <a:blipFill rotWithShape="1">
            <a:blip r:embed="rId8">
              <a:alphaModFix/>
            </a:blip>
            <a:stretch>
              <a:fillRect b="0" l="0" r="0" t="0"/>
            </a:stretch>
          </a:blipFill>
          <a:ln>
            <a:noFill/>
          </a:ln>
        </p:spPr>
      </p:sp>
      <p:sp>
        <p:nvSpPr>
          <p:cNvPr id="573" name="Google Shape;573;p39"/>
          <p:cNvSpPr/>
          <p:nvPr/>
        </p:nvSpPr>
        <p:spPr>
          <a:xfrm rot="1818145">
            <a:off x="5524" y="270853"/>
            <a:ext cx="2551535" cy="1406534"/>
          </a:xfrm>
          <a:custGeom>
            <a:rect b="b" l="l" r="r" t="t"/>
            <a:pathLst>
              <a:path extrusionOk="0" h="2813067" w="5103070">
                <a:moveTo>
                  <a:pt x="0" y="0"/>
                </a:moveTo>
                <a:lnTo>
                  <a:pt x="5103070" y="0"/>
                </a:lnTo>
                <a:lnTo>
                  <a:pt x="5103070" y="2813067"/>
                </a:lnTo>
                <a:lnTo>
                  <a:pt x="0" y="2813067"/>
                </a:lnTo>
                <a:lnTo>
                  <a:pt x="0" y="0"/>
                </a:lnTo>
                <a:close/>
              </a:path>
            </a:pathLst>
          </a:custGeom>
          <a:blipFill rotWithShape="1">
            <a:blip r:embed="rId9">
              <a:alphaModFix/>
            </a:blip>
            <a:stretch>
              <a:fillRect b="0" l="0" r="0" t="0"/>
            </a:stretch>
          </a:blipFill>
          <a:ln>
            <a:noFill/>
          </a:ln>
        </p:spPr>
      </p:sp>
      <p:sp>
        <p:nvSpPr>
          <p:cNvPr id="574" name="Google Shape;574;p39"/>
          <p:cNvSpPr/>
          <p:nvPr/>
        </p:nvSpPr>
        <p:spPr>
          <a:xfrm rot="-7393515">
            <a:off x="7570623" y="298497"/>
            <a:ext cx="1627918" cy="2057400"/>
          </a:xfrm>
          <a:custGeom>
            <a:rect b="b" l="l" r="r" t="t"/>
            <a:pathLst>
              <a:path extrusionOk="0" h="4114800" w="3255836">
                <a:moveTo>
                  <a:pt x="0" y="0"/>
                </a:moveTo>
                <a:lnTo>
                  <a:pt x="3255835" y="0"/>
                </a:lnTo>
                <a:lnTo>
                  <a:pt x="3255835" y="4114800"/>
                </a:lnTo>
                <a:lnTo>
                  <a:pt x="0" y="4114800"/>
                </a:lnTo>
                <a:lnTo>
                  <a:pt x="0" y="0"/>
                </a:lnTo>
                <a:close/>
              </a:path>
            </a:pathLst>
          </a:custGeom>
          <a:blipFill rotWithShape="1">
            <a:blip r:embed="rId10">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488BA"/>
            </a:gs>
            <a:gs pos="100000">
              <a:srgbClr val="94B9FF"/>
            </a:gs>
          </a:gsLst>
          <a:path path="circle">
            <a:fillToRect b="100%" r="100%"/>
          </a:path>
          <a:tileRect l="-100%" t="-100%"/>
        </a:gradFill>
      </p:bgPr>
    </p:bg>
    <p:spTree>
      <p:nvGrpSpPr>
        <p:cNvPr id="578" name="Shape 578"/>
        <p:cNvGrpSpPr/>
        <p:nvPr/>
      </p:nvGrpSpPr>
      <p:grpSpPr>
        <a:xfrm>
          <a:off x="0" y="0"/>
          <a:ext cx="0" cy="0"/>
          <a:chOff x="0" y="0"/>
          <a:chExt cx="0" cy="0"/>
        </a:xfrm>
      </p:grpSpPr>
      <p:grpSp>
        <p:nvGrpSpPr>
          <p:cNvPr id="579" name="Google Shape;579;p40"/>
          <p:cNvGrpSpPr/>
          <p:nvPr/>
        </p:nvGrpSpPr>
        <p:grpSpPr>
          <a:xfrm>
            <a:off x="292415" y="-436559"/>
            <a:ext cx="8559171" cy="5941900"/>
            <a:chOff x="0" y="-638273"/>
            <a:chExt cx="22824455" cy="15845066"/>
          </a:xfrm>
        </p:grpSpPr>
        <p:grpSp>
          <p:nvGrpSpPr>
            <p:cNvPr id="580" name="Google Shape;580;p40"/>
            <p:cNvGrpSpPr/>
            <p:nvPr/>
          </p:nvGrpSpPr>
          <p:grpSpPr>
            <a:xfrm>
              <a:off x="0" y="-638273"/>
              <a:ext cx="22824455" cy="15845066"/>
              <a:chOff x="0" y="-47625"/>
              <a:chExt cx="1703057" cy="1182286"/>
            </a:xfrm>
          </p:grpSpPr>
          <p:sp>
            <p:nvSpPr>
              <p:cNvPr id="581" name="Google Shape;581;p40"/>
              <p:cNvSpPr/>
              <p:nvPr/>
            </p:nvSpPr>
            <p:spPr>
              <a:xfrm>
                <a:off x="0" y="0"/>
                <a:ext cx="1703057" cy="1134661"/>
              </a:xfrm>
              <a:custGeom>
                <a:rect b="b" l="l" r="r" t="t"/>
                <a:pathLst>
                  <a:path extrusionOk="0" h="1134661" w="1703057">
                    <a:moveTo>
                      <a:pt x="0" y="0"/>
                    </a:moveTo>
                    <a:lnTo>
                      <a:pt x="1703057" y="0"/>
                    </a:lnTo>
                    <a:lnTo>
                      <a:pt x="1703057" y="1134661"/>
                    </a:lnTo>
                    <a:lnTo>
                      <a:pt x="0" y="1134661"/>
                    </a:lnTo>
                    <a:close/>
                  </a:path>
                </a:pathLst>
              </a:custGeom>
              <a:solidFill>
                <a:srgbClr val="FFFFFF"/>
              </a:solidFill>
              <a:ln>
                <a:noFill/>
              </a:ln>
            </p:spPr>
          </p:sp>
          <p:sp>
            <p:nvSpPr>
              <p:cNvPr id="582" name="Google Shape;582;p40"/>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83" name="Google Shape;583;p40"/>
            <p:cNvSpPr/>
            <p:nvPr/>
          </p:nvSpPr>
          <p:spPr>
            <a:xfrm>
              <a:off x="0" y="0"/>
              <a:ext cx="22824455" cy="15206793"/>
            </a:xfrm>
            <a:custGeom>
              <a:rect b="b" l="l" r="r" t="t"/>
              <a:pathLst>
                <a:path extrusionOk="0" h="15206793" w="22824455">
                  <a:moveTo>
                    <a:pt x="0" y="0"/>
                  </a:moveTo>
                  <a:lnTo>
                    <a:pt x="22824455" y="0"/>
                  </a:lnTo>
                  <a:lnTo>
                    <a:pt x="22824455" y="15206793"/>
                  </a:lnTo>
                  <a:lnTo>
                    <a:pt x="0" y="15206793"/>
                  </a:lnTo>
                  <a:lnTo>
                    <a:pt x="0" y="0"/>
                  </a:lnTo>
                  <a:close/>
                </a:path>
              </a:pathLst>
            </a:custGeom>
            <a:blipFill rotWithShape="1">
              <a:blip r:embed="rId3">
                <a:alphaModFix amt="14000"/>
              </a:blip>
              <a:stretch>
                <a:fillRect b="0" l="0" r="0" t="0"/>
              </a:stretch>
            </a:blipFill>
            <a:ln>
              <a:noFill/>
            </a:ln>
          </p:spPr>
        </p:sp>
      </p:grpSp>
      <p:sp>
        <p:nvSpPr>
          <p:cNvPr id="584" name="Google Shape;584;p40"/>
          <p:cNvSpPr txBox="1"/>
          <p:nvPr/>
        </p:nvSpPr>
        <p:spPr>
          <a:xfrm>
            <a:off x="1864537" y="1887269"/>
            <a:ext cx="5414927" cy="685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500" u="none" cap="none" strike="noStrike">
                <a:solidFill>
                  <a:srgbClr val="FF4F63"/>
                </a:solidFill>
                <a:latin typeface="Paytone One"/>
                <a:ea typeface="Paytone One"/>
                <a:cs typeface="Paytone One"/>
                <a:sym typeface="Paytone One"/>
              </a:rPr>
              <a:t>Thank you!</a:t>
            </a:r>
            <a:endParaRPr sz="700"/>
          </a:p>
        </p:txBody>
      </p:sp>
      <p:sp>
        <p:nvSpPr>
          <p:cNvPr id="585" name="Google Shape;585;p40"/>
          <p:cNvSpPr txBox="1"/>
          <p:nvPr/>
        </p:nvSpPr>
        <p:spPr>
          <a:xfrm>
            <a:off x="2117118" y="2692669"/>
            <a:ext cx="4909764" cy="277813"/>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 sz="1800" u="none" cap="none" strike="noStrike">
                <a:solidFill>
                  <a:srgbClr val="000000"/>
                </a:solidFill>
                <a:latin typeface="Nunito Sans"/>
                <a:ea typeface="Nunito Sans"/>
                <a:cs typeface="Nunito Sans"/>
                <a:sym typeface="Nunito Sans"/>
              </a:rPr>
              <a:t>Write a closing statement or call-to-action here.</a:t>
            </a:r>
            <a:endParaRPr sz="700"/>
          </a:p>
        </p:txBody>
      </p:sp>
      <p:sp>
        <p:nvSpPr>
          <p:cNvPr id="586" name="Google Shape;586;p40"/>
          <p:cNvSpPr/>
          <p:nvPr/>
        </p:nvSpPr>
        <p:spPr>
          <a:xfrm rot="1502937">
            <a:off x="5246611" y="3827429"/>
            <a:ext cx="1268858" cy="1099148"/>
          </a:xfrm>
          <a:custGeom>
            <a:rect b="b" l="l" r="r" t="t"/>
            <a:pathLst>
              <a:path extrusionOk="0" h="2198296" w="2537716">
                <a:moveTo>
                  <a:pt x="0" y="0"/>
                </a:moveTo>
                <a:lnTo>
                  <a:pt x="2537716" y="0"/>
                </a:lnTo>
                <a:lnTo>
                  <a:pt x="2537716" y="2198296"/>
                </a:lnTo>
                <a:lnTo>
                  <a:pt x="0" y="2198296"/>
                </a:lnTo>
                <a:lnTo>
                  <a:pt x="0" y="0"/>
                </a:lnTo>
                <a:close/>
              </a:path>
            </a:pathLst>
          </a:custGeom>
          <a:blipFill rotWithShape="1">
            <a:blip r:embed="rId4">
              <a:alphaModFix/>
            </a:blip>
            <a:stretch>
              <a:fillRect b="0" l="0" r="0" t="0"/>
            </a:stretch>
          </a:blipFill>
          <a:ln>
            <a:noFill/>
          </a:ln>
        </p:spPr>
      </p:sp>
      <p:sp>
        <p:nvSpPr>
          <p:cNvPr id="587" name="Google Shape;587;p40"/>
          <p:cNvSpPr/>
          <p:nvPr/>
        </p:nvSpPr>
        <p:spPr>
          <a:xfrm rot="-192181">
            <a:off x="5912834" y="-19195"/>
            <a:ext cx="2394180" cy="4294494"/>
          </a:xfrm>
          <a:custGeom>
            <a:rect b="b" l="l" r="r" t="t"/>
            <a:pathLst>
              <a:path extrusionOk="0" h="8588988" w="4788361">
                <a:moveTo>
                  <a:pt x="0" y="0"/>
                </a:moveTo>
                <a:lnTo>
                  <a:pt x="4788361" y="0"/>
                </a:lnTo>
                <a:lnTo>
                  <a:pt x="4788361" y="8588988"/>
                </a:lnTo>
                <a:lnTo>
                  <a:pt x="0" y="8588988"/>
                </a:lnTo>
                <a:lnTo>
                  <a:pt x="0" y="0"/>
                </a:lnTo>
                <a:close/>
              </a:path>
            </a:pathLst>
          </a:custGeom>
          <a:blipFill rotWithShape="1">
            <a:blip r:embed="rId5">
              <a:alphaModFix/>
            </a:blip>
            <a:stretch>
              <a:fillRect b="0" l="0" r="0" t="0"/>
            </a:stretch>
          </a:blipFill>
          <a:ln>
            <a:noFill/>
          </a:ln>
        </p:spPr>
      </p:sp>
      <p:sp>
        <p:nvSpPr>
          <p:cNvPr id="588" name="Google Shape;588;p40"/>
          <p:cNvSpPr/>
          <p:nvPr/>
        </p:nvSpPr>
        <p:spPr>
          <a:xfrm rot="-3380502">
            <a:off x="-62099" y="2617651"/>
            <a:ext cx="2630718" cy="2715580"/>
          </a:xfrm>
          <a:custGeom>
            <a:rect b="b" l="l" r="r" t="t"/>
            <a:pathLst>
              <a:path extrusionOk="0" h="5431159" w="5261435">
                <a:moveTo>
                  <a:pt x="0" y="0"/>
                </a:moveTo>
                <a:lnTo>
                  <a:pt x="5261435" y="0"/>
                </a:lnTo>
                <a:lnTo>
                  <a:pt x="5261435" y="5431158"/>
                </a:lnTo>
                <a:lnTo>
                  <a:pt x="0" y="5431158"/>
                </a:lnTo>
                <a:lnTo>
                  <a:pt x="0" y="0"/>
                </a:lnTo>
                <a:close/>
              </a:path>
            </a:pathLst>
          </a:custGeom>
          <a:blipFill rotWithShape="1">
            <a:blip r:embed="rId6">
              <a:alphaModFix/>
            </a:blip>
            <a:stretch>
              <a:fillRect b="0" l="0" r="0" t="0"/>
            </a:stretch>
          </a:blipFill>
          <a:ln>
            <a:noFill/>
          </a:ln>
        </p:spPr>
      </p:sp>
      <p:sp>
        <p:nvSpPr>
          <p:cNvPr id="589" name="Google Shape;589;p40"/>
          <p:cNvSpPr/>
          <p:nvPr/>
        </p:nvSpPr>
        <p:spPr>
          <a:xfrm flipH="1" rot="-531630">
            <a:off x="390972" y="28774"/>
            <a:ext cx="2029111" cy="2057400"/>
          </a:xfrm>
          <a:custGeom>
            <a:rect b="b" l="l" r="r" t="t"/>
            <a:pathLst>
              <a:path extrusionOk="0" h="4114800" w="4058222">
                <a:moveTo>
                  <a:pt x="4058222" y="0"/>
                </a:moveTo>
                <a:lnTo>
                  <a:pt x="0" y="0"/>
                </a:lnTo>
                <a:lnTo>
                  <a:pt x="0" y="4114800"/>
                </a:lnTo>
                <a:lnTo>
                  <a:pt x="4058222" y="4114800"/>
                </a:lnTo>
                <a:lnTo>
                  <a:pt x="4058222" y="0"/>
                </a:lnTo>
                <a:close/>
              </a:path>
            </a:pathLst>
          </a:custGeom>
          <a:blipFill rotWithShape="1">
            <a:blip r:embed="rId7">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CE0"/>
        </a:solidFill>
      </p:bgPr>
    </p:bg>
    <p:spTree>
      <p:nvGrpSpPr>
        <p:cNvPr id="593" name="Shape 593"/>
        <p:cNvGrpSpPr/>
        <p:nvPr/>
      </p:nvGrpSpPr>
      <p:grpSpPr>
        <a:xfrm>
          <a:off x="0" y="0"/>
          <a:ext cx="0" cy="0"/>
          <a:chOff x="0" y="0"/>
          <a:chExt cx="0" cy="0"/>
        </a:xfrm>
      </p:grpSpPr>
      <p:sp>
        <p:nvSpPr>
          <p:cNvPr id="594" name="Google Shape;594;p41"/>
          <p:cNvSpPr txBox="1"/>
          <p:nvPr/>
        </p:nvSpPr>
        <p:spPr>
          <a:xfrm>
            <a:off x="514350" y="387638"/>
            <a:ext cx="2529600" cy="1169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3800" u="none" cap="none" strike="noStrike">
                <a:solidFill>
                  <a:srgbClr val="FF4F63"/>
                </a:solidFill>
                <a:latin typeface="Paytone One"/>
                <a:ea typeface="Paytone One"/>
                <a:cs typeface="Paytone One"/>
                <a:sym typeface="Paytone One"/>
              </a:rPr>
              <a:t>Resource </a:t>
            </a:r>
            <a:endParaRPr sz="700"/>
          </a:p>
          <a:p>
            <a:pPr indent="0" lvl="0" marL="0" marR="0" rtl="0" algn="l">
              <a:lnSpc>
                <a:spcPct val="100000"/>
              </a:lnSpc>
              <a:spcBef>
                <a:spcPts val="0"/>
              </a:spcBef>
              <a:spcAft>
                <a:spcPts val="0"/>
              </a:spcAft>
              <a:buNone/>
            </a:pPr>
            <a:r>
              <a:rPr b="0" i="0" lang="en" sz="3800" u="none" cap="none" strike="noStrike">
                <a:solidFill>
                  <a:srgbClr val="FF4F63"/>
                </a:solidFill>
                <a:latin typeface="Paytone One"/>
                <a:ea typeface="Paytone One"/>
                <a:cs typeface="Paytone One"/>
                <a:sym typeface="Paytone One"/>
              </a:rPr>
              <a:t>Page</a:t>
            </a:r>
            <a:endParaRPr sz="700"/>
          </a:p>
        </p:txBody>
      </p:sp>
      <p:sp>
        <p:nvSpPr>
          <p:cNvPr id="595" name="Google Shape;595;p41"/>
          <p:cNvSpPr txBox="1"/>
          <p:nvPr/>
        </p:nvSpPr>
        <p:spPr>
          <a:xfrm>
            <a:off x="514350" y="1705928"/>
            <a:ext cx="25296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Nunito Sans"/>
                <a:ea typeface="Nunito Sans"/>
                <a:cs typeface="Nunito Sans"/>
                <a:sym typeface="Nunito Sans"/>
              </a:rPr>
              <a:t>Use these design resources in your Canva Presentation.</a:t>
            </a:r>
            <a:endParaRPr sz="700"/>
          </a:p>
          <a:p>
            <a:pPr indent="0" lvl="0" marL="0" marR="0" rtl="0" algn="l">
              <a:lnSpc>
                <a:spcPct val="100000"/>
              </a:lnSpc>
              <a:spcBef>
                <a:spcPts val="0"/>
              </a:spcBef>
              <a:spcAft>
                <a:spcPts val="0"/>
              </a:spcAft>
              <a:buNone/>
            </a:pPr>
            <a:r>
              <a:t/>
            </a:r>
            <a:endParaRPr b="0" i="0" sz="1200" u="none" cap="none" strike="noStrike">
              <a:solidFill>
                <a:srgbClr val="000000"/>
              </a:solidFill>
              <a:latin typeface="Nunito Sans"/>
              <a:ea typeface="Nunito Sans"/>
              <a:cs typeface="Nunito Sans"/>
              <a:sym typeface="Nunito Sans"/>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Nunito Sans"/>
              <a:ea typeface="Nunito Sans"/>
              <a:cs typeface="Nunito Sans"/>
              <a:sym typeface="Nunito Sans"/>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Nunito Sans"/>
              <a:ea typeface="Nunito Sans"/>
              <a:cs typeface="Nunito Sans"/>
              <a:sym typeface="Nunito Sans"/>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Nunito Sans"/>
              <a:ea typeface="Nunito Sans"/>
              <a:cs typeface="Nunito Sans"/>
              <a:sym typeface="Nunito Sans"/>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Nunito Sans"/>
              <a:ea typeface="Nunito Sans"/>
              <a:cs typeface="Nunito Sans"/>
              <a:sym typeface="Nunito Sans"/>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Nunito Sans"/>
              <a:ea typeface="Nunito Sans"/>
              <a:cs typeface="Nunito Sans"/>
              <a:sym typeface="Nunito Sans"/>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Nunito Sans"/>
              <a:ea typeface="Nunito Sans"/>
              <a:cs typeface="Nunito Sans"/>
              <a:sym typeface="Nunito Sans"/>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Nunito Sans"/>
              <a:ea typeface="Nunito Sans"/>
              <a:cs typeface="Nunito Sans"/>
              <a:sym typeface="Nunito Sans"/>
            </a:endParaRPr>
          </a:p>
          <a:p>
            <a:pPr indent="0" lvl="0" marL="0" marR="0" rtl="0" algn="l">
              <a:lnSpc>
                <a:spcPct val="100000"/>
              </a:lnSpc>
              <a:spcBef>
                <a:spcPts val="0"/>
              </a:spcBef>
              <a:spcAft>
                <a:spcPts val="0"/>
              </a:spcAft>
              <a:buNone/>
            </a:pPr>
            <a:r>
              <a:rPr b="0" i="0" lang="en" sz="1200" u="none" cap="none" strike="noStrike">
                <a:solidFill>
                  <a:srgbClr val="000000"/>
                </a:solidFill>
                <a:latin typeface="Nunito Sans"/>
                <a:ea typeface="Nunito Sans"/>
                <a:cs typeface="Nunito Sans"/>
                <a:sym typeface="Nunito Sans"/>
              </a:rPr>
              <a:t>You can find these fonts online too. Happy designing! </a:t>
            </a:r>
            <a:endParaRPr sz="700"/>
          </a:p>
          <a:p>
            <a:pPr indent="0" lvl="0" marL="0" marR="0" rtl="0" algn="l">
              <a:lnSpc>
                <a:spcPct val="100000"/>
              </a:lnSpc>
              <a:spcBef>
                <a:spcPts val="0"/>
              </a:spcBef>
              <a:spcAft>
                <a:spcPts val="0"/>
              </a:spcAft>
              <a:buNone/>
            </a:pPr>
            <a:r>
              <a:t/>
            </a:r>
            <a:endParaRPr b="0" i="0" sz="1200" u="none" cap="none" strike="noStrike">
              <a:solidFill>
                <a:srgbClr val="000000"/>
              </a:solidFill>
              <a:latin typeface="Nunito Sans"/>
              <a:ea typeface="Nunito Sans"/>
              <a:cs typeface="Nunito Sans"/>
              <a:sym typeface="Nunito Sans"/>
            </a:endParaRPr>
          </a:p>
          <a:p>
            <a:pPr indent="0" lvl="0" marL="0" marR="0" rtl="0" algn="l">
              <a:lnSpc>
                <a:spcPct val="100000"/>
              </a:lnSpc>
              <a:spcBef>
                <a:spcPts val="0"/>
              </a:spcBef>
              <a:spcAft>
                <a:spcPts val="0"/>
              </a:spcAft>
              <a:buNone/>
            </a:pPr>
            <a:r>
              <a:rPr b="0" i="0" lang="en" sz="1200" u="none" cap="none" strike="noStrike">
                <a:solidFill>
                  <a:srgbClr val="000000"/>
                </a:solidFill>
                <a:latin typeface="Nunito Sans"/>
                <a:ea typeface="Nunito Sans"/>
                <a:cs typeface="Nunito Sans"/>
                <a:sym typeface="Nunito Sans"/>
              </a:rPr>
              <a:t>Don't forget to delete this page before presenting. </a:t>
            </a:r>
            <a:endParaRPr sz="700"/>
          </a:p>
        </p:txBody>
      </p:sp>
      <p:sp>
        <p:nvSpPr>
          <p:cNvPr id="596" name="Google Shape;596;p41"/>
          <p:cNvSpPr txBox="1"/>
          <p:nvPr/>
        </p:nvSpPr>
        <p:spPr>
          <a:xfrm>
            <a:off x="514350" y="2352008"/>
            <a:ext cx="23385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Nunito Sans"/>
                <a:ea typeface="Nunito Sans"/>
                <a:cs typeface="Nunito Sans"/>
                <a:sym typeface="Nunito Sans"/>
              </a:rPr>
              <a:t>This presentation template uses the following free fonts:</a:t>
            </a:r>
            <a:endParaRPr sz="700"/>
          </a:p>
        </p:txBody>
      </p:sp>
      <p:sp>
        <p:nvSpPr>
          <p:cNvPr id="597" name="Google Shape;597;p41"/>
          <p:cNvSpPr txBox="1"/>
          <p:nvPr/>
        </p:nvSpPr>
        <p:spPr>
          <a:xfrm>
            <a:off x="514350" y="2977872"/>
            <a:ext cx="2529600" cy="369300"/>
          </a:xfrm>
          <a:prstGeom prst="rect">
            <a:avLst/>
          </a:prstGeom>
          <a:noFill/>
          <a:ln>
            <a:noFill/>
          </a:ln>
        </p:spPr>
        <p:txBody>
          <a:bodyPr anchorCtr="0" anchor="t" bIns="0" lIns="0" spcFirstLastPara="1" rIns="0" wrap="square" tIns="0">
            <a:spAutoFit/>
          </a:bodyPr>
          <a:lstStyle/>
          <a:p>
            <a:pPr indent="-88900" lvl="1" marL="177800" marR="0" rtl="0" algn="l">
              <a:lnSpc>
                <a:spcPct val="100000"/>
              </a:lnSpc>
              <a:spcBef>
                <a:spcPts val="0"/>
              </a:spcBef>
              <a:spcAft>
                <a:spcPts val="0"/>
              </a:spcAft>
              <a:buClr>
                <a:srgbClr val="000000"/>
              </a:buClr>
              <a:buSzPts val="800"/>
              <a:buFont typeface="Arial"/>
              <a:buChar char="•"/>
            </a:pPr>
            <a:r>
              <a:rPr b="1" i="0" lang="en" sz="800" u="none" cap="none" strike="noStrike">
                <a:solidFill>
                  <a:srgbClr val="000000"/>
                </a:solidFill>
                <a:latin typeface="Nunito Sans"/>
                <a:ea typeface="Nunito Sans"/>
                <a:cs typeface="Nunito Sans"/>
                <a:sym typeface="Nunito Sans"/>
              </a:rPr>
              <a:t>Titles: </a:t>
            </a:r>
            <a:r>
              <a:rPr b="1" i="0" lang="en" sz="800" u="none" cap="none" strike="noStrike">
                <a:solidFill>
                  <a:srgbClr val="FF4F63"/>
                </a:solidFill>
                <a:latin typeface="Nunito Sans"/>
                <a:ea typeface="Nunito Sans"/>
                <a:cs typeface="Nunito Sans"/>
                <a:sym typeface="Nunito Sans"/>
              </a:rPr>
              <a:t>Paytone One</a:t>
            </a:r>
            <a:endParaRPr sz="700"/>
          </a:p>
          <a:p>
            <a:pPr indent="-88900" lvl="1" marL="177800" marR="0" rtl="0" algn="l">
              <a:lnSpc>
                <a:spcPct val="100000"/>
              </a:lnSpc>
              <a:spcBef>
                <a:spcPts val="0"/>
              </a:spcBef>
              <a:spcAft>
                <a:spcPts val="0"/>
              </a:spcAft>
              <a:buClr>
                <a:srgbClr val="000000"/>
              </a:buClr>
              <a:buSzPts val="800"/>
              <a:buFont typeface="Arial"/>
              <a:buChar char="•"/>
            </a:pPr>
            <a:r>
              <a:rPr b="1" i="0" lang="en" sz="800" u="none" cap="none" strike="noStrike">
                <a:solidFill>
                  <a:srgbClr val="000000"/>
                </a:solidFill>
                <a:latin typeface="Nunito Sans"/>
                <a:ea typeface="Nunito Sans"/>
                <a:cs typeface="Nunito Sans"/>
                <a:sym typeface="Nunito Sans"/>
              </a:rPr>
              <a:t>Headers: </a:t>
            </a:r>
            <a:r>
              <a:rPr b="1" i="0" lang="en" sz="800" u="none" cap="none" strike="noStrike">
                <a:solidFill>
                  <a:srgbClr val="FF4F63"/>
                </a:solidFill>
                <a:latin typeface="Nunito Sans"/>
                <a:ea typeface="Nunito Sans"/>
                <a:cs typeface="Nunito Sans"/>
                <a:sym typeface="Nunito Sans"/>
              </a:rPr>
              <a:t>Nunito Sans Bold</a:t>
            </a:r>
            <a:endParaRPr sz="700"/>
          </a:p>
          <a:p>
            <a:pPr indent="-88900" lvl="1" marL="177800" marR="0" rtl="0" algn="l">
              <a:lnSpc>
                <a:spcPct val="100000"/>
              </a:lnSpc>
              <a:spcBef>
                <a:spcPts val="0"/>
              </a:spcBef>
              <a:spcAft>
                <a:spcPts val="0"/>
              </a:spcAft>
              <a:buClr>
                <a:srgbClr val="000000"/>
              </a:buClr>
              <a:buSzPts val="800"/>
              <a:buFont typeface="Arial"/>
              <a:buChar char="•"/>
            </a:pPr>
            <a:r>
              <a:rPr b="1" i="0" lang="en" sz="800" u="none" cap="none" strike="noStrike">
                <a:solidFill>
                  <a:srgbClr val="000000"/>
                </a:solidFill>
                <a:latin typeface="Nunito Sans"/>
                <a:ea typeface="Nunito Sans"/>
                <a:cs typeface="Nunito Sans"/>
                <a:sym typeface="Nunito Sans"/>
              </a:rPr>
              <a:t>Body Copy: </a:t>
            </a:r>
            <a:r>
              <a:rPr b="1" i="0" lang="en" sz="800" u="none" cap="none" strike="noStrike">
                <a:solidFill>
                  <a:srgbClr val="FF4F63"/>
                </a:solidFill>
                <a:latin typeface="Nunito Sans"/>
                <a:ea typeface="Nunito Sans"/>
                <a:cs typeface="Nunito Sans"/>
                <a:sym typeface="Nunito Sans"/>
              </a:rPr>
              <a:t>Nu﻿nito Sans Regular</a:t>
            </a:r>
            <a:endParaRPr sz="700"/>
          </a:p>
        </p:txBody>
      </p:sp>
      <p:sp>
        <p:nvSpPr>
          <p:cNvPr id="598" name="Google Shape;598;p41"/>
          <p:cNvSpPr/>
          <p:nvPr/>
        </p:nvSpPr>
        <p:spPr>
          <a:xfrm>
            <a:off x="6576893" y="297926"/>
            <a:ext cx="683612" cy="896541"/>
          </a:xfrm>
          <a:custGeom>
            <a:rect b="b" l="l" r="r" t="t"/>
            <a:pathLst>
              <a:path extrusionOk="0" h="1793081" w="1367224">
                <a:moveTo>
                  <a:pt x="0" y="0"/>
                </a:moveTo>
                <a:lnTo>
                  <a:pt x="1367224" y="0"/>
                </a:lnTo>
                <a:lnTo>
                  <a:pt x="1367224" y="1793081"/>
                </a:lnTo>
                <a:lnTo>
                  <a:pt x="0" y="1793081"/>
                </a:lnTo>
                <a:lnTo>
                  <a:pt x="0" y="0"/>
                </a:lnTo>
                <a:close/>
              </a:path>
            </a:pathLst>
          </a:custGeom>
          <a:blipFill rotWithShape="1">
            <a:blip r:embed="rId3">
              <a:alphaModFix/>
            </a:blip>
            <a:stretch>
              <a:fillRect b="0" l="0" r="0" t="0"/>
            </a:stretch>
          </a:blipFill>
          <a:ln>
            <a:noFill/>
          </a:ln>
        </p:spPr>
      </p:sp>
      <p:sp>
        <p:nvSpPr>
          <p:cNvPr id="599" name="Google Shape;599;p41"/>
          <p:cNvSpPr/>
          <p:nvPr/>
        </p:nvSpPr>
        <p:spPr>
          <a:xfrm>
            <a:off x="5547163" y="361854"/>
            <a:ext cx="1008111" cy="768685"/>
          </a:xfrm>
          <a:custGeom>
            <a:rect b="b" l="l" r="r" t="t"/>
            <a:pathLst>
              <a:path extrusionOk="0" h="1537369" w="2016222">
                <a:moveTo>
                  <a:pt x="0" y="0"/>
                </a:moveTo>
                <a:lnTo>
                  <a:pt x="2016222" y="0"/>
                </a:lnTo>
                <a:lnTo>
                  <a:pt x="2016222" y="1537369"/>
                </a:lnTo>
                <a:lnTo>
                  <a:pt x="0" y="1537369"/>
                </a:lnTo>
                <a:lnTo>
                  <a:pt x="0" y="0"/>
                </a:lnTo>
                <a:close/>
              </a:path>
            </a:pathLst>
          </a:custGeom>
          <a:blipFill rotWithShape="1">
            <a:blip r:embed="rId4">
              <a:alphaModFix/>
            </a:blip>
            <a:stretch>
              <a:fillRect b="0" l="0" r="0" t="0"/>
            </a:stretch>
          </a:blipFill>
          <a:ln>
            <a:noFill/>
          </a:ln>
        </p:spPr>
      </p:sp>
      <p:sp>
        <p:nvSpPr>
          <p:cNvPr id="600" name="Google Shape;600;p41"/>
          <p:cNvSpPr/>
          <p:nvPr/>
        </p:nvSpPr>
        <p:spPr>
          <a:xfrm>
            <a:off x="7282124" y="293409"/>
            <a:ext cx="903311" cy="905575"/>
          </a:xfrm>
          <a:custGeom>
            <a:rect b="b" l="l" r="r" t="t"/>
            <a:pathLst>
              <a:path extrusionOk="0" h="1811150" w="1806622">
                <a:moveTo>
                  <a:pt x="0" y="0"/>
                </a:moveTo>
                <a:lnTo>
                  <a:pt x="1806622" y="0"/>
                </a:lnTo>
                <a:lnTo>
                  <a:pt x="1806622" y="1811149"/>
                </a:lnTo>
                <a:lnTo>
                  <a:pt x="0" y="1811149"/>
                </a:lnTo>
                <a:lnTo>
                  <a:pt x="0" y="0"/>
                </a:lnTo>
                <a:close/>
              </a:path>
            </a:pathLst>
          </a:custGeom>
          <a:blipFill rotWithShape="1">
            <a:blip r:embed="rId5">
              <a:alphaModFix/>
            </a:blip>
            <a:stretch>
              <a:fillRect b="0" l="0" r="0" t="0"/>
            </a:stretch>
          </a:blipFill>
          <a:ln>
            <a:noFill/>
          </a:ln>
        </p:spPr>
      </p:sp>
      <p:sp>
        <p:nvSpPr>
          <p:cNvPr id="601" name="Google Shape;601;p41"/>
          <p:cNvSpPr/>
          <p:nvPr/>
        </p:nvSpPr>
        <p:spPr>
          <a:xfrm>
            <a:off x="3374924" y="415481"/>
            <a:ext cx="1145332" cy="661429"/>
          </a:xfrm>
          <a:custGeom>
            <a:rect b="b" l="l" r="r" t="t"/>
            <a:pathLst>
              <a:path extrusionOk="0" h="1322858" w="2290664">
                <a:moveTo>
                  <a:pt x="0" y="0"/>
                </a:moveTo>
                <a:lnTo>
                  <a:pt x="2290664" y="0"/>
                </a:lnTo>
                <a:lnTo>
                  <a:pt x="2290664" y="1322859"/>
                </a:lnTo>
                <a:lnTo>
                  <a:pt x="0" y="1322859"/>
                </a:lnTo>
                <a:lnTo>
                  <a:pt x="0" y="0"/>
                </a:lnTo>
                <a:close/>
              </a:path>
            </a:pathLst>
          </a:custGeom>
          <a:blipFill rotWithShape="1">
            <a:blip r:embed="rId6">
              <a:alphaModFix/>
            </a:blip>
            <a:stretch>
              <a:fillRect b="0" l="0" r="0" t="0"/>
            </a:stretch>
          </a:blipFill>
          <a:ln>
            <a:noFill/>
          </a:ln>
        </p:spPr>
      </p:sp>
      <p:sp>
        <p:nvSpPr>
          <p:cNvPr id="602" name="Google Shape;602;p41"/>
          <p:cNvSpPr/>
          <p:nvPr/>
        </p:nvSpPr>
        <p:spPr>
          <a:xfrm>
            <a:off x="8207055" y="356170"/>
            <a:ext cx="782007" cy="780052"/>
          </a:xfrm>
          <a:custGeom>
            <a:rect b="b" l="l" r="r" t="t"/>
            <a:pathLst>
              <a:path extrusionOk="0" h="1560104" w="1564014">
                <a:moveTo>
                  <a:pt x="0" y="0"/>
                </a:moveTo>
                <a:lnTo>
                  <a:pt x="1564014" y="0"/>
                </a:lnTo>
                <a:lnTo>
                  <a:pt x="1564014" y="1560105"/>
                </a:lnTo>
                <a:lnTo>
                  <a:pt x="0" y="1560105"/>
                </a:lnTo>
                <a:lnTo>
                  <a:pt x="0" y="0"/>
                </a:lnTo>
                <a:close/>
              </a:path>
            </a:pathLst>
          </a:custGeom>
          <a:blipFill rotWithShape="1">
            <a:blip r:embed="rId7">
              <a:alphaModFix/>
            </a:blip>
            <a:stretch>
              <a:fillRect b="0" l="0" r="0" t="0"/>
            </a:stretch>
          </a:blipFill>
          <a:ln>
            <a:noFill/>
          </a:ln>
        </p:spPr>
      </p:sp>
      <p:sp>
        <p:nvSpPr>
          <p:cNvPr id="603" name="Google Shape;603;p41"/>
          <p:cNvSpPr/>
          <p:nvPr/>
        </p:nvSpPr>
        <p:spPr>
          <a:xfrm flipH="1">
            <a:off x="4541875" y="371173"/>
            <a:ext cx="983668" cy="750047"/>
          </a:xfrm>
          <a:custGeom>
            <a:rect b="b" l="l" r="r" t="t"/>
            <a:pathLst>
              <a:path extrusionOk="0" h="1500093" w="1967335">
                <a:moveTo>
                  <a:pt x="1967336" y="0"/>
                </a:moveTo>
                <a:lnTo>
                  <a:pt x="0" y="0"/>
                </a:lnTo>
                <a:lnTo>
                  <a:pt x="0" y="1500093"/>
                </a:lnTo>
                <a:lnTo>
                  <a:pt x="1967336" y="1500093"/>
                </a:lnTo>
                <a:lnTo>
                  <a:pt x="1967336" y="0"/>
                </a:lnTo>
                <a:close/>
              </a:path>
            </a:pathLst>
          </a:custGeom>
          <a:blipFill rotWithShape="1">
            <a:blip r:embed="rId8">
              <a:alphaModFix/>
            </a:blip>
            <a:stretch>
              <a:fillRect b="0" l="0" r="0" t="0"/>
            </a:stretch>
          </a:blipFill>
          <a:ln>
            <a:noFill/>
          </a:ln>
        </p:spPr>
      </p:sp>
      <p:sp>
        <p:nvSpPr>
          <p:cNvPr id="604" name="Google Shape;604;p41"/>
          <p:cNvSpPr/>
          <p:nvPr/>
        </p:nvSpPr>
        <p:spPr>
          <a:xfrm>
            <a:off x="3364157" y="1784467"/>
            <a:ext cx="742954" cy="742955"/>
          </a:xfrm>
          <a:custGeom>
            <a:rect b="b" l="l" r="r" t="t"/>
            <a:pathLst>
              <a:path extrusionOk="0" h="1485909" w="1485909">
                <a:moveTo>
                  <a:pt x="0" y="0"/>
                </a:moveTo>
                <a:lnTo>
                  <a:pt x="1485909" y="0"/>
                </a:lnTo>
                <a:lnTo>
                  <a:pt x="1485909" y="1485909"/>
                </a:lnTo>
                <a:lnTo>
                  <a:pt x="0" y="1485909"/>
                </a:lnTo>
                <a:lnTo>
                  <a:pt x="0" y="0"/>
                </a:lnTo>
                <a:close/>
              </a:path>
            </a:pathLst>
          </a:custGeom>
          <a:blipFill rotWithShape="1">
            <a:blip r:embed="rId9">
              <a:alphaModFix/>
            </a:blip>
            <a:stretch>
              <a:fillRect b="0" l="0" r="0" t="0"/>
            </a:stretch>
          </a:blipFill>
          <a:ln>
            <a:noFill/>
          </a:ln>
        </p:spPr>
      </p:sp>
      <p:sp>
        <p:nvSpPr>
          <p:cNvPr id="605" name="Google Shape;605;p41"/>
          <p:cNvSpPr/>
          <p:nvPr/>
        </p:nvSpPr>
        <p:spPr>
          <a:xfrm>
            <a:off x="4136099" y="1774037"/>
            <a:ext cx="1653076" cy="763816"/>
          </a:xfrm>
          <a:custGeom>
            <a:rect b="b" l="l" r="r" t="t"/>
            <a:pathLst>
              <a:path extrusionOk="0" h="1527632" w="3306152">
                <a:moveTo>
                  <a:pt x="0" y="0"/>
                </a:moveTo>
                <a:lnTo>
                  <a:pt x="3306153" y="0"/>
                </a:lnTo>
                <a:lnTo>
                  <a:pt x="3306153" y="1527632"/>
                </a:lnTo>
                <a:lnTo>
                  <a:pt x="0" y="1527632"/>
                </a:lnTo>
                <a:lnTo>
                  <a:pt x="0" y="0"/>
                </a:lnTo>
                <a:close/>
              </a:path>
            </a:pathLst>
          </a:custGeom>
          <a:blipFill rotWithShape="1">
            <a:blip r:embed="rId10">
              <a:alphaModFix/>
            </a:blip>
            <a:stretch>
              <a:fillRect b="0" l="0" r="0" t="0"/>
            </a:stretch>
          </a:blipFill>
          <a:ln>
            <a:noFill/>
          </a:ln>
        </p:spPr>
      </p:sp>
      <p:sp>
        <p:nvSpPr>
          <p:cNvPr id="606" name="Google Shape;606;p41"/>
          <p:cNvSpPr/>
          <p:nvPr/>
        </p:nvSpPr>
        <p:spPr>
          <a:xfrm>
            <a:off x="3488375" y="3050231"/>
            <a:ext cx="542690" cy="736987"/>
          </a:xfrm>
          <a:custGeom>
            <a:rect b="b" l="l" r="r" t="t"/>
            <a:pathLst>
              <a:path extrusionOk="0" h="1473973" w="1085380">
                <a:moveTo>
                  <a:pt x="0" y="0"/>
                </a:moveTo>
                <a:lnTo>
                  <a:pt x="1085380" y="0"/>
                </a:lnTo>
                <a:lnTo>
                  <a:pt x="1085380" y="1473973"/>
                </a:lnTo>
                <a:lnTo>
                  <a:pt x="0" y="1473973"/>
                </a:lnTo>
                <a:lnTo>
                  <a:pt x="0" y="0"/>
                </a:lnTo>
                <a:close/>
              </a:path>
            </a:pathLst>
          </a:custGeom>
          <a:blipFill rotWithShape="1">
            <a:blip r:embed="rId11">
              <a:alphaModFix/>
            </a:blip>
            <a:stretch>
              <a:fillRect b="0" l="0" r="0" t="0"/>
            </a:stretch>
          </a:blipFill>
          <a:ln>
            <a:noFill/>
          </a:ln>
        </p:spPr>
      </p:sp>
      <p:sp>
        <p:nvSpPr>
          <p:cNvPr id="607" name="Google Shape;607;p41"/>
          <p:cNvSpPr/>
          <p:nvPr/>
        </p:nvSpPr>
        <p:spPr>
          <a:xfrm>
            <a:off x="4128393" y="3024862"/>
            <a:ext cx="522764" cy="787727"/>
          </a:xfrm>
          <a:custGeom>
            <a:rect b="b" l="l" r="r" t="t"/>
            <a:pathLst>
              <a:path extrusionOk="0" h="1575453" w="1045528">
                <a:moveTo>
                  <a:pt x="0" y="0"/>
                </a:moveTo>
                <a:lnTo>
                  <a:pt x="1045528" y="0"/>
                </a:lnTo>
                <a:lnTo>
                  <a:pt x="1045528" y="1575453"/>
                </a:lnTo>
                <a:lnTo>
                  <a:pt x="0" y="1575453"/>
                </a:lnTo>
                <a:lnTo>
                  <a:pt x="0" y="0"/>
                </a:lnTo>
                <a:close/>
              </a:path>
            </a:pathLst>
          </a:custGeom>
          <a:blipFill rotWithShape="1">
            <a:blip r:embed="rId12">
              <a:alphaModFix/>
            </a:blip>
            <a:stretch>
              <a:fillRect b="0" l="0" r="0" t="0"/>
            </a:stretch>
          </a:blipFill>
          <a:ln>
            <a:noFill/>
          </a:ln>
        </p:spPr>
      </p:sp>
      <p:sp>
        <p:nvSpPr>
          <p:cNvPr id="608" name="Google Shape;608;p41"/>
          <p:cNvSpPr/>
          <p:nvPr/>
        </p:nvSpPr>
        <p:spPr>
          <a:xfrm>
            <a:off x="4748484" y="3088852"/>
            <a:ext cx="683675" cy="659746"/>
          </a:xfrm>
          <a:custGeom>
            <a:rect b="b" l="l" r="r" t="t"/>
            <a:pathLst>
              <a:path extrusionOk="0" h="1319492" w="1367349">
                <a:moveTo>
                  <a:pt x="0" y="0"/>
                </a:moveTo>
                <a:lnTo>
                  <a:pt x="1367350" y="0"/>
                </a:lnTo>
                <a:lnTo>
                  <a:pt x="1367350" y="1319493"/>
                </a:lnTo>
                <a:lnTo>
                  <a:pt x="0" y="1319493"/>
                </a:lnTo>
                <a:lnTo>
                  <a:pt x="0" y="0"/>
                </a:lnTo>
                <a:close/>
              </a:path>
            </a:pathLst>
          </a:custGeom>
          <a:blipFill rotWithShape="1">
            <a:blip r:embed="rId13">
              <a:alphaModFix/>
            </a:blip>
            <a:stretch>
              <a:fillRect b="0" l="0" r="0" t="0"/>
            </a:stretch>
          </a:blipFill>
          <a:ln>
            <a:noFill/>
          </a:ln>
        </p:spPr>
      </p:sp>
      <p:sp>
        <p:nvSpPr>
          <p:cNvPr id="609" name="Google Shape;609;p41"/>
          <p:cNvSpPr/>
          <p:nvPr/>
        </p:nvSpPr>
        <p:spPr>
          <a:xfrm>
            <a:off x="6682912" y="1823824"/>
            <a:ext cx="645976" cy="664243"/>
          </a:xfrm>
          <a:custGeom>
            <a:rect b="b" l="l" r="r" t="t"/>
            <a:pathLst>
              <a:path extrusionOk="0" h="1328486" w="1291953">
                <a:moveTo>
                  <a:pt x="0" y="0"/>
                </a:moveTo>
                <a:lnTo>
                  <a:pt x="1291952" y="0"/>
                </a:lnTo>
                <a:lnTo>
                  <a:pt x="1291952" y="1328486"/>
                </a:lnTo>
                <a:lnTo>
                  <a:pt x="0" y="1328486"/>
                </a:lnTo>
                <a:lnTo>
                  <a:pt x="0" y="0"/>
                </a:lnTo>
                <a:close/>
              </a:path>
            </a:pathLst>
          </a:custGeom>
          <a:blipFill rotWithShape="1">
            <a:blip r:embed="rId14">
              <a:alphaModFix/>
            </a:blip>
            <a:stretch>
              <a:fillRect b="0" l="0" r="0" t="0"/>
            </a:stretch>
          </a:blipFill>
          <a:ln>
            <a:noFill/>
          </a:ln>
        </p:spPr>
      </p:sp>
      <p:sp>
        <p:nvSpPr>
          <p:cNvPr id="610" name="Google Shape;610;p41"/>
          <p:cNvSpPr/>
          <p:nvPr/>
        </p:nvSpPr>
        <p:spPr>
          <a:xfrm>
            <a:off x="5818163" y="1790300"/>
            <a:ext cx="835761" cy="731290"/>
          </a:xfrm>
          <a:custGeom>
            <a:rect b="b" l="l" r="r" t="t"/>
            <a:pathLst>
              <a:path extrusionOk="0" h="1462581" w="1671521">
                <a:moveTo>
                  <a:pt x="0" y="0"/>
                </a:moveTo>
                <a:lnTo>
                  <a:pt x="1671521" y="0"/>
                </a:lnTo>
                <a:lnTo>
                  <a:pt x="1671521" y="1462581"/>
                </a:lnTo>
                <a:lnTo>
                  <a:pt x="0" y="1462581"/>
                </a:lnTo>
                <a:lnTo>
                  <a:pt x="0" y="0"/>
                </a:lnTo>
                <a:close/>
              </a:path>
            </a:pathLst>
          </a:custGeom>
          <a:blipFill rotWithShape="1">
            <a:blip r:embed="rId15">
              <a:alphaModFix/>
            </a:blip>
            <a:stretch>
              <a:fillRect b="0" l="0" r="0" t="0"/>
            </a:stretch>
          </a:blipFill>
          <a:ln>
            <a:noFill/>
          </a:ln>
        </p:spPr>
      </p:sp>
      <p:sp>
        <p:nvSpPr>
          <p:cNvPr id="611" name="Google Shape;611;p41"/>
          <p:cNvSpPr/>
          <p:nvPr/>
        </p:nvSpPr>
        <p:spPr>
          <a:xfrm>
            <a:off x="7357876" y="1796539"/>
            <a:ext cx="883333" cy="718812"/>
          </a:xfrm>
          <a:custGeom>
            <a:rect b="b" l="l" r="r" t="t"/>
            <a:pathLst>
              <a:path extrusionOk="0" h="1437624" w="1766666">
                <a:moveTo>
                  <a:pt x="0" y="0"/>
                </a:moveTo>
                <a:lnTo>
                  <a:pt x="1766666" y="0"/>
                </a:lnTo>
                <a:lnTo>
                  <a:pt x="1766666" y="1437625"/>
                </a:lnTo>
                <a:lnTo>
                  <a:pt x="0" y="1437625"/>
                </a:lnTo>
                <a:lnTo>
                  <a:pt x="0" y="0"/>
                </a:lnTo>
                <a:close/>
              </a:path>
            </a:pathLst>
          </a:custGeom>
          <a:blipFill rotWithShape="1">
            <a:blip r:embed="rId16">
              <a:alphaModFix/>
            </a:blip>
            <a:stretch>
              <a:fillRect b="0" l="0" r="0" t="0"/>
            </a:stretch>
          </a:blipFill>
          <a:ln>
            <a:noFill/>
          </a:ln>
        </p:spPr>
      </p:sp>
      <p:sp>
        <p:nvSpPr>
          <p:cNvPr id="612" name="Google Shape;612;p41"/>
          <p:cNvSpPr/>
          <p:nvPr/>
        </p:nvSpPr>
        <p:spPr>
          <a:xfrm>
            <a:off x="8270196" y="1860311"/>
            <a:ext cx="718866" cy="591267"/>
          </a:xfrm>
          <a:custGeom>
            <a:rect b="b" l="l" r="r" t="t"/>
            <a:pathLst>
              <a:path extrusionOk="0" h="1182534" w="1437732">
                <a:moveTo>
                  <a:pt x="0" y="0"/>
                </a:moveTo>
                <a:lnTo>
                  <a:pt x="1437732" y="0"/>
                </a:lnTo>
                <a:lnTo>
                  <a:pt x="1437732" y="1182534"/>
                </a:lnTo>
                <a:lnTo>
                  <a:pt x="0" y="1182534"/>
                </a:lnTo>
                <a:lnTo>
                  <a:pt x="0" y="0"/>
                </a:lnTo>
                <a:close/>
              </a:path>
            </a:pathLst>
          </a:custGeom>
          <a:blipFill rotWithShape="1">
            <a:blip r:embed="rId17">
              <a:alphaModFix/>
            </a:blip>
            <a:stretch>
              <a:fillRect b="0" l="0" r="0" t="0"/>
            </a:stretch>
          </a:blipFill>
          <a:ln>
            <a:noFill/>
          </a:ln>
        </p:spPr>
      </p:sp>
      <p:sp>
        <p:nvSpPr>
          <p:cNvPr id="613" name="Google Shape;613;p41"/>
          <p:cNvSpPr/>
          <p:nvPr/>
        </p:nvSpPr>
        <p:spPr>
          <a:xfrm>
            <a:off x="8232589" y="3091685"/>
            <a:ext cx="669134" cy="654079"/>
          </a:xfrm>
          <a:custGeom>
            <a:rect b="b" l="l" r="r" t="t"/>
            <a:pathLst>
              <a:path extrusionOk="0" h="1308157" w="1338268">
                <a:moveTo>
                  <a:pt x="0" y="0"/>
                </a:moveTo>
                <a:lnTo>
                  <a:pt x="1338268" y="0"/>
                </a:lnTo>
                <a:lnTo>
                  <a:pt x="1338268" y="1308157"/>
                </a:lnTo>
                <a:lnTo>
                  <a:pt x="0" y="1308157"/>
                </a:lnTo>
                <a:lnTo>
                  <a:pt x="0" y="0"/>
                </a:lnTo>
                <a:close/>
              </a:path>
            </a:pathLst>
          </a:custGeom>
          <a:blipFill rotWithShape="1">
            <a:blip r:embed="rId18">
              <a:alphaModFix/>
            </a:blip>
            <a:stretch>
              <a:fillRect b="0" l="0" r="0" t="0"/>
            </a:stretch>
          </a:blipFill>
          <a:ln>
            <a:noFill/>
          </a:ln>
        </p:spPr>
      </p:sp>
      <p:sp>
        <p:nvSpPr>
          <p:cNvPr id="614" name="Google Shape;614;p41"/>
          <p:cNvSpPr/>
          <p:nvPr/>
        </p:nvSpPr>
        <p:spPr>
          <a:xfrm>
            <a:off x="7204866" y="3110532"/>
            <a:ext cx="930395" cy="616387"/>
          </a:xfrm>
          <a:custGeom>
            <a:rect b="b" l="l" r="r" t="t"/>
            <a:pathLst>
              <a:path extrusionOk="0" h="1232774" w="1860790">
                <a:moveTo>
                  <a:pt x="0" y="0"/>
                </a:moveTo>
                <a:lnTo>
                  <a:pt x="1860791" y="0"/>
                </a:lnTo>
                <a:lnTo>
                  <a:pt x="1860791" y="1232773"/>
                </a:lnTo>
                <a:lnTo>
                  <a:pt x="0" y="1232773"/>
                </a:lnTo>
                <a:lnTo>
                  <a:pt x="0" y="0"/>
                </a:lnTo>
                <a:close/>
              </a:path>
            </a:pathLst>
          </a:custGeom>
          <a:blipFill rotWithShape="1">
            <a:blip r:embed="rId19">
              <a:alphaModFix/>
            </a:blip>
            <a:stretch>
              <a:fillRect b="0" l="0" r="0" t="0"/>
            </a:stretch>
          </a:blipFill>
          <a:ln>
            <a:noFill/>
          </a:ln>
        </p:spPr>
      </p:sp>
      <p:sp>
        <p:nvSpPr>
          <p:cNvPr id="615" name="Google Shape;615;p41"/>
          <p:cNvSpPr/>
          <p:nvPr/>
        </p:nvSpPr>
        <p:spPr>
          <a:xfrm>
            <a:off x="6456527" y="2942666"/>
            <a:ext cx="651011" cy="952119"/>
          </a:xfrm>
          <a:custGeom>
            <a:rect b="b" l="l" r="r" t="t"/>
            <a:pathLst>
              <a:path extrusionOk="0" h="1904238" w="1302022">
                <a:moveTo>
                  <a:pt x="0" y="0"/>
                </a:moveTo>
                <a:lnTo>
                  <a:pt x="1302022" y="0"/>
                </a:lnTo>
                <a:lnTo>
                  <a:pt x="1302022" y="1904237"/>
                </a:lnTo>
                <a:lnTo>
                  <a:pt x="0" y="1904237"/>
                </a:lnTo>
                <a:lnTo>
                  <a:pt x="0" y="0"/>
                </a:lnTo>
                <a:close/>
              </a:path>
            </a:pathLst>
          </a:custGeom>
          <a:blipFill rotWithShape="1">
            <a:blip r:embed="rId20">
              <a:alphaModFix/>
            </a:blip>
            <a:stretch>
              <a:fillRect b="0" l="0" r="0" t="0"/>
            </a:stretch>
          </a:blipFill>
          <a:ln>
            <a:noFill/>
          </a:ln>
        </p:spPr>
      </p:sp>
      <p:sp>
        <p:nvSpPr>
          <p:cNvPr id="616" name="Google Shape;616;p41"/>
          <p:cNvSpPr/>
          <p:nvPr/>
        </p:nvSpPr>
        <p:spPr>
          <a:xfrm>
            <a:off x="5529486" y="3050021"/>
            <a:ext cx="829714" cy="737408"/>
          </a:xfrm>
          <a:custGeom>
            <a:rect b="b" l="l" r="r" t="t"/>
            <a:pathLst>
              <a:path extrusionOk="0" h="1474816" w="1659427">
                <a:moveTo>
                  <a:pt x="0" y="0"/>
                </a:moveTo>
                <a:lnTo>
                  <a:pt x="1659427" y="0"/>
                </a:lnTo>
                <a:lnTo>
                  <a:pt x="1659427" y="1474815"/>
                </a:lnTo>
                <a:lnTo>
                  <a:pt x="0" y="1474815"/>
                </a:lnTo>
                <a:lnTo>
                  <a:pt x="0" y="0"/>
                </a:lnTo>
                <a:close/>
              </a:path>
            </a:pathLst>
          </a:custGeom>
          <a:blipFill rotWithShape="1">
            <a:blip r:embed="rId21">
              <a:alphaModFix/>
            </a:blip>
            <a:stretch>
              <a:fillRect b="0" l="0" r="0" t="0"/>
            </a:stretch>
          </a:blipFill>
          <a:ln>
            <a:noFill/>
          </a:ln>
        </p:spPr>
      </p:sp>
      <p:sp>
        <p:nvSpPr>
          <p:cNvPr id="617" name="Google Shape;617;p41"/>
          <p:cNvSpPr/>
          <p:nvPr/>
        </p:nvSpPr>
        <p:spPr>
          <a:xfrm>
            <a:off x="5741910" y="4258942"/>
            <a:ext cx="511971" cy="583443"/>
          </a:xfrm>
          <a:custGeom>
            <a:rect b="b" l="l" r="r" t="t"/>
            <a:pathLst>
              <a:path extrusionOk="0" h="1166885" w="1023941">
                <a:moveTo>
                  <a:pt x="0" y="0"/>
                </a:moveTo>
                <a:lnTo>
                  <a:pt x="1023942" y="0"/>
                </a:lnTo>
                <a:lnTo>
                  <a:pt x="1023942" y="1166884"/>
                </a:lnTo>
                <a:lnTo>
                  <a:pt x="0" y="1166884"/>
                </a:lnTo>
                <a:lnTo>
                  <a:pt x="0" y="0"/>
                </a:lnTo>
                <a:close/>
              </a:path>
            </a:pathLst>
          </a:custGeom>
          <a:blipFill rotWithShape="1">
            <a:blip r:embed="rId22">
              <a:alphaModFix/>
            </a:blip>
            <a:stretch>
              <a:fillRect b="0" l="0" r="0" t="0"/>
            </a:stretch>
          </a:blipFill>
          <a:ln>
            <a:noFill/>
          </a:ln>
        </p:spPr>
      </p:sp>
      <p:sp>
        <p:nvSpPr>
          <p:cNvPr id="618" name="Google Shape;618;p41"/>
          <p:cNvSpPr/>
          <p:nvPr/>
        </p:nvSpPr>
        <p:spPr>
          <a:xfrm flipH="1">
            <a:off x="3392207" y="4277482"/>
            <a:ext cx="761480" cy="546362"/>
          </a:xfrm>
          <a:custGeom>
            <a:rect b="b" l="l" r="r" t="t"/>
            <a:pathLst>
              <a:path extrusionOk="0" h="1092724" w="1522960">
                <a:moveTo>
                  <a:pt x="1522959" y="0"/>
                </a:moveTo>
                <a:lnTo>
                  <a:pt x="0" y="0"/>
                </a:lnTo>
                <a:lnTo>
                  <a:pt x="0" y="1092724"/>
                </a:lnTo>
                <a:lnTo>
                  <a:pt x="1522959" y="1092724"/>
                </a:lnTo>
                <a:lnTo>
                  <a:pt x="1522959" y="0"/>
                </a:lnTo>
                <a:close/>
              </a:path>
            </a:pathLst>
          </a:custGeom>
          <a:blipFill rotWithShape="1">
            <a:blip r:embed="rId23">
              <a:alphaModFix/>
            </a:blip>
            <a:stretch>
              <a:fillRect b="0" l="0" r="0" t="0"/>
            </a:stretch>
          </a:blipFill>
          <a:ln>
            <a:noFill/>
          </a:ln>
        </p:spPr>
      </p:sp>
      <p:sp>
        <p:nvSpPr>
          <p:cNvPr id="619" name="Google Shape;619;p41"/>
          <p:cNvSpPr/>
          <p:nvPr/>
        </p:nvSpPr>
        <p:spPr>
          <a:xfrm>
            <a:off x="6426069" y="4261407"/>
            <a:ext cx="578513" cy="578513"/>
          </a:xfrm>
          <a:custGeom>
            <a:rect b="b" l="l" r="r" t="t"/>
            <a:pathLst>
              <a:path extrusionOk="0" h="1157026" w="1157026">
                <a:moveTo>
                  <a:pt x="0" y="0"/>
                </a:moveTo>
                <a:lnTo>
                  <a:pt x="1157026" y="0"/>
                </a:lnTo>
                <a:lnTo>
                  <a:pt x="1157026" y="1157026"/>
                </a:lnTo>
                <a:lnTo>
                  <a:pt x="0" y="1157026"/>
                </a:lnTo>
                <a:lnTo>
                  <a:pt x="0" y="0"/>
                </a:lnTo>
                <a:close/>
              </a:path>
            </a:pathLst>
          </a:custGeom>
          <a:blipFill rotWithShape="1">
            <a:blip r:embed="rId24">
              <a:alphaModFix/>
            </a:blip>
            <a:stretch>
              <a:fillRect b="0" l="0" r="0" t="0"/>
            </a:stretch>
          </a:blipFill>
          <a:ln>
            <a:noFill/>
          </a:ln>
        </p:spPr>
      </p:sp>
      <p:sp>
        <p:nvSpPr>
          <p:cNvPr id="620" name="Google Shape;620;p41"/>
          <p:cNvSpPr/>
          <p:nvPr/>
        </p:nvSpPr>
        <p:spPr>
          <a:xfrm>
            <a:off x="4325875" y="4218414"/>
            <a:ext cx="668678" cy="664499"/>
          </a:xfrm>
          <a:custGeom>
            <a:rect b="b" l="l" r="r" t="t"/>
            <a:pathLst>
              <a:path extrusionOk="0" h="1328998" w="1337356">
                <a:moveTo>
                  <a:pt x="0" y="0"/>
                </a:moveTo>
                <a:lnTo>
                  <a:pt x="1337356" y="0"/>
                </a:lnTo>
                <a:lnTo>
                  <a:pt x="1337356" y="1328998"/>
                </a:lnTo>
                <a:lnTo>
                  <a:pt x="0" y="1328998"/>
                </a:lnTo>
                <a:lnTo>
                  <a:pt x="0" y="0"/>
                </a:lnTo>
                <a:close/>
              </a:path>
            </a:pathLst>
          </a:custGeom>
          <a:blipFill rotWithShape="1">
            <a:blip r:embed="rId25">
              <a:alphaModFix/>
            </a:blip>
            <a:stretch>
              <a:fillRect b="0" l="0" r="0" t="0"/>
            </a:stretch>
          </a:blipFill>
          <a:ln>
            <a:noFill/>
          </a:ln>
        </p:spPr>
      </p:sp>
      <p:sp>
        <p:nvSpPr>
          <p:cNvPr id="621" name="Google Shape;621;p41"/>
          <p:cNvSpPr/>
          <p:nvPr/>
        </p:nvSpPr>
        <p:spPr>
          <a:xfrm>
            <a:off x="5166741" y="4173165"/>
            <a:ext cx="402979" cy="754996"/>
          </a:xfrm>
          <a:custGeom>
            <a:rect b="b" l="l" r="r" t="t"/>
            <a:pathLst>
              <a:path extrusionOk="0" h="1509992" w="805958">
                <a:moveTo>
                  <a:pt x="0" y="0"/>
                </a:moveTo>
                <a:lnTo>
                  <a:pt x="805959" y="0"/>
                </a:lnTo>
                <a:lnTo>
                  <a:pt x="805959" y="1509992"/>
                </a:lnTo>
                <a:lnTo>
                  <a:pt x="0" y="1509992"/>
                </a:lnTo>
                <a:lnTo>
                  <a:pt x="0" y="0"/>
                </a:lnTo>
                <a:close/>
              </a:path>
            </a:pathLst>
          </a:custGeom>
          <a:blipFill rotWithShape="1">
            <a:blip r:embed="rId26">
              <a:alphaModFix/>
            </a:blip>
            <a:stretch>
              <a:fillRect b="0" l="0" r="0" t="0"/>
            </a:stretch>
          </a:blipFill>
          <a:ln>
            <a:noFill/>
          </a:ln>
        </p:spPr>
      </p:sp>
      <p:sp>
        <p:nvSpPr>
          <p:cNvPr id="622" name="Google Shape;622;p41"/>
          <p:cNvSpPr/>
          <p:nvPr/>
        </p:nvSpPr>
        <p:spPr>
          <a:xfrm>
            <a:off x="7176771" y="4280918"/>
            <a:ext cx="280535" cy="539490"/>
          </a:xfrm>
          <a:custGeom>
            <a:rect b="b" l="l" r="r" t="t"/>
            <a:pathLst>
              <a:path extrusionOk="0" h="1078980" w="561069">
                <a:moveTo>
                  <a:pt x="0" y="0"/>
                </a:moveTo>
                <a:lnTo>
                  <a:pt x="561069" y="0"/>
                </a:lnTo>
                <a:lnTo>
                  <a:pt x="561069" y="1078980"/>
                </a:lnTo>
                <a:lnTo>
                  <a:pt x="0" y="1078980"/>
                </a:lnTo>
                <a:lnTo>
                  <a:pt x="0" y="0"/>
                </a:lnTo>
                <a:close/>
              </a:path>
            </a:pathLst>
          </a:custGeom>
          <a:blipFill rotWithShape="1">
            <a:blip r:embed="rId27">
              <a:alphaModFix/>
            </a:blip>
            <a:stretch>
              <a:fillRect b="0" l="0" r="0" t="0"/>
            </a:stretch>
          </a:blipFill>
          <a:ln>
            <a:noFill/>
          </a:ln>
        </p:spPr>
      </p:sp>
      <p:sp>
        <p:nvSpPr>
          <p:cNvPr id="623" name="Google Shape;623;p41"/>
          <p:cNvSpPr/>
          <p:nvPr/>
        </p:nvSpPr>
        <p:spPr>
          <a:xfrm>
            <a:off x="7629495" y="4211776"/>
            <a:ext cx="573566" cy="677774"/>
          </a:xfrm>
          <a:custGeom>
            <a:rect b="b" l="l" r="r" t="t"/>
            <a:pathLst>
              <a:path extrusionOk="0" h="1355548" w="1147132">
                <a:moveTo>
                  <a:pt x="0" y="0"/>
                </a:moveTo>
                <a:lnTo>
                  <a:pt x="1147132" y="0"/>
                </a:lnTo>
                <a:lnTo>
                  <a:pt x="1147132" y="1355548"/>
                </a:lnTo>
                <a:lnTo>
                  <a:pt x="0" y="1355548"/>
                </a:lnTo>
                <a:lnTo>
                  <a:pt x="0" y="0"/>
                </a:lnTo>
                <a:close/>
              </a:path>
            </a:pathLst>
          </a:custGeom>
          <a:blipFill rotWithShape="1">
            <a:blip r:embed="rId28">
              <a:alphaModFix/>
            </a:blip>
            <a:stretch>
              <a:fillRect b="0" l="0" r="0" t="0"/>
            </a:stretch>
          </a:blipFill>
          <a:ln>
            <a:noFill/>
          </a:ln>
        </p:spPr>
      </p:sp>
      <p:sp>
        <p:nvSpPr>
          <p:cNvPr id="624" name="Google Shape;624;p41"/>
          <p:cNvSpPr/>
          <p:nvPr/>
        </p:nvSpPr>
        <p:spPr>
          <a:xfrm>
            <a:off x="8375250" y="4224168"/>
            <a:ext cx="526474" cy="652990"/>
          </a:xfrm>
          <a:custGeom>
            <a:rect b="b" l="l" r="r" t="t"/>
            <a:pathLst>
              <a:path extrusionOk="0" h="1305981" w="1052947">
                <a:moveTo>
                  <a:pt x="0" y="0"/>
                </a:moveTo>
                <a:lnTo>
                  <a:pt x="1052947" y="0"/>
                </a:lnTo>
                <a:lnTo>
                  <a:pt x="1052947" y="1305982"/>
                </a:lnTo>
                <a:lnTo>
                  <a:pt x="0" y="1305982"/>
                </a:lnTo>
                <a:lnTo>
                  <a:pt x="0" y="0"/>
                </a:lnTo>
                <a:close/>
              </a:path>
            </a:pathLst>
          </a:custGeom>
          <a:blipFill rotWithShape="1">
            <a:blip r:embed="rId29">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488BA"/>
            </a:gs>
            <a:gs pos="100000">
              <a:srgbClr val="94B9FF"/>
            </a:gs>
          </a:gsLst>
          <a:path path="circle">
            <a:fillToRect b="100%" r="100%"/>
          </a:path>
          <a:tileRect l="-100%" t="-100%"/>
        </a:gradFill>
      </p:bgPr>
    </p:bg>
    <p:spTree>
      <p:nvGrpSpPr>
        <p:cNvPr id="202" name="Shape 202"/>
        <p:cNvGrpSpPr/>
        <p:nvPr/>
      </p:nvGrpSpPr>
      <p:grpSpPr>
        <a:xfrm>
          <a:off x="0" y="0"/>
          <a:ext cx="0" cy="0"/>
          <a:chOff x="0" y="0"/>
          <a:chExt cx="0" cy="0"/>
        </a:xfrm>
      </p:grpSpPr>
      <p:grpSp>
        <p:nvGrpSpPr>
          <p:cNvPr id="203" name="Google Shape;203;p24"/>
          <p:cNvGrpSpPr/>
          <p:nvPr/>
        </p:nvGrpSpPr>
        <p:grpSpPr>
          <a:xfrm>
            <a:off x="292415" y="-341407"/>
            <a:ext cx="8559171" cy="5941900"/>
            <a:chOff x="0" y="-638273"/>
            <a:chExt cx="22824455" cy="15845066"/>
          </a:xfrm>
        </p:grpSpPr>
        <p:grpSp>
          <p:nvGrpSpPr>
            <p:cNvPr id="204" name="Google Shape;204;p24"/>
            <p:cNvGrpSpPr/>
            <p:nvPr/>
          </p:nvGrpSpPr>
          <p:grpSpPr>
            <a:xfrm>
              <a:off x="0" y="-638273"/>
              <a:ext cx="22824455" cy="15845066"/>
              <a:chOff x="0" y="-47625"/>
              <a:chExt cx="1703057" cy="1182286"/>
            </a:xfrm>
          </p:grpSpPr>
          <p:sp>
            <p:nvSpPr>
              <p:cNvPr id="205" name="Google Shape;205;p24"/>
              <p:cNvSpPr/>
              <p:nvPr/>
            </p:nvSpPr>
            <p:spPr>
              <a:xfrm>
                <a:off x="0" y="0"/>
                <a:ext cx="1703057" cy="1134661"/>
              </a:xfrm>
              <a:custGeom>
                <a:rect b="b" l="l" r="r" t="t"/>
                <a:pathLst>
                  <a:path extrusionOk="0" h="1134661" w="1703057">
                    <a:moveTo>
                      <a:pt x="0" y="0"/>
                    </a:moveTo>
                    <a:lnTo>
                      <a:pt x="1703057" y="0"/>
                    </a:lnTo>
                    <a:lnTo>
                      <a:pt x="1703057" y="1134661"/>
                    </a:lnTo>
                    <a:lnTo>
                      <a:pt x="0" y="1134661"/>
                    </a:lnTo>
                    <a:close/>
                  </a:path>
                </a:pathLst>
              </a:custGeom>
              <a:solidFill>
                <a:srgbClr val="FFFFFF"/>
              </a:solidFill>
              <a:ln>
                <a:noFill/>
              </a:ln>
            </p:spPr>
          </p:sp>
          <p:sp>
            <p:nvSpPr>
              <p:cNvPr id="206" name="Google Shape;206;p24"/>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07" name="Google Shape;207;p24"/>
            <p:cNvSpPr/>
            <p:nvPr/>
          </p:nvSpPr>
          <p:spPr>
            <a:xfrm>
              <a:off x="0" y="0"/>
              <a:ext cx="22824455" cy="15206793"/>
            </a:xfrm>
            <a:custGeom>
              <a:rect b="b" l="l" r="r" t="t"/>
              <a:pathLst>
                <a:path extrusionOk="0" h="15206793" w="22824455">
                  <a:moveTo>
                    <a:pt x="0" y="0"/>
                  </a:moveTo>
                  <a:lnTo>
                    <a:pt x="22824455" y="0"/>
                  </a:lnTo>
                  <a:lnTo>
                    <a:pt x="22824455" y="15206793"/>
                  </a:lnTo>
                  <a:lnTo>
                    <a:pt x="0" y="15206793"/>
                  </a:lnTo>
                  <a:lnTo>
                    <a:pt x="0" y="0"/>
                  </a:lnTo>
                  <a:close/>
                </a:path>
              </a:pathLst>
            </a:custGeom>
            <a:blipFill rotWithShape="1">
              <a:blip r:embed="rId3">
                <a:alphaModFix amt="14000"/>
              </a:blip>
              <a:stretch>
                <a:fillRect b="0" l="0" r="0" t="0"/>
              </a:stretch>
            </a:blipFill>
            <a:ln>
              <a:noFill/>
            </a:ln>
          </p:spPr>
        </p:sp>
      </p:grpSp>
      <p:sp>
        <p:nvSpPr>
          <p:cNvPr id="208" name="Google Shape;208;p24"/>
          <p:cNvSpPr/>
          <p:nvPr/>
        </p:nvSpPr>
        <p:spPr>
          <a:xfrm rot="-1293065">
            <a:off x="7615730" y="3937151"/>
            <a:ext cx="1068300" cy="1401048"/>
          </a:xfrm>
          <a:custGeom>
            <a:rect b="b" l="l" r="r" t="t"/>
            <a:pathLst>
              <a:path extrusionOk="0" h="2802097" w="2136599">
                <a:moveTo>
                  <a:pt x="0" y="0"/>
                </a:moveTo>
                <a:lnTo>
                  <a:pt x="2136599" y="0"/>
                </a:lnTo>
                <a:lnTo>
                  <a:pt x="2136599" y="2802097"/>
                </a:lnTo>
                <a:lnTo>
                  <a:pt x="0" y="2802097"/>
                </a:lnTo>
                <a:lnTo>
                  <a:pt x="0" y="0"/>
                </a:lnTo>
                <a:close/>
              </a:path>
            </a:pathLst>
          </a:custGeom>
          <a:blipFill rotWithShape="1">
            <a:blip r:embed="rId4">
              <a:alphaModFix/>
            </a:blip>
            <a:stretch>
              <a:fillRect b="0" l="0" r="0" t="0"/>
            </a:stretch>
          </a:blipFill>
          <a:ln>
            <a:noFill/>
          </a:ln>
        </p:spPr>
      </p:sp>
      <p:sp>
        <p:nvSpPr>
          <p:cNvPr id="209" name="Google Shape;209;p24"/>
          <p:cNvSpPr txBox="1"/>
          <p:nvPr/>
        </p:nvSpPr>
        <p:spPr>
          <a:xfrm>
            <a:off x="514350" y="323374"/>
            <a:ext cx="8589300" cy="138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4500" u="none" cap="none" strike="noStrike">
                <a:solidFill>
                  <a:srgbClr val="FF4F63"/>
                </a:solidFill>
                <a:latin typeface="Paytone One"/>
                <a:ea typeface="Paytone One"/>
                <a:cs typeface="Paytone One"/>
                <a:sym typeface="Paytone One"/>
              </a:rPr>
              <a:t>How to Use This </a:t>
            </a:r>
            <a:endParaRPr sz="700"/>
          </a:p>
          <a:p>
            <a:pPr indent="0" lvl="0" marL="0" marR="0" rtl="0" algn="l">
              <a:lnSpc>
                <a:spcPct val="100000"/>
              </a:lnSpc>
              <a:spcBef>
                <a:spcPts val="0"/>
              </a:spcBef>
              <a:spcAft>
                <a:spcPts val="0"/>
              </a:spcAft>
              <a:buNone/>
            </a:pPr>
            <a:r>
              <a:rPr b="0" i="0" lang="en" sz="4500" u="none" cap="none" strike="noStrike">
                <a:solidFill>
                  <a:srgbClr val="FF4F63"/>
                </a:solidFill>
                <a:latin typeface="Paytone One"/>
                <a:ea typeface="Paytone One"/>
                <a:cs typeface="Paytone One"/>
                <a:sym typeface="Paytone One"/>
              </a:rPr>
              <a:t>Presentation</a:t>
            </a:r>
            <a:endParaRPr sz="700"/>
          </a:p>
        </p:txBody>
      </p:sp>
      <p:sp>
        <p:nvSpPr>
          <p:cNvPr id="210" name="Google Shape;210;p24"/>
          <p:cNvSpPr txBox="1"/>
          <p:nvPr/>
        </p:nvSpPr>
        <p:spPr>
          <a:xfrm>
            <a:off x="406342" y="2378627"/>
            <a:ext cx="3077400" cy="2324400"/>
          </a:xfrm>
          <a:prstGeom prst="rect">
            <a:avLst/>
          </a:prstGeom>
          <a:noFill/>
          <a:ln>
            <a:noFill/>
          </a:ln>
        </p:spPr>
        <p:txBody>
          <a:bodyPr anchorCtr="0" anchor="t" bIns="0" lIns="0" spcFirstLastPara="1" rIns="0" wrap="square" tIns="0">
            <a:spAutoFit/>
          </a:bodyPr>
          <a:lstStyle/>
          <a:p>
            <a:pPr indent="-127000" lvl="1" marL="266700" marR="0" rtl="0" algn="l">
              <a:lnSpc>
                <a:spcPct val="100000"/>
              </a:lnSpc>
              <a:spcBef>
                <a:spcPts val="0"/>
              </a:spcBef>
              <a:spcAft>
                <a:spcPts val="0"/>
              </a:spcAft>
              <a:buClr>
                <a:srgbClr val="000000"/>
              </a:buClr>
              <a:buSzPts val="1200"/>
              <a:buFont typeface="Arial"/>
              <a:buChar char="•"/>
            </a:pPr>
            <a:r>
              <a:rPr b="0" i="0" lang="en" sz="1200" u="none" cap="none" strike="noStrike">
                <a:solidFill>
                  <a:srgbClr val="000000"/>
                </a:solidFill>
                <a:latin typeface="Nunito Sans"/>
                <a:ea typeface="Nunito Sans"/>
                <a:cs typeface="Nunito Sans"/>
                <a:sym typeface="Nunito Sans"/>
              </a:rPr>
              <a:t>Click on the "Google Slides" button below this presentation preview. Make sure to sign in to your Google account. Click on "Make a copy." Start editing your presentation.</a:t>
            </a:r>
            <a:endParaRPr sz="700"/>
          </a:p>
          <a:p>
            <a:pPr indent="-133350" lvl="1" marL="266700" marR="0" rtl="0" algn="l">
              <a:lnSpc>
                <a:spcPct val="100000"/>
              </a:lnSpc>
              <a:spcBef>
                <a:spcPts val="0"/>
              </a:spcBef>
              <a:spcAft>
                <a:spcPts val="0"/>
              </a:spcAft>
              <a:buClr>
                <a:srgbClr val="000000"/>
              </a:buClr>
              <a:buSzPts val="1300"/>
              <a:buFont typeface="Arial"/>
              <a:buChar char="•"/>
            </a:pPr>
            <a:r>
              <a:rPr b="0" i="0" lang="en" sz="1300" u="sng" cap="none" strike="noStrike">
                <a:solidFill>
                  <a:srgbClr val="000000"/>
                </a:solidFill>
                <a:latin typeface="Nunito Sans"/>
                <a:ea typeface="Nunito Sans"/>
                <a:cs typeface="Nunito Sans"/>
                <a:sym typeface="Nunito Sans"/>
              </a:rPr>
              <a:t>Alternative:</a:t>
            </a:r>
            <a:r>
              <a:rPr b="0" i="0" lang="en" sz="1300" u="none" cap="none" strike="noStrike">
                <a:solidFill>
                  <a:srgbClr val="000000"/>
                </a:solidFill>
                <a:latin typeface="Nunito Sans"/>
                <a:ea typeface="Nunito Sans"/>
                <a:cs typeface="Nunito Sans"/>
                <a:sym typeface="Nunito Sans"/>
              </a:rPr>
              <a:t> Click on the "Share" button on the top right corner in Canva and click on "More" at the bottom of the menu. Enter "Google Drive" in the search bar and click on the GDrive icon to add this design as a Google slide in your GDrive.</a:t>
            </a:r>
            <a:endParaRPr sz="700"/>
          </a:p>
        </p:txBody>
      </p:sp>
      <p:sp>
        <p:nvSpPr>
          <p:cNvPr id="211" name="Google Shape;211;p24"/>
          <p:cNvSpPr/>
          <p:nvPr/>
        </p:nvSpPr>
        <p:spPr>
          <a:xfrm>
            <a:off x="304800" y="1832610"/>
            <a:ext cx="1805464" cy="304800"/>
          </a:xfrm>
          <a:custGeom>
            <a:rect b="b" l="l" r="r" t="t"/>
            <a:pathLst>
              <a:path extrusionOk="0" h="812800" w="4814570">
                <a:moveTo>
                  <a:pt x="267970" y="173990"/>
                </a:moveTo>
                <a:cubicBezTo>
                  <a:pt x="852170" y="119380"/>
                  <a:pt x="901700" y="118110"/>
                  <a:pt x="1032510" y="114300"/>
                </a:cubicBezTo>
                <a:cubicBezTo>
                  <a:pt x="1309370" y="105410"/>
                  <a:pt x="2009140" y="104140"/>
                  <a:pt x="2326640" y="83820"/>
                </a:cubicBezTo>
                <a:cubicBezTo>
                  <a:pt x="2512060" y="72390"/>
                  <a:pt x="2590800" y="50800"/>
                  <a:pt x="2767330" y="38100"/>
                </a:cubicBezTo>
                <a:cubicBezTo>
                  <a:pt x="3032760" y="20320"/>
                  <a:pt x="3528060" y="3810"/>
                  <a:pt x="3765550" y="5080"/>
                </a:cubicBezTo>
                <a:cubicBezTo>
                  <a:pt x="3896360" y="6350"/>
                  <a:pt x="3964940" y="19050"/>
                  <a:pt x="4071620" y="19050"/>
                </a:cubicBezTo>
                <a:cubicBezTo>
                  <a:pt x="4187190" y="19050"/>
                  <a:pt x="4345940" y="0"/>
                  <a:pt x="4433570" y="6350"/>
                </a:cubicBezTo>
                <a:cubicBezTo>
                  <a:pt x="4484370" y="10160"/>
                  <a:pt x="4516120" y="13970"/>
                  <a:pt x="4554220" y="26670"/>
                </a:cubicBezTo>
                <a:cubicBezTo>
                  <a:pt x="4592320" y="39370"/>
                  <a:pt x="4631690" y="59690"/>
                  <a:pt x="4663440" y="83820"/>
                </a:cubicBezTo>
                <a:cubicBezTo>
                  <a:pt x="4695190" y="107950"/>
                  <a:pt x="4724400" y="139700"/>
                  <a:pt x="4747260" y="172720"/>
                </a:cubicBezTo>
                <a:cubicBezTo>
                  <a:pt x="4770120" y="205740"/>
                  <a:pt x="4789170" y="245110"/>
                  <a:pt x="4799330" y="284480"/>
                </a:cubicBezTo>
                <a:cubicBezTo>
                  <a:pt x="4809490" y="323850"/>
                  <a:pt x="4814570" y="365760"/>
                  <a:pt x="4812030" y="406400"/>
                </a:cubicBezTo>
                <a:cubicBezTo>
                  <a:pt x="4809490" y="447040"/>
                  <a:pt x="4800600" y="488950"/>
                  <a:pt x="4785360" y="525780"/>
                </a:cubicBezTo>
                <a:cubicBezTo>
                  <a:pt x="4770120" y="563880"/>
                  <a:pt x="4748530" y="600710"/>
                  <a:pt x="4721860" y="631190"/>
                </a:cubicBezTo>
                <a:cubicBezTo>
                  <a:pt x="4696460" y="661670"/>
                  <a:pt x="4663440" y="690880"/>
                  <a:pt x="4629150" y="711200"/>
                </a:cubicBezTo>
                <a:cubicBezTo>
                  <a:pt x="4594860" y="731520"/>
                  <a:pt x="4554220" y="746760"/>
                  <a:pt x="4514850" y="755650"/>
                </a:cubicBezTo>
                <a:cubicBezTo>
                  <a:pt x="4475480" y="764540"/>
                  <a:pt x="4432300" y="767080"/>
                  <a:pt x="4391660" y="763270"/>
                </a:cubicBezTo>
                <a:cubicBezTo>
                  <a:pt x="4351020" y="759460"/>
                  <a:pt x="4310380" y="746760"/>
                  <a:pt x="4273550" y="730250"/>
                </a:cubicBezTo>
                <a:cubicBezTo>
                  <a:pt x="4236720" y="713740"/>
                  <a:pt x="4201160" y="689610"/>
                  <a:pt x="4171950" y="661670"/>
                </a:cubicBezTo>
                <a:cubicBezTo>
                  <a:pt x="4142740" y="633730"/>
                  <a:pt x="4117340" y="599440"/>
                  <a:pt x="4098290" y="563880"/>
                </a:cubicBezTo>
                <a:cubicBezTo>
                  <a:pt x="4079240" y="528320"/>
                  <a:pt x="4065270" y="487680"/>
                  <a:pt x="4058920" y="447040"/>
                </a:cubicBezTo>
                <a:cubicBezTo>
                  <a:pt x="4052570" y="407670"/>
                  <a:pt x="4052570" y="363220"/>
                  <a:pt x="4058920" y="323850"/>
                </a:cubicBezTo>
                <a:cubicBezTo>
                  <a:pt x="4065270" y="284480"/>
                  <a:pt x="4079240" y="243840"/>
                  <a:pt x="4098290" y="208280"/>
                </a:cubicBezTo>
                <a:cubicBezTo>
                  <a:pt x="4117340" y="172720"/>
                  <a:pt x="4142740" y="138430"/>
                  <a:pt x="4171950" y="110490"/>
                </a:cubicBezTo>
                <a:cubicBezTo>
                  <a:pt x="4201160" y="82550"/>
                  <a:pt x="4236720" y="58420"/>
                  <a:pt x="4273550" y="41910"/>
                </a:cubicBezTo>
                <a:cubicBezTo>
                  <a:pt x="4310380" y="25400"/>
                  <a:pt x="4352290" y="12700"/>
                  <a:pt x="4392930" y="8890"/>
                </a:cubicBezTo>
                <a:cubicBezTo>
                  <a:pt x="4433570" y="5080"/>
                  <a:pt x="4475480" y="6350"/>
                  <a:pt x="4514850" y="15240"/>
                </a:cubicBezTo>
                <a:cubicBezTo>
                  <a:pt x="4554220" y="24130"/>
                  <a:pt x="4594860" y="40640"/>
                  <a:pt x="4629150" y="60960"/>
                </a:cubicBezTo>
                <a:cubicBezTo>
                  <a:pt x="4663440" y="81280"/>
                  <a:pt x="4696460" y="109220"/>
                  <a:pt x="4721860" y="139700"/>
                </a:cubicBezTo>
                <a:cubicBezTo>
                  <a:pt x="4748530" y="170180"/>
                  <a:pt x="4770120" y="207010"/>
                  <a:pt x="4785360" y="245110"/>
                </a:cubicBezTo>
                <a:cubicBezTo>
                  <a:pt x="4800600" y="283210"/>
                  <a:pt x="4809490" y="325120"/>
                  <a:pt x="4812030" y="365760"/>
                </a:cubicBezTo>
                <a:cubicBezTo>
                  <a:pt x="4814570" y="406400"/>
                  <a:pt x="4810760" y="448310"/>
                  <a:pt x="4799330" y="487680"/>
                </a:cubicBezTo>
                <a:cubicBezTo>
                  <a:pt x="4787900" y="525780"/>
                  <a:pt x="4770120" y="565150"/>
                  <a:pt x="4747260" y="598170"/>
                </a:cubicBezTo>
                <a:cubicBezTo>
                  <a:pt x="4724400" y="631190"/>
                  <a:pt x="4693920" y="664210"/>
                  <a:pt x="4662170" y="688340"/>
                </a:cubicBezTo>
                <a:cubicBezTo>
                  <a:pt x="4630420" y="712470"/>
                  <a:pt x="4592320" y="732790"/>
                  <a:pt x="4554220" y="745490"/>
                </a:cubicBezTo>
                <a:cubicBezTo>
                  <a:pt x="4516120" y="758190"/>
                  <a:pt x="4494530" y="760730"/>
                  <a:pt x="4433570" y="764540"/>
                </a:cubicBezTo>
                <a:cubicBezTo>
                  <a:pt x="4248150" y="777240"/>
                  <a:pt x="3620770" y="730250"/>
                  <a:pt x="3296920" y="734060"/>
                </a:cubicBezTo>
                <a:cubicBezTo>
                  <a:pt x="3054350" y="737870"/>
                  <a:pt x="2837180" y="754380"/>
                  <a:pt x="2659380" y="768350"/>
                </a:cubicBezTo>
                <a:cubicBezTo>
                  <a:pt x="2531110" y="778510"/>
                  <a:pt x="2479040" y="796290"/>
                  <a:pt x="2327910" y="801370"/>
                </a:cubicBezTo>
                <a:cubicBezTo>
                  <a:pt x="2001520" y="812800"/>
                  <a:pt x="1159510" y="762000"/>
                  <a:pt x="781050" y="759460"/>
                </a:cubicBezTo>
                <a:cubicBezTo>
                  <a:pt x="561340" y="758190"/>
                  <a:pt x="351790" y="777240"/>
                  <a:pt x="259080" y="765810"/>
                </a:cubicBezTo>
                <a:cubicBezTo>
                  <a:pt x="224790" y="762000"/>
                  <a:pt x="214630" y="759460"/>
                  <a:pt x="189230" y="748030"/>
                </a:cubicBezTo>
                <a:cubicBezTo>
                  <a:pt x="153670" y="731520"/>
                  <a:pt x="99060" y="692150"/>
                  <a:pt x="72390" y="664210"/>
                </a:cubicBezTo>
                <a:cubicBezTo>
                  <a:pt x="53340" y="643890"/>
                  <a:pt x="43180" y="629920"/>
                  <a:pt x="33020" y="604520"/>
                </a:cubicBezTo>
                <a:cubicBezTo>
                  <a:pt x="17780" y="568960"/>
                  <a:pt x="2540" y="505460"/>
                  <a:pt x="1270" y="466090"/>
                </a:cubicBezTo>
                <a:cubicBezTo>
                  <a:pt x="0" y="438150"/>
                  <a:pt x="2540" y="420370"/>
                  <a:pt x="11430" y="393700"/>
                </a:cubicBezTo>
                <a:cubicBezTo>
                  <a:pt x="24130" y="356870"/>
                  <a:pt x="48260" y="303530"/>
                  <a:pt x="78740" y="269240"/>
                </a:cubicBezTo>
                <a:cubicBezTo>
                  <a:pt x="110490" y="234950"/>
                  <a:pt x="162560" y="204470"/>
                  <a:pt x="198120" y="189230"/>
                </a:cubicBezTo>
                <a:cubicBezTo>
                  <a:pt x="223520" y="179070"/>
                  <a:pt x="267970" y="173990"/>
                  <a:pt x="267970" y="173990"/>
                </a:cubicBezTo>
              </a:path>
            </a:pathLst>
          </a:custGeom>
          <a:solidFill>
            <a:srgbClr val="FABB17">
              <a:alpha val="6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2" name="Google Shape;212;p24"/>
          <p:cNvSpPr txBox="1"/>
          <p:nvPr/>
        </p:nvSpPr>
        <p:spPr>
          <a:xfrm>
            <a:off x="514350" y="1827000"/>
            <a:ext cx="2570651" cy="277813"/>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 sz="1800" u="none" cap="none" strike="noStrike">
                <a:solidFill>
                  <a:srgbClr val="5186CD"/>
                </a:solidFill>
                <a:latin typeface="Nunito Sans"/>
                <a:ea typeface="Nunito Sans"/>
                <a:cs typeface="Nunito Sans"/>
                <a:sym typeface="Nunito Sans"/>
              </a:rPr>
              <a:t>Google Slides</a:t>
            </a:r>
            <a:endParaRPr sz="700"/>
          </a:p>
        </p:txBody>
      </p:sp>
      <p:sp>
        <p:nvSpPr>
          <p:cNvPr id="213" name="Google Shape;213;p24"/>
          <p:cNvSpPr txBox="1"/>
          <p:nvPr/>
        </p:nvSpPr>
        <p:spPr>
          <a:xfrm>
            <a:off x="3621777" y="2378627"/>
            <a:ext cx="2809500" cy="1847100"/>
          </a:xfrm>
          <a:prstGeom prst="rect">
            <a:avLst/>
          </a:prstGeom>
          <a:noFill/>
          <a:ln>
            <a:noFill/>
          </a:ln>
        </p:spPr>
        <p:txBody>
          <a:bodyPr anchorCtr="0" anchor="t" bIns="0" lIns="0" spcFirstLastPara="1" rIns="0" wrap="square" tIns="0">
            <a:spAutoFit/>
          </a:bodyPr>
          <a:lstStyle/>
          <a:p>
            <a:pPr indent="-127000" lvl="1" marL="266700" marR="0" rtl="0" algn="l">
              <a:lnSpc>
                <a:spcPct val="100000"/>
              </a:lnSpc>
              <a:spcBef>
                <a:spcPts val="0"/>
              </a:spcBef>
              <a:spcAft>
                <a:spcPts val="0"/>
              </a:spcAft>
              <a:buClr>
                <a:srgbClr val="000000"/>
              </a:buClr>
              <a:buSzPts val="1200"/>
              <a:buFont typeface="Arial"/>
              <a:buChar char="•"/>
            </a:pPr>
            <a:r>
              <a:rPr b="0" i="0" lang="en" sz="1200" u="none" cap="none" strike="noStrike">
                <a:solidFill>
                  <a:srgbClr val="000000"/>
                </a:solidFill>
                <a:latin typeface="Nunito Sans"/>
                <a:ea typeface="Nunito Sans"/>
                <a:cs typeface="Nunito Sans"/>
                <a:sym typeface="Nunito Sans"/>
              </a:rPr>
              <a:t>Click on the "PowerPoint" button below this presentation preview. Start editing your presentation.</a:t>
            </a:r>
            <a:endParaRPr sz="700"/>
          </a:p>
          <a:p>
            <a:pPr indent="-127000" lvl="1" marL="266700" marR="0" rtl="0" algn="l">
              <a:lnSpc>
                <a:spcPct val="100000"/>
              </a:lnSpc>
              <a:spcBef>
                <a:spcPts val="0"/>
              </a:spcBef>
              <a:spcAft>
                <a:spcPts val="0"/>
              </a:spcAft>
              <a:buClr>
                <a:srgbClr val="000000"/>
              </a:buClr>
              <a:buSzPts val="1200"/>
              <a:buFont typeface="Arial"/>
              <a:buChar char="•"/>
            </a:pPr>
            <a:r>
              <a:rPr b="0" i="0" lang="en" sz="1200" u="sng" cap="none" strike="noStrike">
                <a:solidFill>
                  <a:srgbClr val="000000"/>
                </a:solidFill>
                <a:latin typeface="Nunito Sans"/>
                <a:ea typeface="Nunito Sans"/>
                <a:cs typeface="Nunito Sans"/>
                <a:sym typeface="Nunito Sans"/>
              </a:rPr>
              <a:t>Alternative:</a:t>
            </a:r>
            <a:r>
              <a:rPr b="0" i="0" lang="en" sz="1200" u="none" cap="none" strike="noStrike">
                <a:solidFill>
                  <a:srgbClr val="000000"/>
                </a:solidFill>
                <a:latin typeface="Nunito Sans"/>
                <a:ea typeface="Nunito Sans"/>
                <a:cs typeface="Nunito Sans"/>
                <a:sym typeface="Nunito Sans"/>
              </a:rPr>
              <a:t> From Canva template file, Click on the "Share" button on the top right corner in Canva and click on "More" at the bottom of the menu. Enter "PowerPoint" in the search bar and click on the PowerPoint icon to download.</a:t>
            </a:r>
            <a:endParaRPr sz="700"/>
          </a:p>
        </p:txBody>
      </p:sp>
      <p:sp>
        <p:nvSpPr>
          <p:cNvPr id="214" name="Google Shape;214;p24"/>
          <p:cNvSpPr/>
          <p:nvPr/>
        </p:nvSpPr>
        <p:spPr>
          <a:xfrm>
            <a:off x="3580924" y="1812607"/>
            <a:ext cx="1620679" cy="291465"/>
          </a:xfrm>
          <a:custGeom>
            <a:rect b="b" l="l" r="r" t="t"/>
            <a:pathLst>
              <a:path extrusionOk="0" h="777240" w="4321810">
                <a:moveTo>
                  <a:pt x="285750" y="167640"/>
                </a:moveTo>
                <a:cubicBezTo>
                  <a:pt x="1451610" y="93980"/>
                  <a:pt x="1737360" y="82550"/>
                  <a:pt x="2113280" y="68580"/>
                </a:cubicBezTo>
                <a:cubicBezTo>
                  <a:pt x="2630170" y="49530"/>
                  <a:pt x="3707130" y="0"/>
                  <a:pt x="3953510" y="16510"/>
                </a:cubicBezTo>
                <a:cubicBezTo>
                  <a:pt x="4015740" y="20320"/>
                  <a:pt x="4033520" y="22860"/>
                  <a:pt x="4070350" y="35560"/>
                </a:cubicBezTo>
                <a:cubicBezTo>
                  <a:pt x="4107180" y="48260"/>
                  <a:pt x="4144010" y="66040"/>
                  <a:pt x="4175760" y="90170"/>
                </a:cubicBezTo>
                <a:cubicBezTo>
                  <a:pt x="4206240" y="113030"/>
                  <a:pt x="4235450" y="144780"/>
                  <a:pt x="4257040" y="176530"/>
                </a:cubicBezTo>
                <a:cubicBezTo>
                  <a:pt x="4278630" y="209550"/>
                  <a:pt x="4296410" y="246380"/>
                  <a:pt x="4306570" y="284480"/>
                </a:cubicBezTo>
                <a:cubicBezTo>
                  <a:pt x="4316730" y="322580"/>
                  <a:pt x="4321810" y="363220"/>
                  <a:pt x="4319270" y="402590"/>
                </a:cubicBezTo>
                <a:cubicBezTo>
                  <a:pt x="4316730" y="441960"/>
                  <a:pt x="4307840" y="482600"/>
                  <a:pt x="4293870" y="518160"/>
                </a:cubicBezTo>
                <a:cubicBezTo>
                  <a:pt x="4279900" y="554990"/>
                  <a:pt x="4258310" y="590550"/>
                  <a:pt x="4232910" y="619760"/>
                </a:cubicBezTo>
                <a:cubicBezTo>
                  <a:pt x="4207510" y="650240"/>
                  <a:pt x="4175760" y="676910"/>
                  <a:pt x="4142740" y="697230"/>
                </a:cubicBezTo>
                <a:cubicBezTo>
                  <a:pt x="4109720" y="717550"/>
                  <a:pt x="4070350" y="732790"/>
                  <a:pt x="4032250" y="740410"/>
                </a:cubicBezTo>
                <a:cubicBezTo>
                  <a:pt x="3994150" y="748030"/>
                  <a:pt x="3952240" y="750570"/>
                  <a:pt x="3914140" y="746760"/>
                </a:cubicBezTo>
                <a:cubicBezTo>
                  <a:pt x="3874770" y="742950"/>
                  <a:pt x="3835400" y="731520"/>
                  <a:pt x="3799840" y="715010"/>
                </a:cubicBezTo>
                <a:cubicBezTo>
                  <a:pt x="3764280" y="698500"/>
                  <a:pt x="3729990" y="675640"/>
                  <a:pt x="3702050" y="648970"/>
                </a:cubicBezTo>
                <a:cubicBezTo>
                  <a:pt x="3674110" y="622300"/>
                  <a:pt x="3647440" y="589280"/>
                  <a:pt x="3629660" y="554990"/>
                </a:cubicBezTo>
                <a:cubicBezTo>
                  <a:pt x="3610610" y="520700"/>
                  <a:pt x="3597910" y="480060"/>
                  <a:pt x="3591560" y="441960"/>
                </a:cubicBezTo>
                <a:cubicBezTo>
                  <a:pt x="3585210" y="403860"/>
                  <a:pt x="3585210" y="361950"/>
                  <a:pt x="3591560" y="323850"/>
                </a:cubicBezTo>
                <a:cubicBezTo>
                  <a:pt x="3597910" y="285750"/>
                  <a:pt x="3611880" y="245110"/>
                  <a:pt x="3629660" y="210820"/>
                </a:cubicBezTo>
                <a:cubicBezTo>
                  <a:pt x="3647440" y="176530"/>
                  <a:pt x="3672840" y="143510"/>
                  <a:pt x="3700780" y="116840"/>
                </a:cubicBezTo>
                <a:cubicBezTo>
                  <a:pt x="3728720" y="90170"/>
                  <a:pt x="3764280" y="66040"/>
                  <a:pt x="3799840" y="49530"/>
                </a:cubicBezTo>
                <a:cubicBezTo>
                  <a:pt x="3835400" y="33020"/>
                  <a:pt x="3874770" y="21590"/>
                  <a:pt x="3914140" y="17780"/>
                </a:cubicBezTo>
                <a:cubicBezTo>
                  <a:pt x="3952240" y="13970"/>
                  <a:pt x="3994150" y="15240"/>
                  <a:pt x="4032250" y="24130"/>
                </a:cubicBezTo>
                <a:cubicBezTo>
                  <a:pt x="4070350" y="33020"/>
                  <a:pt x="4109720" y="48260"/>
                  <a:pt x="4142740" y="68580"/>
                </a:cubicBezTo>
                <a:cubicBezTo>
                  <a:pt x="4175760" y="88900"/>
                  <a:pt x="4207510" y="115570"/>
                  <a:pt x="4232910" y="144780"/>
                </a:cubicBezTo>
                <a:cubicBezTo>
                  <a:pt x="4258310" y="173990"/>
                  <a:pt x="4279900" y="209550"/>
                  <a:pt x="4293870" y="246380"/>
                </a:cubicBezTo>
                <a:cubicBezTo>
                  <a:pt x="4307840" y="283210"/>
                  <a:pt x="4316730" y="323850"/>
                  <a:pt x="4319270" y="363220"/>
                </a:cubicBezTo>
                <a:cubicBezTo>
                  <a:pt x="4321810" y="402590"/>
                  <a:pt x="4316730" y="443230"/>
                  <a:pt x="4306570" y="481330"/>
                </a:cubicBezTo>
                <a:cubicBezTo>
                  <a:pt x="4296410" y="518160"/>
                  <a:pt x="4278630" y="556260"/>
                  <a:pt x="4257040" y="588010"/>
                </a:cubicBezTo>
                <a:cubicBezTo>
                  <a:pt x="4235450" y="619760"/>
                  <a:pt x="4206240" y="650240"/>
                  <a:pt x="4175760" y="674370"/>
                </a:cubicBezTo>
                <a:cubicBezTo>
                  <a:pt x="4144010" y="698500"/>
                  <a:pt x="4107180" y="717550"/>
                  <a:pt x="4070350" y="730250"/>
                </a:cubicBezTo>
                <a:cubicBezTo>
                  <a:pt x="4033520" y="742950"/>
                  <a:pt x="4019550" y="744220"/>
                  <a:pt x="3953510" y="749300"/>
                </a:cubicBezTo>
                <a:cubicBezTo>
                  <a:pt x="3601720" y="777240"/>
                  <a:pt x="1140460" y="737870"/>
                  <a:pt x="595630" y="749300"/>
                </a:cubicBezTo>
                <a:cubicBezTo>
                  <a:pt x="420370" y="753110"/>
                  <a:pt x="318770" y="772160"/>
                  <a:pt x="247650" y="763270"/>
                </a:cubicBezTo>
                <a:cubicBezTo>
                  <a:pt x="215900" y="759460"/>
                  <a:pt x="203200" y="754380"/>
                  <a:pt x="179070" y="741680"/>
                </a:cubicBezTo>
                <a:cubicBezTo>
                  <a:pt x="144780" y="723900"/>
                  <a:pt x="91440" y="681990"/>
                  <a:pt x="66040" y="652780"/>
                </a:cubicBezTo>
                <a:cubicBezTo>
                  <a:pt x="48260" y="632460"/>
                  <a:pt x="39370" y="615950"/>
                  <a:pt x="29210" y="590550"/>
                </a:cubicBezTo>
                <a:cubicBezTo>
                  <a:pt x="15240" y="553720"/>
                  <a:pt x="0" y="495300"/>
                  <a:pt x="2540" y="448310"/>
                </a:cubicBezTo>
                <a:cubicBezTo>
                  <a:pt x="5080" y="401320"/>
                  <a:pt x="27940" y="345440"/>
                  <a:pt x="45720" y="311150"/>
                </a:cubicBezTo>
                <a:cubicBezTo>
                  <a:pt x="58420" y="287020"/>
                  <a:pt x="73660" y="270510"/>
                  <a:pt x="90170" y="254000"/>
                </a:cubicBezTo>
                <a:cubicBezTo>
                  <a:pt x="106680" y="237490"/>
                  <a:pt x="123190" y="222250"/>
                  <a:pt x="147320" y="209550"/>
                </a:cubicBezTo>
                <a:cubicBezTo>
                  <a:pt x="181610" y="191770"/>
                  <a:pt x="285750" y="167640"/>
                  <a:pt x="285750" y="167640"/>
                </a:cubicBezTo>
              </a:path>
            </a:pathLst>
          </a:custGeom>
          <a:solidFill>
            <a:srgbClr val="FABB17">
              <a:alpha val="6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5" name="Google Shape;215;p24"/>
          <p:cNvSpPr/>
          <p:nvPr/>
        </p:nvSpPr>
        <p:spPr>
          <a:xfrm>
            <a:off x="6410325" y="1839278"/>
            <a:ext cx="1694498" cy="305753"/>
          </a:xfrm>
          <a:custGeom>
            <a:rect b="b" l="l" r="r" t="t"/>
            <a:pathLst>
              <a:path extrusionOk="0" h="815340" w="4518660">
                <a:moveTo>
                  <a:pt x="299720" y="195580"/>
                </a:moveTo>
                <a:cubicBezTo>
                  <a:pt x="1192530" y="151130"/>
                  <a:pt x="1268730" y="128270"/>
                  <a:pt x="1367790" y="118110"/>
                </a:cubicBezTo>
                <a:cubicBezTo>
                  <a:pt x="1464310" y="107950"/>
                  <a:pt x="1527810" y="107950"/>
                  <a:pt x="1654810" y="102870"/>
                </a:cubicBezTo>
                <a:cubicBezTo>
                  <a:pt x="1903730" y="92710"/>
                  <a:pt x="2509520" y="88900"/>
                  <a:pt x="2758440" y="76200"/>
                </a:cubicBezTo>
                <a:cubicBezTo>
                  <a:pt x="2885440" y="69850"/>
                  <a:pt x="2932430" y="58420"/>
                  <a:pt x="3045460" y="53340"/>
                </a:cubicBezTo>
                <a:cubicBezTo>
                  <a:pt x="3206750" y="45720"/>
                  <a:pt x="3448050" y="49530"/>
                  <a:pt x="3637280" y="40640"/>
                </a:cubicBezTo>
                <a:cubicBezTo>
                  <a:pt x="3811270" y="33020"/>
                  <a:pt x="4028440" y="0"/>
                  <a:pt x="4138930" y="5080"/>
                </a:cubicBezTo>
                <a:cubicBezTo>
                  <a:pt x="4193540" y="7620"/>
                  <a:pt x="4221480" y="11430"/>
                  <a:pt x="4259580" y="24130"/>
                </a:cubicBezTo>
                <a:cubicBezTo>
                  <a:pt x="4297680" y="36830"/>
                  <a:pt x="4335780" y="57150"/>
                  <a:pt x="4367530" y="81280"/>
                </a:cubicBezTo>
                <a:cubicBezTo>
                  <a:pt x="4399280" y="105410"/>
                  <a:pt x="4428490" y="137160"/>
                  <a:pt x="4451350" y="170180"/>
                </a:cubicBezTo>
                <a:cubicBezTo>
                  <a:pt x="4474210" y="203200"/>
                  <a:pt x="4493260" y="242570"/>
                  <a:pt x="4503420" y="280670"/>
                </a:cubicBezTo>
                <a:cubicBezTo>
                  <a:pt x="4513580" y="318770"/>
                  <a:pt x="4518660" y="361950"/>
                  <a:pt x="4516120" y="401320"/>
                </a:cubicBezTo>
                <a:cubicBezTo>
                  <a:pt x="4513580" y="441960"/>
                  <a:pt x="4504690" y="483870"/>
                  <a:pt x="4490720" y="520700"/>
                </a:cubicBezTo>
                <a:cubicBezTo>
                  <a:pt x="4475480" y="558800"/>
                  <a:pt x="4453890" y="595630"/>
                  <a:pt x="4428490" y="626110"/>
                </a:cubicBezTo>
                <a:cubicBezTo>
                  <a:pt x="4403090" y="656590"/>
                  <a:pt x="4370070" y="684530"/>
                  <a:pt x="4335780" y="704850"/>
                </a:cubicBezTo>
                <a:cubicBezTo>
                  <a:pt x="4301490" y="725170"/>
                  <a:pt x="4260850" y="741680"/>
                  <a:pt x="4221480" y="750570"/>
                </a:cubicBezTo>
                <a:cubicBezTo>
                  <a:pt x="4182110" y="759460"/>
                  <a:pt x="4140200" y="760730"/>
                  <a:pt x="4100830" y="756920"/>
                </a:cubicBezTo>
                <a:cubicBezTo>
                  <a:pt x="4061460" y="753110"/>
                  <a:pt x="4019550" y="740410"/>
                  <a:pt x="3982720" y="723900"/>
                </a:cubicBezTo>
                <a:cubicBezTo>
                  <a:pt x="3945890" y="707390"/>
                  <a:pt x="3910330" y="684530"/>
                  <a:pt x="3881120" y="656590"/>
                </a:cubicBezTo>
                <a:cubicBezTo>
                  <a:pt x="3851910" y="628650"/>
                  <a:pt x="3826510" y="594360"/>
                  <a:pt x="3807460" y="558800"/>
                </a:cubicBezTo>
                <a:cubicBezTo>
                  <a:pt x="3788410" y="523240"/>
                  <a:pt x="3774440" y="482600"/>
                  <a:pt x="3768090" y="443230"/>
                </a:cubicBezTo>
                <a:cubicBezTo>
                  <a:pt x="3761740" y="403860"/>
                  <a:pt x="3761740" y="360680"/>
                  <a:pt x="3768090" y="321310"/>
                </a:cubicBezTo>
                <a:cubicBezTo>
                  <a:pt x="3774440" y="281940"/>
                  <a:pt x="3788410" y="241300"/>
                  <a:pt x="3807460" y="205740"/>
                </a:cubicBezTo>
                <a:cubicBezTo>
                  <a:pt x="3826510" y="170180"/>
                  <a:pt x="3851910" y="137160"/>
                  <a:pt x="3881120" y="109220"/>
                </a:cubicBezTo>
                <a:cubicBezTo>
                  <a:pt x="3910330" y="81280"/>
                  <a:pt x="3944620" y="57150"/>
                  <a:pt x="3981450" y="40640"/>
                </a:cubicBezTo>
                <a:cubicBezTo>
                  <a:pt x="4017010" y="24130"/>
                  <a:pt x="4058920" y="12700"/>
                  <a:pt x="4098290" y="7620"/>
                </a:cubicBezTo>
                <a:cubicBezTo>
                  <a:pt x="4137660" y="2540"/>
                  <a:pt x="4180840" y="5080"/>
                  <a:pt x="4220210" y="13970"/>
                </a:cubicBezTo>
                <a:cubicBezTo>
                  <a:pt x="4259580" y="22860"/>
                  <a:pt x="4300220" y="38100"/>
                  <a:pt x="4334510" y="58420"/>
                </a:cubicBezTo>
                <a:cubicBezTo>
                  <a:pt x="4368800" y="78740"/>
                  <a:pt x="4401820" y="106680"/>
                  <a:pt x="4427220" y="137160"/>
                </a:cubicBezTo>
                <a:cubicBezTo>
                  <a:pt x="4453890" y="167640"/>
                  <a:pt x="4475480" y="204470"/>
                  <a:pt x="4490720" y="241300"/>
                </a:cubicBezTo>
                <a:cubicBezTo>
                  <a:pt x="4505960" y="278130"/>
                  <a:pt x="4513580" y="320040"/>
                  <a:pt x="4516120" y="360680"/>
                </a:cubicBezTo>
                <a:cubicBezTo>
                  <a:pt x="4518660" y="401320"/>
                  <a:pt x="4513580" y="443230"/>
                  <a:pt x="4503420" y="482600"/>
                </a:cubicBezTo>
                <a:cubicBezTo>
                  <a:pt x="4493260" y="520700"/>
                  <a:pt x="4475480" y="560070"/>
                  <a:pt x="4452620" y="593090"/>
                </a:cubicBezTo>
                <a:cubicBezTo>
                  <a:pt x="4429760" y="626110"/>
                  <a:pt x="4400550" y="657860"/>
                  <a:pt x="4368800" y="681990"/>
                </a:cubicBezTo>
                <a:cubicBezTo>
                  <a:pt x="4337050" y="706120"/>
                  <a:pt x="4311650" y="723900"/>
                  <a:pt x="4260850" y="739140"/>
                </a:cubicBezTo>
                <a:cubicBezTo>
                  <a:pt x="4163060" y="768350"/>
                  <a:pt x="3983990" y="775970"/>
                  <a:pt x="3806190" y="782320"/>
                </a:cubicBezTo>
                <a:cubicBezTo>
                  <a:pt x="3553460" y="792480"/>
                  <a:pt x="3120390" y="762000"/>
                  <a:pt x="2886710" y="767080"/>
                </a:cubicBezTo>
                <a:cubicBezTo>
                  <a:pt x="2741930" y="769620"/>
                  <a:pt x="2684780" y="782320"/>
                  <a:pt x="2534920" y="787400"/>
                </a:cubicBezTo>
                <a:cubicBezTo>
                  <a:pt x="2270760" y="795020"/>
                  <a:pt x="1699260" y="781050"/>
                  <a:pt x="1442720" y="789940"/>
                </a:cubicBezTo>
                <a:cubicBezTo>
                  <a:pt x="1303020" y="795020"/>
                  <a:pt x="1250950" y="807720"/>
                  <a:pt x="1118870" y="810260"/>
                </a:cubicBezTo>
                <a:cubicBezTo>
                  <a:pt x="908050" y="815340"/>
                  <a:pt x="458470" y="815340"/>
                  <a:pt x="299720" y="795020"/>
                </a:cubicBezTo>
                <a:cubicBezTo>
                  <a:pt x="233680" y="786130"/>
                  <a:pt x="195580" y="777240"/>
                  <a:pt x="160020" y="760730"/>
                </a:cubicBezTo>
                <a:cubicBezTo>
                  <a:pt x="134620" y="749300"/>
                  <a:pt x="119380" y="739140"/>
                  <a:pt x="100330" y="718820"/>
                </a:cubicBezTo>
                <a:cubicBezTo>
                  <a:pt x="72390" y="690880"/>
                  <a:pt x="34290" y="636270"/>
                  <a:pt x="19050" y="600710"/>
                </a:cubicBezTo>
                <a:cubicBezTo>
                  <a:pt x="7620" y="575310"/>
                  <a:pt x="3810" y="558800"/>
                  <a:pt x="2540" y="530860"/>
                </a:cubicBezTo>
                <a:cubicBezTo>
                  <a:pt x="0" y="491490"/>
                  <a:pt x="2540" y="431800"/>
                  <a:pt x="19050" y="388620"/>
                </a:cubicBezTo>
                <a:cubicBezTo>
                  <a:pt x="35560" y="345440"/>
                  <a:pt x="66040" y="300990"/>
                  <a:pt x="100330" y="270510"/>
                </a:cubicBezTo>
                <a:cubicBezTo>
                  <a:pt x="134620" y="240030"/>
                  <a:pt x="190500" y="214630"/>
                  <a:pt x="227330" y="203200"/>
                </a:cubicBezTo>
                <a:cubicBezTo>
                  <a:pt x="254000" y="195580"/>
                  <a:pt x="299720" y="195580"/>
                  <a:pt x="299720" y="195580"/>
                </a:cubicBezTo>
              </a:path>
            </a:pathLst>
          </a:custGeom>
          <a:solidFill>
            <a:srgbClr val="FABB17">
              <a:alpha val="6000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6" name="Google Shape;216;p24"/>
          <p:cNvSpPr txBox="1"/>
          <p:nvPr/>
        </p:nvSpPr>
        <p:spPr>
          <a:xfrm>
            <a:off x="3768510" y="1827000"/>
            <a:ext cx="2570650" cy="277813"/>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 sz="1800" u="none" cap="none" strike="noStrike">
                <a:solidFill>
                  <a:srgbClr val="5186CD"/>
                </a:solidFill>
                <a:latin typeface="Nunito Sans"/>
                <a:ea typeface="Nunito Sans"/>
                <a:cs typeface="Nunito Sans"/>
                <a:sym typeface="Nunito Sans"/>
              </a:rPr>
              <a:t>PowerPoint</a:t>
            </a:r>
            <a:endParaRPr sz="700"/>
          </a:p>
        </p:txBody>
      </p:sp>
      <p:sp>
        <p:nvSpPr>
          <p:cNvPr id="217" name="Google Shape;217;p24"/>
          <p:cNvSpPr txBox="1"/>
          <p:nvPr/>
        </p:nvSpPr>
        <p:spPr>
          <a:xfrm>
            <a:off x="6567148" y="2378627"/>
            <a:ext cx="2301900" cy="923400"/>
          </a:xfrm>
          <a:prstGeom prst="rect">
            <a:avLst/>
          </a:prstGeom>
          <a:noFill/>
          <a:ln>
            <a:noFill/>
          </a:ln>
        </p:spPr>
        <p:txBody>
          <a:bodyPr anchorCtr="0" anchor="t" bIns="0" lIns="0" spcFirstLastPara="1" rIns="0" wrap="square" tIns="0">
            <a:spAutoFit/>
          </a:bodyPr>
          <a:lstStyle/>
          <a:p>
            <a:pPr indent="-127000" lvl="1" marL="266700" marR="0" rtl="0" algn="l">
              <a:lnSpc>
                <a:spcPct val="100000"/>
              </a:lnSpc>
              <a:spcBef>
                <a:spcPts val="0"/>
              </a:spcBef>
              <a:spcAft>
                <a:spcPts val="0"/>
              </a:spcAft>
              <a:buClr>
                <a:srgbClr val="000000"/>
              </a:buClr>
              <a:buSzPts val="1200"/>
              <a:buFont typeface="Arial"/>
              <a:buChar char="•"/>
            </a:pPr>
            <a:r>
              <a:rPr b="0" i="0" lang="en" sz="1200" u="none" cap="none" strike="noStrike">
                <a:solidFill>
                  <a:srgbClr val="000000"/>
                </a:solidFill>
                <a:latin typeface="Nunito Sans"/>
                <a:ea typeface="Nunito Sans"/>
                <a:cs typeface="Nunito Sans"/>
                <a:sym typeface="Nunito Sans"/>
              </a:rPr>
              <a:t>Click on the "Canva" button under this presentation preview. Start editing your presentation. You need to sign in to your Canva account.</a:t>
            </a:r>
            <a:endParaRPr sz="700"/>
          </a:p>
        </p:txBody>
      </p:sp>
      <p:sp>
        <p:nvSpPr>
          <p:cNvPr id="218" name="Google Shape;218;p24"/>
          <p:cNvSpPr txBox="1"/>
          <p:nvPr/>
        </p:nvSpPr>
        <p:spPr>
          <a:xfrm>
            <a:off x="6664196" y="1827000"/>
            <a:ext cx="2570651" cy="277813"/>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 sz="1800" u="none" cap="none" strike="noStrike">
                <a:solidFill>
                  <a:srgbClr val="5186CD"/>
                </a:solidFill>
                <a:latin typeface="Nunito Sans"/>
                <a:ea typeface="Nunito Sans"/>
                <a:cs typeface="Nunito Sans"/>
                <a:sym typeface="Nunito Sans"/>
              </a:rPr>
              <a:t>Canva</a:t>
            </a:r>
            <a:endParaRPr sz="700"/>
          </a:p>
        </p:txBody>
      </p:sp>
      <p:sp>
        <p:nvSpPr>
          <p:cNvPr id="219" name="Google Shape;219;p24"/>
          <p:cNvSpPr/>
          <p:nvPr/>
        </p:nvSpPr>
        <p:spPr>
          <a:xfrm rot="1439629">
            <a:off x="7723120" y="175303"/>
            <a:ext cx="2104757" cy="2057400"/>
          </a:xfrm>
          <a:custGeom>
            <a:rect b="b" l="l" r="r" t="t"/>
            <a:pathLst>
              <a:path extrusionOk="0" h="4114800" w="4209514">
                <a:moveTo>
                  <a:pt x="0" y="0"/>
                </a:moveTo>
                <a:lnTo>
                  <a:pt x="4209514" y="0"/>
                </a:lnTo>
                <a:lnTo>
                  <a:pt x="4209514" y="4114800"/>
                </a:lnTo>
                <a:lnTo>
                  <a:pt x="0" y="411480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CE0"/>
        </a:solidFill>
      </p:bgPr>
    </p:bg>
    <p:spTree>
      <p:nvGrpSpPr>
        <p:cNvPr id="628" name="Shape 628"/>
        <p:cNvGrpSpPr/>
        <p:nvPr/>
      </p:nvGrpSpPr>
      <p:grpSpPr>
        <a:xfrm>
          <a:off x="0" y="0"/>
          <a:ext cx="0" cy="0"/>
          <a:chOff x="0" y="0"/>
          <a:chExt cx="0" cy="0"/>
        </a:xfrm>
      </p:grpSpPr>
      <p:sp>
        <p:nvSpPr>
          <p:cNvPr id="629" name="Google Shape;629;p42"/>
          <p:cNvSpPr txBox="1"/>
          <p:nvPr/>
        </p:nvSpPr>
        <p:spPr>
          <a:xfrm>
            <a:off x="514350" y="387638"/>
            <a:ext cx="2529600" cy="1169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3800" u="none" cap="none" strike="noStrike">
                <a:solidFill>
                  <a:srgbClr val="FF4F63"/>
                </a:solidFill>
                <a:latin typeface="Paytone One"/>
                <a:ea typeface="Paytone One"/>
                <a:cs typeface="Paytone One"/>
                <a:sym typeface="Paytone One"/>
              </a:rPr>
              <a:t>Resource </a:t>
            </a:r>
            <a:endParaRPr sz="700"/>
          </a:p>
          <a:p>
            <a:pPr indent="0" lvl="0" marL="0" marR="0" rtl="0" algn="l">
              <a:lnSpc>
                <a:spcPct val="100000"/>
              </a:lnSpc>
              <a:spcBef>
                <a:spcPts val="0"/>
              </a:spcBef>
              <a:spcAft>
                <a:spcPts val="0"/>
              </a:spcAft>
              <a:buNone/>
            </a:pPr>
            <a:r>
              <a:rPr b="0" i="0" lang="en" sz="3800" u="none" cap="none" strike="noStrike">
                <a:solidFill>
                  <a:srgbClr val="FF4F63"/>
                </a:solidFill>
                <a:latin typeface="Paytone One"/>
                <a:ea typeface="Paytone One"/>
                <a:cs typeface="Paytone One"/>
                <a:sym typeface="Paytone One"/>
              </a:rPr>
              <a:t>Page</a:t>
            </a:r>
            <a:endParaRPr sz="700"/>
          </a:p>
        </p:txBody>
      </p:sp>
      <p:sp>
        <p:nvSpPr>
          <p:cNvPr id="630" name="Google Shape;630;p42"/>
          <p:cNvSpPr txBox="1"/>
          <p:nvPr/>
        </p:nvSpPr>
        <p:spPr>
          <a:xfrm>
            <a:off x="514350" y="1705928"/>
            <a:ext cx="25296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Nunito Sans"/>
                <a:ea typeface="Nunito Sans"/>
                <a:cs typeface="Nunito Sans"/>
                <a:sym typeface="Nunito Sans"/>
              </a:rPr>
              <a:t>Use these design resources in your Canva Presentation.</a:t>
            </a:r>
            <a:endParaRPr sz="700"/>
          </a:p>
          <a:p>
            <a:pPr indent="0" lvl="0" marL="0" marR="0" rtl="0" algn="l">
              <a:lnSpc>
                <a:spcPct val="100000"/>
              </a:lnSpc>
              <a:spcBef>
                <a:spcPts val="0"/>
              </a:spcBef>
              <a:spcAft>
                <a:spcPts val="0"/>
              </a:spcAft>
              <a:buNone/>
            </a:pPr>
            <a:r>
              <a:t/>
            </a:r>
            <a:endParaRPr b="0" i="0" sz="1200" u="none" cap="none" strike="noStrike">
              <a:solidFill>
                <a:srgbClr val="000000"/>
              </a:solidFill>
              <a:latin typeface="Nunito Sans"/>
              <a:ea typeface="Nunito Sans"/>
              <a:cs typeface="Nunito Sans"/>
              <a:sym typeface="Nunito Sans"/>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Nunito Sans"/>
              <a:ea typeface="Nunito Sans"/>
              <a:cs typeface="Nunito Sans"/>
              <a:sym typeface="Nunito Sans"/>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Nunito Sans"/>
              <a:ea typeface="Nunito Sans"/>
              <a:cs typeface="Nunito Sans"/>
              <a:sym typeface="Nunito Sans"/>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Nunito Sans"/>
              <a:ea typeface="Nunito Sans"/>
              <a:cs typeface="Nunito Sans"/>
              <a:sym typeface="Nunito Sans"/>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Nunito Sans"/>
              <a:ea typeface="Nunito Sans"/>
              <a:cs typeface="Nunito Sans"/>
              <a:sym typeface="Nunito Sans"/>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Nunito Sans"/>
              <a:ea typeface="Nunito Sans"/>
              <a:cs typeface="Nunito Sans"/>
              <a:sym typeface="Nunito Sans"/>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Nunito Sans"/>
              <a:ea typeface="Nunito Sans"/>
              <a:cs typeface="Nunito Sans"/>
              <a:sym typeface="Nunito Sans"/>
            </a:endParaRPr>
          </a:p>
          <a:p>
            <a:pPr indent="0" lvl="0" marL="0" marR="0" rtl="0" algn="l">
              <a:lnSpc>
                <a:spcPct val="100000"/>
              </a:lnSpc>
              <a:spcBef>
                <a:spcPts val="0"/>
              </a:spcBef>
              <a:spcAft>
                <a:spcPts val="0"/>
              </a:spcAft>
              <a:buNone/>
            </a:pPr>
            <a:r>
              <a:t/>
            </a:r>
            <a:endParaRPr b="0" i="0" sz="1200" u="none" cap="none" strike="noStrike">
              <a:solidFill>
                <a:srgbClr val="000000"/>
              </a:solidFill>
              <a:latin typeface="Nunito Sans"/>
              <a:ea typeface="Nunito Sans"/>
              <a:cs typeface="Nunito Sans"/>
              <a:sym typeface="Nunito Sans"/>
            </a:endParaRPr>
          </a:p>
          <a:p>
            <a:pPr indent="0" lvl="0" marL="0" marR="0" rtl="0" algn="l">
              <a:lnSpc>
                <a:spcPct val="100000"/>
              </a:lnSpc>
              <a:spcBef>
                <a:spcPts val="0"/>
              </a:spcBef>
              <a:spcAft>
                <a:spcPts val="0"/>
              </a:spcAft>
              <a:buNone/>
            </a:pPr>
            <a:r>
              <a:rPr b="0" i="0" lang="en" sz="1200" u="none" cap="none" strike="noStrike">
                <a:solidFill>
                  <a:srgbClr val="000000"/>
                </a:solidFill>
                <a:latin typeface="Nunito Sans"/>
                <a:ea typeface="Nunito Sans"/>
                <a:cs typeface="Nunito Sans"/>
                <a:sym typeface="Nunito Sans"/>
              </a:rPr>
              <a:t>You can find these fonts online too. Happy designing! </a:t>
            </a:r>
            <a:endParaRPr sz="700"/>
          </a:p>
          <a:p>
            <a:pPr indent="0" lvl="0" marL="0" marR="0" rtl="0" algn="l">
              <a:lnSpc>
                <a:spcPct val="100000"/>
              </a:lnSpc>
              <a:spcBef>
                <a:spcPts val="0"/>
              </a:spcBef>
              <a:spcAft>
                <a:spcPts val="0"/>
              </a:spcAft>
              <a:buNone/>
            </a:pPr>
            <a:r>
              <a:t/>
            </a:r>
            <a:endParaRPr b="0" i="0" sz="1200" u="none" cap="none" strike="noStrike">
              <a:solidFill>
                <a:srgbClr val="000000"/>
              </a:solidFill>
              <a:latin typeface="Nunito Sans"/>
              <a:ea typeface="Nunito Sans"/>
              <a:cs typeface="Nunito Sans"/>
              <a:sym typeface="Nunito Sans"/>
            </a:endParaRPr>
          </a:p>
          <a:p>
            <a:pPr indent="0" lvl="0" marL="0" marR="0" rtl="0" algn="l">
              <a:lnSpc>
                <a:spcPct val="100000"/>
              </a:lnSpc>
              <a:spcBef>
                <a:spcPts val="0"/>
              </a:spcBef>
              <a:spcAft>
                <a:spcPts val="0"/>
              </a:spcAft>
              <a:buNone/>
            </a:pPr>
            <a:r>
              <a:rPr b="0" i="0" lang="en" sz="1200" u="none" cap="none" strike="noStrike">
                <a:solidFill>
                  <a:srgbClr val="000000"/>
                </a:solidFill>
                <a:latin typeface="Nunito Sans"/>
                <a:ea typeface="Nunito Sans"/>
                <a:cs typeface="Nunito Sans"/>
                <a:sym typeface="Nunito Sans"/>
              </a:rPr>
              <a:t>Don't forget to delete this page before presenting. </a:t>
            </a:r>
            <a:endParaRPr sz="700"/>
          </a:p>
        </p:txBody>
      </p:sp>
      <p:sp>
        <p:nvSpPr>
          <p:cNvPr id="631" name="Google Shape;631;p42"/>
          <p:cNvSpPr txBox="1"/>
          <p:nvPr/>
        </p:nvSpPr>
        <p:spPr>
          <a:xfrm>
            <a:off x="514350" y="2352008"/>
            <a:ext cx="23385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000000"/>
                </a:solidFill>
                <a:latin typeface="Nunito Sans"/>
                <a:ea typeface="Nunito Sans"/>
                <a:cs typeface="Nunito Sans"/>
                <a:sym typeface="Nunito Sans"/>
              </a:rPr>
              <a:t>This presentation template uses the following free fonts:</a:t>
            </a:r>
            <a:endParaRPr sz="700"/>
          </a:p>
        </p:txBody>
      </p:sp>
      <p:sp>
        <p:nvSpPr>
          <p:cNvPr id="632" name="Google Shape;632;p42"/>
          <p:cNvSpPr txBox="1"/>
          <p:nvPr/>
        </p:nvSpPr>
        <p:spPr>
          <a:xfrm>
            <a:off x="514350" y="2977872"/>
            <a:ext cx="2529600" cy="369300"/>
          </a:xfrm>
          <a:prstGeom prst="rect">
            <a:avLst/>
          </a:prstGeom>
          <a:noFill/>
          <a:ln>
            <a:noFill/>
          </a:ln>
        </p:spPr>
        <p:txBody>
          <a:bodyPr anchorCtr="0" anchor="t" bIns="0" lIns="0" spcFirstLastPara="1" rIns="0" wrap="square" tIns="0">
            <a:spAutoFit/>
          </a:bodyPr>
          <a:lstStyle/>
          <a:p>
            <a:pPr indent="-88900" lvl="1" marL="177800" marR="0" rtl="0" algn="l">
              <a:lnSpc>
                <a:spcPct val="100000"/>
              </a:lnSpc>
              <a:spcBef>
                <a:spcPts val="0"/>
              </a:spcBef>
              <a:spcAft>
                <a:spcPts val="0"/>
              </a:spcAft>
              <a:buClr>
                <a:srgbClr val="000000"/>
              </a:buClr>
              <a:buSzPts val="800"/>
              <a:buFont typeface="Arial"/>
              <a:buChar char="•"/>
            </a:pPr>
            <a:r>
              <a:rPr b="1" i="0" lang="en" sz="800" u="none" cap="none" strike="noStrike">
                <a:solidFill>
                  <a:srgbClr val="000000"/>
                </a:solidFill>
                <a:latin typeface="Nunito Sans"/>
                <a:ea typeface="Nunito Sans"/>
                <a:cs typeface="Nunito Sans"/>
                <a:sym typeface="Nunito Sans"/>
              </a:rPr>
              <a:t>Titles: </a:t>
            </a:r>
            <a:r>
              <a:rPr b="1" i="0" lang="en" sz="800" u="none" cap="none" strike="noStrike">
                <a:solidFill>
                  <a:srgbClr val="FF4F63"/>
                </a:solidFill>
                <a:latin typeface="Nunito Sans"/>
                <a:ea typeface="Nunito Sans"/>
                <a:cs typeface="Nunito Sans"/>
                <a:sym typeface="Nunito Sans"/>
              </a:rPr>
              <a:t>Paytone One</a:t>
            </a:r>
            <a:endParaRPr sz="700"/>
          </a:p>
          <a:p>
            <a:pPr indent="-88900" lvl="1" marL="177800" marR="0" rtl="0" algn="l">
              <a:lnSpc>
                <a:spcPct val="100000"/>
              </a:lnSpc>
              <a:spcBef>
                <a:spcPts val="0"/>
              </a:spcBef>
              <a:spcAft>
                <a:spcPts val="0"/>
              </a:spcAft>
              <a:buClr>
                <a:srgbClr val="000000"/>
              </a:buClr>
              <a:buSzPts val="800"/>
              <a:buFont typeface="Arial"/>
              <a:buChar char="•"/>
            </a:pPr>
            <a:r>
              <a:rPr b="1" i="0" lang="en" sz="800" u="none" cap="none" strike="noStrike">
                <a:solidFill>
                  <a:srgbClr val="000000"/>
                </a:solidFill>
                <a:latin typeface="Nunito Sans"/>
                <a:ea typeface="Nunito Sans"/>
                <a:cs typeface="Nunito Sans"/>
                <a:sym typeface="Nunito Sans"/>
              </a:rPr>
              <a:t>Headers: </a:t>
            </a:r>
            <a:r>
              <a:rPr b="1" i="0" lang="en" sz="800" u="none" cap="none" strike="noStrike">
                <a:solidFill>
                  <a:srgbClr val="FF4F63"/>
                </a:solidFill>
                <a:latin typeface="Nunito Sans"/>
                <a:ea typeface="Nunito Sans"/>
                <a:cs typeface="Nunito Sans"/>
                <a:sym typeface="Nunito Sans"/>
              </a:rPr>
              <a:t>Nunito Sans Bold</a:t>
            </a:r>
            <a:endParaRPr sz="700"/>
          </a:p>
          <a:p>
            <a:pPr indent="-88900" lvl="1" marL="177800" marR="0" rtl="0" algn="l">
              <a:lnSpc>
                <a:spcPct val="100000"/>
              </a:lnSpc>
              <a:spcBef>
                <a:spcPts val="0"/>
              </a:spcBef>
              <a:spcAft>
                <a:spcPts val="0"/>
              </a:spcAft>
              <a:buClr>
                <a:srgbClr val="000000"/>
              </a:buClr>
              <a:buSzPts val="800"/>
              <a:buFont typeface="Arial"/>
              <a:buChar char="•"/>
            </a:pPr>
            <a:r>
              <a:rPr b="1" i="0" lang="en" sz="800" u="none" cap="none" strike="noStrike">
                <a:solidFill>
                  <a:srgbClr val="000000"/>
                </a:solidFill>
                <a:latin typeface="Nunito Sans"/>
                <a:ea typeface="Nunito Sans"/>
                <a:cs typeface="Nunito Sans"/>
                <a:sym typeface="Nunito Sans"/>
              </a:rPr>
              <a:t>Body Copy: </a:t>
            </a:r>
            <a:r>
              <a:rPr b="1" i="0" lang="en" sz="800" u="none" cap="none" strike="noStrike">
                <a:solidFill>
                  <a:srgbClr val="FF4F63"/>
                </a:solidFill>
                <a:latin typeface="Nunito Sans"/>
                <a:ea typeface="Nunito Sans"/>
                <a:cs typeface="Nunito Sans"/>
                <a:sym typeface="Nunito Sans"/>
              </a:rPr>
              <a:t>Nu﻿nito Sans Regular</a:t>
            </a:r>
            <a:endParaRPr sz="700"/>
          </a:p>
        </p:txBody>
      </p:sp>
      <p:sp>
        <p:nvSpPr>
          <p:cNvPr id="633" name="Google Shape;633;p42"/>
          <p:cNvSpPr/>
          <p:nvPr/>
        </p:nvSpPr>
        <p:spPr>
          <a:xfrm>
            <a:off x="8150220" y="442453"/>
            <a:ext cx="726198" cy="629069"/>
          </a:xfrm>
          <a:custGeom>
            <a:rect b="b" l="l" r="r" t="t"/>
            <a:pathLst>
              <a:path extrusionOk="0" h="1258137" w="1452395">
                <a:moveTo>
                  <a:pt x="0" y="0"/>
                </a:moveTo>
                <a:lnTo>
                  <a:pt x="1452395" y="0"/>
                </a:lnTo>
                <a:lnTo>
                  <a:pt x="1452395" y="1258137"/>
                </a:lnTo>
                <a:lnTo>
                  <a:pt x="0" y="1258137"/>
                </a:lnTo>
                <a:lnTo>
                  <a:pt x="0" y="0"/>
                </a:lnTo>
                <a:close/>
              </a:path>
            </a:pathLst>
          </a:custGeom>
          <a:blipFill rotWithShape="1">
            <a:blip r:embed="rId3">
              <a:alphaModFix/>
            </a:blip>
            <a:stretch>
              <a:fillRect b="0" l="0" r="0" t="0"/>
            </a:stretch>
          </a:blipFill>
          <a:ln>
            <a:noFill/>
          </a:ln>
        </p:spPr>
      </p:sp>
      <p:sp>
        <p:nvSpPr>
          <p:cNvPr id="634" name="Google Shape;634;p42"/>
          <p:cNvSpPr/>
          <p:nvPr/>
        </p:nvSpPr>
        <p:spPr>
          <a:xfrm>
            <a:off x="7322898" y="259935"/>
            <a:ext cx="554212" cy="994102"/>
          </a:xfrm>
          <a:custGeom>
            <a:rect b="b" l="l" r="r" t="t"/>
            <a:pathLst>
              <a:path extrusionOk="0" h="1988203" w="1108423">
                <a:moveTo>
                  <a:pt x="0" y="0"/>
                </a:moveTo>
                <a:lnTo>
                  <a:pt x="1108424" y="0"/>
                </a:lnTo>
                <a:lnTo>
                  <a:pt x="1108424" y="1988204"/>
                </a:lnTo>
                <a:lnTo>
                  <a:pt x="0" y="1988204"/>
                </a:lnTo>
                <a:lnTo>
                  <a:pt x="0" y="0"/>
                </a:lnTo>
                <a:close/>
              </a:path>
            </a:pathLst>
          </a:custGeom>
          <a:blipFill rotWithShape="1">
            <a:blip r:embed="rId4">
              <a:alphaModFix/>
            </a:blip>
            <a:stretch>
              <a:fillRect b="0" l="0" r="0" t="0"/>
            </a:stretch>
          </a:blipFill>
          <a:ln>
            <a:noFill/>
          </a:ln>
        </p:spPr>
      </p:sp>
      <p:sp>
        <p:nvSpPr>
          <p:cNvPr id="635" name="Google Shape;635;p42"/>
          <p:cNvSpPr/>
          <p:nvPr/>
        </p:nvSpPr>
        <p:spPr>
          <a:xfrm>
            <a:off x="3673718" y="257587"/>
            <a:ext cx="967588" cy="998800"/>
          </a:xfrm>
          <a:custGeom>
            <a:rect b="b" l="l" r="r" t="t"/>
            <a:pathLst>
              <a:path extrusionOk="0" h="1997600" w="1935175">
                <a:moveTo>
                  <a:pt x="0" y="0"/>
                </a:moveTo>
                <a:lnTo>
                  <a:pt x="1935175" y="0"/>
                </a:lnTo>
                <a:lnTo>
                  <a:pt x="1935175" y="1997600"/>
                </a:lnTo>
                <a:lnTo>
                  <a:pt x="0" y="1997600"/>
                </a:lnTo>
                <a:lnTo>
                  <a:pt x="0" y="0"/>
                </a:lnTo>
                <a:close/>
              </a:path>
            </a:pathLst>
          </a:custGeom>
          <a:blipFill rotWithShape="1">
            <a:blip r:embed="rId5">
              <a:alphaModFix/>
            </a:blip>
            <a:stretch>
              <a:fillRect b="0" l="0" r="0" t="0"/>
            </a:stretch>
          </a:blipFill>
          <a:ln>
            <a:noFill/>
          </a:ln>
        </p:spPr>
      </p:sp>
      <p:sp>
        <p:nvSpPr>
          <p:cNvPr id="636" name="Google Shape;636;p42"/>
          <p:cNvSpPr/>
          <p:nvPr/>
        </p:nvSpPr>
        <p:spPr>
          <a:xfrm>
            <a:off x="4914416" y="335237"/>
            <a:ext cx="554600" cy="843499"/>
          </a:xfrm>
          <a:custGeom>
            <a:rect b="b" l="l" r="r" t="t"/>
            <a:pathLst>
              <a:path extrusionOk="0" h="1686998" w="1109201">
                <a:moveTo>
                  <a:pt x="0" y="0"/>
                </a:moveTo>
                <a:lnTo>
                  <a:pt x="1109201" y="0"/>
                </a:lnTo>
                <a:lnTo>
                  <a:pt x="1109201" y="1686998"/>
                </a:lnTo>
                <a:lnTo>
                  <a:pt x="0" y="1686998"/>
                </a:lnTo>
                <a:lnTo>
                  <a:pt x="0" y="0"/>
                </a:lnTo>
                <a:close/>
              </a:path>
            </a:pathLst>
          </a:custGeom>
          <a:blipFill rotWithShape="1">
            <a:blip r:embed="rId6">
              <a:alphaModFix/>
            </a:blip>
            <a:stretch>
              <a:fillRect b="0" l="0" r="0" t="0"/>
            </a:stretch>
          </a:blipFill>
          <a:ln>
            <a:noFill/>
          </a:ln>
        </p:spPr>
      </p:sp>
      <p:sp>
        <p:nvSpPr>
          <p:cNvPr id="637" name="Google Shape;637;p42"/>
          <p:cNvSpPr/>
          <p:nvPr/>
        </p:nvSpPr>
        <p:spPr>
          <a:xfrm>
            <a:off x="5742126" y="412421"/>
            <a:ext cx="462579" cy="689132"/>
          </a:xfrm>
          <a:custGeom>
            <a:rect b="b" l="l" r="r" t="t"/>
            <a:pathLst>
              <a:path extrusionOk="0" h="1378264" w="925159">
                <a:moveTo>
                  <a:pt x="0" y="0"/>
                </a:moveTo>
                <a:lnTo>
                  <a:pt x="925160" y="0"/>
                </a:lnTo>
                <a:lnTo>
                  <a:pt x="925160" y="1378264"/>
                </a:lnTo>
                <a:lnTo>
                  <a:pt x="0" y="1378264"/>
                </a:lnTo>
                <a:lnTo>
                  <a:pt x="0" y="0"/>
                </a:lnTo>
                <a:close/>
              </a:path>
            </a:pathLst>
          </a:custGeom>
          <a:blipFill rotWithShape="1">
            <a:blip r:embed="rId7">
              <a:alphaModFix/>
            </a:blip>
            <a:stretch>
              <a:fillRect b="0" l="0" r="0" t="0"/>
            </a:stretch>
          </a:blipFill>
          <a:ln>
            <a:noFill/>
          </a:ln>
        </p:spPr>
      </p:sp>
      <p:sp>
        <p:nvSpPr>
          <p:cNvPr id="638" name="Google Shape;638;p42"/>
          <p:cNvSpPr/>
          <p:nvPr/>
        </p:nvSpPr>
        <p:spPr>
          <a:xfrm>
            <a:off x="6477815" y="405544"/>
            <a:ext cx="571974" cy="702887"/>
          </a:xfrm>
          <a:custGeom>
            <a:rect b="b" l="l" r="r" t="t"/>
            <a:pathLst>
              <a:path extrusionOk="0" h="1405773" w="1143948">
                <a:moveTo>
                  <a:pt x="0" y="0"/>
                </a:moveTo>
                <a:lnTo>
                  <a:pt x="1143948" y="0"/>
                </a:lnTo>
                <a:lnTo>
                  <a:pt x="1143948" y="1405772"/>
                </a:lnTo>
                <a:lnTo>
                  <a:pt x="0" y="1405772"/>
                </a:lnTo>
                <a:lnTo>
                  <a:pt x="0" y="0"/>
                </a:lnTo>
                <a:close/>
              </a:path>
            </a:pathLst>
          </a:custGeom>
          <a:blipFill rotWithShape="1">
            <a:blip r:embed="rId8">
              <a:alphaModFix/>
            </a:blip>
            <a:stretch>
              <a:fillRect b="0" l="0" r="0" t="0"/>
            </a:stretch>
          </a:blipFill>
          <a:ln>
            <a:noFill/>
          </a:ln>
        </p:spPr>
      </p:sp>
      <p:sp>
        <p:nvSpPr>
          <p:cNvPr id="639" name="Google Shape;639;p42"/>
          <p:cNvSpPr/>
          <p:nvPr/>
        </p:nvSpPr>
        <p:spPr>
          <a:xfrm>
            <a:off x="4851235" y="1771635"/>
            <a:ext cx="689615" cy="653410"/>
          </a:xfrm>
          <a:custGeom>
            <a:rect b="b" l="l" r="r" t="t"/>
            <a:pathLst>
              <a:path extrusionOk="0" h="1306820" w="1379229">
                <a:moveTo>
                  <a:pt x="0" y="0"/>
                </a:moveTo>
                <a:lnTo>
                  <a:pt x="1379230" y="0"/>
                </a:lnTo>
                <a:lnTo>
                  <a:pt x="1379230" y="1306820"/>
                </a:lnTo>
                <a:lnTo>
                  <a:pt x="0" y="1306820"/>
                </a:lnTo>
                <a:lnTo>
                  <a:pt x="0" y="0"/>
                </a:lnTo>
                <a:close/>
              </a:path>
            </a:pathLst>
          </a:custGeom>
          <a:blipFill rotWithShape="1">
            <a:blip r:embed="rId9">
              <a:alphaModFix/>
            </a:blip>
            <a:stretch>
              <a:fillRect b="0" l="0" r="0" t="0"/>
            </a:stretch>
          </a:blipFill>
          <a:ln>
            <a:noFill/>
          </a:ln>
        </p:spPr>
      </p:sp>
      <p:sp>
        <p:nvSpPr>
          <p:cNvPr id="640" name="Google Shape;640;p42"/>
          <p:cNvSpPr/>
          <p:nvPr/>
        </p:nvSpPr>
        <p:spPr>
          <a:xfrm>
            <a:off x="7272247" y="1704795"/>
            <a:ext cx="776268" cy="787090"/>
          </a:xfrm>
          <a:custGeom>
            <a:rect b="b" l="l" r="r" t="t"/>
            <a:pathLst>
              <a:path extrusionOk="0" h="1574180" w="1552535">
                <a:moveTo>
                  <a:pt x="0" y="0"/>
                </a:moveTo>
                <a:lnTo>
                  <a:pt x="1552535" y="0"/>
                </a:lnTo>
                <a:lnTo>
                  <a:pt x="1552535" y="1574180"/>
                </a:lnTo>
                <a:lnTo>
                  <a:pt x="0" y="1574180"/>
                </a:lnTo>
                <a:lnTo>
                  <a:pt x="0" y="0"/>
                </a:lnTo>
                <a:close/>
              </a:path>
            </a:pathLst>
          </a:custGeom>
          <a:blipFill rotWithShape="1">
            <a:blip r:embed="rId10">
              <a:alphaModFix/>
            </a:blip>
            <a:stretch>
              <a:fillRect b="0" l="0" r="0" t="0"/>
            </a:stretch>
          </a:blipFill>
          <a:ln>
            <a:noFill/>
          </a:ln>
        </p:spPr>
      </p:sp>
      <p:sp>
        <p:nvSpPr>
          <p:cNvPr id="641" name="Google Shape;641;p42"/>
          <p:cNvSpPr/>
          <p:nvPr/>
        </p:nvSpPr>
        <p:spPr>
          <a:xfrm>
            <a:off x="8353250" y="1624929"/>
            <a:ext cx="487735" cy="946821"/>
          </a:xfrm>
          <a:custGeom>
            <a:rect b="b" l="l" r="r" t="t"/>
            <a:pathLst>
              <a:path extrusionOk="0" h="1893642" w="975470">
                <a:moveTo>
                  <a:pt x="0" y="0"/>
                </a:moveTo>
                <a:lnTo>
                  <a:pt x="975470" y="0"/>
                </a:lnTo>
                <a:lnTo>
                  <a:pt x="975470" y="1893642"/>
                </a:lnTo>
                <a:lnTo>
                  <a:pt x="0" y="1893642"/>
                </a:lnTo>
                <a:lnTo>
                  <a:pt x="0" y="0"/>
                </a:lnTo>
                <a:close/>
              </a:path>
            </a:pathLst>
          </a:custGeom>
          <a:blipFill rotWithShape="1">
            <a:blip r:embed="rId11">
              <a:alphaModFix/>
            </a:blip>
            <a:stretch>
              <a:fillRect b="0" l="0" r="0" t="0"/>
            </a:stretch>
          </a:blipFill>
          <a:ln>
            <a:noFill/>
          </a:ln>
        </p:spPr>
      </p:sp>
      <p:sp>
        <p:nvSpPr>
          <p:cNvPr id="642" name="Google Shape;642;p42"/>
          <p:cNvSpPr/>
          <p:nvPr/>
        </p:nvSpPr>
        <p:spPr>
          <a:xfrm>
            <a:off x="5845585" y="1902003"/>
            <a:ext cx="1121926" cy="392674"/>
          </a:xfrm>
          <a:custGeom>
            <a:rect b="b" l="l" r="r" t="t"/>
            <a:pathLst>
              <a:path extrusionOk="0" h="785348" w="2243852">
                <a:moveTo>
                  <a:pt x="0" y="0"/>
                </a:moveTo>
                <a:lnTo>
                  <a:pt x="2243852" y="0"/>
                </a:lnTo>
                <a:lnTo>
                  <a:pt x="2243852" y="785348"/>
                </a:lnTo>
                <a:lnTo>
                  <a:pt x="0" y="785348"/>
                </a:lnTo>
                <a:lnTo>
                  <a:pt x="0" y="0"/>
                </a:lnTo>
                <a:close/>
              </a:path>
            </a:pathLst>
          </a:custGeom>
          <a:blipFill rotWithShape="1">
            <a:blip r:embed="rId12">
              <a:alphaModFix/>
            </a:blip>
            <a:stretch>
              <a:fillRect b="0" l="0" r="0" t="0"/>
            </a:stretch>
          </a:blipFill>
          <a:ln>
            <a:noFill/>
          </a:ln>
        </p:spPr>
      </p:sp>
      <p:sp>
        <p:nvSpPr>
          <p:cNvPr id="643" name="Google Shape;643;p42"/>
          <p:cNvSpPr/>
          <p:nvPr/>
        </p:nvSpPr>
        <p:spPr>
          <a:xfrm>
            <a:off x="3588007" y="1714943"/>
            <a:ext cx="958492" cy="766793"/>
          </a:xfrm>
          <a:custGeom>
            <a:rect b="b" l="l" r="r" t="t"/>
            <a:pathLst>
              <a:path extrusionOk="0" h="1533586" w="1916983">
                <a:moveTo>
                  <a:pt x="0" y="0"/>
                </a:moveTo>
                <a:lnTo>
                  <a:pt x="1916983" y="0"/>
                </a:lnTo>
                <a:lnTo>
                  <a:pt x="1916983" y="1533586"/>
                </a:lnTo>
                <a:lnTo>
                  <a:pt x="0" y="1533586"/>
                </a:lnTo>
                <a:lnTo>
                  <a:pt x="0" y="0"/>
                </a:lnTo>
                <a:close/>
              </a:path>
            </a:pathLst>
          </a:custGeom>
          <a:blipFill rotWithShape="1">
            <a:blip r:embed="rId13">
              <a:alphaModFix/>
            </a:blip>
            <a:stretch>
              <a:fillRect b="0" l="0" r="0" t="0"/>
            </a:stretch>
          </a:blipFill>
          <a:ln>
            <a:noFill/>
          </a:ln>
        </p:spPr>
      </p:sp>
      <p:sp>
        <p:nvSpPr>
          <p:cNvPr id="644" name="Google Shape;644;p42"/>
          <p:cNvSpPr/>
          <p:nvPr/>
        </p:nvSpPr>
        <p:spPr>
          <a:xfrm>
            <a:off x="5396264" y="3517665"/>
            <a:ext cx="1338005" cy="307741"/>
          </a:xfrm>
          <a:custGeom>
            <a:rect b="b" l="l" r="r" t="t"/>
            <a:pathLst>
              <a:path extrusionOk="0" h="615482" w="2676009">
                <a:moveTo>
                  <a:pt x="0" y="0"/>
                </a:moveTo>
                <a:lnTo>
                  <a:pt x="2676008" y="0"/>
                </a:lnTo>
                <a:lnTo>
                  <a:pt x="2676008" y="615482"/>
                </a:lnTo>
                <a:lnTo>
                  <a:pt x="0" y="615482"/>
                </a:lnTo>
                <a:lnTo>
                  <a:pt x="0" y="0"/>
                </a:lnTo>
                <a:close/>
              </a:path>
            </a:pathLst>
          </a:custGeom>
          <a:blipFill rotWithShape="1">
            <a:blip r:embed="rId14">
              <a:alphaModFix/>
            </a:blip>
            <a:stretch>
              <a:fillRect b="0" l="0" r="0" t="0"/>
            </a:stretch>
          </a:blipFill>
          <a:ln>
            <a:noFill/>
          </a:ln>
        </p:spPr>
      </p:sp>
      <p:grpSp>
        <p:nvGrpSpPr>
          <p:cNvPr id="645" name="Google Shape;645;p42"/>
          <p:cNvGrpSpPr/>
          <p:nvPr/>
        </p:nvGrpSpPr>
        <p:grpSpPr>
          <a:xfrm>
            <a:off x="3580850" y="2844267"/>
            <a:ext cx="5247711" cy="305311"/>
            <a:chOff x="0" y="0"/>
            <a:chExt cx="13993894" cy="814163"/>
          </a:xfrm>
        </p:grpSpPr>
        <p:sp>
          <p:nvSpPr>
            <p:cNvPr id="646" name="Google Shape;646;p42"/>
            <p:cNvSpPr/>
            <p:nvPr/>
          </p:nvSpPr>
          <p:spPr>
            <a:xfrm>
              <a:off x="7261624" y="59526"/>
              <a:ext cx="3022224" cy="695111"/>
            </a:xfrm>
            <a:custGeom>
              <a:rect b="b" l="l" r="r" t="t"/>
              <a:pathLst>
                <a:path extrusionOk="0" h="695111" w="3022224">
                  <a:moveTo>
                    <a:pt x="0" y="0"/>
                  </a:moveTo>
                  <a:lnTo>
                    <a:pt x="3022224" y="0"/>
                  </a:lnTo>
                  <a:lnTo>
                    <a:pt x="3022224" y="695111"/>
                  </a:lnTo>
                  <a:lnTo>
                    <a:pt x="0" y="695111"/>
                  </a:lnTo>
                  <a:lnTo>
                    <a:pt x="0" y="0"/>
                  </a:lnTo>
                  <a:close/>
                </a:path>
              </a:pathLst>
            </a:custGeom>
            <a:blipFill rotWithShape="1">
              <a:blip r:embed="rId15">
                <a:alphaModFix/>
              </a:blip>
              <a:stretch>
                <a:fillRect b="0" l="0" r="0" t="0"/>
              </a:stretch>
            </a:blipFill>
            <a:ln>
              <a:noFill/>
            </a:ln>
          </p:spPr>
        </p:sp>
        <p:sp>
          <p:nvSpPr>
            <p:cNvPr id="647" name="Google Shape;647;p42"/>
            <p:cNvSpPr/>
            <p:nvPr/>
          </p:nvSpPr>
          <p:spPr>
            <a:xfrm>
              <a:off x="0" y="0"/>
              <a:ext cx="3553887" cy="814163"/>
            </a:xfrm>
            <a:custGeom>
              <a:rect b="b" l="l" r="r" t="t"/>
              <a:pathLst>
                <a:path extrusionOk="0" h="814163" w="3553887">
                  <a:moveTo>
                    <a:pt x="0" y="0"/>
                  </a:moveTo>
                  <a:lnTo>
                    <a:pt x="3553887" y="0"/>
                  </a:lnTo>
                  <a:lnTo>
                    <a:pt x="3553887" y="814163"/>
                  </a:lnTo>
                  <a:lnTo>
                    <a:pt x="0" y="814163"/>
                  </a:lnTo>
                  <a:lnTo>
                    <a:pt x="0" y="0"/>
                  </a:lnTo>
                  <a:close/>
                </a:path>
              </a:pathLst>
            </a:custGeom>
            <a:blipFill rotWithShape="1">
              <a:blip r:embed="rId16">
                <a:alphaModFix/>
              </a:blip>
              <a:stretch>
                <a:fillRect b="0" l="0" r="0" t="0"/>
              </a:stretch>
            </a:blipFill>
            <a:ln>
              <a:noFill/>
            </a:ln>
          </p:spPr>
        </p:sp>
        <p:sp>
          <p:nvSpPr>
            <p:cNvPr id="648" name="Google Shape;648;p42"/>
            <p:cNvSpPr/>
            <p:nvPr/>
          </p:nvSpPr>
          <p:spPr>
            <a:xfrm>
              <a:off x="4002892" y="83963"/>
              <a:ext cx="2809727" cy="646237"/>
            </a:xfrm>
            <a:custGeom>
              <a:rect b="b" l="l" r="r" t="t"/>
              <a:pathLst>
                <a:path extrusionOk="0" h="646237" w="2809727">
                  <a:moveTo>
                    <a:pt x="0" y="0"/>
                  </a:moveTo>
                  <a:lnTo>
                    <a:pt x="2809727" y="0"/>
                  </a:lnTo>
                  <a:lnTo>
                    <a:pt x="2809727" y="646237"/>
                  </a:lnTo>
                  <a:lnTo>
                    <a:pt x="0" y="646237"/>
                  </a:lnTo>
                  <a:lnTo>
                    <a:pt x="0" y="0"/>
                  </a:lnTo>
                  <a:close/>
                </a:path>
              </a:pathLst>
            </a:custGeom>
            <a:blipFill rotWithShape="1">
              <a:blip r:embed="rId17">
                <a:alphaModFix/>
              </a:blip>
              <a:stretch>
                <a:fillRect b="0" l="0" r="0" t="0"/>
              </a:stretch>
            </a:blipFill>
            <a:ln>
              <a:noFill/>
            </a:ln>
          </p:spPr>
        </p:sp>
        <p:sp>
          <p:nvSpPr>
            <p:cNvPr id="649" name="Google Shape;649;p42"/>
            <p:cNvSpPr/>
            <p:nvPr/>
          </p:nvSpPr>
          <p:spPr>
            <a:xfrm>
              <a:off x="10732852" y="32062"/>
              <a:ext cx="3261042" cy="750040"/>
            </a:xfrm>
            <a:custGeom>
              <a:rect b="b" l="l" r="r" t="t"/>
              <a:pathLst>
                <a:path extrusionOk="0" h="750040" w="3261042">
                  <a:moveTo>
                    <a:pt x="0" y="0"/>
                  </a:moveTo>
                  <a:lnTo>
                    <a:pt x="3261042" y="0"/>
                  </a:lnTo>
                  <a:lnTo>
                    <a:pt x="3261042" y="750039"/>
                  </a:lnTo>
                  <a:lnTo>
                    <a:pt x="0" y="750039"/>
                  </a:lnTo>
                  <a:lnTo>
                    <a:pt x="0" y="0"/>
                  </a:lnTo>
                  <a:close/>
                </a:path>
              </a:pathLst>
            </a:custGeom>
            <a:blipFill rotWithShape="1">
              <a:blip r:embed="rId18">
                <a:alphaModFix/>
              </a:blip>
              <a:stretch>
                <a:fillRect b="0" l="0" r="0" t="0"/>
              </a:stretch>
            </a:blipFill>
            <a:ln>
              <a:noFill/>
            </a:ln>
          </p:spPr>
        </p:sp>
      </p:grpSp>
      <p:sp>
        <p:nvSpPr>
          <p:cNvPr id="650" name="Google Shape;650;p42"/>
          <p:cNvSpPr/>
          <p:nvPr/>
        </p:nvSpPr>
        <p:spPr>
          <a:xfrm>
            <a:off x="6804845" y="3502002"/>
            <a:ext cx="1474196" cy="339065"/>
          </a:xfrm>
          <a:custGeom>
            <a:rect b="b" l="l" r="r" t="t"/>
            <a:pathLst>
              <a:path extrusionOk="0" h="678130" w="2948391">
                <a:moveTo>
                  <a:pt x="0" y="0"/>
                </a:moveTo>
                <a:lnTo>
                  <a:pt x="2948391" y="0"/>
                </a:lnTo>
                <a:lnTo>
                  <a:pt x="2948391" y="678130"/>
                </a:lnTo>
                <a:lnTo>
                  <a:pt x="0" y="678130"/>
                </a:lnTo>
                <a:lnTo>
                  <a:pt x="0" y="0"/>
                </a:lnTo>
                <a:close/>
              </a:path>
            </a:pathLst>
          </a:custGeom>
          <a:blipFill rotWithShape="1">
            <a:blip r:embed="rId19">
              <a:alphaModFix/>
            </a:blip>
            <a:stretch>
              <a:fillRect b="0" l="0" r="0" t="0"/>
            </a:stretch>
          </a:blipFill>
          <a:ln>
            <a:noFill/>
          </a:ln>
        </p:spPr>
      </p:sp>
      <p:sp>
        <p:nvSpPr>
          <p:cNvPr id="651" name="Google Shape;651;p42"/>
          <p:cNvSpPr/>
          <p:nvPr/>
        </p:nvSpPr>
        <p:spPr>
          <a:xfrm>
            <a:off x="4000748" y="3519167"/>
            <a:ext cx="1324941" cy="304736"/>
          </a:xfrm>
          <a:custGeom>
            <a:rect b="b" l="l" r="r" t="t"/>
            <a:pathLst>
              <a:path extrusionOk="0" h="609473" w="2649882">
                <a:moveTo>
                  <a:pt x="0" y="0"/>
                </a:moveTo>
                <a:lnTo>
                  <a:pt x="2649881" y="0"/>
                </a:lnTo>
                <a:lnTo>
                  <a:pt x="2649881" y="609473"/>
                </a:lnTo>
                <a:lnTo>
                  <a:pt x="0" y="609473"/>
                </a:lnTo>
                <a:lnTo>
                  <a:pt x="0" y="0"/>
                </a:lnTo>
                <a:close/>
              </a:path>
            </a:pathLst>
          </a:custGeom>
          <a:blipFill rotWithShape="1">
            <a:blip r:embed="rId20">
              <a:alphaModFix/>
            </a:blip>
            <a:stretch>
              <a:fillRect b="0" l="0" r="0" t="0"/>
            </a:stretch>
          </a:blipFill>
          <a:ln>
            <a:noFill/>
          </a:ln>
        </p:spPr>
      </p:sp>
      <p:sp>
        <p:nvSpPr>
          <p:cNvPr id="652" name="Google Shape;652;p42"/>
          <p:cNvSpPr/>
          <p:nvPr/>
        </p:nvSpPr>
        <p:spPr>
          <a:xfrm>
            <a:off x="4817289" y="4198644"/>
            <a:ext cx="861010" cy="861011"/>
          </a:xfrm>
          <a:custGeom>
            <a:rect b="b" l="l" r="r" t="t"/>
            <a:pathLst>
              <a:path extrusionOk="0" h="1722021" w="1722021">
                <a:moveTo>
                  <a:pt x="0" y="0"/>
                </a:moveTo>
                <a:lnTo>
                  <a:pt x="1722021" y="0"/>
                </a:lnTo>
                <a:lnTo>
                  <a:pt x="1722021" y="1722022"/>
                </a:lnTo>
                <a:lnTo>
                  <a:pt x="0" y="1722022"/>
                </a:lnTo>
                <a:lnTo>
                  <a:pt x="0" y="0"/>
                </a:lnTo>
                <a:close/>
              </a:path>
            </a:pathLst>
          </a:custGeom>
          <a:blipFill rotWithShape="1">
            <a:blip r:embed="rId21">
              <a:alphaModFix/>
            </a:blip>
            <a:stretch>
              <a:fillRect b="0" l="0" r="0" t="0"/>
            </a:stretch>
          </a:blipFill>
          <a:ln>
            <a:noFill/>
          </a:ln>
        </p:spPr>
      </p:sp>
      <p:sp>
        <p:nvSpPr>
          <p:cNvPr id="653" name="Google Shape;653;p42"/>
          <p:cNvSpPr/>
          <p:nvPr/>
        </p:nvSpPr>
        <p:spPr>
          <a:xfrm>
            <a:off x="5808330" y="4198644"/>
            <a:ext cx="861010" cy="861011"/>
          </a:xfrm>
          <a:custGeom>
            <a:rect b="b" l="l" r="r" t="t"/>
            <a:pathLst>
              <a:path extrusionOk="0" h="1722021" w="1722021">
                <a:moveTo>
                  <a:pt x="0" y="0"/>
                </a:moveTo>
                <a:lnTo>
                  <a:pt x="1722021" y="0"/>
                </a:lnTo>
                <a:lnTo>
                  <a:pt x="1722021" y="1722022"/>
                </a:lnTo>
                <a:lnTo>
                  <a:pt x="0" y="1722022"/>
                </a:lnTo>
                <a:lnTo>
                  <a:pt x="0" y="0"/>
                </a:lnTo>
                <a:close/>
              </a:path>
            </a:pathLst>
          </a:custGeom>
          <a:blipFill rotWithShape="1">
            <a:blip r:embed="rId22">
              <a:alphaModFix/>
            </a:blip>
            <a:stretch>
              <a:fillRect b="0" l="0" r="0" t="0"/>
            </a:stretch>
          </a:blipFill>
          <a:ln>
            <a:noFill/>
          </a:ln>
        </p:spPr>
      </p:sp>
      <p:sp>
        <p:nvSpPr>
          <p:cNvPr id="654" name="Google Shape;654;p42"/>
          <p:cNvSpPr/>
          <p:nvPr/>
        </p:nvSpPr>
        <p:spPr>
          <a:xfrm>
            <a:off x="6799370" y="4198644"/>
            <a:ext cx="861010" cy="861011"/>
          </a:xfrm>
          <a:custGeom>
            <a:rect b="b" l="l" r="r" t="t"/>
            <a:pathLst>
              <a:path extrusionOk="0" h="1722021" w="1722021">
                <a:moveTo>
                  <a:pt x="0" y="0"/>
                </a:moveTo>
                <a:lnTo>
                  <a:pt x="1722021" y="0"/>
                </a:lnTo>
                <a:lnTo>
                  <a:pt x="1722021" y="1722022"/>
                </a:lnTo>
                <a:lnTo>
                  <a:pt x="0" y="1722022"/>
                </a:lnTo>
                <a:lnTo>
                  <a:pt x="0" y="0"/>
                </a:lnTo>
                <a:close/>
              </a:path>
            </a:pathLst>
          </a:custGeom>
          <a:blipFill rotWithShape="1">
            <a:blip r:embed="rId23">
              <a:alphaModFix/>
            </a:blip>
            <a:stretch>
              <a:fillRect b="0" l="0" r="0"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488BA"/>
            </a:gs>
            <a:gs pos="100000">
              <a:srgbClr val="94B9FF"/>
            </a:gs>
          </a:gsLst>
          <a:path path="circle">
            <a:fillToRect b="100%" r="100%"/>
          </a:path>
          <a:tileRect l="-100%" t="-100%"/>
        </a:gradFill>
      </p:bgPr>
    </p:bg>
    <p:spTree>
      <p:nvGrpSpPr>
        <p:cNvPr id="658" name="Shape 658"/>
        <p:cNvGrpSpPr/>
        <p:nvPr/>
      </p:nvGrpSpPr>
      <p:grpSpPr>
        <a:xfrm>
          <a:off x="0" y="0"/>
          <a:ext cx="0" cy="0"/>
          <a:chOff x="0" y="0"/>
          <a:chExt cx="0" cy="0"/>
        </a:xfrm>
      </p:grpSpPr>
      <p:grpSp>
        <p:nvGrpSpPr>
          <p:cNvPr id="659" name="Google Shape;659;p43"/>
          <p:cNvGrpSpPr/>
          <p:nvPr/>
        </p:nvGrpSpPr>
        <p:grpSpPr>
          <a:xfrm>
            <a:off x="292415" y="-436559"/>
            <a:ext cx="8559171" cy="5941900"/>
            <a:chOff x="0" y="-638273"/>
            <a:chExt cx="22824455" cy="15845066"/>
          </a:xfrm>
        </p:grpSpPr>
        <p:grpSp>
          <p:nvGrpSpPr>
            <p:cNvPr id="660" name="Google Shape;660;p43"/>
            <p:cNvGrpSpPr/>
            <p:nvPr/>
          </p:nvGrpSpPr>
          <p:grpSpPr>
            <a:xfrm>
              <a:off x="0" y="-638273"/>
              <a:ext cx="22824455" cy="15845066"/>
              <a:chOff x="0" y="-47625"/>
              <a:chExt cx="1703057" cy="1182286"/>
            </a:xfrm>
          </p:grpSpPr>
          <p:sp>
            <p:nvSpPr>
              <p:cNvPr id="661" name="Google Shape;661;p43"/>
              <p:cNvSpPr/>
              <p:nvPr/>
            </p:nvSpPr>
            <p:spPr>
              <a:xfrm>
                <a:off x="0" y="0"/>
                <a:ext cx="1703057" cy="1134661"/>
              </a:xfrm>
              <a:custGeom>
                <a:rect b="b" l="l" r="r" t="t"/>
                <a:pathLst>
                  <a:path extrusionOk="0" h="1134661" w="1703057">
                    <a:moveTo>
                      <a:pt x="0" y="0"/>
                    </a:moveTo>
                    <a:lnTo>
                      <a:pt x="1703057" y="0"/>
                    </a:lnTo>
                    <a:lnTo>
                      <a:pt x="1703057" y="1134661"/>
                    </a:lnTo>
                    <a:lnTo>
                      <a:pt x="0" y="1134661"/>
                    </a:lnTo>
                    <a:close/>
                  </a:path>
                </a:pathLst>
              </a:custGeom>
              <a:solidFill>
                <a:srgbClr val="FFFFFF"/>
              </a:solidFill>
              <a:ln>
                <a:noFill/>
              </a:ln>
            </p:spPr>
          </p:sp>
          <p:sp>
            <p:nvSpPr>
              <p:cNvPr id="662" name="Google Shape;662;p43"/>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663" name="Google Shape;663;p43"/>
            <p:cNvSpPr/>
            <p:nvPr/>
          </p:nvSpPr>
          <p:spPr>
            <a:xfrm>
              <a:off x="0" y="0"/>
              <a:ext cx="22824455" cy="15206793"/>
            </a:xfrm>
            <a:custGeom>
              <a:rect b="b" l="l" r="r" t="t"/>
              <a:pathLst>
                <a:path extrusionOk="0" h="15206793" w="22824455">
                  <a:moveTo>
                    <a:pt x="0" y="0"/>
                  </a:moveTo>
                  <a:lnTo>
                    <a:pt x="22824455" y="0"/>
                  </a:lnTo>
                  <a:lnTo>
                    <a:pt x="22824455" y="15206793"/>
                  </a:lnTo>
                  <a:lnTo>
                    <a:pt x="0" y="15206793"/>
                  </a:lnTo>
                  <a:lnTo>
                    <a:pt x="0" y="0"/>
                  </a:lnTo>
                  <a:close/>
                </a:path>
              </a:pathLst>
            </a:custGeom>
            <a:blipFill rotWithShape="1">
              <a:blip r:embed="rId3">
                <a:alphaModFix amt="14000"/>
              </a:blip>
              <a:stretch>
                <a:fillRect b="0" l="0" r="0" t="0"/>
              </a:stretch>
            </a:blipFill>
            <a:ln>
              <a:noFill/>
            </a:ln>
          </p:spPr>
        </p:sp>
      </p:grpSp>
      <p:sp>
        <p:nvSpPr>
          <p:cNvPr id="664" name="Google Shape;664;p43"/>
          <p:cNvSpPr txBox="1"/>
          <p:nvPr/>
        </p:nvSpPr>
        <p:spPr>
          <a:xfrm>
            <a:off x="2640468" y="597590"/>
            <a:ext cx="3863064" cy="5143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3300" u="none" cap="none" strike="noStrike">
                <a:solidFill>
                  <a:srgbClr val="FF4F63"/>
                </a:solidFill>
                <a:latin typeface="Paytone One"/>
                <a:ea typeface="Paytone One"/>
                <a:cs typeface="Paytone One"/>
                <a:sym typeface="Paytone One"/>
              </a:rPr>
              <a:t>Credits</a:t>
            </a:r>
            <a:endParaRPr sz="700"/>
          </a:p>
        </p:txBody>
      </p:sp>
      <p:sp>
        <p:nvSpPr>
          <p:cNvPr id="665" name="Google Shape;665;p43"/>
          <p:cNvSpPr txBox="1"/>
          <p:nvPr/>
        </p:nvSpPr>
        <p:spPr>
          <a:xfrm>
            <a:off x="1571849" y="2551475"/>
            <a:ext cx="59052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2100" u="none" cap="none" strike="noStrike">
                <a:solidFill>
                  <a:srgbClr val="000000"/>
                </a:solidFill>
                <a:latin typeface="Nunito Sans"/>
                <a:ea typeface="Nunito Sans"/>
                <a:cs typeface="Nunito Sans"/>
                <a:sym typeface="Nunito Sans"/>
              </a:rPr>
              <a:t>This presentation template is free for everyone to use thanks to the following:</a:t>
            </a:r>
            <a:endParaRPr sz="700"/>
          </a:p>
        </p:txBody>
      </p:sp>
      <p:sp>
        <p:nvSpPr>
          <p:cNvPr id="666" name="Google Shape;666;p43"/>
          <p:cNvSpPr txBox="1"/>
          <p:nvPr/>
        </p:nvSpPr>
        <p:spPr>
          <a:xfrm>
            <a:off x="1409013" y="3630944"/>
            <a:ext cx="6326100" cy="384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Nunito Sans"/>
                <a:ea typeface="Nunito Sans"/>
                <a:cs typeface="Nunito Sans"/>
                <a:sym typeface="Nunito Sans"/>
              </a:rPr>
              <a:t>SlidesCarnival for the presentation template</a:t>
            </a:r>
            <a:endParaRPr sz="700"/>
          </a:p>
          <a:p>
            <a:pPr indent="0" lvl="0" marL="0" marR="0" rtl="0" algn="ctr">
              <a:lnSpc>
                <a:spcPct val="100000"/>
              </a:lnSpc>
              <a:spcBef>
                <a:spcPts val="0"/>
              </a:spcBef>
              <a:spcAft>
                <a:spcPts val="0"/>
              </a:spcAft>
              <a:buNone/>
            </a:pPr>
            <a:r>
              <a:rPr b="0" i="0" lang="en" sz="1300" u="none" cap="none" strike="noStrike">
                <a:solidFill>
                  <a:srgbClr val="000000"/>
                </a:solidFill>
                <a:latin typeface="Nunito Sans"/>
                <a:ea typeface="Nunito Sans"/>
                <a:cs typeface="Nunito Sans"/>
                <a:sym typeface="Nunito Sans"/>
              </a:rPr>
              <a:t>Pexels for the photos</a:t>
            </a:r>
            <a:endParaRPr sz="700"/>
          </a:p>
        </p:txBody>
      </p:sp>
      <p:sp>
        <p:nvSpPr>
          <p:cNvPr id="667" name="Google Shape;667;p43"/>
          <p:cNvSpPr txBox="1"/>
          <p:nvPr/>
        </p:nvSpPr>
        <p:spPr>
          <a:xfrm>
            <a:off x="1409013" y="4350082"/>
            <a:ext cx="6325974" cy="277813"/>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 sz="1800" u="none" cap="none" strike="noStrike">
                <a:solidFill>
                  <a:srgbClr val="FF4F63"/>
                </a:solidFill>
                <a:latin typeface="Nunito Sans"/>
                <a:ea typeface="Nunito Sans"/>
                <a:cs typeface="Nunito Sans"/>
                <a:sym typeface="Nunito Sans"/>
              </a:rPr>
              <a:t>Happy designing! </a:t>
            </a:r>
            <a:endParaRPr sz="700"/>
          </a:p>
        </p:txBody>
      </p:sp>
      <p:sp>
        <p:nvSpPr>
          <p:cNvPr id="668" name="Google Shape;668;p43"/>
          <p:cNvSpPr/>
          <p:nvPr/>
        </p:nvSpPr>
        <p:spPr>
          <a:xfrm>
            <a:off x="3065628" y="1464914"/>
            <a:ext cx="3012743" cy="753186"/>
          </a:xfrm>
          <a:custGeom>
            <a:rect b="b" l="l" r="r" t="t"/>
            <a:pathLst>
              <a:path extrusionOk="0" h="1506372" w="6025487">
                <a:moveTo>
                  <a:pt x="0" y="0"/>
                </a:moveTo>
                <a:lnTo>
                  <a:pt x="6025488" y="0"/>
                </a:lnTo>
                <a:lnTo>
                  <a:pt x="6025488" y="1506372"/>
                </a:lnTo>
                <a:lnTo>
                  <a:pt x="0" y="1506372"/>
                </a:lnTo>
                <a:lnTo>
                  <a:pt x="0" y="0"/>
                </a:lnTo>
                <a:close/>
              </a:path>
            </a:pathLst>
          </a:custGeom>
          <a:blipFill rotWithShape="1">
            <a:blip r:embed="rId4">
              <a:alphaModFix/>
            </a:blip>
            <a:stretch>
              <a:fillRect b="0" l="0" r="0" t="0"/>
            </a:stretch>
          </a:blipFill>
          <a:ln>
            <a:noFill/>
          </a:ln>
        </p:spPr>
      </p:sp>
      <p:sp>
        <p:nvSpPr>
          <p:cNvPr id="669" name="Google Shape;669;p43"/>
          <p:cNvSpPr/>
          <p:nvPr/>
        </p:nvSpPr>
        <p:spPr>
          <a:xfrm>
            <a:off x="5725830" y="-1563747"/>
            <a:ext cx="2946888" cy="2954274"/>
          </a:xfrm>
          <a:custGeom>
            <a:rect b="b" l="l" r="r" t="t"/>
            <a:pathLst>
              <a:path extrusionOk="0" h="5908547" w="5893776">
                <a:moveTo>
                  <a:pt x="0" y="0"/>
                </a:moveTo>
                <a:lnTo>
                  <a:pt x="5893776" y="0"/>
                </a:lnTo>
                <a:lnTo>
                  <a:pt x="5893776" y="5908548"/>
                </a:lnTo>
                <a:lnTo>
                  <a:pt x="0" y="5908548"/>
                </a:lnTo>
                <a:lnTo>
                  <a:pt x="0" y="0"/>
                </a:lnTo>
                <a:close/>
              </a:path>
            </a:pathLst>
          </a:custGeom>
          <a:blipFill rotWithShape="1">
            <a:blip r:embed="rId5">
              <a:alphaModFix/>
            </a:blip>
            <a:stretch>
              <a:fillRect b="0" l="0" r="0" t="0"/>
            </a:stretch>
          </a:blipFill>
          <a:ln>
            <a:noFill/>
          </a:ln>
        </p:spPr>
      </p:sp>
      <p:sp>
        <p:nvSpPr>
          <p:cNvPr id="670" name="Google Shape;670;p43"/>
          <p:cNvSpPr/>
          <p:nvPr/>
        </p:nvSpPr>
        <p:spPr>
          <a:xfrm>
            <a:off x="-959094" y="3084517"/>
            <a:ext cx="2946888" cy="2954274"/>
          </a:xfrm>
          <a:custGeom>
            <a:rect b="b" l="l" r="r" t="t"/>
            <a:pathLst>
              <a:path extrusionOk="0" h="5908547" w="5893776">
                <a:moveTo>
                  <a:pt x="0" y="0"/>
                </a:moveTo>
                <a:lnTo>
                  <a:pt x="5893776" y="0"/>
                </a:lnTo>
                <a:lnTo>
                  <a:pt x="5893776" y="5908548"/>
                </a:lnTo>
                <a:lnTo>
                  <a:pt x="0" y="5908548"/>
                </a:lnTo>
                <a:lnTo>
                  <a:pt x="0" y="0"/>
                </a:lnTo>
                <a:close/>
              </a:path>
            </a:pathLst>
          </a:custGeom>
          <a:blipFill rotWithShape="1">
            <a:blip r:embed="rId6">
              <a:alphaModFix/>
            </a:blip>
            <a:stretch>
              <a:fillRect b="0" l="0" r="0" t="0"/>
            </a:stretch>
          </a:blipFill>
          <a:ln>
            <a:noFill/>
          </a:ln>
        </p:spPr>
      </p:sp>
      <p:sp>
        <p:nvSpPr>
          <p:cNvPr id="671" name="Google Shape;671;p43"/>
          <p:cNvSpPr/>
          <p:nvPr/>
        </p:nvSpPr>
        <p:spPr>
          <a:xfrm>
            <a:off x="6934405" y="2762804"/>
            <a:ext cx="2946888" cy="2954274"/>
          </a:xfrm>
          <a:custGeom>
            <a:rect b="b" l="l" r="r" t="t"/>
            <a:pathLst>
              <a:path extrusionOk="0" h="5908547" w="5893776">
                <a:moveTo>
                  <a:pt x="0" y="0"/>
                </a:moveTo>
                <a:lnTo>
                  <a:pt x="5893776" y="0"/>
                </a:lnTo>
                <a:lnTo>
                  <a:pt x="5893776" y="5908548"/>
                </a:lnTo>
                <a:lnTo>
                  <a:pt x="0" y="5908548"/>
                </a:lnTo>
                <a:lnTo>
                  <a:pt x="0" y="0"/>
                </a:lnTo>
                <a:close/>
              </a:path>
            </a:pathLst>
          </a:custGeom>
          <a:blipFill rotWithShape="1">
            <a:blip r:embed="rId7">
              <a:alphaModFix/>
            </a:blip>
            <a:stretch>
              <a:fillRect b="0" l="0" r="0" t="0"/>
            </a:stretch>
          </a:blipFill>
          <a:ln>
            <a:noFill/>
          </a:ln>
        </p:spPr>
      </p:sp>
      <p:sp>
        <p:nvSpPr>
          <p:cNvPr id="672" name="Google Shape;672;p43"/>
          <p:cNvSpPr/>
          <p:nvPr/>
        </p:nvSpPr>
        <p:spPr>
          <a:xfrm flipH="1">
            <a:off x="6774302" y="3940723"/>
            <a:ext cx="1991779" cy="1518731"/>
          </a:xfrm>
          <a:custGeom>
            <a:rect b="b" l="l" r="r" t="t"/>
            <a:pathLst>
              <a:path extrusionOk="0" h="3037462" w="3983557">
                <a:moveTo>
                  <a:pt x="3983556" y="0"/>
                </a:moveTo>
                <a:lnTo>
                  <a:pt x="0" y="0"/>
                </a:lnTo>
                <a:lnTo>
                  <a:pt x="0" y="3037462"/>
                </a:lnTo>
                <a:lnTo>
                  <a:pt x="3983556" y="3037462"/>
                </a:lnTo>
                <a:lnTo>
                  <a:pt x="3983556" y="0"/>
                </a:lnTo>
                <a:close/>
              </a:path>
            </a:pathLst>
          </a:custGeom>
          <a:blipFill rotWithShape="1">
            <a:blip r:embed="rId8">
              <a:alphaModFix/>
            </a:blip>
            <a:stretch>
              <a:fillRect b="0" l="0" r="0" t="0"/>
            </a:stretch>
          </a:blipFill>
          <a:ln>
            <a:noFill/>
          </a:ln>
        </p:spPr>
      </p:sp>
      <p:sp>
        <p:nvSpPr>
          <p:cNvPr id="673" name="Google Shape;673;p43"/>
          <p:cNvSpPr/>
          <p:nvPr/>
        </p:nvSpPr>
        <p:spPr>
          <a:xfrm rot="-1240299">
            <a:off x="-1083446" y="2750037"/>
            <a:ext cx="2551535" cy="1406533"/>
          </a:xfrm>
          <a:custGeom>
            <a:rect b="b" l="l" r="r" t="t"/>
            <a:pathLst>
              <a:path extrusionOk="0" h="2813067" w="5103070">
                <a:moveTo>
                  <a:pt x="0" y="0"/>
                </a:moveTo>
                <a:lnTo>
                  <a:pt x="5103070" y="0"/>
                </a:lnTo>
                <a:lnTo>
                  <a:pt x="5103070" y="2813067"/>
                </a:lnTo>
                <a:lnTo>
                  <a:pt x="0" y="2813067"/>
                </a:lnTo>
                <a:lnTo>
                  <a:pt x="0" y="0"/>
                </a:lnTo>
                <a:close/>
              </a:path>
            </a:pathLst>
          </a:custGeom>
          <a:blipFill rotWithShape="1">
            <a:blip r:embed="rId9">
              <a:alphaModFix/>
            </a:blip>
            <a:stretch>
              <a:fillRect b="0" l="0" r="0" t="0"/>
            </a:stretch>
          </a:blipFill>
          <a:ln>
            <a:noFill/>
          </a:ln>
        </p:spPr>
      </p:sp>
      <p:sp>
        <p:nvSpPr>
          <p:cNvPr id="674" name="Google Shape;674;p43"/>
          <p:cNvSpPr/>
          <p:nvPr/>
        </p:nvSpPr>
        <p:spPr>
          <a:xfrm rot="-7393515">
            <a:off x="7858759" y="-220701"/>
            <a:ext cx="1627918" cy="2057400"/>
          </a:xfrm>
          <a:custGeom>
            <a:rect b="b" l="l" r="r" t="t"/>
            <a:pathLst>
              <a:path extrusionOk="0" h="4114800" w="3255836">
                <a:moveTo>
                  <a:pt x="0" y="0"/>
                </a:moveTo>
                <a:lnTo>
                  <a:pt x="3255835" y="0"/>
                </a:lnTo>
                <a:lnTo>
                  <a:pt x="3255835" y="4114800"/>
                </a:lnTo>
                <a:lnTo>
                  <a:pt x="0" y="4114800"/>
                </a:lnTo>
                <a:lnTo>
                  <a:pt x="0" y="0"/>
                </a:lnTo>
                <a:close/>
              </a:path>
            </a:pathLst>
          </a:custGeom>
          <a:blipFill rotWithShape="1">
            <a:blip r:embed="rId10">
              <a:alphaModFix/>
            </a:blip>
            <a:stretch>
              <a:fillRect b="0" l="0" r="0" t="0"/>
            </a:stretch>
          </a:blipFill>
          <a:ln>
            <a:noFill/>
          </a:ln>
        </p:spPr>
      </p:sp>
      <p:sp>
        <p:nvSpPr>
          <p:cNvPr id="675" name="Google Shape;675;p43"/>
          <p:cNvSpPr/>
          <p:nvPr/>
        </p:nvSpPr>
        <p:spPr>
          <a:xfrm rot="2224298">
            <a:off x="-278896" y="-201306"/>
            <a:ext cx="2478462" cy="1431312"/>
          </a:xfrm>
          <a:custGeom>
            <a:rect b="b" l="l" r="r" t="t"/>
            <a:pathLst>
              <a:path extrusionOk="0" h="2862624" w="4956924">
                <a:moveTo>
                  <a:pt x="0" y="0"/>
                </a:moveTo>
                <a:lnTo>
                  <a:pt x="4956924" y="0"/>
                </a:lnTo>
                <a:lnTo>
                  <a:pt x="4956924" y="2862624"/>
                </a:lnTo>
                <a:lnTo>
                  <a:pt x="0" y="2862624"/>
                </a:lnTo>
                <a:lnTo>
                  <a:pt x="0" y="0"/>
                </a:lnTo>
                <a:close/>
              </a:path>
            </a:pathLst>
          </a:custGeom>
          <a:blipFill rotWithShape="1">
            <a:blip r:embed="rId11">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488BA"/>
            </a:gs>
            <a:gs pos="100000">
              <a:srgbClr val="94B9FF"/>
            </a:gs>
          </a:gsLst>
          <a:path path="circle">
            <a:fillToRect b="100%" r="100%"/>
          </a:path>
          <a:tileRect l="-100%" t="-100%"/>
        </a:gradFill>
      </p:bgPr>
    </p:bg>
    <p:spTree>
      <p:nvGrpSpPr>
        <p:cNvPr id="223" name="Shape 223"/>
        <p:cNvGrpSpPr/>
        <p:nvPr/>
      </p:nvGrpSpPr>
      <p:grpSpPr>
        <a:xfrm>
          <a:off x="0" y="0"/>
          <a:ext cx="0" cy="0"/>
          <a:chOff x="0" y="0"/>
          <a:chExt cx="0" cy="0"/>
        </a:xfrm>
      </p:grpSpPr>
      <p:grpSp>
        <p:nvGrpSpPr>
          <p:cNvPr id="224" name="Google Shape;224;p25"/>
          <p:cNvGrpSpPr/>
          <p:nvPr/>
        </p:nvGrpSpPr>
        <p:grpSpPr>
          <a:xfrm rot="61654">
            <a:off x="765538" y="83491"/>
            <a:ext cx="7616744" cy="5287653"/>
            <a:chOff x="0" y="-567995"/>
            <a:chExt cx="20311317" cy="14100410"/>
          </a:xfrm>
        </p:grpSpPr>
        <p:grpSp>
          <p:nvGrpSpPr>
            <p:cNvPr id="225" name="Google Shape;225;p25"/>
            <p:cNvGrpSpPr/>
            <p:nvPr/>
          </p:nvGrpSpPr>
          <p:grpSpPr>
            <a:xfrm>
              <a:off x="0" y="-567995"/>
              <a:ext cx="20311317" cy="14100410"/>
              <a:chOff x="0" y="-47625"/>
              <a:chExt cx="1703057" cy="1182286"/>
            </a:xfrm>
          </p:grpSpPr>
          <p:sp>
            <p:nvSpPr>
              <p:cNvPr id="226" name="Google Shape;226;p25"/>
              <p:cNvSpPr/>
              <p:nvPr/>
            </p:nvSpPr>
            <p:spPr>
              <a:xfrm>
                <a:off x="0" y="0"/>
                <a:ext cx="1703057" cy="1134661"/>
              </a:xfrm>
              <a:custGeom>
                <a:rect b="b" l="l" r="r" t="t"/>
                <a:pathLst>
                  <a:path extrusionOk="0" h="1134661" w="1703057">
                    <a:moveTo>
                      <a:pt x="0" y="0"/>
                    </a:moveTo>
                    <a:lnTo>
                      <a:pt x="1703057" y="0"/>
                    </a:lnTo>
                    <a:lnTo>
                      <a:pt x="1703057" y="1134661"/>
                    </a:lnTo>
                    <a:lnTo>
                      <a:pt x="0" y="1134661"/>
                    </a:lnTo>
                    <a:close/>
                  </a:path>
                </a:pathLst>
              </a:custGeom>
              <a:solidFill>
                <a:srgbClr val="FFFFFF"/>
              </a:solidFill>
              <a:ln>
                <a:noFill/>
              </a:ln>
            </p:spPr>
          </p:sp>
          <p:sp>
            <p:nvSpPr>
              <p:cNvPr id="227" name="Google Shape;227;p25"/>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28" name="Google Shape;228;p25"/>
            <p:cNvSpPr/>
            <p:nvPr/>
          </p:nvSpPr>
          <p:spPr>
            <a:xfrm>
              <a:off x="0" y="0"/>
              <a:ext cx="20311317" cy="13532415"/>
            </a:xfrm>
            <a:custGeom>
              <a:rect b="b" l="l" r="r" t="t"/>
              <a:pathLst>
                <a:path extrusionOk="0" h="13532415" w="20311317">
                  <a:moveTo>
                    <a:pt x="0" y="0"/>
                  </a:moveTo>
                  <a:lnTo>
                    <a:pt x="20311317" y="0"/>
                  </a:lnTo>
                  <a:lnTo>
                    <a:pt x="20311317" y="13532415"/>
                  </a:lnTo>
                  <a:lnTo>
                    <a:pt x="0" y="13532415"/>
                  </a:lnTo>
                  <a:lnTo>
                    <a:pt x="0" y="0"/>
                  </a:lnTo>
                  <a:close/>
                </a:path>
              </a:pathLst>
            </a:custGeom>
            <a:blipFill rotWithShape="1">
              <a:blip r:embed="rId3">
                <a:alphaModFix amt="14000"/>
              </a:blip>
              <a:stretch>
                <a:fillRect b="0" l="0" r="0" t="0"/>
              </a:stretch>
            </a:blipFill>
            <a:ln>
              <a:noFill/>
            </a:ln>
          </p:spPr>
        </p:sp>
      </p:grpSp>
      <p:sp>
        <p:nvSpPr>
          <p:cNvPr id="229" name="Google Shape;229;p25"/>
          <p:cNvSpPr/>
          <p:nvPr/>
        </p:nvSpPr>
        <p:spPr>
          <a:xfrm>
            <a:off x="7623328" y="1896178"/>
            <a:ext cx="2557405" cy="3171974"/>
          </a:xfrm>
          <a:custGeom>
            <a:rect b="b" l="l" r="r" t="t"/>
            <a:pathLst>
              <a:path extrusionOk="0" h="6343949" w="5114809">
                <a:moveTo>
                  <a:pt x="0" y="0"/>
                </a:moveTo>
                <a:lnTo>
                  <a:pt x="5114810" y="0"/>
                </a:lnTo>
                <a:lnTo>
                  <a:pt x="5114810" y="6343949"/>
                </a:lnTo>
                <a:lnTo>
                  <a:pt x="0" y="6343949"/>
                </a:lnTo>
                <a:lnTo>
                  <a:pt x="0" y="0"/>
                </a:lnTo>
                <a:close/>
              </a:path>
            </a:pathLst>
          </a:custGeom>
          <a:blipFill rotWithShape="1">
            <a:blip r:embed="rId4">
              <a:alphaModFix/>
            </a:blip>
            <a:stretch>
              <a:fillRect b="0" l="0" r="0" t="0"/>
            </a:stretch>
          </a:blipFill>
          <a:ln>
            <a:noFill/>
          </a:ln>
        </p:spPr>
      </p:sp>
      <p:sp>
        <p:nvSpPr>
          <p:cNvPr id="230" name="Google Shape;230;p25"/>
          <p:cNvSpPr/>
          <p:nvPr/>
        </p:nvSpPr>
        <p:spPr>
          <a:xfrm>
            <a:off x="386545" y="3825066"/>
            <a:ext cx="1173325" cy="1337122"/>
          </a:xfrm>
          <a:custGeom>
            <a:rect b="b" l="l" r="r" t="t"/>
            <a:pathLst>
              <a:path extrusionOk="0" h="2674245" w="2346650">
                <a:moveTo>
                  <a:pt x="0" y="0"/>
                </a:moveTo>
                <a:lnTo>
                  <a:pt x="2346650" y="0"/>
                </a:lnTo>
                <a:lnTo>
                  <a:pt x="2346650" y="2674245"/>
                </a:lnTo>
                <a:lnTo>
                  <a:pt x="0" y="2674245"/>
                </a:lnTo>
                <a:lnTo>
                  <a:pt x="0" y="0"/>
                </a:lnTo>
                <a:close/>
              </a:path>
            </a:pathLst>
          </a:custGeom>
          <a:blipFill rotWithShape="1">
            <a:blip r:embed="rId5">
              <a:alphaModFix/>
            </a:blip>
            <a:stretch>
              <a:fillRect b="0" l="0" r="0" t="0"/>
            </a:stretch>
          </a:blipFill>
          <a:ln>
            <a:noFill/>
          </a:ln>
        </p:spPr>
      </p:sp>
      <p:sp>
        <p:nvSpPr>
          <p:cNvPr id="231" name="Google Shape;231;p25"/>
          <p:cNvSpPr/>
          <p:nvPr/>
        </p:nvSpPr>
        <p:spPr>
          <a:xfrm flipH="1" rot="10799999">
            <a:off x="-513270" y="406199"/>
            <a:ext cx="2796122" cy="2006218"/>
          </a:xfrm>
          <a:custGeom>
            <a:rect b="b" l="l" r="r" t="t"/>
            <a:pathLst>
              <a:path extrusionOk="0" h="4012435" w="5592243">
                <a:moveTo>
                  <a:pt x="5592243" y="0"/>
                </a:moveTo>
                <a:lnTo>
                  <a:pt x="0" y="0"/>
                </a:lnTo>
                <a:lnTo>
                  <a:pt x="0" y="4012434"/>
                </a:lnTo>
                <a:lnTo>
                  <a:pt x="5592243" y="4012434"/>
                </a:lnTo>
                <a:lnTo>
                  <a:pt x="5592243" y="0"/>
                </a:lnTo>
                <a:close/>
              </a:path>
            </a:pathLst>
          </a:custGeom>
          <a:blipFill rotWithShape="1">
            <a:blip r:embed="rId6">
              <a:alphaModFix/>
            </a:blip>
            <a:stretch>
              <a:fillRect b="0" l="0" r="0" t="0"/>
            </a:stretch>
          </a:blipFill>
          <a:ln>
            <a:noFill/>
          </a:ln>
        </p:spPr>
      </p:sp>
      <p:sp>
        <p:nvSpPr>
          <p:cNvPr id="232" name="Google Shape;232;p25"/>
          <p:cNvSpPr/>
          <p:nvPr/>
        </p:nvSpPr>
        <p:spPr>
          <a:xfrm>
            <a:off x="7708452" y="-267553"/>
            <a:ext cx="1323370" cy="1563805"/>
          </a:xfrm>
          <a:custGeom>
            <a:rect b="b" l="l" r="r" t="t"/>
            <a:pathLst>
              <a:path extrusionOk="0" h="3127610" w="2646740">
                <a:moveTo>
                  <a:pt x="0" y="0"/>
                </a:moveTo>
                <a:lnTo>
                  <a:pt x="2646740" y="0"/>
                </a:lnTo>
                <a:lnTo>
                  <a:pt x="2646740" y="3127610"/>
                </a:lnTo>
                <a:lnTo>
                  <a:pt x="0" y="3127610"/>
                </a:lnTo>
                <a:lnTo>
                  <a:pt x="0" y="0"/>
                </a:lnTo>
                <a:close/>
              </a:path>
            </a:pathLst>
          </a:custGeom>
          <a:blipFill rotWithShape="1">
            <a:blip r:embed="rId7">
              <a:alphaModFix/>
            </a:blip>
            <a:stretch>
              <a:fillRect b="0" l="0" r="0" t="0"/>
            </a:stretch>
          </a:blipFill>
          <a:ln>
            <a:noFill/>
          </a:ln>
        </p:spPr>
      </p:sp>
      <p:sp>
        <p:nvSpPr>
          <p:cNvPr id="233" name="Google Shape;233;p25"/>
          <p:cNvSpPr txBox="1"/>
          <p:nvPr/>
        </p:nvSpPr>
        <p:spPr>
          <a:xfrm>
            <a:off x="514350" y="916392"/>
            <a:ext cx="8115300" cy="685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500" u="none" cap="none" strike="noStrike">
                <a:solidFill>
                  <a:srgbClr val="FF4F63"/>
                </a:solidFill>
                <a:latin typeface="Paytone One"/>
                <a:ea typeface="Paytone One"/>
                <a:cs typeface="Paytone One"/>
                <a:sym typeface="Paytone One"/>
              </a:rPr>
              <a:t>Add an Agenda Page</a:t>
            </a:r>
            <a:endParaRPr sz="700"/>
          </a:p>
        </p:txBody>
      </p:sp>
      <p:sp>
        <p:nvSpPr>
          <p:cNvPr id="234" name="Google Shape;234;p25"/>
          <p:cNvSpPr txBox="1"/>
          <p:nvPr/>
        </p:nvSpPr>
        <p:spPr>
          <a:xfrm>
            <a:off x="2282851" y="2239814"/>
            <a:ext cx="4578298" cy="3476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2300" u="none" cap="none" strike="noStrike">
                <a:solidFill>
                  <a:srgbClr val="000000"/>
                </a:solidFill>
                <a:latin typeface="Nunito Sans"/>
                <a:ea typeface="Nunito Sans"/>
                <a:cs typeface="Nunito Sans"/>
                <a:sym typeface="Nunito Sans"/>
              </a:rPr>
              <a:t>Write an agenda here.</a:t>
            </a:r>
            <a:endParaRPr sz="700"/>
          </a:p>
        </p:txBody>
      </p:sp>
      <p:sp>
        <p:nvSpPr>
          <p:cNvPr id="235" name="Google Shape;235;p25"/>
          <p:cNvSpPr txBox="1"/>
          <p:nvPr/>
        </p:nvSpPr>
        <p:spPr>
          <a:xfrm>
            <a:off x="2282851" y="3469870"/>
            <a:ext cx="4578298" cy="3476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2300" u="none" cap="none" strike="noStrike">
                <a:solidFill>
                  <a:srgbClr val="000000"/>
                </a:solidFill>
                <a:latin typeface="Nunito Sans"/>
                <a:ea typeface="Nunito Sans"/>
                <a:cs typeface="Nunito Sans"/>
                <a:sym typeface="Nunito Sans"/>
              </a:rPr>
              <a:t>Write an agenda here.</a:t>
            </a:r>
            <a:endParaRPr sz="700"/>
          </a:p>
        </p:txBody>
      </p:sp>
      <p:sp>
        <p:nvSpPr>
          <p:cNvPr id="236" name="Google Shape;236;p25"/>
          <p:cNvSpPr txBox="1"/>
          <p:nvPr/>
        </p:nvSpPr>
        <p:spPr>
          <a:xfrm>
            <a:off x="2282851" y="2650720"/>
            <a:ext cx="4578298" cy="3476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2300" u="none" cap="none" strike="noStrike">
                <a:solidFill>
                  <a:srgbClr val="000000"/>
                </a:solidFill>
                <a:latin typeface="Nunito Sans"/>
                <a:ea typeface="Nunito Sans"/>
                <a:cs typeface="Nunito Sans"/>
                <a:sym typeface="Nunito Sans"/>
              </a:rPr>
              <a:t>Write an agenda here.</a:t>
            </a:r>
            <a:endParaRPr sz="700"/>
          </a:p>
        </p:txBody>
      </p:sp>
      <p:sp>
        <p:nvSpPr>
          <p:cNvPr id="237" name="Google Shape;237;p25"/>
          <p:cNvSpPr txBox="1"/>
          <p:nvPr/>
        </p:nvSpPr>
        <p:spPr>
          <a:xfrm>
            <a:off x="2282851" y="3060295"/>
            <a:ext cx="4578298" cy="347662"/>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2300" u="none" cap="none" strike="noStrike">
                <a:solidFill>
                  <a:srgbClr val="000000"/>
                </a:solidFill>
                <a:latin typeface="Nunito Sans"/>
                <a:ea typeface="Nunito Sans"/>
                <a:cs typeface="Nunito Sans"/>
                <a:sym typeface="Nunito Sans"/>
              </a:rPr>
              <a:t>Write an agenda here.</a:t>
            </a:r>
            <a:endParaRPr sz="700"/>
          </a:p>
        </p:txBody>
      </p:sp>
      <p:sp>
        <p:nvSpPr>
          <p:cNvPr id="238" name="Google Shape;238;p25"/>
          <p:cNvSpPr txBox="1"/>
          <p:nvPr/>
        </p:nvSpPr>
        <p:spPr>
          <a:xfrm>
            <a:off x="2282851" y="3879445"/>
            <a:ext cx="4578298" cy="34766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2300" u="none" cap="none" strike="noStrike">
                <a:solidFill>
                  <a:srgbClr val="000000"/>
                </a:solidFill>
                <a:latin typeface="Nunito Sans"/>
                <a:ea typeface="Nunito Sans"/>
                <a:cs typeface="Nunito Sans"/>
                <a:sym typeface="Nunito Sans"/>
              </a:rPr>
              <a:t>Write an agenda here.</a:t>
            </a:r>
            <a:endParaRPr sz="7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488BA"/>
            </a:gs>
            <a:gs pos="100000">
              <a:srgbClr val="94B9FF"/>
            </a:gs>
          </a:gsLst>
          <a:path path="circle">
            <a:fillToRect b="100%" r="100%"/>
          </a:path>
          <a:tileRect l="-100%" t="-100%"/>
        </a:gradFill>
      </p:bgPr>
    </p:bg>
    <p:spTree>
      <p:nvGrpSpPr>
        <p:cNvPr id="242" name="Shape 242"/>
        <p:cNvGrpSpPr/>
        <p:nvPr/>
      </p:nvGrpSpPr>
      <p:grpSpPr>
        <a:xfrm>
          <a:off x="0" y="0"/>
          <a:ext cx="0" cy="0"/>
          <a:chOff x="0" y="0"/>
          <a:chExt cx="0" cy="0"/>
        </a:xfrm>
      </p:grpSpPr>
      <p:grpSp>
        <p:nvGrpSpPr>
          <p:cNvPr id="243" name="Google Shape;243;p26"/>
          <p:cNvGrpSpPr/>
          <p:nvPr/>
        </p:nvGrpSpPr>
        <p:grpSpPr>
          <a:xfrm>
            <a:off x="292415" y="-341407"/>
            <a:ext cx="8559171" cy="5941900"/>
            <a:chOff x="0" y="-638273"/>
            <a:chExt cx="22824455" cy="15845066"/>
          </a:xfrm>
        </p:grpSpPr>
        <p:grpSp>
          <p:nvGrpSpPr>
            <p:cNvPr id="244" name="Google Shape;244;p26"/>
            <p:cNvGrpSpPr/>
            <p:nvPr/>
          </p:nvGrpSpPr>
          <p:grpSpPr>
            <a:xfrm>
              <a:off x="0" y="-638273"/>
              <a:ext cx="22824455" cy="15845066"/>
              <a:chOff x="0" y="-47625"/>
              <a:chExt cx="1703057" cy="1182286"/>
            </a:xfrm>
          </p:grpSpPr>
          <p:sp>
            <p:nvSpPr>
              <p:cNvPr id="245" name="Google Shape;245;p26"/>
              <p:cNvSpPr/>
              <p:nvPr/>
            </p:nvSpPr>
            <p:spPr>
              <a:xfrm>
                <a:off x="0" y="0"/>
                <a:ext cx="1703057" cy="1134661"/>
              </a:xfrm>
              <a:custGeom>
                <a:rect b="b" l="l" r="r" t="t"/>
                <a:pathLst>
                  <a:path extrusionOk="0" h="1134661" w="1703057">
                    <a:moveTo>
                      <a:pt x="0" y="0"/>
                    </a:moveTo>
                    <a:lnTo>
                      <a:pt x="1703057" y="0"/>
                    </a:lnTo>
                    <a:lnTo>
                      <a:pt x="1703057" y="1134661"/>
                    </a:lnTo>
                    <a:lnTo>
                      <a:pt x="0" y="1134661"/>
                    </a:lnTo>
                    <a:close/>
                  </a:path>
                </a:pathLst>
              </a:custGeom>
              <a:solidFill>
                <a:srgbClr val="FFFFFF"/>
              </a:solidFill>
              <a:ln>
                <a:noFill/>
              </a:ln>
            </p:spPr>
          </p:sp>
          <p:sp>
            <p:nvSpPr>
              <p:cNvPr id="246" name="Google Shape;246;p26"/>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47" name="Google Shape;247;p26"/>
            <p:cNvSpPr/>
            <p:nvPr/>
          </p:nvSpPr>
          <p:spPr>
            <a:xfrm>
              <a:off x="0" y="0"/>
              <a:ext cx="22824455" cy="15206793"/>
            </a:xfrm>
            <a:custGeom>
              <a:rect b="b" l="l" r="r" t="t"/>
              <a:pathLst>
                <a:path extrusionOk="0" h="15206793" w="22824455">
                  <a:moveTo>
                    <a:pt x="0" y="0"/>
                  </a:moveTo>
                  <a:lnTo>
                    <a:pt x="22824455" y="0"/>
                  </a:lnTo>
                  <a:lnTo>
                    <a:pt x="22824455" y="15206793"/>
                  </a:lnTo>
                  <a:lnTo>
                    <a:pt x="0" y="15206793"/>
                  </a:lnTo>
                  <a:lnTo>
                    <a:pt x="0" y="0"/>
                  </a:lnTo>
                  <a:close/>
                </a:path>
              </a:pathLst>
            </a:custGeom>
            <a:blipFill rotWithShape="1">
              <a:blip r:embed="rId3">
                <a:alphaModFix amt="14000"/>
              </a:blip>
              <a:stretch>
                <a:fillRect b="0" l="0" r="0" t="0"/>
              </a:stretch>
            </a:blipFill>
            <a:ln>
              <a:noFill/>
            </a:ln>
          </p:spPr>
        </p:sp>
      </p:grpSp>
      <p:sp>
        <p:nvSpPr>
          <p:cNvPr id="248" name="Google Shape;248;p26"/>
          <p:cNvSpPr/>
          <p:nvPr/>
        </p:nvSpPr>
        <p:spPr>
          <a:xfrm>
            <a:off x="1267424" y="2144693"/>
            <a:ext cx="650678" cy="989625"/>
          </a:xfrm>
          <a:custGeom>
            <a:rect b="b" l="l" r="r" t="t"/>
            <a:pathLst>
              <a:path extrusionOk="0" h="1979249" w="1301356">
                <a:moveTo>
                  <a:pt x="0" y="0"/>
                </a:moveTo>
                <a:lnTo>
                  <a:pt x="1301356" y="0"/>
                </a:lnTo>
                <a:lnTo>
                  <a:pt x="1301356" y="1979249"/>
                </a:lnTo>
                <a:lnTo>
                  <a:pt x="0" y="1979249"/>
                </a:lnTo>
                <a:lnTo>
                  <a:pt x="0" y="0"/>
                </a:lnTo>
                <a:close/>
              </a:path>
            </a:pathLst>
          </a:custGeom>
          <a:blipFill rotWithShape="1">
            <a:blip r:embed="rId4">
              <a:alphaModFix/>
            </a:blip>
            <a:stretch>
              <a:fillRect b="0" l="0" r="0" t="0"/>
            </a:stretch>
          </a:blipFill>
          <a:ln>
            <a:noFill/>
          </a:ln>
        </p:spPr>
      </p:sp>
      <p:sp>
        <p:nvSpPr>
          <p:cNvPr id="249" name="Google Shape;249;p26"/>
          <p:cNvSpPr/>
          <p:nvPr/>
        </p:nvSpPr>
        <p:spPr>
          <a:xfrm>
            <a:off x="4300642" y="2254422"/>
            <a:ext cx="542716" cy="808515"/>
          </a:xfrm>
          <a:custGeom>
            <a:rect b="b" l="l" r="r" t="t"/>
            <a:pathLst>
              <a:path extrusionOk="0" h="1617030" w="1085432">
                <a:moveTo>
                  <a:pt x="0" y="0"/>
                </a:moveTo>
                <a:lnTo>
                  <a:pt x="1085432" y="0"/>
                </a:lnTo>
                <a:lnTo>
                  <a:pt x="1085432" y="1617030"/>
                </a:lnTo>
                <a:lnTo>
                  <a:pt x="0" y="1617030"/>
                </a:lnTo>
                <a:lnTo>
                  <a:pt x="0" y="0"/>
                </a:lnTo>
                <a:close/>
              </a:path>
            </a:pathLst>
          </a:custGeom>
          <a:blipFill rotWithShape="1">
            <a:blip r:embed="rId5">
              <a:alphaModFix/>
            </a:blip>
            <a:stretch>
              <a:fillRect b="0" l="0" r="0" t="0"/>
            </a:stretch>
          </a:blipFill>
          <a:ln>
            <a:noFill/>
          </a:ln>
        </p:spPr>
      </p:sp>
      <p:sp>
        <p:nvSpPr>
          <p:cNvPr id="250" name="Google Shape;250;p26"/>
          <p:cNvSpPr/>
          <p:nvPr/>
        </p:nvSpPr>
        <p:spPr>
          <a:xfrm>
            <a:off x="7148089" y="2227179"/>
            <a:ext cx="671061" cy="824653"/>
          </a:xfrm>
          <a:custGeom>
            <a:rect b="b" l="l" r="r" t="t"/>
            <a:pathLst>
              <a:path extrusionOk="0" h="1649305" w="1342122">
                <a:moveTo>
                  <a:pt x="0" y="0"/>
                </a:moveTo>
                <a:lnTo>
                  <a:pt x="1342122" y="0"/>
                </a:lnTo>
                <a:lnTo>
                  <a:pt x="1342122" y="1649305"/>
                </a:lnTo>
                <a:lnTo>
                  <a:pt x="0" y="1649305"/>
                </a:lnTo>
                <a:lnTo>
                  <a:pt x="0" y="0"/>
                </a:lnTo>
                <a:close/>
              </a:path>
            </a:pathLst>
          </a:custGeom>
          <a:blipFill rotWithShape="1">
            <a:blip r:embed="rId6">
              <a:alphaModFix/>
            </a:blip>
            <a:stretch>
              <a:fillRect b="0" l="0" r="0" t="0"/>
            </a:stretch>
          </a:blipFill>
          <a:ln>
            <a:noFill/>
          </a:ln>
        </p:spPr>
      </p:sp>
      <p:sp>
        <p:nvSpPr>
          <p:cNvPr id="251" name="Google Shape;251;p26"/>
          <p:cNvSpPr/>
          <p:nvPr/>
        </p:nvSpPr>
        <p:spPr>
          <a:xfrm rot="2700000">
            <a:off x="158040" y="-556817"/>
            <a:ext cx="1530609" cy="2627655"/>
          </a:xfrm>
          <a:custGeom>
            <a:rect b="b" l="l" r="r" t="t"/>
            <a:pathLst>
              <a:path extrusionOk="0" h="5255310" w="3061218">
                <a:moveTo>
                  <a:pt x="0" y="0"/>
                </a:moveTo>
                <a:lnTo>
                  <a:pt x="3061218" y="0"/>
                </a:lnTo>
                <a:lnTo>
                  <a:pt x="3061218" y="5255310"/>
                </a:lnTo>
                <a:lnTo>
                  <a:pt x="0" y="5255310"/>
                </a:lnTo>
                <a:lnTo>
                  <a:pt x="0" y="0"/>
                </a:lnTo>
                <a:close/>
              </a:path>
            </a:pathLst>
          </a:custGeom>
          <a:blipFill rotWithShape="1">
            <a:blip r:embed="rId7">
              <a:alphaModFix/>
            </a:blip>
            <a:stretch>
              <a:fillRect b="0" l="0" r="0" t="0"/>
            </a:stretch>
          </a:blipFill>
          <a:ln>
            <a:noFill/>
          </a:ln>
        </p:spPr>
      </p:sp>
      <p:sp>
        <p:nvSpPr>
          <p:cNvPr id="252" name="Google Shape;252;p26"/>
          <p:cNvSpPr/>
          <p:nvPr/>
        </p:nvSpPr>
        <p:spPr>
          <a:xfrm>
            <a:off x="7196248" y="73468"/>
            <a:ext cx="1991779" cy="1518731"/>
          </a:xfrm>
          <a:custGeom>
            <a:rect b="b" l="l" r="r" t="t"/>
            <a:pathLst>
              <a:path extrusionOk="0" h="3037462" w="3983557">
                <a:moveTo>
                  <a:pt x="0" y="0"/>
                </a:moveTo>
                <a:lnTo>
                  <a:pt x="3983557" y="0"/>
                </a:lnTo>
                <a:lnTo>
                  <a:pt x="3983557" y="3037463"/>
                </a:lnTo>
                <a:lnTo>
                  <a:pt x="0" y="3037463"/>
                </a:lnTo>
                <a:lnTo>
                  <a:pt x="0" y="0"/>
                </a:lnTo>
                <a:close/>
              </a:path>
            </a:pathLst>
          </a:custGeom>
          <a:blipFill rotWithShape="1">
            <a:blip r:embed="rId8">
              <a:alphaModFix/>
            </a:blip>
            <a:stretch>
              <a:fillRect b="0" l="0" r="0" t="0"/>
            </a:stretch>
          </a:blipFill>
          <a:ln>
            <a:noFill/>
          </a:ln>
        </p:spPr>
      </p:sp>
      <p:sp>
        <p:nvSpPr>
          <p:cNvPr id="253" name="Google Shape;253;p26"/>
          <p:cNvSpPr/>
          <p:nvPr/>
        </p:nvSpPr>
        <p:spPr>
          <a:xfrm>
            <a:off x="26575" y="4462449"/>
            <a:ext cx="1793540" cy="1035770"/>
          </a:xfrm>
          <a:custGeom>
            <a:rect b="b" l="l" r="r" t="t"/>
            <a:pathLst>
              <a:path extrusionOk="0" h="2071539" w="3587081">
                <a:moveTo>
                  <a:pt x="0" y="0"/>
                </a:moveTo>
                <a:lnTo>
                  <a:pt x="3587080" y="0"/>
                </a:lnTo>
                <a:lnTo>
                  <a:pt x="3587080" y="2071539"/>
                </a:lnTo>
                <a:lnTo>
                  <a:pt x="0" y="2071539"/>
                </a:lnTo>
                <a:lnTo>
                  <a:pt x="0" y="0"/>
                </a:lnTo>
                <a:close/>
              </a:path>
            </a:pathLst>
          </a:custGeom>
          <a:blipFill rotWithShape="1">
            <a:blip r:embed="rId9">
              <a:alphaModFix/>
            </a:blip>
            <a:stretch>
              <a:fillRect b="0" l="0" r="0" t="0"/>
            </a:stretch>
          </a:blipFill>
          <a:ln>
            <a:noFill/>
          </a:ln>
        </p:spPr>
      </p:sp>
      <p:sp>
        <p:nvSpPr>
          <p:cNvPr id="254" name="Google Shape;254;p26"/>
          <p:cNvSpPr txBox="1"/>
          <p:nvPr/>
        </p:nvSpPr>
        <p:spPr>
          <a:xfrm>
            <a:off x="2052121" y="509588"/>
            <a:ext cx="5039700" cy="1354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400" u="none" cap="none" strike="noStrike">
                <a:solidFill>
                  <a:srgbClr val="FF4F63"/>
                </a:solidFill>
                <a:latin typeface="Paytone One"/>
                <a:ea typeface="Paytone One"/>
                <a:cs typeface="Paytone One"/>
                <a:sym typeface="Paytone One"/>
              </a:rPr>
              <a:t>Write your topic or idea</a:t>
            </a:r>
            <a:endParaRPr sz="700"/>
          </a:p>
        </p:txBody>
      </p:sp>
      <p:sp>
        <p:nvSpPr>
          <p:cNvPr id="255" name="Google Shape;255;p26"/>
          <p:cNvSpPr txBox="1"/>
          <p:nvPr/>
        </p:nvSpPr>
        <p:spPr>
          <a:xfrm>
            <a:off x="514350" y="3228044"/>
            <a:ext cx="2292063" cy="24288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600" u="none" cap="none" strike="noStrike">
                <a:solidFill>
                  <a:srgbClr val="5186CD"/>
                </a:solidFill>
                <a:latin typeface="Nunito Sans"/>
                <a:ea typeface="Nunito Sans"/>
                <a:cs typeface="Nunito Sans"/>
                <a:sym typeface="Nunito Sans"/>
              </a:rPr>
              <a:t>Add a main point</a:t>
            </a:r>
            <a:endParaRPr sz="700"/>
          </a:p>
        </p:txBody>
      </p:sp>
      <p:sp>
        <p:nvSpPr>
          <p:cNvPr id="256" name="Google Shape;256;p26"/>
          <p:cNvSpPr txBox="1"/>
          <p:nvPr/>
        </p:nvSpPr>
        <p:spPr>
          <a:xfrm>
            <a:off x="3425969" y="3228044"/>
            <a:ext cx="2292063" cy="24288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600" u="none" cap="none" strike="noStrike">
                <a:solidFill>
                  <a:srgbClr val="5186CD"/>
                </a:solidFill>
                <a:latin typeface="Nunito Sans"/>
                <a:ea typeface="Nunito Sans"/>
                <a:cs typeface="Nunito Sans"/>
                <a:sym typeface="Nunito Sans"/>
              </a:rPr>
              <a:t>Add a main point</a:t>
            </a:r>
            <a:endParaRPr sz="700"/>
          </a:p>
        </p:txBody>
      </p:sp>
      <p:sp>
        <p:nvSpPr>
          <p:cNvPr id="257" name="Google Shape;257;p26"/>
          <p:cNvSpPr txBox="1"/>
          <p:nvPr/>
        </p:nvSpPr>
        <p:spPr>
          <a:xfrm>
            <a:off x="6337588" y="3228044"/>
            <a:ext cx="2292063" cy="24288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600" u="none" cap="none" strike="noStrike">
                <a:solidFill>
                  <a:srgbClr val="5186CD"/>
                </a:solidFill>
                <a:latin typeface="Nunito Sans"/>
                <a:ea typeface="Nunito Sans"/>
                <a:cs typeface="Nunito Sans"/>
                <a:sym typeface="Nunito Sans"/>
              </a:rPr>
              <a:t>Add a main point</a:t>
            </a:r>
            <a:endParaRPr sz="700"/>
          </a:p>
        </p:txBody>
      </p:sp>
      <p:sp>
        <p:nvSpPr>
          <p:cNvPr id="258" name="Google Shape;258;p26"/>
          <p:cNvSpPr txBox="1"/>
          <p:nvPr/>
        </p:nvSpPr>
        <p:spPr>
          <a:xfrm>
            <a:off x="514350" y="3629809"/>
            <a:ext cx="22920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Nunito Sans"/>
                <a:ea typeface="Nunito Sans"/>
                <a:cs typeface="Nunito Sans"/>
                <a:sym typeface="Nunito Sans"/>
              </a:rPr>
              <a:t>Briefly elaborate on what you want to discuss. </a:t>
            </a:r>
            <a:endParaRPr sz="700"/>
          </a:p>
        </p:txBody>
      </p:sp>
      <p:sp>
        <p:nvSpPr>
          <p:cNvPr id="259" name="Google Shape;259;p26"/>
          <p:cNvSpPr txBox="1"/>
          <p:nvPr/>
        </p:nvSpPr>
        <p:spPr>
          <a:xfrm>
            <a:off x="3425969" y="3629809"/>
            <a:ext cx="22920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Nunito Sans"/>
                <a:ea typeface="Nunito Sans"/>
                <a:cs typeface="Nunito Sans"/>
                <a:sym typeface="Nunito Sans"/>
              </a:rPr>
              <a:t>Briefly elaborate on what you want to discuss. </a:t>
            </a:r>
            <a:endParaRPr sz="700"/>
          </a:p>
        </p:txBody>
      </p:sp>
      <p:sp>
        <p:nvSpPr>
          <p:cNvPr id="260" name="Google Shape;260;p26"/>
          <p:cNvSpPr txBox="1"/>
          <p:nvPr/>
        </p:nvSpPr>
        <p:spPr>
          <a:xfrm>
            <a:off x="6337588" y="3629809"/>
            <a:ext cx="22920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Nunito Sans"/>
                <a:ea typeface="Nunito Sans"/>
                <a:cs typeface="Nunito Sans"/>
                <a:sym typeface="Nunito Sans"/>
              </a:rPr>
              <a:t>Briefly elaborate on what you want to discuss. </a:t>
            </a:r>
            <a:endParaRPr sz="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488BA"/>
            </a:gs>
            <a:gs pos="100000">
              <a:srgbClr val="94B9FF"/>
            </a:gs>
          </a:gsLst>
          <a:path path="circle">
            <a:fillToRect b="100%" r="100%"/>
          </a:path>
          <a:tileRect l="-100%" t="-100%"/>
        </a:gradFill>
      </p:bgPr>
    </p:bg>
    <p:spTree>
      <p:nvGrpSpPr>
        <p:cNvPr id="264" name="Shape 264"/>
        <p:cNvGrpSpPr/>
        <p:nvPr/>
      </p:nvGrpSpPr>
      <p:grpSpPr>
        <a:xfrm>
          <a:off x="0" y="0"/>
          <a:ext cx="0" cy="0"/>
          <a:chOff x="0" y="0"/>
          <a:chExt cx="0" cy="0"/>
        </a:xfrm>
      </p:grpSpPr>
      <p:grpSp>
        <p:nvGrpSpPr>
          <p:cNvPr id="265" name="Google Shape;265;p27"/>
          <p:cNvGrpSpPr/>
          <p:nvPr/>
        </p:nvGrpSpPr>
        <p:grpSpPr>
          <a:xfrm rot="76108">
            <a:off x="295064" y="-341378"/>
            <a:ext cx="8559171" cy="5941900"/>
            <a:chOff x="0" y="-638273"/>
            <a:chExt cx="22824455" cy="15845066"/>
          </a:xfrm>
        </p:grpSpPr>
        <p:grpSp>
          <p:nvGrpSpPr>
            <p:cNvPr id="266" name="Google Shape;266;p27"/>
            <p:cNvGrpSpPr/>
            <p:nvPr/>
          </p:nvGrpSpPr>
          <p:grpSpPr>
            <a:xfrm>
              <a:off x="0" y="-638273"/>
              <a:ext cx="22824455" cy="15845066"/>
              <a:chOff x="0" y="-47625"/>
              <a:chExt cx="1703057" cy="1182286"/>
            </a:xfrm>
          </p:grpSpPr>
          <p:sp>
            <p:nvSpPr>
              <p:cNvPr id="267" name="Google Shape;267;p27"/>
              <p:cNvSpPr/>
              <p:nvPr/>
            </p:nvSpPr>
            <p:spPr>
              <a:xfrm>
                <a:off x="0" y="0"/>
                <a:ext cx="1703057" cy="1134661"/>
              </a:xfrm>
              <a:custGeom>
                <a:rect b="b" l="l" r="r" t="t"/>
                <a:pathLst>
                  <a:path extrusionOk="0" h="1134661" w="1703057">
                    <a:moveTo>
                      <a:pt x="0" y="0"/>
                    </a:moveTo>
                    <a:lnTo>
                      <a:pt x="1703057" y="0"/>
                    </a:lnTo>
                    <a:lnTo>
                      <a:pt x="1703057" y="1134661"/>
                    </a:lnTo>
                    <a:lnTo>
                      <a:pt x="0" y="1134661"/>
                    </a:lnTo>
                    <a:close/>
                  </a:path>
                </a:pathLst>
              </a:custGeom>
              <a:solidFill>
                <a:srgbClr val="FFFFFF"/>
              </a:solidFill>
              <a:ln>
                <a:noFill/>
              </a:ln>
            </p:spPr>
          </p:sp>
          <p:sp>
            <p:nvSpPr>
              <p:cNvPr id="268" name="Google Shape;268;p27"/>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69" name="Google Shape;269;p27"/>
            <p:cNvSpPr/>
            <p:nvPr/>
          </p:nvSpPr>
          <p:spPr>
            <a:xfrm>
              <a:off x="0" y="0"/>
              <a:ext cx="22824455" cy="15206793"/>
            </a:xfrm>
            <a:custGeom>
              <a:rect b="b" l="l" r="r" t="t"/>
              <a:pathLst>
                <a:path extrusionOk="0" h="15206793" w="22824455">
                  <a:moveTo>
                    <a:pt x="0" y="0"/>
                  </a:moveTo>
                  <a:lnTo>
                    <a:pt x="22824455" y="0"/>
                  </a:lnTo>
                  <a:lnTo>
                    <a:pt x="22824455" y="15206793"/>
                  </a:lnTo>
                  <a:lnTo>
                    <a:pt x="0" y="15206793"/>
                  </a:lnTo>
                  <a:lnTo>
                    <a:pt x="0" y="0"/>
                  </a:lnTo>
                  <a:close/>
                </a:path>
              </a:pathLst>
            </a:custGeom>
            <a:blipFill rotWithShape="1">
              <a:blip r:embed="rId3">
                <a:alphaModFix amt="14000"/>
              </a:blip>
              <a:stretch>
                <a:fillRect b="0" l="0" r="0" t="0"/>
              </a:stretch>
            </a:blipFill>
            <a:ln>
              <a:noFill/>
            </a:ln>
          </p:spPr>
        </p:sp>
      </p:grpSp>
      <p:sp>
        <p:nvSpPr>
          <p:cNvPr id="270" name="Google Shape;270;p27"/>
          <p:cNvSpPr/>
          <p:nvPr/>
        </p:nvSpPr>
        <p:spPr>
          <a:xfrm>
            <a:off x="3260402" y="514350"/>
            <a:ext cx="2623196" cy="2623185"/>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b="-38826" l="0" r="-13477" t="-31493"/>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271" name="Google Shape;271;p27"/>
          <p:cNvGrpSpPr/>
          <p:nvPr/>
        </p:nvGrpSpPr>
        <p:grpSpPr>
          <a:xfrm>
            <a:off x="682668" y="3168118"/>
            <a:ext cx="7778700" cy="1455217"/>
            <a:chOff x="0" y="0"/>
            <a:chExt cx="20743200" cy="3880579"/>
          </a:xfrm>
        </p:grpSpPr>
        <p:sp>
          <p:nvSpPr>
            <p:cNvPr id="272" name="Google Shape;272;p27"/>
            <p:cNvSpPr txBox="1"/>
            <p:nvPr/>
          </p:nvSpPr>
          <p:spPr>
            <a:xfrm>
              <a:off x="0" y="0"/>
              <a:ext cx="20743102" cy="1828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500" u="none" cap="none" strike="noStrike">
                  <a:solidFill>
                    <a:srgbClr val="FF4F63"/>
                  </a:solidFill>
                  <a:latin typeface="Paytone One"/>
                  <a:ea typeface="Paytone One"/>
                  <a:cs typeface="Paytone One"/>
                  <a:sym typeface="Paytone One"/>
                </a:rPr>
                <a:t>Introduction</a:t>
              </a:r>
              <a:endParaRPr sz="700"/>
            </a:p>
          </p:txBody>
        </p:sp>
        <p:sp>
          <p:nvSpPr>
            <p:cNvPr id="273" name="Google Shape;273;p27"/>
            <p:cNvSpPr txBox="1"/>
            <p:nvPr/>
          </p:nvSpPr>
          <p:spPr>
            <a:xfrm>
              <a:off x="0" y="2402779"/>
              <a:ext cx="20743200" cy="147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800" u="none" cap="none" strike="noStrike">
                  <a:solidFill>
                    <a:srgbClr val="000000"/>
                  </a:solidFill>
                  <a:latin typeface="Nunito Sans"/>
                  <a:ea typeface="Nunito Sans"/>
                  <a:cs typeface="Nunito Sans"/>
                  <a:sym typeface="Nunito Sans"/>
                </a:rPr>
                <a:t>I'm Rain, and I'll be sharing with you my beautiful ideas. Follow me at @reallygreatsite to learn more. </a:t>
              </a:r>
              <a:endParaRPr sz="700"/>
            </a:p>
          </p:txBody>
        </p:sp>
      </p:grpSp>
      <p:sp>
        <p:nvSpPr>
          <p:cNvPr id="274" name="Google Shape;274;p27"/>
          <p:cNvSpPr/>
          <p:nvPr/>
        </p:nvSpPr>
        <p:spPr>
          <a:xfrm rot="1068161">
            <a:off x="6686702" y="680784"/>
            <a:ext cx="2530885" cy="2566170"/>
          </a:xfrm>
          <a:custGeom>
            <a:rect b="b" l="l" r="r" t="t"/>
            <a:pathLst>
              <a:path extrusionOk="0" h="5132339" w="5061769">
                <a:moveTo>
                  <a:pt x="0" y="0"/>
                </a:moveTo>
                <a:lnTo>
                  <a:pt x="5061769" y="0"/>
                </a:lnTo>
                <a:lnTo>
                  <a:pt x="5061769" y="5132339"/>
                </a:lnTo>
                <a:lnTo>
                  <a:pt x="0" y="5132339"/>
                </a:lnTo>
                <a:lnTo>
                  <a:pt x="0" y="0"/>
                </a:lnTo>
                <a:close/>
              </a:path>
            </a:pathLst>
          </a:custGeom>
          <a:blipFill rotWithShape="1">
            <a:blip r:embed="rId5">
              <a:alphaModFix/>
            </a:blip>
            <a:stretch>
              <a:fillRect b="0" l="0" r="0" t="0"/>
            </a:stretch>
          </a:blipFill>
          <a:ln>
            <a:noFill/>
          </a:ln>
        </p:spPr>
      </p:sp>
      <p:sp>
        <p:nvSpPr>
          <p:cNvPr id="275" name="Google Shape;275;p27"/>
          <p:cNvSpPr/>
          <p:nvPr/>
        </p:nvSpPr>
        <p:spPr>
          <a:xfrm rot="-3522942">
            <a:off x="-439381" y="1202537"/>
            <a:ext cx="2350862" cy="2426696"/>
          </a:xfrm>
          <a:custGeom>
            <a:rect b="b" l="l" r="r" t="t"/>
            <a:pathLst>
              <a:path extrusionOk="0" h="4853392" w="4701724">
                <a:moveTo>
                  <a:pt x="0" y="0"/>
                </a:moveTo>
                <a:lnTo>
                  <a:pt x="4701724" y="0"/>
                </a:lnTo>
                <a:lnTo>
                  <a:pt x="4701724" y="4853392"/>
                </a:lnTo>
                <a:lnTo>
                  <a:pt x="0" y="4853392"/>
                </a:lnTo>
                <a:lnTo>
                  <a:pt x="0" y="0"/>
                </a:lnTo>
                <a:close/>
              </a:path>
            </a:pathLst>
          </a:custGeom>
          <a:blipFill rotWithShape="1">
            <a:blip r:embed="rId6">
              <a:alphaModFix/>
            </a:blip>
            <a:stretch>
              <a:fillRect b="0" l="0" r="0" t="0"/>
            </a:stretch>
          </a:blipFill>
          <a:ln>
            <a:noFill/>
          </a:ln>
        </p:spPr>
      </p:sp>
      <p:sp>
        <p:nvSpPr>
          <p:cNvPr id="276" name="Google Shape;276;p27"/>
          <p:cNvSpPr/>
          <p:nvPr/>
        </p:nvSpPr>
        <p:spPr>
          <a:xfrm>
            <a:off x="5416698" y="514350"/>
            <a:ext cx="933800" cy="884775"/>
          </a:xfrm>
          <a:custGeom>
            <a:rect b="b" l="l" r="r" t="t"/>
            <a:pathLst>
              <a:path extrusionOk="0" h="1769550" w="1867599">
                <a:moveTo>
                  <a:pt x="0" y="0"/>
                </a:moveTo>
                <a:lnTo>
                  <a:pt x="1867599" y="0"/>
                </a:lnTo>
                <a:lnTo>
                  <a:pt x="1867599" y="1769550"/>
                </a:lnTo>
                <a:lnTo>
                  <a:pt x="0" y="1769550"/>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488BA"/>
            </a:gs>
            <a:gs pos="100000">
              <a:srgbClr val="94B9FF"/>
            </a:gs>
          </a:gsLst>
          <a:path path="circle">
            <a:fillToRect b="100%" r="100%"/>
          </a:path>
          <a:tileRect l="-100%" t="-100%"/>
        </a:gradFill>
      </p:bgPr>
    </p:bg>
    <p:spTree>
      <p:nvGrpSpPr>
        <p:cNvPr id="280" name="Shape 280"/>
        <p:cNvGrpSpPr/>
        <p:nvPr/>
      </p:nvGrpSpPr>
      <p:grpSpPr>
        <a:xfrm>
          <a:off x="0" y="0"/>
          <a:ext cx="0" cy="0"/>
          <a:chOff x="0" y="0"/>
          <a:chExt cx="0" cy="0"/>
        </a:xfrm>
      </p:grpSpPr>
      <p:grpSp>
        <p:nvGrpSpPr>
          <p:cNvPr id="281" name="Google Shape;281;p28"/>
          <p:cNvGrpSpPr/>
          <p:nvPr/>
        </p:nvGrpSpPr>
        <p:grpSpPr>
          <a:xfrm>
            <a:off x="292415" y="-341407"/>
            <a:ext cx="8559171" cy="5941900"/>
            <a:chOff x="0" y="-638273"/>
            <a:chExt cx="22824455" cy="15845066"/>
          </a:xfrm>
        </p:grpSpPr>
        <p:grpSp>
          <p:nvGrpSpPr>
            <p:cNvPr id="282" name="Google Shape;282;p28"/>
            <p:cNvGrpSpPr/>
            <p:nvPr/>
          </p:nvGrpSpPr>
          <p:grpSpPr>
            <a:xfrm>
              <a:off x="0" y="-638273"/>
              <a:ext cx="22824455" cy="15845066"/>
              <a:chOff x="0" y="-47625"/>
              <a:chExt cx="1703057" cy="1182286"/>
            </a:xfrm>
          </p:grpSpPr>
          <p:sp>
            <p:nvSpPr>
              <p:cNvPr id="283" name="Google Shape;283;p28"/>
              <p:cNvSpPr/>
              <p:nvPr/>
            </p:nvSpPr>
            <p:spPr>
              <a:xfrm>
                <a:off x="0" y="0"/>
                <a:ext cx="1703057" cy="1134661"/>
              </a:xfrm>
              <a:custGeom>
                <a:rect b="b" l="l" r="r" t="t"/>
                <a:pathLst>
                  <a:path extrusionOk="0" h="1134661" w="1703057">
                    <a:moveTo>
                      <a:pt x="0" y="0"/>
                    </a:moveTo>
                    <a:lnTo>
                      <a:pt x="1703057" y="0"/>
                    </a:lnTo>
                    <a:lnTo>
                      <a:pt x="1703057" y="1134661"/>
                    </a:lnTo>
                    <a:lnTo>
                      <a:pt x="0" y="1134661"/>
                    </a:lnTo>
                    <a:close/>
                  </a:path>
                </a:pathLst>
              </a:custGeom>
              <a:solidFill>
                <a:srgbClr val="FFFFFF"/>
              </a:solidFill>
              <a:ln>
                <a:noFill/>
              </a:ln>
            </p:spPr>
          </p:sp>
          <p:sp>
            <p:nvSpPr>
              <p:cNvPr id="284" name="Google Shape;284;p28"/>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85" name="Google Shape;285;p28"/>
            <p:cNvSpPr/>
            <p:nvPr/>
          </p:nvSpPr>
          <p:spPr>
            <a:xfrm>
              <a:off x="0" y="0"/>
              <a:ext cx="22824455" cy="15206793"/>
            </a:xfrm>
            <a:custGeom>
              <a:rect b="b" l="l" r="r" t="t"/>
              <a:pathLst>
                <a:path extrusionOk="0" h="15206793" w="22824455">
                  <a:moveTo>
                    <a:pt x="0" y="0"/>
                  </a:moveTo>
                  <a:lnTo>
                    <a:pt x="22824455" y="0"/>
                  </a:lnTo>
                  <a:lnTo>
                    <a:pt x="22824455" y="15206793"/>
                  </a:lnTo>
                  <a:lnTo>
                    <a:pt x="0" y="15206793"/>
                  </a:lnTo>
                  <a:lnTo>
                    <a:pt x="0" y="0"/>
                  </a:lnTo>
                  <a:close/>
                </a:path>
              </a:pathLst>
            </a:custGeom>
            <a:blipFill rotWithShape="1">
              <a:blip r:embed="rId3">
                <a:alphaModFix amt="14000"/>
              </a:blip>
              <a:stretch>
                <a:fillRect b="0" l="0" r="0" t="0"/>
              </a:stretch>
            </a:blipFill>
            <a:ln>
              <a:noFill/>
            </a:ln>
          </p:spPr>
        </p:sp>
      </p:grpSp>
      <p:sp>
        <p:nvSpPr>
          <p:cNvPr id="286" name="Google Shape;286;p28"/>
          <p:cNvSpPr/>
          <p:nvPr/>
        </p:nvSpPr>
        <p:spPr>
          <a:xfrm>
            <a:off x="7255391" y="215155"/>
            <a:ext cx="1268858" cy="1099148"/>
          </a:xfrm>
          <a:custGeom>
            <a:rect b="b" l="l" r="r" t="t"/>
            <a:pathLst>
              <a:path extrusionOk="0" h="2198296" w="2537716">
                <a:moveTo>
                  <a:pt x="0" y="0"/>
                </a:moveTo>
                <a:lnTo>
                  <a:pt x="2537715" y="0"/>
                </a:lnTo>
                <a:lnTo>
                  <a:pt x="2537715" y="2198296"/>
                </a:lnTo>
                <a:lnTo>
                  <a:pt x="0" y="2198296"/>
                </a:lnTo>
                <a:lnTo>
                  <a:pt x="0" y="0"/>
                </a:lnTo>
                <a:close/>
              </a:path>
            </a:pathLst>
          </a:custGeom>
          <a:blipFill rotWithShape="1">
            <a:blip r:embed="rId4">
              <a:alphaModFix/>
            </a:blip>
            <a:stretch>
              <a:fillRect b="0" l="0" r="0" t="0"/>
            </a:stretch>
          </a:blipFill>
          <a:ln>
            <a:noFill/>
          </a:ln>
        </p:spPr>
      </p:sp>
      <p:sp>
        <p:nvSpPr>
          <p:cNvPr id="287" name="Google Shape;287;p28"/>
          <p:cNvSpPr/>
          <p:nvPr/>
        </p:nvSpPr>
        <p:spPr>
          <a:xfrm rot="803954">
            <a:off x="7025298" y="3098512"/>
            <a:ext cx="1649977" cy="1696634"/>
          </a:xfrm>
          <a:custGeom>
            <a:rect b="b" l="l" r="r" t="t"/>
            <a:pathLst>
              <a:path extrusionOk="0" h="3393268" w="3299953">
                <a:moveTo>
                  <a:pt x="0" y="0"/>
                </a:moveTo>
                <a:lnTo>
                  <a:pt x="3299952" y="0"/>
                </a:lnTo>
                <a:lnTo>
                  <a:pt x="3299952" y="3393268"/>
                </a:lnTo>
                <a:lnTo>
                  <a:pt x="0" y="3393268"/>
                </a:lnTo>
                <a:lnTo>
                  <a:pt x="0" y="0"/>
                </a:lnTo>
                <a:close/>
              </a:path>
            </a:pathLst>
          </a:custGeom>
          <a:blipFill rotWithShape="1">
            <a:blip r:embed="rId5">
              <a:alphaModFix/>
            </a:blip>
            <a:stretch>
              <a:fillRect b="0" l="0" r="0" t="0"/>
            </a:stretch>
          </a:blipFill>
          <a:ln>
            <a:noFill/>
          </a:ln>
        </p:spPr>
      </p:sp>
      <p:sp>
        <p:nvSpPr>
          <p:cNvPr id="288" name="Google Shape;288;p28"/>
          <p:cNvSpPr/>
          <p:nvPr/>
        </p:nvSpPr>
        <p:spPr>
          <a:xfrm rot="-877443">
            <a:off x="399315" y="285602"/>
            <a:ext cx="1849592" cy="1618393"/>
          </a:xfrm>
          <a:custGeom>
            <a:rect b="b" l="l" r="r" t="t"/>
            <a:pathLst>
              <a:path extrusionOk="0" h="3236785" w="3699183">
                <a:moveTo>
                  <a:pt x="0" y="0"/>
                </a:moveTo>
                <a:lnTo>
                  <a:pt x="3699183" y="0"/>
                </a:lnTo>
                <a:lnTo>
                  <a:pt x="3699183" y="3236785"/>
                </a:lnTo>
                <a:lnTo>
                  <a:pt x="0" y="3236785"/>
                </a:lnTo>
                <a:lnTo>
                  <a:pt x="0" y="0"/>
                </a:lnTo>
                <a:close/>
              </a:path>
            </a:pathLst>
          </a:custGeom>
          <a:blipFill rotWithShape="1">
            <a:blip r:embed="rId6">
              <a:alphaModFix/>
            </a:blip>
            <a:stretch>
              <a:fillRect b="0" l="0" r="0" t="0"/>
            </a:stretch>
          </a:blipFill>
          <a:ln>
            <a:noFill/>
          </a:ln>
        </p:spPr>
      </p:sp>
      <p:sp>
        <p:nvSpPr>
          <p:cNvPr id="289" name="Google Shape;289;p28"/>
          <p:cNvSpPr/>
          <p:nvPr/>
        </p:nvSpPr>
        <p:spPr>
          <a:xfrm rot="503501">
            <a:off x="1723267" y="398849"/>
            <a:ext cx="5812969" cy="4730304"/>
          </a:xfrm>
          <a:custGeom>
            <a:rect b="b" l="l" r="r" t="t"/>
            <a:pathLst>
              <a:path extrusionOk="0" h="9460607" w="11625938">
                <a:moveTo>
                  <a:pt x="0" y="0"/>
                </a:moveTo>
                <a:lnTo>
                  <a:pt x="11625938" y="0"/>
                </a:lnTo>
                <a:lnTo>
                  <a:pt x="11625938" y="9460606"/>
                </a:lnTo>
                <a:lnTo>
                  <a:pt x="0" y="9460606"/>
                </a:lnTo>
                <a:lnTo>
                  <a:pt x="0" y="0"/>
                </a:lnTo>
                <a:close/>
              </a:path>
            </a:pathLst>
          </a:custGeom>
          <a:blipFill rotWithShape="1">
            <a:blip r:embed="rId7">
              <a:alphaModFix/>
            </a:blip>
            <a:stretch>
              <a:fillRect b="0" l="0" r="0" t="0"/>
            </a:stretch>
          </a:blipFill>
          <a:ln>
            <a:noFill/>
          </a:ln>
        </p:spPr>
      </p:sp>
      <p:sp>
        <p:nvSpPr>
          <p:cNvPr id="290" name="Google Shape;290;p28"/>
          <p:cNvSpPr/>
          <p:nvPr/>
        </p:nvSpPr>
        <p:spPr>
          <a:xfrm rot="743921">
            <a:off x="275545" y="3452230"/>
            <a:ext cx="1069848" cy="2057400"/>
          </a:xfrm>
          <a:custGeom>
            <a:rect b="b" l="l" r="r" t="t"/>
            <a:pathLst>
              <a:path extrusionOk="0" h="4114800" w="2139696">
                <a:moveTo>
                  <a:pt x="0" y="0"/>
                </a:moveTo>
                <a:lnTo>
                  <a:pt x="2139696" y="0"/>
                </a:lnTo>
                <a:lnTo>
                  <a:pt x="2139696" y="4114800"/>
                </a:lnTo>
                <a:lnTo>
                  <a:pt x="0" y="4114800"/>
                </a:lnTo>
                <a:lnTo>
                  <a:pt x="0" y="0"/>
                </a:lnTo>
                <a:close/>
              </a:path>
            </a:pathLst>
          </a:custGeom>
          <a:blipFill rotWithShape="1">
            <a:blip r:embed="rId8">
              <a:alphaModFix/>
            </a:blip>
            <a:stretch>
              <a:fillRect b="0" l="0" r="0" t="0"/>
            </a:stretch>
          </a:blipFill>
          <a:ln>
            <a:noFill/>
          </a:ln>
        </p:spPr>
      </p:sp>
      <p:sp>
        <p:nvSpPr>
          <p:cNvPr id="291" name="Google Shape;291;p28"/>
          <p:cNvSpPr txBox="1"/>
          <p:nvPr/>
        </p:nvSpPr>
        <p:spPr>
          <a:xfrm>
            <a:off x="2392785" y="2228850"/>
            <a:ext cx="4358431" cy="685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500" u="none" cap="none" strike="noStrike">
                <a:solidFill>
                  <a:srgbClr val="FFFFFF"/>
                </a:solidFill>
                <a:latin typeface="Paytone One"/>
                <a:ea typeface="Paytone One"/>
                <a:cs typeface="Paytone One"/>
                <a:sym typeface="Paytone One"/>
              </a:rPr>
              <a:t>Class of 2032</a:t>
            </a:r>
            <a:endParaRPr sz="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488BA"/>
            </a:gs>
            <a:gs pos="100000">
              <a:srgbClr val="94B9FF"/>
            </a:gs>
          </a:gsLst>
          <a:path path="circle">
            <a:fillToRect b="100%" r="100%"/>
          </a:path>
          <a:tileRect l="-100%" t="-100%"/>
        </a:gradFill>
      </p:bgPr>
    </p:bg>
    <p:spTree>
      <p:nvGrpSpPr>
        <p:cNvPr id="295" name="Shape 295"/>
        <p:cNvGrpSpPr/>
        <p:nvPr/>
      </p:nvGrpSpPr>
      <p:grpSpPr>
        <a:xfrm>
          <a:off x="0" y="0"/>
          <a:ext cx="0" cy="0"/>
          <a:chOff x="0" y="0"/>
          <a:chExt cx="0" cy="0"/>
        </a:xfrm>
      </p:grpSpPr>
      <p:grpSp>
        <p:nvGrpSpPr>
          <p:cNvPr id="296" name="Google Shape;296;p29"/>
          <p:cNvGrpSpPr/>
          <p:nvPr/>
        </p:nvGrpSpPr>
        <p:grpSpPr>
          <a:xfrm rot="84513">
            <a:off x="295357" y="-341371"/>
            <a:ext cx="8559171" cy="5941900"/>
            <a:chOff x="0" y="-638273"/>
            <a:chExt cx="22824455" cy="15845066"/>
          </a:xfrm>
        </p:grpSpPr>
        <p:grpSp>
          <p:nvGrpSpPr>
            <p:cNvPr id="297" name="Google Shape;297;p29"/>
            <p:cNvGrpSpPr/>
            <p:nvPr/>
          </p:nvGrpSpPr>
          <p:grpSpPr>
            <a:xfrm>
              <a:off x="0" y="-638273"/>
              <a:ext cx="22824455" cy="15845066"/>
              <a:chOff x="0" y="-47625"/>
              <a:chExt cx="1703057" cy="1182286"/>
            </a:xfrm>
          </p:grpSpPr>
          <p:sp>
            <p:nvSpPr>
              <p:cNvPr id="298" name="Google Shape;298;p29"/>
              <p:cNvSpPr/>
              <p:nvPr/>
            </p:nvSpPr>
            <p:spPr>
              <a:xfrm>
                <a:off x="0" y="0"/>
                <a:ext cx="1703057" cy="1134661"/>
              </a:xfrm>
              <a:custGeom>
                <a:rect b="b" l="l" r="r" t="t"/>
                <a:pathLst>
                  <a:path extrusionOk="0" h="1134661" w="1703057">
                    <a:moveTo>
                      <a:pt x="0" y="0"/>
                    </a:moveTo>
                    <a:lnTo>
                      <a:pt x="1703057" y="0"/>
                    </a:lnTo>
                    <a:lnTo>
                      <a:pt x="1703057" y="1134661"/>
                    </a:lnTo>
                    <a:lnTo>
                      <a:pt x="0" y="1134661"/>
                    </a:lnTo>
                    <a:close/>
                  </a:path>
                </a:pathLst>
              </a:custGeom>
              <a:solidFill>
                <a:srgbClr val="FFFFFF"/>
              </a:solidFill>
              <a:ln>
                <a:noFill/>
              </a:ln>
            </p:spPr>
          </p:sp>
          <p:sp>
            <p:nvSpPr>
              <p:cNvPr id="299" name="Google Shape;299;p29"/>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00" name="Google Shape;300;p29"/>
            <p:cNvSpPr/>
            <p:nvPr/>
          </p:nvSpPr>
          <p:spPr>
            <a:xfrm>
              <a:off x="0" y="0"/>
              <a:ext cx="22824455" cy="15206793"/>
            </a:xfrm>
            <a:custGeom>
              <a:rect b="b" l="l" r="r" t="t"/>
              <a:pathLst>
                <a:path extrusionOk="0" h="15206793" w="22824455">
                  <a:moveTo>
                    <a:pt x="0" y="0"/>
                  </a:moveTo>
                  <a:lnTo>
                    <a:pt x="22824455" y="0"/>
                  </a:lnTo>
                  <a:lnTo>
                    <a:pt x="22824455" y="15206793"/>
                  </a:lnTo>
                  <a:lnTo>
                    <a:pt x="0" y="15206793"/>
                  </a:lnTo>
                  <a:lnTo>
                    <a:pt x="0" y="0"/>
                  </a:lnTo>
                  <a:close/>
                </a:path>
              </a:pathLst>
            </a:custGeom>
            <a:blipFill rotWithShape="1">
              <a:blip r:embed="rId3">
                <a:alphaModFix amt="14000"/>
              </a:blip>
              <a:stretch>
                <a:fillRect b="0" l="0" r="0" t="0"/>
              </a:stretch>
            </a:blipFill>
            <a:ln>
              <a:noFill/>
            </a:ln>
          </p:spPr>
        </p:sp>
      </p:grpSp>
      <p:sp>
        <p:nvSpPr>
          <p:cNvPr id="301" name="Google Shape;301;p29"/>
          <p:cNvSpPr/>
          <p:nvPr/>
        </p:nvSpPr>
        <p:spPr>
          <a:xfrm>
            <a:off x="4469814" y="555275"/>
            <a:ext cx="3890557" cy="3804691"/>
          </a:xfrm>
          <a:custGeom>
            <a:rect b="b" l="l" r="r" t="t"/>
            <a:pathLst>
              <a:path extrusionOk="0"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rotWithShape="1">
            <a:blip r:embed="rId4">
              <a:alphaModFix/>
            </a:blip>
            <a:stretch>
              <a:fillRect b="-26816" l="0" r="0" t="-26816"/>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02" name="Google Shape;302;p29"/>
          <p:cNvSpPr txBox="1"/>
          <p:nvPr/>
        </p:nvSpPr>
        <p:spPr>
          <a:xfrm>
            <a:off x="857957" y="1623044"/>
            <a:ext cx="2740500" cy="1169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3800" u="none" cap="none" strike="noStrike">
                <a:solidFill>
                  <a:srgbClr val="FF4F63"/>
                </a:solidFill>
                <a:latin typeface="Paytone One"/>
                <a:ea typeface="Paytone One"/>
                <a:cs typeface="Paytone One"/>
                <a:sym typeface="Paytone One"/>
              </a:rPr>
              <a:t>Opening Message</a:t>
            </a:r>
            <a:endParaRPr sz="700"/>
          </a:p>
        </p:txBody>
      </p:sp>
      <p:sp>
        <p:nvSpPr>
          <p:cNvPr id="303" name="Google Shape;303;p29"/>
          <p:cNvSpPr txBox="1"/>
          <p:nvPr/>
        </p:nvSpPr>
        <p:spPr>
          <a:xfrm>
            <a:off x="857957" y="2956894"/>
            <a:ext cx="33723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800" u="none" cap="none" strike="noStrike">
                <a:solidFill>
                  <a:srgbClr val="000000"/>
                </a:solidFill>
                <a:latin typeface="Nunito Sans"/>
                <a:ea typeface="Nunito Sans"/>
                <a:cs typeface="Nunito Sans"/>
                <a:sym typeface="Nunito Sans"/>
              </a:rPr>
              <a:t>Elaborate on what you want to discuss. </a:t>
            </a:r>
            <a:endParaRPr sz="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488BA"/>
            </a:gs>
            <a:gs pos="100000">
              <a:srgbClr val="94B9FF"/>
            </a:gs>
          </a:gsLst>
          <a:path path="circle">
            <a:fillToRect b="100%" r="100%"/>
          </a:path>
          <a:tileRect l="-100%" t="-100%"/>
        </a:gradFill>
      </p:bgPr>
    </p:bg>
    <p:spTree>
      <p:nvGrpSpPr>
        <p:cNvPr id="307" name="Shape 307"/>
        <p:cNvGrpSpPr/>
        <p:nvPr/>
      </p:nvGrpSpPr>
      <p:grpSpPr>
        <a:xfrm>
          <a:off x="0" y="0"/>
          <a:ext cx="0" cy="0"/>
          <a:chOff x="0" y="0"/>
          <a:chExt cx="0" cy="0"/>
        </a:xfrm>
      </p:grpSpPr>
      <p:grpSp>
        <p:nvGrpSpPr>
          <p:cNvPr id="308" name="Google Shape;308;p30"/>
          <p:cNvGrpSpPr/>
          <p:nvPr/>
        </p:nvGrpSpPr>
        <p:grpSpPr>
          <a:xfrm>
            <a:off x="292415" y="-728513"/>
            <a:ext cx="9116788" cy="6329006"/>
            <a:chOff x="0" y="-679856"/>
            <a:chExt cx="24311435" cy="16877349"/>
          </a:xfrm>
        </p:grpSpPr>
        <p:grpSp>
          <p:nvGrpSpPr>
            <p:cNvPr id="309" name="Google Shape;309;p30"/>
            <p:cNvGrpSpPr/>
            <p:nvPr/>
          </p:nvGrpSpPr>
          <p:grpSpPr>
            <a:xfrm>
              <a:off x="0" y="-679856"/>
              <a:ext cx="24311435" cy="16877349"/>
              <a:chOff x="0" y="-47625"/>
              <a:chExt cx="1703057" cy="1182286"/>
            </a:xfrm>
          </p:grpSpPr>
          <p:sp>
            <p:nvSpPr>
              <p:cNvPr id="310" name="Google Shape;310;p30"/>
              <p:cNvSpPr/>
              <p:nvPr/>
            </p:nvSpPr>
            <p:spPr>
              <a:xfrm>
                <a:off x="0" y="0"/>
                <a:ext cx="1703057" cy="1134661"/>
              </a:xfrm>
              <a:custGeom>
                <a:rect b="b" l="l" r="r" t="t"/>
                <a:pathLst>
                  <a:path extrusionOk="0" h="1134661" w="1703057">
                    <a:moveTo>
                      <a:pt x="0" y="0"/>
                    </a:moveTo>
                    <a:lnTo>
                      <a:pt x="1703057" y="0"/>
                    </a:lnTo>
                    <a:lnTo>
                      <a:pt x="1703057" y="1134661"/>
                    </a:lnTo>
                    <a:lnTo>
                      <a:pt x="0" y="1134661"/>
                    </a:lnTo>
                    <a:close/>
                  </a:path>
                </a:pathLst>
              </a:custGeom>
              <a:solidFill>
                <a:srgbClr val="FFFFFF"/>
              </a:solidFill>
              <a:ln>
                <a:noFill/>
              </a:ln>
            </p:spPr>
          </p:sp>
          <p:sp>
            <p:nvSpPr>
              <p:cNvPr id="311" name="Google Shape;311;p30"/>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12" name="Google Shape;312;p30"/>
            <p:cNvSpPr/>
            <p:nvPr/>
          </p:nvSpPr>
          <p:spPr>
            <a:xfrm>
              <a:off x="0" y="0"/>
              <a:ext cx="24311435" cy="16197493"/>
            </a:xfrm>
            <a:custGeom>
              <a:rect b="b" l="l" r="r" t="t"/>
              <a:pathLst>
                <a:path extrusionOk="0" h="16197493" w="24311435">
                  <a:moveTo>
                    <a:pt x="0" y="0"/>
                  </a:moveTo>
                  <a:lnTo>
                    <a:pt x="24311435" y="0"/>
                  </a:lnTo>
                  <a:lnTo>
                    <a:pt x="24311435" y="16197493"/>
                  </a:lnTo>
                  <a:lnTo>
                    <a:pt x="0" y="16197493"/>
                  </a:lnTo>
                  <a:lnTo>
                    <a:pt x="0" y="0"/>
                  </a:lnTo>
                  <a:close/>
                </a:path>
              </a:pathLst>
            </a:custGeom>
            <a:blipFill rotWithShape="1">
              <a:blip r:embed="rId3">
                <a:alphaModFix amt="14000"/>
              </a:blip>
              <a:stretch>
                <a:fillRect b="0" l="0" r="0" t="0"/>
              </a:stretch>
            </a:blipFill>
            <a:ln>
              <a:noFill/>
            </a:ln>
          </p:spPr>
        </p:sp>
      </p:grpSp>
      <p:sp>
        <p:nvSpPr>
          <p:cNvPr id="313" name="Google Shape;313;p30"/>
          <p:cNvSpPr/>
          <p:nvPr/>
        </p:nvSpPr>
        <p:spPr>
          <a:xfrm>
            <a:off x="5227095" y="1079961"/>
            <a:ext cx="3735420" cy="3652978"/>
          </a:xfrm>
          <a:custGeom>
            <a:rect b="b" l="l" r="r" t="t"/>
            <a:pathLst>
              <a:path extrusionOk="0"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rotWithShape="1">
            <a:blip r:embed="rId4">
              <a:alphaModFix/>
            </a:blip>
            <a:stretch>
              <a:fillRect b="0" l="-23270" r="-23270" t="0"/>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4" name="Google Shape;314;p30"/>
          <p:cNvSpPr/>
          <p:nvPr/>
        </p:nvSpPr>
        <p:spPr>
          <a:xfrm>
            <a:off x="462817" y="1995671"/>
            <a:ext cx="2058815" cy="1693375"/>
          </a:xfrm>
          <a:custGeom>
            <a:rect b="b" l="l" r="r" t="t"/>
            <a:pathLst>
              <a:path extrusionOk="0" h="3386751" w="4117630">
                <a:moveTo>
                  <a:pt x="0" y="0"/>
                </a:moveTo>
                <a:lnTo>
                  <a:pt x="4117630" y="0"/>
                </a:lnTo>
                <a:lnTo>
                  <a:pt x="4117630" y="3386751"/>
                </a:lnTo>
                <a:lnTo>
                  <a:pt x="0" y="3386751"/>
                </a:lnTo>
                <a:lnTo>
                  <a:pt x="0" y="0"/>
                </a:lnTo>
                <a:close/>
              </a:path>
            </a:pathLst>
          </a:custGeom>
          <a:blipFill rotWithShape="1">
            <a:blip r:embed="rId5">
              <a:alphaModFix/>
            </a:blip>
            <a:stretch>
              <a:fillRect b="0" l="0" r="0" t="0"/>
            </a:stretch>
          </a:blipFill>
          <a:ln>
            <a:noFill/>
          </a:ln>
        </p:spPr>
      </p:sp>
      <p:sp>
        <p:nvSpPr>
          <p:cNvPr id="315" name="Google Shape;315;p30"/>
          <p:cNvSpPr/>
          <p:nvPr/>
        </p:nvSpPr>
        <p:spPr>
          <a:xfrm rot="-290532">
            <a:off x="3100484" y="1911799"/>
            <a:ext cx="2058815" cy="1693375"/>
          </a:xfrm>
          <a:custGeom>
            <a:rect b="b" l="l" r="r" t="t"/>
            <a:pathLst>
              <a:path extrusionOk="0" h="3386751" w="4117630">
                <a:moveTo>
                  <a:pt x="0" y="0"/>
                </a:moveTo>
                <a:lnTo>
                  <a:pt x="4117630" y="0"/>
                </a:lnTo>
                <a:lnTo>
                  <a:pt x="4117630" y="3386751"/>
                </a:lnTo>
                <a:lnTo>
                  <a:pt x="0" y="3386751"/>
                </a:lnTo>
                <a:lnTo>
                  <a:pt x="0" y="0"/>
                </a:lnTo>
                <a:close/>
              </a:path>
            </a:pathLst>
          </a:custGeom>
          <a:blipFill rotWithShape="1">
            <a:blip r:embed="rId6">
              <a:alphaModFix/>
            </a:blip>
            <a:stretch>
              <a:fillRect b="0" l="0" r="0" t="0"/>
            </a:stretch>
          </a:blipFill>
          <a:ln>
            <a:noFill/>
          </a:ln>
        </p:spPr>
      </p:sp>
      <p:sp>
        <p:nvSpPr>
          <p:cNvPr id="316" name="Google Shape;316;p30"/>
          <p:cNvSpPr/>
          <p:nvPr/>
        </p:nvSpPr>
        <p:spPr>
          <a:xfrm rot="-255888">
            <a:off x="522931" y="3634447"/>
            <a:ext cx="2058815" cy="1693376"/>
          </a:xfrm>
          <a:custGeom>
            <a:rect b="b" l="l" r="r" t="t"/>
            <a:pathLst>
              <a:path extrusionOk="0" h="3386751" w="4117630">
                <a:moveTo>
                  <a:pt x="0" y="0"/>
                </a:moveTo>
                <a:lnTo>
                  <a:pt x="4117630" y="0"/>
                </a:lnTo>
                <a:lnTo>
                  <a:pt x="4117630" y="3386751"/>
                </a:lnTo>
                <a:lnTo>
                  <a:pt x="0" y="3386751"/>
                </a:lnTo>
                <a:lnTo>
                  <a:pt x="0" y="0"/>
                </a:lnTo>
                <a:close/>
              </a:path>
            </a:pathLst>
          </a:custGeom>
          <a:blipFill rotWithShape="1">
            <a:blip r:embed="rId7">
              <a:alphaModFix/>
            </a:blip>
            <a:stretch>
              <a:fillRect b="0" l="0" r="0" t="0"/>
            </a:stretch>
          </a:blipFill>
          <a:ln>
            <a:noFill/>
          </a:ln>
        </p:spPr>
      </p:sp>
      <p:sp>
        <p:nvSpPr>
          <p:cNvPr id="317" name="Google Shape;317;p30"/>
          <p:cNvSpPr/>
          <p:nvPr/>
        </p:nvSpPr>
        <p:spPr>
          <a:xfrm rot="168248">
            <a:off x="3059370" y="3567404"/>
            <a:ext cx="2058815" cy="1693376"/>
          </a:xfrm>
          <a:custGeom>
            <a:rect b="b" l="l" r="r" t="t"/>
            <a:pathLst>
              <a:path extrusionOk="0" h="3386751" w="4117630">
                <a:moveTo>
                  <a:pt x="0" y="0"/>
                </a:moveTo>
                <a:lnTo>
                  <a:pt x="4117630" y="0"/>
                </a:lnTo>
                <a:lnTo>
                  <a:pt x="4117630" y="3386751"/>
                </a:lnTo>
                <a:lnTo>
                  <a:pt x="0" y="3386751"/>
                </a:lnTo>
                <a:lnTo>
                  <a:pt x="0" y="0"/>
                </a:lnTo>
                <a:close/>
              </a:path>
            </a:pathLst>
          </a:custGeom>
          <a:blipFill rotWithShape="1">
            <a:blip r:embed="rId8">
              <a:alphaModFix/>
            </a:blip>
            <a:stretch>
              <a:fillRect b="0" l="0" r="0" t="0"/>
            </a:stretch>
          </a:blipFill>
          <a:ln>
            <a:noFill/>
          </a:ln>
        </p:spPr>
      </p:sp>
      <p:sp>
        <p:nvSpPr>
          <p:cNvPr id="318" name="Google Shape;318;p30"/>
          <p:cNvSpPr/>
          <p:nvPr/>
        </p:nvSpPr>
        <p:spPr>
          <a:xfrm>
            <a:off x="8151653" y="-786105"/>
            <a:ext cx="1613874" cy="3132950"/>
          </a:xfrm>
          <a:custGeom>
            <a:rect b="b" l="l" r="r" t="t"/>
            <a:pathLst>
              <a:path extrusionOk="0" h="6265900" w="3227747">
                <a:moveTo>
                  <a:pt x="0" y="0"/>
                </a:moveTo>
                <a:lnTo>
                  <a:pt x="3227747" y="0"/>
                </a:lnTo>
                <a:lnTo>
                  <a:pt x="3227747" y="6265900"/>
                </a:lnTo>
                <a:lnTo>
                  <a:pt x="0" y="6265900"/>
                </a:lnTo>
                <a:lnTo>
                  <a:pt x="0" y="0"/>
                </a:lnTo>
                <a:close/>
              </a:path>
            </a:pathLst>
          </a:custGeom>
          <a:blipFill rotWithShape="1">
            <a:blip r:embed="rId9">
              <a:alphaModFix/>
            </a:blip>
            <a:stretch>
              <a:fillRect b="0" l="0" r="0" t="0"/>
            </a:stretch>
          </a:blipFill>
          <a:ln>
            <a:noFill/>
          </a:ln>
        </p:spPr>
      </p:sp>
      <p:sp>
        <p:nvSpPr>
          <p:cNvPr id="319" name="Google Shape;319;p30"/>
          <p:cNvSpPr txBox="1"/>
          <p:nvPr/>
        </p:nvSpPr>
        <p:spPr>
          <a:xfrm>
            <a:off x="514350" y="2393153"/>
            <a:ext cx="1935376" cy="24288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600" u="none" cap="none" strike="noStrike">
                <a:solidFill>
                  <a:srgbClr val="186AB4"/>
                </a:solidFill>
                <a:latin typeface="Nunito Sans"/>
                <a:ea typeface="Nunito Sans"/>
                <a:cs typeface="Nunito Sans"/>
                <a:sym typeface="Nunito Sans"/>
              </a:rPr>
              <a:t>Topic One</a:t>
            </a:r>
            <a:endParaRPr sz="700"/>
          </a:p>
        </p:txBody>
      </p:sp>
      <p:sp>
        <p:nvSpPr>
          <p:cNvPr id="320" name="Google Shape;320;p30"/>
          <p:cNvSpPr txBox="1"/>
          <p:nvPr/>
        </p:nvSpPr>
        <p:spPr>
          <a:xfrm>
            <a:off x="3141997" y="2393153"/>
            <a:ext cx="2016377" cy="24288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600" u="none" cap="none" strike="noStrike">
                <a:solidFill>
                  <a:srgbClr val="186AB4"/>
                </a:solidFill>
                <a:latin typeface="Nunito Sans"/>
                <a:ea typeface="Nunito Sans"/>
                <a:cs typeface="Nunito Sans"/>
                <a:sym typeface="Nunito Sans"/>
              </a:rPr>
              <a:t>Topic Two</a:t>
            </a:r>
            <a:endParaRPr sz="700"/>
          </a:p>
        </p:txBody>
      </p:sp>
      <p:sp>
        <p:nvSpPr>
          <p:cNvPr id="321" name="Google Shape;321;p30"/>
          <p:cNvSpPr txBox="1"/>
          <p:nvPr/>
        </p:nvSpPr>
        <p:spPr>
          <a:xfrm>
            <a:off x="514350" y="3889751"/>
            <a:ext cx="1935376" cy="24288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600" u="none" cap="none" strike="noStrike">
                <a:solidFill>
                  <a:srgbClr val="186AB4"/>
                </a:solidFill>
                <a:latin typeface="Nunito Sans"/>
                <a:ea typeface="Nunito Sans"/>
                <a:cs typeface="Nunito Sans"/>
                <a:sym typeface="Nunito Sans"/>
              </a:rPr>
              <a:t>Topic Three</a:t>
            </a:r>
            <a:endParaRPr sz="700"/>
          </a:p>
        </p:txBody>
      </p:sp>
      <p:sp>
        <p:nvSpPr>
          <p:cNvPr id="322" name="Google Shape;322;p30"/>
          <p:cNvSpPr txBox="1"/>
          <p:nvPr/>
        </p:nvSpPr>
        <p:spPr>
          <a:xfrm>
            <a:off x="3141997" y="3889751"/>
            <a:ext cx="2016377" cy="24288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600" u="none" cap="none" strike="noStrike">
                <a:solidFill>
                  <a:srgbClr val="186AB4"/>
                </a:solidFill>
                <a:latin typeface="Nunito Sans"/>
                <a:ea typeface="Nunito Sans"/>
                <a:cs typeface="Nunito Sans"/>
                <a:sym typeface="Nunito Sans"/>
              </a:rPr>
              <a:t>Topic Four</a:t>
            </a:r>
            <a:endParaRPr sz="700"/>
          </a:p>
        </p:txBody>
      </p:sp>
      <p:sp>
        <p:nvSpPr>
          <p:cNvPr id="323" name="Google Shape;323;p30"/>
          <p:cNvSpPr txBox="1"/>
          <p:nvPr/>
        </p:nvSpPr>
        <p:spPr>
          <a:xfrm>
            <a:off x="708446" y="2738694"/>
            <a:ext cx="15471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Nunito Sans"/>
                <a:ea typeface="Nunito Sans"/>
                <a:cs typeface="Nunito Sans"/>
                <a:sym typeface="Nunito Sans"/>
              </a:rPr>
              <a:t>Elaborate on what you want to discuss. </a:t>
            </a:r>
            <a:endParaRPr sz="700"/>
          </a:p>
        </p:txBody>
      </p:sp>
      <p:sp>
        <p:nvSpPr>
          <p:cNvPr id="324" name="Google Shape;324;p30"/>
          <p:cNvSpPr txBox="1"/>
          <p:nvPr/>
        </p:nvSpPr>
        <p:spPr>
          <a:xfrm>
            <a:off x="3410746" y="2738694"/>
            <a:ext cx="13980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Nunito Sans"/>
                <a:ea typeface="Nunito Sans"/>
                <a:cs typeface="Nunito Sans"/>
                <a:sym typeface="Nunito Sans"/>
              </a:rPr>
              <a:t>Elaborate on what you want to discuss. </a:t>
            </a:r>
            <a:endParaRPr sz="700"/>
          </a:p>
        </p:txBody>
      </p:sp>
      <p:sp>
        <p:nvSpPr>
          <p:cNvPr id="325" name="Google Shape;325;p30"/>
          <p:cNvSpPr txBox="1"/>
          <p:nvPr/>
        </p:nvSpPr>
        <p:spPr>
          <a:xfrm>
            <a:off x="760704" y="4235292"/>
            <a:ext cx="14973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Nunito Sans"/>
                <a:ea typeface="Nunito Sans"/>
                <a:cs typeface="Nunito Sans"/>
                <a:sym typeface="Nunito Sans"/>
              </a:rPr>
              <a:t>Elaborate on what you want to discuss. </a:t>
            </a:r>
            <a:endParaRPr sz="700"/>
          </a:p>
        </p:txBody>
      </p:sp>
      <p:sp>
        <p:nvSpPr>
          <p:cNvPr id="326" name="Google Shape;326;p30"/>
          <p:cNvSpPr txBox="1"/>
          <p:nvPr/>
        </p:nvSpPr>
        <p:spPr>
          <a:xfrm>
            <a:off x="3268906" y="4235292"/>
            <a:ext cx="17361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Nunito Sans"/>
                <a:ea typeface="Nunito Sans"/>
                <a:cs typeface="Nunito Sans"/>
                <a:sym typeface="Nunito Sans"/>
              </a:rPr>
              <a:t>Elaborate on what you want to discuss. </a:t>
            </a:r>
            <a:endParaRPr sz="700"/>
          </a:p>
        </p:txBody>
      </p:sp>
      <p:sp>
        <p:nvSpPr>
          <p:cNvPr id="327" name="Google Shape;327;p30"/>
          <p:cNvSpPr/>
          <p:nvPr/>
        </p:nvSpPr>
        <p:spPr>
          <a:xfrm rot="-2184364">
            <a:off x="-726813" y="669479"/>
            <a:ext cx="2379260" cy="832741"/>
          </a:xfrm>
          <a:custGeom>
            <a:rect b="b" l="l" r="r" t="t"/>
            <a:pathLst>
              <a:path extrusionOk="0" h="1665482" w="4758519">
                <a:moveTo>
                  <a:pt x="0" y="0"/>
                </a:moveTo>
                <a:lnTo>
                  <a:pt x="4758519" y="0"/>
                </a:lnTo>
                <a:lnTo>
                  <a:pt x="4758519" y="1665482"/>
                </a:lnTo>
                <a:lnTo>
                  <a:pt x="0" y="1665482"/>
                </a:lnTo>
                <a:lnTo>
                  <a:pt x="0" y="0"/>
                </a:lnTo>
                <a:close/>
              </a:path>
            </a:pathLst>
          </a:custGeom>
          <a:blipFill rotWithShape="1">
            <a:blip r:embed="rId10">
              <a:alphaModFix/>
            </a:blip>
            <a:stretch>
              <a:fillRect b="0" l="0" r="0" t="0"/>
            </a:stretch>
          </a:blipFill>
          <a:ln>
            <a:noFill/>
          </a:ln>
        </p:spPr>
      </p:sp>
      <p:sp>
        <p:nvSpPr>
          <p:cNvPr id="328" name="Google Shape;328;p30"/>
          <p:cNvSpPr txBox="1"/>
          <p:nvPr/>
        </p:nvSpPr>
        <p:spPr>
          <a:xfrm>
            <a:off x="1038694" y="387593"/>
            <a:ext cx="3595200" cy="1169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3800" u="none" cap="none" strike="noStrike">
                <a:solidFill>
                  <a:srgbClr val="FF4F63"/>
                </a:solidFill>
                <a:latin typeface="Paytone One"/>
                <a:ea typeface="Paytone One"/>
                <a:cs typeface="Paytone One"/>
                <a:sym typeface="Paytone One"/>
              </a:rPr>
              <a:t>Achievements This Year </a:t>
            </a:r>
            <a:endParaRPr sz="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488BA"/>
            </a:gs>
            <a:gs pos="100000">
              <a:srgbClr val="94B9FF"/>
            </a:gs>
          </a:gsLst>
          <a:path path="circle">
            <a:fillToRect b="100%" r="100%"/>
          </a:path>
          <a:tileRect l="-100%" t="-100%"/>
        </a:gradFill>
      </p:bgPr>
    </p:bg>
    <p:spTree>
      <p:nvGrpSpPr>
        <p:cNvPr id="332" name="Shape 332"/>
        <p:cNvGrpSpPr/>
        <p:nvPr/>
      </p:nvGrpSpPr>
      <p:grpSpPr>
        <a:xfrm>
          <a:off x="0" y="0"/>
          <a:ext cx="0" cy="0"/>
          <a:chOff x="0" y="0"/>
          <a:chExt cx="0" cy="0"/>
        </a:xfrm>
      </p:grpSpPr>
      <p:grpSp>
        <p:nvGrpSpPr>
          <p:cNvPr id="333" name="Google Shape;333;p31"/>
          <p:cNvGrpSpPr/>
          <p:nvPr/>
        </p:nvGrpSpPr>
        <p:grpSpPr>
          <a:xfrm rot="-77319">
            <a:off x="289724" y="-346663"/>
            <a:ext cx="8559171" cy="5941900"/>
            <a:chOff x="0" y="-638273"/>
            <a:chExt cx="22824455" cy="15845066"/>
          </a:xfrm>
        </p:grpSpPr>
        <p:grpSp>
          <p:nvGrpSpPr>
            <p:cNvPr id="334" name="Google Shape;334;p31"/>
            <p:cNvGrpSpPr/>
            <p:nvPr/>
          </p:nvGrpSpPr>
          <p:grpSpPr>
            <a:xfrm>
              <a:off x="0" y="-638273"/>
              <a:ext cx="22824455" cy="15845066"/>
              <a:chOff x="0" y="-47625"/>
              <a:chExt cx="1703057" cy="1182286"/>
            </a:xfrm>
          </p:grpSpPr>
          <p:sp>
            <p:nvSpPr>
              <p:cNvPr id="335" name="Google Shape;335;p31"/>
              <p:cNvSpPr/>
              <p:nvPr/>
            </p:nvSpPr>
            <p:spPr>
              <a:xfrm>
                <a:off x="0" y="0"/>
                <a:ext cx="1703057" cy="1134661"/>
              </a:xfrm>
              <a:custGeom>
                <a:rect b="b" l="l" r="r" t="t"/>
                <a:pathLst>
                  <a:path extrusionOk="0" h="1134661" w="1703057">
                    <a:moveTo>
                      <a:pt x="0" y="0"/>
                    </a:moveTo>
                    <a:lnTo>
                      <a:pt x="1703057" y="0"/>
                    </a:lnTo>
                    <a:lnTo>
                      <a:pt x="1703057" y="1134661"/>
                    </a:lnTo>
                    <a:lnTo>
                      <a:pt x="0" y="1134661"/>
                    </a:lnTo>
                    <a:close/>
                  </a:path>
                </a:pathLst>
              </a:custGeom>
              <a:solidFill>
                <a:srgbClr val="FFFFFF"/>
              </a:solidFill>
              <a:ln>
                <a:noFill/>
              </a:ln>
            </p:spPr>
          </p:sp>
          <p:sp>
            <p:nvSpPr>
              <p:cNvPr id="336" name="Google Shape;336;p31"/>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37" name="Google Shape;337;p31"/>
            <p:cNvSpPr/>
            <p:nvPr/>
          </p:nvSpPr>
          <p:spPr>
            <a:xfrm>
              <a:off x="0" y="0"/>
              <a:ext cx="22824455" cy="15206793"/>
            </a:xfrm>
            <a:custGeom>
              <a:rect b="b" l="l" r="r" t="t"/>
              <a:pathLst>
                <a:path extrusionOk="0" h="15206793" w="22824455">
                  <a:moveTo>
                    <a:pt x="0" y="0"/>
                  </a:moveTo>
                  <a:lnTo>
                    <a:pt x="22824455" y="0"/>
                  </a:lnTo>
                  <a:lnTo>
                    <a:pt x="22824455" y="15206793"/>
                  </a:lnTo>
                  <a:lnTo>
                    <a:pt x="0" y="15206793"/>
                  </a:lnTo>
                  <a:lnTo>
                    <a:pt x="0" y="0"/>
                  </a:lnTo>
                  <a:close/>
                </a:path>
              </a:pathLst>
            </a:custGeom>
            <a:blipFill rotWithShape="1">
              <a:blip r:embed="rId3">
                <a:alphaModFix amt="14000"/>
              </a:blip>
              <a:stretch>
                <a:fillRect b="0" l="0" r="0" t="0"/>
              </a:stretch>
            </a:blipFill>
            <a:ln>
              <a:noFill/>
            </a:ln>
          </p:spPr>
        </p:sp>
      </p:grpSp>
      <p:sp>
        <p:nvSpPr>
          <p:cNvPr id="338" name="Google Shape;338;p31"/>
          <p:cNvSpPr txBox="1"/>
          <p:nvPr/>
        </p:nvSpPr>
        <p:spPr>
          <a:xfrm>
            <a:off x="514350" y="509588"/>
            <a:ext cx="8115300" cy="671513"/>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 sz="4400" u="none" cap="none" strike="noStrike">
                <a:solidFill>
                  <a:srgbClr val="FF4F63"/>
                </a:solidFill>
                <a:latin typeface="Paytone One"/>
                <a:ea typeface="Paytone One"/>
                <a:cs typeface="Paytone One"/>
                <a:sym typeface="Paytone One"/>
              </a:rPr>
              <a:t>Add a Timeline Page</a:t>
            </a:r>
            <a:endParaRPr sz="700"/>
          </a:p>
        </p:txBody>
      </p:sp>
      <p:grpSp>
        <p:nvGrpSpPr>
          <p:cNvPr id="339" name="Google Shape;339;p31"/>
          <p:cNvGrpSpPr/>
          <p:nvPr/>
        </p:nvGrpSpPr>
        <p:grpSpPr>
          <a:xfrm>
            <a:off x="1664695" y="1677759"/>
            <a:ext cx="1923947" cy="1615378"/>
            <a:chOff x="0" y="-38100"/>
            <a:chExt cx="1013437" cy="850900"/>
          </a:xfrm>
        </p:grpSpPr>
        <p:sp>
          <p:nvSpPr>
            <p:cNvPr id="340" name="Google Shape;340;p31"/>
            <p:cNvSpPr/>
            <p:nvPr/>
          </p:nvSpPr>
          <p:spPr>
            <a:xfrm>
              <a:off x="0" y="0"/>
              <a:ext cx="1013437" cy="239411"/>
            </a:xfrm>
            <a:custGeom>
              <a:rect b="b" l="l" r="r" t="t"/>
              <a:pathLst>
                <a:path extrusionOk="0" h="239411" w="1013437">
                  <a:moveTo>
                    <a:pt x="0" y="0"/>
                  </a:moveTo>
                  <a:lnTo>
                    <a:pt x="1013437" y="0"/>
                  </a:lnTo>
                  <a:lnTo>
                    <a:pt x="1013437" y="239411"/>
                  </a:lnTo>
                  <a:lnTo>
                    <a:pt x="0" y="239411"/>
                  </a:lnTo>
                  <a:close/>
                </a:path>
              </a:pathLst>
            </a:custGeom>
            <a:solidFill>
              <a:srgbClr val="FABB17"/>
            </a:solidFill>
            <a:ln>
              <a:noFill/>
            </a:ln>
          </p:spPr>
        </p:sp>
        <p:sp>
          <p:nvSpPr>
            <p:cNvPr id="341" name="Google Shape;341;p3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42" name="Google Shape;342;p31"/>
          <p:cNvGrpSpPr/>
          <p:nvPr/>
        </p:nvGrpSpPr>
        <p:grpSpPr>
          <a:xfrm>
            <a:off x="1664695" y="3308201"/>
            <a:ext cx="1923947" cy="1615378"/>
            <a:chOff x="0" y="-38100"/>
            <a:chExt cx="1013437" cy="850900"/>
          </a:xfrm>
        </p:grpSpPr>
        <p:sp>
          <p:nvSpPr>
            <p:cNvPr id="343" name="Google Shape;343;p31"/>
            <p:cNvSpPr/>
            <p:nvPr/>
          </p:nvSpPr>
          <p:spPr>
            <a:xfrm>
              <a:off x="0" y="0"/>
              <a:ext cx="1013437" cy="239411"/>
            </a:xfrm>
            <a:custGeom>
              <a:rect b="b" l="l" r="r" t="t"/>
              <a:pathLst>
                <a:path extrusionOk="0" h="239411" w="1013437">
                  <a:moveTo>
                    <a:pt x="0" y="0"/>
                  </a:moveTo>
                  <a:lnTo>
                    <a:pt x="1013437" y="0"/>
                  </a:lnTo>
                  <a:lnTo>
                    <a:pt x="1013437" y="239411"/>
                  </a:lnTo>
                  <a:lnTo>
                    <a:pt x="0" y="239411"/>
                  </a:lnTo>
                  <a:close/>
                </a:path>
              </a:pathLst>
            </a:custGeom>
            <a:solidFill>
              <a:srgbClr val="5186CD"/>
            </a:solidFill>
            <a:ln>
              <a:noFill/>
            </a:ln>
          </p:spPr>
        </p:sp>
        <p:sp>
          <p:nvSpPr>
            <p:cNvPr id="344" name="Google Shape;344;p3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45" name="Google Shape;345;p31"/>
          <p:cNvGrpSpPr/>
          <p:nvPr/>
        </p:nvGrpSpPr>
        <p:grpSpPr>
          <a:xfrm>
            <a:off x="5555358" y="3308201"/>
            <a:ext cx="1923947" cy="1615378"/>
            <a:chOff x="0" y="-38100"/>
            <a:chExt cx="1013437" cy="850900"/>
          </a:xfrm>
        </p:grpSpPr>
        <p:sp>
          <p:nvSpPr>
            <p:cNvPr id="346" name="Google Shape;346;p31"/>
            <p:cNvSpPr/>
            <p:nvPr/>
          </p:nvSpPr>
          <p:spPr>
            <a:xfrm>
              <a:off x="0" y="0"/>
              <a:ext cx="1013437" cy="239411"/>
            </a:xfrm>
            <a:custGeom>
              <a:rect b="b" l="l" r="r" t="t"/>
              <a:pathLst>
                <a:path extrusionOk="0" h="239411" w="1013437">
                  <a:moveTo>
                    <a:pt x="0" y="0"/>
                  </a:moveTo>
                  <a:lnTo>
                    <a:pt x="1013437" y="0"/>
                  </a:lnTo>
                  <a:lnTo>
                    <a:pt x="1013437" y="239411"/>
                  </a:lnTo>
                  <a:lnTo>
                    <a:pt x="0" y="239411"/>
                  </a:lnTo>
                  <a:close/>
                </a:path>
              </a:pathLst>
            </a:custGeom>
            <a:solidFill>
              <a:srgbClr val="FF4F63"/>
            </a:solidFill>
            <a:ln>
              <a:noFill/>
            </a:ln>
          </p:spPr>
        </p:sp>
        <p:sp>
          <p:nvSpPr>
            <p:cNvPr id="347" name="Google Shape;347;p3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48" name="Google Shape;348;p31"/>
          <p:cNvGrpSpPr/>
          <p:nvPr/>
        </p:nvGrpSpPr>
        <p:grpSpPr>
          <a:xfrm>
            <a:off x="5555358" y="1677759"/>
            <a:ext cx="1923947" cy="1615378"/>
            <a:chOff x="0" y="-38100"/>
            <a:chExt cx="1013437" cy="850900"/>
          </a:xfrm>
        </p:grpSpPr>
        <p:sp>
          <p:nvSpPr>
            <p:cNvPr id="349" name="Google Shape;349;p31"/>
            <p:cNvSpPr/>
            <p:nvPr/>
          </p:nvSpPr>
          <p:spPr>
            <a:xfrm>
              <a:off x="0" y="0"/>
              <a:ext cx="1013437" cy="239411"/>
            </a:xfrm>
            <a:custGeom>
              <a:rect b="b" l="l" r="r" t="t"/>
              <a:pathLst>
                <a:path extrusionOk="0" h="239411" w="1013437">
                  <a:moveTo>
                    <a:pt x="0" y="0"/>
                  </a:moveTo>
                  <a:lnTo>
                    <a:pt x="1013437" y="0"/>
                  </a:lnTo>
                  <a:lnTo>
                    <a:pt x="1013437" y="239411"/>
                  </a:lnTo>
                  <a:lnTo>
                    <a:pt x="0" y="239411"/>
                  </a:lnTo>
                  <a:close/>
                </a:path>
              </a:pathLst>
            </a:custGeom>
            <a:solidFill>
              <a:srgbClr val="D3CD46"/>
            </a:solidFill>
            <a:ln>
              <a:noFill/>
            </a:ln>
          </p:spPr>
        </p:sp>
        <p:sp>
          <p:nvSpPr>
            <p:cNvPr id="350" name="Google Shape;350;p31"/>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51" name="Google Shape;351;p31"/>
          <p:cNvSpPr/>
          <p:nvPr/>
        </p:nvSpPr>
        <p:spPr>
          <a:xfrm>
            <a:off x="7978477" y="-67139"/>
            <a:ext cx="1412476" cy="1412476"/>
          </a:xfrm>
          <a:custGeom>
            <a:rect b="b" l="l" r="r" t="t"/>
            <a:pathLst>
              <a:path extrusionOk="0" h="2824951" w="2824951">
                <a:moveTo>
                  <a:pt x="0" y="0"/>
                </a:moveTo>
                <a:lnTo>
                  <a:pt x="2824951" y="0"/>
                </a:lnTo>
                <a:lnTo>
                  <a:pt x="2824951" y="2824951"/>
                </a:lnTo>
                <a:lnTo>
                  <a:pt x="0" y="2824951"/>
                </a:lnTo>
                <a:lnTo>
                  <a:pt x="0" y="0"/>
                </a:lnTo>
                <a:close/>
              </a:path>
            </a:pathLst>
          </a:custGeom>
          <a:blipFill rotWithShape="1">
            <a:blip r:embed="rId4">
              <a:alphaModFix/>
            </a:blip>
            <a:stretch>
              <a:fillRect b="0" l="0" r="0" t="0"/>
            </a:stretch>
          </a:blipFill>
          <a:ln>
            <a:noFill/>
          </a:ln>
        </p:spPr>
      </p:sp>
      <p:sp>
        <p:nvSpPr>
          <p:cNvPr id="352" name="Google Shape;352;p31"/>
          <p:cNvSpPr/>
          <p:nvPr/>
        </p:nvSpPr>
        <p:spPr>
          <a:xfrm rot="1264752">
            <a:off x="-69695" y="3309238"/>
            <a:ext cx="2466344" cy="1973075"/>
          </a:xfrm>
          <a:custGeom>
            <a:rect b="b" l="l" r="r" t="t"/>
            <a:pathLst>
              <a:path extrusionOk="0" h="3946149" w="4932687">
                <a:moveTo>
                  <a:pt x="0" y="0"/>
                </a:moveTo>
                <a:lnTo>
                  <a:pt x="4932687" y="0"/>
                </a:lnTo>
                <a:lnTo>
                  <a:pt x="4932687" y="3946150"/>
                </a:lnTo>
                <a:lnTo>
                  <a:pt x="0" y="3946150"/>
                </a:lnTo>
                <a:lnTo>
                  <a:pt x="0" y="0"/>
                </a:lnTo>
                <a:close/>
              </a:path>
            </a:pathLst>
          </a:custGeom>
          <a:blipFill rotWithShape="1">
            <a:blip r:embed="rId5">
              <a:alphaModFix/>
            </a:blip>
            <a:stretch>
              <a:fillRect b="0" l="0" r="0" t="0"/>
            </a:stretch>
          </a:blipFill>
          <a:ln>
            <a:noFill/>
          </a:ln>
        </p:spPr>
      </p:sp>
      <p:sp>
        <p:nvSpPr>
          <p:cNvPr id="353" name="Google Shape;353;p31"/>
          <p:cNvSpPr/>
          <p:nvPr/>
        </p:nvSpPr>
        <p:spPr>
          <a:xfrm rot="-2177374">
            <a:off x="7667172" y="3565297"/>
            <a:ext cx="1301501" cy="1537963"/>
          </a:xfrm>
          <a:custGeom>
            <a:rect b="b" l="l" r="r" t="t"/>
            <a:pathLst>
              <a:path extrusionOk="0" h="3075925" w="2603002">
                <a:moveTo>
                  <a:pt x="0" y="0"/>
                </a:moveTo>
                <a:lnTo>
                  <a:pt x="2603002" y="0"/>
                </a:lnTo>
                <a:lnTo>
                  <a:pt x="2603002" y="3075925"/>
                </a:lnTo>
                <a:lnTo>
                  <a:pt x="0" y="3075925"/>
                </a:lnTo>
                <a:lnTo>
                  <a:pt x="0" y="0"/>
                </a:lnTo>
                <a:close/>
              </a:path>
            </a:pathLst>
          </a:custGeom>
          <a:blipFill rotWithShape="1">
            <a:blip r:embed="rId6">
              <a:alphaModFix/>
            </a:blip>
            <a:stretch>
              <a:fillRect b="0" l="0" r="0" t="0"/>
            </a:stretch>
          </a:blipFill>
          <a:ln>
            <a:noFill/>
          </a:ln>
        </p:spPr>
      </p:sp>
      <p:sp>
        <p:nvSpPr>
          <p:cNvPr id="354" name="Google Shape;354;p31"/>
          <p:cNvSpPr/>
          <p:nvPr/>
        </p:nvSpPr>
        <p:spPr>
          <a:xfrm>
            <a:off x="-179414" y="534129"/>
            <a:ext cx="1632619" cy="1622415"/>
          </a:xfrm>
          <a:custGeom>
            <a:rect b="b" l="l" r="r" t="t"/>
            <a:pathLst>
              <a:path extrusionOk="0" h="3244830" w="3265238">
                <a:moveTo>
                  <a:pt x="0" y="0"/>
                </a:moveTo>
                <a:lnTo>
                  <a:pt x="3265238" y="0"/>
                </a:lnTo>
                <a:lnTo>
                  <a:pt x="3265238" y="3244830"/>
                </a:lnTo>
                <a:lnTo>
                  <a:pt x="0" y="3244830"/>
                </a:lnTo>
                <a:lnTo>
                  <a:pt x="0" y="0"/>
                </a:lnTo>
                <a:close/>
              </a:path>
            </a:pathLst>
          </a:custGeom>
          <a:blipFill rotWithShape="1">
            <a:blip r:embed="rId7">
              <a:alphaModFix/>
            </a:blip>
            <a:stretch>
              <a:fillRect b="0" l="0" r="0" t="0"/>
            </a:stretch>
          </a:blipFill>
          <a:ln>
            <a:noFill/>
          </a:ln>
        </p:spPr>
      </p:sp>
      <p:sp>
        <p:nvSpPr>
          <p:cNvPr id="355" name="Google Shape;355;p31"/>
          <p:cNvSpPr/>
          <p:nvPr/>
        </p:nvSpPr>
        <p:spPr>
          <a:xfrm rot="-2512698">
            <a:off x="3969419" y="3902881"/>
            <a:ext cx="1386976" cy="1314159"/>
          </a:xfrm>
          <a:custGeom>
            <a:rect b="b" l="l" r="r" t="t"/>
            <a:pathLst>
              <a:path extrusionOk="0" h="2628318" w="2773951">
                <a:moveTo>
                  <a:pt x="0" y="0"/>
                </a:moveTo>
                <a:lnTo>
                  <a:pt x="2773951" y="0"/>
                </a:lnTo>
                <a:lnTo>
                  <a:pt x="2773951" y="2628318"/>
                </a:lnTo>
                <a:lnTo>
                  <a:pt x="0" y="2628318"/>
                </a:lnTo>
                <a:lnTo>
                  <a:pt x="0" y="0"/>
                </a:lnTo>
                <a:close/>
              </a:path>
            </a:pathLst>
          </a:custGeom>
          <a:blipFill rotWithShape="1">
            <a:blip r:embed="rId8">
              <a:alphaModFix/>
            </a:blip>
            <a:stretch>
              <a:fillRect b="0" l="0" r="0" t="0"/>
            </a:stretch>
          </a:blipFill>
          <a:ln>
            <a:noFill/>
          </a:ln>
        </p:spPr>
      </p:sp>
      <p:sp>
        <p:nvSpPr>
          <p:cNvPr id="356" name="Google Shape;356;p31"/>
          <p:cNvSpPr txBox="1"/>
          <p:nvPr/>
        </p:nvSpPr>
        <p:spPr>
          <a:xfrm>
            <a:off x="1785437" y="1869114"/>
            <a:ext cx="1682462" cy="24288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600" u="none" cap="none" strike="noStrike">
                <a:solidFill>
                  <a:srgbClr val="FFFFFF"/>
                </a:solidFill>
                <a:latin typeface="Nunito Sans"/>
                <a:ea typeface="Nunito Sans"/>
                <a:cs typeface="Nunito Sans"/>
                <a:sym typeface="Nunito Sans"/>
              </a:rPr>
              <a:t>Add a main point</a:t>
            </a:r>
            <a:endParaRPr sz="700"/>
          </a:p>
        </p:txBody>
      </p:sp>
      <p:sp>
        <p:nvSpPr>
          <p:cNvPr id="357" name="Google Shape;357;p31"/>
          <p:cNvSpPr txBox="1"/>
          <p:nvPr/>
        </p:nvSpPr>
        <p:spPr>
          <a:xfrm>
            <a:off x="1785437" y="2270879"/>
            <a:ext cx="16824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Nunito Sans"/>
                <a:ea typeface="Nunito Sans"/>
                <a:cs typeface="Nunito Sans"/>
                <a:sym typeface="Nunito Sans"/>
              </a:rPr>
              <a:t>Elaborate on what you want to discuss. </a:t>
            </a:r>
            <a:endParaRPr sz="700"/>
          </a:p>
        </p:txBody>
      </p:sp>
      <p:sp>
        <p:nvSpPr>
          <p:cNvPr id="358" name="Google Shape;358;p31"/>
          <p:cNvSpPr txBox="1"/>
          <p:nvPr/>
        </p:nvSpPr>
        <p:spPr>
          <a:xfrm>
            <a:off x="1785437" y="3486341"/>
            <a:ext cx="1682462" cy="24288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600" u="none" cap="none" strike="noStrike">
                <a:solidFill>
                  <a:srgbClr val="FFFFFF"/>
                </a:solidFill>
                <a:latin typeface="Nunito Sans"/>
                <a:ea typeface="Nunito Sans"/>
                <a:cs typeface="Nunito Sans"/>
                <a:sym typeface="Nunito Sans"/>
              </a:rPr>
              <a:t>Add a main point</a:t>
            </a:r>
            <a:endParaRPr sz="700"/>
          </a:p>
        </p:txBody>
      </p:sp>
      <p:sp>
        <p:nvSpPr>
          <p:cNvPr id="359" name="Google Shape;359;p31"/>
          <p:cNvSpPr txBox="1"/>
          <p:nvPr/>
        </p:nvSpPr>
        <p:spPr>
          <a:xfrm>
            <a:off x="1785437" y="3888105"/>
            <a:ext cx="16824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Nunito Sans"/>
                <a:ea typeface="Nunito Sans"/>
                <a:cs typeface="Nunito Sans"/>
                <a:sym typeface="Nunito Sans"/>
              </a:rPr>
              <a:t>Elaborate on what you want to discuss. </a:t>
            </a:r>
            <a:endParaRPr sz="700"/>
          </a:p>
        </p:txBody>
      </p:sp>
      <p:sp>
        <p:nvSpPr>
          <p:cNvPr id="360" name="Google Shape;360;p31"/>
          <p:cNvSpPr txBox="1"/>
          <p:nvPr/>
        </p:nvSpPr>
        <p:spPr>
          <a:xfrm>
            <a:off x="5655797" y="3486341"/>
            <a:ext cx="1682463" cy="24288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600" u="none" cap="none" strike="noStrike">
                <a:solidFill>
                  <a:srgbClr val="FFFFFF"/>
                </a:solidFill>
                <a:latin typeface="Nunito Sans"/>
                <a:ea typeface="Nunito Sans"/>
                <a:cs typeface="Nunito Sans"/>
                <a:sym typeface="Nunito Sans"/>
              </a:rPr>
              <a:t>Add a main point</a:t>
            </a:r>
            <a:endParaRPr sz="700"/>
          </a:p>
        </p:txBody>
      </p:sp>
      <p:sp>
        <p:nvSpPr>
          <p:cNvPr id="361" name="Google Shape;361;p31"/>
          <p:cNvSpPr txBox="1"/>
          <p:nvPr/>
        </p:nvSpPr>
        <p:spPr>
          <a:xfrm>
            <a:off x="5655797" y="3888105"/>
            <a:ext cx="16824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Nunito Sans"/>
                <a:ea typeface="Nunito Sans"/>
                <a:cs typeface="Nunito Sans"/>
                <a:sym typeface="Nunito Sans"/>
              </a:rPr>
              <a:t>Elaborate on what you want to discuss. </a:t>
            </a:r>
            <a:endParaRPr sz="700"/>
          </a:p>
        </p:txBody>
      </p:sp>
      <p:sp>
        <p:nvSpPr>
          <p:cNvPr id="362" name="Google Shape;362;p31"/>
          <p:cNvSpPr txBox="1"/>
          <p:nvPr/>
        </p:nvSpPr>
        <p:spPr>
          <a:xfrm>
            <a:off x="5655797" y="1869114"/>
            <a:ext cx="1682463" cy="24288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 sz="1600" u="none" cap="none" strike="noStrike">
                <a:solidFill>
                  <a:srgbClr val="FFFFFF"/>
                </a:solidFill>
                <a:latin typeface="Nunito Sans"/>
                <a:ea typeface="Nunito Sans"/>
                <a:cs typeface="Nunito Sans"/>
                <a:sym typeface="Nunito Sans"/>
              </a:rPr>
              <a:t>Add a main point</a:t>
            </a:r>
            <a:endParaRPr sz="700"/>
          </a:p>
        </p:txBody>
      </p:sp>
      <p:sp>
        <p:nvSpPr>
          <p:cNvPr id="363" name="Google Shape;363;p31"/>
          <p:cNvSpPr txBox="1"/>
          <p:nvPr/>
        </p:nvSpPr>
        <p:spPr>
          <a:xfrm>
            <a:off x="5655797" y="2270879"/>
            <a:ext cx="16824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000000"/>
                </a:solidFill>
                <a:latin typeface="Nunito Sans"/>
                <a:ea typeface="Nunito Sans"/>
                <a:cs typeface="Nunito Sans"/>
                <a:sym typeface="Nunito Sans"/>
              </a:rPr>
              <a:t>Elaborate on what you want to discuss. </a:t>
            </a:r>
            <a:endParaRPr sz="7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FF4F63"/>
      </a:dk1>
      <a:lt1>
        <a:srgbClr val="5488BA"/>
      </a:lt1>
      <a:dk2>
        <a:srgbClr val="191919"/>
      </a:dk2>
      <a:lt2>
        <a:srgbClr val="D3CD46"/>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