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Gloria Hallelujah"/>
      <p:regular r:id="rId27"/>
    </p:embeddedFont>
    <p:embeddedFont>
      <p:font typeface="Poppins"/>
      <p:regular r:id="rId28"/>
      <p:bold r:id="rId29"/>
      <p:italic r:id="rId30"/>
      <p:boldItalic r:id="rId31"/>
    </p:embeddedFont>
    <p:embeddedFont>
      <p:font typeface="Lilita One"/>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Poppins-regular.fntdata"/><Relationship Id="rId27" Type="http://schemas.openxmlformats.org/officeDocument/2006/relationships/font" Target="fonts/GloriaHallelujah-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Poppins-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oppins-boldItalic.fntdata"/><Relationship Id="rId30" Type="http://schemas.openxmlformats.org/officeDocument/2006/relationships/font" Target="fonts/Poppins-italic.fntdata"/><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LilitaOne-regular.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532ef1072a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532ef1072a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532ef1072a_2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532ef1072a_2_1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532ef1072a_2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532ef1072a_2_1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532ef1072a_2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532ef1072a_2_2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532ef1072a_2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532ef1072a_2_2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532ef1072a_2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532ef1072a_2_2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532ef1072a_2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532ef1072a_2_2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532ef1072a_2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2532ef1072a_2_3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532ef1072a_2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2532ef1072a_2_3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532ef1072a_2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532ef1072a_2_3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532ef1072a_2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2532ef1072a_2_3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532ef1072a_2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532ef1072a_2_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532ef1072a_2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532ef1072a_2_3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532ef1072a_2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532ef1072a_2_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532ef1072a_2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532ef1072a_2_1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532ef1072a_2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532ef1072a_2_1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532ef1072a_2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532ef1072a_2_1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532ef1072a_2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532ef1072a_2_2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532ef1072a_2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532ef1072a_2_1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532ef1072a_2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532ef1072a_2_1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0.png"/><Relationship Id="rId4" Type="http://schemas.openxmlformats.org/officeDocument/2006/relationships/image" Target="../media/image1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8.png"/><Relationship Id="rId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7.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rot="-497669">
            <a:off x="401377" y="181238"/>
            <a:ext cx="1685983" cy="1365647"/>
          </a:xfrm>
          <a:custGeom>
            <a:rect b="b" l="l" r="r" t="t"/>
            <a:pathLst>
              <a:path extrusionOk="0" h="1231309" w="1520134">
                <a:moveTo>
                  <a:pt x="0" y="0"/>
                </a:moveTo>
                <a:lnTo>
                  <a:pt x="1520134" y="0"/>
                </a:lnTo>
                <a:lnTo>
                  <a:pt x="1520134" y="1231309"/>
                </a:lnTo>
                <a:lnTo>
                  <a:pt x="0" y="1231309"/>
                </a:lnTo>
                <a:lnTo>
                  <a:pt x="0" y="0"/>
                </a:lnTo>
                <a:close/>
              </a:path>
            </a:pathLst>
          </a:custGeom>
          <a:blipFill rotWithShape="1">
            <a:blip r:embed="rId2">
              <a:alphaModFix/>
            </a:blip>
            <a:stretch>
              <a:fillRect b="0" l="0" r="0" t="0"/>
            </a:stretch>
          </a:blipFill>
          <a:ln>
            <a:noFill/>
          </a:ln>
        </p:spPr>
      </p:sp>
      <p:sp>
        <p:nvSpPr>
          <p:cNvPr id="14" name="Google Shape;14;p2"/>
          <p:cNvSpPr/>
          <p:nvPr/>
        </p:nvSpPr>
        <p:spPr>
          <a:xfrm>
            <a:off x="3470170" y="3807530"/>
            <a:ext cx="2203676" cy="2000519"/>
          </a:xfrm>
          <a:custGeom>
            <a:rect b="b" l="l" r="r" t="t"/>
            <a:pathLst>
              <a:path extrusionOk="0" h="1865286" w="1728373">
                <a:moveTo>
                  <a:pt x="0" y="0"/>
                </a:moveTo>
                <a:lnTo>
                  <a:pt x="1728373" y="0"/>
                </a:lnTo>
                <a:lnTo>
                  <a:pt x="1728373" y="1865286"/>
                </a:lnTo>
                <a:lnTo>
                  <a:pt x="0" y="1865286"/>
                </a:lnTo>
                <a:lnTo>
                  <a:pt x="0" y="0"/>
                </a:lnTo>
                <a:close/>
              </a:path>
            </a:pathLst>
          </a:custGeom>
          <a:blipFill rotWithShape="1">
            <a:blip r:embed="rId3">
              <a:alphaModFix/>
            </a:blip>
            <a:stretch>
              <a:fillRect b="0" l="0" r="-69" t="0"/>
            </a:stretch>
          </a:blipFill>
          <a:ln>
            <a:noFill/>
          </a:ln>
        </p:spPr>
      </p:sp>
      <p:sp>
        <p:nvSpPr>
          <p:cNvPr id="15" name="Google Shape;15;p2"/>
          <p:cNvSpPr/>
          <p:nvPr/>
        </p:nvSpPr>
        <p:spPr>
          <a:xfrm rot="991069">
            <a:off x="7278712" y="-1918142"/>
            <a:ext cx="2179834" cy="3080583"/>
          </a:xfrm>
          <a:custGeom>
            <a:rect b="b" l="l" r="r" t="t"/>
            <a:pathLst>
              <a:path extrusionOk="0" h="2037818" w="1441293">
                <a:moveTo>
                  <a:pt x="0" y="0"/>
                </a:moveTo>
                <a:lnTo>
                  <a:pt x="1441292" y="0"/>
                </a:lnTo>
                <a:lnTo>
                  <a:pt x="1441292" y="2037817"/>
                </a:lnTo>
                <a:lnTo>
                  <a:pt x="0" y="2037817"/>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0" name="Shape 70"/>
        <p:cNvGrpSpPr/>
        <p:nvPr/>
      </p:nvGrpSpPr>
      <p:grpSpPr>
        <a:xfrm>
          <a:off x="0" y="0"/>
          <a:ext cx="0" cy="0"/>
          <a:chOff x="0" y="0"/>
          <a:chExt cx="0" cy="0"/>
        </a:xfrm>
      </p:grpSpPr>
      <p:sp>
        <p:nvSpPr>
          <p:cNvPr id="71" name="Google Shape;71;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2" name="Google Shape;72;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3" name="Google Shape;73;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4" name="Shape 74"/>
        <p:cNvGrpSpPr/>
        <p:nvPr/>
      </p:nvGrpSpPr>
      <p:grpSpPr>
        <a:xfrm>
          <a:off x="0" y="0"/>
          <a:ext cx="0" cy="0"/>
          <a:chOff x="0" y="0"/>
          <a:chExt cx="0" cy="0"/>
        </a:xfrm>
      </p:grpSpPr>
      <p:sp>
        <p:nvSpPr>
          <p:cNvPr id="75" name="Google Shape;75;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76" name="Google Shape;76;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77" name="Google Shape;77;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8" name="Google Shape;78;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9" name="Google Shape;79;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0" name="Shape 80"/>
        <p:cNvGrpSpPr/>
        <p:nvPr/>
      </p:nvGrpSpPr>
      <p:grpSpPr>
        <a:xfrm>
          <a:off x="0" y="0"/>
          <a:ext cx="0" cy="0"/>
          <a:chOff x="0" y="0"/>
          <a:chExt cx="0" cy="0"/>
        </a:xfrm>
      </p:grpSpPr>
      <p:sp>
        <p:nvSpPr>
          <p:cNvPr id="81" name="Google Shape;81;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2" name="Google Shape;82;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83" name="Google Shape;83;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4" name="Google Shape;84;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5" name="Google Shape;85;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6" name="Shape 86"/>
        <p:cNvGrpSpPr/>
        <p:nvPr/>
      </p:nvGrpSpPr>
      <p:grpSpPr>
        <a:xfrm>
          <a:off x="0" y="0"/>
          <a:ext cx="0" cy="0"/>
          <a:chOff x="0" y="0"/>
          <a:chExt cx="0" cy="0"/>
        </a:xfrm>
      </p:grpSpPr>
      <p:sp>
        <p:nvSpPr>
          <p:cNvPr id="87" name="Google Shape;87;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8" name="Google Shape;88;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89" name="Google Shape;89;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0" name="Google Shape;90;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1" name="Google Shape;91;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2" name="Shape 92"/>
        <p:cNvGrpSpPr/>
        <p:nvPr/>
      </p:nvGrpSpPr>
      <p:grpSpPr>
        <a:xfrm>
          <a:off x="0" y="0"/>
          <a:ext cx="0" cy="0"/>
          <a:chOff x="0" y="0"/>
          <a:chExt cx="0" cy="0"/>
        </a:xfrm>
      </p:grpSpPr>
      <p:sp>
        <p:nvSpPr>
          <p:cNvPr id="93" name="Google Shape;93;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4" name="Google Shape;94;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95" name="Google Shape;95;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96" name="Google Shape;96;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7" name="Google Shape;97;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8" name="Google Shape;98;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9" name="Shape 99"/>
        <p:cNvGrpSpPr/>
        <p:nvPr/>
      </p:nvGrpSpPr>
      <p:grpSpPr>
        <a:xfrm>
          <a:off x="0" y="0"/>
          <a:ext cx="0" cy="0"/>
          <a:chOff x="0" y="0"/>
          <a:chExt cx="0" cy="0"/>
        </a:xfrm>
      </p:grpSpPr>
      <p:sp>
        <p:nvSpPr>
          <p:cNvPr id="100" name="Google Shape;100;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1" name="Google Shape;101;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02" name="Google Shape;102;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03" name="Google Shape;103;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04" name="Google Shape;104;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05" name="Google Shape;105;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6" name="Google Shape;106;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7" name="Google Shape;107;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8" name="Shape 108"/>
        <p:cNvGrpSpPr/>
        <p:nvPr/>
      </p:nvGrpSpPr>
      <p:grpSpPr>
        <a:xfrm>
          <a:off x="0" y="0"/>
          <a:ext cx="0" cy="0"/>
          <a:chOff x="0" y="0"/>
          <a:chExt cx="0" cy="0"/>
        </a:xfrm>
      </p:grpSpPr>
      <p:sp>
        <p:nvSpPr>
          <p:cNvPr id="109" name="Google Shape;109;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0" name="Google Shape;110;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1" name="Google Shape;111;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2" name="Google Shape;112;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3" name="Shape 113"/>
        <p:cNvGrpSpPr/>
        <p:nvPr/>
      </p:nvGrpSpPr>
      <p:grpSpPr>
        <a:xfrm>
          <a:off x="0" y="0"/>
          <a:ext cx="0" cy="0"/>
          <a:chOff x="0" y="0"/>
          <a:chExt cx="0" cy="0"/>
        </a:xfrm>
      </p:grpSpPr>
      <p:sp>
        <p:nvSpPr>
          <p:cNvPr id="114" name="Google Shape;114;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5" name="Google Shape;115;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16" name="Google Shape;116;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17" name="Google Shape;117;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8" name="Google Shape;118;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9" name="Google Shape;119;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0" name="Shape 120"/>
        <p:cNvGrpSpPr/>
        <p:nvPr/>
      </p:nvGrpSpPr>
      <p:grpSpPr>
        <a:xfrm>
          <a:off x="0" y="0"/>
          <a:ext cx="0" cy="0"/>
          <a:chOff x="0" y="0"/>
          <a:chExt cx="0" cy="0"/>
        </a:xfrm>
      </p:grpSpPr>
      <p:sp>
        <p:nvSpPr>
          <p:cNvPr id="121" name="Google Shape;121;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2" name="Google Shape;122;p20"/>
          <p:cNvSpPr/>
          <p:nvPr>
            <p:ph idx="2" type="pic"/>
          </p:nvPr>
        </p:nvSpPr>
        <p:spPr>
          <a:xfrm>
            <a:off x="896144" y="306388"/>
            <a:ext cx="2743200" cy="2057400"/>
          </a:xfrm>
          <a:prstGeom prst="rect">
            <a:avLst/>
          </a:prstGeom>
          <a:noFill/>
          <a:ln>
            <a:noFill/>
          </a:ln>
        </p:spPr>
      </p:sp>
      <p:sp>
        <p:nvSpPr>
          <p:cNvPr id="123" name="Google Shape;123;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24" name="Google Shape;124;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5" name="Google Shape;125;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6" name="Google Shape;126;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7" name="Shape 127"/>
        <p:cNvGrpSpPr/>
        <p:nvPr/>
      </p:nvGrpSpPr>
      <p:grpSpPr>
        <a:xfrm>
          <a:off x="0" y="0"/>
          <a:ext cx="0" cy="0"/>
          <a:chOff x="0" y="0"/>
          <a:chExt cx="0" cy="0"/>
        </a:xfrm>
      </p:grpSpPr>
      <p:sp>
        <p:nvSpPr>
          <p:cNvPr id="128" name="Google Shape;128;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9" name="Google Shape;129;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30" name="Google Shape;130;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1" name="Google Shape;131;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2" name="Google Shape;132;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9" name="Google Shape;19;p3"/>
          <p:cNvSpPr/>
          <p:nvPr/>
        </p:nvSpPr>
        <p:spPr>
          <a:xfrm rot="-1636543">
            <a:off x="-501984" y="-1482033"/>
            <a:ext cx="2728335" cy="3390522"/>
          </a:xfrm>
          <a:custGeom>
            <a:rect b="b" l="l" r="r" t="t"/>
            <a:pathLst>
              <a:path extrusionOk="0" h="2037818" w="1441293">
                <a:moveTo>
                  <a:pt x="0" y="0"/>
                </a:moveTo>
                <a:lnTo>
                  <a:pt x="1441292" y="0"/>
                </a:lnTo>
                <a:lnTo>
                  <a:pt x="1441292" y="2037817"/>
                </a:lnTo>
                <a:lnTo>
                  <a:pt x="0" y="2037817"/>
                </a:lnTo>
                <a:lnTo>
                  <a:pt x="0" y="0"/>
                </a:lnTo>
                <a:close/>
              </a:path>
            </a:pathLst>
          </a:custGeom>
          <a:blipFill rotWithShape="1">
            <a:blip r:embed="rId2">
              <a:alphaModFix/>
            </a:blip>
            <a:stretch>
              <a:fillRect b="0" l="0" r="0" t="0"/>
            </a:stretch>
          </a:blipFill>
          <a:ln>
            <a:noFill/>
          </a:ln>
        </p:spPr>
      </p:sp>
      <p:sp>
        <p:nvSpPr>
          <p:cNvPr id="20" name="Google Shape;20;p3"/>
          <p:cNvSpPr/>
          <p:nvPr/>
        </p:nvSpPr>
        <p:spPr>
          <a:xfrm rot="3180929">
            <a:off x="6601686" y="2524647"/>
            <a:ext cx="2074605" cy="2111558"/>
          </a:xfrm>
          <a:custGeom>
            <a:rect b="b" l="l" r="r" t="t"/>
            <a:pathLst>
              <a:path extrusionOk="0" h="1206947" w="1185825">
                <a:moveTo>
                  <a:pt x="0" y="0"/>
                </a:moveTo>
                <a:lnTo>
                  <a:pt x="1185825" y="0"/>
                </a:lnTo>
                <a:lnTo>
                  <a:pt x="1185825" y="1206946"/>
                </a:lnTo>
                <a:lnTo>
                  <a:pt x="0" y="1206946"/>
                </a:lnTo>
                <a:lnTo>
                  <a:pt x="0" y="0"/>
                </a:lnTo>
                <a:close/>
              </a:path>
            </a:pathLst>
          </a:custGeom>
          <a:blipFill rotWithShape="1">
            <a:blip r:embed="rId3">
              <a:alphaModFix/>
            </a:blip>
            <a:stretch>
              <a:fillRect b="0" l="0" r="0" t="0"/>
            </a:stretch>
          </a:blipFill>
          <a:ln>
            <a:noFill/>
          </a:ln>
        </p:spPr>
      </p:sp>
      <p:sp>
        <p:nvSpPr>
          <p:cNvPr id="21" name="Google Shape;21;p3"/>
          <p:cNvSpPr/>
          <p:nvPr/>
        </p:nvSpPr>
        <p:spPr>
          <a:xfrm>
            <a:off x="311700" y="4147275"/>
            <a:ext cx="1277097" cy="653998"/>
          </a:xfrm>
          <a:custGeom>
            <a:rect b="b" l="l" r="r" t="t"/>
            <a:pathLst>
              <a:path extrusionOk="0" h="908331" w="1552702">
                <a:moveTo>
                  <a:pt x="0" y="0"/>
                </a:moveTo>
                <a:lnTo>
                  <a:pt x="1552702" y="0"/>
                </a:lnTo>
                <a:lnTo>
                  <a:pt x="1552702" y="908331"/>
                </a:lnTo>
                <a:lnTo>
                  <a:pt x="0" y="908331"/>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3" name="Shape 133"/>
        <p:cNvGrpSpPr/>
        <p:nvPr/>
      </p:nvGrpSpPr>
      <p:grpSpPr>
        <a:xfrm>
          <a:off x="0" y="0"/>
          <a:ext cx="0" cy="0"/>
          <a:chOff x="0" y="0"/>
          <a:chExt cx="0" cy="0"/>
        </a:xfrm>
      </p:grpSpPr>
      <p:sp>
        <p:nvSpPr>
          <p:cNvPr id="134" name="Google Shape;134;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5" name="Google Shape;135;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36" name="Google Shape;136;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7" name="Google Shape;137;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8" name="Google Shape;138;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6" name="Google Shape;26;p4"/>
          <p:cNvSpPr/>
          <p:nvPr/>
        </p:nvSpPr>
        <p:spPr>
          <a:xfrm>
            <a:off x="5051447" y="1125391"/>
            <a:ext cx="3421007" cy="2892712"/>
          </a:xfrm>
          <a:custGeom>
            <a:rect b="b" l="l" r="r" t="t"/>
            <a:pathLst>
              <a:path extrusionOk="0" h="2066223" w="2009402">
                <a:moveTo>
                  <a:pt x="0" y="0"/>
                </a:moveTo>
                <a:lnTo>
                  <a:pt x="2009402" y="0"/>
                </a:lnTo>
                <a:lnTo>
                  <a:pt x="2009402" y="2066223"/>
                </a:lnTo>
                <a:lnTo>
                  <a:pt x="0" y="2066223"/>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sp>
        <p:nvSpPr>
          <p:cNvPr id="28" name="Google Shape;28;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2" name="Google Shape;32;p5"/>
          <p:cNvSpPr/>
          <p:nvPr/>
        </p:nvSpPr>
        <p:spPr>
          <a:xfrm flipH="1">
            <a:off x="2652108" y="2606999"/>
            <a:ext cx="5566210" cy="3297980"/>
          </a:xfrm>
          <a:custGeom>
            <a:rect b="b" l="l" r="r" t="t"/>
            <a:pathLst>
              <a:path extrusionOk="0" h="6595959" w="11132420">
                <a:moveTo>
                  <a:pt x="11132420" y="0"/>
                </a:moveTo>
                <a:lnTo>
                  <a:pt x="0" y="0"/>
                </a:lnTo>
                <a:lnTo>
                  <a:pt x="0" y="6595959"/>
                </a:lnTo>
                <a:lnTo>
                  <a:pt x="11132420" y="6595959"/>
                </a:lnTo>
                <a:lnTo>
                  <a:pt x="11132420" y="0"/>
                </a:lnTo>
                <a:close/>
              </a:path>
            </a:pathLst>
          </a:custGeom>
          <a:blipFill rotWithShape="1">
            <a:blip r:embed="rId2">
              <a:alphaModFix/>
            </a:blip>
            <a:stretch>
              <a:fillRect b="0" l="0" r="0" t="0"/>
            </a:stretch>
          </a:blipFill>
          <a:ln>
            <a:noFill/>
          </a:ln>
        </p:spPr>
      </p:sp>
      <p:sp>
        <p:nvSpPr>
          <p:cNvPr id="33" name="Google Shape;33;p5"/>
          <p:cNvSpPr/>
          <p:nvPr/>
        </p:nvSpPr>
        <p:spPr>
          <a:xfrm>
            <a:off x="7796930" y="188624"/>
            <a:ext cx="1170199" cy="1085503"/>
          </a:xfrm>
          <a:custGeom>
            <a:rect b="b" l="l" r="r" t="t"/>
            <a:pathLst>
              <a:path extrusionOk="0" h="1550718" w="1636642">
                <a:moveTo>
                  <a:pt x="0" y="0"/>
                </a:moveTo>
                <a:lnTo>
                  <a:pt x="1636642" y="0"/>
                </a:lnTo>
                <a:lnTo>
                  <a:pt x="1636642" y="1550719"/>
                </a:lnTo>
                <a:lnTo>
                  <a:pt x="0" y="155071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6" name="Google Shape;36;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7" name="Google Shape;37;p6"/>
          <p:cNvSpPr/>
          <p:nvPr/>
        </p:nvSpPr>
        <p:spPr>
          <a:xfrm flipH="1">
            <a:off x="1858553" y="2618308"/>
            <a:ext cx="5426893" cy="2869470"/>
          </a:xfrm>
          <a:custGeom>
            <a:rect b="b" l="l" r="r" t="t"/>
            <a:pathLst>
              <a:path extrusionOk="0" h="1514232" w="2863796">
                <a:moveTo>
                  <a:pt x="2863796" y="0"/>
                </a:moveTo>
                <a:lnTo>
                  <a:pt x="0" y="0"/>
                </a:lnTo>
                <a:lnTo>
                  <a:pt x="0" y="1514232"/>
                </a:lnTo>
                <a:lnTo>
                  <a:pt x="2863796" y="1514232"/>
                </a:lnTo>
                <a:lnTo>
                  <a:pt x="2863796"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 name="Shape 38"/>
        <p:cNvGrpSpPr/>
        <p:nvPr/>
      </p:nvGrpSpPr>
      <p:grpSpPr>
        <a:xfrm>
          <a:off x="0" y="0"/>
          <a:ext cx="0" cy="0"/>
          <a:chOff x="0" y="0"/>
          <a:chExt cx="0" cy="0"/>
        </a:xfrm>
      </p:grpSpPr>
      <p:sp>
        <p:nvSpPr>
          <p:cNvPr id="39" name="Google Shape;39;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1" name="Google Shape;41;p7"/>
          <p:cNvSpPr/>
          <p:nvPr/>
        </p:nvSpPr>
        <p:spPr>
          <a:xfrm rot="1420925">
            <a:off x="7775044" y="-349456"/>
            <a:ext cx="1592995" cy="1946994"/>
          </a:xfrm>
          <a:custGeom>
            <a:rect b="b" l="l" r="r" t="t"/>
            <a:pathLst>
              <a:path extrusionOk="0" h="1787503" w="1462502">
                <a:moveTo>
                  <a:pt x="0" y="0"/>
                </a:moveTo>
                <a:lnTo>
                  <a:pt x="1462503" y="0"/>
                </a:lnTo>
                <a:lnTo>
                  <a:pt x="1462503" y="1787503"/>
                </a:lnTo>
                <a:lnTo>
                  <a:pt x="0" y="1787503"/>
                </a:lnTo>
                <a:lnTo>
                  <a:pt x="0" y="0"/>
                </a:lnTo>
                <a:close/>
              </a:path>
            </a:pathLst>
          </a:custGeom>
          <a:blipFill rotWithShape="1">
            <a:blip r:embed="rId2">
              <a:alphaModFix/>
            </a:blip>
            <a:stretch>
              <a:fillRect b="0" l="0" r="0" t="0"/>
            </a:stretch>
          </a:blipFill>
          <a:ln>
            <a:noFill/>
          </a:ln>
        </p:spPr>
      </p:sp>
      <p:sp>
        <p:nvSpPr>
          <p:cNvPr id="42" name="Google Shape;42;p7"/>
          <p:cNvSpPr/>
          <p:nvPr/>
        </p:nvSpPr>
        <p:spPr>
          <a:xfrm rot="-1826677">
            <a:off x="371234" y="-605632"/>
            <a:ext cx="1230943" cy="1800283"/>
          </a:xfrm>
          <a:custGeom>
            <a:rect b="b" l="l" r="r" t="t"/>
            <a:pathLst>
              <a:path extrusionOk="0" h="1729313" w="1182418">
                <a:moveTo>
                  <a:pt x="0" y="0"/>
                </a:moveTo>
                <a:lnTo>
                  <a:pt x="1182418" y="0"/>
                </a:lnTo>
                <a:lnTo>
                  <a:pt x="1182418" y="1729313"/>
                </a:lnTo>
                <a:lnTo>
                  <a:pt x="0" y="1729313"/>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6" name="Google Shape;46;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7" name="Google Shape;47;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9" name="Google Shape;49;p8"/>
          <p:cNvSpPr/>
          <p:nvPr/>
        </p:nvSpPr>
        <p:spPr>
          <a:xfrm>
            <a:off x="3821637" y="3729887"/>
            <a:ext cx="2056971" cy="1640435"/>
          </a:xfrm>
          <a:custGeom>
            <a:rect b="b" l="l" r="r" t="t"/>
            <a:pathLst>
              <a:path extrusionOk="0" h="1543939" w="1935973">
                <a:moveTo>
                  <a:pt x="0" y="0"/>
                </a:moveTo>
                <a:lnTo>
                  <a:pt x="1935973" y="0"/>
                </a:lnTo>
                <a:lnTo>
                  <a:pt x="1935973" y="1543939"/>
                </a:lnTo>
                <a:lnTo>
                  <a:pt x="0" y="1543939"/>
                </a:lnTo>
                <a:lnTo>
                  <a:pt x="0" y="0"/>
                </a:lnTo>
                <a:close/>
              </a:path>
            </a:pathLst>
          </a:custGeom>
          <a:blipFill rotWithShape="1">
            <a:blip r:embed="rId2">
              <a:alphaModFix/>
            </a:blip>
            <a:stretch>
              <a:fillRect b="0" l="0" r="0" t="0"/>
            </a:stretch>
          </a:blipFill>
          <a:ln>
            <a:noFill/>
          </a:ln>
        </p:spPr>
      </p:sp>
      <p:sp>
        <p:nvSpPr>
          <p:cNvPr id="50" name="Google Shape;50;p8"/>
          <p:cNvSpPr/>
          <p:nvPr/>
        </p:nvSpPr>
        <p:spPr>
          <a:xfrm>
            <a:off x="-219841" y="3373420"/>
            <a:ext cx="1766612" cy="1570077"/>
          </a:xfrm>
          <a:custGeom>
            <a:rect b="b" l="l" r="r" t="t"/>
            <a:pathLst>
              <a:path extrusionOk="0" h="1502466" w="1690538">
                <a:moveTo>
                  <a:pt x="0" y="0"/>
                </a:moveTo>
                <a:lnTo>
                  <a:pt x="1690538" y="0"/>
                </a:lnTo>
                <a:lnTo>
                  <a:pt x="1690538" y="1502466"/>
                </a:lnTo>
                <a:lnTo>
                  <a:pt x="0" y="1502466"/>
                </a:lnTo>
                <a:lnTo>
                  <a:pt x="0" y="0"/>
                </a:lnTo>
                <a:close/>
              </a:path>
            </a:pathLst>
          </a:custGeom>
          <a:blipFill rotWithShape="1">
            <a:blip r:embed="rId3">
              <a:alphaModFix/>
            </a:blip>
            <a:stretch>
              <a:fillRect b="0" l="0" r="0" t="0"/>
            </a:stretch>
          </a:blipFill>
          <a:ln>
            <a:noFill/>
          </a:ln>
        </p:spPr>
      </p:sp>
      <p:sp>
        <p:nvSpPr>
          <p:cNvPr id="51" name="Google Shape;51;p8"/>
          <p:cNvSpPr/>
          <p:nvPr/>
        </p:nvSpPr>
        <p:spPr>
          <a:xfrm rot="930303">
            <a:off x="7712772" y="232930"/>
            <a:ext cx="1138833" cy="1423542"/>
          </a:xfrm>
          <a:custGeom>
            <a:rect b="b" l="l" r="r" t="t"/>
            <a:pathLst>
              <a:path extrusionOk="0" h="1769980" w="1415984">
                <a:moveTo>
                  <a:pt x="0" y="0"/>
                </a:moveTo>
                <a:lnTo>
                  <a:pt x="1415984" y="0"/>
                </a:lnTo>
                <a:lnTo>
                  <a:pt x="1415984" y="1769980"/>
                </a:lnTo>
                <a:lnTo>
                  <a:pt x="0" y="1769980"/>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4" name="Google Shape;5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5" name="Google Shape;55;p9"/>
          <p:cNvSpPr/>
          <p:nvPr/>
        </p:nvSpPr>
        <p:spPr>
          <a:xfrm>
            <a:off x="7041125" y="319804"/>
            <a:ext cx="1859897" cy="1476293"/>
          </a:xfrm>
          <a:custGeom>
            <a:rect b="b" l="l" r="r" t="t"/>
            <a:pathLst>
              <a:path extrusionOk="0" h="1574713" w="1983890">
                <a:moveTo>
                  <a:pt x="0" y="0"/>
                </a:moveTo>
                <a:lnTo>
                  <a:pt x="1983890" y="0"/>
                </a:lnTo>
                <a:lnTo>
                  <a:pt x="1983890" y="1574713"/>
                </a:lnTo>
                <a:lnTo>
                  <a:pt x="0" y="1574713"/>
                </a:lnTo>
                <a:lnTo>
                  <a:pt x="0" y="0"/>
                </a:lnTo>
                <a:close/>
              </a:path>
            </a:pathLst>
          </a:custGeom>
          <a:blipFill rotWithShape="1">
            <a:blip r:embed="rId2">
              <a:alphaModFix/>
            </a:blip>
            <a:stretch>
              <a:fillRect b="0" l="0" r="0" t="0"/>
            </a:stretch>
          </a:blipFill>
          <a:ln>
            <a:noFill/>
          </a:ln>
        </p:spPr>
      </p:sp>
      <p:sp>
        <p:nvSpPr>
          <p:cNvPr id="56" name="Google Shape;56;p9"/>
          <p:cNvSpPr/>
          <p:nvPr/>
        </p:nvSpPr>
        <p:spPr>
          <a:xfrm rot="-1403278">
            <a:off x="-136084" y="-640921"/>
            <a:ext cx="1889226" cy="2485824"/>
          </a:xfrm>
          <a:custGeom>
            <a:rect b="b" l="l" r="r" t="t"/>
            <a:pathLst>
              <a:path extrusionOk="0" h="1925387" w="1463294">
                <a:moveTo>
                  <a:pt x="0" y="0"/>
                </a:moveTo>
                <a:lnTo>
                  <a:pt x="1463294" y="0"/>
                </a:lnTo>
                <a:lnTo>
                  <a:pt x="1463294" y="1925387"/>
                </a:lnTo>
                <a:lnTo>
                  <a:pt x="0" y="1925387"/>
                </a:lnTo>
                <a:lnTo>
                  <a:pt x="0" y="0"/>
                </a:lnTo>
                <a:close/>
              </a:path>
            </a:pathLst>
          </a:custGeom>
          <a:blipFill rotWithShape="1">
            <a:blip r:embed="rId3">
              <a:alphaModFix/>
            </a:blip>
            <a:stretch>
              <a:fillRect b="0" l="0" r="0" t="0"/>
            </a:stretch>
          </a:blipFill>
          <a:ln>
            <a:noFill/>
          </a:ln>
        </p:spPr>
      </p:sp>
      <p:sp>
        <p:nvSpPr>
          <p:cNvPr id="57" name="Google Shape;57;p9"/>
          <p:cNvSpPr/>
          <p:nvPr/>
        </p:nvSpPr>
        <p:spPr>
          <a:xfrm rot="3171397">
            <a:off x="7025588" y="3807048"/>
            <a:ext cx="1242166" cy="1264291"/>
          </a:xfrm>
          <a:custGeom>
            <a:rect b="b" l="l" r="r" t="t"/>
            <a:pathLst>
              <a:path extrusionOk="0" h="1206947" w="1185825">
                <a:moveTo>
                  <a:pt x="0" y="0"/>
                </a:moveTo>
                <a:lnTo>
                  <a:pt x="1185825" y="0"/>
                </a:lnTo>
                <a:lnTo>
                  <a:pt x="1185825" y="1206946"/>
                </a:lnTo>
                <a:lnTo>
                  <a:pt x="0" y="1206946"/>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10"/>
          <p:cNvSpPr/>
          <p:nvPr/>
        </p:nvSpPr>
        <p:spPr>
          <a:xfrm rot="-501168">
            <a:off x="-293770" y="-345494"/>
            <a:ext cx="1935904" cy="1568083"/>
          </a:xfrm>
          <a:custGeom>
            <a:rect b="b" l="l" r="r" t="t"/>
            <a:pathLst>
              <a:path extrusionOk="0" h="1231309" w="1520134">
                <a:moveTo>
                  <a:pt x="0" y="0"/>
                </a:moveTo>
                <a:lnTo>
                  <a:pt x="1520134" y="0"/>
                </a:lnTo>
                <a:lnTo>
                  <a:pt x="1520134" y="1231309"/>
                </a:lnTo>
                <a:lnTo>
                  <a:pt x="0" y="1231309"/>
                </a:lnTo>
                <a:lnTo>
                  <a:pt x="0" y="0"/>
                </a:lnTo>
                <a:close/>
              </a:path>
            </a:pathLst>
          </a:custGeom>
          <a:blipFill rotWithShape="1">
            <a:blip r:embed="rId2">
              <a:alphaModFix/>
            </a:blip>
            <a:stretch>
              <a:fillRect b="0" l="0" r="0" t="0"/>
            </a:stretch>
          </a:blipFill>
          <a:ln>
            <a:noFill/>
          </a:ln>
        </p:spPr>
      </p:sp>
      <p:sp>
        <p:nvSpPr>
          <p:cNvPr id="61" name="Google Shape;61;p10"/>
          <p:cNvSpPr/>
          <p:nvPr/>
        </p:nvSpPr>
        <p:spPr>
          <a:xfrm>
            <a:off x="401754" y="3753849"/>
            <a:ext cx="1088367" cy="1031227"/>
          </a:xfrm>
          <a:custGeom>
            <a:rect b="b" l="l" r="r" t="t"/>
            <a:pathLst>
              <a:path extrusionOk="0" h="1550718" w="1636642">
                <a:moveTo>
                  <a:pt x="0" y="0"/>
                </a:moveTo>
                <a:lnTo>
                  <a:pt x="1636642" y="0"/>
                </a:lnTo>
                <a:lnTo>
                  <a:pt x="1636642" y="1550719"/>
                </a:lnTo>
                <a:lnTo>
                  <a:pt x="0" y="1550719"/>
                </a:lnTo>
                <a:lnTo>
                  <a:pt x="0" y="0"/>
                </a:lnTo>
                <a:close/>
              </a:path>
            </a:pathLst>
          </a:custGeom>
          <a:blipFill rotWithShape="1">
            <a:blip r:embed="rId3">
              <a:alphaModFix/>
            </a:blip>
            <a:stretch>
              <a:fillRect b="0" l="0" r="0" t="0"/>
            </a:stretch>
          </a:blipFill>
          <a:ln>
            <a:noFill/>
          </a:ln>
        </p:spPr>
      </p:sp>
      <p:sp>
        <p:nvSpPr>
          <p:cNvPr id="62" name="Google Shape;62;p10"/>
          <p:cNvSpPr/>
          <p:nvPr/>
        </p:nvSpPr>
        <p:spPr>
          <a:xfrm rot="-8256492">
            <a:off x="8041803" y="-322298"/>
            <a:ext cx="1409982" cy="1521674"/>
          </a:xfrm>
          <a:custGeom>
            <a:rect b="b" l="l" r="r" t="t"/>
            <a:pathLst>
              <a:path extrusionOk="0" h="1865286" w="1728373">
                <a:moveTo>
                  <a:pt x="0" y="0"/>
                </a:moveTo>
                <a:lnTo>
                  <a:pt x="1728373" y="0"/>
                </a:lnTo>
                <a:lnTo>
                  <a:pt x="1728373" y="1865286"/>
                </a:lnTo>
                <a:lnTo>
                  <a:pt x="0" y="1865286"/>
                </a:lnTo>
                <a:lnTo>
                  <a:pt x="0" y="0"/>
                </a:lnTo>
                <a:close/>
              </a:path>
            </a:pathLst>
          </a:custGeom>
          <a:blipFill rotWithShape="1">
            <a:blip r:embed="rId4">
              <a:alphaModFix/>
            </a:blip>
            <a:stretch>
              <a:fillRect b="0" l="0" r="-69" t="0"/>
            </a:stretch>
          </a:blipFill>
          <a:ln>
            <a:noFill/>
          </a:ln>
        </p:spPr>
      </p:sp>
      <p:sp>
        <p:nvSpPr>
          <p:cNvPr id="63" name="Google Shape;63;p10"/>
          <p:cNvSpPr/>
          <p:nvPr/>
        </p:nvSpPr>
        <p:spPr>
          <a:xfrm>
            <a:off x="7087560" y="3495283"/>
            <a:ext cx="1652037" cy="1431077"/>
          </a:xfrm>
          <a:custGeom>
            <a:rect b="b" l="l" r="r" t="t"/>
            <a:pathLst>
              <a:path extrusionOk="0" h="1564019" w="1805505">
                <a:moveTo>
                  <a:pt x="0" y="0"/>
                </a:moveTo>
                <a:lnTo>
                  <a:pt x="1805505" y="0"/>
                </a:lnTo>
                <a:lnTo>
                  <a:pt x="1805505" y="1564019"/>
                </a:lnTo>
                <a:lnTo>
                  <a:pt x="0" y="1564019"/>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2.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ilita One"/>
              <a:buChar char="●"/>
              <a:defRPr sz="1800">
                <a:solidFill>
                  <a:schemeClr val="dk2"/>
                </a:solidFill>
                <a:latin typeface="Lilita One"/>
                <a:ea typeface="Lilita One"/>
                <a:cs typeface="Lilita One"/>
                <a:sym typeface="Lilita One"/>
              </a:defRPr>
            </a:lvl1pPr>
            <a:lvl2pPr indent="-317500" lvl="1" marL="914400">
              <a:lnSpc>
                <a:spcPct val="115000"/>
              </a:lnSpc>
              <a:spcBef>
                <a:spcPts val="0"/>
              </a:spcBef>
              <a:spcAft>
                <a:spcPts val="0"/>
              </a:spcAft>
              <a:buClr>
                <a:schemeClr val="dk2"/>
              </a:buClr>
              <a:buSzPts val="1400"/>
              <a:buFont typeface="Gloria Hallelujah"/>
              <a:buChar char="○"/>
              <a:defRPr>
                <a:solidFill>
                  <a:schemeClr val="dk2"/>
                </a:solidFill>
                <a:latin typeface="Gloria Hallelujah"/>
                <a:ea typeface="Gloria Hallelujah"/>
                <a:cs typeface="Gloria Hallelujah"/>
                <a:sym typeface="Gloria Hallelujah"/>
              </a:defRPr>
            </a:lvl2pPr>
            <a:lvl3pPr indent="-317500" lvl="2" marL="1371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indent="-317500" lvl="3" marL="1828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indent="-317500" lvl="4" marL="22860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indent="-317500" lvl="5" marL="27432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indent="-317500" lvl="6" marL="32004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indent="-317500" lvl="7" marL="3657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indent="-317500" lvl="8" marL="4114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 name="Shape 64"/>
        <p:cNvGrpSpPr/>
        <p:nvPr/>
      </p:nvGrpSpPr>
      <p:grpSpPr>
        <a:xfrm>
          <a:off x="0" y="0"/>
          <a:ext cx="0" cy="0"/>
          <a:chOff x="0" y="0"/>
          <a:chExt cx="0" cy="0"/>
        </a:xfrm>
      </p:grpSpPr>
      <p:sp>
        <p:nvSpPr>
          <p:cNvPr id="65" name="Google Shape;65;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66" name="Google Shape;66;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67" name="Google Shape;67;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68" name="Google Shape;68;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69" name="Google Shape;69;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9.png"/><Relationship Id="rId7"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44.png"/><Relationship Id="rId4" Type="http://schemas.openxmlformats.org/officeDocument/2006/relationships/image" Target="../media/image82.png"/><Relationship Id="rId5" Type="http://schemas.openxmlformats.org/officeDocument/2006/relationships/image" Target="../media/image13.png"/><Relationship Id="rId6" Type="http://schemas.openxmlformats.org/officeDocument/2006/relationships/image" Target="../media/image8.png"/><Relationship Id="rId7"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51.png"/><Relationship Id="rId4" Type="http://schemas.openxmlformats.org/officeDocument/2006/relationships/image" Target="../media/image17.png"/><Relationship Id="rId5" Type="http://schemas.openxmlformats.org/officeDocument/2006/relationships/image" Target="../media/image21.png"/></Relationships>
</file>

<file path=ppt/slides/_rels/slide13.xml.rels><?xml version="1.0" encoding="UTF-8" standalone="yes"?><Relationships xmlns="http://schemas.openxmlformats.org/package/2006/relationships"><Relationship Id="rId11" Type="http://schemas.openxmlformats.org/officeDocument/2006/relationships/image" Target="../media/image88.jpg"/><Relationship Id="rId10" Type="http://schemas.openxmlformats.org/officeDocument/2006/relationships/image" Target="../media/image60.jpg"/><Relationship Id="rId13" Type="http://schemas.openxmlformats.org/officeDocument/2006/relationships/image" Target="../media/image71.jpg"/><Relationship Id="rId12" Type="http://schemas.openxmlformats.org/officeDocument/2006/relationships/image" Target="../media/image66.jpg"/><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56.jpg"/><Relationship Id="rId4" Type="http://schemas.openxmlformats.org/officeDocument/2006/relationships/image" Target="../media/image32.png"/><Relationship Id="rId9" Type="http://schemas.openxmlformats.org/officeDocument/2006/relationships/image" Target="../media/image55.jpg"/><Relationship Id="rId5" Type="http://schemas.openxmlformats.org/officeDocument/2006/relationships/image" Target="../media/image52.jpg"/><Relationship Id="rId6" Type="http://schemas.openxmlformats.org/officeDocument/2006/relationships/image" Target="../media/image57.jpg"/><Relationship Id="rId7" Type="http://schemas.openxmlformats.org/officeDocument/2006/relationships/image" Target="../media/image63.jpg"/><Relationship Id="rId8" Type="http://schemas.openxmlformats.org/officeDocument/2006/relationships/image" Target="../media/image6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53.jpg"/><Relationship Id="rId4" Type="http://schemas.openxmlformats.org/officeDocument/2006/relationships/image" Target="../media/image32.png"/><Relationship Id="rId5" Type="http://schemas.openxmlformats.org/officeDocument/2006/relationships/image" Target="../media/image83.jpg"/><Relationship Id="rId6" Type="http://schemas.openxmlformats.org/officeDocument/2006/relationships/image" Target="../media/image59.jpg"/><Relationship Id="rId7" Type="http://schemas.openxmlformats.org/officeDocument/2006/relationships/image" Target="../media/image91.jpg"/><Relationship Id="rId8"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90.png"/><Relationship Id="rId4" Type="http://schemas.openxmlformats.org/officeDocument/2006/relationships/image" Target="../media/image65.png"/><Relationship Id="rId5" Type="http://schemas.openxmlformats.org/officeDocument/2006/relationships/image" Target="../media/image6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95.jpg"/><Relationship Id="rId4" Type="http://schemas.openxmlformats.org/officeDocument/2006/relationships/image" Target="../media/image8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44.png"/><Relationship Id="rId4" Type="http://schemas.openxmlformats.org/officeDocument/2006/relationships/image" Target="../media/image94.png"/><Relationship Id="rId5" Type="http://schemas.openxmlformats.org/officeDocument/2006/relationships/image" Target="../media/image5.png"/><Relationship Id="rId6" Type="http://schemas.openxmlformats.org/officeDocument/2006/relationships/image" Target="../media/image7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85.png"/><Relationship Id="rId4" Type="http://schemas.openxmlformats.org/officeDocument/2006/relationships/image" Target="../media/image78.png"/><Relationship Id="rId5" Type="http://schemas.openxmlformats.org/officeDocument/2006/relationships/image" Target="../media/image16.png"/></Relationships>
</file>

<file path=ppt/slides/_rels/slide19.xml.rels><?xml version="1.0" encoding="UTF-8" standalone="yes"?><Relationships xmlns="http://schemas.openxmlformats.org/package/2006/relationships"><Relationship Id="rId20" Type="http://schemas.openxmlformats.org/officeDocument/2006/relationships/image" Target="../media/image8.png"/><Relationship Id="rId22" Type="http://schemas.openxmlformats.org/officeDocument/2006/relationships/image" Target="../media/image4.png"/><Relationship Id="rId21" Type="http://schemas.openxmlformats.org/officeDocument/2006/relationships/image" Target="../media/image12.png"/><Relationship Id="rId24" Type="http://schemas.openxmlformats.org/officeDocument/2006/relationships/image" Target="../media/image3.png"/><Relationship Id="rId23" Type="http://schemas.openxmlformats.org/officeDocument/2006/relationships/image" Target="../media/image21.png"/><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27.png"/><Relationship Id="rId9" Type="http://schemas.openxmlformats.org/officeDocument/2006/relationships/image" Target="../media/image2.png"/><Relationship Id="rId26" Type="http://schemas.openxmlformats.org/officeDocument/2006/relationships/image" Target="../media/image5.png"/><Relationship Id="rId25" Type="http://schemas.openxmlformats.org/officeDocument/2006/relationships/image" Target="../media/image65.png"/><Relationship Id="rId28" Type="http://schemas.openxmlformats.org/officeDocument/2006/relationships/image" Target="../media/image73.png"/><Relationship Id="rId27" Type="http://schemas.openxmlformats.org/officeDocument/2006/relationships/image" Target="../media/image94.png"/><Relationship Id="rId5" Type="http://schemas.openxmlformats.org/officeDocument/2006/relationships/image" Target="../media/image29.png"/><Relationship Id="rId6" Type="http://schemas.openxmlformats.org/officeDocument/2006/relationships/image" Target="../media/image16.png"/><Relationship Id="rId29" Type="http://schemas.openxmlformats.org/officeDocument/2006/relationships/image" Target="../media/image78.png"/><Relationship Id="rId7" Type="http://schemas.openxmlformats.org/officeDocument/2006/relationships/image" Target="../media/image15.png"/><Relationship Id="rId8" Type="http://schemas.openxmlformats.org/officeDocument/2006/relationships/image" Target="../media/image30.png"/><Relationship Id="rId11" Type="http://schemas.openxmlformats.org/officeDocument/2006/relationships/image" Target="../media/image39.png"/><Relationship Id="rId10" Type="http://schemas.openxmlformats.org/officeDocument/2006/relationships/image" Target="../media/image9.png"/><Relationship Id="rId13" Type="http://schemas.openxmlformats.org/officeDocument/2006/relationships/image" Target="../media/image6.png"/><Relationship Id="rId12" Type="http://schemas.openxmlformats.org/officeDocument/2006/relationships/image" Target="../media/image42.png"/><Relationship Id="rId15" Type="http://schemas.openxmlformats.org/officeDocument/2006/relationships/image" Target="../media/image1.png"/><Relationship Id="rId14" Type="http://schemas.openxmlformats.org/officeDocument/2006/relationships/image" Target="../media/image84.png"/><Relationship Id="rId17" Type="http://schemas.openxmlformats.org/officeDocument/2006/relationships/image" Target="../media/image10.png"/><Relationship Id="rId16" Type="http://schemas.openxmlformats.org/officeDocument/2006/relationships/image" Target="../media/image7.png"/><Relationship Id="rId19" Type="http://schemas.openxmlformats.org/officeDocument/2006/relationships/image" Target="../media/image13.png"/><Relationship Id="rId18" Type="http://schemas.openxmlformats.org/officeDocument/2006/relationships/image" Target="../media/image8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9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35.jpg"/><Relationship Id="rId4" Type="http://schemas.openxmlformats.org/officeDocument/2006/relationships/image" Target="../media/image32.png"/><Relationship Id="rId5"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48.png"/><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46.jpg"/><Relationship Id="rId4" Type="http://schemas.openxmlformats.org/officeDocument/2006/relationships/image" Target="../media/image32.png"/><Relationship Id="rId5" Type="http://schemas.openxmlformats.org/officeDocument/2006/relationships/image" Target="../media/image31.jpg"/><Relationship Id="rId6" Type="http://schemas.openxmlformats.org/officeDocument/2006/relationships/image" Target="../media/image7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89.jpg"/><Relationship Id="rId4" Type="http://schemas.openxmlformats.org/officeDocument/2006/relationships/image" Target="../media/image32.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CA"/>
        </a:solidFill>
      </p:bgPr>
    </p:bg>
    <p:spTree>
      <p:nvGrpSpPr>
        <p:cNvPr id="142" name="Shape 142"/>
        <p:cNvGrpSpPr/>
        <p:nvPr/>
      </p:nvGrpSpPr>
      <p:grpSpPr>
        <a:xfrm>
          <a:off x="0" y="0"/>
          <a:ext cx="0" cy="0"/>
          <a:chOff x="0" y="0"/>
          <a:chExt cx="0" cy="0"/>
        </a:xfrm>
      </p:grpSpPr>
      <p:sp>
        <p:nvSpPr>
          <p:cNvPr id="143" name="Google Shape;143;p23"/>
          <p:cNvSpPr/>
          <p:nvPr/>
        </p:nvSpPr>
        <p:spPr>
          <a:xfrm rot="-450106">
            <a:off x="2062038" y="-231076"/>
            <a:ext cx="4767026" cy="6272402"/>
          </a:xfrm>
          <a:custGeom>
            <a:rect b="b" l="l" r="r" t="t"/>
            <a:pathLst>
              <a:path extrusionOk="0" h="12544805" w="9534052">
                <a:moveTo>
                  <a:pt x="0" y="0"/>
                </a:moveTo>
                <a:lnTo>
                  <a:pt x="9534052" y="0"/>
                </a:lnTo>
                <a:lnTo>
                  <a:pt x="9534052" y="12544806"/>
                </a:lnTo>
                <a:lnTo>
                  <a:pt x="0" y="12544806"/>
                </a:lnTo>
                <a:lnTo>
                  <a:pt x="0" y="0"/>
                </a:lnTo>
                <a:close/>
              </a:path>
            </a:pathLst>
          </a:custGeom>
          <a:blipFill rotWithShape="1">
            <a:blip r:embed="rId3">
              <a:alphaModFix/>
            </a:blip>
            <a:stretch>
              <a:fillRect b="0" l="0" r="0" t="0"/>
            </a:stretch>
          </a:blipFill>
          <a:ln>
            <a:noFill/>
          </a:ln>
        </p:spPr>
      </p:sp>
      <p:sp>
        <p:nvSpPr>
          <p:cNvPr id="144" name="Google Shape;144;p23"/>
          <p:cNvSpPr/>
          <p:nvPr/>
        </p:nvSpPr>
        <p:spPr>
          <a:xfrm>
            <a:off x="5274031" y="144953"/>
            <a:ext cx="5005649" cy="5120869"/>
          </a:xfrm>
          <a:custGeom>
            <a:rect b="b" l="l" r="r" t="t"/>
            <a:pathLst>
              <a:path extrusionOk="0" h="10241737" w="10011297">
                <a:moveTo>
                  <a:pt x="0" y="0"/>
                </a:moveTo>
                <a:lnTo>
                  <a:pt x="10011297" y="0"/>
                </a:lnTo>
                <a:lnTo>
                  <a:pt x="10011297" y="10241737"/>
                </a:lnTo>
                <a:lnTo>
                  <a:pt x="0" y="10241737"/>
                </a:lnTo>
                <a:lnTo>
                  <a:pt x="0" y="0"/>
                </a:lnTo>
                <a:close/>
              </a:path>
            </a:pathLst>
          </a:custGeom>
          <a:blipFill rotWithShape="1">
            <a:blip r:embed="rId4">
              <a:alphaModFix/>
            </a:blip>
            <a:stretch>
              <a:fillRect b="0" l="0" r="0" t="0"/>
            </a:stretch>
          </a:blipFill>
          <a:ln>
            <a:noFill/>
          </a:ln>
        </p:spPr>
      </p:sp>
      <p:sp>
        <p:nvSpPr>
          <p:cNvPr id="145" name="Google Shape;145;p23"/>
          <p:cNvSpPr/>
          <p:nvPr/>
        </p:nvSpPr>
        <p:spPr>
          <a:xfrm rot="-450106">
            <a:off x="1855131" y="-430814"/>
            <a:ext cx="4767026" cy="6272403"/>
          </a:xfrm>
          <a:custGeom>
            <a:rect b="b" l="l" r="r" t="t"/>
            <a:pathLst>
              <a:path extrusionOk="0" h="12544805" w="9534052">
                <a:moveTo>
                  <a:pt x="0" y="0"/>
                </a:moveTo>
                <a:lnTo>
                  <a:pt x="9534052" y="0"/>
                </a:lnTo>
                <a:lnTo>
                  <a:pt x="9534052" y="12544805"/>
                </a:lnTo>
                <a:lnTo>
                  <a:pt x="0" y="12544805"/>
                </a:lnTo>
                <a:lnTo>
                  <a:pt x="0" y="0"/>
                </a:lnTo>
                <a:close/>
              </a:path>
            </a:pathLst>
          </a:custGeom>
          <a:blipFill rotWithShape="1">
            <a:blip r:embed="rId5">
              <a:alphaModFix/>
            </a:blip>
            <a:stretch>
              <a:fillRect b="0" l="0" r="0" t="0"/>
            </a:stretch>
          </a:blipFill>
          <a:ln>
            <a:noFill/>
          </a:ln>
        </p:spPr>
      </p:sp>
      <p:sp>
        <p:nvSpPr>
          <p:cNvPr id="146" name="Google Shape;146;p23"/>
          <p:cNvSpPr/>
          <p:nvPr/>
        </p:nvSpPr>
        <p:spPr>
          <a:xfrm flipH="1">
            <a:off x="-1267072" y="456626"/>
            <a:ext cx="3680724" cy="5334382"/>
          </a:xfrm>
          <a:custGeom>
            <a:rect b="b" l="l" r="r" t="t"/>
            <a:pathLst>
              <a:path extrusionOk="0" h="10668764" w="7361447">
                <a:moveTo>
                  <a:pt x="7361447" y="0"/>
                </a:moveTo>
                <a:lnTo>
                  <a:pt x="0" y="0"/>
                </a:lnTo>
                <a:lnTo>
                  <a:pt x="0" y="10668764"/>
                </a:lnTo>
                <a:lnTo>
                  <a:pt x="7361447" y="10668764"/>
                </a:lnTo>
                <a:lnTo>
                  <a:pt x="7361447" y="0"/>
                </a:lnTo>
                <a:close/>
              </a:path>
            </a:pathLst>
          </a:custGeom>
          <a:blipFill rotWithShape="1">
            <a:blip r:embed="rId6">
              <a:alphaModFix/>
            </a:blip>
            <a:stretch>
              <a:fillRect b="0" l="0" r="0" t="0"/>
            </a:stretch>
          </a:blipFill>
          <a:ln>
            <a:noFill/>
          </a:ln>
        </p:spPr>
      </p:sp>
      <p:sp>
        <p:nvSpPr>
          <p:cNvPr id="147" name="Google Shape;147;p23"/>
          <p:cNvSpPr txBox="1"/>
          <p:nvPr/>
        </p:nvSpPr>
        <p:spPr>
          <a:xfrm rot="-450124">
            <a:off x="2260218" y="1147313"/>
            <a:ext cx="3975126" cy="29553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6400" u="none" cap="none" strike="noStrike">
                <a:solidFill>
                  <a:srgbClr val="392515"/>
                </a:solidFill>
                <a:latin typeface="Lilita One"/>
                <a:ea typeface="Lilita One"/>
                <a:cs typeface="Lilita One"/>
                <a:sym typeface="Lilita One"/>
              </a:rPr>
              <a:t>Middle School</a:t>
            </a:r>
            <a:endParaRPr sz="700"/>
          </a:p>
          <a:p>
            <a:pPr indent="0" lvl="0" marL="0" marR="0" rtl="0" algn="ctr">
              <a:lnSpc>
                <a:spcPct val="100000"/>
              </a:lnSpc>
              <a:spcBef>
                <a:spcPts val="0"/>
              </a:spcBef>
              <a:spcAft>
                <a:spcPts val="0"/>
              </a:spcAft>
              <a:buNone/>
            </a:pPr>
            <a:r>
              <a:rPr b="0" i="0" lang="en" sz="6400" u="none" cap="none" strike="noStrike">
                <a:solidFill>
                  <a:srgbClr val="392515"/>
                </a:solidFill>
                <a:latin typeface="Lilita One"/>
                <a:ea typeface="Lilita One"/>
                <a:cs typeface="Lilita One"/>
                <a:sym typeface="Lilita One"/>
              </a:rPr>
              <a:t>Yearbook</a:t>
            </a:r>
            <a:endParaRPr sz="700"/>
          </a:p>
        </p:txBody>
      </p:sp>
      <p:sp>
        <p:nvSpPr>
          <p:cNvPr id="148" name="Google Shape;148;p23"/>
          <p:cNvSpPr/>
          <p:nvPr/>
        </p:nvSpPr>
        <p:spPr>
          <a:xfrm rot="-497310">
            <a:off x="5657897" y="4385698"/>
            <a:ext cx="858426" cy="695325"/>
          </a:xfrm>
          <a:custGeom>
            <a:rect b="b" l="l" r="r" t="t"/>
            <a:pathLst>
              <a:path extrusionOk="0" h="1390650" w="1716852">
                <a:moveTo>
                  <a:pt x="0" y="0"/>
                </a:moveTo>
                <a:lnTo>
                  <a:pt x="1716852" y="0"/>
                </a:lnTo>
                <a:lnTo>
                  <a:pt x="1716852" y="1390650"/>
                </a:lnTo>
                <a:lnTo>
                  <a:pt x="0" y="1390650"/>
                </a:lnTo>
                <a:lnTo>
                  <a:pt x="0" y="0"/>
                </a:lnTo>
                <a:close/>
              </a:path>
            </a:pathLst>
          </a:custGeom>
          <a:blipFill rotWithShape="1">
            <a:blip r:embed="rId7">
              <a:alphaModFix/>
            </a:blip>
            <a:stretch>
              <a:fillRect b="0" l="0" r="0" t="0"/>
            </a:stretch>
          </a:blipFill>
          <a:ln>
            <a:noFill/>
          </a:ln>
        </p:spPr>
      </p:sp>
      <p:sp>
        <p:nvSpPr>
          <p:cNvPr id="149" name="Google Shape;149;p23"/>
          <p:cNvSpPr txBox="1"/>
          <p:nvPr/>
        </p:nvSpPr>
        <p:spPr>
          <a:xfrm rot="-450224">
            <a:off x="3398268" y="4089759"/>
            <a:ext cx="2161712" cy="98524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200" u="none" cap="none" strike="noStrike">
                <a:solidFill>
                  <a:srgbClr val="311D18"/>
                </a:solidFill>
                <a:latin typeface="Gloria Hallelujah"/>
                <a:ea typeface="Gloria Hallelujah"/>
                <a:cs typeface="Gloria Hallelujah"/>
                <a:sym typeface="Gloria Hallelujah"/>
              </a:rPr>
              <a:t>Class 2023</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CA"/>
        </a:solidFill>
      </p:bgPr>
    </p:bg>
    <p:spTree>
      <p:nvGrpSpPr>
        <p:cNvPr id="255" name="Shape 255"/>
        <p:cNvGrpSpPr/>
        <p:nvPr/>
      </p:nvGrpSpPr>
      <p:grpSpPr>
        <a:xfrm>
          <a:off x="0" y="0"/>
          <a:ext cx="0" cy="0"/>
          <a:chOff x="0" y="0"/>
          <a:chExt cx="0" cy="0"/>
        </a:xfrm>
      </p:grpSpPr>
      <p:sp>
        <p:nvSpPr>
          <p:cNvPr id="256" name="Google Shape;256;p32"/>
          <p:cNvSpPr/>
          <p:nvPr/>
        </p:nvSpPr>
        <p:spPr>
          <a:xfrm>
            <a:off x="371770" y="1381125"/>
            <a:ext cx="1967623" cy="2057400"/>
          </a:xfrm>
          <a:custGeom>
            <a:rect b="b" l="l" r="r" t="t"/>
            <a:pathLst>
              <a:path extrusionOk="0" h="4114800" w="3935245">
                <a:moveTo>
                  <a:pt x="0" y="0"/>
                </a:moveTo>
                <a:lnTo>
                  <a:pt x="3935245" y="0"/>
                </a:lnTo>
                <a:lnTo>
                  <a:pt x="3935245" y="4114800"/>
                </a:lnTo>
                <a:lnTo>
                  <a:pt x="0" y="4114800"/>
                </a:lnTo>
                <a:lnTo>
                  <a:pt x="0" y="0"/>
                </a:lnTo>
                <a:close/>
              </a:path>
            </a:pathLst>
          </a:custGeom>
          <a:blipFill rotWithShape="1">
            <a:blip r:embed="rId3">
              <a:alphaModFix/>
            </a:blip>
            <a:stretch>
              <a:fillRect b="0" l="0" r="0" t="0"/>
            </a:stretch>
          </a:blipFill>
          <a:ln>
            <a:noFill/>
          </a:ln>
        </p:spPr>
      </p:sp>
      <p:sp>
        <p:nvSpPr>
          <p:cNvPr id="257" name="Google Shape;257;p32"/>
          <p:cNvSpPr/>
          <p:nvPr/>
        </p:nvSpPr>
        <p:spPr>
          <a:xfrm>
            <a:off x="2516049" y="1381125"/>
            <a:ext cx="1967622" cy="2057400"/>
          </a:xfrm>
          <a:custGeom>
            <a:rect b="b" l="l" r="r" t="t"/>
            <a:pathLst>
              <a:path extrusionOk="0" h="4114800" w="3935245">
                <a:moveTo>
                  <a:pt x="0" y="0"/>
                </a:moveTo>
                <a:lnTo>
                  <a:pt x="3935245" y="0"/>
                </a:lnTo>
                <a:lnTo>
                  <a:pt x="3935245" y="4114800"/>
                </a:lnTo>
                <a:lnTo>
                  <a:pt x="0" y="4114800"/>
                </a:lnTo>
                <a:lnTo>
                  <a:pt x="0" y="0"/>
                </a:lnTo>
                <a:close/>
              </a:path>
            </a:pathLst>
          </a:custGeom>
          <a:blipFill rotWithShape="1">
            <a:blip r:embed="rId3">
              <a:alphaModFix/>
            </a:blip>
            <a:stretch>
              <a:fillRect b="0" l="0" r="0" t="0"/>
            </a:stretch>
          </a:blipFill>
          <a:ln>
            <a:noFill/>
          </a:ln>
        </p:spPr>
      </p:sp>
      <p:sp>
        <p:nvSpPr>
          <p:cNvPr id="258" name="Google Shape;258;p32"/>
          <p:cNvSpPr/>
          <p:nvPr/>
        </p:nvSpPr>
        <p:spPr>
          <a:xfrm>
            <a:off x="4660329" y="1381125"/>
            <a:ext cx="1967623" cy="2057400"/>
          </a:xfrm>
          <a:custGeom>
            <a:rect b="b" l="l" r="r" t="t"/>
            <a:pathLst>
              <a:path extrusionOk="0" h="4114800" w="3935245">
                <a:moveTo>
                  <a:pt x="0" y="0"/>
                </a:moveTo>
                <a:lnTo>
                  <a:pt x="3935245" y="0"/>
                </a:lnTo>
                <a:lnTo>
                  <a:pt x="3935245" y="4114800"/>
                </a:lnTo>
                <a:lnTo>
                  <a:pt x="0" y="4114800"/>
                </a:lnTo>
                <a:lnTo>
                  <a:pt x="0" y="0"/>
                </a:lnTo>
                <a:close/>
              </a:path>
            </a:pathLst>
          </a:custGeom>
          <a:blipFill rotWithShape="1">
            <a:blip r:embed="rId3">
              <a:alphaModFix/>
            </a:blip>
            <a:stretch>
              <a:fillRect b="0" l="0" r="0" t="0"/>
            </a:stretch>
          </a:blipFill>
          <a:ln>
            <a:noFill/>
          </a:ln>
        </p:spPr>
      </p:sp>
      <p:sp>
        <p:nvSpPr>
          <p:cNvPr id="259" name="Google Shape;259;p32"/>
          <p:cNvSpPr/>
          <p:nvPr/>
        </p:nvSpPr>
        <p:spPr>
          <a:xfrm>
            <a:off x="6804608" y="1381125"/>
            <a:ext cx="1967622" cy="2057400"/>
          </a:xfrm>
          <a:custGeom>
            <a:rect b="b" l="l" r="r" t="t"/>
            <a:pathLst>
              <a:path extrusionOk="0" h="4114800" w="3935245">
                <a:moveTo>
                  <a:pt x="0" y="0"/>
                </a:moveTo>
                <a:lnTo>
                  <a:pt x="3935245" y="0"/>
                </a:lnTo>
                <a:lnTo>
                  <a:pt x="3935245" y="4114800"/>
                </a:lnTo>
                <a:lnTo>
                  <a:pt x="0" y="4114800"/>
                </a:lnTo>
                <a:lnTo>
                  <a:pt x="0" y="0"/>
                </a:lnTo>
                <a:close/>
              </a:path>
            </a:pathLst>
          </a:custGeom>
          <a:blipFill rotWithShape="1">
            <a:blip r:embed="rId3">
              <a:alphaModFix/>
            </a:blip>
            <a:stretch>
              <a:fillRect b="0" l="0" r="0" t="0"/>
            </a:stretch>
          </a:blipFill>
          <a:ln>
            <a:noFill/>
          </a:ln>
        </p:spPr>
      </p:sp>
      <p:sp>
        <p:nvSpPr>
          <p:cNvPr id="260" name="Google Shape;260;p32"/>
          <p:cNvSpPr/>
          <p:nvPr/>
        </p:nvSpPr>
        <p:spPr>
          <a:xfrm>
            <a:off x="5060199" y="1857864"/>
            <a:ext cx="1167882" cy="1213384"/>
          </a:xfrm>
          <a:custGeom>
            <a:rect b="b" l="l" r="r" t="t"/>
            <a:pathLst>
              <a:path extrusionOk="0" h="2426768" w="2335764">
                <a:moveTo>
                  <a:pt x="0" y="0"/>
                </a:moveTo>
                <a:lnTo>
                  <a:pt x="2335764" y="0"/>
                </a:lnTo>
                <a:lnTo>
                  <a:pt x="2335764" y="2426769"/>
                </a:lnTo>
                <a:lnTo>
                  <a:pt x="0" y="2426769"/>
                </a:lnTo>
                <a:lnTo>
                  <a:pt x="0" y="0"/>
                </a:lnTo>
                <a:close/>
              </a:path>
            </a:pathLst>
          </a:custGeom>
          <a:blipFill rotWithShape="1">
            <a:blip r:embed="rId4">
              <a:alphaModFix/>
            </a:blip>
            <a:stretch>
              <a:fillRect b="0" l="0" r="0" t="0"/>
            </a:stretch>
          </a:blipFill>
          <a:ln>
            <a:noFill/>
          </a:ln>
        </p:spPr>
      </p:sp>
      <p:sp>
        <p:nvSpPr>
          <p:cNvPr id="261" name="Google Shape;261;p32"/>
          <p:cNvSpPr/>
          <p:nvPr/>
        </p:nvSpPr>
        <p:spPr>
          <a:xfrm>
            <a:off x="7204213" y="2072252"/>
            <a:ext cx="1153243" cy="998997"/>
          </a:xfrm>
          <a:custGeom>
            <a:rect b="b" l="l" r="r" t="t"/>
            <a:pathLst>
              <a:path extrusionOk="0" h="1997993" w="2306486">
                <a:moveTo>
                  <a:pt x="0" y="0"/>
                </a:moveTo>
                <a:lnTo>
                  <a:pt x="2306485" y="0"/>
                </a:lnTo>
                <a:lnTo>
                  <a:pt x="2306485" y="1997994"/>
                </a:lnTo>
                <a:lnTo>
                  <a:pt x="0" y="1997994"/>
                </a:lnTo>
                <a:lnTo>
                  <a:pt x="0" y="0"/>
                </a:lnTo>
                <a:close/>
              </a:path>
            </a:pathLst>
          </a:custGeom>
          <a:blipFill rotWithShape="1">
            <a:blip r:embed="rId5">
              <a:alphaModFix/>
            </a:blip>
            <a:stretch>
              <a:fillRect b="0" l="0" r="0" t="0"/>
            </a:stretch>
          </a:blipFill>
          <a:ln>
            <a:noFill/>
          </a:ln>
        </p:spPr>
      </p:sp>
      <p:sp>
        <p:nvSpPr>
          <p:cNvPr id="262" name="Google Shape;262;p32"/>
          <p:cNvSpPr/>
          <p:nvPr/>
        </p:nvSpPr>
        <p:spPr>
          <a:xfrm>
            <a:off x="2868834" y="1857864"/>
            <a:ext cx="1143769" cy="1164141"/>
          </a:xfrm>
          <a:custGeom>
            <a:rect b="b" l="l" r="r" t="t"/>
            <a:pathLst>
              <a:path extrusionOk="0" h="2328282" w="2287537">
                <a:moveTo>
                  <a:pt x="0" y="0"/>
                </a:moveTo>
                <a:lnTo>
                  <a:pt x="2287536" y="0"/>
                </a:lnTo>
                <a:lnTo>
                  <a:pt x="2287536" y="2328282"/>
                </a:lnTo>
                <a:lnTo>
                  <a:pt x="0" y="2328282"/>
                </a:lnTo>
                <a:lnTo>
                  <a:pt x="0" y="0"/>
                </a:lnTo>
                <a:close/>
              </a:path>
            </a:pathLst>
          </a:custGeom>
          <a:blipFill rotWithShape="1">
            <a:blip r:embed="rId6">
              <a:alphaModFix/>
            </a:blip>
            <a:stretch>
              <a:fillRect b="0" l="0" r="0" t="0"/>
            </a:stretch>
          </a:blipFill>
          <a:ln>
            <a:noFill/>
          </a:ln>
        </p:spPr>
      </p:sp>
      <p:sp>
        <p:nvSpPr>
          <p:cNvPr id="263" name="Google Shape;263;p32"/>
          <p:cNvSpPr/>
          <p:nvPr/>
        </p:nvSpPr>
        <p:spPr>
          <a:xfrm>
            <a:off x="651187" y="2052486"/>
            <a:ext cx="1408788" cy="824141"/>
          </a:xfrm>
          <a:custGeom>
            <a:rect b="b" l="l" r="r" t="t"/>
            <a:pathLst>
              <a:path extrusionOk="0" h="1648282" w="2817576">
                <a:moveTo>
                  <a:pt x="0" y="0"/>
                </a:moveTo>
                <a:lnTo>
                  <a:pt x="2817576" y="0"/>
                </a:lnTo>
                <a:lnTo>
                  <a:pt x="2817576" y="1648281"/>
                </a:lnTo>
                <a:lnTo>
                  <a:pt x="0" y="1648281"/>
                </a:lnTo>
                <a:lnTo>
                  <a:pt x="0" y="0"/>
                </a:lnTo>
                <a:close/>
              </a:path>
            </a:pathLst>
          </a:custGeom>
          <a:blipFill rotWithShape="1">
            <a:blip r:embed="rId7">
              <a:alphaModFix/>
            </a:blip>
            <a:stretch>
              <a:fillRect b="0" l="0" r="0" t="0"/>
            </a:stretch>
          </a:blipFill>
          <a:ln>
            <a:noFill/>
          </a:ln>
        </p:spPr>
      </p:sp>
      <p:sp>
        <p:nvSpPr>
          <p:cNvPr id="264" name="Google Shape;264;p32"/>
          <p:cNvSpPr txBox="1"/>
          <p:nvPr/>
        </p:nvSpPr>
        <p:spPr>
          <a:xfrm>
            <a:off x="514350" y="462915"/>
            <a:ext cx="8115300" cy="670560"/>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4500" u="none" cap="none" strike="noStrike">
                <a:solidFill>
                  <a:srgbClr val="392515"/>
                </a:solidFill>
                <a:latin typeface="Lilita One"/>
                <a:ea typeface="Lilita One"/>
                <a:cs typeface="Lilita One"/>
                <a:sym typeface="Lilita One"/>
              </a:rPr>
              <a:t>Add a Timeline Page</a:t>
            </a:r>
            <a:endParaRPr sz="700"/>
          </a:p>
        </p:txBody>
      </p:sp>
      <p:sp>
        <p:nvSpPr>
          <p:cNvPr id="265" name="Google Shape;265;p32"/>
          <p:cNvSpPr txBox="1"/>
          <p:nvPr/>
        </p:nvSpPr>
        <p:spPr>
          <a:xfrm>
            <a:off x="514350" y="3643313"/>
            <a:ext cx="16824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Add a</a:t>
            </a:r>
            <a:endParaRPr sz="700"/>
          </a:p>
          <a:p>
            <a:pPr indent="0" lvl="0" marL="0" marR="0" rtl="0" algn="ctr">
              <a:lnSpc>
                <a:spcPct val="100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main point</a:t>
            </a:r>
            <a:endParaRPr sz="700"/>
          </a:p>
        </p:txBody>
      </p:sp>
      <p:sp>
        <p:nvSpPr>
          <p:cNvPr id="266" name="Google Shape;266;p32"/>
          <p:cNvSpPr txBox="1"/>
          <p:nvPr/>
        </p:nvSpPr>
        <p:spPr>
          <a:xfrm>
            <a:off x="514350" y="4387977"/>
            <a:ext cx="16824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sp>
        <p:nvSpPr>
          <p:cNvPr id="267" name="Google Shape;267;p32"/>
          <p:cNvSpPr txBox="1"/>
          <p:nvPr/>
        </p:nvSpPr>
        <p:spPr>
          <a:xfrm>
            <a:off x="2658629" y="3643313"/>
            <a:ext cx="16824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Add a</a:t>
            </a:r>
            <a:endParaRPr sz="700"/>
          </a:p>
          <a:p>
            <a:pPr indent="0" lvl="0" marL="0" marR="0" rtl="0" algn="ctr">
              <a:lnSpc>
                <a:spcPct val="100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main point</a:t>
            </a:r>
            <a:endParaRPr sz="700"/>
          </a:p>
        </p:txBody>
      </p:sp>
      <p:sp>
        <p:nvSpPr>
          <p:cNvPr id="268" name="Google Shape;268;p32"/>
          <p:cNvSpPr txBox="1"/>
          <p:nvPr/>
        </p:nvSpPr>
        <p:spPr>
          <a:xfrm>
            <a:off x="2658629" y="4387977"/>
            <a:ext cx="16824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sp>
        <p:nvSpPr>
          <p:cNvPr id="269" name="Google Shape;269;p32"/>
          <p:cNvSpPr txBox="1"/>
          <p:nvPr/>
        </p:nvSpPr>
        <p:spPr>
          <a:xfrm>
            <a:off x="6947188" y="3643313"/>
            <a:ext cx="16824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Add a</a:t>
            </a:r>
            <a:endParaRPr sz="700"/>
          </a:p>
          <a:p>
            <a:pPr indent="0" lvl="0" marL="0" marR="0" rtl="0" algn="ctr">
              <a:lnSpc>
                <a:spcPct val="100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main point</a:t>
            </a:r>
            <a:endParaRPr sz="700"/>
          </a:p>
        </p:txBody>
      </p:sp>
      <p:sp>
        <p:nvSpPr>
          <p:cNvPr id="270" name="Google Shape;270;p32"/>
          <p:cNvSpPr txBox="1"/>
          <p:nvPr/>
        </p:nvSpPr>
        <p:spPr>
          <a:xfrm>
            <a:off x="6947188" y="4387977"/>
            <a:ext cx="16824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sp>
        <p:nvSpPr>
          <p:cNvPr id="271" name="Google Shape;271;p32"/>
          <p:cNvSpPr txBox="1"/>
          <p:nvPr/>
        </p:nvSpPr>
        <p:spPr>
          <a:xfrm>
            <a:off x="4802909" y="3643313"/>
            <a:ext cx="16824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Add a</a:t>
            </a:r>
            <a:endParaRPr sz="700"/>
          </a:p>
          <a:p>
            <a:pPr indent="0" lvl="0" marL="0" marR="0" rtl="0" algn="ctr">
              <a:lnSpc>
                <a:spcPct val="100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main point</a:t>
            </a:r>
            <a:endParaRPr sz="700"/>
          </a:p>
        </p:txBody>
      </p:sp>
      <p:sp>
        <p:nvSpPr>
          <p:cNvPr id="272" name="Google Shape;272;p32"/>
          <p:cNvSpPr txBox="1"/>
          <p:nvPr/>
        </p:nvSpPr>
        <p:spPr>
          <a:xfrm>
            <a:off x="4802909" y="4387977"/>
            <a:ext cx="16824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CA"/>
        </a:solidFill>
      </p:bgPr>
    </p:bg>
    <p:spTree>
      <p:nvGrpSpPr>
        <p:cNvPr id="276" name="Shape 276"/>
        <p:cNvGrpSpPr/>
        <p:nvPr/>
      </p:nvGrpSpPr>
      <p:grpSpPr>
        <a:xfrm>
          <a:off x="0" y="0"/>
          <a:ext cx="0" cy="0"/>
          <a:chOff x="0" y="0"/>
          <a:chExt cx="0" cy="0"/>
        </a:xfrm>
      </p:grpSpPr>
      <p:grpSp>
        <p:nvGrpSpPr>
          <p:cNvPr id="277" name="Google Shape;277;p33"/>
          <p:cNvGrpSpPr/>
          <p:nvPr/>
        </p:nvGrpSpPr>
        <p:grpSpPr>
          <a:xfrm rot="-249192">
            <a:off x="293890" y="1392365"/>
            <a:ext cx="1907771" cy="1469898"/>
            <a:chOff x="0" y="0"/>
            <a:chExt cx="5087389" cy="3919728"/>
          </a:xfrm>
        </p:grpSpPr>
        <p:sp>
          <p:nvSpPr>
            <p:cNvPr id="278" name="Google Shape;278;p33"/>
            <p:cNvSpPr/>
            <p:nvPr/>
          </p:nvSpPr>
          <p:spPr>
            <a:xfrm>
              <a:off x="0" y="0"/>
              <a:ext cx="5087389" cy="3919728"/>
            </a:xfrm>
            <a:custGeom>
              <a:rect b="b" l="l" r="r" t="t"/>
              <a:pathLst>
                <a:path extrusionOk="0" h="3919728" w="5087389">
                  <a:moveTo>
                    <a:pt x="0" y="0"/>
                  </a:moveTo>
                  <a:lnTo>
                    <a:pt x="5087389" y="0"/>
                  </a:lnTo>
                  <a:lnTo>
                    <a:pt x="5087389" y="3919728"/>
                  </a:lnTo>
                  <a:lnTo>
                    <a:pt x="0" y="3919728"/>
                  </a:lnTo>
                  <a:lnTo>
                    <a:pt x="0" y="0"/>
                  </a:lnTo>
                  <a:close/>
                </a:path>
              </a:pathLst>
            </a:custGeom>
            <a:blipFill rotWithShape="1">
              <a:blip r:embed="rId3">
                <a:alphaModFix/>
              </a:blip>
              <a:stretch>
                <a:fillRect b="-39967" l="0" r="0" t="0"/>
              </a:stretch>
            </a:blipFill>
            <a:ln>
              <a:noFill/>
            </a:ln>
          </p:spPr>
        </p:sp>
        <p:sp>
          <p:nvSpPr>
            <p:cNvPr id="279" name="Google Shape;279;p33"/>
            <p:cNvSpPr txBox="1"/>
            <p:nvPr/>
          </p:nvSpPr>
          <p:spPr>
            <a:xfrm>
              <a:off x="300412" y="1046353"/>
              <a:ext cx="44865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Add a</a:t>
              </a:r>
              <a:endParaRPr sz="700"/>
            </a:p>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main point</a:t>
              </a:r>
              <a:endParaRPr sz="700"/>
            </a:p>
          </p:txBody>
        </p:sp>
        <p:sp>
          <p:nvSpPr>
            <p:cNvPr id="280" name="Google Shape;280;p33"/>
            <p:cNvSpPr txBox="1"/>
            <p:nvPr/>
          </p:nvSpPr>
          <p:spPr>
            <a:xfrm>
              <a:off x="300412" y="2676525"/>
              <a:ext cx="4486566" cy="93874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grpSp>
      <p:grpSp>
        <p:nvGrpSpPr>
          <p:cNvPr id="281" name="Google Shape;281;p33"/>
          <p:cNvGrpSpPr/>
          <p:nvPr/>
        </p:nvGrpSpPr>
        <p:grpSpPr>
          <a:xfrm rot="212514">
            <a:off x="293890" y="3057525"/>
            <a:ext cx="1907771" cy="1469898"/>
            <a:chOff x="0" y="0"/>
            <a:chExt cx="5087389" cy="3919728"/>
          </a:xfrm>
        </p:grpSpPr>
        <p:sp>
          <p:nvSpPr>
            <p:cNvPr id="282" name="Google Shape;282;p33"/>
            <p:cNvSpPr/>
            <p:nvPr/>
          </p:nvSpPr>
          <p:spPr>
            <a:xfrm>
              <a:off x="0" y="0"/>
              <a:ext cx="5087389" cy="3919728"/>
            </a:xfrm>
            <a:custGeom>
              <a:rect b="b" l="l" r="r" t="t"/>
              <a:pathLst>
                <a:path extrusionOk="0" h="3919728" w="5087389">
                  <a:moveTo>
                    <a:pt x="0" y="0"/>
                  </a:moveTo>
                  <a:lnTo>
                    <a:pt x="5087389" y="0"/>
                  </a:lnTo>
                  <a:lnTo>
                    <a:pt x="5087389" y="3919728"/>
                  </a:lnTo>
                  <a:lnTo>
                    <a:pt x="0" y="3919728"/>
                  </a:lnTo>
                  <a:lnTo>
                    <a:pt x="0" y="0"/>
                  </a:lnTo>
                  <a:close/>
                </a:path>
              </a:pathLst>
            </a:custGeom>
            <a:blipFill rotWithShape="1">
              <a:blip r:embed="rId3">
                <a:alphaModFix/>
              </a:blip>
              <a:stretch>
                <a:fillRect b="-39967" l="0" r="0" t="0"/>
              </a:stretch>
            </a:blipFill>
            <a:ln>
              <a:noFill/>
            </a:ln>
          </p:spPr>
        </p:sp>
        <p:sp>
          <p:nvSpPr>
            <p:cNvPr id="283" name="Google Shape;283;p33"/>
            <p:cNvSpPr txBox="1"/>
            <p:nvPr/>
          </p:nvSpPr>
          <p:spPr>
            <a:xfrm>
              <a:off x="300412" y="1046353"/>
              <a:ext cx="4486500" cy="1477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Add a</a:t>
              </a:r>
              <a:endParaRPr sz="700"/>
            </a:p>
            <a:p>
              <a:pPr indent="0" lvl="0" marL="0" marR="0" rtl="0" algn="ctr">
                <a:lnSpc>
                  <a:spcPct val="100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main point</a:t>
              </a:r>
              <a:endParaRPr sz="700"/>
            </a:p>
          </p:txBody>
        </p:sp>
        <p:sp>
          <p:nvSpPr>
            <p:cNvPr id="284" name="Google Shape;284;p33"/>
            <p:cNvSpPr txBox="1"/>
            <p:nvPr/>
          </p:nvSpPr>
          <p:spPr>
            <a:xfrm>
              <a:off x="300412" y="2676525"/>
              <a:ext cx="4486500" cy="820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grpSp>
      <p:grpSp>
        <p:nvGrpSpPr>
          <p:cNvPr id="285" name="Google Shape;285;p33"/>
          <p:cNvGrpSpPr/>
          <p:nvPr/>
        </p:nvGrpSpPr>
        <p:grpSpPr>
          <a:xfrm rot="513571">
            <a:off x="2484640" y="1392365"/>
            <a:ext cx="1907771" cy="1469898"/>
            <a:chOff x="0" y="0"/>
            <a:chExt cx="5087389" cy="3919728"/>
          </a:xfrm>
        </p:grpSpPr>
        <p:sp>
          <p:nvSpPr>
            <p:cNvPr id="286" name="Google Shape;286;p33"/>
            <p:cNvSpPr/>
            <p:nvPr/>
          </p:nvSpPr>
          <p:spPr>
            <a:xfrm>
              <a:off x="0" y="0"/>
              <a:ext cx="5087389" cy="3919728"/>
            </a:xfrm>
            <a:custGeom>
              <a:rect b="b" l="l" r="r" t="t"/>
              <a:pathLst>
                <a:path extrusionOk="0" h="3919728" w="5087389">
                  <a:moveTo>
                    <a:pt x="0" y="0"/>
                  </a:moveTo>
                  <a:lnTo>
                    <a:pt x="5087389" y="0"/>
                  </a:lnTo>
                  <a:lnTo>
                    <a:pt x="5087389" y="3919728"/>
                  </a:lnTo>
                  <a:lnTo>
                    <a:pt x="0" y="3919728"/>
                  </a:lnTo>
                  <a:lnTo>
                    <a:pt x="0" y="0"/>
                  </a:lnTo>
                  <a:close/>
                </a:path>
              </a:pathLst>
            </a:custGeom>
            <a:blipFill rotWithShape="1">
              <a:blip r:embed="rId3">
                <a:alphaModFix/>
              </a:blip>
              <a:stretch>
                <a:fillRect b="-39967" l="0" r="0" t="0"/>
              </a:stretch>
            </a:blipFill>
            <a:ln>
              <a:noFill/>
            </a:ln>
          </p:spPr>
        </p:sp>
        <p:sp>
          <p:nvSpPr>
            <p:cNvPr id="287" name="Google Shape;287;p33"/>
            <p:cNvSpPr txBox="1"/>
            <p:nvPr/>
          </p:nvSpPr>
          <p:spPr>
            <a:xfrm>
              <a:off x="300412" y="1046353"/>
              <a:ext cx="44865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Add a</a:t>
              </a:r>
              <a:endParaRPr sz="700"/>
            </a:p>
            <a:p>
              <a:pPr indent="0" lvl="0" marL="0" marR="0" rtl="0" algn="ctr">
                <a:lnSpc>
                  <a:spcPct val="100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main point</a:t>
              </a:r>
              <a:endParaRPr sz="700"/>
            </a:p>
          </p:txBody>
        </p:sp>
        <p:sp>
          <p:nvSpPr>
            <p:cNvPr id="288" name="Google Shape;288;p33"/>
            <p:cNvSpPr txBox="1"/>
            <p:nvPr/>
          </p:nvSpPr>
          <p:spPr>
            <a:xfrm>
              <a:off x="300412" y="2676525"/>
              <a:ext cx="4486500" cy="8211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grpSp>
      <p:grpSp>
        <p:nvGrpSpPr>
          <p:cNvPr id="289" name="Google Shape;289;p33"/>
          <p:cNvGrpSpPr/>
          <p:nvPr/>
        </p:nvGrpSpPr>
        <p:grpSpPr>
          <a:xfrm rot="-259238">
            <a:off x="4675390" y="1392365"/>
            <a:ext cx="1907771" cy="1469898"/>
            <a:chOff x="0" y="0"/>
            <a:chExt cx="5087389" cy="3919728"/>
          </a:xfrm>
        </p:grpSpPr>
        <p:sp>
          <p:nvSpPr>
            <p:cNvPr id="290" name="Google Shape;290;p33"/>
            <p:cNvSpPr/>
            <p:nvPr/>
          </p:nvSpPr>
          <p:spPr>
            <a:xfrm>
              <a:off x="0" y="0"/>
              <a:ext cx="5087389" cy="3919728"/>
            </a:xfrm>
            <a:custGeom>
              <a:rect b="b" l="l" r="r" t="t"/>
              <a:pathLst>
                <a:path extrusionOk="0" h="3919728" w="5087389">
                  <a:moveTo>
                    <a:pt x="0" y="0"/>
                  </a:moveTo>
                  <a:lnTo>
                    <a:pt x="5087389" y="0"/>
                  </a:lnTo>
                  <a:lnTo>
                    <a:pt x="5087389" y="3919728"/>
                  </a:lnTo>
                  <a:lnTo>
                    <a:pt x="0" y="3919728"/>
                  </a:lnTo>
                  <a:lnTo>
                    <a:pt x="0" y="0"/>
                  </a:lnTo>
                  <a:close/>
                </a:path>
              </a:pathLst>
            </a:custGeom>
            <a:blipFill rotWithShape="1">
              <a:blip r:embed="rId3">
                <a:alphaModFix/>
              </a:blip>
              <a:stretch>
                <a:fillRect b="-39967" l="0" r="0" t="0"/>
              </a:stretch>
            </a:blipFill>
            <a:ln>
              <a:noFill/>
            </a:ln>
          </p:spPr>
        </p:sp>
        <p:sp>
          <p:nvSpPr>
            <p:cNvPr id="291" name="Google Shape;291;p33"/>
            <p:cNvSpPr txBox="1"/>
            <p:nvPr/>
          </p:nvSpPr>
          <p:spPr>
            <a:xfrm>
              <a:off x="300412" y="1046353"/>
              <a:ext cx="44865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Add a</a:t>
              </a:r>
              <a:endParaRPr sz="700"/>
            </a:p>
            <a:p>
              <a:pPr indent="0" lvl="0" marL="0" marR="0" rtl="0" algn="ctr">
                <a:lnSpc>
                  <a:spcPct val="100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main point</a:t>
              </a:r>
              <a:endParaRPr sz="700"/>
            </a:p>
          </p:txBody>
        </p:sp>
        <p:sp>
          <p:nvSpPr>
            <p:cNvPr id="292" name="Google Shape;292;p33"/>
            <p:cNvSpPr txBox="1"/>
            <p:nvPr/>
          </p:nvSpPr>
          <p:spPr>
            <a:xfrm>
              <a:off x="300412" y="2676525"/>
              <a:ext cx="4486500" cy="8211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grpSp>
      <p:grpSp>
        <p:nvGrpSpPr>
          <p:cNvPr id="293" name="Google Shape;293;p33"/>
          <p:cNvGrpSpPr/>
          <p:nvPr/>
        </p:nvGrpSpPr>
        <p:grpSpPr>
          <a:xfrm rot="323222">
            <a:off x="6866140" y="1392365"/>
            <a:ext cx="1907771" cy="1469898"/>
            <a:chOff x="0" y="0"/>
            <a:chExt cx="5087389" cy="3919728"/>
          </a:xfrm>
        </p:grpSpPr>
        <p:sp>
          <p:nvSpPr>
            <p:cNvPr id="294" name="Google Shape;294;p33"/>
            <p:cNvSpPr/>
            <p:nvPr/>
          </p:nvSpPr>
          <p:spPr>
            <a:xfrm>
              <a:off x="0" y="0"/>
              <a:ext cx="5087389" cy="3919728"/>
            </a:xfrm>
            <a:custGeom>
              <a:rect b="b" l="l" r="r" t="t"/>
              <a:pathLst>
                <a:path extrusionOk="0" h="3919728" w="5087389">
                  <a:moveTo>
                    <a:pt x="0" y="0"/>
                  </a:moveTo>
                  <a:lnTo>
                    <a:pt x="5087389" y="0"/>
                  </a:lnTo>
                  <a:lnTo>
                    <a:pt x="5087389" y="3919728"/>
                  </a:lnTo>
                  <a:lnTo>
                    <a:pt x="0" y="3919728"/>
                  </a:lnTo>
                  <a:lnTo>
                    <a:pt x="0" y="0"/>
                  </a:lnTo>
                  <a:close/>
                </a:path>
              </a:pathLst>
            </a:custGeom>
            <a:blipFill rotWithShape="1">
              <a:blip r:embed="rId3">
                <a:alphaModFix/>
              </a:blip>
              <a:stretch>
                <a:fillRect b="-39967" l="0" r="0" t="0"/>
              </a:stretch>
            </a:blipFill>
            <a:ln>
              <a:noFill/>
            </a:ln>
          </p:spPr>
        </p:sp>
        <p:sp>
          <p:nvSpPr>
            <p:cNvPr id="295" name="Google Shape;295;p33"/>
            <p:cNvSpPr txBox="1"/>
            <p:nvPr/>
          </p:nvSpPr>
          <p:spPr>
            <a:xfrm>
              <a:off x="300412" y="1046353"/>
              <a:ext cx="44865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Add a</a:t>
              </a:r>
              <a:endParaRPr sz="700"/>
            </a:p>
            <a:p>
              <a:pPr indent="0" lvl="0" marL="0" marR="0" rtl="0" algn="ctr">
                <a:lnSpc>
                  <a:spcPct val="100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main point</a:t>
              </a:r>
              <a:endParaRPr sz="700"/>
            </a:p>
          </p:txBody>
        </p:sp>
        <p:sp>
          <p:nvSpPr>
            <p:cNvPr id="296" name="Google Shape;296;p33"/>
            <p:cNvSpPr txBox="1"/>
            <p:nvPr/>
          </p:nvSpPr>
          <p:spPr>
            <a:xfrm>
              <a:off x="300412" y="2676525"/>
              <a:ext cx="4486500" cy="8211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grpSp>
      <p:grpSp>
        <p:nvGrpSpPr>
          <p:cNvPr id="297" name="Google Shape;297;p33"/>
          <p:cNvGrpSpPr/>
          <p:nvPr/>
        </p:nvGrpSpPr>
        <p:grpSpPr>
          <a:xfrm rot="-353495">
            <a:off x="6866140" y="3057525"/>
            <a:ext cx="1907771" cy="1469898"/>
            <a:chOff x="0" y="0"/>
            <a:chExt cx="5087389" cy="3919728"/>
          </a:xfrm>
        </p:grpSpPr>
        <p:sp>
          <p:nvSpPr>
            <p:cNvPr id="298" name="Google Shape;298;p33"/>
            <p:cNvSpPr/>
            <p:nvPr/>
          </p:nvSpPr>
          <p:spPr>
            <a:xfrm>
              <a:off x="0" y="0"/>
              <a:ext cx="5087389" cy="3919728"/>
            </a:xfrm>
            <a:custGeom>
              <a:rect b="b" l="l" r="r" t="t"/>
              <a:pathLst>
                <a:path extrusionOk="0" h="3919728" w="5087389">
                  <a:moveTo>
                    <a:pt x="0" y="0"/>
                  </a:moveTo>
                  <a:lnTo>
                    <a:pt x="5087389" y="0"/>
                  </a:lnTo>
                  <a:lnTo>
                    <a:pt x="5087389" y="3919728"/>
                  </a:lnTo>
                  <a:lnTo>
                    <a:pt x="0" y="3919728"/>
                  </a:lnTo>
                  <a:lnTo>
                    <a:pt x="0" y="0"/>
                  </a:lnTo>
                  <a:close/>
                </a:path>
              </a:pathLst>
            </a:custGeom>
            <a:blipFill rotWithShape="1">
              <a:blip r:embed="rId3">
                <a:alphaModFix/>
              </a:blip>
              <a:stretch>
                <a:fillRect b="-39967" l="0" r="0" t="0"/>
              </a:stretch>
            </a:blipFill>
            <a:ln>
              <a:noFill/>
            </a:ln>
          </p:spPr>
        </p:sp>
        <p:sp>
          <p:nvSpPr>
            <p:cNvPr id="299" name="Google Shape;299;p33"/>
            <p:cNvSpPr txBox="1"/>
            <p:nvPr/>
          </p:nvSpPr>
          <p:spPr>
            <a:xfrm>
              <a:off x="300412" y="1046353"/>
              <a:ext cx="44865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Add a</a:t>
              </a:r>
              <a:endParaRPr sz="700"/>
            </a:p>
            <a:p>
              <a:pPr indent="0" lvl="0" marL="0" marR="0" rtl="0" algn="ctr">
                <a:lnSpc>
                  <a:spcPct val="100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main point</a:t>
              </a:r>
              <a:endParaRPr sz="700"/>
            </a:p>
          </p:txBody>
        </p:sp>
        <p:sp>
          <p:nvSpPr>
            <p:cNvPr id="300" name="Google Shape;300;p33"/>
            <p:cNvSpPr txBox="1"/>
            <p:nvPr/>
          </p:nvSpPr>
          <p:spPr>
            <a:xfrm>
              <a:off x="300412" y="2676525"/>
              <a:ext cx="4486500" cy="8211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grpSp>
      <p:sp>
        <p:nvSpPr>
          <p:cNvPr id="301" name="Google Shape;301;p33"/>
          <p:cNvSpPr/>
          <p:nvPr/>
        </p:nvSpPr>
        <p:spPr>
          <a:xfrm flipH="1">
            <a:off x="2392666" y="2764846"/>
            <a:ext cx="4282467" cy="2264355"/>
          </a:xfrm>
          <a:custGeom>
            <a:rect b="b" l="l" r="r" t="t"/>
            <a:pathLst>
              <a:path extrusionOk="0" h="4528709" w="8564934">
                <a:moveTo>
                  <a:pt x="8564934" y="0"/>
                </a:moveTo>
                <a:lnTo>
                  <a:pt x="0" y="0"/>
                </a:lnTo>
                <a:lnTo>
                  <a:pt x="0" y="4528709"/>
                </a:lnTo>
                <a:lnTo>
                  <a:pt x="8564934" y="4528709"/>
                </a:lnTo>
                <a:lnTo>
                  <a:pt x="8564934" y="0"/>
                </a:lnTo>
                <a:close/>
              </a:path>
            </a:pathLst>
          </a:custGeom>
          <a:blipFill rotWithShape="1">
            <a:blip r:embed="rId4">
              <a:alphaModFix/>
            </a:blip>
            <a:stretch>
              <a:fillRect b="0" l="0" r="0" t="0"/>
            </a:stretch>
          </a:blipFill>
          <a:ln>
            <a:noFill/>
          </a:ln>
        </p:spPr>
      </p:sp>
      <p:sp>
        <p:nvSpPr>
          <p:cNvPr id="302" name="Google Shape;302;p33"/>
          <p:cNvSpPr txBox="1"/>
          <p:nvPr/>
        </p:nvSpPr>
        <p:spPr>
          <a:xfrm>
            <a:off x="514350" y="462915"/>
            <a:ext cx="8115300" cy="670560"/>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4500" u="none" cap="none" strike="noStrike">
                <a:solidFill>
                  <a:srgbClr val="392515"/>
                </a:solidFill>
                <a:latin typeface="Lilita One"/>
                <a:ea typeface="Lilita One"/>
                <a:cs typeface="Lilita One"/>
                <a:sym typeface="Lilita One"/>
              </a:rPr>
              <a:t>Highlights of the Year</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CA"/>
        </a:solidFill>
      </p:bgPr>
    </p:bg>
    <p:spTree>
      <p:nvGrpSpPr>
        <p:cNvPr id="306" name="Shape 306"/>
        <p:cNvGrpSpPr/>
        <p:nvPr/>
      </p:nvGrpSpPr>
      <p:grpSpPr>
        <a:xfrm>
          <a:off x="0" y="0"/>
          <a:ext cx="0" cy="0"/>
          <a:chOff x="0" y="0"/>
          <a:chExt cx="0" cy="0"/>
        </a:xfrm>
      </p:grpSpPr>
      <p:sp>
        <p:nvSpPr>
          <p:cNvPr id="307" name="Google Shape;307;p34"/>
          <p:cNvSpPr/>
          <p:nvPr/>
        </p:nvSpPr>
        <p:spPr>
          <a:xfrm rot="-298900">
            <a:off x="3853189" y="293162"/>
            <a:ext cx="5109463" cy="7224176"/>
          </a:xfrm>
          <a:custGeom>
            <a:rect b="b" l="l" r="r" t="t"/>
            <a:pathLst>
              <a:path extrusionOk="0" h="14448351" w="10218925">
                <a:moveTo>
                  <a:pt x="0" y="0"/>
                </a:moveTo>
                <a:lnTo>
                  <a:pt x="10218924" y="0"/>
                </a:lnTo>
                <a:lnTo>
                  <a:pt x="10218924" y="14448352"/>
                </a:lnTo>
                <a:lnTo>
                  <a:pt x="0" y="14448352"/>
                </a:lnTo>
                <a:lnTo>
                  <a:pt x="0" y="0"/>
                </a:lnTo>
                <a:close/>
              </a:path>
            </a:pathLst>
          </a:custGeom>
          <a:blipFill rotWithShape="1">
            <a:blip r:embed="rId3">
              <a:alphaModFix amt="80000"/>
            </a:blip>
            <a:stretch>
              <a:fillRect b="0" l="0" r="0" t="0"/>
            </a:stretch>
          </a:blipFill>
          <a:ln>
            <a:noFill/>
          </a:ln>
        </p:spPr>
      </p:sp>
      <p:sp>
        <p:nvSpPr>
          <p:cNvPr id="308" name="Google Shape;308;p34"/>
          <p:cNvSpPr/>
          <p:nvPr/>
        </p:nvSpPr>
        <p:spPr>
          <a:xfrm rot="-298900">
            <a:off x="3662689" y="521762"/>
            <a:ext cx="5109463" cy="7224176"/>
          </a:xfrm>
          <a:custGeom>
            <a:rect b="b" l="l" r="r" t="t"/>
            <a:pathLst>
              <a:path extrusionOk="0" h="14448351" w="10218925">
                <a:moveTo>
                  <a:pt x="0" y="0"/>
                </a:moveTo>
                <a:lnTo>
                  <a:pt x="10218924" y="0"/>
                </a:lnTo>
                <a:lnTo>
                  <a:pt x="10218924" y="14448352"/>
                </a:lnTo>
                <a:lnTo>
                  <a:pt x="0" y="14448352"/>
                </a:lnTo>
                <a:lnTo>
                  <a:pt x="0" y="0"/>
                </a:lnTo>
                <a:close/>
              </a:path>
            </a:pathLst>
          </a:custGeom>
          <a:blipFill rotWithShape="1">
            <a:blip r:embed="rId4">
              <a:alphaModFix amt="80000"/>
            </a:blip>
            <a:stretch>
              <a:fillRect b="0" l="0" r="0" t="0"/>
            </a:stretch>
          </a:blipFill>
          <a:ln>
            <a:noFill/>
          </a:ln>
        </p:spPr>
      </p:sp>
      <p:sp>
        <p:nvSpPr>
          <p:cNvPr id="309" name="Google Shape;309;p34"/>
          <p:cNvSpPr/>
          <p:nvPr/>
        </p:nvSpPr>
        <p:spPr>
          <a:xfrm>
            <a:off x="-140731" y="192656"/>
            <a:ext cx="4955261" cy="5095384"/>
          </a:xfrm>
          <a:custGeom>
            <a:rect b="b" l="l" r="r" t="t"/>
            <a:pathLst>
              <a:path extrusionOk="0" h="10190768" w="9910522">
                <a:moveTo>
                  <a:pt x="0" y="0"/>
                </a:moveTo>
                <a:lnTo>
                  <a:pt x="9910521" y="0"/>
                </a:lnTo>
                <a:lnTo>
                  <a:pt x="9910521" y="10190768"/>
                </a:lnTo>
                <a:lnTo>
                  <a:pt x="0" y="10190768"/>
                </a:lnTo>
                <a:lnTo>
                  <a:pt x="0" y="0"/>
                </a:lnTo>
                <a:close/>
              </a:path>
            </a:pathLst>
          </a:custGeom>
          <a:blipFill rotWithShape="1">
            <a:blip r:embed="rId5">
              <a:alphaModFix/>
            </a:blip>
            <a:stretch>
              <a:fillRect b="0" l="0" r="0" t="0"/>
            </a:stretch>
          </a:blipFill>
          <a:ln>
            <a:noFill/>
          </a:ln>
        </p:spPr>
      </p:sp>
      <p:sp>
        <p:nvSpPr>
          <p:cNvPr id="310" name="Google Shape;310;p34"/>
          <p:cNvSpPr txBox="1"/>
          <p:nvPr/>
        </p:nvSpPr>
        <p:spPr>
          <a:xfrm rot="-336469">
            <a:off x="3773766" y="1208080"/>
            <a:ext cx="4592781" cy="20778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500" u="none" cap="none" strike="noStrike">
                <a:solidFill>
                  <a:srgbClr val="392515"/>
                </a:solidFill>
                <a:latin typeface="Lilita One"/>
                <a:ea typeface="Lilita One"/>
                <a:cs typeface="Lilita One"/>
                <a:sym typeface="Lilita One"/>
              </a:rPr>
              <a:t>Write an original statement or inspiring quote</a:t>
            </a:r>
            <a:endParaRPr sz="700"/>
          </a:p>
        </p:txBody>
      </p:sp>
      <p:sp>
        <p:nvSpPr>
          <p:cNvPr id="311" name="Google Shape;311;p34"/>
          <p:cNvSpPr txBox="1"/>
          <p:nvPr/>
        </p:nvSpPr>
        <p:spPr>
          <a:xfrm rot="-336470">
            <a:off x="4138726" y="3638384"/>
            <a:ext cx="4154482" cy="1841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oppins"/>
                <a:ea typeface="Poppins"/>
                <a:cs typeface="Poppins"/>
                <a:sym typeface="Poppins"/>
              </a:rPr>
              <a:t>— Include a credit, citation, or supporting message</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CA"/>
        </a:solidFill>
      </p:bgPr>
    </p:bg>
    <p:spTree>
      <p:nvGrpSpPr>
        <p:cNvPr id="315" name="Shape 315"/>
        <p:cNvGrpSpPr/>
        <p:nvPr/>
      </p:nvGrpSpPr>
      <p:grpSpPr>
        <a:xfrm>
          <a:off x="0" y="0"/>
          <a:ext cx="0" cy="0"/>
          <a:chOff x="0" y="0"/>
          <a:chExt cx="0" cy="0"/>
        </a:xfrm>
      </p:grpSpPr>
      <p:grpSp>
        <p:nvGrpSpPr>
          <p:cNvPr id="316" name="Google Shape;316;p35"/>
          <p:cNvGrpSpPr/>
          <p:nvPr/>
        </p:nvGrpSpPr>
        <p:grpSpPr>
          <a:xfrm>
            <a:off x="366128" y="322911"/>
            <a:ext cx="8411745" cy="4508394"/>
            <a:chOff x="0" y="28575"/>
            <a:chExt cx="22431318" cy="12022385"/>
          </a:xfrm>
        </p:grpSpPr>
        <p:sp>
          <p:nvSpPr>
            <p:cNvPr id="317" name="Google Shape;317;p35"/>
            <p:cNvSpPr txBox="1"/>
            <p:nvPr/>
          </p:nvSpPr>
          <p:spPr>
            <a:xfrm>
              <a:off x="210625" y="28575"/>
              <a:ext cx="22010068" cy="1797685"/>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4500" u="none" cap="none" strike="noStrike">
                  <a:solidFill>
                    <a:srgbClr val="392515"/>
                  </a:solidFill>
                  <a:latin typeface="Lilita One"/>
                  <a:ea typeface="Lilita One"/>
                  <a:cs typeface="Lilita One"/>
                  <a:sym typeface="Lilita One"/>
                </a:rPr>
                <a:t>Our Classmates</a:t>
              </a:r>
              <a:endParaRPr sz="700"/>
            </a:p>
          </p:txBody>
        </p:sp>
        <p:sp>
          <p:nvSpPr>
            <p:cNvPr id="318" name="Google Shape;318;p35"/>
            <p:cNvSpPr/>
            <p:nvPr/>
          </p:nvSpPr>
          <p:spPr>
            <a:xfrm>
              <a:off x="206670" y="2793874"/>
              <a:ext cx="3214787" cy="3841044"/>
            </a:xfrm>
            <a:custGeom>
              <a:rect b="b" l="l" r="r" t="t"/>
              <a:pathLst>
                <a:path extrusionOk="0" h="3841044" w="3214787">
                  <a:moveTo>
                    <a:pt x="0" y="0"/>
                  </a:moveTo>
                  <a:lnTo>
                    <a:pt x="3214787" y="0"/>
                  </a:lnTo>
                  <a:lnTo>
                    <a:pt x="3214787" y="3841044"/>
                  </a:lnTo>
                  <a:lnTo>
                    <a:pt x="0" y="3841044"/>
                  </a:lnTo>
                  <a:lnTo>
                    <a:pt x="0" y="0"/>
                  </a:lnTo>
                  <a:close/>
                </a:path>
              </a:pathLst>
            </a:custGeom>
            <a:blipFill rotWithShape="1">
              <a:blip r:embed="rId3">
                <a:alphaModFix/>
              </a:blip>
              <a:stretch>
                <a:fillRect b="-169125" l="-89612" r="-59739" t="-44128"/>
              </a:stretch>
            </a:blipFill>
            <a:ln>
              <a:noFill/>
            </a:ln>
          </p:spPr>
        </p:sp>
        <p:sp>
          <p:nvSpPr>
            <p:cNvPr id="319" name="Google Shape;319;p35"/>
            <p:cNvSpPr/>
            <p:nvPr/>
          </p:nvSpPr>
          <p:spPr>
            <a:xfrm>
              <a:off x="0" y="2562860"/>
              <a:ext cx="3627409" cy="4433500"/>
            </a:xfrm>
            <a:custGeom>
              <a:rect b="b" l="l" r="r" t="t"/>
              <a:pathLst>
                <a:path extrusionOk="0" h="4433500" w="3627409">
                  <a:moveTo>
                    <a:pt x="0" y="0"/>
                  </a:moveTo>
                  <a:lnTo>
                    <a:pt x="3627409" y="0"/>
                  </a:lnTo>
                  <a:lnTo>
                    <a:pt x="3627409" y="4433500"/>
                  </a:lnTo>
                  <a:lnTo>
                    <a:pt x="0" y="4433500"/>
                  </a:lnTo>
                  <a:lnTo>
                    <a:pt x="0" y="0"/>
                  </a:lnTo>
                  <a:close/>
                </a:path>
              </a:pathLst>
            </a:custGeom>
            <a:blipFill rotWithShape="1">
              <a:blip r:embed="rId4">
                <a:alphaModFix/>
              </a:blip>
              <a:stretch>
                <a:fillRect b="0" l="0" r="0" t="0"/>
              </a:stretch>
            </a:blipFill>
            <a:ln>
              <a:noFill/>
            </a:ln>
          </p:spPr>
        </p:sp>
        <p:sp>
          <p:nvSpPr>
            <p:cNvPr id="320" name="Google Shape;320;p35"/>
            <p:cNvSpPr/>
            <p:nvPr/>
          </p:nvSpPr>
          <p:spPr>
            <a:xfrm>
              <a:off x="4963305" y="2793874"/>
              <a:ext cx="3115276" cy="3961819"/>
            </a:xfrm>
            <a:custGeom>
              <a:rect b="b" l="l" r="r" t="t"/>
              <a:pathLst>
                <a:path extrusionOk="0" h="3961819" w="3115276">
                  <a:moveTo>
                    <a:pt x="0" y="0"/>
                  </a:moveTo>
                  <a:lnTo>
                    <a:pt x="3115276" y="0"/>
                  </a:lnTo>
                  <a:lnTo>
                    <a:pt x="3115276" y="3961819"/>
                  </a:lnTo>
                  <a:lnTo>
                    <a:pt x="0" y="3961819"/>
                  </a:lnTo>
                  <a:lnTo>
                    <a:pt x="0" y="0"/>
                  </a:lnTo>
                  <a:close/>
                </a:path>
              </a:pathLst>
            </a:custGeom>
            <a:blipFill rotWithShape="1">
              <a:blip r:embed="rId5">
                <a:alphaModFix/>
              </a:blip>
              <a:stretch>
                <a:fillRect b="-19016" l="-76403" r="-105779" t="-29098"/>
              </a:stretch>
            </a:blipFill>
            <a:ln>
              <a:noFill/>
            </a:ln>
          </p:spPr>
        </p:sp>
        <p:sp>
          <p:nvSpPr>
            <p:cNvPr id="321" name="Google Shape;321;p35"/>
            <p:cNvSpPr/>
            <p:nvPr/>
          </p:nvSpPr>
          <p:spPr>
            <a:xfrm>
              <a:off x="4699000" y="2562860"/>
              <a:ext cx="3627409" cy="4433500"/>
            </a:xfrm>
            <a:custGeom>
              <a:rect b="b" l="l" r="r" t="t"/>
              <a:pathLst>
                <a:path extrusionOk="0" h="4433500" w="3627409">
                  <a:moveTo>
                    <a:pt x="0" y="0"/>
                  </a:moveTo>
                  <a:lnTo>
                    <a:pt x="3627409" y="0"/>
                  </a:lnTo>
                  <a:lnTo>
                    <a:pt x="3627409" y="4433500"/>
                  </a:lnTo>
                  <a:lnTo>
                    <a:pt x="0" y="4433500"/>
                  </a:lnTo>
                  <a:lnTo>
                    <a:pt x="0" y="0"/>
                  </a:lnTo>
                  <a:close/>
                </a:path>
              </a:pathLst>
            </a:custGeom>
            <a:blipFill rotWithShape="1">
              <a:blip r:embed="rId4">
                <a:alphaModFix/>
              </a:blip>
              <a:stretch>
                <a:fillRect b="0" l="0" r="0" t="0"/>
              </a:stretch>
            </a:blipFill>
            <a:ln>
              <a:noFill/>
            </a:ln>
          </p:spPr>
        </p:sp>
        <p:sp>
          <p:nvSpPr>
            <p:cNvPr id="322" name="Google Shape;322;p35"/>
            <p:cNvSpPr/>
            <p:nvPr/>
          </p:nvSpPr>
          <p:spPr>
            <a:xfrm>
              <a:off x="206670" y="7837573"/>
              <a:ext cx="3214787" cy="3932972"/>
            </a:xfrm>
            <a:custGeom>
              <a:rect b="b" l="l" r="r" t="t"/>
              <a:pathLst>
                <a:path extrusionOk="0" h="3932972" w="3214787">
                  <a:moveTo>
                    <a:pt x="0" y="0"/>
                  </a:moveTo>
                  <a:lnTo>
                    <a:pt x="3214787" y="0"/>
                  </a:lnTo>
                  <a:lnTo>
                    <a:pt x="3214787" y="3932971"/>
                  </a:lnTo>
                  <a:lnTo>
                    <a:pt x="0" y="3932971"/>
                  </a:lnTo>
                  <a:lnTo>
                    <a:pt x="0" y="0"/>
                  </a:lnTo>
                  <a:close/>
                </a:path>
              </a:pathLst>
            </a:custGeom>
            <a:blipFill rotWithShape="1">
              <a:blip r:embed="rId6">
                <a:alphaModFix/>
              </a:blip>
              <a:stretch>
                <a:fillRect b="-37054" l="-73975" r="-107310" t="-16133"/>
              </a:stretch>
            </a:blipFill>
            <a:ln>
              <a:noFill/>
            </a:ln>
          </p:spPr>
        </p:sp>
        <p:sp>
          <p:nvSpPr>
            <p:cNvPr id="323" name="Google Shape;323;p35"/>
            <p:cNvSpPr/>
            <p:nvPr/>
          </p:nvSpPr>
          <p:spPr>
            <a:xfrm>
              <a:off x="0" y="7617460"/>
              <a:ext cx="3627409" cy="4433500"/>
            </a:xfrm>
            <a:custGeom>
              <a:rect b="b" l="l" r="r" t="t"/>
              <a:pathLst>
                <a:path extrusionOk="0" h="4433500" w="3627409">
                  <a:moveTo>
                    <a:pt x="0" y="0"/>
                  </a:moveTo>
                  <a:lnTo>
                    <a:pt x="3627409" y="0"/>
                  </a:lnTo>
                  <a:lnTo>
                    <a:pt x="3627409" y="4433500"/>
                  </a:lnTo>
                  <a:lnTo>
                    <a:pt x="0" y="4433500"/>
                  </a:lnTo>
                  <a:lnTo>
                    <a:pt x="0" y="0"/>
                  </a:lnTo>
                  <a:close/>
                </a:path>
              </a:pathLst>
            </a:custGeom>
            <a:blipFill rotWithShape="1">
              <a:blip r:embed="rId4">
                <a:alphaModFix/>
              </a:blip>
              <a:stretch>
                <a:fillRect b="0" l="0" r="0" t="0"/>
              </a:stretch>
            </a:blipFill>
            <a:ln>
              <a:noFill/>
            </a:ln>
          </p:spPr>
        </p:sp>
        <p:sp>
          <p:nvSpPr>
            <p:cNvPr id="324" name="Google Shape;324;p35"/>
            <p:cNvSpPr/>
            <p:nvPr/>
          </p:nvSpPr>
          <p:spPr>
            <a:xfrm>
              <a:off x="4902877" y="7837573"/>
              <a:ext cx="3214865" cy="3678354"/>
            </a:xfrm>
            <a:custGeom>
              <a:rect b="b" l="l" r="r" t="t"/>
              <a:pathLst>
                <a:path extrusionOk="0" h="3678354" w="3214865">
                  <a:moveTo>
                    <a:pt x="0" y="0"/>
                  </a:moveTo>
                  <a:lnTo>
                    <a:pt x="3214865" y="0"/>
                  </a:lnTo>
                  <a:lnTo>
                    <a:pt x="3214865" y="3678353"/>
                  </a:lnTo>
                  <a:lnTo>
                    <a:pt x="0" y="3678353"/>
                  </a:lnTo>
                  <a:lnTo>
                    <a:pt x="0" y="0"/>
                  </a:lnTo>
                  <a:close/>
                </a:path>
              </a:pathLst>
            </a:custGeom>
            <a:blipFill rotWithShape="1">
              <a:blip r:embed="rId7">
                <a:alphaModFix/>
              </a:blip>
              <a:stretch>
                <a:fillRect b="-16331" l="-63993" r="-58313" t="-13116"/>
              </a:stretch>
            </a:blipFill>
            <a:ln>
              <a:noFill/>
            </a:ln>
          </p:spPr>
        </p:sp>
        <p:sp>
          <p:nvSpPr>
            <p:cNvPr id="325" name="Google Shape;325;p35"/>
            <p:cNvSpPr/>
            <p:nvPr/>
          </p:nvSpPr>
          <p:spPr>
            <a:xfrm>
              <a:off x="4699000" y="7617460"/>
              <a:ext cx="3627409" cy="4433500"/>
            </a:xfrm>
            <a:custGeom>
              <a:rect b="b" l="l" r="r" t="t"/>
              <a:pathLst>
                <a:path extrusionOk="0" h="4433500" w="3627409">
                  <a:moveTo>
                    <a:pt x="0" y="0"/>
                  </a:moveTo>
                  <a:lnTo>
                    <a:pt x="3627409" y="0"/>
                  </a:lnTo>
                  <a:lnTo>
                    <a:pt x="3627409" y="4433500"/>
                  </a:lnTo>
                  <a:lnTo>
                    <a:pt x="0" y="4433500"/>
                  </a:lnTo>
                  <a:lnTo>
                    <a:pt x="0" y="0"/>
                  </a:lnTo>
                  <a:close/>
                </a:path>
              </a:pathLst>
            </a:custGeom>
            <a:blipFill rotWithShape="1">
              <a:blip r:embed="rId4">
                <a:alphaModFix/>
              </a:blip>
              <a:stretch>
                <a:fillRect b="0" l="0" r="0" t="0"/>
              </a:stretch>
            </a:blipFill>
            <a:ln>
              <a:noFill/>
            </a:ln>
          </p:spPr>
        </p:sp>
        <p:sp>
          <p:nvSpPr>
            <p:cNvPr id="326" name="Google Shape;326;p35"/>
            <p:cNvSpPr/>
            <p:nvPr/>
          </p:nvSpPr>
          <p:spPr>
            <a:xfrm>
              <a:off x="9676285" y="2706773"/>
              <a:ext cx="3082424" cy="4079761"/>
            </a:xfrm>
            <a:custGeom>
              <a:rect b="b" l="l" r="r" t="t"/>
              <a:pathLst>
                <a:path extrusionOk="0" h="4079761" w="3082424">
                  <a:moveTo>
                    <a:pt x="0" y="0"/>
                  </a:moveTo>
                  <a:lnTo>
                    <a:pt x="3082424" y="0"/>
                  </a:lnTo>
                  <a:lnTo>
                    <a:pt x="3082424" y="4079761"/>
                  </a:lnTo>
                  <a:lnTo>
                    <a:pt x="0" y="4079761"/>
                  </a:lnTo>
                  <a:lnTo>
                    <a:pt x="0" y="0"/>
                  </a:lnTo>
                  <a:close/>
                </a:path>
              </a:pathLst>
            </a:custGeom>
            <a:blipFill rotWithShape="1">
              <a:blip r:embed="rId8">
                <a:alphaModFix/>
              </a:blip>
              <a:stretch>
                <a:fillRect b="-93832" l="-38728" r="-43179" t="-12446"/>
              </a:stretch>
            </a:blipFill>
            <a:ln>
              <a:noFill/>
            </a:ln>
          </p:spPr>
        </p:sp>
        <p:sp>
          <p:nvSpPr>
            <p:cNvPr id="327" name="Google Shape;327;p35"/>
            <p:cNvSpPr/>
            <p:nvPr/>
          </p:nvSpPr>
          <p:spPr>
            <a:xfrm>
              <a:off x="9398000" y="2562860"/>
              <a:ext cx="3627409" cy="4433500"/>
            </a:xfrm>
            <a:custGeom>
              <a:rect b="b" l="l" r="r" t="t"/>
              <a:pathLst>
                <a:path extrusionOk="0" h="4433500" w="3627409">
                  <a:moveTo>
                    <a:pt x="0" y="0"/>
                  </a:moveTo>
                  <a:lnTo>
                    <a:pt x="3627409" y="0"/>
                  </a:lnTo>
                  <a:lnTo>
                    <a:pt x="3627409" y="4433500"/>
                  </a:lnTo>
                  <a:lnTo>
                    <a:pt x="0" y="4433500"/>
                  </a:lnTo>
                  <a:lnTo>
                    <a:pt x="0" y="0"/>
                  </a:lnTo>
                  <a:close/>
                </a:path>
              </a:pathLst>
            </a:custGeom>
            <a:blipFill rotWithShape="1">
              <a:blip r:embed="rId4">
                <a:alphaModFix/>
              </a:blip>
              <a:stretch>
                <a:fillRect b="0" l="0" r="0" t="0"/>
              </a:stretch>
            </a:blipFill>
            <a:ln>
              <a:noFill/>
            </a:ln>
          </p:spPr>
        </p:sp>
        <p:sp>
          <p:nvSpPr>
            <p:cNvPr id="328" name="Google Shape;328;p35"/>
            <p:cNvSpPr/>
            <p:nvPr/>
          </p:nvSpPr>
          <p:spPr>
            <a:xfrm>
              <a:off x="9682914" y="7756968"/>
              <a:ext cx="3048000" cy="3652134"/>
            </a:xfrm>
            <a:custGeom>
              <a:rect b="b" l="l" r="r" t="t"/>
              <a:pathLst>
                <a:path extrusionOk="0" h="3652134" w="3048000">
                  <a:moveTo>
                    <a:pt x="0" y="0"/>
                  </a:moveTo>
                  <a:lnTo>
                    <a:pt x="3048000" y="0"/>
                  </a:lnTo>
                  <a:lnTo>
                    <a:pt x="3048000" y="3652134"/>
                  </a:lnTo>
                  <a:lnTo>
                    <a:pt x="0" y="3652134"/>
                  </a:lnTo>
                  <a:lnTo>
                    <a:pt x="0" y="0"/>
                  </a:lnTo>
                  <a:close/>
                </a:path>
              </a:pathLst>
            </a:custGeom>
            <a:blipFill rotWithShape="1">
              <a:blip r:embed="rId9">
                <a:alphaModFix/>
              </a:blip>
              <a:stretch>
                <a:fillRect b="-26972" l="-60839" r="-67502" t="0"/>
              </a:stretch>
            </a:blipFill>
            <a:ln>
              <a:noFill/>
            </a:ln>
          </p:spPr>
        </p:sp>
        <p:sp>
          <p:nvSpPr>
            <p:cNvPr id="329" name="Google Shape;329;p35"/>
            <p:cNvSpPr/>
            <p:nvPr/>
          </p:nvSpPr>
          <p:spPr>
            <a:xfrm>
              <a:off x="9398000" y="7617460"/>
              <a:ext cx="3627409" cy="4433500"/>
            </a:xfrm>
            <a:custGeom>
              <a:rect b="b" l="l" r="r" t="t"/>
              <a:pathLst>
                <a:path extrusionOk="0" h="4433500" w="3627409">
                  <a:moveTo>
                    <a:pt x="0" y="0"/>
                  </a:moveTo>
                  <a:lnTo>
                    <a:pt x="3627409" y="0"/>
                  </a:lnTo>
                  <a:lnTo>
                    <a:pt x="3627409" y="4433500"/>
                  </a:lnTo>
                  <a:lnTo>
                    <a:pt x="0" y="4433500"/>
                  </a:lnTo>
                  <a:lnTo>
                    <a:pt x="0" y="0"/>
                  </a:lnTo>
                  <a:close/>
                </a:path>
              </a:pathLst>
            </a:custGeom>
            <a:blipFill rotWithShape="1">
              <a:blip r:embed="rId4">
                <a:alphaModFix/>
              </a:blip>
              <a:stretch>
                <a:fillRect b="0" l="0" r="0" t="0"/>
              </a:stretch>
            </a:blipFill>
            <a:ln>
              <a:noFill/>
            </a:ln>
          </p:spPr>
        </p:sp>
        <p:sp>
          <p:nvSpPr>
            <p:cNvPr id="330" name="Google Shape;330;p35"/>
            <p:cNvSpPr/>
            <p:nvPr/>
          </p:nvSpPr>
          <p:spPr>
            <a:xfrm>
              <a:off x="14346209" y="2706773"/>
              <a:ext cx="3117151" cy="3793159"/>
            </a:xfrm>
            <a:custGeom>
              <a:rect b="b" l="l" r="r" t="t"/>
              <a:pathLst>
                <a:path extrusionOk="0" h="3793159" w="3117151">
                  <a:moveTo>
                    <a:pt x="0" y="0"/>
                  </a:moveTo>
                  <a:lnTo>
                    <a:pt x="3117151" y="0"/>
                  </a:lnTo>
                  <a:lnTo>
                    <a:pt x="3117151" y="3793159"/>
                  </a:lnTo>
                  <a:lnTo>
                    <a:pt x="0" y="3793159"/>
                  </a:lnTo>
                  <a:lnTo>
                    <a:pt x="0" y="0"/>
                  </a:lnTo>
                  <a:close/>
                </a:path>
              </a:pathLst>
            </a:custGeom>
            <a:blipFill rotWithShape="1">
              <a:blip r:embed="rId10">
                <a:alphaModFix/>
              </a:blip>
              <a:stretch>
                <a:fillRect b="-102715" l="-46786" r="-55217" t="-11137"/>
              </a:stretch>
            </a:blipFill>
            <a:ln>
              <a:noFill/>
            </a:ln>
          </p:spPr>
        </p:sp>
        <p:sp>
          <p:nvSpPr>
            <p:cNvPr id="331" name="Google Shape;331;p35"/>
            <p:cNvSpPr/>
            <p:nvPr/>
          </p:nvSpPr>
          <p:spPr>
            <a:xfrm>
              <a:off x="14097000" y="2562860"/>
              <a:ext cx="3627409" cy="4433500"/>
            </a:xfrm>
            <a:custGeom>
              <a:rect b="b" l="l" r="r" t="t"/>
              <a:pathLst>
                <a:path extrusionOk="0" h="4433500" w="3627409">
                  <a:moveTo>
                    <a:pt x="0" y="0"/>
                  </a:moveTo>
                  <a:lnTo>
                    <a:pt x="3627409" y="0"/>
                  </a:lnTo>
                  <a:lnTo>
                    <a:pt x="3627409" y="4433500"/>
                  </a:lnTo>
                  <a:lnTo>
                    <a:pt x="0" y="4433500"/>
                  </a:lnTo>
                  <a:lnTo>
                    <a:pt x="0" y="0"/>
                  </a:lnTo>
                  <a:close/>
                </a:path>
              </a:pathLst>
            </a:custGeom>
            <a:blipFill rotWithShape="1">
              <a:blip r:embed="rId4">
                <a:alphaModFix/>
              </a:blip>
              <a:stretch>
                <a:fillRect b="0" l="0" r="0" t="0"/>
              </a:stretch>
            </a:blipFill>
            <a:ln>
              <a:noFill/>
            </a:ln>
          </p:spPr>
        </p:sp>
        <p:sp>
          <p:nvSpPr>
            <p:cNvPr id="332" name="Google Shape;332;p35"/>
            <p:cNvSpPr/>
            <p:nvPr/>
          </p:nvSpPr>
          <p:spPr>
            <a:xfrm>
              <a:off x="14216375" y="7729858"/>
              <a:ext cx="3388660" cy="4148400"/>
            </a:xfrm>
            <a:custGeom>
              <a:rect b="b" l="l" r="r" t="t"/>
              <a:pathLst>
                <a:path extrusionOk="0" h="4148400" w="3388660">
                  <a:moveTo>
                    <a:pt x="0" y="0"/>
                  </a:moveTo>
                  <a:lnTo>
                    <a:pt x="3388660" y="0"/>
                  </a:lnTo>
                  <a:lnTo>
                    <a:pt x="3388660" y="4148400"/>
                  </a:lnTo>
                  <a:lnTo>
                    <a:pt x="0" y="4148400"/>
                  </a:lnTo>
                  <a:lnTo>
                    <a:pt x="0" y="0"/>
                  </a:lnTo>
                  <a:close/>
                </a:path>
              </a:pathLst>
            </a:custGeom>
            <a:blipFill rotWithShape="1">
              <a:blip r:embed="rId11">
                <a:alphaModFix/>
              </a:blip>
              <a:stretch>
                <a:fillRect b="0" l="-57481" r="-26253" t="0"/>
              </a:stretch>
            </a:blipFill>
            <a:ln>
              <a:noFill/>
            </a:ln>
          </p:spPr>
        </p:sp>
        <p:sp>
          <p:nvSpPr>
            <p:cNvPr id="333" name="Google Shape;333;p35"/>
            <p:cNvSpPr/>
            <p:nvPr/>
          </p:nvSpPr>
          <p:spPr>
            <a:xfrm>
              <a:off x="14097000" y="7617460"/>
              <a:ext cx="3627409" cy="4433500"/>
            </a:xfrm>
            <a:custGeom>
              <a:rect b="b" l="l" r="r" t="t"/>
              <a:pathLst>
                <a:path extrusionOk="0" h="4433500" w="3627409">
                  <a:moveTo>
                    <a:pt x="0" y="0"/>
                  </a:moveTo>
                  <a:lnTo>
                    <a:pt x="3627409" y="0"/>
                  </a:lnTo>
                  <a:lnTo>
                    <a:pt x="3627409" y="4433500"/>
                  </a:lnTo>
                  <a:lnTo>
                    <a:pt x="0" y="4433500"/>
                  </a:lnTo>
                  <a:lnTo>
                    <a:pt x="0" y="0"/>
                  </a:lnTo>
                  <a:close/>
                </a:path>
              </a:pathLst>
            </a:custGeom>
            <a:blipFill rotWithShape="1">
              <a:blip r:embed="rId4">
                <a:alphaModFix/>
              </a:blip>
              <a:stretch>
                <a:fillRect b="0" l="0" r="0" t="0"/>
              </a:stretch>
            </a:blipFill>
            <a:ln>
              <a:noFill/>
            </a:ln>
          </p:spPr>
        </p:sp>
        <p:sp>
          <p:nvSpPr>
            <p:cNvPr id="334" name="Google Shape;334;p35"/>
            <p:cNvSpPr/>
            <p:nvPr/>
          </p:nvSpPr>
          <p:spPr>
            <a:xfrm>
              <a:off x="19007109" y="2793874"/>
              <a:ext cx="3209630" cy="3884595"/>
            </a:xfrm>
            <a:custGeom>
              <a:rect b="b" l="l" r="r" t="t"/>
              <a:pathLst>
                <a:path extrusionOk="0" h="3884595" w="3209630">
                  <a:moveTo>
                    <a:pt x="0" y="0"/>
                  </a:moveTo>
                  <a:lnTo>
                    <a:pt x="3209630" y="0"/>
                  </a:lnTo>
                  <a:lnTo>
                    <a:pt x="3209630" y="3884595"/>
                  </a:lnTo>
                  <a:lnTo>
                    <a:pt x="0" y="3884595"/>
                  </a:lnTo>
                  <a:lnTo>
                    <a:pt x="0" y="0"/>
                  </a:lnTo>
                  <a:close/>
                </a:path>
              </a:pathLst>
            </a:custGeom>
            <a:blipFill rotWithShape="1">
              <a:blip r:embed="rId12">
                <a:alphaModFix/>
              </a:blip>
              <a:stretch>
                <a:fillRect b="0" l="-29525" r="-52124" t="0"/>
              </a:stretch>
            </a:blipFill>
            <a:ln>
              <a:noFill/>
            </a:ln>
          </p:spPr>
        </p:sp>
        <p:sp>
          <p:nvSpPr>
            <p:cNvPr id="335" name="Google Shape;335;p35"/>
            <p:cNvSpPr/>
            <p:nvPr/>
          </p:nvSpPr>
          <p:spPr>
            <a:xfrm>
              <a:off x="18796000" y="2562860"/>
              <a:ext cx="3627409" cy="4433500"/>
            </a:xfrm>
            <a:custGeom>
              <a:rect b="b" l="l" r="r" t="t"/>
              <a:pathLst>
                <a:path extrusionOk="0" h="4433500" w="3627409">
                  <a:moveTo>
                    <a:pt x="0" y="0"/>
                  </a:moveTo>
                  <a:lnTo>
                    <a:pt x="3627409" y="0"/>
                  </a:lnTo>
                  <a:lnTo>
                    <a:pt x="3627409" y="4433500"/>
                  </a:lnTo>
                  <a:lnTo>
                    <a:pt x="0" y="4433500"/>
                  </a:lnTo>
                  <a:lnTo>
                    <a:pt x="0" y="0"/>
                  </a:lnTo>
                  <a:close/>
                </a:path>
              </a:pathLst>
            </a:custGeom>
            <a:blipFill rotWithShape="1">
              <a:blip r:embed="rId4">
                <a:alphaModFix/>
              </a:blip>
              <a:stretch>
                <a:fillRect b="0" l="0" r="0" t="0"/>
              </a:stretch>
            </a:blipFill>
            <a:ln>
              <a:noFill/>
            </a:ln>
          </p:spPr>
        </p:sp>
        <p:sp>
          <p:nvSpPr>
            <p:cNvPr id="336" name="Google Shape;336;p35"/>
            <p:cNvSpPr/>
            <p:nvPr/>
          </p:nvSpPr>
          <p:spPr>
            <a:xfrm>
              <a:off x="19090495" y="7756968"/>
              <a:ext cx="3038418" cy="3869786"/>
            </a:xfrm>
            <a:custGeom>
              <a:rect b="b" l="l" r="r" t="t"/>
              <a:pathLst>
                <a:path extrusionOk="0" h="3869786" w="3038418">
                  <a:moveTo>
                    <a:pt x="0" y="0"/>
                  </a:moveTo>
                  <a:lnTo>
                    <a:pt x="3038419" y="0"/>
                  </a:lnTo>
                  <a:lnTo>
                    <a:pt x="3038419" y="3869786"/>
                  </a:lnTo>
                  <a:lnTo>
                    <a:pt x="0" y="3869786"/>
                  </a:lnTo>
                  <a:lnTo>
                    <a:pt x="0" y="0"/>
                  </a:lnTo>
                  <a:close/>
                </a:path>
              </a:pathLst>
            </a:custGeom>
            <a:blipFill rotWithShape="1">
              <a:blip r:embed="rId13">
                <a:alphaModFix/>
              </a:blip>
              <a:stretch>
                <a:fillRect b="0" l="-45400" r="-45398" t="0"/>
              </a:stretch>
            </a:blipFill>
            <a:ln>
              <a:noFill/>
            </a:ln>
          </p:spPr>
        </p:sp>
        <p:sp>
          <p:nvSpPr>
            <p:cNvPr id="337" name="Google Shape;337;p35"/>
            <p:cNvSpPr/>
            <p:nvPr/>
          </p:nvSpPr>
          <p:spPr>
            <a:xfrm>
              <a:off x="18796000" y="7617460"/>
              <a:ext cx="3627409" cy="4433500"/>
            </a:xfrm>
            <a:custGeom>
              <a:rect b="b" l="l" r="r" t="t"/>
              <a:pathLst>
                <a:path extrusionOk="0" h="4433500" w="3627409">
                  <a:moveTo>
                    <a:pt x="0" y="0"/>
                  </a:moveTo>
                  <a:lnTo>
                    <a:pt x="3627409" y="0"/>
                  </a:lnTo>
                  <a:lnTo>
                    <a:pt x="3627409" y="4433500"/>
                  </a:lnTo>
                  <a:lnTo>
                    <a:pt x="0" y="4433500"/>
                  </a:lnTo>
                  <a:lnTo>
                    <a:pt x="0" y="0"/>
                  </a:lnTo>
                  <a:close/>
                </a:path>
              </a:pathLst>
            </a:custGeom>
            <a:blipFill rotWithShape="1">
              <a:blip r:embed="rId4">
                <a:alphaModFix/>
              </a:blip>
              <a:stretch>
                <a:fillRect b="0" l="0" r="0" t="0"/>
              </a:stretch>
            </a:blipFill>
            <a:ln>
              <a:noFill/>
            </a:ln>
          </p:spPr>
        </p:sp>
        <p:sp>
          <p:nvSpPr>
            <p:cNvPr id="338" name="Google Shape;338;p35"/>
            <p:cNvSpPr txBox="1"/>
            <p:nvPr/>
          </p:nvSpPr>
          <p:spPr>
            <a:xfrm>
              <a:off x="0" y="6206801"/>
              <a:ext cx="3627409" cy="71335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Student </a:t>
              </a:r>
              <a:endParaRPr sz="700"/>
            </a:p>
          </p:txBody>
        </p:sp>
        <p:sp>
          <p:nvSpPr>
            <p:cNvPr id="339" name="Google Shape;339;p35"/>
            <p:cNvSpPr txBox="1"/>
            <p:nvPr/>
          </p:nvSpPr>
          <p:spPr>
            <a:xfrm>
              <a:off x="0" y="11196885"/>
              <a:ext cx="3627409" cy="71335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Student </a:t>
              </a:r>
              <a:endParaRPr sz="700"/>
            </a:p>
          </p:txBody>
        </p:sp>
        <p:sp>
          <p:nvSpPr>
            <p:cNvPr id="340" name="Google Shape;340;p35"/>
            <p:cNvSpPr txBox="1"/>
            <p:nvPr/>
          </p:nvSpPr>
          <p:spPr>
            <a:xfrm>
              <a:off x="4699000" y="6206801"/>
              <a:ext cx="3627409" cy="71335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Student </a:t>
              </a:r>
              <a:endParaRPr sz="700"/>
            </a:p>
          </p:txBody>
        </p:sp>
        <p:sp>
          <p:nvSpPr>
            <p:cNvPr id="341" name="Google Shape;341;p35"/>
            <p:cNvSpPr txBox="1"/>
            <p:nvPr/>
          </p:nvSpPr>
          <p:spPr>
            <a:xfrm>
              <a:off x="4699000" y="11196885"/>
              <a:ext cx="3627409" cy="71335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Student</a:t>
              </a:r>
              <a:endParaRPr sz="700"/>
            </a:p>
          </p:txBody>
        </p:sp>
        <p:sp>
          <p:nvSpPr>
            <p:cNvPr id="342" name="Google Shape;342;p35"/>
            <p:cNvSpPr txBox="1"/>
            <p:nvPr/>
          </p:nvSpPr>
          <p:spPr>
            <a:xfrm>
              <a:off x="9393209" y="6206801"/>
              <a:ext cx="3627409" cy="71335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Student </a:t>
              </a:r>
              <a:endParaRPr sz="700"/>
            </a:p>
          </p:txBody>
        </p:sp>
        <p:sp>
          <p:nvSpPr>
            <p:cNvPr id="343" name="Google Shape;343;p35"/>
            <p:cNvSpPr txBox="1"/>
            <p:nvPr/>
          </p:nvSpPr>
          <p:spPr>
            <a:xfrm>
              <a:off x="9393209" y="11196885"/>
              <a:ext cx="3627409" cy="71335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Student</a:t>
              </a:r>
              <a:endParaRPr sz="700"/>
            </a:p>
          </p:txBody>
        </p:sp>
        <p:sp>
          <p:nvSpPr>
            <p:cNvPr id="344" name="Google Shape;344;p35"/>
            <p:cNvSpPr txBox="1"/>
            <p:nvPr/>
          </p:nvSpPr>
          <p:spPr>
            <a:xfrm>
              <a:off x="14092209" y="6206801"/>
              <a:ext cx="3627409" cy="71335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Student</a:t>
              </a:r>
              <a:endParaRPr sz="700"/>
            </a:p>
          </p:txBody>
        </p:sp>
        <p:sp>
          <p:nvSpPr>
            <p:cNvPr id="345" name="Google Shape;345;p35"/>
            <p:cNvSpPr txBox="1"/>
            <p:nvPr/>
          </p:nvSpPr>
          <p:spPr>
            <a:xfrm>
              <a:off x="14092209" y="11196885"/>
              <a:ext cx="3627409" cy="71335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Student</a:t>
              </a:r>
              <a:endParaRPr sz="700"/>
            </a:p>
          </p:txBody>
        </p:sp>
        <p:sp>
          <p:nvSpPr>
            <p:cNvPr id="346" name="Google Shape;346;p35"/>
            <p:cNvSpPr txBox="1"/>
            <p:nvPr/>
          </p:nvSpPr>
          <p:spPr>
            <a:xfrm>
              <a:off x="18803909" y="6206801"/>
              <a:ext cx="3627409" cy="71335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Student</a:t>
              </a:r>
              <a:endParaRPr sz="700"/>
            </a:p>
          </p:txBody>
        </p:sp>
        <p:sp>
          <p:nvSpPr>
            <p:cNvPr id="347" name="Google Shape;347;p35"/>
            <p:cNvSpPr txBox="1"/>
            <p:nvPr/>
          </p:nvSpPr>
          <p:spPr>
            <a:xfrm>
              <a:off x="18803909" y="11196885"/>
              <a:ext cx="3627409" cy="71335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Student</a:t>
              </a:r>
              <a:endParaRPr sz="700"/>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CA"/>
        </a:solidFill>
      </p:bgPr>
    </p:bg>
    <p:spTree>
      <p:nvGrpSpPr>
        <p:cNvPr id="351" name="Shape 351"/>
        <p:cNvGrpSpPr/>
        <p:nvPr/>
      </p:nvGrpSpPr>
      <p:grpSpPr>
        <a:xfrm>
          <a:off x="0" y="0"/>
          <a:ext cx="0" cy="0"/>
          <a:chOff x="0" y="0"/>
          <a:chExt cx="0" cy="0"/>
        </a:xfrm>
      </p:grpSpPr>
      <p:sp>
        <p:nvSpPr>
          <p:cNvPr id="352" name="Google Shape;352;p36"/>
          <p:cNvSpPr/>
          <p:nvPr/>
        </p:nvSpPr>
        <p:spPr>
          <a:xfrm rot="226405">
            <a:off x="4605485" y="248656"/>
            <a:ext cx="1728689" cy="2099624"/>
          </a:xfrm>
          <a:custGeom>
            <a:rect b="b" l="l" r="r" t="t"/>
            <a:pathLst>
              <a:path extrusionOk="0" h="4199248" w="3457378">
                <a:moveTo>
                  <a:pt x="0" y="0"/>
                </a:moveTo>
                <a:lnTo>
                  <a:pt x="3457378" y="0"/>
                </a:lnTo>
                <a:lnTo>
                  <a:pt x="3457378" y="4199248"/>
                </a:lnTo>
                <a:lnTo>
                  <a:pt x="0" y="4199248"/>
                </a:lnTo>
                <a:lnTo>
                  <a:pt x="0" y="0"/>
                </a:lnTo>
                <a:close/>
              </a:path>
            </a:pathLst>
          </a:custGeom>
          <a:blipFill rotWithShape="1">
            <a:blip r:embed="rId3">
              <a:alphaModFix/>
            </a:blip>
            <a:stretch>
              <a:fillRect b="0" l="-67077" r="-14872" t="0"/>
            </a:stretch>
          </a:blipFill>
          <a:ln>
            <a:noFill/>
          </a:ln>
        </p:spPr>
      </p:sp>
      <p:sp>
        <p:nvSpPr>
          <p:cNvPr id="353" name="Google Shape;353;p36"/>
          <p:cNvSpPr/>
          <p:nvPr/>
        </p:nvSpPr>
        <p:spPr>
          <a:xfrm rot="199702">
            <a:off x="4517521" y="169414"/>
            <a:ext cx="1933193" cy="2362792"/>
          </a:xfrm>
          <a:custGeom>
            <a:rect b="b" l="l" r="r" t="t"/>
            <a:pathLst>
              <a:path extrusionOk="0" h="4725583" w="3866386">
                <a:moveTo>
                  <a:pt x="0" y="0"/>
                </a:moveTo>
                <a:lnTo>
                  <a:pt x="3866386" y="0"/>
                </a:lnTo>
                <a:lnTo>
                  <a:pt x="3866386" y="4725583"/>
                </a:lnTo>
                <a:lnTo>
                  <a:pt x="0" y="4725583"/>
                </a:lnTo>
                <a:lnTo>
                  <a:pt x="0" y="0"/>
                </a:lnTo>
                <a:close/>
              </a:path>
            </a:pathLst>
          </a:custGeom>
          <a:blipFill rotWithShape="1">
            <a:blip r:embed="rId4">
              <a:alphaModFix/>
            </a:blip>
            <a:stretch>
              <a:fillRect b="0" l="0" r="0" t="0"/>
            </a:stretch>
          </a:blipFill>
          <a:ln>
            <a:noFill/>
          </a:ln>
        </p:spPr>
      </p:sp>
      <p:sp>
        <p:nvSpPr>
          <p:cNvPr id="354" name="Google Shape;354;p36"/>
          <p:cNvSpPr/>
          <p:nvPr/>
        </p:nvSpPr>
        <p:spPr>
          <a:xfrm rot="-215497">
            <a:off x="6672382" y="292576"/>
            <a:ext cx="1753779" cy="2057400"/>
          </a:xfrm>
          <a:custGeom>
            <a:rect b="b" l="l" r="r" t="t"/>
            <a:pathLst>
              <a:path extrusionOk="0" h="4114800" w="3507558">
                <a:moveTo>
                  <a:pt x="0" y="0"/>
                </a:moveTo>
                <a:lnTo>
                  <a:pt x="3507558" y="0"/>
                </a:lnTo>
                <a:lnTo>
                  <a:pt x="3507558" y="4114800"/>
                </a:lnTo>
                <a:lnTo>
                  <a:pt x="0" y="4114800"/>
                </a:lnTo>
                <a:lnTo>
                  <a:pt x="0" y="0"/>
                </a:lnTo>
                <a:close/>
              </a:path>
            </a:pathLst>
          </a:custGeom>
          <a:blipFill rotWithShape="1">
            <a:blip r:embed="rId5">
              <a:alphaModFix/>
            </a:blip>
            <a:stretch>
              <a:fillRect b="-14330" l="0" r="0" t="-14331"/>
            </a:stretch>
          </a:blipFill>
          <a:ln>
            <a:noFill/>
          </a:ln>
        </p:spPr>
      </p:sp>
      <p:sp>
        <p:nvSpPr>
          <p:cNvPr id="355" name="Google Shape;355;p36"/>
          <p:cNvSpPr/>
          <p:nvPr/>
        </p:nvSpPr>
        <p:spPr>
          <a:xfrm rot="-310080">
            <a:off x="6593971" y="169414"/>
            <a:ext cx="1933193" cy="2362791"/>
          </a:xfrm>
          <a:custGeom>
            <a:rect b="b" l="l" r="r" t="t"/>
            <a:pathLst>
              <a:path extrusionOk="0" h="4725583" w="3866386">
                <a:moveTo>
                  <a:pt x="0" y="0"/>
                </a:moveTo>
                <a:lnTo>
                  <a:pt x="3866386" y="0"/>
                </a:lnTo>
                <a:lnTo>
                  <a:pt x="3866386" y="4725583"/>
                </a:lnTo>
                <a:lnTo>
                  <a:pt x="0" y="4725583"/>
                </a:lnTo>
                <a:lnTo>
                  <a:pt x="0" y="0"/>
                </a:lnTo>
                <a:close/>
              </a:path>
            </a:pathLst>
          </a:custGeom>
          <a:blipFill rotWithShape="1">
            <a:blip r:embed="rId4">
              <a:alphaModFix/>
            </a:blip>
            <a:stretch>
              <a:fillRect b="0" l="0" r="0" t="0"/>
            </a:stretch>
          </a:blipFill>
          <a:ln>
            <a:noFill/>
          </a:ln>
        </p:spPr>
      </p:sp>
      <p:sp>
        <p:nvSpPr>
          <p:cNvPr id="356" name="Google Shape;356;p36"/>
          <p:cNvSpPr/>
          <p:nvPr/>
        </p:nvSpPr>
        <p:spPr>
          <a:xfrm rot="-131596">
            <a:off x="4622911" y="2755486"/>
            <a:ext cx="1741938" cy="1942931"/>
          </a:xfrm>
          <a:custGeom>
            <a:rect b="b" l="l" r="r" t="t"/>
            <a:pathLst>
              <a:path extrusionOk="0" h="3885863" w="3483877">
                <a:moveTo>
                  <a:pt x="0" y="0"/>
                </a:moveTo>
                <a:lnTo>
                  <a:pt x="3483877" y="0"/>
                </a:lnTo>
                <a:lnTo>
                  <a:pt x="3483877" y="3885863"/>
                </a:lnTo>
                <a:lnTo>
                  <a:pt x="0" y="3885863"/>
                </a:lnTo>
                <a:lnTo>
                  <a:pt x="0" y="0"/>
                </a:lnTo>
                <a:close/>
              </a:path>
            </a:pathLst>
          </a:custGeom>
          <a:blipFill rotWithShape="1">
            <a:blip r:embed="rId6">
              <a:alphaModFix/>
            </a:blip>
            <a:stretch>
              <a:fillRect b="-51528" l="-70592" r="-106492" t="-13982"/>
            </a:stretch>
          </a:blipFill>
          <a:ln>
            <a:noFill/>
          </a:ln>
        </p:spPr>
      </p:sp>
      <p:sp>
        <p:nvSpPr>
          <p:cNvPr id="357" name="Google Shape;357;p36"/>
          <p:cNvSpPr/>
          <p:nvPr/>
        </p:nvSpPr>
        <p:spPr>
          <a:xfrm rot="-110220">
            <a:off x="4517520" y="2617339"/>
            <a:ext cx="1933193" cy="2362792"/>
          </a:xfrm>
          <a:custGeom>
            <a:rect b="b" l="l" r="r" t="t"/>
            <a:pathLst>
              <a:path extrusionOk="0" h="4725583" w="3866386">
                <a:moveTo>
                  <a:pt x="0" y="0"/>
                </a:moveTo>
                <a:lnTo>
                  <a:pt x="3866386" y="0"/>
                </a:lnTo>
                <a:lnTo>
                  <a:pt x="3866386" y="4725583"/>
                </a:lnTo>
                <a:lnTo>
                  <a:pt x="0" y="4725583"/>
                </a:lnTo>
                <a:lnTo>
                  <a:pt x="0" y="0"/>
                </a:lnTo>
                <a:close/>
              </a:path>
            </a:pathLst>
          </a:custGeom>
          <a:blipFill rotWithShape="1">
            <a:blip r:embed="rId4">
              <a:alphaModFix/>
            </a:blip>
            <a:stretch>
              <a:fillRect b="0" l="0" r="0" t="0"/>
            </a:stretch>
          </a:blipFill>
          <a:ln>
            <a:noFill/>
          </a:ln>
        </p:spPr>
      </p:sp>
      <p:sp>
        <p:nvSpPr>
          <p:cNvPr id="358" name="Google Shape;358;p36"/>
          <p:cNvSpPr/>
          <p:nvPr/>
        </p:nvSpPr>
        <p:spPr>
          <a:xfrm rot="-281507">
            <a:off x="6704759" y="2751262"/>
            <a:ext cx="1711617" cy="1842984"/>
          </a:xfrm>
          <a:custGeom>
            <a:rect b="b" l="l" r="r" t="t"/>
            <a:pathLst>
              <a:path extrusionOk="0" h="3685968" w="3423233">
                <a:moveTo>
                  <a:pt x="0" y="0"/>
                </a:moveTo>
                <a:lnTo>
                  <a:pt x="3423233" y="0"/>
                </a:lnTo>
                <a:lnTo>
                  <a:pt x="3423233" y="3685968"/>
                </a:lnTo>
                <a:lnTo>
                  <a:pt x="0" y="3685968"/>
                </a:lnTo>
                <a:lnTo>
                  <a:pt x="0" y="0"/>
                </a:lnTo>
                <a:close/>
              </a:path>
            </a:pathLst>
          </a:custGeom>
          <a:blipFill rotWithShape="1">
            <a:blip r:embed="rId7">
              <a:alphaModFix/>
            </a:blip>
            <a:stretch>
              <a:fillRect b="-19696" l="0" r="0" t="-19696"/>
            </a:stretch>
          </a:blipFill>
          <a:ln>
            <a:noFill/>
          </a:ln>
        </p:spPr>
      </p:sp>
      <p:sp>
        <p:nvSpPr>
          <p:cNvPr id="359" name="Google Shape;359;p36"/>
          <p:cNvSpPr/>
          <p:nvPr/>
        </p:nvSpPr>
        <p:spPr>
          <a:xfrm rot="-285938">
            <a:off x="6593971" y="2617339"/>
            <a:ext cx="1933193" cy="2362791"/>
          </a:xfrm>
          <a:custGeom>
            <a:rect b="b" l="l" r="r" t="t"/>
            <a:pathLst>
              <a:path extrusionOk="0" h="4725583" w="3866386">
                <a:moveTo>
                  <a:pt x="0" y="0"/>
                </a:moveTo>
                <a:lnTo>
                  <a:pt x="3866386" y="0"/>
                </a:lnTo>
                <a:lnTo>
                  <a:pt x="3866386" y="4725583"/>
                </a:lnTo>
                <a:lnTo>
                  <a:pt x="0" y="4725583"/>
                </a:lnTo>
                <a:lnTo>
                  <a:pt x="0" y="0"/>
                </a:lnTo>
                <a:close/>
              </a:path>
            </a:pathLst>
          </a:custGeom>
          <a:blipFill rotWithShape="1">
            <a:blip r:embed="rId4">
              <a:alphaModFix/>
            </a:blip>
            <a:stretch>
              <a:fillRect b="0" l="0" r="0" t="0"/>
            </a:stretch>
          </a:blipFill>
          <a:ln>
            <a:noFill/>
          </a:ln>
        </p:spPr>
      </p:sp>
      <p:sp>
        <p:nvSpPr>
          <p:cNvPr id="360" name="Google Shape;360;p36"/>
          <p:cNvSpPr/>
          <p:nvPr/>
        </p:nvSpPr>
        <p:spPr>
          <a:xfrm>
            <a:off x="1066200" y="320298"/>
            <a:ext cx="2592000" cy="2057400"/>
          </a:xfrm>
          <a:custGeom>
            <a:rect b="b" l="l" r="r" t="t"/>
            <a:pathLst>
              <a:path extrusionOk="0" h="4114800" w="5184000">
                <a:moveTo>
                  <a:pt x="0" y="0"/>
                </a:moveTo>
                <a:lnTo>
                  <a:pt x="5184000" y="0"/>
                </a:lnTo>
                <a:lnTo>
                  <a:pt x="5184000" y="4114800"/>
                </a:lnTo>
                <a:lnTo>
                  <a:pt x="0" y="4114800"/>
                </a:lnTo>
                <a:lnTo>
                  <a:pt x="0" y="0"/>
                </a:lnTo>
                <a:close/>
              </a:path>
            </a:pathLst>
          </a:custGeom>
          <a:blipFill rotWithShape="1">
            <a:blip r:embed="rId8">
              <a:alphaModFix/>
            </a:blip>
            <a:stretch>
              <a:fillRect b="0" l="0" r="0" t="0"/>
            </a:stretch>
          </a:blipFill>
          <a:ln>
            <a:noFill/>
          </a:ln>
        </p:spPr>
      </p:sp>
      <p:grpSp>
        <p:nvGrpSpPr>
          <p:cNvPr id="361" name="Google Shape;361;p36"/>
          <p:cNvGrpSpPr/>
          <p:nvPr/>
        </p:nvGrpSpPr>
        <p:grpSpPr>
          <a:xfrm>
            <a:off x="771525" y="2661202"/>
            <a:ext cx="2990812" cy="1923720"/>
            <a:chOff x="0" y="28575"/>
            <a:chExt cx="7975500" cy="5129919"/>
          </a:xfrm>
        </p:grpSpPr>
        <p:sp>
          <p:nvSpPr>
            <p:cNvPr id="362" name="Google Shape;362;p36"/>
            <p:cNvSpPr txBox="1"/>
            <p:nvPr/>
          </p:nvSpPr>
          <p:spPr>
            <a:xfrm>
              <a:off x="0" y="28575"/>
              <a:ext cx="79755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500" u="none" cap="none" strike="noStrike">
                  <a:solidFill>
                    <a:srgbClr val="392515"/>
                  </a:solidFill>
                  <a:latin typeface="Lilita One"/>
                  <a:ea typeface="Lilita One"/>
                  <a:cs typeface="Lilita One"/>
                  <a:sym typeface="Lilita One"/>
                </a:rPr>
                <a:t>Teachers of the Year</a:t>
              </a:r>
              <a:endParaRPr sz="700"/>
            </a:p>
          </p:txBody>
        </p:sp>
        <p:sp>
          <p:nvSpPr>
            <p:cNvPr id="363" name="Google Shape;363;p36"/>
            <p:cNvSpPr txBox="1"/>
            <p:nvPr/>
          </p:nvSpPr>
          <p:spPr>
            <a:xfrm>
              <a:off x="1919693" y="4337694"/>
              <a:ext cx="4136400" cy="820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grpSp>
      <p:sp>
        <p:nvSpPr>
          <p:cNvPr id="364" name="Google Shape;364;p36"/>
          <p:cNvSpPr txBox="1"/>
          <p:nvPr/>
        </p:nvSpPr>
        <p:spPr>
          <a:xfrm>
            <a:off x="4876685" y="4524853"/>
            <a:ext cx="1214864" cy="26631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 Name</a:t>
            </a:r>
            <a:endParaRPr sz="700"/>
          </a:p>
        </p:txBody>
      </p:sp>
      <p:sp>
        <p:nvSpPr>
          <p:cNvPr id="365" name="Google Shape;365;p36"/>
          <p:cNvSpPr txBox="1"/>
          <p:nvPr/>
        </p:nvSpPr>
        <p:spPr>
          <a:xfrm rot="-178918">
            <a:off x="7030258" y="4496501"/>
            <a:ext cx="1214863" cy="26631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 Name</a:t>
            </a:r>
            <a:endParaRPr sz="700"/>
          </a:p>
        </p:txBody>
      </p:sp>
      <p:sp>
        <p:nvSpPr>
          <p:cNvPr id="366" name="Google Shape;366;p36"/>
          <p:cNvSpPr txBox="1"/>
          <p:nvPr/>
        </p:nvSpPr>
        <p:spPr>
          <a:xfrm rot="-178918">
            <a:off x="7030258" y="2036257"/>
            <a:ext cx="1214863" cy="26631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 Name</a:t>
            </a:r>
            <a:endParaRPr sz="700"/>
          </a:p>
        </p:txBody>
      </p:sp>
      <p:sp>
        <p:nvSpPr>
          <p:cNvPr id="367" name="Google Shape;367;p36"/>
          <p:cNvSpPr txBox="1"/>
          <p:nvPr/>
        </p:nvSpPr>
        <p:spPr>
          <a:xfrm rot="324169">
            <a:off x="4773580" y="2064935"/>
            <a:ext cx="1214863" cy="26631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 Name</a:t>
            </a:r>
            <a:endParaRPr sz="700"/>
          </a:p>
        </p:txBody>
      </p:sp>
      <p:sp>
        <p:nvSpPr>
          <p:cNvPr id="368" name="Google Shape;368;p36"/>
          <p:cNvSpPr txBox="1"/>
          <p:nvPr/>
        </p:nvSpPr>
        <p:spPr>
          <a:xfrm>
            <a:off x="4876685" y="4757835"/>
            <a:ext cx="1214864" cy="1841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oppins"/>
                <a:ea typeface="Poppins"/>
                <a:cs typeface="Poppins"/>
                <a:sym typeface="Poppins"/>
              </a:rPr>
              <a:t>Title or Position</a:t>
            </a:r>
            <a:endParaRPr sz="700"/>
          </a:p>
        </p:txBody>
      </p:sp>
      <p:sp>
        <p:nvSpPr>
          <p:cNvPr id="369" name="Google Shape;369;p36"/>
          <p:cNvSpPr txBox="1"/>
          <p:nvPr/>
        </p:nvSpPr>
        <p:spPr>
          <a:xfrm rot="-178918">
            <a:off x="7040567" y="4729208"/>
            <a:ext cx="1214863" cy="1841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oppins"/>
                <a:ea typeface="Poppins"/>
                <a:cs typeface="Poppins"/>
                <a:sym typeface="Poppins"/>
              </a:rPr>
              <a:t>Title or Position</a:t>
            </a:r>
            <a:endParaRPr sz="700"/>
          </a:p>
        </p:txBody>
      </p:sp>
      <p:sp>
        <p:nvSpPr>
          <p:cNvPr id="370" name="Google Shape;370;p36"/>
          <p:cNvSpPr txBox="1"/>
          <p:nvPr/>
        </p:nvSpPr>
        <p:spPr>
          <a:xfrm rot="-178918">
            <a:off x="7040567" y="2268964"/>
            <a:ext cx="1214863" cy="1841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oppins"/>
                <a:ea typeface="Poppins"/>
                <a:cs typeface="Poppins"/>
                <a:sym typeface="Poppins"/>
              </a:rPr>
              <a:t>Title or Position</a:t>
            </a:r>
            <a:endParaRPr sz="700"/>
          </a:p>
        </p:txBody>
      </p:sp>
      <p:sp>
        <p:nvSpPr>
          <p:cNvPr id="371" name="Google Shape;371;p36"/>
          <p:cNvSpPr txBox="1"/>
          <p:nvPr/>
        </p:nvSpPr>
        <p:spPr>
          <a:xfrm rot="324169">
            <a:off x="4755378" y="2297052"/>
            <a:ext cx="1214864" cy="1841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oppins"/>
                <a:ea typeface="Poppins"/>
                <a:cs typeface="Poppins"/>
                <a:sym typeface="Poppins"/>
              </a:rPr>
              <a:t>Title or Position</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CA"/>
        </a:solidFill>
      </p:bgPr>
    </p:bg>
    <p:spTree>
      <p:nvGrpSpPr>
        <p:cNvPr id="375" name="Shape 375"/>
        <p:cNvGrpSpPr/>
        <p:nvPr/>
      </p:nvGrpSpPr>
      <p:grpSpPr>
        <a:xfrm>
          <a:off x="0" y="0"/>
          <a:ext cx="0" cy="0"/>
          <a:chOff x="0" y="0"/>
          <a:chExt cx="0" cy="0"/>
        </a:xfrm>
      </p:grpSpPr>
      <p:sp>
        <p:nvSpPr>
          <p:cNvPr id="376" name="Google Shape;376;p37"/>
          <p:cNvSpPr/>
          <p:nvPr/>
        </p:nvSpPr>
        <p:spPr>
          <a:xfrm rot="270012">
            <a:off x="5195657" y="346852"/>
            <a:ext cx="3731084" cy="5684478"/>
          </a:xfrm>
          <a:custGeom>
            <a:rect b="b" l="l" r="r" t="t"/>
            <a:pathLst>
              <a:path extrusionOk="0" h="11368955" w="7462168">
                <a:moveTo>
                  <a:pt x="0" y="0"/>
                </a:moveTo>
                <a:lnTo>
                  <a:pt x="7462169" y="0"/>
                </a:lnTo>
                <a:lnTo>
                  <a:pt x="7462169" y="11368955"/>
                </a:lnTo>
                <a:lnTo>
                  <a:pt x="0" y="11368955"/>
                </a:lnTo>
                <a:lnTo>
                  <a:pt x="0" y="0"/>
                </a:lnTo>
                <a:close/>
              </a:path>
            </a:pathLst>
          </a:custGeom>
          <a:blipFill rotWithShape="1">
            <a:blip r:embed="rId3">
              <a:alphaModFix/>
            </a:blip>
            <a:stretch>
              <a:fillRect b="0" l="0" r="0" t="0"/>
            </a:stretch>
          </a:blipFill>
          <a:ln>
            <a:noFill/>
          </a:ln>
        </p:spPr>
      </p:sp>
      <p:sp>
        <p:nvSpPr>
          <p:cNvPr id="377" name="Google Shape;377;p37"/>
          <p:cNvSpPr/>
          <p:nvPr/>
        </p:nvSpPr>
        <p:spPr>
          <a:xfrm>
            <a:off x="0" y="638175"/>
            <a:ext cx="5495560" cy="4114800"/>
          </a:xfrm>
          <a:custGeom>
            <a:rect b="b" l="l" r="r" t="t"/>
            <a:pathLst>
              <a:path extrusionOk="0" h="8229600" w="10991119">
                <a:moveTo>
                  <a:pt x="0" y="0"/>
                </a:moveTo>
                <a:lnTo>
                  <a:pt x="10991119" y="0"/>
                </a:lnTo>
                <a:lnTo>
                  <a:pt x="10991119" y="8229600"/>
                </a:lnTo>
                <a:lnTo>
                  <a:pt x="0" y="8229600"/>
                </a:lnTo>
                <a:lnTo>
                  <a:pt x="0" y="0"/>
                </a:lnTo>
                <a:close/>
              </a:path>
            </a:pathLst>
          </a:custGeom>
          <a:blipFill rotWithShape="1">
            <a:blip r:embed="rId4">
              <a:alphaModFix/>
            </a:blip>
            <a:stretch>
              <a:fillRect b="0" l="0" r="0" t="0"/>
            </a:stretch>
          </a:blipFill>
          <a:ln>
            <a:noFill/>
          </a:ln>
        </p:spPr>
      </p:sp>
      <p:sp>
        <p:nvSpPr>
          <p:cNvPr id="378" name="Google Shape;378;p37"/>
          <p:cNvSpPr/>
          <p:nvPr/>
        </p:nvSpPr>
        <p:spPr>
          <a:xfrm rot="270012">
            <a:off x="4982933" y="130842"/>
            <a:ext cx="3731084" cy="5684478"/>
          </a:xfrm>
          <a:custGeom>
            <a:rect b="b" l="l" r="r" t="t"/>
            <a:pathLst>
              <a:path extrusionOk="0" h="11368955" w="7462168">
                <a:moveTo>
                  <a:pt x="0" y="0"/>
                </a:moveTo>
                <a:lnTo>
                  <a:pt x="7462168" y="0"/>
                </a:lnTo>
                <a:lnTo>
                  <a:pt x="7462168" y="11368954"/>
                </a:lnTo>
                <a:lnTo>
                  <a:pt x="0" y="11368954"/>
                </a:lnTo>
                <a:lnTo>
                  <a:pt x="0" y="0"/>
                </a:lnTo>
                <a:close/>
              </a:path>
            </a:pathLst>
          </a:custGeom>
          <a:blipFill rotWithShape="1">
            <a:blip r:embed="rId5">
              <a:alphaModFix/>
            </a:blip>
            <a:stretch>
              <a:fillRect b="0" l="0" r="0" t="0"/>
            </a:stretch>
          </a:blipFill>
          <a:ln>
            <a:noFill/>
          </a:ln>
        </p:spPr>
      </p:sp>
      <p:sp>
        <p:nvSpPr>
          <p:cNvPr id="379" name="Google Shape;379;p37"/>
          <p:cNvSpPr txBox="1"/>
          <p:nvPr/>
        </p:nvSpPr>
        <p:spPr>
          <a:xfrm>
            <a:off x="5778957" y="1466659"/>
            <a:ext cx="21390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the featured statistic.</a:t>
            </a:r>
            <a:endParaRPr sz="700"/>
          </a:p>
        </p:txBody>
      </p:sp>
      <p:sp>
        <p:nvSpPr>
          <p:cNvPr id="380" name="Google Shape;380;p37"/>
          <p:cNvSpPr/>
          <p:nvPr/>
        </p:nvSpPr>
        <p:spPr>
          <a:xfrm>
            <a:off x="5294646" y="390525"/>
            <a:ext cx="3107595" cy="957054"/>
          </a:xfrm>
          <a:custGeom>
            <a:rect b="b" l="l" r="r" t="t"/>
            <a:pathLst>
              <a:path extrusionOk="0" h="504137" w="1636955">
                <a:moveTo>
                  <a:pt x="0" y="0"/>
                </a:moveTo>
                <a:lnTo>
                  <a:pt x="1636955" y="0"/>
                </a:lnTo>
                <a:lnTo>
                  <a:pt x="1636955" y="504137"/>
                </a:lnTo>
                <a:lnTo>
                  <a:pt x="0" y="504137"/>
                </a:lnTo>
                <a:close/>
              </a:path>
            </a:pathLst>
          </a:custGeom>
          <a:solidFill>
            <a:srgbClr val="000000">
              <a:alpha val="0"/>
            </a:srgbClr>
          </a:solidFill>
          <a:ln>
            <a:noFill/>
          </a:ln>
        </p:spPr>
      </p:sp>
      <p:sp>
        <p:nvSpPr>
          <p:cNvPr id="381" name="Google Shape;381;p37"/>
          <p:cNvSpPr txBox="1"/>
          <p:nvPr/>
        </p:nvSpPr>
        <p:spPr>
          <a:xfrm>
            <a:off x="5389100" y="418975"/>
            <a:ext cx="3108000" cy="1313700"/>
          </a:xfrm>
          <a:prstGeom prst="rect">
            <a:avLst/>
          </a:prstGeom>
          <a:noFill/>
          <a:ln>
            <a:noFill/>
          </a:ln>
        </p:spPr>
        <p:txBody>
          <a:bodyPr anchorCtr="0" anchor="ctr" bIns="127000" lIns="127000" spcFirstLastPara="1" rIns="127000" wrap="square" tIns="127000">
            <a:noAutofit/>
          </a:bodyPr>
          <a:lstStyle/>
          <a:p>
            <a:pPr indent="0" lvl="0" marL="0" marR="0" rtl="0" algn="ctr">
              <a:lnSpc>
                <a:spcPct val="116000"/>
              </a:lnSpc>
              <a:spcBef>
                <a:spcPts val="0"/>
              </a:spcBef>
              <a:spcAft>
                <a:spcPts val="0"/>
              </a:spcAft>
              <a:buNone/>
            </a:pPr>
            <a:r>
              <a:rPr b="0" i="0" lang="en" sz="4500" u="none" cap="none" strike="noStrike">
                <a:solidFill>
                  <a:srgbClr val="392515"/>
                </a:solidFill>
                <a:latin typeface="Lilita One"/>
                <a:ea typeface="Lilita One"/>
                <a:cs typeface="Lilita One"/>
                <a:sym typeface="Lilita One"/>
              </a:rPr>
              <a:t>2 out of 5</a:t>
            </a:r>
            <a:endParaRPr sz="700"/>
          </a:p>
        </p:txBody>
      </p:sp>
      <p:grpSp>
        <p:nvGrpSpPr>
          <p:cNvPr id="382" name="Google Shape;382;p37"/>
          <p:cNvGrpSpPr/>
          <p:nvPr/>
        </p:nvGrpSpPr>
        <p:grpSpPr>
          <a:xfrm>
            <a:off x="5294647" y="1894150"/>
            <a:ext cx="3107878" cy="1488725"/>
            <a:chOff x="0" y="-11566"/>
            <a:chExt cx="1637104" cy="784200"/>
          </a:xfrm>
        </p:grpSpPr>
        <p:sp>
          <p:nvSpPr>
            <p:cNvPr id="383" name="Google Shape;383;p37"/>
            <p:cNvSpPr/>
            <p:nvPr/>
          </p:nvSpPr>
          <p:spPr>
            <a:xfrm>
              <a:off x="0" y="0"/>
              <a:ext cx="1636955" cy="504137"/>
            </a:xfrm>
            <a:custGeom>
              <a:rect b="b" l="l" r="r" t="t"/>
              <a:pathLst>
                <a:path extrusionOk="0" h="504137" w="1636955">
                  <a:moveTo>
                    <a:pt x="0" y="0"/>
                  </a:moveTo>
                  <a:lnTo>
                    <a:pt x="1636955" y="0"/>
                  </a:lnTo>
                  <a:lnTo>
                    <a:pt x="1636955" y="504137"/>
                  </a:lnTo>
                  <a:lnTo>
                    <a:pt x="0" y="504137"/>
                  </a:lnTo>
                  <a:close/>
                </a:path>
              </a:pathLst>
            </a:custGeom>
            <a:solidFill>
              <a:srgbClr val="000000">
                <a:alpha val="0"/>
              </a:srgbClr>
            </a:solidFill>
            <a:ln>
              <a:noFill/>
            </a:ln>
          </p:spPr>
        </p:sp>
        <p:sp>
          <p:nvSpPr>
            <p:cNvPr id="384" name="Google Shape;384;p37"/>
            <p:cNvSpPr txBox="1"/>
            <p:nvPr/>
          </p:nvSpPr>
          <p:spPr>
            <a:xfrm>
              <a:off x="4" y="-11566"/>
              <a:ext cx="1637100" cy="784200"/>
            </a:xfrm>
            <a:prstGeom prst="rect">
              <a:avLst/>
            </a:prstGeom>
            <a:noFill/>
            <a:ln>
              <a:noFill/>
            </a:ln>
          </p:spPr>
          <p:txBody>
            <a:bodyPr anchorCtr="0" anchor="ctr" bIns="127000" lIns="127000" spcFirstLastPara="1" rIns="127000" wrap="square" tIns="127000">
              <a:noAutofit/>
            </a:bodyPr>
            <a:lstStyle/>
            <a:p>
              <a:pPr indent="0" lvl="0" marL="0" marR="0" rtl="0" algn="ctr">
                <a:lnSpc>
                  <a:spcPct val="116000"/>
                </a:lnSpc>
                <a:spcBef>
                  <a:spcPts val="0"/>
                </a:spcBef>
                <a:spcAft>
                  <a:spcPts val="0"/>
                </a:spcAft>
                <a:buNone/>
              </a:pPr>
              <a:r>
                <a:rPr b="0" i="0" lang="en" sz="4500" u="none" cap="none" strike="noStrike">
                  <a:solidFill>
                    <a:srgbClr val="392515"/>
                  </a:solidFill>
                  <a:latin typeface="Lilita One"/>
                  <a:ea typeface="Lilita One"/>
                  <a:cs typeface="Lilita One"/>
                  <a:sym typeface="Lilita One"/>
                </a:rPr>
                <a:t>95%</a:t>
              </a:r>
              <a:endParaRPr sz="700"/>
            </a:p>
          </p:txBody>
        </p:sp>
      </p:grpSp>
      <p:grpSp>
        <p:nvGrpSpPr>
          <p:cNvPr id="385" name="Google Shape;385;p37"/>
          <p:cNvGrpSpPr/>
          <p:nvPr/>
        </p:nvGrpSpPr>
        <p:grpSpPr>
          <a:xfrm>
            <a:off x="5294646" y="3347025"/>
            <a:ext cx="3107878" cy="1488725"/>
            <a:chOff x="0" y="-11563"/>
            <a:chExt cx="1637104" cy="784200"/>
          </a:xfrm>
        </p:grpSpPr>
        <p:sp>
          <p:nvSpPr>
            <p:cNvPr id="386" name="Google Shape;386;p37"/>
            <p:cNvSpPr/>
            <p:nvPr/>
          </p:nvSpPr>
          <p:spPr>
            <a:xfrm>
              <a:off x="0" y="0"/>
              <a:ext cx="1636955" cy="504137"/>
            </a:xfrm>
            <a:custGeom>
              <a:rect b="b" l="l" r="r" t="t"/>
              <a:pathLst>
                <a:path extrusionOk="0" h="504137" w="1636955">
                  <a:moveTo>
                    <a:pt x="0" y="0"/>
                  </a:moveTo>
                  <a:lnTo>
                    <a:pt x="1636955" y="0"/>
                  </a:lnTo>
                  <a:lnTo>
                    <a:pt x="1636955" y="504137"/>
                  </a:lnTo>
                  <a:lnTo>
                    <a:pt x="0" y="504137"/>
                  </a:lnTo>
                  <a:close/>
                </a:path>
              </a:pathLst>
            </a:custGeom>
            <a:solidFill>
              <a:srgbClr val="000000">
                <a:alpha val="0"/>
              </a:srgbClr>
            </a:solidFill>
            <a:ln>
              <a:noFill/>
            </a:ln>
          </p:spPr>
        </p:sp>
        <p:sp>
          <p:nvSpPr>
            <p:cNvPr id="387" name="Google Shape;387;p37"/>
            <p:cNvSpPr txBox="1"/>
            <p:nvPr/>
          </p:nvSpPr>
          <p:spPr>
            <a:xfrm>
              <a:off x="4" y="-11563"/>
              <a:ext cx="1637100" cy="784200"/>
            </a:xfrm>
            <a:prstGeom prst="rect">
              <a:avLst/>
            </a:prstGeom>
            <a:noFill/>
            <a:ln>
              <a:noFill/>
            </a:ln>
          </p:spPr>
          <p:txBody>
            <a:bodyPr anchorCtr="0" anchor="ctr" bIns="127000" lIns="127000" spcFirstLastPara="1" rIns="127000" wrap="square" tIns="127000">
              <a:noAutofit/>
            </a:bodyPr>
            <a:lstStyle/>
            <a:p>
              <a:pPr indent="0" lvl="0" marL="0" marR="0" rtl="0" algn="ctr">
                <a:lnSpc>
                  <a:spcPct val="116000"/>
                </a:lnSpc>
                <a:spcBef>
                  <a:spcPts val="0"/>
                </a:spcBef>
                <a:spcAft>
                  <a:spcPts val="0"/>
                </a:spcAft>
                <a:buNone/>
              </a:pPr>
              <a:r>
                <a:rPr b="0" i="0" lang="en" sz="4500" u="none" cap="none" strike="noStrike">
                  <a:solidFill>
                    <a:srgbClr val="392515"/>
                  </a:solidFill>
                  <a:latin typeface="Lilita One"/>
                  <a:ea typeface="Lilita One"/>
                  <a:cs typeface="Lilita One"/>
                  <a:sym typeface="Lilita One"/>
                </a:rPr>
                <a:t>12 million</a:t>
              </a:r>
              <a:endParaRPr sz="700"/>
            </a:p>
          </p:txBody>
        </p:sp>
      </p:grpSp>
      <p:sp>
        <p:nvSpPr>
          <p:cNvPr id="388" name="Google Shape;388;p37"/>
          <p:cNvSpPr txBox="1"/>
          <p:nvPr/>
        </p:nvSpPr>
        <p:spPr>
          <a:xfrm>
            <a:off x="5778957" y="2992241"/>
            <a:ext cx="21390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the featured statistic.</a:t>
            </a:r>
            <a:endParaRPr sz="700"/>
          </a:p>
        </p:txBody>
      </p:sp>
      <p:sp>
        <p:nvSpPr>
          <p:cNvPr id="389" name="Google Shape;389;p37"/>
          <p:cNvSpPr txBox="1"/>
          <p:nvPr/>
        </p:nvSpPr>
        <p:spPr>
          <a:xfrm>
            <a:off x="5778957" y="4445111"/>
            <a:ext cx="21390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the featured statistic.</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id="394" name="Google Shape;394;p38"/>
          <p:cNvPicPr preferRelativeResize="0"/>
          <p:nvPr/>
        </p:nvPicPr>
        <p:blipFill rotWithShape="1">
          <a:blip r:embed="rId3">
            <a:alphaModFix/>
          </a:blip>
          <a:srcRect b="7786" l="0" r="0" t="7786"/>
          <a:stretch/>
        </p:blipFill>
        <p:spPr>
          <a:xfrm>
            <a:off x="0" y="0"/>
            <a:ext cx="9144000" cy="5143500"/>
          </a:xfrm>
          <a:prstGeom prst="rect">
            <a:avLst/>
          </a:prstGeom>
          <a:noFill/>
          <a:ln>
            <a:noFill/>
          </a:ln>
        </p:spPr>
      </p:pic>
      <p:sp>
        <p:nvSpPr>
          <p:cNvPr id="395" name="Google Shape;395;p38"/>
          <p:cNvSpPr/>
          <p:nvPr/>
        </p:nvSpPr>
        <p:spPr>
          <a:xfrm flipH="1">
            <a:off x="5965381" y="161929"/>
            <a:ext cx="2997644" cy="2000246"/>
          </a:xfrm>
          <a:custGeom>
            <a:rect b="b" l="l" r="r" t="t"/>
            <a:pathLst>
              <a:path extrusionOk="0" h="4000492" w="5995288">
                <a:moveTo>
                  <a:pt x="5995288" y="0"/>
                </a:moveTo>
                <a:lnTo>
                  <a:pt x="0" y="0"/>
                </a:lnTo>
                <a:lnTo>
                  <a:pt x="0" y="4000492"/>
                </a:lnTo>
                <a:lnTo>
                  <a:pt x="5995288" y="4000492"/>
                </a:lnTo>
                <a:lnTo>
                  <a:pt x="5995288" y="0"/>
                </a:lnTo>
                <a:close/>
              </a:path>
            </a:pathLst>
          </a:custGeom>
          <a:blipFill rotWithShape="1">
            <a:blip r:embed="rId4">
              <a:alphaModFix/>
            </a:blip>
            <a:stretch>
              <a:fillRect b="0" l="0" r="0" t="0"/>
            </a:stretch>
          </a:blipFill>
          <a:ln>
            <a:noFill/>
          </a:ln>
        </p:spPr>
      </p:sp>
      <p:sp>
        <p:nvSpPr>
          <p:cNvPr id="396" name="Google Shape;396;p38"/>
          <p:cNvSpPr txBox="1"/>
          <p:nvPr/>
        </p:nvSpPr>
        <p:spPr>
          <a:xfrm>
            <a:off x="6777950" y="785140"/>
            <a:ext cx="1844700" cy="785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700" u="none" cap="none" strike="noStrike">
                <a:solidFill>
                  <a:srgbClr val="311D18"/>
                </a:solidFill>
                <a:latin typeface="Gloria Hallelujah"/>
                <a:ea typeface="Gloria Hallelujah"/>
                <a:cs typeface="Gloria Hallelujah"/>
                <a:sym typeface="Gloria Hallelujah"/>
              </a:rPr>
              <a:t>A picture is worth a thousand words</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CA"/>
        </a:solidFill>
      </p:bgPr>
    </p:bg>
    <p:spTree>
      <p:nvGrpSpPr>
        <p:cNvPr id="400" name="Shape 400"/>
        <p:cNvGrpSpPr/>
        <p:nvPr/>
      </p:nvGrpSpPr>
      <p:grpSpPr>
        <a:xfrm>
          <a:off x="0" y="0"/>
          <a:ext cx="0" cy="0"/>
          <a:chOff x="0" y="0"/>
          <a:chExt cx="0" cy="0"/>
        </a:xfrm>
      </p:grpSpPr>
      <p:sp>
        <p:nvSpPr>
          <p:cNvPr id="401" name="Google Shape;401;p39"/>
          <p:cNvSpPr txBox="1"/>
          <p:nvPr/>
        </p:nvSpPr>
        <p:spPr>
          <a:xfrm>
            <a:off x="445112" y="443389"/>
            <a:ext cx="8253776" cy="670560"/>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4500" u="none" cap="none" strike="noStrike">
                <a:solidFill>
                  <a:srgbClr val="392515"/>
                </a:solidFill>
                <a:latin typeface="Lilita One"/>
                <a:ea typeface="Lilita One"/>
                <a:cs typeface="Lilita One"/>
                <a:sym typeface="Lilita One"/>
              </a:rPr>
              <a:t>Awards</a:t>
            </a:r>
            <a:endParaRPr sz="700"/>
          </a:p>
        </p:txBody>
      </p:sp>
      <p:sp>
        <p:nvSpPr>
          <p:cNvPr id="402" name="Google Shape;402;p39"/>
          <p:cNvSpPr/>
          <p:nvPr/>
        </p:nvSpPr>
        <p:spPr>
          <a:xfrm>
            <a:off x="135284" y="1704238"/>
            <a:ext cx="2953448" cy="3177325"/>
          </a:xfrm>
          <a:custGeom>
            <a:rect b="b" l="l" r="r" t="t"/>
            <a:pathLst>
              <a:path extrusionOk="0" h="6354649" w="5906895">
                <a:moveTo>
                  <a:pt x="0" y="0"/>
                </a:moveTo>
                <a:lnTo>
                  <a:pt x="5906895" y="0"/>
                </a:lnTo>
                <a:lnTo>
                  <a:pt x="5906895" y="6354649"/>
                </a:lnTo>
                <a:lnTo>
                  <a:pt x="0" y="6354649"/>
                </a:lnTo>
                <a:lnTo>
                  <a:pt x="0" y="0"/>
                </a:lnTo>
                <a:close/>
              </a:path>
            </a:pathLst>
          </a:custGeom>
          <a:blipFill rotWithShape="1">
            <a:blip r:embed="rId3">
              <a:alphaModFix/>
            </a:blip>
            <a:stretch>
              <a:fillRect b="-147" l="-3039" r="0" t="0"/>
            </a:stretch>
          </a:blipFill>
          <a:ln>
            <a:noFill/>
          </a:ln>
        </p:spPr>
      </p:sp>
      <p:sp>
        <p:nvSpPr>
          <p:cNvPr id="403" name="Google Shape;403;p39"/>
          <p:cNvSpPr/>
          <p:nvPr/>
        </p:nvSpPr>
        <p:spPr>
          <a:xfrm>
            <a:off x="3099099" y="1040765"/>
            <a:ext cx="2969416" cy="3182087"/>
          </a:xfrm>
          <a:custGeom>
            <a:rect b="b" l="l" r="r" t="t"/>
            <a:pathLst>
              <a:path extrusionOk="0" h="6364174" w="5938832">
                <a:moveTo>
                  <a:pt x="0" y="0"/>
                </a:moveTo>
                <a:lnTo>
                  <a:pt x="5938833" y="0"/>
                </a:lnTo>
                <a:lnTo>
                  <a:pt x="5938833" y="6364175"/>
                </a:lnTo>
                <a:lnTo>
                  <a:pt x="0" y="6364175"/>
                </a:lnTo>
                <a:lnTo>
                  <a:pt x="0" y="0"/>
                </a:lnTo>
                <a:close/>
              </a:path>
            </a:pathLst>
          </a:custGeom>
          <a:blipFill rotWithShape="1">
            <a:blip r:embed="rId3">
              <a:alphaModFix/>
            </a:blip>
            <a:stretch>
              <a:fillRect b="0" l="-2484" r="0" t="0"/>
            </a:stretch>
          </a:blipFill>
          <a:ln>
            <a:noFill/>
          </a:ln>
        </p:spPr>
      </p:sp>
      <p:sp>
        <p:nvSpPr>
          <p:cNvPr id="404" name="Google Shape;404;p39"/>
          <p:cNvSpPr/>
          <p:nvPr/>
        </p:nvSpPr>
        <p:spPr>
          <a:xfrm>
            <a:off x="6078883" y="1704238"/>
            <a:ext cx="2929833" cy="3182087"/>
          </a:xfrm>
          <a:custGeom>
            <a:rect b="b" l="l" r="r" t="t"/>
            <a:pathLst>
              <a:path extrusionOk="0" h="6364174" w="5859666">
                <a:moveTo>
                  <a:pt x="0" y="0"/>
                </a:moveTo>
                <a:lnTo>
                  <a:pt x="5859666" y="0"/>
                </a:lnTo>
                <a:lnTo>
                  <a:pt x="5859666" y="6364174"/>
                </a:lnTo>
                <a:lnTo>
                  <a:pt x="0" y="6364174"/>
                </a:lnTo>
                <a:lnTo>
                  <a:pt x="0" y="0"/>
                </a:lnTo>
                <a:close/>
              </a:path>
            </a:pathLst>
          </a:custGeom>
          <a:blipFill rotWithShape="1">
            <a:blip r:embed="rId3">
              <a:alphaModFix/>
            </a:blip>
            <a:stretch>
              <a:fillRect b="0" l="-3868" r="0" t="0"/>
            </a:stretch>
          </a:blipFill>
          <a:ln>
            <a:noFill/>
          </a:ln>
        </p:spPr>
      </p:sp>
      <p:sp>
        <p:nvSpPr>
          <p:cNvPr id="405" name="Google Shape;405;p39"/>
          <p:cNvSpPr/>
          <p:nvPr/>
        </p:nvSpPr>
        <p:spPr>
          <a:xfrm>
            <a:off x="3706380" y="1852376"/>
            <a:ext cx="1559789" cy="1290725"/>
          </a:xfrm>
          <a:custGeom>
            <a:rect b="b" l="l" r="r" t="t"/>
            <a:pathLst>
              <a:path extrusionOk="0" h="2581450" w="3119577">
                <a:moveTo>
                  <a:pt x="0" y="0"/>
                </a:moveTo>
                <a:lnTo>
                  <a:pt x="3119578" y="0"/>
                </a:lnTo>
                <a:lnTo>
                  <a:pt x="3119578" y="2581450"/>
                </a:lnTo>
                <a:lnTo>
                  <a:pt x="0" y="2581450"/>
                </a:lnTo>
                <a:lnTo>
                  <a:pt x="0" y="0"/>
                </a:lnTo>
                <a:close/>
              </a:path>
            </a:pathLst>
          </a:custGeom>
          <a:blipFill rotWithShape="1">
            <a:blip r:embed="rId4">
              <a:alphaModFix/>
            </a:blip>
            <a:stretch>
              <a:fillRect b="0" l="0" r="0" t="0"/>
            </a:stretch>
          </a:blipFill>
          <a:ln>
            <a:noFill/>
          </a:ln>
        </p:spPr>
      </p:sp>
      <p:sp>
        <p:nvSpPr>
          <p:cNvPr id="406" name="Google Shape;406;p39"/>
          <p:cNvSpPr/>
          <p:nvPr/>
        </p:nvSpPr>
        <p:spPr>
          <a:xfrm>
            <a:off x="1141705" y="2495448"/>
            <a:ext cx="940605" cy="1175757"/>
          </a:xfrm>
          <a:custGeom>
            <a:rect b="b" l="l" r="r" t="t"/>
            <a:pathLst>
              <a:path extrusionOk="0" h="2351513" w="1881211">
                <a:moveTo>
                  <a:pt x="0" y="0"/>
                </a:moveTo>
                <a:lnTo>
                  <a:pt x="1881211" y="0"/>
                </a:lnTo>
                <a:lnTo>
                  <a:pt x="1881211" y="2351513"/>
                </a:lnTo>
                <a:lnTo>
                  <a:pt x="0" y="2351513"/>
                </a:lnTo>
                <a:lnTo>
                  <a:pt x="0" y="0"/>
                </a:lnTo>
                <a:close/>
              </a:path>
            </a:pathLst>
          </a:custGeom>
          <a:blipFill rotWithShape="1">
            <a:blip r:embed="rId5">
              <a:alphaModFix/>
            </a:blip>
            <a:stretch>
              <a:fillRect b="0" l="0" r="0" t="0"/>
            </a:stretch>
          </a:blipFill>
          <a:ln>
            <a:noFill/>
          </a:ln>
        </p:spPr>
      </p:sp>
      <p:sp>
        <p:nvSpPr>
          <p:cNvPr id="407" name="Google Shape;407;p39"/>
          <p:cNvSpPr/>
          <p:nvPr/>
        </p:nvSpPr>
        <p:spPr>
          <a:xfrm>
            <a:off x="7117191" y="2400263"/>
            <a:ext cx="986568" cy="1270941"/>
          </a:xfrm>
          <a:custGeom>
            <a:rect b="b" l="l" r="r" t="t"/>
            <a:pathLst>
              <a:path extrusionOk="0" h="2541881" w="1973135">
                <a:moveTo>
                  <a:pt x="0" y="0"/>
                </a:moveTo>
                <a:lnTo>
                  <a:pt x="1973136" y="0"/>
                </a:lnTo>
                <a:lnTo>
                  <a:pt x="1973136" y="2541881"/>
                </a:lnTo>
                <a:lnTo>
                  <a:pt x="0" y="2541881"/>
                </a:lnTo>
                <a:lnTo>
                  <a:pt x="0" y="0"/>
                </a:lnTo>
                <a:close/>
              </a:path>
            </a:pathLst>
          </a:custGeom>
          <a:blipFill rotWithShape="1">
            <a:blip r:embed="rId6">
              <a:alphaModFix/>
            </a:blip>
            <a:stretch>
              <a:fillRect b="0" l="0" r="0" t="0"/>
            </a:stretch>
          </a:blipFill>
          <a:ln>
            <a:noFill/>
          </a:ln>
        </p:spPr>
      </p:sp>
      <p:sp>
        <p:nvSpPr>
          <p:cNvPr id="408" name="Google Shape;408;p39"/>
          <p:cNvSpPr txBox="1"/>
          <p:nvPr/>
        </p:nvSpPr>
        <p:spPr>
          <a:xfrm>
            <a:off x="644320" y="3844242"/>
            <a:ext cx="1935376" cy="26631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Award 2</a:t>
            </a:r>
            <a:endParaRPr sz="700"/>
          </a:p>
        </p:txBody>
      </p:sp>
      <p:sp>
        <p:nvSpPr>
          <p:cNvPr id="409" name="Google Shape;409;p39"/>
          <p:cNvSpPr txBox="1"/>
          <p:nvPr/>
        </p:nvSpPr>
        <p:spPr>
          <a:xfrm>
            <a:off x="644320" y="4170733"/>
            <a:ext cx="19353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sp>
        <p:nvSpPr>
          <p:cNvPr id="410" name="Google Shape;410;p39"/>
          <p:cNvSpPr txBox="1"/>
          <p:nvPr/>
        </p:nvSpPr>
        <p:spPr>
          <a:xfrm>
            <a:off x="3616119" y="3203267"/>
            <a:ext cx="1935376" cy="26631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Award 1</a:t>
            </a:r>
            <a:endParaRPr sz="700"/>
          </a:p>
        </p:txBody>
      </p:sp>
      <p:sp>
        <p:nvSpPr>
          <p:cNvPr id="411" name="Google Shape;411;p39"/>
          <p:cNvSpPr txBox="1"/>
          <p:nvPr/>
        </p:nvSpPr>
        <p:spPr>
          <a:xfrm>
            <a:off x="3616120" y="3529759"/>
            <a:ext cx="19353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sp>
        <p:nvSpPr>
          <p:cNvPr id="412" name="Google Shape;412;p39"/>
          <p:cNvSpPr txBox="1"/>
          <p:nvPr/>
        </p:nvSpPr>
        <p:spPr>
          <a:xfrm>
            <a:off x="6576112" y="3863025"/>
            <a:ext cx="1935376" cy="26631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Award 3</a:t>
            </a:r>
            <a:endParaRPr sz="700"/>
          </a:p>
        </p:txBody>
      </p:sp>
      <p:sp>
        <p:nvSpPr>
          <p:cNvPr id="413" name="Google Shape;413;p39"/>
          <p:cNvSpPr txBox="1"/>
          <p:nvPr/>
        </p:nvSpPr>
        <p:spPr>
          <a:xfrm>
            <a:off x="6576112" y="4189516"/>
            <a:ext cx="19353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CA"/>
        </a:solidFill>
      </p:bgPr>
    </p:bg>
    <p:spTree>
      <p:nvGrpSpPr>
        <p:cNvPr id="417" name="Shape 417"/>
        <p:cNvGrpSpPr/>
        <p:nvPr/>
      </p:nvGrpSpPr>
      <p:grpSpPr>
        <a:xfrm>
          <a:off x="0" y="0"/>
          <a:ext cx="0" cy="0"/>
          <a:chOff x="0" y="0"/>
          <a:chExt cx="0" cy="0"/>
        </a:xfrm>
      </p:grpSpPr>
      <p:sp>
        <p:nvSpPr>
          <p:cNvPr id="418" name="Google Shape;418;p40"/>
          <p:cNvSpPr/>
          <p:nvPr/>
        </p:nvSpPr>
        <p:spPr>
          <a:xfrm rot="-219580">
            <a:off x="-302796" y="1363258"/>
            <a:ext cx="6020518" cy="2364422"/>
          </a:xfrm>
          <a:custGeom>
            <a:rect b="b" l="l" r="r" t="t"/>
            <a:pathLst>
              <a:path extrusionOk="0" h="4728843" w="12041035">
                <a:moveTo>
                  <a:pt x="0" y="0"/>
                </a:moveTo>
                <a:lnTo>
                  <a:pt x="12041035" y="0"/>
                </a:lnTo>
                <a:lnTo>
                  <a:pt x="12041035" y="4728842"/>
                </a:lnTo>
                <a:lnTo>
                  <a:pt x="0" y="4728842"/>
                </a:lnTo>
                <a:lnTo>
                  <a:pt x="0" y="0"/>
                </a:lnTo>
                <a:close/>
              </a:path>
            </a:pathLst>
          </a:custGeom>
          <a:blipFill rotWithShape="1">
            <a:blip r:embed="rId3">
              <a:alphaModFix/>
            </a:blip>
            <a:stretch>
              <a:fillRect b="0" l="0" r="0" t="0"/>
            </a:stretch>
          </a:blipFill>
          <a:ln>
            <a:noFill/>
          </a:ln>
        </p:spPr>
      </p:sp>
      <p:sp>
        <p:nvSpPr>
          <p:cNvPr id="419" name="Google Shape;419;p40"/>
          <p:cNvSpPr txBox="1"/>
          <p:nvPr/>
        </p:nvSpPr>
        <p:spPr>
          <a:xfrm rot="-251449">
            <a:off x="-19961" y="1759881"/>
            <a:ext cx="5403492" cy="82462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5500" u="none" cap="none" strike="noStrike">
                <a:solidFill>
                  <a:srgbClr val="392515"/>
                </a:solidFill>
                <a:latin typeface="Lilita One"/>
                <a:ea typeface="Lilita One"/>
                <a:cs typeface="Lilita One"/>
                <a:sym typeface="Lilita One"/>
              </a:rPr>
              <a:t>Thank you!</a:t>
            </a:r>
            <a:endParaRPr sz="700"/>
          </a:p>
        </p:txBody>
      </p:sp>
      <p:sp>
        <p:nvSpPr>
          <p:cNvPr id="420" name="Google Shape;420;p40"/>
          <p:cNvSpPr txBox="1"/>
          <p:nvPr/>
        </p:nvSpPr>
        <p:spPr>
          <a:xfrm rot="-251464">
            <a:off x="556287" y="2544488"/>
            <a:ext cx="4355347" cy="67741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200" u="none" cap="none" strike="noStrike">
                <a:solidFill>
                  <a:srgbClr val="311D18"/>
                </a:solidFill>
                <a:latin typeface="Gloria Hallelujah"/>
                <a:ea typeface="Gloria Hallelujah"/>
                <a:cs typeface="Gloria Hallelujah"/>
                <a:sym typeface="Gloria Hallelujah"/>
              </a:rPr>
              <a:t>Write a closing statement</a:t>
            </a:r>
            <a:endParaRPr sz="700"/>
          </a:p>
          <a:p>
            <a:pPr indent="0" lvl="0" marL="0" marR="0" rtl="0" algn="ctr">
              <a:lnSpc>
                <a:spcPct val="100000"/>
              </a:lnSpc>
              <a:spcBef>
                <a:spcPts val="0"/>
              </a:spcBef>
              <a:spcAft>
                <a:spcPts val="0"/>
              </a:spcAft>
              <a:buNone/>
            </a:pPr>
            <a:r>
              <a:rPr b="0" i="0" lang="en" sz="2200" u="none" cap="none" strike="noStrike">
                <a:solidFill>
                  <a:srgbClr val="311D18"/>
                </a:solidFill>
                <a:latin typeface="Gloria Hallelujah"/>
                <a:ea typeface="Gloria Hallelujah"/>
                <a:cs typeface="Gloria Hallelujah"/>
                <a:sym typeface="Gloria Hallelujah"/>
              </a:rPr>
              <a:t>or call-to-action here.</a:t>
            </a:r>
            <a:endParaRPr sz="700"/>
          </a:p>
        </p:txBody>
      </p:sp>
      <p:sp>
        <p:nvSpPr>
          <p:cNvPr id="421" name="Google Shape;421;p40"/>
          <p:cNvSpPr/>
          <p:nvPr/>
        </p:nvSpPr>
        <p:spPr>
          <a:xfrm>
            <a:off x="3609926" y="123117"/>
            <a:ext cx="5243749" cy="5145429"/>
          </a:xfrm>
          <a:custGeom>
            <a:rect b="b" l="l" r="r" t="t"/>
            <a:pathLst>
              <a:path extrusionOk="0" h="10290857" w="10487498">
                <a:moveTo>
                  <a:pt x="0" y="0"/>
                </a:moveTo>
                <a:lnTo>
                  <a:pt x="10487498" y="0"/>
                </a:lnTo>
                <a:lnTo>
                  <a:pt x="10487498" y="10290858"/>
                </a:lnTo>
                <a:lnTo>
                  <a:pt x="0" y="10290858"/>
                </a:lnTo>
                <a:lnTo>
                  <a:pt x="0" y="0"/>
                </a:lnTo>
                <a:close/>
              </a:path>
            </a:pathLst>
          </a:custGeom>
          <a:blipFill rotWithShape="1">
            <a:blip r:embed="rId4">
              <a:alphaModFix/>
            </a:blip>
            <a:stretch>
              <a:fillRect b="0" l="0" r="0" t="0"/>
            </a:stretch>
          </a:blipFill>
          <a:ln>
            <a:noFill/>
          </a:ln>
        </p:spPr>
      </p:sp>
      <p:sp>
        <p:nvSpPr>
          <p:cNvPr id="422" name="Google Shape;422;p40"/>
          <p:cNvSpPr/>
          <p:nvPr/>
        </p:nvSpPr>
        <p:spPr>
          <a:xfrm rot="-497310">
            <a:off x="4446781" y="2847864"/>
            <a:ext cx="1292400" cy="1046844"/>
          </a:xfrm>
          <a:custGeom>
            <a:rect b="b" l="l" r="r" t="t"/>
            <a:pathLst>
              <a:path extrusionOk="0" h="2093687" w="2584799">
                <a:moveTo>
                  <a:pt x="0" y="0"/>
                </a:moveTo>
                <a:lnTo>
                  <a:pt x="2584799" y="0"/>
                </a:lnTo>
                <a:lnTo>
                  <a:pt x="2584799" y="2093687"/>
                </a:lnTo>
                <a:lnTo>
                  <a:pt x="0" y="2093687"/>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CA"/>
        </a:solidFill>
      </p:bgPr>
    </p:bg>
    <p:spTree>
      <p:nvGrpSpPr>
        <p:cNvPr id="426" name="Shape 426"/>
        <p:cNvGrpSpPr/>
        <p:nvPr/>
      </p:nvGrpSpPr>
      <p:grpSpPr>
        <a:xfrm>
          <a:off x="0" y="0"/>
          <a:ext cx="0" cy="0"/>
          <a:chOff x="0" y="0"/>
          <a:chExt cx="0" cy="0"/>
        </a:xfrm>
      </p:grpSpPr>
      <p:sp>
        <p:nvSpPr>
          <p:cNvPr id="427" name="Google Shape;427;p41"/>
          <p:cNvSpPr txBox="1"/>
          <p:nvPr/>
        </p:nvSpPr>
        <p:spPr>
          <a:xfrm>
            <a:off x="328558" y="397163"/>
            <a:ext cx="2529600" cy="923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3000" u="none" cap="none" strike="noStrike">
                <a:solidFill>
                  <a:srgbClr val="392515"/>
                </a:solidFill>
                <a:latin typeface="Lilita One"/>
                <a:ea typeface="Lilita One"/>
                <a:cs typeface="Lilita One"/>
                <a:sym typeface="Lilita One"/>
              </a:rPr>
              <a:t>Resource </a:t>
            </a:r>
            <a:endParaRPr sz="700"/>
          </a:p>
          <a:p>
            <a:pPr indent="0" lvl="0" marL="0" marR="0" rtl="0" algn="just">
              <a:lnSpc>
                <a:spcPct val="100000"/>
              </a:lnSpc>
              <a:spcBef>
                <a:spcPts val="0"/>
              </a:spcBef>
              <a:spcAft>
                <a:spcPts val="0"/>
              </a:spcAft>
              <a:buNone/>
            </a:pPr>
            <a:r>
              <a:rPr b="0" i="0" lang="en" sz="3000" u="none" cap="none" strike="noStrike">
                <a:solidFill>
                  <a:srgbClr val="392515"/>
                </a:solidFill>
                <a:latin typeface="Lilita One"/>
                <a:ea typeface="Lilita One"/>
                <a:cs typeface="Lilita One"/>
                <a:sym typeface="Lilita One"/>
              </a:rPr>
              <a:t>Page</a:t>
            </a:r>
            <a:endParaRPr sz="700"/>
          </a:p>
        </p:txBody>
      </p:sp>
      <p:sp>
        <p:nvSpPr>
          <p:cNvPr id="428" name="Google Shape;428;p41"/>
          <p:cNvSpPr txBox="1"/>
          <p:nvPr/>
        </p:nvSpPr>
        <p:spPr>
          <a:xfrm>
            <a:off x="328558" y="1681448"/>
            <a:ext cx="19770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Use these design resources in your Canva Presentation.</a:t>
            </a:r>
            <a:endParaRPr sz="700"/>
          </a:p>
        </p:txBody>
      </p:sp>
      <p:sp>
        <p:nvSpPr>
          <p:cNvPr id="429" name="Google Shape;429;p41"/>
          <p:cNvSpPr txBox="1"/>
          <p:nvPr/>
        </p:nvSpPr>
        <p:spPr>
          <a:xfrm>
            <a:off x="328558" y="2308892"/>
            <a:ext cx="17985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This presentation template uses the following free fonts:</a:t>
            </a:r>
            <a:endParaRPr sz="700"/>
          </a:p>
        </p:txBody>
      </p:sp>
      <p:sp>
        <p:nvSpPr>
          <p:cNvPr id="430" name="Google Shape;430;p41"/>
          <p:cNvSpPr txBox="1"/>
          <p:nvPr/>
        </p:nvSpPr>
        <p:spPr>
          <a:xfrm>
            <a:off x="328558" y="2936335"/>
            <a:ext cx="2617500" cy="461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Titles: Lilita One</a:t>
            </a:r>
            <a:endParaRPr sz="700"/>
          </a:p>
          <a:p>
            <a:pPr indent="0" lvl="1"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Headers: Gloria Hallelujah</a:t>
            </a:r>
            <a:endParaRPr sz="700"/>
          </a:p>
          <a:p>
            <a:pPr indent="0" lvl="1"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Body Copy: Poppins</a:t>
            </a:r>
            <a:endParaRPr sz="700"/>
          </a:p>
        </p:txBody>
      </p:sp>
      <p:sp>
        <p:nvSpPr>
          <p:cNvPr id="431" name="Google Shape;431;p41"/>
          <p:cNvSpPr txBox="1"/>
          <p:nvPr/>
        </p:nvSpPr>
        <p:spPr>
          <a:xfrm>
            <a:off x="328558" y="3739991"/>
            <a:ext cx="1909800" cy="7695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You can find these fonts online too. Happy designing! </a:t>
            </a:r>
            <a:endParaRPr sz="700"/>
          </a:p>
          <a:p>
            <a:pPr indent="0" lvl="1" marL="0" marR="0" rtl="0" algn="l">
              <a:lnSpc>
                <a:spcPct val="100000"/>
              </a:lnSpc>
              <a:spcBef>
                <a:spcPts val="0"/>
              </a:spcBef>
              <a:spcAft>
                <a:spcPts val="0"/>
              </a:spcAft>
              <a:buNone/>
            </a:pPr>
            <a:r>
              <a:t/>
            </a:r>
            <a:endParaRPr b="0" i="0" sz="1000" u="none" cap="none" strike="noStrike">
              <a:solidFill>
                <a:srgbClr val="000000"/>
              </a:solidFill>
              <a:latin typeface="Poppins"/>
              <a:ea typeface="Poppins"/>
              <a:cs typeface="Poppins"/>
              <a:sym typeface="Poppins"/>
            </a:endParaRPr>
          </a:p>
          <a:p>
            <a:pPr indent="0" lvl="1"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Don't forget to delete this page before presenting. </a:t>
            </a:r>
            <a:endParaRPr sz="700"/>
          </a:p>
        </p:txBody>
      </p:sp>
      <p:sp>
        <p:nvSpPr>
          <p:cNvPr id="432" name="Google Shape;432;p41"/>
          <p:cNvSpPr/>
          <p:nvPr/>
        </p:nvSpPr>
        <p:spPr>
          <a:xfrm>
            <a:off x="4182966" y="461306"/>
            <a:ext cx="995984" cy="1018909"/>
          </a:xfrm>
          <a:custGeom>
            <a:rect b="b" l="l" r="r" t="t"/>
            <a:pathLst>
              <a:path extrusionOk="0" h="2037818" w="1991967">
                <a:moveTo>
                  <a:pt x="0" y="0"/>
                </a:moveTo>
                <a:lnTo>
                  <a:pt x="1991967" y="0"/>
                </a:lnTo>
                <a:lnTo>
                  <a:pt x="1991967" y="2037817"/>
                </a:lnTo>
                <a:lnTo>
                  <a:pt x="0" y="2037817"/>
                </a:lnTo>
                <a:lnTo>
                  <a:pt x="0" y="0"/>
                </a:lnTo>
                <a:close/>
              </a:path>
            </a:pathLst>
          </a:custGeom>
          <a:blipFill rotWithShape="1">
            <a:blip r:embed="rId3">
              <a:alphaModFix/>
            </a:blip>
            <a:stretch>
              <a:fillRect b="0" l="0" r="0" t="0"/>
            </a:stretch>
          </a:blipFill>
          <a:ln>
            <a:noFill/>
          </a:ln>
        </p:spPr>
      </p:sp>
      <p:sp>
        <p:nvSpPr>
          <p:cNvPr id="433" name="Google Shape;433;p41"/>
          <p:cNvSpPr/>
          <p:nvPr/>
        </p:nvSpPr>
        <p:spPr>
          <a:xfrm>
            <a:off x="2573367" y="461306"/>
            <a:ext cx="731647" cy="962693"/>
          </a:xfrm>
          <a:custGeom>
            <a:rect b="b" l="l" r="r" t="t"/>
            <a:pathLst>
              <a:path extrusionOk="0" h="1925387" w="1463294">
                <a:moveTo>
                  <a:pt x="0" y="0"/>
                </a:moveTo>
                <a:lnTo>
                  <a:pt x="1463294" y="0"/>
                </a:lnTo>
                <a:lnTo>
                  <a:pt x="1463294" y="1925387"/>
                </a:lnTo>
                <a:lnTo>
                  <a:pt x="0" y="1925387"/>
                </a:lnTo>
                <a:lnTo>
                  <a:pt x="0" y="0"/>
                </a:lnTo>
                <a:close/>
              </a:path>
            </a:pathLst>
          </a:custGeom>
          <a:blipFill rotWithShape="1">
            <a:blip r:embed="rId4">
              <a:alphaModFix/>
            </a:blip>
            <a:stretch>
              <a:fillRect b="0" l="0" r="0" t="0"/>
            </a:stretch>
          </a:blipFill>
          <a:ln>
            <a:noFill/>
          </a:ln>
        </p:spPr>
      </p:sp>
      <p:sp>
        <p:nvSpPr>
          <p:cNvPr id="434" name="Google Shape;434;p41"/>
          <p:cNvSpPr/>
          <p:nvPr/>
        </p:nvSpPr>
        <p:spPr>
          <a:xfrm flipH="1">
            <a:off x="3392466" y="461306"/>
            <a:ext cx="703047" cy="1018909"/>
          </a:xfrm>
          <a:custGeom>
            <a:rect b="b" l="l" r="r" t="t"/>
            <a:pathLst>
              <a:path extrusionOk="0" h="2037818" w="1406094">
                <a:moveTo>
                  <a:pt x="1406094" y="0"/>
                </a:moveTo>
                <a:lnTo>
                  <a:pt x="0" y="0"/>
                </a:lnTo>
                <a:lnTo>
                  <a:pt x="0" y="2037817"/>
                </a:lnTo>
                <a:lnTo>
                  <a:pt x="1406094" y="2037817"/>
                </a:lnTo>
                <a:lnTo>
                  <a:pt x="1406094" y="0"/>
                </a:lnTo>
                <a:close/>
              </a:path>
            </a:pathLst>
          </a:custGeom>
          <a:blipFill rotWithShape="1">
            <a:blip r:embed="rId5">
              <a:alphaModFix/>
            </a:blip>
            <a:stretch>
              <a:fillRect b="0" l="0" r="0" t="0"/>
            </a:stretch>
          </a:blipFill>
          <a:ln>
            <a:noFill/>
          </a:ln>
        </p:spPr>
      </p:sp>
      <p:sp>
        <p:nvSpPr>
          <p:cNvPr id="435" name="Google Shape;435;p41"/>
          <p:cNvSpPr/>
          <p:nvPr/>
        </p:nvSpPr>
        <p:spPr>
          <a:xfrm rot="-497310">
            <a:off x="5219355" y="634826"/>
            <a:ext cx="760067" cy="615654"/>
          </a:xfrm>
          <a:custGeom>
            <a:rect b="b" l="l" r="r" t="t"/>
            <a:pathLst>
              <a:path extrusionOk="0" h="1231309" w="1520134">
                <a:moveTo>
                  <a:pt x="0" y="0"/>
                </a:moveTo>
                <a:lnTo>
                  <a:pt x="1520134" y="0"/>
                </a:lnTo>
                <a:lnTo>
                  <a:pt x="1520134" y="1231309"/>
                </a:lnTo>
                <a:lnTo>
                  <a:pt x="0" y="1231309"/>
                </a:lnTo>
                <a:lnTo>
                  <a:pt x="0" y="0"/>
                </a:lnTo>
                <a:close/>
              </a:path>
            </a:pathLst>
          </a:custGeom>
          <a:blipFill rotWithShape="1">
            <a:blip r:embed="rId6">
              <a:alphaModFix/>
            </a:blip>
            <a:stretch>
              <a:fillRect b="0" l="0" r="0" t="0"/>
            </a:stretch>
          </a:blipFill>
          <a:ln>
            <a:noFill/>
          </a:ln>
        </p:spPr>
      </p:sp>
      <p:sp>
        <p:nvSpPr>
          <p:cNvPr id="436" name="Google Shape;436;p41"/>
          <p:cNvSpPr/>
          <p:nvPr/>
        </p:nvSpPr>
        <p:spPr>
          <a:xfrm>
            <a:off x="6102994" y="461306"/>
            <a:ext cx="720646" cy="1018909"/>
          </a:xfrm>
          <a:custGeom>
            <a:rect b="b" l="l" r="r" t="t"/>
            <a:pathLst>
              <a:path extrusionOk="0" h="2037818" w="1441293">
                <a:moveTo>
                  <a:pt x="0" y="0"/>
                </a:moveTo>
                <a:lnTo>
                  <a:pt x="1441292" y="0"/>
                </a:lnTo>
                <a:lnTo>
                  <a:pt x="1441292" y="2037817"/>
                </a:lnTo>
                <a:lnTo>
                  <a:pt x="0" y="2037817"/>
                </a:lnTo>
                <a:lnTo>
                  <a:pt x="0" y="0"/>
                </a:lnTo>
                <a:close/>
              </a:path>
            </a:pathLst>
          </a:custGeom>
          <a:blipFill rotWithShape="1">
            <a:blip r:embed="rId7">
              <a:alphaModFix/>
            </a:blip>
            <a:stretch>
              <a:fillRect b="0" l="0" r="0" t="0"/>
            </a:stretch>
          </a:blipFill>
          <a:ln>
            <a:noFill/>
          </a:ln>
        </p:spPr>
      </p:sp>
      <p:sp>
        <p:nvSpPr>
          <p:cNvPr id="437" name="Google Shape;437;p41"/>
          <p:cNvSpPr/>
          <p:nvPr/>
        </p:nvSpPr>
        <p:spPr>
          <a:xfrm>
            <a:off x="6906805" y="512417"/>
            <a:ext cx="1008535" cy="884990"/>
          </a:xfrm>
          <a:custGeom>
            <a:rect b="b" l="l" r="r" t="t"/>
            <a:pathLst>
              <a:path extrusionOk="0" h="1769980" w="2017071">
                <a:moveTo>
                  <a:pt x="0" y="0"/>
                </a:moveTo>
                <a:lnTo>
                  <a:pt x="2017071" y="0"/>
                </a:lnTo>
                <a:lnTo>
                  <a:pt x="2017071" y="1769980"/>
                </a:lnTo>
                <a:lnTo>
                  <a:pt x="0" y="1769980"/>
                </a:lnTo>
                <a:lnTo>
                  <a:pt x="0" y="0"/>
                </a:lnTo>
                <a:close/>
              </a:path>
            </a:pathLst>
          </a:custGeom>
          <a:blipFill rotWithShape="1">
            <a:blip r:embed="rId8">
              <a:alphaModFix/>
            </a:blip>
            <a:stretch>
              <a:fillRect b="0" l="0" r="0" t="0"/>
            </a:stretch>
          </a:blipFill>
          <a:ln>
            <a:noFill/>
          </a:ln>
        </p:spPr>
      </p:sp>
      <p:sp>
        <p:nvSpPr>
          <p:cNvPr id="438" name="Google Shape;438;p41"/>
          <p:cNvSpPr/>
          <p:nvPr/>
        </p:nvSpPr>
        <p:spPr>
          <a:xfrm>
            <a:off x="2573367" y="1684785"/>
            <a:ext cx="845269" cy="751233"/>
          </a:xfrm>
          <a:custGeom>
            <a:rect b="b" l="l" r="r" t="t"/>
            <a:pathLst>
              <a:path extrusionOk="0" h="1502466" w="1690538">
                <a:moveTo>
                  <a:pt x="0" y="0"/>
                </a:moveTo>
                <a:lnTo>
                  <a:pt x="1690538" y="0"/>
                </a:lnTo>
                <a:lnTo>
                  <a:pt x="1690538" y="1502466"/>
                </a:lnTo>
                <a:lnTo>
                  <a:pt x="0" y="1502466"/>
                </a:lnTo>
                <a:lnTo>
                  <a:pt x="0" y="0"/>
                </a:lnTo>
                <a:close/>
              </a:path>
            </a:pathLst>
          </a:custGeom>
          <a:blipFill rotWithShape="1">
            <a:blip r:embed="rId9">
              <a:alphaModFix/>
            </a:blip>
            <a:stretch>
              <a:fillRect b="0" l="0" r="0" t="0"/>
            </a:stretch>
          </a:blipFill>
          <a:ln>
            <a:noFill/>
          </a:ln>
        </p:spPr>
      </p:sp>
      <p:sp>
        <p:nvSpPr>
          <p:cNvPr id="439" name="Google Shape;439;p41"/>
          <p:cNvSpPr/>
          <p:nvPr/>
        </p:nvSpPr>
        <p:spPr>
          <a:xfrm>
            <a:off x="3512195" y="1650983"/>
            <a:ext cx="591209" cy="864656"/>
          </a:xfrm>
          <a:custGeom>
            <a:rect b="b" l="l" r="r" t="t"/>
            <a:pathLst>
              <a:path extrusionOk="0" h="1729313" w="1182418">
                <a:moveTo>
                  <a:pt x="0" y="0"/>
                </a:moveTo>
                <a:lnTo>
                  <a:pt x="1182418" y="0"/>
                </a:lnTo>
                <a:lnTo>
                  <a:pt x="1182418" y="1729313"/>
                </a:lnTo>
                <a:lnTo>
                  <a:pt x="0" y="1729313"/>
                </a:lnTo>
                <a:lnTo>
                  <a:pt x="0" y="0"/>
                </a:lnTo>
                <a:close/>
              </a:path>
            </a:pathLst>
          </a:custGeom>
          <a:blipFill rotWithShape="1">
            <a:blip r:embed="rId10">
              <a:alphaModFix/>
            </a:blip>
            <a:stretch>
              <a:fillRect b="0" l="0" r="0" t="0"/>
            </a:stretch>
          </a:blipFill>
          <a:ln>
            <a:noFill/>
          </a:ln>
        </p:spPr>
      </p:sp>
      <p:sp>
        <p:nvSpPr>
          <p:cNvPr id="440" name="Google Shape;440;p41"/>
          <p:cNvSpPr/>
          <p:nvPr/>
        </p:nvSpPr>
        <p:spPr>
          <a:xfrm>
            <a:off x="4196964" y="1743670"/>
            <a:ext cx="967986" cy="771970"/>
          </a:xfrm>
          <a:custGeom>
            <a:rect b="b" l="l" r="r" t="t"/>
            <a:pathLst>
              <a:path extrusionOk="0" h="1543939" w="1935973">
                <a:moveTo>
                  <a:pt x="0" y="0"/>
                </a:moveTo>
                <a:lnTo>
                  <a:pt x="1935973" y="0"/>
                </a:lnTo>
                <a:lnTo>
                  <a:pt x="1935973" y="1543939"/>
                </a:lnTo>
                <a:lnTo>
                  <a:pt x="0" y="1543939"/>
                </a:lnTo>
                <a:lnTo>
                  <a:pt x="0" y="0"/>
                </a:lnTo>
                <a:close/>
              </a:path>
            </a:pathLst>
          </a:custGeom>
          <a:blipFill rotWithShape="1">
            <a:blip r:embed="rId11">
              <a:alphaModFix/>
            </a:blip>
            <a:stretch>
              <a:fillRect b="0" l="0" r="0" t="0"/>
            </a:stretch>
          </a:blipFill>
          <a:ln>
            <a:noFill/>
          </a:ln>
        </p:spPr>
      </p:sp>
      <p:sp>
        <p:nvSpPr>
          <p:cNvPr id="441" name="Google Shape;441;p41"/>
          <p:cNvSpPr/>
          <p:nvPr/>
        </p:nvSpPr>
        <p:spPr>
          <a:xfrm>
            <a:off x="5324052" y="1693603"/>
            <a:ext cx="956339" cy="779415"/>
          </a:xfrm>
          <a:custGeom>
            <a:rect b="b" l="l" r="r" t="t"/>
            <a:pathLst>
              <a:path extrusionOk="0" h="1558831" w="1912677">
                <a:moveTo>
                  <a:pt x="0" y="0"/>
                </a:moveTo>
                <a:lnTo>
                  <a:pt x="1912676" y="0"/>
                </a:lnTo>
                <a:lnTo>
                  <a:pt x="1912676" y="1558831"/>
                </a:lnTo>
                <a:lnTo>
                  <a:pt x="0" y="1558831"/>
                </a:lnTo>
                <a:lnTo>
                  <a:pt x="0" y="0"/>
                </a:lnTo>
                <a:close/>
              </a:path>
            </a:pathLst>
          </a:custGeom>
          <a:blipFill rotWithShape="1">
            <a:blip r:embed="rId12">
              <a:alphaModFix/>
            </a:blip>
            <a:stretch>
              <a:fillRect b="0" l="0" r="0" t="0"/>
            </a:stretch>
          </a:blipFill>
          <a:ln>
            <a:noFill/>
          </a:ln>
        </p:spPr>
      </p:sp>
      <p:sp>
        <p:nvSpPr>
          <p:cNvPr id="442" name="Google Shape;442;p41"/>
          <p:cNvSpPr/>
          <p:nvPr/>
        </p:nvSpPr>
        <p:spPr>
          <a:xfrm>
            <a:off x="6356292" y="1579267"/>
            <a:ext cx="731251" cy="893751"/>
          </a:xfrm>
          <a:custGeom>
            <a:rect b="b" l="l" r="r" t="t"/>
            <a:pathLst>
              <a:path extrusionOk="0" h="1787503" w="1462502">
                <a:moveTo>
                  <a:pt x="0" y="0"/>
                </a:moveTo>
                <a:lnTo>
                  <a:pt x="1462503" y="0"/>
                </a:lnTo>
                <a:lnTo>
                  <a:pt x="1462503" y="1787503"/>
                </a:lnTo>
                <a:lnTo>
                  <a:pt x="0" y="1787503"/>
                </a:lnTo>
                <a:lnTo>
                  <a:pt x="0" y="0"/>
                </a:lnTo>
                <a:close/>
              </a:path>
            </a:pathLst>
          </a:custGeom>
          <a:blipFill rotWithShape="1">
            <a:blip r:embed="rId13">
              <a:alphaModFix/>
            </a:blip>
            <a:stretch>
              <a:fillRect b="0" l="0" r="0" t="0"/>
            </a:stretch>
          </a:blipFill>
          <a:ln>
            <a:noFill/>
          </a:ln>
        </p:spPr>
      </p:sp>
      <p:sp>
        <p:nvSpPr>
          <p:cNvPr id="443" name="Google Shape;443;p41"/>
          <p:cNvSpPr/>
          <p:nvPr/>
        </p:nvSpPr>
        <p:spPr>
          <a:xfrm>
            <a:off x="7247782" y="1650983"/>
            <a:ext cx="700014" cy="854979"/>
          </a:xfrm>
          <a:custGeom>
            <a:rect b="b" l="l" r="r" t="t"/>
            <a:pathLst>
              <a:path extrusionOk="0" h="1709958" w="1400028">
                <a:moveTo>
                  <a:pt x="0" y="0"/>
                </a:moveTo>
                <a:lnTo>
                  <a:pt x="1400028" y="0"/>
                </a:lnTo>
                <a:lnTo>
                  <a:pt x="1400028" y="1709958"/>
                </a:lnTo>
                <a:lnTo>
                  <a:pt x="0" y="1709958"/>
                </a:lnTo>
                <a:lnTo>
                  <a:pt x="0" y="0"/>
                </a:lnTo>
                <a:close/>
              </a:path>
            </a:pathLst>
          </a:custGeom>
          <a:blipFill rotWithShape="1">
            <a:blip r:embed="rId14">
              <a:alphaModFix/>
            </a:blip>
            <a:stretch>
              <a:fillRect b="0" l="0" r="0" t="0"/>
            </a:stretch>
          </a:blipFill>
          <a:ln>
            <a:noFill/>
          </a:ln>
        </p:spPr>
      </p:sp>
      <p:sp>
        <p:nvSpPr>
          <p:cNvPr id="444" name="Google Shape;444;p41"/>
          <p:cNvSpPr/>
          <p:nvPr/>
        </p:nvSpPr>
        <p:spPr>
          <a:xfrm>
            <a:off x="2600314" y="2696994"/>
            <a:ext cx="818321" cy="775359"/>
          </a:xfrm>
          <a:custGeom>
            <a:rect b="b" l="l" r="r" t="t"/>
            <a:pathLst>
              <a:path extrusionOk="0" h="1550718" w="1636642">
                <a:moveTo>
                  <a:pt x="0" y="0"/>
                </a:moveTo>
                <a:lnTo>
                  <a:pt x="1636642" y="0"/>
                </a:lnTo>
                <a:lnTo>
                  <a:pt x="1636642" y="1550719"/>
                </a:lnTo>
                <a:lnTo>
                  <a:pt x="0" y="1550719"/>
                </a:lnTo>
                <a:lnTo>
                  <a:pt x="0" y="0"/>
                </a:lnTo>
                <a:close/>
              </a:path>
            </a:pathLst>
          </a:custGeom>
          <a:blipFill rotWithShape="1">
            <a:blip r:embed="rId15">
              <a:alphaModFix/>
            </a:blip>
            <a:stretch>
              <a:fillRect b="0" l="0" r="0" t="0"/>
            </a:stretch>
          </a:blipFill>
          <a:ln>
            <a:noFill/>
          </a:ln>
        </p:spPr>
      </p:sp>
      <p:sp>
        <p:nvSpPr>
          <p:cNvPr id="445" name="Google Shape;445;p41"/>
          <p:cNvSpPr/>
          <p:nvPr/>
        </p:nvSpPr>
        <p:spPr>
          <a:xfrm flipH="1">
            <a:off x="3540318" y="2767912"/>
            <a:ext cx="1313293" cy="778126"/>
          </a:xfrm>
          <a:custGeom>
            <a:rect b="b" l="l" r="r" t="t"/>
            <a:pathLst>
              <a:path extrusionOk="0" h="1556252" w="2626586">
                <a:moveTo>
                  <a:pt x="2626585" y="0"/>
                </a:moveTo>
                <a:lnTo>
                  <a:pt x="0" y="0"/>
                </a:lnTo>
                <a:lnTo>
                  <a:pt x="0" y="1556252"/>
                </a:lnTo>
                <a:lnTo>
                  <a:pt x="2626585" y="1556252"/>
                </a:lnTo>
                <a:lnTo>
                  <a:pt x="2626585" y="0"/>
                </a:lnTo>
                <a:close/>
              </a:path>
            </a:pathLst>
          </a:custGeom>
          <a:blipFill rotWithShape="1">
            <a:blip r:embed="rId16">
              <a:alphaModFix/>
            </a:blip>
            <a:stretch>
              <a:fillRect b="0" l="0" r="0" t="0"/>
            </a:stretch>
          </a:blipFill>
          <a:ln>
            <a:noFill/>
          </a:ln>
        </p:spPr>
      </p:sp>
      <p:sp>
        <p:nvSpPr>
          <p:cNvPr id="446" name="Google Shape;446;p41"/>
          <p:cNvSpPr/>
          <p:nvPr/>
        </p:nvSpPr>
        <p:spPr>
          <a:xfrm>
            <a:off x="4975837" y="2618353"/>
            <a:ext cx="864186" cy="932643"/>
          </a:xfrm>
          <a:custGeom>
            <a:rect b="b" l="l" r="r" t="t"/>
            <a:pathLst>
              <a:path extrusionOk="0" h="1865286" w="1728373">
                <a:moveTo>
                  <a:pt x="0" y="0"/>
                </a:moveTo>
                <a:lnTo>
                  <a:pt x="1728373" y="0"/>
                </a:lnTo>
                <a:lnTo>
                  <a:pt x="1728373" y="1865286"/>
                </a:lnTo>
                <a:lnTo>
                  <a:pt x="0" y="1865286"/>
                </a:lnTo>
                <a:lnTo>
                  <a:pt x="0" y="0"/>
                </a:lnTo>
                <a:close/>
              </a:path>
            </a:pathLst>
          </a:custGeom>
          <a:blipFill rotWithShape="1">
            <a:blip r:embed="rId17">
              <a:alphaModFix/>
            </a:blip>
            <a:stretch>
              <a:fillRect b="0" l="0" r="-70" t="0"/>
            </a:stretch>
          </a:blipFill>
          <a:ln>
            <a:noFill/>
          </a:ln>
        </p:spPr>
      </p:sp>
      <p:sp>
        <p:nvSpPr>
          <p:cNvPr id="447" name="Google Shape;447;p41"/>
          <p:cNvSpPr/>
          <p:nvPr/>
        </p:nvSpPr>
        <p:spPr>
          <a:xfrm>
            <a:off x="5970738" y="2664864"/>
            <a:ext cx="852902" cy="886132"/>
          </a:xfrm>
          <a:custGeom>
            <a:rect b="b" l="l" r="r" t="t"/>
            <a:pathLst>
              <a:path extrusionOk="0" h="1772264" w="1705804">
                <a:moveTo>
                  <a:pt x="0" y="0"/>
                </a:moveTo>
                <a:lnTo>
                  <a:pt x="1705804" y="0"/>
                </a:lnTo>
                <a:lnTo>
                  <a:pt x="1705804" y="1772264"/>
                </a:lnTo>
                <a:lnTo>
                  <a:pt x="0" y="1772264"/>
                </a:lnTo>
                <a:lnTo>
                  <a:pt x="0" y="0"/>
                </a:lnTo>
                <a:close/>
              </a:path>
            </a:pathLst>
          </a:custGeom>
          <a:blipFill rotWithShape="1">
            <a:blip r:embed="rId18">
              <a:alphaModFix/>
            </a:blip>
            <a:stretch>
              <a:fillRect b="0" l="0" r="0" t="0"/>
            </a:stretch>
          </a:blipFill>
          <a:ln>
            <a:noFill/>
          </a:ln>
        </p:spPr>
      </p:sp>
      <p:sp>
        <p:nvSpPr>
          <p:cNvPr id="448" name="Google Shape;448;p41"/>
          <p:cNvSpPr/>
          <p:nvPr/>
        </p:nvSpPr>
        <p:spPr>
          <a:xfrm>
            <a:off x="2489714" y="3811872"/>
            <a:ext cx="902752" cy="782010"/>
          </a:xfrm>
          <a:custGeom>
            <a:rect b="b" l="l" r="r" t="t"/>
            <a:pathLst>
              <a:path extrusionOk="0" h="1564019" w="1805505">
                <a:moveTo>
                  <a:pt x="0" y="0"/>
                </a:moveTo>
                <a:lnTo>
                  <a:pt x="1805505" y="0"/>
                </a:lnTo>
                <a:lnTo>
                  <a:pt x="1805505" y="1564019"/>
                </a:lnTo>
                <a:lnTo>
                  <a:pt x="0" y="1564019"/>
                </a:lnTo>
                <a:lnTo>
                  <a:pt x="0" y="0"/>
                </a:lnTo>
                <a:close/>
              </a:path>
            </a:pathLst>
          </a:custGeom>
          <a:blipFill rotWithShape="1">
            <a:blip r:embed="rId19">
              <a:alphaModFix/>
            </a:blip>
            <a:stretch>
              <a:fillRect b="0" l="0" r="0" t="0"/>
            </a:stretch>
          </a:blipFill>
          <a:ln>
            <a:noFill/>
          </a:ln>
        </p:spPr>
      </p:sp>
      <p:sp>
        <p:nvSpPr>
          <p:cNvPr id="449" name="Google Shape;449;p41"/>
          <p:cNvSpPr/>
          <p:nvPr/>
        </p:nvSpPr>
        <p:spPr>
          <a:xfrm rot="3174657">
            <a:off x="7382041" y="3024088"/>
            <a:ext cx="592913" cy="603474"/>
          </a:xfrm>
          <a:custGeom>
            <a:rect b="b" l="l" r="r" t="t"/>
            <a:pathLst>
              <a:path extrusionOk="0" h="1206947" w="1185825">
                <a:moveTo>
                  <a:pt x="0" y="0"/>
                </a:moveTo>
                <a:lnTo>
                  <a:pt x="1185825" y="0"/>
                </a:lnTo>
                <a:lnTo>
                  <a:pt x="1185825" y="1206946"/>
                </a:lnTo>
                <a:lnTo>
                  <a:pt x="0" y="1206946"/>
                </a:lnTo>
                <a:lnTo>
                  <a:pt x="0" y="0"/>
                </a:lnTo>
                <a:close/>
              </a:path>
            </a:pathLst>
          </a:custGeom>
          <a:blipFill rotWithShape="1">
            <a:blip r:embed="rId20">
              <a:alphaModFix/>
            </a:blip>
            <a:stretch>
              <a:fillRect b="0" l="0" r="0" t="0"/>
            </a:stretch>
          </a:blipFill>
          <a:ln>
            <a:noFill/>
          </a:ln>
        </p:spPr>
      </p:sp>
      <p:sp>
        <p:nvSpPr>
          <p:cNvPr id="450" name="Google Shape;450;p41"/>
          <p:cNvSpPr/>
          <p:nvPr/>
        </p:nvSpPr>
        <p:spPr>
          <a:xfrm>
            <a:off x="7199372" y="2707883"/>
            <a:ext cx="776351" cy="454165"/>
          </a:xfrm>
          <a:custGeom>
            <a:rect b="b" l="l" r="r" t="t"/>
            <a:pathLst>
              <a:path extrusionOk="0" h="908331" w="1552702">
                <a:moveTo>
                  <a:pt x="0" y="0"/>
                </a:moveTo>
                <a:lnTo>
                  <a:pt x="1552702" y="0"/>
                </a:lnTo>
                <a:lnTo>
                  <a:pt x="1552702" y="908331"/>
                </a:lnTo>
                <a:lnTo>
                  <a:pt x="0" y="908331"/>
                </a:lnTo>
                <a:lnTo>
                  <a:pt x="0" y="0"/>
                </a:lnTo>
                <a:close/>
              </a:path>
            </a:pathLst>
          </a:custGeom>
          <a:blipFill rotWithShape="1">
            <a:blip r:embed="rId21">
              <a:alphaModFix/>
            </a:blip>
            <a:stretch>
              <a:fillRect b="0" l="0" r="0" t="0"/>
            </a:stretch>
          </a:blipFill>
          <a:ln>
            <a:noFill/>
          </a:ln>
        </p:spPr>
      </p:sp>
      <p:sp>
        <p:nvSpPr>
          <p:cNvPr id="451" name="Google Shape;451;p41"/>
          <p:cNvSpPr/>
          <p:nvPr/>
        </p:nvSpPr>
        <p:spPr>
          <a:xfrm flipH="1">
            <a:off x="3531938" y="3744272"/>
            <a:ext cx="1431898" cy="757116"/>
          </a:xfrm>
          <a:custGeom>
            <a:rect b="b" l="l" r="r" t="t"/>
            <a:pathLst>
              <a:path extrusionOk="0" h="1514232" w="2863796">
                <a:moveTo>
                  <a:pt x="2863796" y="0"/>
                </a:moveTo>
                <a:lnTo>
                  <a:pt x="0" y="0"/>
                </a:lnTo>
                <a:lnTo>
                  <a:pt x="0" y="1514232"/>
                </a:lnTo>
                <a:lnTo>
                  <a:pt x="2863796" y="1514232"/>
                </a:lnTo>
                <a:lnTo>
                  <a:pt x="2863796" y="0"/>
                </a:lnTo>
                <a:close/>
              </a:path>
            </a:pathLst>
          </a:custGeom>
          <a:blipFill rotWithShape="1">
            <a:blip r:embed="rId22">
              <a:alphaModFix/>
            </a:blip>
            <a:stretch>
              <a:fillRect b="0" l="0" r="0" t="0"/>
            </a:stretch>
          </a:blipFill>
          <a:ln>
            <a:noFill/>
          </a:ln>
        </p:spPr>
      </p:sp>
      <p:sp>
        <p:nvSpPr>
          <p:cNvPr id="452" name="Google Shape;452;p41"/>
          <p:cNvSpPr/>
          <p:nvPr/>
        </p:nvSpPr>
        <p:spPr>
          <a:xfrm>
            <a:off x="4975836" y="3741126"/>
            <a:ext cx="1004701" cy="1033111"/>
          </a:xfrm>
          <a:custGeom>
            <a:rect b="b" l="l" r="r" t="t"/>
            <a:pathLst>
              <a:path extrusionOk="0" h="2066223" w="2009402">
                <a:moveTo>
                  <a:pt x="0" y="0"/>
                </a:moveTo>
                <a:lnTo>
                  <a:pt x="2009402" y="0"/>
                </a:lnTo>
                <a:lnTo>
                  <a:pt x="2009402" y="2066223"/>
                </a:lnTo>
                <a:lnTo>
                  <a:pt x="0" y="2066223"/>
                </a:lnTo>
                <a:lnTo>
                  <a:pt x="0" y="0"/>
                </a:lnTo>
                <a:close/>
              </a:path>
            </a:pathLst>
          </a:custGeom>
          <a:blipFill rotWithShape="1">
            <a:blip r:embed="rId23">
              <a:alphaModFix/>
            </a:blip>
            <a:stretch>
              <a:fillRect b="0" l="0" r="0" t="0"/>
            </a:stretch>
          </a:blipFill>
          <a:ln>
            <a:noFill/>
          </a:ln>
        </p:spPr>
      </p:sp>
      <p:sp>
        <p:nvSpPr>
          <p:cNvPr id="453" name="Google Shape;453;p41"/>
          <p:cNvSpPr/>
          <p:nvPr/>
        </p:nvSpPr>
        <p:spPr>
          <a:xfrm>
            <a:off x="5994825" y="3804415"/>
            <a:ext cx="991945" cy="787357"/>
          </a:xfrm>
          <a:custGeom>
            <a:rect b="b" l="l" r="r" t="t"/>
            <a:pathLst>
              <a:path extrusionOk="0" h="1574713" w="1983890">
                <a:moveTo>
                  <a:pt x="0" y="0"/>
                </a:moveTo>
                <a:lnTo>
                  <a:pt x="1983890" y="0"/>
                </a:lnTo>
                <a:lnTo>
                  <a:pt x="1983890" y="1574713"/>
                </a:lnTo>
                <a:lnTo>
                  <a:pt x="0" y="1574713"/>
                </a:lnTo>
                <a:lnTo>
                  <a:pt x="0" y="0"/>
                </a:lnTo>
                <a:close/>
              </a:path>
            </a:pathLst>
          </a:custGeom>
          <a:blipFill rotWithShape="1">
            <a:blip r:embed="rId24">
              <a:alphaModFix/>
            </a:blip>
            <a:stretch>
              <a:fillRect b="0" l="0" r="0" t="0"/>
            </a:stretch>
          </a:blipFill>
          <a:ln>
            <a:noFill/>
          </a:ln>
        </p:spPr>
      </p:sp>
      <p:sp>
        <p:nvSpPr>
          <p:cNvPr id="454" name="Google Shape;454;p41"/>
          <p:cNvSpPr/>
          <p:nvPr/>
        </p:nvSpPr>
        <p:spPr>
          <a:xfrm>
            <a:off x="7104228" y="3839275"/>
            <a:ext cx="966638" cy="723770"/>
          </a:xfrm>
          <a:custGeom>
            <a:rect b="b" l="l" r="r" t="t"/>
            <a:pathLst>
              <a:path extrusionOk="0" h="1447540" w="1933276">
                <a:moveTo>
                  <a:pt x="0" y="0"/>
                </a:moveTo>
                <a:lnTo>
                  <a:pt x="1933276" y="0"/>
                </a:lnTo>
                <a:lnTo>
                  <a:pt x="1933276" y="1447540"/>
                </a:lnTo>
                <a:lnTo>
                  <a:pt x="0" y="1447540"/>
                </a:lnTo>
                <a:lnTo>
                  <a:pt x="0" y="0"/>
                </a:lnTo>
                <a:close/>
              </a:path>
            </a:pathLst>
          </a:custGeom>
          <a:blipFill rotWithShape="1">
            <a:blip r:embed="rId25">
              <a:alphaModFix/>
            </a:blip>
            <a:stretch>
              <a:fillRect b="0" l="0" r="0" t="0"/>
            </a:stretch>
          </a:blipFill>
          <a:ln>
            <a:noFill/>
          </a:ln>
        </p:spPr>
      </p:sp>
      <p:sp>
        <p:nvSpPr>
          <p:cNvPr id="455" name="Google Shape;455;p41"/>
          <p:cNvSpPr/>
          <p:nvPr/>
        </p:nvSpPr>
        <p:spPr>
          <a:xfrm>
            <a:off x="8097972" y="512417"/>
            <a:ext cx="707992" cy="884990"/>
          </a:xfrm>
          <a:custGeom>
            <a:rect b="b" l="l" r="r" t="t"/>
            <a:pathLst>
              <a:path extrusionOk="0" h="1769980" w="1415984">
                <a:moveTo>
                  <a:pt x="0" y="0"/>
                </a:moveTo>
                <a:lnTo>
                  <a:pt x="1415984" y="0"/>
                </a:lnTo>
                <a:lnTo>
                  <a:pt x="1415984" y="1769980"/>
                </a:lnTo>
                <a:lnTo>
                  <a:pt x="0" y="1769980"/>
                </a:lnTo>
                <a:lnTo>
                  <a:pt x="0" y="0"/>
                </a:lnTo>
                <a:close/>
              </a:path>
            </a:pathLst>
          </a:custGeom>
          <a:blipFill rotWithShape="1">
            <a:blip r:embed="rId26">
              <a:alphaModFix/>
            </a:blip>
            <a:stretch>
              <a:fillRect b="0" l="0" r="0" t="0"/>
            </a:stretch>
          </a:blipFill>
          <a:ln>
            <a:noFill/>
          </a:ln>
        </p:spPr>
      </p:sp>
      <p:sp>
        <p:nvSpPr>
          <p:cNvPr id="456" name="Google Shape;456;p41"/>
          <p:cNvSpPr/>
          <p:nvPr/>
        </p:nvSpPr>
        <p:spPr>
          <a:xfrm>
            <a:off x="7947796" y="1714785"/>
            <a:ext cx="1001637" cy="828855"/>
          </a:xfrm>
          <a:custGeom>
            <a:rect b="b" l="l" r="r" t="t"/>
            <a:pathLst>
              <a:path extrusionOk="0" h="1657710" w="2003274">
                <a:moveTo>
                  <a:pt x="0" y="0"/>
                </a:moveTo>
                <a:lnTo>
                  <a:pt x="2003275" y="0"/>
                </a:lnTo>
                <a:lnTo>
                  <a:pt x="2003275" y="1657710"/>
                </a:lnTo>
                <a:lnTo>
                  <a:pt x="0" y="1657710"/>
                </a:lnTo>
                <a:lnTo>
                  <a:pt x="0" y="0"/>
                </a:lnTo>
                <a:close/>
              </a:path>
            </a:pathLst>
          </a:custGeom>
          <a:blipFill rotWithShape="1">
            <a:blip r:embed="rId27">
              <a:alphaModFix/>
            </a:blip>
            <a:stretch>
              <a:fillRect b="0" l="0" r="0" t="0"/>
            </a:stretch>
          </a:blipFill>
          <a:ln>
            <a:noFill/>
          </a:ln>
        </p:spPr>
      </p:sp>
      <p:sp>
        <p:nvSpPr>
          <p:cNvPr id="457" name="Google Shape;457;p41"/>
          <p:cNvSpPr/>
          <p:nvPr/>
        </p:nvSpPr>
        <p:spPr>
          <a:xfrm>
            <a:off x="8324785" y="2691933"/>
            <a:ext cx="609731" cy="785483"/>
          </a:xfrm>
          <a:custGeom>
            <a:rect b="b" l="l" r="r" t="t"/>
            <a:pathLst>
              <a:path extrusionOk="0" h="1570966" w="1219462">
                <a:moveTo>
                  <a:pt x="0" y="0"/>
                </a:moveTo>
                <a:lnTo>
                  <a:pt x="1219462" y="0"/>
                </a:lnTo>
                <a:lnTo>
                  <a:pt x="1219462" y="1570966"/>
                </a:lnTo>
                <a:lnTo>
                  <a:pt x="0" y="1570966"/>
                </a:lnTo>
                <a:lnTo>
                  <a:pt x="0" y="0"/>
                </a:lnTo>
                <a:close/>
              </a:path>
            </a:pathLst>
          </a:custGeom>
          <a:blipFill rotWithShape="1">
            <a:blip r:embed="rId28">
              <a:alphaModFix/>
            </a:blip>
            <a:stretch>
              <a:fillRect b="0" l="0" r="0" t="0"/>
            </a:stretch>
          </a:blipFill>
          <a:ln>
            <a:noFill/>
          </a:ln>
        </p:spPr>
      </p:sp>
      <p:sp>
        <p:nvSpPr>
          <p:cNvPr id="458" name="Google Shape;458;p41"/>
          <p:cNvSpPr/>
          <p:nvPr/>
        </p:nvSpPr>
        <p:spPr>
          <a:xfrm>
            <a:off x="7972441" y="3744272"/>
            <a:ext cx="962074" cy="944035"/>
          </a:xfrm>
          <a:custGeom>
            <a:rect b="b" l="l" r="r" t="t"/>
            <a:pathLst>
              <a:path extrusionOk="0" h="1888071" w="1924149">
                <a:moveTo>
                  <a:pt x="0" y="0"/>
                </a:moveTo>
                <a:lnTo>
                  <a:pt x="1924149" y="0"/>
                </a:lnTo>
                <a:lnTo>
                  <a:pt x="1924149" y="1888071"/>
                </a:lnTo>
                <a:lnTo>
                  <a:pt x="0" y="1888071"/>
                </a:lnTo>
                <a:lnTo>
                  <a:pt x="0" y="0"/>
                </a:lnTo>
                <a:close/>
              </a:path>
            </a:pathLst>
          </a:custGeom>
          <a:blipFill rotWithShape="1">
            <a:blip r:embed="rId29">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CA"/>
        </a:solidFill>
      </p:bgPr>
    </p:bg>
    <p:spTree>
      <p:nvGrpSpPr>
        <p:cNvPr id="153" name="Shape 153"/>
        <p:cNvGrpSpPr/>
        <p:nvPr/>
      </p:nvGrpSpPr>
      <p:grpSpPr>
        <a:xfrm>
          <a:off x="0" y="0"/>
          <a:ext cx="0" cy="0"/>
          <a:chOff x="0" y="0"/>
          <a:chExt cx="0" cy="0"/>
        </a:xfrm>
      </p:grpSpPr>
      <p:sp>
        <p:nvSpPr>
          <p:cNvPr id="154" name="Google Shape;154;p24"/>
          <p:cNvSpPr/>
          <p:nvPr/>
        </p:nvSpPr>
        <p:spPr>
          <a:xfrm rot="140843">
            <a:off x="243242" y="1916620"/>
            <a:ext cx="2787636" cy="3941387"/>
          </a:xfrm>
          <a:custGeom>
            <a:rect b="b" l="l" r="r" t="t"/>
            <a:pathLst>
              <a:path extrusionOk="0" h="7882774" w="5575271">
                <a:moveTo>
                  <a:pt x="0" y="0"/>
                </a:moveTo>
                <a:lnTo>
                  <a:pt x="5575272" y="0"/>
                </a:lnTo>
                <a:lnTo>
                  <a:pt x="5575272" y="7882775"/>
                </a:lnTo>
                <a:lnTo>
                  <a:pt x="0" y="7882775"/>
                </a:lnTo>
                <a:lnTo>
                  <a:pt x="0" y="0"/>
                </a:lnTo>
                <a:close/>
              </a:path>
            </a:pathLst>
          </a:custGeom>
          <a:blipFill rotWithShape="1">
            <a:blip r:embed="rId3">
              <a:alphaModFix/>
            </a:blip>
            <a:stretch>
              <a:fillRect b="0" l="0" r="0" t="0"/>
            </a:stretch>
          </a:blipFill>
          <a:ln>
            <a:noFill/>
          </a:ln>
        </p:spPr>
      </p:sp>
      <p:sp>
        <p:nvSpPr>
          <p:cNvPr id="155" name="Google Shape;155;p24"/>
          <p:cNvSpPr txBox="1"/>
          <p:nvPr/>
        </p:nvSpPr>
        <p:spPr>
          <a:xfrm>
            <a:off x="436537" y="2683427"/>
            <a:ext cx="24009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Click on the "Google Slides" button below this presentation preview. Make sure to sign in to your Google account. Click on "Make a copy." Start editing your presentation.</a:t>
            </a:r>
            <a:endParaRPr sz="700"/>
          </a:p>
          <a:p>
            <a:pPr indent="0" lvl="0" marL="0" marR="0" rtl="0" algn="ctr">
              <a:lnSpc>
                <a:spcPct val="100000"/>
              </a:lnSpc>
              <a:spcBef>
                <a:spcPts val="0"/>
              </a:spcBef>
              <a:spcAft>
                <a:spcPts val="0"/>
              </a:spcAft>
              <a:buNone/>
            </a:pPr>
            <a:r>
              <a:rPr b="0" i="0" lang="en" sz="1000" u="sng" cap="none" strike="noStrike">
                <a:solidFill>
                  <a:srgbClr val="000000"/>
                </a:solidFill>
                <a:latin typeface="Poppins"/>
                <a:ea typeface="Poppins"/>
                <a:cs typeface="Poppins"/>
                <a:sym typeface="Poppins"/>
              </a:rPr>
              <a:t>Alternative:</a:t>
            </a:r>
            <a:r>
              <a:rPr b="0" i="0" lang="en" sz="1000" u="none" cap="none" strike="noStrike">
                <a:solidFill>
                  <a:srgbClr val="000000"/>
                </a:solidFill>
                <a:latin typeface="Poppins"/>
                <a:ea typeface="Poppins"/>
                <a:cs typeface="Poppins"/>
                <a:sym typeface="Poppins"/>
              </a:rPr>
              <a:t>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56" name="Google Shape;156;p24"/>
          <p:cNvSpPr txBox="1"/>
          <p:nvPr/>
        </p:nvSpPr>
        <p:spPr>
          <a:xfrm>
            <a:off x="480322" y="2160375"/>
            <a:ext cx="2313476" cy="26631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Google Slides</a:t>
            </a:r>
            <a:endParaRPr sz="700"/>
          </a:p>
        </p:txBody>
      </p:sp>
      <p:sp>
        <p:nvSpPr>
          <p:cNvPr id="157" name="Google Shape;157;p24"/>
          <p:cNvSpPr/>
          <p:nvPr/>
        </p:nvSpPr>
        <p:spPr>
          <a:xfrm rot="-273554">
            <a:off x="3290004" y="1961549"/>
            <a:ext cx="2675815" cy="3783286"/>
          </a:xfrm>
          <a:custGeom>
            <a:rect b="b" l="l" r="r" t="t"/>
            <a:pathLst>
              <a:path extrusionOk="0" h="7566571" w="5351629">
                <a:moveTo>
                  <a:pt x="0" y="0"/>
                </a:moveTo>
                <a:lnTo>
                  <a:pt x="5351629" y="0"/>
                </a:lnTo>
                <a:lnTo>
                  <a:pt x="5351629" y="7566571"/>
                </a:lnTo>
                <a:lnTo>
                  <a:pt x="0" y="7566571"/>
                </a:lnTo>
                <a:lnTo>
                  <a:pt x="0" y="0"/>
                </a:lnTo>
                <a:close/>
              </a:path>
            </a:pathLst>
          </a:custGeom>
          <a:blipFill rotWithShape="1">
            <a:blip r:embed="rId3">
              <a:alphaModFix/>
            </a:blip>
            <a:stretch>
              <a:fillRect b="0" l="0" r="0" t="0"/>
            </a:stretch>
          </a:blipFill>
          <a:ln>
            <a:noFill/>
          </a:ln>
        </p:spPr>
      </p:sp>
      <p:sp>
        <p:nvSpPr>
          <p:cNvPr id="158" name="Google Shape;158;p24"/>
          <p:cNvSpPr txBox="1"/>
          <p:nvPr/>
        </p:nvSpPr>
        <p:spPr>
          <a:xfrm>
            <a:off x="3485079" y="2683427"/>
            <a:ext cx="2285700" cy="153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Click on the "PowerPoint" button below this presentation preview. Start editing your presentation.</a:t>
            </a:r>
            <a:endParaRPr sz="700"/>
          </a:p>
          <a:p>
            <a:pPr indent="0" lvl="0" marL="0" marR="0" rtl="0" algn="ctr">
              <a:lnSpc>
                <a:spcPct val="100000"/>
              </a:lnSpc>
              <a:spcBef>
                <a:spcPts val="0"/>
              </a:spcBef>
              <a:spcAft>
                <a:spcPts val="0"/>
              </a:spcAft>
              <a:buNone/>
            </a:pPr>
            <a:r>
              <a:rPr b="0" i="0" lang="en" sz="1000" u="sng" cap="none" strike="noStrike">
                <a:solidFill>
                  <a:srgbClr val="000000"/>
                </a:solidFill>
                <a:latin typeface="Poppins"/>
                <a:ea typeface="Poppins"/>
                <a:cs typeface="Poppins"/>
                <a:sym typeface="Poppins"/>
              </a:rPr>
              <a:t>Alternative</a:t>
            </a:r>
            <a:r>
              <a:rPr b="0" i="0" lang="en" sz="1000" u="none" cap="none" strike="noStrike">
                <a:solidFill>
                  <a:srgbClr val="000000"/>
                </a:solidFill>
                <a:latin typeface="Poppins"/>
                <a:ea typeface="Poppins"/>
                <a:cs typeface="Poppins"/>
                <a:sym typeface="Poppins"/>
              </a:rPr>
              <a:t>: From Canva template file, Click on the "Share" button on the top right corner in Canva and click on "More" at the bottom of the menu. Enter "PowerPoint" in the search bar and click on the PowerPoint icon to download.</a:t>
            </a:r>
            <a:endParaRPr sz="700"/>
          </a:p>
        </p:txBody>
      </p:sp>
      <p:sp>
        <p:nvSpPr>
          <p:cNvPr id="159" name="Google Shape;159;p24"/>
          <p:cNvSpPr txBox="1"/>
          <p:nvPr/>
        </p:nvSpPr>
        <p:spPr>
          <a:xfrm>
            <a:off x="3342585" y="2160375"/>
            <a:ext cx="2570650" cy="26631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PowerPoint</a:t>
            </a:r>
            <a:endParaRPr sz="700"/>
          </a:p>
        </p:txBody>
      </p:sp>
      <p:sp>
        <p:nvSpPr>
          <p:cNvPr id="160" name="Google Shape;160;p24"/>
          <p:cNvSpPr/>
          <p:nvPr/>
        </p:nvSpPr>
        <p:spPr>
          <a:xfrm rot="311538">
            <a:off x="6224942" y="2060363"/>
            <a:ext cx="2675815" cy="3783286"/>
          </a:xfrm>
          <a:custGeom>
            <a:rect b="b" l="l" r="r" t="t"/>
            <a:pathLst>
              <a:path extrusionOk="0" h="7566571" w="5351629">
                <a:moveTo>
                  <a:pt x="0" y="0"/>
                </a:moveTo>
                <a:lnTo>
                  <a:pt x="5351630" y="0"/>
                </a:lnTo>
                <a:lnTo>
                  <a:pt x="5351630" y="7566571"/>
                </a:lnTo>
                <a:lnTo>
                  <a:pt x="0" y="7566571"/>
                </a:lnTo>
                <a:lnTo>
                  <a:pt x="0" y="0"/>
                </a:lnTo>
                <a:close/>
              </a:path>
            </a:pathLst>
          </a:custGeom>
          <a:blipFill rotWithShape="1">
            <a:blip r:embed="rId3">
              <a:alphaModFix/>
            </a:blip>
            <a:stretch>
              <a:fillRect b="0" l="0" r="0" t="0"/>
            </a:stretch>
          </a:blipFill>
          <a:ln>
            <a:noFill/>
          </a:ln>
        </p:spPr>
      </p:sp>
      <p:sp>
        <p:nvSpPr>
          <p:cNvPr id="161" name="Google Shape;161;p24"/>
          <p:cNvSpPr txBox="1"/>
          <p:nvPr/>
        </p:nvSpPr>
        <p:spPr>
          <a:xfrm>
            <a:off x="6588112" y="2683427"/>
            <a:ext cx="19494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Click on the "Canva" button under this presentation preview. Start editing your presentation. You need to sign in to your Canva account.</a:t>
            </a:r>
            <a:endParaRPr sz="700"/>
          </a:p>
        </p:txBody>
      </p:sp>
      <p:sp>
        <p:nvSpPr>
          <p:cNvPr id="162" name="Google Shape;162;p24"/>
          <p:cNvSpPr txBox="1"/>
          <p:nvPr/>
        </p:nvSpPr>
        <p:spPr>
          <a:xfrm>
            <a:off x="6810924" y="2160375"/>
            <a:ext cx="1503851" cy="26631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Canva</a:t>
            </a:r>
            <a:endParaRPr sz="700"/>
          </a:p>
        </p:txBody>
      </p:sp>
      <p:sp>
        <p:nvSpPr>
          <p:cNvPr id="163" name="Google Shape;163;p24"/>
          <p:cNvSpPr txBox="1"/>
          <p:nvPr/>
        </p:nvSpPr>
        <p:spPr>
          <a:xfrm>
            <a:off x="514350" y="328613"/>
            <a:ext cx="82614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500" u="none" cap="none" strike="noStrike">
                <a:solidFill>
                  <a:srgbClr val="392515"/>
                </a:solidFill>
                <a:latin typeface="Lilita One"/>
                <a:ea typeface="Lilita One"/>
                <a:cs typeface="Lilita One"/>
                <a:sym typeface="Lilita One"/>
              </a:rPr>
              <a:t>How to Use</a:t>
            </a:r>
            <a:endParaRPr sz="700"/>
          </a:p>
          <a:p>
            <a:pPr indent="0" lvl="0" marL="0" marR="0" rtl="0" algn="ctr">
              <a:lnSpc>
                <a:spcPct val="100000"/>
              </a:lnSpc>
              <a:spcBef>
                <a:spcPts val="0"/>
              </a:spcBef>
              <a:spcAft>
                <a:spcPts val="0"/>
              </a:spcAft>
              <a:buNone/>
            </a:pPr>
            <a:r>
              <a:rPr b="0" i="0" lang="en" sz="4500" u="none" cap="none" strike="noStrike">
                <a:solidFill>
                  <a:srgbClr val="392515"/>
                </a:solidFill>
                <a:latin typeface="Lilita One"/>
                <a:ea typeface="Lilita One"/>
                <a:cs typeface="Lilita One"/>
                <a:sym typeface="Lilita One"/>
              </a:rPr>
              <a:t>This Presentation</a:t>
            </a:r>
            <a:endParaRPr sz="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CA"/>
        </a:solidFill>
      </p:bgPr>
    </p:bg>
    <p:spTree>
      <p:nvGrpSpPr>
        <p:cNvPr id="462" name="Shape 462"/>
        <p:cNvGrpSpPr/>
        <p:nvPr/>
      </p:nvGrpSpPr>
      <p:grpSpPr>
        <a:xfrm>
          <a:off x="0" y="0"/>
          <a:ext cx="0" cy="0"/>
          <a:chOff x="0" y="0"/>
          <a:chExt cx="0" cy="0"/>
        </a:xfrm>
      </p:grpSpPr>
      <p:sp>
        <p:nvSpPr>
          <p:cNvPr id="463" name="Google Shape;463;p42"/>
          <p:cNvSpPr txBox="1"/>
          <p:nvPr/>
        </p:nvSpPr>
        <p:spPr>
          <a:xfrm>
            <a:off x="686024" y="1836293"/>
            <a:ext cx="76767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392515"/>
                </a:solidFill>
                <a:latin typeface="Lilita One"/>
                <a:ea typeface="Lilita One"/>
                <a:cs typeface="Lilita One"/>
                <a:sym typeface="Lilita One"/>
              </a:rPr>
              <a:t>This presentation template is free for everyone to use thanks to the following:</a:t>
            </a:r>
            <a:endParaRPr sz="700"/>
          </a:p>
        </p:txBody>
      </p:sp>
      <p:sp>
        <p:nvSpPr>
          <p:cNvPr id="464" name="Google Shape;464;p42"/>
          <p:cNvSpPr txBox="1"/>
          <p:nvPr/>
        </p:nvSpPr>
        <p:spPr>
          <a:xfrm>
            <a:off x="1409013" y="3256534"/>
            <a:ext cx="6326100" cy="52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700" u="none" cap="none" strike="noStrike">
                <a:solidFill>
                  <a:srgbClr val="311D18"/>
                </a:solidFill>
                <a:latin typeface="Gloria Hallelujah"/>
                <a:ea typeface="Gloria Hallelujah"/>
                <a:cs typeface="Gloria Hallelujah"/>
                <a:sym typeface="Gloria Hallelujah"/>
              </a:rPr>
              <a:t>SlidesCarnival for the presentation template</a:t>
            </a:r>
            <a:endParaRPr sz="700"/>
          </a:p>
          <a:p>
            <a:pPr indent="0" lvl="0" marL="0" marR="0" rtl="0" algn="ctr">
              <a:lnSpc>
                <a:spcPct val="100000"/>
              </a:lnSpc>
              <a:spcBef>
                <a:spcPts val="0"/>
              </a:spcBef>
              <a:spcAft>
                <a:spcPts val="0"/>
              </a:spcAft>
              <a:buNone/>
            </a:pPr>
            <a:r>
              <a:rPr b="0" i="0" lang="en" sz="1700" u="none" cap="none" strike="noStrike">
                <a:solidFill>
                  <a:srgbClr val="311D18"/>
                </a:solidFill>
                <a:latin typeface="Gloria Hallelujah"/>
                <a:ea typeface="Gloria Hallelujah"/>
                <a:cs typeface="Gloria Hallelujah"/>
                <a:sym typeface="Gloria Hallelujah"/>
              </a:rPr>
              <a:t>Pexels for the photos</a:t>
            </a:r>
            <a:endParaRPr sz="700"/>
          </a:p>
        </p:txBody>
      </p:sp>
      <p:sp>
        <p:nvSpPr>
          <p:cNvPr id="465" name="Google Shape;465;p42"/>
          <p:cNvSpPr txBox="1"/>
          <p:nvPr/>
        </p:nvSpPr>
        <p:spPr>
          <a:xfrm>
            <a:off x="1409013" y="4185285"/>
            <a:ext cx="6325974" cy="443865"/>
          </a:xfrm>
          <a:prstGeom prst="rect">
            <a:avLst/>
          </a:prstGeom>
          <a:noFill/>
          <a:ln>
            <a:noFill/>
          </a:ln>
        </p:spPr>
        <p:txBody>
          <a:bodyPr anchorCtr="0" anchor="t" bIns="0" lIns="0" spcFirstLastPara="1" rIns="0" wrap="square" tIns="0">
            <a:spAutoFit/>
          </a:bodyPr>
          <a:lstStyle/>
          <a:p>
            <a:pPr indent="0" lvl="0" marL="0" marR="0" rtl="0" algn="ctr">
              <a:lnSpc>
                <a:spcPct val="115983"/>
              </a:lnSpc>
              <a:spcBef>
                <a:spcPts val="0"/>
              </a:spcBef>
              <a:spcAft>
                <a:spcPts val="0"/>
              </a:spcAft>
              <a:buNone/>
            </a:pPr>
            <a:r>
              <a:rPr b="0" i="0" lang="en" sz="3000" u="none" cap="none" strike="noStrike">
                <a:solidFill>
                  <a:srgbClr val="392515"/>
                </a:solidFill>
                <a:latin typeface="Lilita One"/>
                <a:ea typeface="Lilita One"/>
                <a:cs typeface="Lilita One"/>
                <a:sym typeface="Lilita One"/>
              </a:rPr>
              <a:t>Happy designing! </a:t>
            </a:r>
            <a:endParaRPr sz="700"/>
          </a:p>
        </p:txBody>
      </p:sp>
      <p:sp>
        <p:nvSpPr>
          <p:cNvPr id="466" name="Google Shape;466;p42"/>
          <p:cNvSpPr/>
          <p:nvPr/>
        </p:nvSpPr>
        <p:spPr>
          <a:xfrm>
            <a:off x="3065628" y="514350"/>
            <a:ext cx="3012743" cy="753186"/>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CA"/>
        </a:solidFill>
      </p:bgPr>
    </p:bg>
    <p:spTree>
      <p:nvGrpSpPr>
        <p:cNvPr id="167" name="Shape 167"/>
        <p:cNvGrpSpPr/>
        <p:nvPr/>
      </p:nvGrpSpPr>
      <p:grpSpPr>
        <a:xfrm>
          <a:off x="0" y="0"/>
          <a:ext cx="0" cy="0"/>
          <a:chOff x="0" y="0"/>
          <a:chExt cx="0" cy="0"/>
        </a:xfrm>
      </p:grpSpPr>
      <p:sp>
        <p:nvSpPr>
          <p:cNvPr id="168" name="Google Shape;168;p25"/>
          <p:cNvSpPr/>
          <p:nvPr/>
        </p:nvSpPr>
        <p:spPr>
          <a:xfrm rot="-298900">
            <a:off x="-3562" y="160471"/>
            <a:ext cx="5755261" cy="8137258"/>
          </a:xfrm>
          <a:custGeom>
            <a:rect b="b" l="l" r="r" t="t"/>
            <a:pathLst>
              <a:path extrusionOk="0" h="16274515" w="11510521">
                <a:moveTo>
                  <a:pt x="0" y="0"/>
                </a:moveTo>
                <a:lnTo>
                  <a:pt x="11510521" y="0"/>
                </a:lnTo>
                <a:lnTo>
                  <a:pt x="11510521" y="16274516"/>
                </a:lnTo>
                <a:lnTo>
                  <a:pt x="0" y="16274516"/>
                </a:lnTo>
                <a:lnTo>
                  <a:pt x="0" y="0"/>
                </a:lnTo>
                <a:close/>
              </a:path>
            </a:pathLst>
          </a:custGeom>
          <a:blipFill rotWithShape="1">
            <a:blip r:embed="rId3">
              <a:alphaModFix amt="80000"/>
            </a:blip>
            <a:stretch>
              <a:fillRect b="0" l="0" r="0" t="0"/>
            </a:stretch>
          </a:blipFill>
          <a:ln>
            <a:noFill/>
          </a:ln>
        </p:spPr>
      </p:sp>
      <p:sp>
        <p:nvSpPr>
          <p:cNvPr id="169" name="Google Shape;169;p25"/>
          <p:cNvSpPr/>
          <p:nvPr/>
        </p:nvSpPr>
        <p:spPr>
          <a:xfrm>
            <a:off x="3619252" y="279663"/>
            <a:ext cx="5264254" cy="4619383"/>
          </a:xfrm>
          <a:custGeom>
            <a:rect b="b" l="l" r="r" t="t"/>
            <a:pathLst>
              <a:path extrusionOk="0" h="9238765" w="10528507">
                <a:moveTo>
                  <a:pt x="0" y="0"/>
                </a:moveTo>
                <a:lnTo>
                  <a:pt x="10528507" y="0"/>
                </a:lnTo>
                <a:lnTo>
                  <a:pt x="10528507" y="9238765"/>
                </a:lnTo>
                <a:lnTo>
                  <a:pt x="0" y="9238765"/>
                </a:lnTo>
                <a:lnTo>
                  <a:pt x="0" y="0"/>
                </a:lnTo>
                <a:close/>
              </a:path>
            </a:pathLst>
          </a:custGeom>
          <a:blipFill rotWithShape="1">
            <a:blip r:embed="rId4">
              <a:alphaModFix/>
            </a:blip>
            <a:stretch>
              <a:fillRect b="0" l="0" r="0" t="0"/>
            </a:stretch>
          </a:blipFill>
          <a:ln>
            <a:noFill/>
          </a:ln>
        </p:spPr>
      </p:sp>
      <p:sp>
        <p:nvSpPr>
          <p:cNvPr id="170" name="Google Shape;170;p25"/>
          <p:cNvSpPr txBox="1"/>
          <p:nvPr/>
        </p:nvSpPr>
        <p:spPr>
          <a:xfrm rot="-298935">
            <a:off x="561226" y="498179"/>
            <a:ext cx="4760085" cy="1262059"/>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4100" u="none" cap="none" strike="noStrike">
                <a:solidFill>
                  <a:srgbClr val="392515"/>
                </a:solidFill>
                <a:latin typeface="Lilita One"/>
                <a:ea typeface="Lilita One"/>
                <a:cs typeface="Lilita One"/>
                <a:sym typeface="Lilita One"/>
              </a:rPr>
              <a:t>Add an</a:t>
            </a:r>
            <a:endParaRPr sz="700"/>
          </a:p>
          <a:p>
            <a:pPr indent="0" lvl="0" marL="0" marR="0" rtl="0" algn="just">
              <a:lnSpc>
                <a:spcPct val="100000"/>
              </a:lnSpc>
              <a:spcBef>
                <a:spcPts val="0"/>
              </a:spcBef>
              <a:spcAft>
                <a:spcPts val="0"/>
              </a:spcAft>
              <a:buNone/>
            </a:pPr>
            <a:r>
              <a:rPr b="0" i="0" lang="en" sz="4100" u="none" cap="none" strike="noStrike">
                <a:solidFill>
                  <a:srgbClr val="392515"/>
                </a:solidFill>
                <a:latin typeface="Lilita One"/>
                <a:ea typeface="Lilita One"/>
                <a:cs typeface="Lilita One"/>
                <a:sym typeface="Lilita One"/>
              </a:rPr>
              <a:t>Agenda Page</a:t>
            </a:r>
            <a:endParaRPr sz="700"/>
          </a:p>
        </p:txBody>
      </p:sp>
      <p:sp>
        <p:nvSpPr>
          <p:cNvPr id="171" name="Google Shape;171;p25"/>
          <p:cNvSpPr txBox="1"/>
          <p:nvPr/>
        </p:nvSpPr>
        <p:spPr>
          <a:xfrm rot="-298900">
            <a:off x="770790" y="2447264"/>
            <a:ext cx="3244798" cy="266319"/>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Write an agenda here.</a:t>
            </a:r>
            <a:endParaRPr sz="700"/>
          </a:p>
        </p:txBody>
      </p:sp>
      <p:sp>
        <p:nvSpPr>
          <p:cNvPr id="172" name="Google Shape;172;p25"/>
          <p:cNvSpPr txBox="1"/>
          <p:nvPr/>
        </p:nvSpPr>
        <p:spPr>
          <a:xfrm rot="-298900">
            <a:off x="817440" y="2982445"/>
            <a:ext cx="3244798" cy="266319"/>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Write an agenda here.</a:t>
            </a:r>
            <a:endParaRPr sz="700"/>
          </a:p>
        </p:txBody>
      </p:sp>
      <p:sp>
        <p:nvSpPr>
          <p:cNvPr id="173" name="Google Shape;173;p25"/>
          <p:cNvSpPr txBox="1"/>
          <p:nvPr/>
        </p:nvSpPr>
        <p:spPr>
          <a:xfrm rot="-298900">
            <a:off x="864090" y="3517625"/>
            <a:ext cx="3244798" cy="266319"/>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Write an agenda here.</a:t>
            </a:r>
            <a:endParaRPr sz="700"/>
          </a:p>
        </p:txBody>
      </p:sp>
      <p:sp>
        <p:nvSpPr>
          <p:cNvPr id="174" name="Google Shape;174;p25"/>
          <p:cNvSpPr txBox="1"/>
          <p:nvPr/>
        </p:nvSpPr>
        <p:spPr>
          <a:xfrm rot="-298900">
            <a:off x="910740" y="4052806"/>
            <a:ext cx="3244798" cy="266319"/>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Write an agenda here.</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CA"/>
        </a:solidFill>
      </p:bgPr>
    </p:bg>
    <p:spTree>
      <p:nvGrpSpPr>
        <p:cNvPr id="178" name="Shape 178"/>
        <p:cNvGrpSpPr/>
        <p:nvPr/>
      </p:nvGrpSpPr>
      <p:grpSpPr>
        <a:xfrm>
          <a:off x="0" y="0"/>
          <a:ext cx="0" cy="0"/>
          <a:chOff x="0" y="0"/>
          <a:chExt cx="0" cy="0"/>
        </a:xfrm>
      </p:grpSpPr>
      <p:sp>
        <p:nvSpPr>
          <p:cNvPr id="179" name="Google Shape;179;p26"/>
          <p:cNvSpPr/>
          <p:nvPr/>
        </p:nvSpPr>
        <p:spPr>
          <a:xfrm rot="388270">
            <a:off x="386828" y="1555538"/>
            <a:ext cx="2675815" cy="3783286"/>
          </a:xfrm>
          <a:custGeom>
            <a:rect b="b" l="l" r="r" t="t"/>
            <a:pathLst>
              <a:path extrusionOk="0" h="7566571" w="5351629">
                <a:moveTo>
                  <a:pt x="0" y="0"/>
                </a:moveTo>
                <a:lnTo>
                  <a:pt x="5351629" y="0"/>
                </a:lnTo>
                <a:lnTo>
                  <a:pt x="5351629" y="7566571"/>
                </a:lnTo>
                <a:lnTo>
                  <a:pt x="0" y="7566571"/>
                </a:lnTo>
                <a:lnTo>
                  <a:pt x="0" y="0"/>
                </a:lnTo>
                <a:close/>
              </a:path>
            </a:pathLst>
          </a:custGeom>
          <a:blipFill rotWithShape="1">
            <a:blip r:embed="rId3">
              <a:alphaModFix/>
            </a:blip>
            <a:stretch>
              <a:fillRect b="0" l="0" r="0" t="0"/>
            </a:stretch>
          </a:blipFill>
          <a:ln>
            <a:noFill/>
          </a:ln>
        </p:spPr>
      </p:sp>
      <p:sp>
        <p:nvSpPr>
          <p:cNvPr id="180" name="Google Shape;180;p26"/>
          <p:cNvSpPr/>
          <p:nvPr/>
        </p:nvSpPr>
        <p:spPr>
          <a:xfrm rot="-470404">
            <a:off x="3297737" y="1555538"/>
            <a:ext cx="2675815" cy="3783286"/>
          </a:xfrm>
          <a:custGeom>
            <a:rect b="b" l="l" r="r" t="t"/>
            <a:pathLst>
              <a:path extrusionOk="0" h="7566571" w="5351629">
                <a:moveTo>
                  <a:pt x="0" y="0"/>
                </a:moveTo>
                <a:lnTo>
                  <a:pt x="5351629" y="0"/>
                </a:lnTo>
                <a:lnTo>
                  <a:pt x="5351629" y="7566571"/>
                </a:lnTo>
                <a:lnTo>
                  <a:pt x="0" y="7566571"/>
                </a:lnTo>
                <a:lnTo>
                  <a:pt x="0" y="0"/>
                </a:lnTo>
                <a:close/>
              </a:path>
            </a:pathLst>
          </a:custGeom>
          <a:blipFill rotWithShape="1">
            <a:blip r:embed="rId3">
              <a:alphaModFix/>
            </a:blip>
            <a:stretch>
              <a:fillRect b="0" l="0" r="0" t="0"/>
            </a:stretch>
          </a:blipFill>
          <a:ln>
            <a:noFill/>
          </a:ln>
        </p:spPr>
      </p:sp>
      <p:sp>
        <p:nvSpPr>
          <p:cNvPr id="181" name="Google Shape;181;p26"/>
          <p:cNvSpPr/>
          <p:nvPr/>
        </p:nvSpPr>
        <p:spPr>
          <a:xfrm rot="352312">
            <a:off x="6081357" y="1555537"/>
            <a:ext cx="2675815" cy="3783286"/>
          </a:xfrm>
          <a:custGeom>
            <a:rect b="b" l="l" r="r" t="t"/>
            <a:pathLst>
              <a:path extrusionOk="0" h="7566571" w="5351629">
                <a:moveTo>
                  <a:pt x="0" y="0"/>
                </a:moveTo>
                <a:lnTo>
                  <a:pt x="5351629" y="0"/>
                </a:lnTo>
                <a:lnTo>
                  <a:pt x="5351629" y="7566571"/>
                </a:lnTo>
                <a:lnTo>
                  <a:pt x="0" y="7566571"/>
                </a:lnTo>
                <a:lnTo>
                  <a:pt x="0" y="0"/>
                </a:lnTo>
                <a:close/>
              </a:path>
            </a:pathLst>
          </a:custGeom>
          <a:blipFill rotWithShape="1">
            <a:blip r:embed="rId3">
              <a:alphaModFix/>
            </a:blip>
            <a:stretch>
              <a:fillRect b="0" l="0" r="0" t="0"/>
            </a:stretch>
          </a:blipFill>
          <a:ln>
            <a:noFill/>
          </a:ln>
        </p:spPr>
      </p:sp>
      <p:sp>
        <p:nvSpPr>
          <p:cNvPr id="182" name="Google Shape;182;p26"/>
          <p:cNvSpPr/>
          <p:nvPr/>
        </p:nvSpPr>
        <p:spPr>
          <a:xfrm>
            <a:off x="1057208" y="2009775"/>
            <a:ext cx="1462344" cy="1299658"/>
          </a:xfrm>
          <a:custGeom>
            <a:rect b="b" l="l" r="r" t="t"/>
            <a:pathLst>
              <a:path extrusionOk="0" h="2599316" w="2924688">
                <a:moveTo>
                  <a:pt x="0" y="0"/>
                </a:moveTo>
                <a:lnTo>
                  <a:pt x="2924687" y="0"/>
                </a:lnTo>
                <a:lnTo>
                  <a:pt x="2924687" y="2599316"/>
                </a:lnTo>
                <a:lnTo>
                  <a:pt x="0" y="2599316"/>
                </a:lnTo>
                <a:lnTo>
                  <a:pt x="0" y="0"/>
                </a:lnTo>
                <a:close/>
              </a:path>
            </a:pathLst>
          </a:custGeom>
          <a:blipFill rotWithShape="1">
            <a:blip r:embed="rId4">
              <a:alphaModFix/>
            </a:blip>
            <a:stretch>
              <a:fillRect b="0" l="0" r="0" t="0"/>
            </a:stretch>
          </a:blipFill>
          <a:ln>
            <a:noFill/>
          </a:ln>
        </p:spPr>
      </p:sp>
      <p:sp>
        <p:nvSpPr>
          <p:cNvPr id="183" name="Google Shape;183;p26"/>
          <p:cNvSpPr/>
          <p:nvPr/>
        </p:nvSpPr>
        <p:spPr>
          <a:xfrm>
            <a:off x="4124239" y="1951296"/>
            <a:ext cx="1022811" cy="1495885"/>
          </a:xfrm>
          <a:custGeom>
            <a:rect b="b" l="l" r="r" t="t"/>
            <a:pathLst>
              <a:path extrusionOk="0" h="2991769" w="2045622">
                <a:moveTo>
                  <a:pt x="0" y="0"/>
                </a:moveTo>
                <a:lnTo>
                  <a:pt x="2045622" y="0"/>
                </a:lnTo>
                <a:lnTo>
                  <a:pt x="2045622" y="2991770"/>
                </a:lnTo>
                <a:lnTo>
                  <a:pt x="0" y="2991770"/>
                </a:lnTo>
                <a:lnTo>
                  <a:pt x="0" y="0"/>
                </a:lnTo>
                <a:close/>
              </a:path>
            </a:pathLst>
          </a:custGeom>
          <a:blipFill rotWithShape="1">
            <a:blip r:embed="rId5">
              <a:alphaModFix/>
            </a:blip>
            <a:stretch>
              <a:fillRect b="0" l="0" r="0" t="0"/>
            </a:stretch>
          </a:blipFill>
          <a:ln>
            <a:noFill/>
          </a:ln>
        </p:spPr>
      </p:sp>
      <p:sp>
        <p:nvSpPr>
          <p:cNvPr id="184" name="Google Shape;184;p26"/>
          <p:cNvSpPr/>
          <p:nvPr/>
        </p:nvSpPr>
        <p:spPr>
          <a:xfrm>
            <a:off x="6645584" y="2111648"/>
            <a:ext cx="1674649" cy="1335533"/>
          </a:xfrm>
          <a:custGeom>
            <a:rect b="b" l="l" r="r" t="t"/>
            <a:pathLst>
              <a:path extrusionOk="0" h="2671066" w="3349299">
                <a:moveTo>
                  <a:pt x="0" y="0"/>
                </a:moveTo>
                <a:lnTo>
                  <a:pt x="3349298" y="0"/>
                </a:lnTo>
                <a:lnTo>
                  <a:pt x="3349298" y="2671066"/>
                </a:lnTo>
                <a:lnTo>
                  <a:pt x="0" y="2671066"/>
                </a:lnTo>
                <a:lnTo>
                  <a:pt x="0" y="0"/>
                </a:lnTo>
                <a:close/>
              </a:path>
            </a:pathLst>
          </a:custGeom>
          <a:blipFill rotWithShape="1">
            <a:blip r:embed="rId6">
              <a:alphaModFix/>
            </a:blip>
            <a:stretch>
              <a:fillRect b="0" l="0" r="0" t="0"/>
            </a:stretch>
          </a:blipFill>
          <a:ln>
            <a:noFill/>
          </a:ln>
        </p:spPr>
      </p:sp>
      <p:sp>
        <p:nvSpPr>
          <p:cNvPr id="185" name="Google Shape;185;p26"/>
          <p:cNvSpPr txBox="1"/>
          <p:nvPr/>
        </p:nvSpPr>
        <p:spPr>
          <a:xfrm>
            <a:off x="1269753" y="528637"/>
            <a:ext cx="6604493" cy="670560"/>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4500" u="none" cap="none" strike="noStrike">
                <a:solidFill>
                  <a:srgbClr val="392515"/>
                </a:solidFill>
                <a:latin typeface="Lilita One"/>
                <a:ea typeface="Lilita One"/>
                <a:cs typeface="Lilita One"/>
                <a:sym typeface="Lilita One"/>
              </a:rPr>
              <a:t>Write your topic or idea</a:t>
            </a:r>
            <a:endParaRPr sz="700"/>
          </a:p>
        </p:txBody>
      </p:sp>
      <p:sp>
        <p:nvSpPr>
          <p:cNvPr id="186" name="Google Shape;186;p26"/>
          <p:cNvSpPr txBox="1"/>
          <p:nvPr/>
        </p:nvSpPr>
        <p:spPr>
          <a:xfrm>
            <a:off x="642348" y="3886073"/>
            <a:ext cx="2292063" cy="26631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Add a main point</a:t>
            </a:r>
            <a:endParaRPr sz="700"/>
          </a:p>
        </p:txBody>
      </p:sp>
      <p:sp>
        <p:nvSpPr>
          <p:cNvPr id="187" name="Google Shape;187;p26"/>
          <p:cNvSpPr txBox="1"/>
          <p:nvPr/>
        </p:nvSpPr>
        <p:spPr>
          <a:xfrm>
            <a:off x="3489613" y="3886073"/>
            <a:ext cx="2292063" cy="26631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Add a main point</a:t>
            </a:r>
            <a:endParaRPr sz="700"/>
          </a:p>
        </p:txBody>
      </p:sp>
      <p:sp>
        <p:nvSpPr>
          <p:cNvPr id="188" name="Google Shape;188;p26"/>
          <p:cNvSpPr txBox="1"/>
          <p:nvPr/>
        </p:nvSpPr>
        <p:spPr>
          <a:xfrm>
            <a:off x="6336877" y="3886073"/>
            <a:ext cx="2292062" cy="26631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Add a main point</a:t>
            </a:r>
            <a:endParaRPr sz="700"/>
          </a:p>
        </p:txBody>
      </p:sp>
      <p:sp>
        <p:nvSpPr>
          <p:cNvPr id="189" name="Google Shape;189;p26"/>
          <p:cNvSpPr txBox="1"/>
          <p:nvPr/>
        </p:nvSpPr>
        <p:spPr>
          <a:xfrm>
            <a:off x="642348" y="4268788"/>
            <a:ext cx="22920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a:t>
            </a:r>
            <a:endParaRPr sz="700"/>
          </a:p>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want to discuss. </a:t>
            </a:r>
            <a:endParaRPr sz="700"/>
          </a:p>
        </p:txBody>
      </p:sp>
      <p:sp>
        <p:nvSpPr>
          <p:cNvPr id="190" name="Google Shape;190;p26"/>
          <p:cNvSpPr txBox="1"/>
          <p:nvPr/>
        </p:nvSpPr>
        <p:spPr>
          <a:xfrm>
            <a:off x="3489613" y="4268788"/>
            <a:ext cx="22920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a:t>
            </a:r>
            <a:endParaRPr sz="700"/>
          </a:p>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want to discuss. </a:t>
            </a:r>
            <a:endParaRPr sz="700"/>
          </a:p>
        </p:txBody>
      </p:sp>
      <p:sp>
        <p:nvSpPr>
          <p:cNvPr id="191" name="Google Shape;191;p26"/>
          <p:cNvSpPr txBox="1"/>
          <p:nvPr/>
        </p:nvSpPr>
        <p:spPr>
          <a:xfrm>
            <a:off x="6336877" y="4268788"/>
            <a:ext cx="22920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a:t>
            </a:r>
            <a:endParaRPr sz="700"/>
          </a:p>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want to discuss. </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CA"/>
        </a:solidFill>
      </p:bgPr>
    </p:bg>
    <p:spTree>
      <p:nvGrpSpPr>
        <p:cNvPr id="195" name="Shape 195"/>
        <p:cNvGrpSpPr/>
        <p:nvPr/>
      </p:nvGrpSpPr>
      <p:grpSpPr>
        <a:xfrm>
          <a:off x="0" y="0"/>
          <a:ext cx="0" cy="0"/>
          <a:chOff x="0" y="0"/>
          <a:chExt cx="0" cy="0"/>
        </a:xfrm>
      </p:grpSpPr>
      <p:sp>
        <p:nvSpPr>
          <p:cNvPr id="196" name="Google Shape;196;p27"/>
          <p:cNvSpPr/>
          <p:nvPr/>
        </p:nvSpPr>
        <p:spPr>
          <a:xfrm rot="-418396">
            <a:off x="568141" y="545024"/>
            <a:ext cx="3337799" cy="3602997"/>
          </a:xfrm>
          <a:custGeom>
            <a:rect b="b" l="l" r="r" t="t"/>
            <a:pathLst>
              <a:path extrusionOk="0" h="7205994" w="6675597">
                <a:moveTo>
                  <a:pt x="0" y="0"/>
                </a:moveTo>
                <a:lnTo>
                  <a:pt x="6675597" y="0"/>
                </a:lnTo>
                <a:lnTo>
                  <a:pt x="6675597" y="7205995"/>
                </a:lnTo>
                <a:lnTo>
                  <a:pt x="0" y="7205995"/>
                </a:lnTo>
                <a:lnTo>
                  <a:pt x="0" y="0"/>
                </a:lnTo>
                <a:close/>
              </a:path>
            </a:pathLst>
          </a:custGeom>
          <a:blipFill rotWithShape="1">
            <a:blip r:embed="rId3">
              <a:alphaModFix/>
            </a:blip>
            <a:stretch>
              <a:fillRect b="0" l="-49472" r="-12541" t="0"/>
            </a:stretch>
          </a:blipFill>
          <a:ln>
            <a:noFill/>
          </a:ln>
        </p:spPr>
      </p:sp>
      <p:sp>
        <p:nvSpPr>
          <p:cNvPr id="197" name="Google Shape;197;p27"/>
          <p:cNvSpPr/>
          <p:nvPr/>
        </p:nvSpPr>
        <p:spPr>
          <a:xfrm rot="-441185">
            <a:off x="430254" y="396749"/>
            <a:ext cx="3691074" cy="4511314"/>
          </a:xfrm>
          <a:custGeom>
            <a:rect b="b" l="l" r="r" t="t"/>
            <a:pathLst>
              <a:path extrusionOk="0" h="9022627" w="7382149">
                <a:moveTo>
                  <a:pt x="0" y="0"/>
                </a:moveTo>
                <a:lnTo>
                  <a:pt x="7382149" y="0"/>
                </a:lnTo>
                <a:lnTo>
                  <a:pt x="7382149" y="9022626"/>
                </a:lnTo>
                <a:lnTo>
                  <a:pt x="0" y="9022626"/>
                </a:lnTo>
                <a:lnTo>
                  <a:pt x="0" y="0"/>
                </a:lnTo>
                <a:close/>
              </a:path>
            </a:pathLst>
          </a:custGeom>
          <a:blipFill rotWithShape="1">
            <a:blip r:embed="rId4">
              <a:alphaModFix/>
            </a:blip>
            <a:stretch>
              <a:fillRect b="0" l="0" r="0" t="0"/>
            </a:stretch>
          </a:blipFill>
          <a:ln>
            <a:noFill/>
          </a:ln>
        </p:spPr>
      </p:sp>
      <p:sp>
        <p:nvSpPr>
          <p:cNvPr id="198" name="Google Shape;198;p27"/>
          <p:cNvSpPr/>
          <p:nvPr/>
        </p:nvSpPr>
        <p:spPr>
          <a:xfrm>
            <a:off x="5192299" y="784486"/>
            <a:ext cx="2740851" cy="2233794"/>
          </a:xfrm>
          <a:custGeom>
            <a:rect b="b" l="l" r="r" t="t"/>
            <a:pathLst>
              <a:path extrusionOk="0" h="4467587" w="5481702">
                <a:moveTo>
                  <a:pt x="0" y="0"/>
                </a:moveTo>
                <a:lnTo>
                  <a:pt x="5481702" y="0"/>
                </a:lnTo>
                <a:lnTo>
                  <a:pt x="5481702" y="4467587"/>
                </a:lnTo>
                <a:lnTo>
                  <a:pt x="0" y="4467587"/>
                </a:lnTo>
                <a:lnTo>
                  <a:pt x="0" y="0"/>
                </a:lnTo>
                <a:close/>
              </a:path>
            </a:pathLst>
          </a:custGeom>
          <a:blipFill rotWithShape="1">
            <a:blip r:embed="rId5">
              <a:alphaModFix/>
            </a:blip>
            <a:stretch>
              <a:fillRect b="0" l="0" r="0" t="0"/>
            </a:stretch>
          </a:blipFill>
          <a:ln>
            <a:noFill/>
          </a:ln>
        </p:spPr>
      </p:sp>
      <p:grpSp>
        <p:nvGrpSpPr>
          <p:cNvPr id="199" name="Google Shape;199;p27"/>
          <p:cNvGrpSpPr/>
          <p:nvPr/>
        </p:nvGrpSpPr>
        <p:grpSpPr>
          <a:xfrm>
            <a:off x="4645069" y="3110196"/>
            <a:ext cx="3835350" cy="1182886"/>
            <a:chOff x="0" y="28575"/>
            <a:chExt cx="10227600" cy="3154364"/>
          </a:xfrm>
        </p:grpSpPr>
        <p:sp>
          <p:nvSpPr>
            <p:cNvPr id="200" name="Google Shape;200;p27"/>
            <p:cNvSpPr txBox="1"/>
            <p:nvPr/>
          </p:nvSpPr>
          <p:spPr>
            <a:xfrm>
              <a:off x="0" y="28575"/>
              <a:ext cx="10227502" cy="1797685"/>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4500" u="none" cap="none" strike="noStrike">
                  <a:solidFill>
                    <a:srgbClr val="392515"/>
                  </a:solidFill>
                  <a:latin typeface="Lilita One"/>
                  <a:ea typeface="Lilita One"/>
                  <a:cs typeface="Lilita One"/>
                  <a:sym typeface="Lilita One"/>
                </a:rPr>
                <a:t>Introduction</a:t>
              </a:r>
              <a:endParaRPr sz="700"/>
            </a:p>
          </p:txBody>
        </p:sp>
        <p:sp>
          <p:nvSpPr>
            <p:cNvPr id="201" name="Google Shape;201;p27"/>
            <p:cNvSpPr txBox="1"/>
            <p:nvPr/>
          </p:nvSpPr>
          <p:spPr>
            <a:xfrm>
              <a:off x="0" y="2362139"/>
              <a:ext cx="10227600" cy="820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I'm Rain, and I'll be sharing with you my beautiful ideas. Follow me at @reallygreatsite to learn more. </a:t>
              </a:r>
              <a:endParaRPr sz="700"/>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CA"/>
        </a:solidFill>
      </p:bgPr>
    </p:bg>
    <p:spTree>
      <p:nvGrpSpPr>
        <p:cNvPr id="205" name="Shape 205"/>
        <p:cNvGrpSpPr/>
        <p:nvPr/>
      </p:nvGrpSpPr>
      <p:grpSpPr>
        <a:xfrm>
          <a:off x="0" y="0"/>
          <a:ext cx="0" cy="0"/>
          <a:chOff x="0" y="0"/>
          <a:chExt cx="0" cy="0"/>
        </a:xfrm>
      </p:grpSpPr>
      <p:sp>
        <p:nvSpPr>
          <p:cNvPr id="206" name="Google Shape;206;p28"/>
          <p:cNvSpPr/>
          <p:nvPr/>
        </p:nvSpPr>
        <p:spPr>
          <a:xfrm rot="-312925">
            <a:off x="5190955" y="1071694"/>
            <a:ext cx="4686300" cy="2198301"/>
          </a:xfrm>
          <a:custGeom>
            <a:rect b="b" l="l" r="r" t="t"/>
            <a:pathLst>
              <a:path extrusionOk="0" h="4396601" w="9372600">
                <a:moveTo>
                  <a:pt x="0" y="0"/>
                </a:moveTo>
                <a:lnTo>
                  <a:pt x="9372600" y="0"/>
                </a:lnTo>
                <a:lnTo>
                  <a:pt x="9372600" y="4396601"/>
                </a:lnTo>
                <a:lnTo>
                  <a:pt x="0" y="4396601"/>
                </a:lnTo>
                <a:lnTo>
                  <a:pt x="0" y="0"/>
                </a:lnTo>
                <a:close/>
              </a:path>
            </a:pathLst>
          </a:custGeom>
          <a:blipFill rotWithShape="1">
            <a:blip r:embed="rId3">
              <a:alphaModFix/>
            </a:blip>
            <a:stretch>
              <a:fillRect b="0" l="0" r="0" t="0"/>
            </a:stretch>
          </a:blipFill>
          <a:ln>
            <a:noFill/>
          </a:ln>
        </p:spPr>
      </p:sp>
      <p:sp>
        <p:nvSpPr>
          <p:cNvPr id="207" name="Google Shape;207;p28"/>
          <p:cNvSpPr/>
          <p:nvPr/>
        </p:nvSpPr>
        <p:spPr>
          <a:xfrm>
            <a:off x="-826280" y="231726"/>
            <a:ext cx="7272311" cy="8882212"/>
          </a:xfrm>
          <a:custGeom>
            <a:rect b="b" l="l" r="r" t="t"/>
            <a:pathLst>
              <a:path extrusionOk="0" h="17764423" w="14544622">
                <a:moveTo>
                  <a:pt x="0" y="0"/>
                </a:moveTo>
                <a:lnTo>
                  <a:pt x="14544622" y="0"/>
                </a:lnTo>
                <a:lnTo>
                  <a:pt x="14544622" y="17764423"/>
                </a:lnTo>
                <a:lnTo>
                  <a:pt x="0" y="17764423"/>
                </a:lnTo>
                <a:lnTo>
                  <a:pt x="0" y="0"/>
                </a:lnTo>
                <a:close/>
              </a:path>
            </a:pathLst>
          </a:custGeom>
          <a:blipFill rotWithShape="1">
            <a:blip r:embed="rId4">
              <a:alphaModFix/>
            </a:blip>
            <a:stretch>
              <a:fillRect b="0" l="0" r="0" t="0"/>
            </a:stretch>
          </a:blipFill>
          <a:ln>
            <a:noFill/>
          </a:ln>
        </p:spPr>
      </p:sp>
      <p:sp>
        <p:nvSpPr>
          <p:cNvPr id="208" name="Google Shape;208;p28"/>
          <p:cNvSpPr txBox="1"/>
          <p:nvPr/>
        </p:nvSpPr>
        <p:spPr>
          <a:xfrm rot="-313037">
            <a:off x="5362816" y="1326808"/>
            <a:ext cx="3949061" cy="178549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800" u="none" cap="none" strike="noStrike">
                <a:solidFill>
                  <a:srgbClr val="392515"/>
                </a:solidFill>
                <a:latin typeface="Lilita One"/>
                <a:ea typeface="Lilita One"/>
                <a:cs typeface="Lilita One"/>
                <a:sym typeface="Lilita One"/>
              </a:rPr>
              <a:t>Class of</a:t>
            </a:r>
            <a:endParaRPr sz="700"/>
          </a:p>
          <a:p>
            <a:pPr indent="0" lvl="0" marL="0" marR="0" rtl="0" algn="ctr">
              <a:lnSpc>
                <a:spcPct val="100000"/>
              </a:lnSpc>
              <a:spcBef>
                <a:spcPts val="0"/>
              </a:spcBef>
              <a:spcAft>
                <a:spcPts val="0"/>
              </a:spcAft>
              <a:buNone/>
            </a:pPr>
            <a:r>
              <a:rPr b="0" i="0" lang="en" sz="5800" u="none" cap="none" strike="noStrike">
                <a:solidFill>
                  <a:srgbClr val="392515"/>
                </a:solidFill>
                <a:latin typeface="Lilita One"/>
                <a:ea typeface="Lilita One"/>
                <a:cs typeface="Lilita One"/>
                <a:sym typeface="Lilita One"/>
              </a:rPr>
              <a:t>2023</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CA"/>
        </a:solidFill>
      </p:bgPr>
    </p:bg>
    <p:spTree>
      <p:nvGrpSpPr>
        <p:cNvPr id="212" name="Shape 212"/>
        <p:cNvGrpSpPr/>
        <p:nvPr/>
      </p:nvGrpSpPr>
      <p:grpSpPr>
        <a:xfrm>
          <a:off x="0" y="0"/>
          <a:ext cx="0" cy="0"/>
          <a:chOff x="0" y="0"/>
          <a:chExt cx="0" cy="0"/>
        </a:xfrm>
      </p:grpSpPr>
      <p:sp>
        <p:nvSpPr>
          <p:cNvPr id="213" name="Google Shape;213;p29"/>
          <p:cNvSpPr/>
          <p:nvPr/>
        </p:nvSpPr>
        <p:spPr>
          <a:xfrm rot="-361377">
            <a:off x="5336050" y="247650"/>
            <a:ext cx="3602015" cy="4114800"/>
          </a:xfrm>
          <a:custGeom>
            <a:rect b="b" l="l" r="r" t="t"/>
            <a:pathLst>
              <a:path extrusionOk="0" h="8229600" w="7204030">
                <a:moveTo>
                  <a:pt x="0" y="0"/>
                </a:moveTo>
                <a:lnTo>
                  <a:pt x="7204030" y="0"/>
                </a:lnTo>
                <a:lnTo>
                  <a:pt x="7204030" y="8229600"/>
                </a:lnTo>
                <a:lnTo>
                  <a:pt x="0" y="8229600"/>
                </a:lnTo>
                <a:lnTo>
                  <a:pt x="0" y="0"/>
                </a:lnTo>
                <a:close/>
              </a:path>
            </a:pathLst>
          </a:custGeom>
          <a:blipFill rotWithShape="1">
            <a:blip r:embed="rId3">
              <a:alphaModFix/>
            </a:blip>
            <a:stretch>
              <a:fillRect b="0" l="-25282" r="-46170" t="0"/>
            </a:stretch>
          </a:blipFill>
          <a:ln>
            <a:noFill/>
          </a:ln>
        </p:spPr>
      </p:sp>
      <p:sp>
        <p:nvSpPr>
          <p:cNvPr id="214" name="Google Shape;214;p29"/>
          <p:cNvSpPr/>
          <p:nvPr/>
        </p:nvSpPr>
        <p:spPr>
          <a:xfrm rot="-441185">
            <a:off x="5151950" y="-35863"/>
            <a:ext cx="3993740" cy="4881238"/>
          </a:xfrm>
          <a:custGeom>
            <a:rect b="b" l="l" r="r" t="t"/>
            <a:pathLst>
              <a:path extrusionOk="0" h="9762476" w="7987480">
                <a:moveTo>
                  <a:pt x="0" y="0"/>
                </a:moveTo>
                <a:lnTo>
                  <a:pt x="7987480" y="0"/>
                </a:lnTo>
                <a:lnTo>
                  <a:pt x="7987480" y="9762476"/>
                </a:lnTo>
                <a:lnTo>
                  <a:pt x="0" y="9762476"/>
                </a:lnTo>
                <a:lnTo>
                  <a:pt x="0" y="0"/>
                </a:lnTo>
                <a:close/>
              </a:path>
            </a:pathLst>
          </a:custGeom>
          <a:blipFill rotWithShape="1">
            <a:blip r:embed="rId4">
              <a:alphaModFix/>
            </a:blip>
            <a:stretch>
              <a:fillRect b="0" l="0" r="0" t="0"/>
            </a:stretch>
          </a:blipFill>
          <a:ln>
            <a:noFill/>
          </a:ln>
        </p:spPr>
      </p:sp>
      <p:sp>
        <p:nvSpPr>
          <p:cNvPr id="215" name="Google Shape;215;p29"/>
          <p:cNvSpPr/>
          <p:nvPr/>
        </p:nvSpPr>
        <p:spPr>
          <a:xfrm rot="-305007">
            <a:off x="195056" y="2208727"/>
            <a:ext cx="2598711" cy="2596275"/>
          </a:xfrm>
          <a:custGeom>
            <a:rect b="b" l="l" r="r" t="t"/>
            <a:pathLst>
              <a:path extrusionOk="0" h="5192550" w="5197421">
                <a:moveTo>
                  <a:pt x="0" y="0"/>
                </a:moveTo>
                <a:lnTo>
                  <a:pt x="5197421" y="0"/>
                </a:lnTo>
                <a:lnTo>
                  <a:pt x="5197421" y="5192550"/>
                </a:lnTo>
                <a:lnTo>
                  <a:pt x="0" y="5192550"/>
                </a:lnTo>
                <a:lnTo>
                  <a:pt x="0" y="0"/>
                </a:lnTo>
                <a:close/>
              </a:path>
            </a:pathLst>
          </a:custGeom>
          <a:blipFill rotWithShape="1">
            <a:blip r:embed="rId5">
              <a:alphaModFix/>
            </a:blip>
            <a:stretch>
              <a:fillRect b="0" l="0" r="-49952" t="0"/>
            </a:stretch>
          </a:blipFill>
          <a:ln>
            <a:noFill/>
          </a:ln>
        </p:spPr>
      </p:sp>
      <p:sp>
        <p:nvSpPr>
          <p:cNvPr id="216" name="Google Shape;216;p29"/>
          <p:cNvSpPr/>
          <p:nvPr/>
        </p:nvSpPr>
        <p:spPr>
          <a:xfrm rot="-391621">
            <a:off x="153165" y="2052822"/>
            <a:ext cx="2749200" cy="3360133"/>
          </a:xfrm>
          <a:custGeom>
            <a:rect b="b" l="l" r="r" t="t"/>
            <a:pathLst>
              <a:path extrusionOk="0" h="6720266" w="5498399">
                <a:moveTo>
                  <a:pt x="0" y="0"/>
                </a:moveTo>
                <a:lnTo>
                  <a:pt x="5498399" y="0"/>
                </a:lnTo>
                <a:lnTo>
                  <a:pt x="5498399" y="6720266"/>
                </a:lnTo>
                <a:lnTo>
                  <a:pt x="0" y="6720266"/>
                </a:lnTo>
                <a:lnTo>
                  <a:pt x="0" y="0"/>
                </a:lnTo>
                <a:close/>
              </a:path>
            </a:pathLst>
          </a:custGeom>
          <a:blipFill rotWithShape="1">
            <a:blip r:embed="rId4">
              <a:alphaModFix/>
            </a:blip>
            <a:stretch>
              <a:fillRect b="0" l="0" r="0" t="0"/>
            </a:stretch>
          </a:blipFill>
          <a:ln>
            <a:noFill/>
          </a:ln>
        </p:spPr>
      </p:sp>
      <p:sp>
        <p:nvSpPr>
          <p:cNvPr id="217" name="Google Shape;217;p29"/>
          <p:cNvSpPr/>
          <p:nvPr/>
        </p:nvSpPr>
        <p:spPr>
          <a:xfrm rot="380918">
            <a:off x="3044324" y="2282140"/>
            <a:ext cx="2559658" cy="2685764"/>
          </a:xfrm>
          <a:custGeom>
            <a:rect b="b" l="l" r="r" t="t"/>
            <a:pathLst>
              <a:path extrusionOk="0" h="5371529" w="5119316">
                <a:moveTo>
                  <a:pt x="0" y="0"/>
                </a:moveTo>
                <a:lnTo>
                  <a:pt x="5119316" y="0"/>
                </a:lnTo>
                <a:lnTo>
                  <a:pt x="5119316" y="5371529"/>
                </a:lnTo>
                <a:lnTo>
                  <a:pt x="0" y="5371529"/>
                </a:lnTo>
                <a:lnTo>
                  <a:pt x="0" y="0"/>
                </a:lnTo>
                <a:close/>
              </a:path>
            </a:pathLst>
          </a:custGeom>
          <a:blipFill rotWithShape="1">
            <a:blip r:embed="rId6">
              <a:alphaModFix/>
            </a:blip>
            <a:stretch>
              <a:fillRect b="-16554" l="0" r="0" t="-26488"/>
            </a:stretch>
          </a:blipFill>
          <a:ln>
            <a:noFill/>
          </a:ln>
        </p:spPr>
      </p:sp>
      <p:sp>
        <p:nvSpPr>
          <p:cNvPr id="218" name="Google Shape;218;p29"/>
          <p:cNvSpPr/>
          <p:nvPr/>
        </p:nvSpPr>
        <p:spPr>
          <a:xfrm rot="326578">
            <a:off x="2954819" y="2133085"/>
            <a:ext cx="2749200" cy="3360133"/>
          </a:xfrm>
          <a:custGeom>
            <a:rect b="b" l="l" r="r" t="t"/>
            <a:pathLst>
              <a:path extrusionOk="0" h="6720266" w="5498399">
                <a:moveTo>
                  <a:pt x="0" y="0"/>
                </a:moveTo>
                <a:lnTo>
                  <a:pt x="5498400" y="0"/>
                </a:lnTo>
                <a:lnTo>
                  <a:pt x="5498400" y="6720266"/>
                </a:lnTo>
                <a:lnTo>
                  <a:pt x="0" y="6720266"/>
                </a:lnTo>
                <a:lnTo>
                  <a:pt x="0" y="0"/>
                </a:lnTo>
                <a:close/>
              </a:path>
            </a:pathLst>
          </a:custGeom>
          <a:blipFill rotWithShape="1">
            <a:blip r:embed="rId4">
              <a:alphaModFix/>
            </a:blip>
            <a:stretch>
              <a:fillRect b="0" l="0" r="0" t="0"/>
            </a:stretch>
          </a:blipFill>
          <a:ln>
            <a:noFill/>
          </a:ln>
        </p:spPr>
      </p:sp>
      <p:sp>
        <p:nvSpPr>
          <p:cNvPr id="219" name="Google Shape;219;p29"/>
          <p:cNvSpPr txBox="1"/>
          <p:nvPr/>
        </p:nvSpPr>
        <p:spPr>
          <a:xfrm>
            <a:off x="904875" y="462915"/>
            <a:ext cx="30195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500" u="none" cap="none" strike="noStrike">
                <a:solidFill>
                  <a:srgbClr val="392515"/>
                </a:solidFill>
                <a:latin typeface="Lilita One"/>
                <a:ea typeface="Lilita One"/>
                <a:cs typeface="Lilita One"/>
                <a:sym typeface="Lilita One"/>
              </a:rPr>
              <a:t>Moments of the Year</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CA"/>
        </a:solidFill>
      </p:bgPr>
    </p:bg>
    <p:spTree>
      <p:nvGrpSpPr>
        <p:cNvPr id="223" name="Shape 223"/>
        <p:cNvGrpSpPr/>
        <p:nvPr/>
      </p:nvGrpSpPr>
      <p:grpSpPr>
        <a:xfrm>
          <a:off x="0" y="0"/>
          <a:ext cx="0" cy="0"/>
          <a:chOff x="0" y="0"/>
          <a:chExt cx="0" cy="0"/>
        </a:xfrm>
      </p:grpSpPr>
      <p:sp>
        <p:nvSpPr>
          <p:cNvPr id="224" name="Google Shape;224;p30"/>
          <p:cNvSpPr/>
          <p:nvPr/>
        </p:nvSpPr>
        <p:spPr>
          <a:xfrm rot="-438829">
            <a:off x="4559981" y="314458"/>
            <a:ext cx="3920378" cy="5094996"/>
          </a:xfrm>
          <a:custGeom>
            <a:rect b="b" l="l" r="r" t="t"/>
            <a:pathLst>
              <a:path extrusionOk="0" h="10189991" w="7840756">
                <a:moveTo>
                  <a:pt x="0" y="0"/>
                </a:moveTo>
                <a:lnTo>
                  <a:pt x="7840756" y="0"/>
                </a:lnTo>
                <a:lnTo>
                  <a:pt x="7840756" y="10189992"/>
                </a:lnTo>
                <a:lnTo>
                  <a:pt x="0" y="10189992"/>
                </a:lnTo>
                <a:lnTo>
                  <a:pt x="0" y="0"/>
                </a:lnTo>
                <a:close/>
              </a:path>
            </a:pathLst>
          </a:custGeom>
          <a:blipFill rotWithShape="1">
            <a:blip r:embed="rId3">
              <a:alphaModFix/>
            </a:blip>
            <a:stretch>
              <a:fillRect b="0" l="-47529" r="-47527" t="0"/>
            </a:stretch>
          </a:blipFill>
          <a:ln>
            <a:noFill/>
          </a:ln>
        </p:spPr>
      </p:sp>
      <p:sp>
        <p:nvSpPr>
          <p:cNvPr id="225" name="Google Shape;225;p30"/>
          <p:cNvSpPr/>
          <p:nvPr/>
        </p:nvSpPr>
        <p:spPr>
          <a:xfrm rot="-441185">
            <a:off x="4196902" y="68974"/>
            <a:ext cx="4570334" cy="5585964"/>
          </a:xfrm>
          <a:custGeom>
            <a:rect b="b" l="l" r="r" t="t"/>
            <a:pathLst>
              <a:path extrusionOk="0" h="11171927" w="9140668">
                <a:moveTo>
                  <a:pt x="0" y="0"/>
                </a:moveTo>
                <a:lnTo>
                  <a:pt x="9140668" y="0"/>
                </a:lnTo>
                <a:lnTo>
                  <a:pt x="9140668" y="11171926"/>
                </a:lnTo>
                <a:lnTo>
                  <a:pt x="0" y="11171926"/>
                </a:lnTo>
                <a:lnTo>
                  <a:pt x="0" y="0"/>
                </a:lnTo>
                <a:close/>
              </a:path>
            </a:pathLst>
          </a:custGeom>
          <a:blipFill rotWithShape="1">
            <a:blip r:embed="rId4">
              <a:alphaModFix/>
            </a:blip>
            <a:stretch>
              <a:fillRect b="0" l="0" r="0" t="0"/>
            </a:stretch>
          </a:blipFill>
          <a:ln>
            <a:noFill/>
          </a:ln>
        </p:spPr>
      </p:sp>
      <p:sp>
        <p:nvSpPr>
          <p:cNvPr id="226" name="Google Shape;226;p30"/>
          <p:cNvSpPr/>
          <p:nvPr/>
        </p:nvSpPr>
        <p:spPr>
          <a:xfrm>
            <a:off x="-54397" y="-514350"/>
            <a:ext cx="2171399" cy="2057400"/>
          </a:xfrm>
          <a:custGeom>
            <a:rect b="b" l="l" r="r" t="t"/>
            <a:pathLst>
              <a:path extrusionOk="0" h="4114800" w="4342797">
                <a:moveTo>
                  <a:pt x="0" y="0"/>
                </a:moveTo>
                <a:lnTo>
                  <a:pt x="4342797" y="0"/>
                </a:lnTo>
                <a:lnTo>
                  <a:pt x="4342797" y="4114800"/>
                </a:lnTo>
                <a:lnTo>
                  <a:pt x="0" y="4114800"/>
                </a:lnTo>
                <a:lnTo>
                  <a:pt x="0" y="0"/>
                </a:lnTo>
                <a:close/>
              </a:path>
            </a:pathLst>
          </a:custGeom>
          <a:blipFill rotWithShape="1">
            <a:blip r:embed="rId5">
              <a:alphaModFix/>
            </a:blip>
            <a:stretch>
              <a:fillRect b="0" l="0" r="0" t="0"/>
            </a:stretch>
          </a:blipFill>
          <a:ln>
            <a:noFill/>
          </a:ln>
        </p:spPr>
      </p:sp>
      <p:grpSp>
        <p:nvGrpSpPr>
          <p:cNvPr id="227" name="Google Shape;227;p30"/>
          <p:cNvGrpSpPr/>
          <p:nvPr/>
        </p:nvGrpSpPr>
        <p:grpSpPr>
          <a:xfrm>
            <a:off x="276225" y="1742504"/>
            <a:ext cx="3681563" cy="1669209"/>
            <a:chOff x="0" y="28575"/>
            <a:chExt cx="9817500" cy="4451224"/>
          </a:xfrm>
        </p:grpSpPr>
        <p:sp>
          <p:nvSpPr>
            <p:cNvPr id="228" name="Google Shape;228;p30"/>
            <p:cNvSpPr txBox="1"/>
            <p:nvPr/>
          </p:nvSpPr>
          <p:spPr>
            <a:xfrm>
              <a:off x="0" y="28575"/>
              <a:ext cx="98175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500" u="none" cap="none" strike="noStrike">
                  <a:solidFill>
                    <a:srgbClr val="392515"/>
                  </a:solidFill>
                  <a:latin typeface="Lilita One"/>
                  <a:ea typeface="Lilita One"/>
                  <a:cs typeface="Lilita One"/>
                  <a:sym typeface="Lilita One"/>
                </a:rPr>
                <a:t>Opening Message</a:t>
              </a:r>
              <a:endParaRPr sz="700"/>
            </a:p>
          </p:txBody>
        </p:sp>
        <p:sp>
          <p:nvSpPr>
            <p:cNvPr id="229" name="Google Shape;229;p30"/>
            <p:cNvSpPr txBox="1"/>
            <p:nvPr/>
          </p:nvSpPr>
          <p:spPr>
            <a:xfrm>
              <a:off x="412394" y="4010957"/>
              <a:ext cx="8992689" cy="46884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3CA"/>
        </a:solidFill>
      </p:bgPr>
    </p:bg>
    <p:spTree>
      <p:nvGrpSpPr>
        <p:cNvPr id="233" name="Shape 233"/>
        <p:cNvGrpSpPr/>
        <p:nvPr/>
      </p:nvGrpSpPr>
      <p:grpSpPr>
        <a:xfrm>
          <a:off x="0" y="0"/>
          <a:ext cx="0" cy="0"/>
          <a:chOff x="0" y="0"/>
          <a:chExt cx="0" cy="0"/>
        </a:xfrm>
      </p:grpSpPr>
      <p:sp>
        <p:nvSpPr>
          <p:cNvPr id="234" name="Google Shape;234;p31"/>
          <p:cNvSpPr/>
          <p:nvPr/>
        </p:nvSpPr>
        <p:spPr>
          <a:xfrm flipH="1">
            <a:off x="3161783" y="-121201"/>
            <a:ext cx="5566210" cy="3297980"/>
          </a:xfrm>
          <a:custGeom>
            <a:rect b="b" l="l" r="r" t="t"/>
            <a:pathLst>
              <a:path extrusionOk="0" h="6595959" w="11132420">
                <a:moveTo>
                  <a:pt x="11132420" y="0"/>
                </a:moveTo>
                <a:lnTo>
                  <a:pt x="0" y="0"/>
                </a:lnTo>
                <a:lnTo>
                  <a:pt x="0" y="6595959"/>
                </a:lnTo>
                <a:lnTo>
                  <a:pt x="11132420" y="6595959"/>
                </a:lnTo>
                <a:lnTo>
                  <a:pt x="11132420" y="0"/>
                </a:lnTo>
                <a:close/>
              </a:path>
            </a:pathLst>
          </a:custGeom>
          <a:blipFill rotWithShape="1">
            <a:blip r:embed="rId3">
              <a:alphaModFix/>
            </a:blip>
            <a:stretch>
              <a:fillRect b="0" l="0" r="0" t="0"/>
            </a:stretch>
          </a:blipFill>
          <a:ln>
            <a:noFill/>
          </a:ln>
        </p:spPr>
      </p:sp>
      <p:sp>
        <p:nvSpPr>
          <p:cNvPr id="235" name="Google Shape;235;p31"/>
          <p:cNvSpPr/>
          <p:nvPr/>
        </p:nvSpPr>
        <p:spPr>
          <a:xfrm>
            <a:off x="293890" y="3382703"/>
            <a:ext cx="1906386" cy="2057400"/>
          </a:xfrm>
          <a:custGeom>
            <a:rect b="b" l="l" r="r" t="t"/>
            <a:pathLst>
              <a:path extrusionOk="0" h="4114800" w="3812771">
                <a:moveTo>
                  <a:pt x="0" y="0"/>
                </a:moveTo>
                <a:lnTo>
                  <a:pt x="3812771" y="0"/>
                </a:lnTo>
                <a:lnTo>
                  <a:pt x="3812771" y="4114800"/>
                </a:lnTo>
                <a:lnTo>
                  <a:pt x="0" y="4114800"/>
                </a:lnTo>
                <a:lnTo>
                  <a:pt x="0" y="0"/>
                </a:lnTo>
                <a:close/>
              </a:path>
            </a:pathLst>
          </a:custGeom>
          <a:blipFill rotWithShape="1">
            <a:blip r:embed="rId4">
              <a:alphaModFix/>
            </a:blip>
            <a:stretch>
              <a:fillRect b="0" l="0" r="-70" t="0"/>
            </a:stretch>
          </a:blipFill>
          <a:ln>
            <a:noFill/>
          </a:ln>
        </p:spPr>
      </p:sp>
      <p:sp>
        <p:nvSpPr>
          <p:cNvPr id="236" name="Google Shape;236;p31"/>
          <p:cNvSpPr/>
          <p:nvPr/>
        </p:nvSpPr>
        <p:spPr>
          <a:xfrm>
            <a:off x="2500118" y="3382703"/>
            <a:ext cx="1906386" cy="2057400"/>
          </a:xfrm>
          <a:custGeom>
            <a:rect b="b" l="l" r="r" t="t"/>
            <a:pathLst>
              <a:path extrusionOk="0" h="4114800" w="3812771">
                <a:moveTo>
                  <a:pt x="0" y="0"/>
                </a:moveTo>
                <a:lnTo>
                  <a:pt x="3812771" y="0"/>
                </a:lnTo>
                <a:lnTo>
                  <a:pt x="3812771" y="4114800"/>
                </a:lnTo>
                <a:lnTo>
                  <a:pt x="0" y="4114800"/>
                </a:lnTo>
                <a:lnTo>
                  <a:pt x="0" y="0"/>
                </a:lnTo>
                <a:close/>
              </a:path>
            </a:pathLst>
          </a:custGeom>
          <a:blipFill rotWithShape="1">
            <a:blip r:embed="rId4">
              <a:alphaModFix/>
            </a:blip>
            <a:stretch>
              <a:fillRect b="0" l="0" r="-70" t="0"/>
            </a:stretch>
          </a:blipFill>
          <a:ln>
            <a:noFill/>
          </a:ln>
        </p:spPr>
      </p:sp>
      <p:sp>
        <p:nvSpPr>
          <p:cNvPr id="237" name="Google Shape;237;p31"/>
          <p:cNvSpPr/>
          <p:nvPr/>
        </p:nvSpPr>
        <p:spPr>
          <a:xfrm>
            <a:off x="4706347" y="3382703"/>
            <a:ext cx="1906385" cy="2057400"/>
          </a:xfrm>
          <a:custGeom>
            <a:rect b="b" l="l" r="r" t="t"/>
            <a:pathLst>
              <a:path extrusionOk="0" h="4114800" w="3812771">
                <a:moveTo>
                  <a:pt x="0" y="0"/>
                </a:moveTo>
                <a:lnTo>
                  <a:pt x="3812771" y="0"/>
                </a:lnTo>
                <a:lnTo>
                  <a:pt x="3812771" y="4114800"/>
                </a:lnTo>
                <a:lnTo>
                  <a:pt x="0" y="4114800"/>
                </a:lnTo>
                <a:lnTo>
                  <a:pt x="0" y="0"/>
                </a:lnTo>
                <a:close/>
              </a:path>
            </a:pathLst>
          </a:custGeom>
          <a:blipFill rotWithShape="1">
            <a:blip r:embed="rId4">
              <a:alphaModFix/>
            </a:blip>
            <a:stretch>
              <a:fillRect b="0" l="0" r="-70" t="0"/>
            </a:stretch>
          </a:blipFill>
          <a:ln>
            <a:noFill/>
          </a:ln>
        </p:spPr>
      </p:sp>
      <p:sp>
        <p:nvSpPr>
          <p:cNvPr id="238" name="Google Shape;238;p31"/>
          <p:cNvSpPr/>
          <p:nvPr/>
        </p:nvSpPr>
        <p:spPr>
          <a:xfrm>
            <a:off x="6912576" y="3382703"/>
            <a:ext cx="1906385" cy="2057400"/>
          </a:xfrm>
          <a:custGeom>
            <a:rect b="b" l="l" r="r" t="t"/>
            <a:pathLst>
              <a:path extrusionOk="0" h="4114800" w="3812771">
                <a:moveTo>
                  <a:pt x="0" y="0"/>
                </a:moveTo>
                <a:lnTo>
                  <a:pt x="3812771" y="0"/>
                </a:lnTo>
                <a:lnTo>
                  <a:pt x="3812771" y="4114800"/>
                </a:lnTo>
                <a:lnTo>
                  <a:pt x="0" y="4114800"/>
                </a:lnTo>
                <a:lnTo>
                  <a:pt x="0" y="0"/>
                </a:lnTo>
                <a:close/>
              </a:path>
            </a:pathLst>
          </a:custGeom>
          <a:blipFill rotWithShape="1">
            <a:blip r:embed="rId4">
              <a:alphaModFix/>
            </a:blip>
            <a:stretch>
              <a:fillRect b="0" l="0" r="-70" t="0"/>
            </a:stretch>
          </a:blipFill>
          <a:ln>
            <a:noFill/>
          </a:ln>
        </p:spPr>
      </p:sp>
      <p:sp>
        <p:nvSpPr>
          <p:cNvPr id="239" name="Google Shape;239;p31"/>
          <p:cNvSpPr txBox="1"/>
          <p:nvPr/>
        </p:nvSpPr>
        <p:spPr>
          <a:xfrm>
            <a:off x="514350" y="976313"/>
            <a:ext cx="3595335" cy="1332547"/>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 sz="4500" u="none" cap="none" strike="noStrike">
                <a:solidFill>
                  <a:srgbClr val="392515"/>
                </a:solidFill>
                <a:latin typeface="Lilita One"/>
                <a:ea typeface="Lilita One"/>
                <a:cs typeface="Lilita One"/>
                <a:sym typeface="Lilita One"/>
              </a:rPr>
              <a:t>Achievements This Year </a:t>
            </a:r>
            <a:endParaRPr sz="700"/>
          </a:p>
        </p:txBody>
      </p:sp>
      <p:grpSp>
        <p:nvGrpSpPr>
          <p:cNvPr id="240" name="Google Shape;240;p31"/>
          <p:cNvGrpSpPr/>
          <p:nvPr/>
        </p:nvGrpSpPr>
        <p:grpSpPr>
          <a:xfrm>
            <a:off x="514350" y="3807756"/>
            <a:ext cx="1935337" cy="862891"/>
            <a:chOff x="0" y="9525"/>
            <a:chExt cx="5160900" cy="2301042"/>
          </a:xfrm>
        </p:grpSpPr>
        <p:sp>
          <p:nvSpPr>
            <p:cNvPr id="241" name="Google Shape;241;p31"/>
            <p:cNvSpPr txBox="1"/>
            <p:nvPr/>
          </p:nvSpPr>
          <p:spPr>
            <a:xfrm>
              <a:off x="0" y="9525"/>
              <a:ext cx="51609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Topic One</a:t>
              </a:r>
              <a:endParaRPr sz="700"/>
            </a:p>
          </p:txBody>
        </p:sp>
        <p:sp>
          <p:nvSpPr>
            <p:cNvPr id="242" name="Google Shape;242;p31"/>
            <p:cNvSpPr txBox="1"/>
            <p:nvPr/>
          </p:nvSpPr>
          <p:spPr>
            <a:xfrm>
              <a:off x="0" y="1489767"/>
              <a:ext cx="3941700" cy="820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grpSp>
      <p:grpSp>
        <p:nvGrpSpPr>
          <p:cNvPr id="243" name="Google Shape;243;p31"/>
          <p:cNvGrpSpPr/>
          <p:nvPr/>
        </p:nvGrpSpPr>
        <p:grpSpPr>
          <a:xfrm>
            <a:off x="4977199" y="3807756"/>
            <a:ext cx="1935337" cy="862891"/>
            <a:chOff x="0" y="9525"/>
            <a:chExt cx="5160900" cy="2301042"/>
          </a:xfrm>
        </p:grpSpPr>
        <p:sp>
          <p:nvSpPr>
            <p:cNvPr id="244" name="Google Shape;244;p31"/>
            <p:cNvSpPr txBox="1"/>
            <p:nvPr/>
          </p:nvSpPr>
          <p:spPr>
            <a:xfrm>
              <a:off x="0" y="9525"/>
              <a:ext cx="51609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Topic One</a:t>
              </a:r>
              <a:endParaRPr sz="700"/>
            </a:p>
          </p:txBody>
        </p:sp>
        <p:sp>
          <p:nvSpPr>
            <p:cNvPr id="245" name="Google Shape;245;p31"/>
            <p:cNvSpPr txBox="1"/>
            <p:nvPr/>
          </p:nvSpPr>
          <p:spPr>
            <a:xfrm>
              <a:off x="0" y="1489767"/>
              <a:ext cx="3941700" cy="820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grpSp>
      <p:grpSp>
        <p:nvGrpSpPr>
          <p:cNvPr id="246" name="Google Shape;246;p31"/>
          <p:cNvGrpSpPr/>
          <p:nvPr/>
        </p:nvGrpSpPr>
        <p:grpSpPr>
          <a:xfrm>
            <a:off x="7208624" y="3807756"/>
            <a:ext cx="1935337" cy="862891"/>
            <a:chOff x="0" y="9525"/>
            <a:chExt cx="5160900" cy="2301042"/>
          </a:xfrm>
        </p:grpSpPr>
        <p:sp>
          <p:nvSpPr>
            <p:cNvPr id="247" name="Google Shape;247;p31"/>
            <p:cNvSpPr txBox="1"/>
            <p:nvPr/>
          </p:nvSpPr>
          <p:spPr>
            <a:xfrm>
              <a:off x="0" y="9525"/>
              <a:ext cx="51609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Topic One</a:t>
              </a:r>
              <a:endParaRPr sz="700"/>
            </a:p>
          </p:txBody>
        </p:sp>
        <p:sp>
          <p:nvSpPr>
            <p:cNvPr id="248" name="Google Shape;248;p31"/>
            <p:cNvSpPr txBox="1"/>
            <p:nvPr/>
          </p:nvSpPr>
          <p:spPr>
            <a:xfrm>
              <a:off x="0" y="1489767"/>
              <a:ext cx="3941700" cy="820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grpSp>
      <p:grpSp>
        <p:nvGrpSpPr>
          <p:cNvPr id="249" name="Google Shape;249;p31"/>
          <p:cNvGrpSpPr/>
          <p:nvPr/>
        </p:nvGrpSpPr>
        <p:grpSpPr>
          <a:xfrm>
            <a:off x="2745775" y="3807756"/>
            <a:ext cx="1935337" cy="862891"/>
            <a:chOff x="0" y="9525"/>
            <a:chExt cx="5160900" cy="2301042"/>
          </a:xfrm>
        </p:grpSpPr>
        <p:sp>
          <p:nvSpPr>
            <p:cNvPr id="250" name="Google Shape;250;p31"/>
            <p:cNvSpPr txBox="1"/>
            <p:nvPr/>
          </p:nvSpPr>
          <p:spPr>
            <a:xfrm>
              <a:off x="0" y="9525"/>
              <a:ext cx="51609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Topic One</a:t>
              </a:r>
              <a:endParaRPr sz="700"/>
            </a:p>
          </p:txBody>
        </p:sp>
        <p:sp>
          <p:nvSpPr>
            <p:cNvPr id="251" name="Google Shape;251;p31"/>
            <p:cNvSpPr txBox="1"/>
            <p:nvPr/>
          </p:nvSpPr>
          <p:spPr>
            <a:xfrm>
              <a:off x="0" y="1489767"/>
              <a:ext cx="3941700" cy="820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392515"/>
      </a:dk1>
      <a:lt1>
        <a:srgbClr val="FAD3CA"/>
      </a:lt1>
      <a:dk2>
        <a:srgbClr val="311D18"/>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