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Barlow"/>
      <p:regular r:id="rId24"/>
      <p:bold r:id="rId25"/>
      <p:italic r:id="rId26"/>
      <p:boldItalic r:id="rId27"/>
    </p:embeddedFont>
    <p:embeddedFont>
      <p:font typeface="Barlow Black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arlow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-italic.fntdata"/><Relationship Id="rId25" Type="http://schemas.openxmlformats.org/officeDocument/2006/relationships/font" Target="fonts/Barlow-bold.fntdata"/><Relationship Id="rId28" Type="http://schemas.openxmlformats.org/officeDocument/2006/relationships/font" Target="fonts/BarlowBlack-bold.fntdata"/><Relationship Id="rId27" Type="http://schemas.openxmlformats.org/officeDocument/2006/relationships/font" Target="fonts/Barlow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Bla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CUSTOM_10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71400" y="919650"/>
            <a:ext cx="6505951" cy="1092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600" y="5284838"/>
            <a:ext cx="5392961" cy="21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625" y="5288500"/>
            <a:ext cx="5392961" cy="219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1"/>
          <p:cNvGrpSpPr/>
          <p:nvPr/>
        </p:nvGrpSpPr>
        <p:grpSpPr>
          <a:xfrm>
            <a:off x="1356355" y="2428164"/>
            <a:ext cx="6270596" cy="2108339"/>
            <a:chOff x="0" y="-38100"/>
            <a:chExt cx="2268339" cy="762675"/>
          </a:xfrm>
        </p:grpSpPr>
        <p:sp>
          <p:nvSpPr>
            <p:cNvPr id="79" name="Google Shape;79;p11"/>
            <p:cNvSpPr/>
            <p:nvPr/>
          </p:nvSpPr>
          <p:spPr>
            <a:xfrm>
              <a:off x="0" y="0"/>
              <a:ext cx="2268339" cy="724575"/>
            </a:xfrm>
            <a:custGeom>
              <a:rect b="b" l="l" r="r" t="t"/>
              <a:pathLst>
                <a:path extrusionOk="0" h="724575" w="2268339">
                  <a:moveTo>
                    <a:pt x="62968" y="0"/>
                  </a:moveTo>
                  <a:lnTo>
                    <a:pt x="2205371" y="0"/>
                  </a:lnTo>
                  <a:cubicBezTo>
                    <a:pt x="2222071" y="0"/>
                    <a:pt x="2238087" y="6634"/>
                    <a:pt x="2249896" y="18443"/>
                  </a:cubicBezTo>
                  <a:cubicBezTo>
                    <a:pt x="2261705" y="30252"/>
                    <a:pt x="2268339" y="46268"/>
                    <a:pt x="2268339" y="62968"/>
                  </a:cubicBezTo>
                  <a:lnTo>
                    <a:pt x="2268339" y="661608"/>
                  </a:lnTo>
                  <a:cubicBezTo>
                    <a:pt x="2268339" y="696384"/>
                    <a:pt x="2240147" y="724575"/>
                    <a:pt x="2205371" y="724575"/>
                  </a:cubicBezTo>
                  <a:lnTo>
                    <a:pt x="62968" y="724575"/>
                  </a:lnTo>
                  <a:cubicBezTo>
                    <a:pt x="46268" y="724575"/>
                    <a:pt x="30252" y="717941"/>
                    <a:pt x="18443" y="706133"/>
                  </a:cubicBezTo>
                  <a:cubicBezTo>
                    <a:pt x="6634" y="694324"/>
                    <a:pt x="0" y="678308"/>
                    <a:pt x="0" y="661608"/>
                  </a:cubicBezTo>
                  <a:lnTo>
                    <a:pt x="0" y="62968"/>
                  </a:lnTo>
                  <a:cubicBezTo>
                    <a:pt x="0" y="46268"/>
                    <a:pt x="6634" y="30252"/>
                    <a:pt x="18443" y="18443"/>
                  </a:cubicBezTo>
                  <a:cubicBezTo>
                    <a:pt x="30252" y="6634"/>
                    <a:pt x="46268" y="0"/>
                    <a:pt x="62968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1"/>
            <p:cNvSpPr txBox="1"/>
            <p:nvPr/>
          </p:nvSpPr>
          <p:spPr>
            <a:xfrm>
              <a:off x="0" y="-38100"/>
              <a:ext cx="2268300" cy="7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11"/>
          <p:cNvSpPr/>
          <p:nvPr/>
        </p:nvSpPr>
        <p:spPr>
          <a:xfrm flipH="1" rot="-913046">
            <a:off x="8102550" y="2820075"/>
            <a:ext cx="4529796" cy="1655435"/>
          </a:xfrm>
          <a:custGeom>
            <a:rect b="b" l="l" r="r" t="t"/>
            <a:pathLst>
              <a:path extrusionOk="0" h="1655326" w="4529499">
                <a:moveTo>
                  <a:pt x="4529499" y="0"/>
                </a:moveTo>
                <a:lnTo>
                  <a:pt x="0" y="0"/>
                </a:lnTo>
                <a:lnTo>
                  <a:pt x="0" y="1655326"/>
                </a:lnTo>
                <a:lnTo>
                  <a:pt x="4529499" y="1655326"/>
                </a:lnTo>
                <a:lnTo>
                  <a:pt x="452949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CUSTOM_1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650" y="1166038"/>
            <a:ext cx="9029276" cy="367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8650" y="5271138"/>
            <a:ext cx="9029276" cy="367938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/>
          <p:nvPr>
            <p:ph idx="2" type="pic"/>
          </p:nvPr>
        </p:nvSpPr>
        <p:spPr>
          <a:xfrm>
            <a:off x="8645713" y="1913725"/>
            <a:ext cx="2912700" cy="21840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2"/>
          <p:cNvSpPr/>
          <p:nvPr>
            <p:ph idx="3" type="pic"/>
          </p:nvPr>
        </p:nvSpPr>
        <p:spPr>
          <a:xfrm>
            <a:off x="8645700" y="6018838"/>
            <a:ext cx="2912700" cy="2184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7" name="Google Shape;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750" y="3671685"/>
            <a:ext cx="9104825" cy="805086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/>
        </p:nvSpPr>
        <p:spPr>
          <a:xfrm>
            <a:off x="302760" y="977875"/>
            <a:ext cx="7291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OUR TRAVEL CHECKLIST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CUSTOM_1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8700" y="1251250"/>
            <a:ext cx="9029276" cy="367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8700" y="5356350"/>
            <a:ext cx="9029276" cy="367938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>
            <p:ph idx="2" type="pic"/>
          </p:nvPr>
        </p:nvSpPr>
        <p:spPr>
          <a:xfrm>
            <a:off x="1755763" y="1998938"/>
            <a:ext cx="2912700" cy="21840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3"/>
          <p:cNvSpPr/>
          <p:nvPr>
            <p:ph idx="3" type="pic"/>
          </p:nvPr>
        </p:nvSpPr>
        <p:spPr>
          <a:xfrm>
            <a:off x="1755750" y="6104050"/>
            <a:ext cx="2912700" cy="2184000"/>
          </a:xfrm>
          <a:prstGeom prst="rect">
            <a:avLst/>
          </a:prstGeom>
          <a:noFill/>
          <a:ln>
            <a:noFill/>
          </a:ln>
        </p:spPr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7763" y="3947635"/>
            <a:ext cx="9104824" cy="805086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10090053" y="1279514"/>
            <a:ext cx="7291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OUR TRAVEL CHECKLIST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CUSTOM_13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1087" y="215387"/>
            <a:ext cx="11044827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0" y="791089"/>
            <a:ext cx="6859326" cy="10885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4"/>
          <p:cNvGrpSpPr/>
          <p:nvPr/>
        </p:nvGrpSpPr>
        <p:grpSpPr>
          <a:xfrm>
            <a:off x="9214794" y="2682427"/>
            <a:ext cx="6937271" cy="2508693"/>
            <a:chOff x="0" y="-38100"/>
            <a:chExt cx="2509594" cy="907500"/>
          </a:xfrm>
        </p:grpSpPr>
        <p:sp>
          <p:nvSpPr>
            <p:cNvPr id="100" name="Google Shape;100;p14"/>
            <p:cNvSpPr/>
            <p:nvPr/>
          </p:nvSpPr>
          <p:spPr>
            <a:xfrm>
              <a:off x="0" y="0"/>
              <a:ext cx="2509594" cy="869328"/>
            </a:xfrm>
            <a:custGeom>
              <a:rect b="b" l="l" r="r" t="t"/>
              <a:pathLst>
                <a:path extrusionOk="0" h="869328" w="2509594">
                  <a:moveTo>
                    <a:pt x="56914" y="0"/>
                  </a:moveTo>
                  <a:lnTo>
                    <a:pt x="2452679" y="0"/>
                  </a:lnTo>
                  <a:cubicBezTo>
                    <a:pt x="2467774" y="0"/>
                    <a:pt x="2482250" y="5996"/>
                    <a:pt x="2492924" y="16670"/>
                  </a:cubicBezTo>
                  <a:cubicBezTo>
                    <a:pt x="2503597" y="27343"/>
                    <a:pt x="2509594" y="41820"/>
                    <a:pt x="2509594" y="56914"/>
                  </a:cubicBezTo>
                  <a:lnTo>
                    <a:pt x="2509594" y="812414"/>
                  </a:lnTo>
                  <a:cubicBezTo>
                    <a:pt x="2509594" y="827509"/>
                    <a:pt x="2503597" y="841985"/>
                    <a:pt x="2492924" y="852659"/>
                  </a:cubicBezTo>
                  <a:cubicBezTo>
                    <a:pt x="2482250" y="863332"/>
                    <a:pt x="2467774" y="869328"/>
                    <a:pt x="2452679" y="869328"/>
                  </a:cubicBezTo>
                  <a:lnTo>
                    <a:pt x="56914" y="869328"/>
                  </a:lnTo>
                  <a:cubicBezTo>
                    <a:pt x="41820" y="869328"/>
                    <a:pt x="27343" y="863332"/>
                    <a:pt x="16670" y="852659"/>
                  </a:cubicBezTo>
                  <a:cubicBezTo>
                    <a:pt x="5996" y="841985"/>
                    <a:pt x="0" y="827509"/>
                    <a:pt x="0" y="812414"/>
                  </a:cubicBezTo>
                  <a:lnTo>
                    <a:pt x="0" y="56914"/>
                  </a:lnTo>
                  <a:cubicBezTo>
                    <a:pt x="0" y="41820"/>
                    <a:pt x="5996" y="27343"/>
                    <a:pt x="16670" y="16670"/>
                  </a:cubicBezTo>
                  <a:cubicBezTo>
                    <a:pt x="27343" y="5996"/>
                    <a:pt x="41820" y="0"/>
                    <a:pt x="56914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0" y="-38100"/>
              <a:ext cx="2509500" cy="9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024" y="7371543"/>
            <a:ext cx="1359275" cy="228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97650" y="610299"/>
            <a:ext cx="1049950" cy="176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7150" y="1775513"/>
            <a:ext cx="10253702" cy="6735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"/>
          <p:cNvGrpSpPr/>
          <p:nvPr/>
        </p:nvGrpSpPr>
        <p:grpSpPr>
          <a:xfrm>
            <a:off x="1028700" y="2247940"/>
            <a:ext cx="3122966" cy="4478847"/>
            <a:chOff x="0" y="-38100"/>
            <a:chExt cx="1038600" cy="1489523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1038559" cy="1451423"/>
            </a:xfrm>
            <a:custGeom>
              <a:rect b="b" l="l" r="r" t="t"/>
              <a:pathLst>
                <a:path extrusionOk="0" h="1451423" w="1038559">
                  <a:moveTo>
                    <a:pt x="126434" y="0"/>
                  </a:moveTo>
                  <a:lnTo>
                    <a:pt x="912124" y="0"/>
                  </a:lnTo>
                  <a:cubicBezTo>
                    <a:pt x="981952" y="0"/>
                    <a:pt x="1038559" y="56607"/>
                    <a:pt x="1038559" y="126434"/>
                  </a:cubicBezTo>
                  <a:lnTo>
                    <a:pt x="1038559" y="1324989"/>
                  </a:lnTo>
                  <a:cubicBezTo>
                    <a:pt x="1038559" y="1394816"/>
                    <a:pt x="981952" y="1451423"/>
                    <a:pt x="912124" y="1451423"/>
                  </a:cubicBezTo>
                  <a:lnTo>
                    <a:pt x="126434" y="1451423"/>
                  </a:lnTo>
                  <a:cubicBezTo>
                    <a:pt x="56607" y="1451423"/>
                    <a:pt x="0" y="1394816"/>
                    <a:pt x="0" y="1324989"/>
                  </a:cubicBezTo>
                  <a:lnTo>
                    <a:pt x="0" y="126434"/>
                  </a:lnTo>
                  <a:cubicBezTo>
                    <a:pt x="0" y="56607"/>
                    <a:pt x="56607" y="0"/>
                    <a:pt x="126434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0" y="-38100"/>
              <a:ext cx="1038600" cy="14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3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23638" y="2179375"/>
            <a:ext cx="7398733" cy="68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5087" y="2179375"/>
            <a:ext cx="7398733" cy="68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5609746" y="1610588"/>
            <a:ext cx="7068509" cy="8804185"/>
          </a:xfrm>
          <a:custGeom>
            <a:rect b="b" l="l" r="r" t="t"/>
            <a:pathLst>
              <a:path extrusionOk="0" h="8804185" w="7068509">
                <a:moveTo>
                  <a:pt x="0" y="0"/>
                </a:moveTo>
                <a:lnTo>
                  <a:pt x="7068508" y="0"/>
                </a:lnTo>
                <a:lnTo>
                  <a:pt x="7068508" y="8804186"/>
                </a:lnTo>
                <a:lnTo>
                  <a:pt x="0" y="8804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8209" r="-44659" t="-8579"/>
            </a:stretch>
          </a:blipFill>
          <a:ln>
            <a:noFill/>
          </a:ln>
        </p:spPr>
      </p:sp>
      <p:pic>
        <p:nvPicPr>
          <p:cNvPr id="24" name="Google Shape;2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8400" y="4752900"/>
            <a:ext cx="2731775" cy="385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05578" y="5332428"/>
            <a:ext cx="961100" cy="136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5750" y="5304175"/>
            <a:ext cx="779175" cy="11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>
            <a:off x="2691786" y="2866718"/>
            <a:ext cx="2520900" cy="17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25" u="none" cap="none" strike="noStrike">
                <a:solidFill>
                  <a:srgbClr val="E9AEC9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394743" y="2866718"/>
            <a:ext cx="2520900" cy="17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25" u="none" cap="none" strike="noStrike">
                <a:solidFill>
                  <a:srgbClr val="E9AEC9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10757198" y="2866718"/>
            <a:ext cx="2520900" cy="17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25" u="none" cap="none" strike="noStrike">
                <a:solidFill>
                  <a:srgbClr val="E9AEC9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14776851" y="2866718"/>
            <a:ext cx="2520900" cy="17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25" u="none" cap="none" strike="noStrike">
                <a:solidFill>
                  <a:srgbClr val="E9AEC9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1579387" y="3079587"/>
            <a:ext cx="2379494" cy="2826612"/>
          </a:xfrm>
          <a:custGeom>
            <a:rect b="b" l="l" r="r" t="t"/>
            <a:pathLst>
              <a:path extrusionOk="0" h="2826612" w="2379494">
                <a:moveTo>
                  <a:pt x="0" y="0"/>
                </a:moveTo>
                <a:lnTo>
                  <a:pt x="2379494" y="0"/>
                </a:lnTo>
                <a:lnTo>
                  <a:pt x="2379494" y="2826612"/>
                </a:lnTo>
                <a:lnTo>
                  <a:pt x="0" y="2826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5"/>
          <p:cNvSpPr/>
          <p:nvPr/>
        </p:nvSpPr>
        <p:spPr>
          <a:xfrm>
            <a:off x="5570594" y="2890633"/>
            <a:ext cx="2434384" cy="3015566"/>
          </a:xfrm>
          <a:custGeom>
            <a:rect b="b" l="l" r="r" t="t"/>
            <a:pathLst>
              <a:path extrusionOk="0" h="3015566" w="2434384">
                <a:moveTo>
                  <a:pt x="0" y="0"/>
                </a:moveTo>
                <a:lnTo>
                  <a:pt x="2434384" y="0"/>
                </a:lnTo>
                <a:lnTo>
                  <a:pt x="2434384" y="3015566"/>
                </a:lnTo>
                <a:lnTo>
                  <a:pt x="0" y="3015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" name="Google Shape;34;p5"/>
          <p:cNvSpPr/>
          <p:nvPr/>
        </p:nvSpPr>
        <p:spPr>
          <a:xfrm>
            <a:off x="9616691" y="3337265"/>
            <a:ext cx="2907229" cy="2568934"/>
          </a:xfrm>
          <a:custGeom>
            <a:rect b="b" l="l" r="r" t="t"/>
            <a:pathLst>
              <a:path extrusionOk="0" h="2568934" w="2907229">
                <a:moveTo>
                  <a:pt x="0" y="0"/>
                </a:moveTo>
                <a:lnTo>
                  <a:pt x="2907229" y="0"/>
                </a:lnTo>
                <a:lnTo>
                  <a:pt x="2907229" y="2568934"/>
                </a:lnTo>
                <a:lnTo>
                  <a:pt x="0" y="2568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5"/>
          <p:cNvSpPr/>
          <p:nvPr/>
        </p:nvSpPr>
        <p:spPr>
          <a:xfrm>
            <a:off x="14135633" y="2890633"/>
            <a:ext cx="2116379" cy="3015566"/>
          </a:xfrm>
          <a:custGeom>
            <a:rect b="b" l="l" r="r" t="t"/>
            <a:pathLst>
              <a:path extrusionOk="0" h="3015566" w="2116379">
                <a:moveTo>
                  <a:pt x="0" y="0"/>
                </a:moveTo>
                <a:lnTo>
                  <a:pt x="2116379" y="0"/>
                </a:lnTo>
                <a:lnTo>
                  <a:pt x="2116379" y="3015566"/>
                </a:lnTo>
                <a:lnTo>
                  <a:pt x="0" y="3015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5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6950" y="1399936"/>
            <a:ext cx="3810975" cy="265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4646" y="388075"/>
            <a:ext cx="9301553" cy="12849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028700" y="3955162"/>
            <a:ext cx="7044244" cy="2108339"/>
            <a:chOff x="0" y="-38100"/>
            <a:chExt cx="2548200" cy="762675"/>
          </a:xfrm>
        </p:grpSpPr>
        <p:sp>
          <p:nvSpPr>
            <p:cNvPr id="40" name="Google Shape;40;p6"/>
            <p:cNvSpPr/>
            <p:nvPr/>
          </p:nvSpPr>
          <p:spPr>
            <a:xfrm>
              <a:off x="0" y="0"/>
              <a:ext cx="2548165" cy="724575"/>
            </a:xfrm>
            <a:custGeom>
              <a:rect b="b" l="l" r="r" t="t"/>
              <a:pathLst>
                <a:path extrusionOk="0" h="724575" w="2548165">
                  <a:moveTo>
                    <a:pt x="56053" y="0"/>
                  </a:moveTo>
                  <a:lnTo>
                    <a:pt x="2492112" y="0"/>
                  </a:lnTo>
                  <a:cubicBezTo>
                    <a:pt x="2506978" y="0"/>
                    <a:pt x="2521235" y="5906"/>
                    <a:pt x="2531747" y="16418"/>
                  </a:cubicBezTo>
                  <a:cubicBezTo>
                    <a:pt x="2542259" y="26929"/>
                    <a:pt x="2548165" y="41187"/>
                    <a:pt x="2548165" y="56053"/>
                  </a:cubicBezTo>
                  <a:lnTo>
                    <a:pt x="2548165" y="668522"/>
                  </a:lnTo>
                  <a:cubicBezTo>
                    <a:pt x="2548165" y="699480"/>
                    <a:pt x="2523069" y="724575"/>
                    <a:pt x="2492112" y="724575"/>
                  </a:cubicBezTo>
                  <a:lnTo>
                    <a:pt x="56053" y="724575"/>
                  </a:lnTo>
                  <a:cubicBezTo>
                    <a:pt x="41187" y="724575"/>
                    <a:pt x="26929" y="718670"/>
                    <a:pt x="16418" y="708158"/>
                  </a:cubicBezTo>
                  <a:cubicBezTo>
                    <a:pt x="5906" y="697646"/>
                    <a:pt x="0" y="683389"/>
                    <a:pt x="0" y="668522"/>
                  </a:cubicBezTo>
                  <a:lnTo>
                    <a:pt x="0" y="56053"/>
                  </a:lnTo>
                  <a:cubicBezTo>
                    <a:pt x="0" y="41187"/>
                    <a:pt x="5906" y="26929"/>
                    <a:pt x="16418" y="16418"/>
                  </a:cubicBezTo>
                  <a:cubicBezTo>
                    <a:pt x="26929" y="5906"/>
                    <a:pt x="41187" y="0"/>
                    <a:pt x="56053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6"/>
            <p:cNvSpPr txBox="1"/>
            <p:nvPr/>
          </p:nvSpPr>
          <p:spPr>
            <a:xfrm>
              <a:off x="0" y="-38100"/>
              <a:ext cx="2548200" cy="7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6"/>
          <p:cNvSpPr txBox="1"/>
          <p:nvPr/>
        </p:nvSpPr>
        <p:spPr>
          <a:xfrm>
            <a:off x="1028700" y="3109891"/>
            <a:ext cx="711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NO. OF HOURS WE SLEPT IN...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6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4475" y="1029388"/>
            <a:ext cx="7239499" cy="11278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425" y="1435951"/>
            <a:ext cx="4756875" cy="217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3124" y="3506982"/>
            <a:ext cx="5259226" cy="1929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p7"/>
          <p:cNvGrpSpPr/>
          <p:nvPr/>
        </p:nvGrpSpPr>
        <p:grpSpPr>
          <a:xfrm>
            <a:off x="712166" y="7149996"/>
            <a:ext cx="6463847" cy="2108339"/>
            <a:chOff x="0" y="-38100"/>
            <a:chExt cx="2338246" cy="762675"/>
          </a:xfrm>
        </p:grpSpPr>
        <p:sp>
          <p:nvSpPr>
            <p:cNvPr id="48" name="Google Shape;48;p7"/>
            <p:cNvSpPr/>
            <p:nvPr/>
          </p:nvSpPr>
          <p:spPr>
            <a:xfrm>
              <a:off x="0" y="0"/>
              <a:ext cx="2338246" cy="724575"/>
            </a:xfrm>
            <a:custGeom>
              <a:rect b="b" l="l" r="r" t="t"/>
              <a:pathLst>
                <a:path extrusionOk="0" h="724575" w="2338246">
                  <a:moveTo>
                    <a:pt x="61085" y="0"/>
                  </a:moveTo>
                  <a:lnTo>
                    <a:pt x="2277161" y="0"/>
                  </a:lnTo>
                  <a:cubicBezTo>
                    <a:pt x="2310897" y="0"/>
                    <a:pt x="2338246" y="27349"/>
                    <a:pt x="2338246" y="61085"/>
                  </a:cubicBezTo>
                  <a:lnTo>
                    <a:pt x="2338246" y="663490"/>
                  </a:lnTo>
                  <a:cubicBezTo>
                    <a:pt x="2338246" y="679691"/>
                    <a:pt x="2331810" y="695228"/>
                    <a:pt x="2320355" y="706684"/>
                  </a:cubicBezTo>
                  <a:cubicBezTo>
                    <a:pt x="2308899" y="718140"/>
                    <a:pt x="2293362" y="724575"/>
                    <a:pt x="2277161" y="724575"/>
                  </a:cubicBezTo>
                  <a:lnTo>
                    <a:pt x="61085" y="724575"/>
                  </a:lnTo>
                  <a:cubicBezTo>
                    <a:pt x="44884" y="724575"/>
                    <a:pt x="29347" y="718140"/>
                    <a:pt x="17891" y="706684"/>
                  </a:cubicBezTo>
                  <a:cubicBezTo>
                    <a:pt x="6436" y="695228"/>
                    <a:pt x="0" y="679691"/>
                    <a:pt x="0" y="663490"/>
                  </a:cubicBezTo>
                  <a:lnTo>
                    <a:pt x="0" y="61085"/>
                  </a:lnTo>
                  <a:cubicBezTo>
                    <a:pt x="0" y="44884"/>
                    <a:pt x="6436" y="29347"/>
                    <a:pt x="17891" y="17891"/>
                  </a:cubicBezTo>
                  <a:cubicBezTo>
                    <a:pt x="29347" y="6436"/>
                    <a:pt x="44884" y="0"/>
                    <a:pt x="61085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7"/>
            <p:cNvSpPr txBox="1"/>
            <p:nvPr/>
          </p:nvSpPr>
          <p:spPr>
            <a:xfrm>
              <a:off x="0" y="-38100"/>
              <a:ext cx="2338200" cy="7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7"/>
          <p:cNvGrpSpPr/>
          <p:nvPr/>
        </p:nvGrpSpPr>
        <p:grpSpPr>
          <a:xfrm>
            <a:off x="10795569" y="5062093"/>
            <a:ext cx="6463847" cy="2108339"/>
            <a:chOff x="0" y="-38100"/>
            <a:chExt cx="2338246" cy="762675"/>
          </a:xfrm>
        </p:grpSpPr>
        <p:sp>
          <p:nvSpPr>
            <p:cNvPr id="51" name="Google Shape;51;p7"/>
            <p:cNvSpPr/>
            <p:nvPr/>
          </p:nvSpPr>
          <p:spPr>
            <a:xfrm>
              <a:off x="0" y="0"/>
              <a:ext cx="2338246" cy="724575"/>
            </a:xfrm>
            <a:custGeom>
              <a:rect b="b" l="l" r="r" t="t"/>
              <a:pathLst>
                <a:path extrusionOk="0" h="724575" w="2338246">
                  <a:moveTo>
                    <a:pt x="61085" y="0"/>
                  </a:moveTo>
                  <a:lnTo>
                    <a:pt x="2277161" y="0"/>
                  </a:lnTo>
                  <a:cubicBezTo>
                    <a:pt x="2310897" y="0"/>
                    <a:pt x="2338246" y="27349"/>
                    <a:pt x="2338246" y="61085"/>
                  </a:cubicBezTo>
                  <a:lnTo>
                    <a:pt x="2338246" y="663490"/>
                  </a:lnTo>
                  <a:cubicBezTo>
                    <a:pt x="2338246" y="679691"/>
                    <a:pt x="2331810" y="695228"/>
                    <a:pt x="2320355" y="706684"/>
                  </a:cubicBezTo>
                  <a:cubicBezTo>
                    <a:pt x="2308899" y="718140"/>
                    <a:pt x="2293362" y="724575"/>
                    <a:pt x="2277161" y="724575"/>
                  </a:cubicBezTo>
                  <a:lnTo>
                    <a:pt x="61085" y="724575"/>
                  </a:lnTo>
                  <a:cubicBezTo>
                    <a:pt x="44884" y="724575"/>
                    <a:pt x="29347" y="718140"/>
                    <a:pt x="17891" y="706684"/>
                  </a:cubicBezTo>
                  <a:cubicBezTo>
                    <a:pt x="6436" y="695228"/>
                    <a:pt x="0" y="679691"/>
                    <a:pt x="0" y="663490"/>
                  </a:cubicBezTo>
                  <a:lnTo>
                    <a:pt x="0" y="61085"/>
                  </a:lnTo>
                  <a:cubicBezTo>
                    <a:pt x="0" y="44884"/>
                    <a:pt x="6436" y="29347"/>
                    <a:pt x="17891" y="17891"/>
                  </a:cubicBezTo>
                  <a:cubicBezTo>
                    <a:pt x="29347" y="6436"/>
                    <a:pt x="44884" y="0"/>
                    <a:pt x="61085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7"/>
            <p:cNvSpPr txBox="1"/>
            <p:nvPr/>
          </p:nvSpPr>
          <p:spPr>
            <a:xfrm>
              <a:off x="0" y="-38100"/>
              <a:ext cx="2338200" cy="7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7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9250" y="1756551"/>
            <a:ext cx="10957524" cy="845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8"/>
          <p:cNvGrpSpPr/>
          <p:nvPr/>
        </p:nvGrpSpPr>
        <p:grpSpPr>
          <a:xfrm>
            <a:off x="1014922" y="3137337"/>
            <a:ext cx="4453001" cy="3334696"/>
            <a:chOff x="0" y="-38100"/>
            <a:chExt cx="1610838" cy="1206300"/>
          </a:xfrm>
        </p:grpSpPr>
        <p:sp>
          <p:nvSpPr>
            <p:cNvPr id="56" name="Google Shape;56;p8"/>
            <p:cNvSpPr/>
            <p:nvPr/>
          </p:nvSpPr>
          <p:spPr>
            <a:xfrm>
              <a:off x="0" y="0"/>
              <a:ext cx="1610838" cy="1168164"/>
            </a:xfrm>
            <a:custGeom>
              <a:rect b="b" l="l" r="r" t="t"/>
              <a:pathLst>
                <a:path extrusionOk="0" h="1168164" w="1610838">
                  <a:moveTo>
                    <a:pt x="88669" y="0"/>
                  </a:moveTo>
                  <a:lnTo>
                    <a:pt x="1522169" y="0"/>
                  </a:lnTo>
                  <a:cubicBezTo>
                    <a:pt x="1571140" y="0"/>
                    <a:pt x="1610838" y="39699"/>
                    <a:pt x="1610838" y="88669"/>
                  </a:cubicBezTo>
                  <a:lnTo>
                    <a:pt x="1610838" y="1079495"/>
                  </a:lnTo>
                  <a:cubicBezTo>
                    <a:pt x="1610838" y="1128466"/>
                    <a:pt x="1571140" y="1168164"/>
                    <a:pt x="1522169" y="1168164"/>
                  </a:cubicBezTo>
                  <a:lnTo>
                    <a:pt x="88669" y="1168164"/>
                  </a:lnTo>
                  <a:cubicBezTo>
                    <a:pt x="39699" y="1168164"/>
                    <a:pt x="0" y="1128466"/>
                    <a:pt x="0" y="1079495"/>
                  </a:cubicBezTo>
                  <a:lnTo>
                    <a:pt x="0" y="88669"/>
                  </a:lnTo>
                  <a:cubicBezTo>
                    <a:pt x="0" y="39699"/>
                    <a:pt x="39699" y="0"/>
                    <a:pt x="88669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 txBox="1"/>
            <p:nvPr/>
          </p:nvSpPr>
          <p:spPr>
            <a:xfrm>
              <a:off x="0" y="-38100"/>
              <a:ext cx="1610700" cy="12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8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4506" y="-7"/>
            <a:ext cx="6333685" cy="44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550" y="1457825"/>
            <a:ext cx="10274425" cy="9626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9"/>
          <p:cNvGrpSpPr/>
          <p:nvPr/>
        </p:nvGrpSpPr>
        <p:grpSpPr>
          <a:xfrm>
            <a:off x="10784188" y="3815061"/>
            <a:ext cx="5999622" cy="2108339"/>
            <a:chOff x="0" y="-38100"/>
            <a:chExt cx="2170316" cy="762675"/>
          </a:xfrm>
        </p:grpSpPr>
        <p:sp>
          <p:nvSpPr>
            <p:cNvPr id="62" name="Google Shape;62;p9"/>
            <p:cNvSpPr/>
            <p:nvPr/>
          </p:nvSpPr>
          <p:spPr>
            <a:xfrm>
              <a:off x="0" y="0"/>
              <a:ext cx="2170316" cy="724575"/>
            </a:xfrm>
            <a:custGeom>
              <a:rect b="b" l="l" r="r" t="t"/>
              <a:pathLst>
                <a:path extrusionOk="0" h="724575" w="2170316">
                  <a:moveTo>
                    <a:pt x="65812" y="0"/>
                  </a:moveTo>
                  <a:lnTo>
                    <a:pt x="2104505" y="0"/>
                  </a:lnTo>
                  <a:cubicBezTo>
                    <a:pt x="2121959" y="0"/>
                    <a:pt x="2138699" y="6934"/>
                    <a:pt x="2151041" y="19276"/>
                  </a:cubicBezTo>
                  <a:cubicBezTo>
                    <a:pt x="2163383" y="31618"/>
                    <a:pt x="2170316" y="48357"/>
                    <a:pt x="2170316" y="65812"/>
                  </a:cubicBezTo>
                  <a:lnTo>
                    <a:pt x="2170316" y="658764"/>
                  </a:lnTo>
                  <a:cubicBezTo>
                    <a:pt x="2170316" y="676218"/>
                    <a:pt x="2163383" y="692958"/>
                    <a:pt x="2151041" y="705300"/>
                  </a:cubicBezTo>
                  <a:cubicBezTo>
                    <a:pt x="2138699" y="717642"/>
                    <a:pt x="2121959" y="724575"/>
                    <a:pt x="2104505" y="724575"/>
                  </a:cubicBezTo>
                  <a:lnTo>
                    <a:pt x="65812" y="724575"/>
                  </a:lnTo>
                  <a:cubicBezTo>
                    <a:pt x="48357" y="724575"/>
                    <a:pt x="31618" y="717642"/>
                    <a:pt x="19276" y="705300"/>
                  </a:cubicBezTo>
                  <a:cubicBezTo>
                    <a:pt x="6934" y="692958"/>
                    <a:pt x="0" y="676218"/>
                    <a:pt x="0" y="658764"/>
                  </a:cubicBezTo>
                  <a:lnTo>
                    <a:pt x="0" y="65812"/>
                  </a:lnTo>
                  <a:cubicBezTo>
                    <a:pt x="0" y="48357"/>
                    <a:pt x="6934" y="31618"/>
                    <a:pt x="19276" y="19276"/>
                  </a:cubicBezTo>
                  <a:cubicBezTo>
                    <a:pt x="31618" y="6934"/>
                    <a:pt x="48357" y="0"/>
                    <a:pt x="65812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9"/>
            <p:cNvSpPr txBox="1"/>
            <p:nvPr/>
          </p:nvSpPr>
          <p:spPr>
            <a:xfrm>
              <a:off x="0" y="-38100"/>
              <a:ext cx="2170200" cy="7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CUSTOM_9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71600" y="3491837"/>
            <a:ext cx="3544800" cy="330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277625" y="3491825"/>
            <a:ext cx="3544800" cy="330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09175" y="3491812"/>
            <a:ext cx="3544800" cy="330337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/>
          <p:nvPr>
            <p:ph idx="2" type="pic"/>
          </p:nvPr>
        </p:nvSpPr>
        <p:spPr>
          <a:xfrm>
            <a:off x="1822175" y="3732913"/>
            <a:ext cx="2711100" cy="2711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9" name="Google Shape;69;p10"/>
          <p:cNvSpPr/>
          <p:nvPr>
            <p:ph idx="3" type="pic"/>
          </p:nvPr>
        </p:nvSpPr>
        <p:spPr>
          <a:xfrm>
            <a:off x="7760250" y="3732913"/>
            <a:ext cx="2711100" cy="2711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" name="Google Shape;70;p10"/>
          <p:cNvSpPr/>
          <p:nvPr>
            <p:ph idx="4" type="pic"/>
          </p:nvPr>
        </p:nvSpPr>
        <p:spPr>
          <a:xfrm>
            <a:off x="13698325" y="3732925"/>
            <a:ext cx="2711100" cy="2711100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71" name="Google Shape;71;p10"/>
          <p:cNvCxnSpPr/>
          <p:nvPr/>
        </p:nvCxnSpPr>
        <p:spPr>
          <a:xfrm rot="10800000">
            <a:off x="6503699" y="4551668"/>
            <a:ext cx="0" cy="3210900"/>
          </a:xfrm>
          <a:prstGeom prst="straightConnector1">
            <a:avLst/>
          </a:prstGeom>
          <a:noFill/>
          <a:ln cap="flat" cmpd="sng" w="47625">
            <a:solidFill>
              <a:srgbClr val="9E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2" name="Google Shape;72;p10"/>
          <p:cNvCxnSpPr/>
          <p:nvPr/>
        </p:nvCxnSpPr>
        <p:spPr>
          <a:xfrm rot="10800000">
            <a:off x="11784301" y="4551668"/>
            <a:ext cx="0" cy="3210900"/>
          </a:xfrm>
          <a:prstGeom prst="straightConnector1">
            <a:avLst/>
          </a:prstGeom>
          <a:noFill/>
          <a:ln cap="flat" cmpd="sng" w="47625">
            <a:solidFill>
              <a:srgbClr val="9E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3" name="Google Shape;73;p10"/>
          <p:cNvSpPr txBox="1"/>
          <p:nvPr/>
        </p:nvSpPr>
        <p:spPr>
          <a:xfrm>
            <a:off x="1409183" y="1497188"/>
            <a:ext cx="10345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OUR FAVORITE FOODS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5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Relationship Id="rId4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39.jpg"/><Relationship Id="rId6" Type="http://schemas.openxmlformats.org/officeDocument/2006/relationships/image" Target="../media/image5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38.jpg"/><Relationship Id="rId6" Type="http://schemas.openxmlformats.org/officeDocument/2006/relationships/image" Target="../media/image4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49.png"/><Relationship Id="rId13" Type="http://schemas.openxmlformats.org/officeDocument/2006/relationships/image" Target="../media/image44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56.png"/><Relationship Id="rId15" Type="http://schemas.openxmlformats.org/officeDocument/2006/relationships/image" Target="../media/image45.png"/><Relationship Id="rId14" Type="http://schemas.openxmlformats.org/officeDocument/2006/relationships/image" Target="../media/image54.png"/><Relationship Id="rId17" Type="http://schemas.openxmlformats.org/officeDocument/2006/relationships/image" Target="../media/image51.png"/><Relationship Id="rId16" Type="http://schemas.openxmlformats.org/officeDocument/2006/relationships/image" Target="../media/image50.png"/><Relationship Id="rId5" Type="http://schemas.openxmlformats.org/officeDocument/2006/relationships/image" Target="../media/image32.png"/><Relationship Id="rId19" Type="http://schemas.openxmlformats.org/officeDocument/2006/relationships/image" Target="../media/image57.png"/><Relationship Id="rId6" Type="http://schemas.openxmlformats.org/officeDocument/2006/relationships/image" Target="../media/image8.png"/><Relationship Id="rId18" Type="http://schemas.openxmlformats.org/officeDocument/2006/relationships/image" Target="../media/image19.png"/><Relationship Id="rId7" Type="http://schemas.openxmlformats.org/officeDocument/2006/relationships/image" Target="../media/image47.png"/><Relationship Id="rId8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3.png"/><Relationship Id="rId5" Type="http://schemas.openxmlformats.org/officeDocument/2006/relationships/image" Target="../media/image40.png"/><Relationship Id="rId6" Type="http://schemas.openxmlformats.org/officeDocument/2006/relationships/image" Target="../media/image4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7150" y="1775513"/>
            <a:ext cx="10253702" cy="6735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5"/>
          <p:cNvGrpSpPr/>
          <p:nvPr/>
        </p:nvGrpSpPr>
        <p:grpSpPr>
          <a:xfrm>
            <a:off x="1028700" y="2247939"/>
            <a:ext cx="3122869" cy="4478884"/>
            <a:chOff x="0" y="-38100"/>
            <a:chExt cx="1038559" cy="1489523"/>
          </a:xfrm>
        </p:grpSpPr>
        <p:sp>
          <p:nvSpPr>
            <p:cNvPr id="110" name="Google Shape;110;p15"/>
            <p:cNvSpPr/>
            <p:nvPr/>
          </p:nvSpPr>
          <p:spPr>
            <a:xfrm>
              <a:off x="0" y="0"/>
              <a:ext cx="1038559" cy="1451423"/>
            </a:xfrm>
            <a:custGeom>
              <a:rect b="b" l="l" r="r" t="t"/>
              <a:pathLst>
                <a:path extrusionOk="0" h="1451423" w="1038559">
                  <a:moveTo>
                    <a:pt x="126434" y="0"/>
                  </a:moveTo>
                  <a:lnTo>
                    <a:pt x="912124" y="0"/>
                  </a:lnTo>
                  <a:cubicBezTo>
                    <a:pt x="981952" y="0"/>
                    <a:pt x="1038559" y="56607"/>
                    <a:pt x="1038559" y="126434"/>
                  </a:cubicBezTo>
                  <a:lnTo>
                    <a:pt x="1038559" y="1324989"/>
                  </a:lnTo>
                  <a:cubicBezTo>
                    <a:pt x="1038559" y="1394816"/>
                    <a:pt x="981952" y="1451423"/>
                    <a:pt x="912124" y="1451423"/>
                  </a:cubicBezTo>
                  <a:lnTo>
                    <a:pt x="126434" y="1451423"/>
                  </a:lnTo>
                  <a:cubicBezTo>
                    <a:pt x="56607" y="1451423"/>
                    <a:pt x="0" y="1394816"/>
                    <a:pt x="0" y="1324989"/>
                  </a:cubicBezTo>
                  <a:lnTo>
                    <a:pt x="0" y="126434"/>
                  </a:lnTo>
                  <a:cubicBezTo>
                    <a:pt x="0" y="56607"/>
                    <a:pt x="56607" y="0"/>
                    <a:pt x="126434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0" y="-38100"/>
              <a:ext cx="1038559" cy="1489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5"/>
          <p:cNvSpPr txBox="1"/>
          <p:nvPr/>
        </p:nvSpPr>
        <p:spPr>
          <a:xfrm>
            <a:off x="1108285" y="2781188"/>
            <a:ext cx="2963700" cy="3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398" u="none" cap="none" strike="noStrike">
                <a:solidFill>
                  <a:srgbClr val="FFD5E8"/>
                </a:solidFill>
                <a:latin typeface="Barlow Black"/>
                <a:ea typeface="Barlow Black"/>
                <a:cs typeface="Barlow Black"/>
                <a:sym typeface="Barlow Black"/>
              </a:rPr>
              <a:t>2024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13264804" y="3012726"/>
            <a:ext cx="47562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COUPLE WRAPPED SLIDES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1028700" y="9308440"/>
            <a:ext cx="6969134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PRESENTED BY MR &amp; MRS. TAN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0290166" y="9308440"/>
            <a:ext cx="6969134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DECEMBER 31,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1400" y="919650"/>
            <a:ext cx="6505951" cy="1092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5600" y="5284838"/>
            <a:ext cx="5392961" cy="21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625" y="5288500"/>
            <a:ext cx="5392961" cy="219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24"/>
          <p:cNvGrpSpPr/>
          <p:nvPr/>
        </p:nvGrpSpPr>
        <p:grpSpPr>
          <a:xfrm>
            <a:off x="1356355" y="2428166"/>
            <a:ext cx="6270484" cy="2108302"/>
            <a:chOff x="0" y="-38100"/>
            <a:chExt cx="2268339" cy="762675"/>
          </a:xfrm>
        </p:grpSpPr>
        <p:sp>
          <p:nvSpPr>
            <p:cNvPr id="248" name="Google Shape;248;p24"/>
            <p:cNvSpPr/>
            <p:nvPr/>
          </p:nvSpPr>
          <p:spPr>
            <a:xfrm>
              <a:off x="0" y="0"/>
              <a:ext cx="2268339" cy="724575"/>
            </a:xfrm>
            <a:custGeom>
              <a:rect b="b" l="l" r="r" t="t"/>
              <a:pathLst>
                <a:path extrusionOk="0" h="724575" w="2268339">
                  <a:moveTo>
                    <a:pt x="62968" y="0"/>
                  </a:moveTo>
                  <a:lnTo>
                    <a:pt x="2205371" y="0"/>
                  </a:lnTo>
                  <a:cubicBezTo>
                    <a:pt x="2222071" y="0"/>
                    <a:pt x="2238087" y="6634"/>
                    <a:pt x="2249896" y="18443"/>
                  </a:cubicBezTo>
                  <a:cubicBezTo>
                    <a:pt x="2261705" y="30252"/>
                    <a:pt x="2268339" y="46268"/>
                    <a:pt x="2268339" y="62968"/>
                  </a:cubicBezTo>
                  <a:lnTo>
                    <a:pt x="2268339" y="661608"/>
                  </a:lnTo>
                  <a:cubicBezTo>
                    <a:pt x="2268339" y="696384"/>
                    <a:pt x="2240147" y="724575"/>
                    <a:pt x="2205371" y="724575"/>
                  </a:cubicBezTo>
                  <a:lnTo>
                    <a:pt x="62968" y="724575"/>
                  </a:lnTo>
                  <a:cubicBezTo>
                    <a:pt x="46268" y="724575"/>
                    <a:pt x="30252" y="717941"/>
                    <a:pt x="18443" y="706133"/>
                  </a:cubicBezTo>
                  <a:cubicBezTo>
                    <a:pt x="6634" y="694324"/>
                    <a:pt x="0" y="678308"/>
                    <a:pt x="0" y="661608"/>
                  </a:cubicBezTo>
                  <a:lnTo>
                    <a:pt x="0" y="62968"/>
                  </a:lnTo>
                  <a:cubicBezTo>
                    <a:pt x="0" y="46268"/>
                    <a:pt x="6634" y="30252"/>
                    <a:pt x="18443" y="18443"/>
                  </a:cubicBezTo>
                  <a:cubicBezTo>
                    <a:pt x="30252" y="6634"/>
                    <a:pt x="46268" y="0"/>
                    <a:pt x="62968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4"/>
            <p:cNvSpPr txBox="1"/>
            <p:nvPr/>
          </p:nvSpPr>
          <p:spPr>
            <a:xfrm>
              <a:off x="0" y="-38100"/>
              <a:ext cx="2268339" cy="76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24"/>
          <p:cNvSpPr txBox="1"/>
          <p:nvPr/>
        </p:nvSpPr>
        <p:spPr>
          <a:xfrm>
            <a:off x="605963" y="1524088"/>
            <a:ext cx="7951173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NO. OF TIMES WE ARGUED...</a:t>
            </a:r>
            <a:endParaRPr/>
          </a:p>
        </p:txBody>
      </p:sp>
      <p:sp>
        <p:nvSpPr>
          <p:cNvPr id="251" name="Google Shape;251;p24"/>
          <p:cNvSpPr txBox="1"/>
          <p:nvPr/>
        </p:nvSpPr>
        <p:spPr>
          <a:xfrm>
            <a:off x="1519353" y="2901272"/>
            <a:ext cx="5944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5" u="none" cap="none" strike="noStrike">
                <a:solidFill>
                  <a:srgbClr val="FFD5E8"/>
                </a:solidFill>
                <a:latin typeface="Barlow Black"/>
                <a:ea typeface="Barlow Black"/>
                <a:cs typeface="Barlow Black"/>
                <a:sym typeface="Barlow Black"/>
              </a:rPr>
              <a:t>67 times</a:t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 flipH="1" rot="-914041">
            <a:off x="8103231" y="2820608"/>
            <a:ext cx="4529499" cy="1655326"/>
          </a:xfrm>
          <a:custGeom>
            <a:rect b="b" l="l" r="r" t="t"/>
            <a:pathLst>
              <a:path extrusionOk="0" h="1655326" w="4529499">
                <a:moveTo>
                  <a:pt x="4529499" y="0"/>
                </a:moveTo>
                <a:lnTo>
                  <a:pt x="0" y="0"/>
                </a:lnTo>
                <a:lnTo>
                  <a:pt x="0" y="1655326"/>
                </a:lnTo>
                <a:lnTo>
                  <a:pt x="4529499" y="1655326"/>
                </a:lnTo>
                <a:lnTo>
                  <a:pt x="45294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24"/>
          <p:cNvSpPr txBox="1"/>
          <p:nvPr/>
        </p:nvSpPr>
        <p:spPr>
          <a:xfrm>
            <a:off x="1596225" y="5849851"/>
            <a:ext cx="23298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70%</a:t>
            </a:r>
            <a:endParaRPr/>
          </a:p>
        </p:txBody>
      </p:sp>
      <p:sp>
        <p:nvSpPr>
          <p:cNvPr id="254" name="Google Shape;254;p24"/>
          <p:cNvSpPr txBox="1"/>
          <p:nvPr/>
        </p:nvSpPr>
        <p:spPr>
          <a:xfrm>
            <a:off x="3614432" y="5885475"/>
            <a:ext cx="25899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MRS. TAN WINS THE ARGUEMENT</a:t>
            </a:r>
            <a:endParaRPr/>
          </a:p>
        </p:txBody>
      </p:sp>
      <p:sp>
        <p:nvSpPr>
          <p:cNvPr id="255" name="Google Shape;255;p24"/>
          <p:cNvSpPr txBox="1"/>
          <p:nvPr/>
        </p:nvSpPr>
        <p:spPr>
          <a:xfrm>
            <a:off x="1216054" y="7725324"/>
            <a:ext cx="49884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ultricies; scelerisque dolor dictumst. </a:t>
            </a:r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7392195" y="5849851"/>
            <a:ext cx="23298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30%</a:t>
            </a:r>
            <a:endParaRPr/>
          </a:p>
        </p:txBody>
      </p:sp>
      <p:sp>
        <p:nvSpPr>
          <p:cNvPr id="257" name="Google Shape;257;p24"/>
          <p:cNvSpPr txBox="1"/>
          <p:nvPr/>
        </p:nvSpPr>
        <p:spPr>
          <a:xfrm>
            <a:off x="9410402" y="5885475"/>
            <a:ext cx="24609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MR. TAN WINS THE ARGUEMENT</a:t>
            </a:r>
            <a:endParaRPr/>
          </a:p>
        </p:txBody>
      </p:sp>
      <p:sp>
        <p:nvSpPr>
          <p:cNvPr id="258" name="Google Shape;258;p24"/>
          <p:cNvSpPr txBox="1"/>
          <p:nvPr/>
        </p:nvSpPr>
        <p:spPr>
          <a:xfrm>
            <a:off x="7227937" y="7725324"/>
            <a:ext cx="49884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ultricies; scelerisque dolor dictumst.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8438" y="1481125"/>
            <a:ext cx="10485226" cy="924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7551" y="3743343"/>
            <a:ext cx="742350" cy="124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0976" y="3743331"/>
            <a:ext cx="742350" cy="124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1176" y="3743343"/>
            <a:ext cx="742350" cy="124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2301" y="3743318"/>
            <a:ext cx="742350" cy="124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3426" y="3743318"/>
            <a:ext cx="742350" cy="124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33626" y="3764831"/>
            <a:ext cx="742350" cy="124561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5"/>
          <p:cNvSpPr txBox="1"/>
          <p:nvPr/>
        </p:nvSpPr>
        <p:spPr>
          <a:xfrm>
            <a:off x="6914016" y="1475670"/>
            <a:ext cx="10345284" cy="1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I LOVE YOUS PER DAY</a:t>
            </a:r>
            <a:endParaRPr/>
          </a:p>
        </p:txBody>
      </p:sp>
      <p:sp>
        <p:nvSpPr>
          <p:cNvPr id="271" name="Google Shape;271;p25"/>
          <p:cNvSpPr txBox="1"/>
          <p:nvPr/>
        </p:nvSpPr>
        <p:spPr>
          <a:xfrm>
            <a:off x="13574354" y="3663235"/>
            <a:ext cx="4041343" cy="844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6 per day</a:t>
            </a:r>
            <a:endParaRPr/>
          </a:p>
        </p:txBody>
      </p:sp>
      <p:sp>
        <p:nvSpPr>
          <p:cNvPr id="272" name="Google Shape;272;p25"/>
          <p:cNvSpPr txBox="1"/>
          <p:nvPr/>
        </p:nvSpPr>
        <p:spPr>
          <a:xfrm>
            <a:off x="14724225" y="4767890"/>
            <a:ext cx="2891472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FROM MRS. TAN</a:t>
            </a:r>
            <a:endParaRPr/>
          </a:p>
        </p:txBody>
      </p:sp>
      <p:sp>
        <p:nvSpPr>
          <p:cNvPr id="273" name="Google Shape;273;p25"/>
          <p:cNvSpPr txBox="1"/>
          <p:nvPr/>
        </p:nvSpPr>
        <p:spPr>
          <a:xfrm>
            <a:off x="8179065" y="6229650"/>
            <a:ext cx="4041343" cy="844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4 per day</a:t>
            </a:r>
            <a:endParaRPr/>
          </a:p>
        </p:txBody>
      </p:sp>
      <p:sp>
        <p:nvSpPr>
          <p:cNvPr id="274" name="Google Shape;274;p25"/>
          <p:cNvSpPr txBox="1"/>
          <p:nvPr/>
        </p:nvSpPr>
        <p:spPr>
          <a:xfrm>
            <a:off x="9241515" y="7334304"/>
            <a:ext cx="2891472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FROM MR. TAN</a:t>
            </a:r>
            <a:endParaRPr/>
          </a:p>
        </p:txBody>
      </p:sp>
      <p:pic>
        <p:nvPicPr>
          <p:cNvPr id="275" name="Google Shape;2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33626" y="6420968"/>
            <a:ext cx="742350" cy="124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57051" y="6420956"/>
            <a:ext cx="742350" cy="124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77251" y="6420968"/>
            <a:ext cx="742350" cy="124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08376" y="6420943"/>
            <a:ext cx="742350" cy="1245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0087" y="5787776"/>
            <a:ext cx="6425400" cy="454700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6"/>
          <p:cNvSpPr txBox="1"/>
          <p:nvPr/>
        </p:nvSpPr>
        <p:spPr>
          <a:xfrm>
            <a:off x="1028700" y="2787650"/>
            <a:ext cx="78261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BREAKDOWN OF OUR FINANCES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1028700" y="5714388"/>
            <a:ext cx="60783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ultricies; scelerisque dolor dictumst. Risus id ut habitant massa dolor est nec ante.</a:t>
            </a:r>
            <a:endParaRPr/>
          </a:p>
        </p:txBody>
      </p:sp>
      <p:pic>
        <p:nvPicPr>
          <p:cNvPr id="286" name="Google Shape;28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0734" y="-77896"/>
            <a:ext cx="9419226" cy="972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800" y="4268488"/>
            <a:ext cx="10793750" cy="620957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 txBox="1"/>
          <p:nvPr/>
        </p:nvSpPr>
        <p:spPr>
          <a:xfrm>
            <a:off x="1028700" y="1429639"/>
            <a:ext cx="78261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WHO SPENDS THE MOST?</a:t>
            </a:r>
            <a:endParaRPr/>
          </a:p>
        </p:txBody>
      </p:sp>
      <p:pic>
        <p:nvPicPr>
          <p:cNvPr id="293" name="Google Shape;29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2681" y="776771"/>
            <a:ext cx="8733460" cy="873346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7"/>
          <p:cNvSpPr txBox="1"/>
          <p:nvPr/>
        </p:nvSpPr>
        <p:spPr>
          <a:xfrm>
            <a:off x="11125562" y="5544202"/>
            <a:ext cx="2146075" cy="95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FD5E8"/>
                </a:solidFill>
                <a:latin typeface="Barlow Black"/>
                <a:ea typeface="Barlow Black"/>
                <a:cs typeface="Barlow Black"/>
                <a:sym typeface="Barlow Black"/>
              </a:rPr>
              <a:t>70%</a:t>
            </a:r>
            <a:endParaRPr/>
          </a:p>
        </p:txBody>
      </p:sp>
      <p:sp>
        <p:nvSpPr>
          <p:cNvPr id="295" name="Google Shape;295;p27"/>
          <p:cNvSpPr txBox="1"/>
          <p:nvPr/>
        </p:nvSpPr>
        <p:spPr>
          <a:xfrm>
            <a:off x="9770469" y="6661167"/>
            <a:ext cx="4642049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D5E8"/>
                </a:solidFill>
                <a:latin typeface="Barlow"/>
                <a:ea typeface="Barlow"/>
                <a:cs typeface="Barlow"/>
                <a:sym typeface="Barlow"/>
              </a:rPr>
              <a:t>MRS. TAN</a:t>
            </a:r>
            <a:endParaRPr/>
          </a:p>
        </p:txBody>
      </p:sp>
      <p:sp>
        <p:nvSpPr>
          <p:cNvPr id="296" name="Google Shape;296;p27"/>
          <p:cNvSpPr txBox="1"/>
          <p:nvPr/>
        </p:nvSpPr>
        <p:spPr>
          <a:xfrm>
            <a:off x="14305304" y="3317494"/>
            <a:ext cx="2146075" cy="95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30%</a:t>
            </a:r>
            <a:endParaRPr/>
          </a:p>
        </p:txBody>
      </p:sp>
      <p:sp>
        <p:nvSpPr>
          <p:cNvPr id="297" name="Google Shape;297;p27"/>
          <p:cNvSpPr txBox="1"/>
          <p:nvPr/>
        </p:nvSpPr>
        <p:spPr>
          <a:xfrm>
            <a:off x="12950211" y="4434459"/>
            <a:ext cx="4642049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MR. TAN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750" y="3671685"/>
            <a:ext cx="9104825" cy="805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8650" y="1166038"/>
            <a:ext cx="9029276" cy="367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8650" y="5271138"/>
            <a:ext cx="9029276" cy="367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8"/>
          <p:cNvPicPr preferRelativeResize="0"/>
          <p:nvPr/>
        </p:nvPicPr>
        <p:blipFill rotWithShape="1">
          <a:blip r:embed="rId5">
            <a:alphaModFix/>
          </a:blip>
          <a:srcRect b="0" l="5548" r="5548" t="0"/>
          <a:stretch/>
        </p:blipFill>
        <p:spPr>
          <a:xfrm>
            <a:off x="8645767" y="1913676"/>
            <a:ext cx="2912572" cy="218409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8"/>
          <p:cNvSpPr txBox="1"/>
          <p:nvPr/>
        </p:nvSpPr>
        <p:spPr>
          <a:xfrm>
            <a:off x="11931467" y="2165325"/>
            <a:ext cx="2960837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POINT 01</a:t>
            </a:r>
            <a:endParaRPr/>
          </a:p>
        </p:txBody>
      </p:sp>
      <p:sp>
        <p:nvSpPr>
          <p:cNvPr id="307" name="Google Shape;307;p28"/>
          <p:cNvSpPr txBox="1"/>
          <p:nvPr/>
        </p:nvSpPr>
        <p:spPr>
          <a:xfrm>
            <a:off x="11931467" y="2912667"/>
            <a:ext cx="501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ultricies.</a:t>
            </a:r>
            <a:endParaRPr/>
          </a:p>
        </p:txBody>
      </p:sp>
      <p:pic>
        <p:nvPicPr>
          <p:cNvPr id="308" name="Google Shape;308;p28"/>
          <p:cNvPicPr preferRelativeResize="0"/>
          <p:nvPr/>
        </p:nvPicPr>
        <p:blipFill rotWithShape="1">
          <a:blip r:embed="rId6">
            <a:alphaModFix/>
          </a:blip>
          <a:srcRect b="0" l="22988" r="4475" t="18511"/>
          <a:stretch/>
        </p:blipFill>
        <p:spPr>
          <a:xfrm>
            <a:off x="8645767" y="6018789"/>
            <a:ext cx="2912572" cy="218409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8"/>
          <p:cNvSpPr txBox="1"/>
          <p:nvPr/>
        </p:nvSpPr>
        <p:spPr>
          <a:xfrm>
            <a:off x="11931467" y="6270438"/>
            <a:ext cx="2960837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POINT 02</a:t>
            </a:r>
            <a:endParaRPr/>
          </a:p>
        </p:txBody>
      </p:sp>
      <p:sp>
        <p:nvSpPr>
          <p:cNvPr id="310" name="Google Shape;310;p28"/>
          <p:cNvSpPr txBox="1"/>
          <p:nvPr/>
        </p:nvSpPr>
        <p:spPr>
          <a:xfrm>
            <a:off x="11931467" y="7017780"/>
            <a:ext cx="501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ultricies.</a:t>
            </a:r>
            <a:endParaRPr/>
          </a:p>
        </p:txBody>
      </p:sp>
      <p:sp>
        <p:nvSpPr>
          <p:cNvPr id="311" name="Google Shape;311;p28"/>
          <p:cNvSpPr txBox="1"/>
          <p:nvPr/>
        </p:nvSpPr>
        <p:spPr>
          <a:xfrm>
            <a:off x="302760" y="977875"/>
            <a:ext cx="7291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OUR TRAVEL CHECKLIST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0" y="1251250"/>
            <a:ext cx="9029276" cy="367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0" y="5356350"/>
            <a:ext cx="9029276" cy="367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77763" y="3947635"/>
            <a:ext cx="9104824" cy="805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9"/>
          <p:cNvPicPr preferRelativeResize="0"/>
          <p:nvPr/>
        </p:nvPicPr>
        <p:blipFill rotWithShape="1">
          <a:blip r:embed="rId5">
            <a:alphaModFix/>
          </a:blip>
          <a:srcRect b="20003" l="0" r="0" t="20004"/>
          <a:stretch/>
        </p:blipFill>
        <p:spPr>
          <a:xfrm>
            <a:off x="1755816" y="1998898"/>
            <a:ext cx="2912572" cy="218409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9"/>
          <p:cNvSpPr txBox="1"/>
          <p:nvPr/>
        </p:nvSpPr>
        <p:spPr>
          <a:xfrm>
            <a:off x="5041517" y="2250547"/>
            <a:ext cx="2960837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POINT 03</a:t>
            </a:r>
            <a:endParaRPr/>
          </a:p>
        </p:txBody>
      </p:sp>
      <p:sp>
        <p:nvSpPr>
          <p:cNvPr id="321" name="Google Shape;321;p29"/>
          <p:cNvSpPr txBox="1"/>
          <p:nvPr/>
        </p:nvSpPr>
        <p:spPr>
          <a:xfrm>
            <a:off x="5041517" y="2997890"/>
            <a:ext cx="501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ultricies.</a:t>
            </a:r>
            <a:endParaRPr/>
          </a:p>
        </p:txBody>
      </p:sp>
      <p:pic>
        <p:nvPicPr>
          <p:cNvPr id="322" name="Google Shape;322;p29"/>
          <p:cNvPicPr preferRelativeResize="0"/>
          <p:nvPr/>
        </p:nvPicPr>
        <p:blipFill rotWithShape="1">
          <a:blip r:embed="rId6">
            <a:alphaModFix/>
          </a:blip>
          <a:srcRect b="0" l="5534" r="5533" t="0"/>
          <a:stretch/>
        </p:blipFill>
        <p:spPr>
          <a:xfrm>
            <a:off x="1755816" y="6104011"/>
            <a:ext cx="2912572" cy="218409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9"/>
          <p:cNvSpPr txBox="1"/>
          <p:nvPr/>
        </p:nvSpPr>
        <p:spPr>
          <a:xfrm>
            <a:off x="5041517" y="6355660"/>
            <a:ext cx="2960837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POINT 04</a:t>
            </a:r>
            <a:endParaRPr/>
          </a:p>
        </p:txBody>
      </p:sp>
      <p:sp>
        <p:nvSpPr>
          <p:cNvPr id="324" name="Google Shape;324;p29"/>
          <p:cNvSpPr txBox="1"/>
          <p:nvPr/>
        </p:nvSpPr>
        <p:spPr>
          <a:xfrm>
            <a:off x="5041517" y="7103003"/>
            <a:ext cx="501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ultricies.</a:t>
            </a:r>
            <a:endParaRPr/>
          </a:p>
        </p:txBody>
      </p:sp>
      <p:sp>
        <p:nvSpPr>
          <p:cNvPr id="325" name="Google Shape;325;p29"/>
          <p:cNvSpPr txBox="1"/>
          <p:nvPr/>
        </p:nvSpPr>
        <p:spPr>
          <a:xfrm>
            <a:off x="10090053" y="1279514"/>
            <a:ext cx="7291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OUR TRAVEL CHECKLIST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1087" y="215387"/>
            <a:ext cx="11044827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700" y="791089"/>
            <a:ext cx="6859326" cy="10885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30"/>
          <p:cNvGrpSpPr/>
          <p:nvPr/>
        </p:nvGrpSpPr>
        <p:grpSpPr>
          <a:xfrm>
            <a:off x="9214794" y="2682427"/>
            <a:ext cx="6937271" cy="2508494"/>
            <a:chOff x="0" y="-38100"/>
            <a:chExt cx="2509594" cy="907428"/>
          </a:xfrm>
        </p:grpSpPr>
        <p:sp>
          <p:nvSpPr>
            <p:cNvPr id="333" name="Google Shape;333;p30"/>
            <p:cNvSpPr/>
            <p:nvPr/>
          </p:nvSpPr>
          <p:spPr>
            <a:xfrm>
              <a:off x="0" y="0"/>
              <a:ext cx="2509594" cy="869328"/>
            </a:xfrm>
            <a:custGeom>
              <a:rect b="b" l="l" r="r" t="t"/>
              <a:pathLst>
                <a:path extrusionOk="0" h="869328" w="2509594">
                  <a:moveTo>
                    <a:pt x="56914" y="0"/>
                  </a:moveTo>
                  <a:lnTo>
                    <a:pt x="2452679" y="0"/>
                  </a:lnTo>
                  <a:cubicBezTo>
                    <a:pt x="2467774" y="0"/>
                    <a:pt x="2482250" y="5996"/>
                    <a:pt x="2492924" y="16670"/>
                  </a:cubicBezTo>
                  <a:cubicBezTo>
                    <a:pt x="2503597" y="27343"/>
                    <a:pt x="2509594" y="41820"/>
                    <a:pt x="2509594" y="56914"/>
                  </a:cubicBezTo>
                  <a:lnTo>
                    <a:pt x="2509594" y="812414"/>
                  </a:lnTo>
                  <a:cubicBezTo>
                    <a:pt x="2509594" y="827509"/>
                    <a:pt x="2503597" y="841985"/>
                    <a:pt x="2492924" y="852659"/>
                  </a:cubicBezTo>
                  <a:cubicBezTo>
                    <a:pt x="2482250" y="863332"/>
                    <a:pt x="2467774" y="869328"/>
                    <a:pt x="2452679" y="869328"/>
                  </a:cubicBezTo>
                  <a:lnTo>
                    <a:pt x="56914" y="869328"/>
                  </a:lnTo>
                  <a:cubicBezTo>
                    <a:pt x="41820" y="869328"/>
                    <a:pt x="27343" y="863332"/>
                    <a:pt x="16670" y="852659"/>
                  </a:cubicBezTo>
                  <a:cubicBezTo>
                    <a:pt x="5996" y="841985"/>
                    <a:pt x="0" y="827509"/>
                    <a:pt x="0" y="812414"/>
                  </a:cubicBezTo>
                  <a:lnTo>
                    <a:pt x="0" y="56914"/>
                  </a:lnTo>
                  <a:cubicBezTo>
                    <a:pt x="0" y="41820"/>
                    <a:pt x="5996" y="27343"/>
                    <a:pt x="16670" y="16670"/>
                  </a:cubicBezTo>
                  <a:cubicBezTo>
                    <a:pt x="27343" y="5996"/>
                    <a:pt x="41820" y="0"/>
                    <a:pt x="56914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0"/>
            <p:cNvSpPr txBox="1"/>
            <p:nvPr/>
          </p:nvSpPr>
          <p:spPr>
            <a:xfrm>
              <a:off x="0" y="-38100"/>
              <a:ext cx="2509594" cy="907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30"/>
          <p:cNvSpPr txBox="1"/>
          <p:nvPr/>
        </p:nvSpPr>
        <p:spPr>
          <a:xfrm>
            <a:off x="8707906" y="5377945"/>
            <a:ext cx="7951173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END OF PRESENTATION</a:t>
            </a:r>
            <a:endParaRPr/>
          </a:p>
        </p:txBody>
      </p:sp>
      <p:sp>
        <p:nvSpPr>
          <p:cNvPr id="336" name="Google Shape;336;p30"/>
          <p:cNvSpPr txBox="1"/>
          <p:nvPr/>
        </p:nvSpPr>
        <p:spPr>
          <a:xfrm>
            <a:off x="9227749" y="3360106"/>
            <a:ext cx="69114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5" u="none" cap="none" strike="noStrike">
                <a:solidFill>
                  <a:srgbClr val="FFD5E8"/>
                </a:solidFill>
                <a:latin typeface="Barlow Black"/>
                <a:ea typeface="Barlow Black"/>
                <a:cs typeface="Barlow Black"/>
                <a:sym typeface="Barlow Black"/>
              </a:rPr>
              <a:t>I LOVE YOU!</a:t>
            </a:r>
            <a:endParaRPr/>
          </a:p>
        </p:txBody>
      </p:sp>
      <p:sp>
        <p:nvSpPr>
          <p:cNvPr id="337" name="Google Shape;337;p30"/>
          <p:cNvSpPr txBox="1"/>
          <p:nvPr/>
        </p:nvSpPr>
        <p:spPr>
          <a:xfrm>
            <a:off x="10205901" y="6680965"/>
            <a:ext cx="49551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ultricies; scelerisque dolor dictumst. Risus id ut habitant massa dolor est nec ante.</a:t>
            </a:r>
            <a:endParaRPr/>
          </a:p>
        </p:txBody>
      </p:sp>
      <p:pic>
        <p:nvPicPr>
          <p:cNvPr id="338" name="Google Shape;33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8024" y="7371543"/>
            <a:ext cx="1359275" cy="228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97650" y="610299"/>
            <a:ext cx="1049950" cy="176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31"/>
          <p:cNvGrpSpPr/>
          <p:nvPr/>
        </p:nvGrpSpPr>
        <p:grpSpPr>
          <a:xfrm>
            <a:off x="719627" y="2075021"/>
            <a:ext cx="5097641" cy="7472652"/>
            <a:chOff x="0" y="-19050"/>
            <a:chExt cx="1342589" cy="1968106"/>
          </a:xfrm>
        </p:grpSpPr>
        <p:sp>
          <p:nvSpPr>
            <p:cNvPr id="345" name="Google Shape;345;p3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1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31"/>
          <p:cNvGrpSpPr/>
          <p:nvPr/>
        </p:nvGrpSpPr>
        <p:grpSpPr>
          <a:xfrm>
            <a:off x="6055393" y="2075021"/>
            <a:ext cx="11512980" cy="7472652"/>
            <a:chOff x="0" y="-19050"/>
            <a:chExt cx="3032225" cy="1968106"/>
          </a:xfrm>
        </p:grpSpPr>
        <p:sp>
          <p:nvSpPr>
            <p:cNvPr id="348" name="Google Shape;348;p31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1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31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351" name="Google Shape;351;p3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31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354" name="Google Shape;354;p3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31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357" name="Google Shape;357;p3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31"/>
          <p:cNvGrpSpPr/>
          <p:nvPr/>
        </p:nvGrpSpPr>
        <p:grpSpPr>
          <a:xfrm>
            <a:off x="1136807" y="8096490"/>
            <a:ext cx="565967" cy="579232"/>
            <a:chOff x="0" y="-19050"/>
            <a:chExt cx="812800" cy="831850"/>
          </a:xfrm>
        </p:grpSpPr>
        <p:sp>
          <p:nvSpPr>
            <p:cNvPr id="360" name="Google Shape;360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31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63" name="Google Shape;363;p31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64" name="Google Shape;364;p31"/>
          <p:cNvSpPr txBox="1"/>
          <p:nvPr/>
        </p:nvSpPr>
        <p:spPr>
          <a:xfrm>
            <a:off x="1693180" y="3995288"/>
            <a:ext cx="31506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BARLOW</a:t>
            </a:r>
            <a:endParaRPr/>
          </a:p>
        </p:txBody>
      </p:sp>
      <p:sp>
        <p:nvSpPr>
          <p:cNvPr id="365" name="Google Shape;365;p31"/>
          <p:cNvSpPr txBox="1"/>
          <p:nvPr/>
        </p:nvSpPr>
        <p:spPr>
          <a:xfrm>
            <a:off x="961522" y="8768341"/>
            <a:ext cx="916538" cy="133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#9E0000</a:t>
            </a:r>
            <a:endParaRPr/>
          </a:p>
        </p:txBody>
      </p:sp>
      <p:sp>
        <p:nvSpPr>
          <p:cNvPr id="366" name="Google Shape;366;p31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9E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367" name="Google Shape;367;p31"/>
          <p:cNvSpPr txBox="1"/>
          <p:nvPr/>
        </p:nvSpPr>
        <p:spPr>
          <a:xfrm>
            <a:off x="11651615" y="9777291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9E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368" name="Google Shape;368;p31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9E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369" name="Google Shape;369;p31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370" name="Google Shape;370;p31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371" name="Google Shape;371;p31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372" name="Google Shape;372;p31"/>
          <p:cNvGrpSpPr/>
          <p:nvPr/>
        </p:nvGrpSpPr>
        <p:grpSpPr>
          <a:xfrm>
            <a:off x="1878221" y="8096490"/>
            <a:ext cx="565967" cy="579232"/>
            <a:chOff x="0" y="-19050"/>
            <a:chExt cx="812800" cy="831850"/>
          </a:xfrm>
        </p:grpSpPr>
        <p:sp>
          <p:nvSpPr>
            <p:cNvPr id="373" name="Google Shape;373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D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p31"/>
          <p:cNvSpPr txBox="1"/>
          <p:nvPr/>
        </p:nvSpPr>
        <p:spPr>
          <a:xfrm>
            <a:off x="1702935" y="8768341"/>
            <a:ext cx="916538" cy="133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#FFD5E8</a:t>
            </a:r>
            <a:endParaRPr/>
          </a:p>
        </p:txBody>
      </p:sp>
      <p:grpSp>
        <p:nvGrpSpPr>
          <p:cNvPr id="376" name="Google Shape;376;p31"/>
          <p:cNvGrpSpPr/>
          <p:nvPr/>
        </p:nvGrpSpPr>
        <p:grpSpPr>
          <a:xfrm>
            <a:off x="2619635" y="8096490"/>
            <a:ext cx="565967" cy="579232"/>
            <a:chOff x="0" y="-19050"/>
            <a:chExt cx="812800" cy="831850"/>
          </a:xfrm>
        </p:grpSpPr>
        <p:sp>
          <p:nvSpPr>
            <p:cNvPr id="377" name="Google Shape;377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90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31"/>
          <p:cNvSpPr txBox="1"/>
          <p:nvPr/>
        </p:nvSpPr>
        <p:spPr>
          <a:xfrm>
            <a:off x="2444349" y="8766585"/>
            <a:ext cx="916538" cy="136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#FF90C2</a:t>
            </a:r>
            <a:endParaRPr/>
          </a:p>
        </p:txBody>
      </p:sp>
      <p:grpSp>
        <p:nvGrpSpPr>
          <p:cNvPr id="380" name="Google Shape;380;p31"/>
          <p:cNvGrpSpPr/>
          <p:nvPr/>
        </p:nvGrpSpPr>
        <p:grpSpPr>
          <a:xfrm>
            <a:off x="3361049" y="8096490"/>
            <a:ext cx="565967" cy="579232"/>
            <a:chOff x="0" y="-19050"/>
            <a:chExt cx="812800" cy="831850"/>
          </a:xfrm>
        </p:grpSpPr>
        <p:sp>
          <p:nvSpPr>
            <p:cNvPr id="381" name="Google Shape;381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BE84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31"/>
          <p:cNvSpPr txBox="1"/>
          <p:nvPr/>
        </p:nvSpPr>
        <p:spPr>
          <a:xfrm>
            <a:off x="3185763" y="8766585"/>
            <a:ext cx="916538" cy="136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#478737</a:t>
            </a:r>
            <a:endParaRPr/>
          </a:p>
        </p:txBody>
      </p:sp>
      <p:sp>
        <p:nvSpPr>
          <p:cNvPr id="384" name="Google Shape;384;p31"/>
          <p:cNvSpPr/>
          <p:nvPr/>
        </p:nvSpPr>
        <p:spPr>
          <a:xfrm>
            <a:off x="6681116" y="3826782"/>
            <a:ext cx="1234054" cy="1465939"/>
          </a:xfrm>
          <a:custGeom>
            <a:rect b="b" l="l" r="r" t="t"/>
            <a:pathLst>
              <a:path extrusionOk="0" h="1465939" w="1234054">
                <a:moveTo>
                  <a:pt x="0" y="0"/>
                </a:moveTo>
                <a:lnTo>
                  <a:pt x="1234054" y="0"/>
                </a:lnTo>
                <a:lnTo>
                  <a:pt x="1234054" y="1465939"/>
                </a:lnTo>
                <a:lnTo>
                  <a:pt x="0" y="1465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31"/>
          <p:cNvSpPr/>
          <p:nvPr/>
        </p:nvSpPr>
        <p:spPr>
          <a:xfrm>
            <a:off x="9537101" y="3874645"/>
            <a:ext cx="1183412" cy="1465939"/>
          </a:xfrm>
          <a:custGeom>
            <a:rect b="b" l="l" r="r" t="t"/>
            <a:pathLst>
              <a:path extrusionOk="0" h="1465939" w="1183412">
                <a:moveTo>
                  <a:pt x="0" y="0"/>
                </a:moveTo>
                <a:lnTo>
                  <a:pt x="1183412" y="0"/>
                </a:lnTo>
                <a:lnTo>
                  <a:pt x="1183412" y="1465939"/>
                </a:lnTo>
                <a:lnTo>
                  <a:pt x="0" y="1465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31"/>
          <p:cNvSpPr/>
          <p:nvPr/>
        </p:nvSpPr>
        <p:spPr>
          <a:xfrm>
            <a:off x="11219006" y="3894059"/>
            <a:ext cx="940866" cy="1465939"/>
          </a:xfrm>
          <a:custGeom>
            <a:rect b="b" l="l" r="r" t="t"/>
            <a:pathLst>
              <a:path extrusionOk="0" h="1465939" w="940866">
                <a:moveTo>
                  <a:pt x="0" y="0"/>
                </a:moveTo>
                <a:lnTo>
                  <a:pt x="940866" y="0"/>
                </a:lnTo>
                <a:lnTo>
                  <a:pt x="940866" y="1465939"/>
                </a:lnTo>
                <a:lnTo>
                  <a:pt x="0" y="1465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31"/>
          <p:cNvSpPr/>
          <p:nvPr/>
        </p:nvSpPr>
        <p:spPr>
          <a:xfrm>
            <a:off x="12159314" y="5980606"/>
            <a:ext cx="1227837" cy="1084962"/>
          </a:xfrm>
          <a:custGeom>
            <a:rect b="b" l="l" r="r" t="t"/>
            <a:pathLst>
              <a:path extrusionOk="0" h="1084962" w="1227837">
                <a:moveTo>
                  <a:pt x="0" y="0"/>
                </a:moveTo>
                <a:lnTo>
                  <a:pt x="1227837" y="0"/>
                </a:lnTo>
                <a:lnTo>
                  <a:pt x="1227837" y="1084961"/>
                </a:lnTo>
                <a:lnTo>
                  <a:pt x="0" y="1084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31"/>
          <p:cNvSpPr/>
          <p:nvPr/>
        </p:nvSpPr>
        <p:spPr>
          <a:xfrm>
            <a:off x="8367596" y="5847512"/>
            <a:ext cx="1381300" cy="1218055"/>
          </a:xfrm>
          <a:custGeom>
            <a:rect b="b" l="l" r="r" t="t"/>
            <a:pathLst>
              <a:path extrusionOk="0" h="1218055" w="1381300">
                <a:moveTo>
                  <a:pt x="0" y="0"/>
                </a:moveTo>
                <a:lnTo>
                  <a:pt x="1381300" y="0"/>
                </a:lnTo>
                <a:lnTo>
                  <a:pt x="1381300" y="1218055"/>
                </a:lnTo>
                <a:lnTo>
                  <a:pt x="0" y="1218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31"/>
          <p:cNvSpPr/>
          <p:nvPr/>
        </p:nvSpPr>
        <p:spPr>
          <a:xfrm>
            <a:off x="8798662" y="7778714"/>
            <a:ext cx="1256312" cy="1176365"/>
          </a:xfrm>
          <a:custGeom>
            <a:rect b="b" l="l" r="r" t="t"/>
            <a:pathLst>
              <a:path extrusionOk="0" h="1176365" w="1256312">
                <a:moveTo>
                  <a:pt x="0" y="0"/>
                </a:moveTo>
                <a:lnTo>
                  <a:pt x="1256312" y="0"/>
                </a:lnTo>
                <a:lnTo>
                  <a:pt x="1256312" y="1176365"/>
                </a:lnTo>
                <a:lnTo>
                  <a:pt x="0" y="1176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31"/>
          <p:cNvSpPr/>
          <p:nvPr/>
        </p:nvSpPr>
        <p:spPr>
          <a:xfrm>
            <a:off x="10511728" y="7542152"/>
            <a:ext cx="884753" cy="1483579"/>
          </a:xfrm>
          <a:custGeom>
            <a:rect b="b" l="l" r="r" t="t"/>
            <a:pathLst>
              <a:path extrusionOk="0" h="1483579" w="884753">
                <a:moveTo>
                  <a:pt x="0" y="0"/>
                </a:moveTo>
                <a:lnTo>
                  <a:pt x="884753" y="0"/>
                </a:lnTo>
                <a:lnTo>
                  <a:pt x="884753" y="1483579"/>
                </a:lnTo>
                <a:lnTo>
                  <a:pt x="0" y="1483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31"/>
          <p:cNvSpPr/>
          <p:nvPr/>
        </p:nvSpPr>
        <p:spPr>
          <a:xfrm>
            <a:off x="12677449" y="3894059"/>
            <a:ext cx="870545" cy="1446525"/>
          </a:xfrm>
          <a:custGeom>
            <a:rect b="b" l="l" r="r" t="t"/>
            <a:pathLst>
              <a:path extrusionOk="0" h="1446525" w="870545">
                <a:moveTo>
                  <a:pt x="0" y="0"/>
                </a:moveTo>
                <a:lnTo>
                  <a:pt x="870545" y="0"/>
                </a:lnTo>
                <a:lnTo>
                  <a:pt x="870545" y="1446525"/>
                </a:lnTo>
                <a:lnTo>
                  <a:pt x="0" y="1446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31"/>
          <p:cNvSpPr/>
          <p:nvPr/>
        </p:nvSpPr>
        <p:spPr>
          <a:xfrm>
            <a:off x="11830018" y="7542152"/>
            <a:ext cx="988010" cy="1407786"/>
          </a:xfrm>
          <a:custGeom>
            <a:rect b="b" l="l" r="r" t="t"/>
            <a:pathLst>
              <a:path extrusionOk="0" h="1407786" w="988010">
                <a:moveTo>
                  <a:pt x="0" y="0"/>
                </a:moveTo>
                <a:lnTo>
                  <a:pt x="988009" y="0"/>
                </a:lnTo>
                <a:lnTo>
                  <a:pt x="988009" y="1407786"/>
                </a:lnTo>
                <a:lnTo>
                  <a:pt x="0" y="1407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31"/>
          <p:cNvSpPr/>
          <p:nvPr/>
        </p:nvSpPr>
        <p:spPr>
          <a:xfrm>
            <a:off x="10114555" y="5921253"/>
            <a:ext cx="1679099" cy="1297486"/>
          </a:xfrm>
          <a:custGeom>
            <a:rect b="b" l="l" r="r" t="t"/>
            <a:pathLst>
              <a:path extrusionOk="0" h="1297486" w="1679099">
                <a:moveTo>
                  <a:pt x="0" y="0"/>
                </a:moveTo>
                <a:lnTo>
                  <a:pt x="1679099" y="0"/>
                </a:lnTo>
                <a:lnTo>
                  <a:pt x="1679099" y="1297486"/>
                </a:lnTo>
                <a:lnTo>
                  <a:pt x="0" y="1297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31"/>
          <p:cNvSpPr/>
          <p:nvPr/>
        </p:nvSpPr>
        <p:spPr>
          <a:xfrm>
            <a:off x="6574713" y="7778714"/>
            <a:ext cx="1955674" cy="1283633"/>
          </a:xfrm>
          <a:custGeom>
            <a:rect b="b" l="l" r="r" t="t"/>
            <a:pathLst>
              <a:path extrusionOk="0" h="1283633" w="1955674">
                <a:moveTo>
                  <a:pt x="0" y="0"/>
                </a:moveTo>
                <a:lnTo>
                  <a:pt x="1955674" y="0"/>
                </a:lnTo>
                <a:lnTo>
                  <a:pt x="1955674" y="1283634"/>
                </a:lnTo>
                <a:lnTo>
                  <a:pt x="0" y="1283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31"/>
          <p:cNvSpPr/>
          <p:nvPr/>
        </p:nvSpPr>
        <p:spPr>
          <a:xfrm>
            <a:off x="8206176" y="3954714"/>
            <a:ext cx="836091" cy="1325216"/>
          </a:xfrm>
          <a:custGeom>
            <a:rect b="b" l="l" r="r" t="t"/>
            <a:pathLst>
              <a:path extrusionOk="0" h="1325216" w="836091">
                <a:moveTo>
                  <a:pt x="0" y="0"/>
                </a:moveTo>
                <a:lnTo>
                  <a:pt x="836090" y="0"/>
                </a:lnTo>
                <a:lnTo>
                  <a:pt x="836090" y="1325216"/>
                </a:lnTo>
                <a:lnTo>
                  <a:pt x="0" y="1325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31"/>
          <p:cNvSpPr/>
          <p:nvPr/>
        </p:nvSpPr>
        <p:spPr>
          <a:xfrm>
            <a:off x="6574713" y="6187683"/>
            <a:ext cx="1426654" cy="819678"/>
          </a:xfrm>
          <a:custGeom>
            <a:rect b="b" l="l" r="r" t="t"/>
            <a:pathLst>
              <a:path extrusionOk="0" h="819678" w="1426654">
                <a:moveTo>
                  <a:pt x="0" y="0"/>
                </a:moveTo>
                <a:lnTo>
                  <a:pt x="1426655" y="0"/>
                </a:lnTo>
                <a:lnTo>
                  <a:pt x="1426655" y="819678"/>
                </a:lnTo>
                <a:lnTo>
                  <a:pt x="0" y="8196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31"/>
          <p:cNvSpPr/>
          <p:nvPr/>
        </p:nvSpPr>
        <p:spPr>
          <a:xfrm>
            <a:off x="13580027" y="7120293"/>
            <a:ext cx="1063129" cy="1793622"/>
          </a:xfrm>
          <a:custGeom>
            <a:rect b="b" l="l" r="r" t="t"/>
            <a:pathLst>
              <a:path extrusionOk="0" h="1793622" w="1063129">
                <a:moveTo>
                  <a:pt x="0" y="0"/>
                </a:moveTo>
                <a:lnTo>
                  <a:pt x="1063129" y="0"/>
                </a:lnTo>
                <a:lnTo>
                  <a:pt x="1063129" y="1793622"/>
                </a:lnTo>
                <a:lnTo>
                  <a:pt x="0" y="1793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31"/>
          <p:cNvSpPr/>
          <p:nvPr/>
        </p:nvSpPr>
        <p:spPr>
          <a:xfrm>
            <a:off x="15081306" y="7168785"/>
            <a:ext cx="1822560" cy="1696638"/>
          </a:xfrm>
          <a:custGeom>
            <a:rect b="b" l="l" r="r" t="t"/>
            <a:pathLst>
              <a:path extrusionOk="0" h="1696638" w="1822560">
                <a:moveTo>
                  <a:pt x="0" y="0"/>
                </a:moveTo>
                <a:lnTo>
                  <a:pt x="1822560" y="0"/>
                </a:lnTo>
                <a:lnTo>
                  <a:pt x="1822560" y="1696638"/>
                </a:lnTo>
                <a:lnTo>
                  <a:pt x="0" y="1696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31"/>
          <p:cNvSpPr/>
          <p:nvPr/>
        </p:nvSpPr>
        <p:spPr>
          <a:xfrm flipH="1" rot="-594950">
            <a:off x="14302537" y="4135988"/>
            <a:ext cx="2687284" cy="982080"/>
          </a:xfrm>
          <a:custGeom>
            <a:rect b="b" l="l" r="r" t="t"/>
            <a:pathLst>
              <a:path extrusionOk="0" h="982080" w="2687284">
                <a:moveTo>
                  <a:pt x="2687284" y="0"/>
                </a:moveTo>
                <a:lnTo>
                  <a:pt x="0" y="0"/>
                </a:lnTo>
                <a:lnTo>
                  <a:pt x="0" y="982080"/>
                </a:lnTo>
                <a:lnTo>
                  <a:pt x="2687284" y="982080"/>
                </a:lnTo>
                <a:lnTo>
                  <a:pt x="2687284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31"/>
          <p:cNvSpPr/>
          <p:nvPr/>
        </p:nvSpPr>
        <p:spPr>
          <a:xfrm>
            <a:off x="13749101" y="5340584"/>
            <a:ext cx="3632439" cy="1472789"/>
          </a:xfrm>
          <a:custGeom>
            <a:rect b="b" l="l" r="r" t="t"/>
            <a:pathLst>
              <a:path extrusionOk="0" h="1472789" w="3632439">
                <a:moveTo>
                  <a:pt x="0" y="0"/>
                </a:moveTo>
                <a:lnTo>
                  <a:pt x="3632439" y="0"/>
                </a:lnTo>
                <a:lnTo>
                  <a:pt x="3632439" y="1472789"/>
                </a:lnTo>
                <a:lnTo>
                  <a:pt x="0" y="1472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01" name="Google Shape;401;p31"/>
          <p:cNvGrpSpPr/>
          <p:nvPr/>
        </p:nvGrpSpPr>
        <p:grpSpPr>
          <a:xfrm>
            <a:off x="4102463" y="8096490"/>
            <a:ext cx="565967" cy="579232"/>
            <a:chOff x="0" y="-19050"/>
            <a:chExt cx="812800" cy="831850"/>
          </a:xfrm>
        </p:grpSpPr>
        <p:sp>
          <p:nvSpPr>
            <p:cNvPr id="402" name="Google Shape;402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9AE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31"/>
          <p:cNvSpPr txBox="1"/>
          <p:nvPr/>
        </p:nvSpPr>
        <p:spPr>
          <a:xfrm>
            <a:off x="3927177" y="8766585"/>
            <a:ext cx="916538" cy="136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#E9AEC9</a:t>
            </a:r>
            <a:endParaRPr/>
          </a:p>
        </p:txBody>
      </p:sp>
      <p:grpSp>
        <p:nvGrpSpPr>
          <p:cNvPr id="405" name="Google Shape;405;p31"/>
          <p:cNvGrpSpPr/>
          <p:nvPr/>
        </p:nvGrpSpPr>
        <p:grpSpPr>
          <a:xfrm>
            <a:off x="4875990" y="8107261"/>
            <a:ext cx="565967" cy="579232"/>
            <a:chOff x="0" y="-19050"/>
            <a:chExt cx="812800" cy="831850"/>
          </a:xfrm>
        </p:grpSpPr>
        <p:sp>
          <p:nvSpPr>
            <p:cNvPr id="406" name="Google Shape;406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067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31"/>
          <p:cNvSpPr txBox="1"/>
          <p:nvPr/>
        </p:nvSpPr>
        <p:spPr>
          <a:xfrm>
            <a:off x="4700705" y="8777356"/>
            <a:ext cx="916538" cy="136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#C06767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2"/>
          <p:cNvSpPr txBox="1"/>
          <p:nvPr/>
        </p:nvSpPr>
        <p:spPr>
          <a:xfrm>
            <a:off x="5469973" y="1703314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9E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414" name="Google Shape;414;p32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9E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15" name="Google Shape;415;p32"/>
          <p:cNvSpPr txBox="1"/>
          <p:nvPr/>
        </p:nvSpPr>
        <p:spPr>
          <a:xfrm>
            <a:off x="7108732" y="8097956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9E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416" name="Google Shape;416;p32"/>
          <p:cNvSpPr txBox="1"/>
          <p:nvPr/>
        </p:nvSpPr>
        <p:spPr>
          <a:xfrm>
            <a:off x="4210005" y="5120045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9E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417" name="Google Shape;417;p32"/>
          <p:cNvSpPr txBox="1"/>
          <p:nvPr/>
        </p:nvSpPr>
        <p:spPr>
          <a:xfrm>
            <a:off x="4210005" y="6855261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9E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418" name="Google Shape;418;p32"/>
          <p:cNvSpPr txBox="1"/>
          <p:nvPr/>
        </p:nvSpPr>
        <p:spPr>
          <a:xfrm>
            <a:off x="6110027" y="6122794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9E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6731779" y="3713372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0"/>
                </a:lnTo>
                <a:lnTo>
                  <a:pt x="0" y="120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3638" y="2179375"/>
            <a:ext cx="7398733" cy="68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5087" y="2179375"/>
            <a:ext cx="7398733" cy="68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4223540" y="734288"/>
            <a:ext cx="984092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ABOUT US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609746" y="1610588"/>
            <a:ext cx="7068509" cy="8804185"/>
          </a:xfrm>
          <a:custGeom>
            <a:rect b="b" l="l" r="r" t="t"/>
            <a:pathLst>
              <a:path extrusionOk="0" h="8804185" w="7068509">
                <a:moveTo>
                  <a:pt x="0" y="0"/>
                </a:moveTo>
                <a:lnTo>
                  <a:pt x="7068508" y="0"/>
                </a:lnTo>
                <a:lnTo>
                  <a:pt x="7068508" y="8804186"/>
                </a:lnTo>
                <a:lnTo>
                  <a:pt x="0" y="8804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8211" r="-44652" t="-8583"/>
            </a:stretch>
          </a:blipFill>
          <a:ln>
            <a:noFill/>
          </a:ln>
        </p:spPr>
      </p:sp>
      <p:sp>
        <p:nvSpPr>
          <p:cNvPr id="124" name="Google Shape;124;p16"/>
          <p:cNvSpPr txBox="1"/>
          <p:nvPr/>
        </p:nvSpPr>
        <p:spPr>
          <a:xfrm>
            <a:off x="1653855" y="3818659"/>
            <a:ext cx="2960837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MR. TAN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1410612" y="4752909"/>
            <a:ext cx="3447300" cy="25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ultricies; scelerisque dolor dictumst. Risus id ut habitant massa dolor est nec ante.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13673308" y="3818659"/>
            <a:ext cx="2960837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MRS. TAN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13430064" y="4752909"/>
            <a:ext cx="3447300" cy="25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ultricies; scelerisque dolor dictumst. Risus id ut habitant massa dolor est nec ante.</a:t>
            </a:r>
            <a:endParaRPr/>
          </a:p>
        </p:txBody>
      </p:sp>
      <p:pic>
        <p:nvPicPr>
          <p:cNvPr id="128" name="Google Shape;12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8400" y="4752900"/>
            <a:ext cx="2731775" cy="385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05578" y="5332428"/>
            <a:ext cx="961100" cy="136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5750" y="5304175"/>
            <a:ext cx="779175" cy="11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475" y="1029388"/>
            <a:ext cx="7239499" cy="11278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0425" y="1435951"/>
            <a:ext cx="4756875" cy="217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3124" y="3506982"/>
            <a:ext cx="5259226" cy="1929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17"/>
          <p:cNvGrpSpPr/>
          <p:nvPr/>
        </p:nvGrpSpPr>
        <p:grpSpPr>
          <a:xfrm>
            <a:off x="712166" y="7149998"/>
            <a:ext cx="6463731" cy="2108302"/>
            <a:chOff x="0" y="-38100"/>
            <a:chExt cx="2338246" cy="762675"/>
          </a:xfrm>
        </p:grpSpPr>
        <p:sp>
          <p:nvSpPr>
            <p:cNvPr id="139" name="Google Shape;139;p17"/>
            <p:cNvSpPr/>
            <p:nvPr/>
          </p:nvSpPr>
          <p:spPr>
            <a:xfrm>
              <a:off x="0" y="0"/>
              <a:ext cx="2338246" cy="724575"/>
            </a:xfrm>
            <a:custGeom>
              <a:rect b="b" l="l" r="r" t="t"/>
              <a:pathLst>
                <a:path extrusionOk="0" h="724575" w="2338246">
                  <a:moveTo>
                    <a:pt x="61085" y="0"/>
                  </a:moveTo>
                  <a:lnTo>
                    <a:pt x="2277161" y="0"/>
                  </a:lnTo>
                  <a:cubicBezTo>
                    <a:pt x="2310897" y="0"/>
                    <a:pt x="2338246" y="27349"/>
                    <a:pt x="2338246" y="61085"/>
                  </a:cubicBezTo>
                  <a:lnTo>
                    <a:pt x="2338246" y="663490"/>
                  </a:lnTo>
                  <a:cubicBezTo>
                    <a:pt x="2338246" y="679691"/>
                    <a:pt x="2331810" y="695228"/>
                    <a:pt x="2320355" y="706684"/>
                  </a:cubicBezTo>
                  <a:cubicBezTo>
                    <a:pt x="2308899" y="718140"/>
                    <a:pt x="2293362" y="724575"/>
                    <a:pt x="2277161" y="724575"/>
                  </a:cubicBezTo>
                  <a:lnTo>
                    <a:pt x="61085" y="724575"/>
                  </a:lnTo>
                  <a:cubicBezTo>
                    <a:pt x="44884" y="724575"/>
                    <a:pt x="29347" y="718140"/>
                    <a:pt x="17891" y="706684"/>
                  </a:cubicBezTo>
                  <a:cubicBezTo>
                    <a:pt x="6436" y="695228"/>
                    <a:pt x="0" y="679691"/>
                    <a:pt x="0" y="663490"/>
                  </a:cubicBezTo>
                  <a:lnTo>
                    <a:pt x="0" y="61085"/>
                  </a:lnTo>
                  <a:cubicBezTo>
                    <a:pt x="0" y="44884"/>
                    <a:pt x="6436" y="29347"/>
                    <a:pt x="17891" y="17891"/>
                  </a:cubicBezTo>
                  <a:cubicBezTo>
                    <a:pt x="29347" y="6436"/>
                    <a:pt x="44884" y="0"/>
                    <a:pt x="61085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7"/>
            <p:cNvSpPr txBox="1"/>
            <p:nvPr/>
          </p:nvSpPr>
          <p:spPr>
            <a:xfrm>
              <a:off x="0" y="-38100"/>
              <a:ext cx="2338246" cy="76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7"/>
          <p:cNvSpPr txBox="1"/>
          <p:nvPr/>
        </p:nvSpPr>
        <p:spPr>
          <a:xfrm>
            <a:off x="1021079" y="5733473"/>
            <a:ext cx="4756869" cy="1226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MRS. TAN’S SLEEPING TIME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971787" y="7623104"/>
            <a:ext cx="5944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5" u="none" cap="none" strike="noStrike">
                <a:solidFill>
                  <a:srgbClr val="FFD5E8"/>
                </a:solidFill>
                <a:latin typeface="Barlow Black"/>
                <a:ea typeface="Barlow Black"/>
                <a:cs typeface="Barlow Black"/>
                <a:sym typeface="Barlow Black"/>
              </a:rPr>
              <a:t>400 Hours</a:t>
            </a:r>
            <a:endParaRPr/>
          </a:p>
        </p:txBody>
      </p:sp>
      <p:grpSp>
        <p:nvGrpSpPr>
          <p:cNvPr id="143" name="Google Shape;143;p17"/>
          <p:cNvGrpSpPr/>
          <p:nvPr/>
        </p:nvGrpSpPr>
        <p:grpSpPr>
          <a:xfrm>
            <a:off x="10795569" y="5062095"/>
            <a:ext cx="6463731" cy="2108302"/>
            <a:chOff x="0" y="-38100"/>
            <a:chExt cx="2338246" cy="762675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2338246" cy="724575"/>
            </a:xfrm>
            <a:custGeom>
              <a:rect b="b" l="l" r="r" t="t"/>
              <a:pathLst>
                <a:path extrusionOk="0" h="724575" w="2338246">
                  <a:moveTo>
                    <a:pt x="61085" y="0"/>
                  </a:moveTo>
                  <a:lnTo>
                    <a:pt x="2277161" y="0"/>
                  </a:lnTo>
                  <a:cubicBezTo>
                    <a:pt x="2310897" y="0"/>
                    <a:pt x="2338246" y="27349"/>
                    <a:pt x="2338246" y="61085"/>
                  </a:cubicBezTo>
                  <a:lnTo>
                    <a:pt x="2338246" y="663490"/>
                  </a:lnTo>
                  <a:cubicBezTo>
                    <a:pt x="2338246" y="679691"/>
                    <a:pt x="2331810" y="695228"/>
                    <a:pt x="2320355" y="706684"/>
                  </a:cubicBezTo>
                  <a:cubicBezTo>
                    <a:pt x="2308899" y="718140"/>
                    <a:pt x="2293362" y="724575"/>
                    <a:pt x="2277161" y="724575"/>
                  </a:cubicBezTo>
                  <a:lnTo>
                    <a:pt x="61085" y="724575"/>
                  </a:lnTo>
                  <a:cubicBezTo>
                    <a:pt x="44884" y="724575"/>
                    <a:pt x="29347" y="718140"/>
                    <a:pt x="17891" y="706684"/>
                  </a:cubicBezTo>
                  <a:cubicBezTo>
                    <a:pt x="6436" y="695228"/>
                    <a:pt x="0" y="679691"/>
                    <a:pt x="0" y="663490"/>
                  </a:cubicBezTo>
                  <a:lnTo>
                    <a:pt x="0" y="61085"/>
                  </a:lnTo>
                  <a:cubicBezTo>
                    <a:pt x="0" y="44884"/>
                    <a:pt x="6436" y="29347"/>
                    <a:pt x="17891" y="17891"/>
                  </a:cubicBezTo>
                  <a:cubicBezTo>
                    <a:pt x="29347" y="6436"/>
                    <a:pt x="44884" y="0"/>
                    <a:pt x="61085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2338246" cy="76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7"/>
          <p:cNvSpPr txBox="1"/>
          <p:nvPr/>
        </p:nvSpPr>
        <p:spPr>
          <a:xfrm>
            <a:off x="12502431" y="3634759"/>
            <a:ext cx="4756869" cy="1226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MR. TAN’S SLEEPING TIME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11055190" y="5535201"/>
            <a:ext cx="5944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5" u="none" cap="none" strike="noStrike">
                <a:solidFill>
                  <a:srgbClr val="FFD5E8"/>
                </a:solidFill>
                <a:latin typeface="Barlow Black"/>
                <a:ea typeface="Barlow Black"/>
                <a:cs typeface="Barlow Black"/>
                <a:sym typeface="Barlow Black"/>
              </a:rPr>
              <a:t>600 Hours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/>
        </p:nvSpPr>
        <p:spPr>
          <a:xfrm>
            <a:off x="1211368" y="1047750"/>
            <a:ext cx="15865264" cy="1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OUR MILESTONES IN 2024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2691786" y="2866718"/>
            <a:ext cx="2520956" cy="1687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25" u="none" cap="none" strike="noStrike">
                <a:solidFill>
                  <a:srgbClr val="E9AEC9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6394743" y="2866718"/>
            <a:ext cx="2520956" cy="1687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25" u="none" cap="none" strike="noStrike">
                <a:solidFill>
                  <a:srgbClr val="E9AEC9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10757198" y="2866718"/>
            <a:ext cx="2520956" cy="1687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25" u="none" cap="none" strike="noStrike">
                <a:solidFill>
                  <a:srgbClr val="E9AEC9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14776851" y="2866718"/>
            <a:ext cx="2520956" cy="1687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25" u="none" cap="none" strike="noStrike">
                <a:solidFill>
                  <a:srgbClr val="E9AEC9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1579387" y="3079587"/>
            <a:ext cx="2379494" cy="2826612"/>
          </a:xfrm>
          <a:custGeom>
            <a:rect b="b" l="l" r="r" t="t"/>
            <a:pathLst>
              <a:path extrusionOk="0" h="2826612" w="2379494">
                <a:moveTo>
                  <a:pt x="0" y="0"/>
                </a:moveTo>
                <a:lnTo>
                  <a:pt x="2379494" y="0"/>
                </a:lnTo>
                <a:lnTo>
                  <a:pt x="2379494" y="2826612"/>
                </a:lnTo>
                <a:lnTo>
                  <a:pt x="0" y="2826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8"/>
          <p:cNvSpPr/>
          <p:nvPr/>
        </p:nvSpPr>
        <p:spPr>
          <a:xfrm>
            <a:off x="5570594" y="2890633"/>
            <a:ext cx="2434384" cy="3015566"/>
          </a:xfrm>
          <a:custGeom>
            <a:rect b="b" l="l" r="r" t="t"/>
            <a:pathLst>
              <a:path extrusionOk="0" h="3015566" w="2434384">
                <a:moveTo>
                  <a:pt x="0" y="0"/>
                </a:moveTo>
                <a:lnTo>
                  <a:pt x="2434384" y="0"/>
                </a:lnTo>
                <a:lnTo>
                  <a:pt x="2434384" y="3015566"/>
                </a:lnTo>
                <a:lnTo>
                  <a:pt x="0" y="3015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8"/>
          <p:cNvSpPr/>
          <p:nvPr/>
        </p:nvSpPr>
        <p:spPr>
          <a:xfrm>
            <a:off x="9616691" y="3337265"/>
            <a:ext cx="2907229" cy="2568934"/>
          </a:xfrm>
          <a:custGeom>
            <a:rect b="b" l="l" r="r" t="t"/>
            <a:pathLst>
              <a:path extrusionOk="0" h="2568934" w="2907229">
                <a:moveTo>
                  <a:pt x="0" y="0"/>
                </a:moveTo>
                <a:lnTo>
                  <a:pt x="2907229" y="0"/>
                </a:lnTo>
                <a:lnTo>
                  <a:pt x="2907229" y="2568934"/>
                </a:lnTo>
                <a:lnTo>
                  <a:pt x="0" y="2568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8"/>
          <p:cNvSpPr/>
          <p:nvPr/>
        </p:nvSpPr>
        <p:spPr>
          <a:xfrm>
            <a:off x="14135633" y="2890633"/>
            <a:ext cx="2116379" cy="3015566"/>
          </a:xfrm>
          <a:custGeom>
            <a:rect b="b" l="l" r="r" t="t"/>
            <a:pathLst>
              <a:path extrusionOk="0" h="3015566" w="2116379">
                <a:moveTo>
                  <a:pt x="0" y="0"/>
                </a:moveTo>
                <a:lnTo>
                  <a:pt x="2116379" y="0"/>
                </a:lnTo>
                <a:lnTo>
                  <a:pt x="2116379" y="3015566"/>
                </a:lnTo>
                <a:lnTo>
                  <a:pt x="0" y="3015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8"/>
          <p:cNvSpPr txBox="1"/>
          <p:nvPr/>
        </p:nvSpPr>
        <p:spPr>
          <a:xfrm>
            <a:off x="1211368" y="6582474"/>
            <a:ext cx="2960837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POINT 01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1311663" y="7329816"/>
            <a:ext cx="29148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ultricies.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5212742" y="6582474"/>
            <a:ext cx="2960837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POINT 02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5313038" y="7329816"/>
            <a:ext cx="29148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ultricies.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9508684" y="6582474"/>
            <a:ext cx="2960837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POINT 03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9608979" y="7329816"/>
            <a:ext cx="29148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ultricies.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13562145" y="6582474"/>
            <a:ext cx="2960837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POINT 04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13662441" y="7329816"/>
            <a:ext cx="29148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6950" y="1399936"/>
            <a:ext cx="3810975" cy="265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4646" y="388075"/>
            <a:ext cx="9301553" cy="12849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19"/>
          <p:cNvGrpSpPr/>
          <p:nvPr/>
        </p:nvGrpSpPr>
        <p:grpSpPr>
          <a:xfrm>
            <a:off x="1028700" y="3955164"/>
            <a:ext cx="7044021" cy="2108302"/>
            <a:chOff x="0" y="-38100"/>
            <a:chExt cx="2548165" cy="762675"/>
          </a:xfrm>
        </p:grpSpPr>
        <p:sp>
          <p:nvSpPr>
            <p:cNvPr id="176" name="Google Shape;176;p19"/>
            <p:cNvSpPr/>
            <p:nvPr/>
          </p:nvSpPr>
          <p:spPr>
            <a:xfrm>
              <a:off x="0" y="0"/>
              <a:ext cx="2548165" cy="724575"/>
            </a:xfrm>
            <a:custGeom>
              <a:rect b="b" l="l" r="r" t="t"/>
              <a:pathLst>
                <a:path extrusionOk="0" h="724575" w="2548165">
                  <a:moveTo>
                    <a:pt x="56053" y="0"/>
                  </a:moveTo>
                  <a:lnTo>
                    <a:pt x="2492112" y="0"/>
                  </a:lnTo>
                  <a:cubicBezTo>
                    <a:pt x="2506978" y="0"/>
                    <a:pt x="2521235" y="5906"/>
                    <a:pt x="2531747" y="16418"/>
                  </a:cubicBezTo>
                  <a:cubicBezTo>
                    <a:pt x="2542259" y="26929"/>
                    <a:pt x="2548165" y="41187"/>
                    <a:pt x="2548165" y="56053"/>
                  </a:cubicBezTo>
                  <a:lnTo>
                    <a:pt x="2548165" y="668522"/>
                  </a:lnTo>
                  <a:cubicBezTo>
                    <a:pt x="2548165" y="699480"/>
                    <a:pt x="2523069" y="724575"/>
                    <a:pt x="2492112" y="724575"/>
                  </a:cubicBezTo>
                  <a:lnTo>
                    <a:pt x="56053" y="724575"/>
                  </a:lnTo>
                  <a:cubicBezTo>
                    <a:pt x="41187" y="724575"/>
                    <a:pt x="26929" y="718670"/>
                    <a:pt x="16418" y="708158"/>
                  </a:cubicBezTo>
                  <a:cubicBezTo>
                    <a:pt x="5906" y="697646"/>
                    <a:pt x="0" y="683389"/>
                    <a:pt x="0" y="668522"/>
                  </a:cubicBezTo>
                  <a:lnTo>
                    <a:pt x="0" y="56053"/>
                  </a:lnTo>
                  <a:cubicBezTo>
                    <a:pt x="0" y="41187"/>
                    <a:pt x="5906" y="26929"/>
                    <a:pt x="16418" y="16418"/>
                  </a:cubicBezTo>
                  <a:cubicBezTo>
                    <a:pt x="26929" y="5906"/>
                    <a:pt x="41187" y="0"/>
                    <a:pt x="56053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 txBox="1"/>
            <p:nvPr/>
          </p:nvSpPr>
          <p:spPr>
            <a:xfrm>
              <a:off x="0" y="-38100"/>
              <a:ext cx="2548165" cy="76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9"/>
          <p:cNvSpPr txBox="1"/>
          <p:nvPr/>
        </p:nvSpPr>
        <p:spPr>
          <a:xfrm>
            <a:off x="1028700" y="3109891"/>
            <a:ext cx="7110566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NO. OF HOURS WE SLEPT IN...</a:t>
            </a:r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1547942" y="4480658"/>
            <a:ext cx="5944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5" u="none" cap="none" strike="noStrike">
                <a:solidFill>
                  <a:srgbClr val="FFD5E8"/>
                </a:solidFill>
                <a:latin typeface="Barlow Black"/>
                <a:ea typeface="Barlow Black"/>
                <a:cs typeface="Barlow Black"/>
                <a:sym typeface="Barlow Black"/>
              </a:rPr>
              <a:t>1,000 Hours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1325664" y="6387316"/>
            <a:ext cx="63891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ultricies; scelerisque dolor dictumst. Risus id ut habitant massa dolor est nec ante.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250" y="1756551"/>
            <a:ext cx="10957524" cy="845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0"/>
          <p:cNvGrpSpPr/>
          <p:nvPr/>
        </p:nvGrpSpPr>
        <p:grpSpPr>
          <a:xfrm>
            <a:off x="1014922" y="3137339"/>
            <a:ext cx="4452922" cy="3334538"/>
            <a:chOff x="0" y="-38100"/>
            <a:chExt cx="1610838" cy="1206264"/>
          </a:xfrm>
        </p:grpSpPr>
        <p:sp>
          <p:nvSpPr>
            <p:cNvPr id="187" name="Google Shape;187;p20"/>
            <p:cNvSpPr/>
            <p:nvPr/>
          </p:nvSpPr>
          <p:spPr>
            <a:xfrm>
              <a:off x="0" y="0"/>
              <a:ext cx="1610838" cy="1168164"/>
            </a:xfrm>
            <a:custGeom>
              <a:rect b="b" l="l" r="r" t="t"/>
              <a:pathLst>
                <a:path extrusionOk="0" h="1168164" w="1610838">
                  <a:moveTo>
                    <a:pt x="88669" y="0"/>
                  </a:moveTo>
                  <a:lnTo>
                    <a:pt x="1522169" y="0"/>
                  </a:lnTo>
                  <a:cubicBezTo>
                    <a:pt x="1571140" y="0"/>
                    <a:pt x="1610838" y="39699"/>
                    <a:pt x="1610838" y="88669"/>
                  </a:cubicBezTo>
                  <a:lnTo>
                    <a:pt x="1610838" y="1079495"/>
                  </a:lnTo>
                  <a:cubicBezTo>
                    <a:pt x="1610838" y="1128466"/>
                    <a:pt x="1571140" y="1168164"/>
                    <a:pt x="1522169" y="1168164"/>
                  </a:cubicBezTo>
                  <a:lnTo>
                    <a:pt x="88669" y="1168164"/>
                  </a:lnTo>
                  <a:cubicBezTo>
                    <a:pt x="39699" y="1168164"/>
                    <a:pt x="0" y="1128466"/>
                    <a:pt x="0" y="1079495"/>
                  </a:cubicBezTo>
                  <a:lnTo>
                    <a:pt x="0" y="88669"/>
                  </a:lnTo>
                  <a:cubicBezTo>
                    <a:pt x="0" y="39699"/>
                    <a:pt x="39699" y="0"/>
                    <a:pt x="88669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0"/>
            <p:cNvSpPr txBox="1"/>
            <p:nvPr/>
          </p:nvSpPr>
          <p:spPr>
            <a:xfrm>
              <a:off x="0" y="-38100"/>
              <a:ext cx="1610838" cy="1206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20"/>
          <p:cNvSpPr txBox="1"/>
          <p:nvPr/>
        </p:nvSpPr>
        <p:spPr>
          <a:xfrm>
            <a:off x="-327610" y="2376127"/>
            <a:ext cx="7951173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NUMBER OF DATES...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1132875" y="3608957"/>
            <a:ext cx="4217100" cy="26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5" u="none" cap="none" strike="noStrike">
                <a:solidFill>
                  <a:srgbClr val="FFD5E8"/>
                </a:solidFill>
                <a:latin typeface="Barlow Black"/>
                <a:ea typeface="Barlow Black"/>
                <a:cs typeface="Barlow Black"/>
                <a:sym typeface="Barlow Black"/>
              </a:rPr>
              <a:t>250 dates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14240023" y="3233136"/>
            <a:ext cx="28083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ultricies; scelerisque dolor dictumst. Risus id ut habitant massa dolor est nec ante.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4506" y="-7"/>
            <a:ext cx="6333685" cy="44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550" y="1457825"/>
            <a:ext cx="10274425" cy="9626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21"/>
          <p:cNvGrpSpPr/>
          <p:nvPr/>
        </p:nvGrpSpPr>
        <p:grpSpPr>
          <a:xfrm>
            <a:off x="10784188" y="3815063"/>
            <a:ext cx="5999515" cy="2108302"/>
            <a:chOff x="0" y="-38100"/>
            <a:chExt cx="2170316" cy="762675"/>
          </a:xfrm>
        </p:grpSpPr>
        <p:sp>
          <p:nvSpPr>
            <p:cNvPr id="199" name="Google Shape;199;p21"/>
            <p:cNvSpPr/>
            <p:nvPr/>
          </p:nvSpPr>
          <p:spPr>
            <a:xfrm>
              <a:off x="0" y="0"/>
              <a:ext cx="2170316" cy="724575"/>
            </a:xfrm>
            <a:custGeom>
              <a:rect b="b" l="l" r="r" t="t"/>
              <a:pathLst>
                <a:path extrusionOk="0" h="724575" w="2170316">
                  <a:moveTo>
                    <a:pt x="65812" y="0"/>
                  </a:moveTo>
                  <a:lnTo>
                    <a:pt x="2104505" y="0"/>
                  </a:lnTo>
                  <a:cubicBezTo>
                    <a:pt x="2121959" y="0"/>
                    <a:pt x="2138699" y="6934"/>
                    <a:pt x="2151041" y="19276"/>
                  </a:cubicBezTo>
                  <a:cubicBezTo>
                    <a:pt x="2163383" y="31618"/>
                    <a:pt x="2170316" y="48357"/>
                    <a:pt x="2170316" y="65812"/>
                  </a:cubicBezTo>
                  <a:lnTo>
                    <a:pt x="2170316" y="658764"/>
                  </a:lnTo>
                  <a:cubicBezTo>
                    <a:pt x="2170316" y="676218"/>
                    <a:pt x="2163383" y="692958"/>
                    <a:pt x="2151041" y="705300"/>
                  </a:cubicBezTo>
                  <a:cubicBezTo>
                    <a:pt x="2138699" y="717642"/>
                    <a:pt x="2121959" y="724575"/>
                    <a:pt x="2104505" y="724575"/>
                  </a:cubicBezTo>
                  <a:lnTo>
                    <a:pt x="65812" y="724575"/>
                  </a:lnTo>
                  <a:cubicBezTo>
                    <a:pt x="48357" y="724575"/>
                    <a:pt x="31618" y="717642"/>
                    <a:pt x="19276" y="705300"/>
                  </a:cubicBezTo>
                  <a:cubicBezTo>
                    <a:pt x="6934" y="692958"/>
                    <a:pt x="0" y="676218"/>
                    <a:pt x="0" y="658764"/>
                  </a:cubicBezTo>
                  <a:lnTo>
                    <a:pt x="0" y="65812"/>
                  </a:lnTo>
                  <a:cubicBezTo>
                    <a:pt x="0" y="48357"/>
                    <a:pt x="6934" y="31618"/>
                    <a:pt x="19276" y="19276"/>
                  </a:cubicBezTo>
                  <a:cubicBezTo>
                    <a:pt x="31618" y="6934"/>
                    <a:pt x="48357" y="0"/>
                    <a:pt x="65812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1"/>
            <p:cNvSpPr txBox="1"/>
            <p:nvPr/>
          </p:nvSpPr>
          <p:spPr>
            <a:xfrm>
              <a:off x="0" y="-38100"/>
              <a:ext cx="2170316" cy="76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21"/>
          <p:cNvSpPr txBox="1"/>
          <p:nvPr/>
        </p:nvSpPr>
        <p:spPr>
          <a:xfrm>
            <a:off x="9924572" y="2997810"/>
            <a:ext cx="7951173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NO. OF TIMES WE ATE AT HOME...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10811701" y="4288169"/>
            <a:ext cx="5944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5" u="none" cap="none" strike="noStrike">
                <a:solidFill>
                  <a:srgbClr val="FFD5E8"/>
                </a:solidFill>
                <a:latin typeface="Barlow Black"/>
                <a:ea typeface="Barlow Black"/>
                <a:cs typeface="Barlow Black"/>
                <a:sym typeface="Barlow Black"/>
              </a:rPr>
              <a:t>35 times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11132193" y="6552015"/>
            <a:ext cx="50160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ultricies; scelerisque dolor dictumst. Risus id ut habitant massa dolor est nec ante.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850" y="1029156"/>
            <a:ext cx="5700226" cy="947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408131">
            <a:off x="6941175" y="4938104"/>
            <a:ext cx="1170548" cy="165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8130">
            <a:off x="472305" y="521022"/>
            <a:ext cx="1901066" cy="2684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22"/>
          <p:cNvGrpSpPr/>
          <p:nvPr/>
        </p:nvGrpSpPr>
        <p:grpSpPr>
          <a:xfrm>
            <a:off x="9650943" y="2148899"/>
            <a:ext cx="6270484" cy="2108302"/>
            <a:chOff x="0" y="-38100"/>
            <a:chExt cx="2268339" cy="762675"/>
          </a:xfrm>
        </p:grpSpPr>
        <p:sp>
          <p:nvSpPr>
            <p:cNvPr id="212" name="Google Shape;212;p22"/>
            <p:cNvSpPr/>
            <p:nvPr/>
          </p:nvSpPr>
          <p:spPr>
            <a:xfrm>
              <a:off x="0" y="0"/>
              <a:ext cx="2268339" cy="724575"/>
            </a:xfrm>
            <a:custGeom>
              <a:rect b="b" l="l" r="r" t="t"/>
              <a:pathLst>
                <a:path extrusionOk="0" h="724575" w="2268339">
                  <a:moveTo>
                    <a:pt x="62968" y="0"/>
                  </a:moveTo>
                  <a:lnTo>
                    <a:pt x="2205371" y="0"/>
                  </a:lnTo>
                  <a:cubicBezTo>
                    <a:pt x="2222071" y="0"/>
                    <a:pt x="2238087" y="6634"/>
                    <a:pt x="2249896" y="18443"/>
                  </a:cubicBezTo>
                  <a:cubicBezTo>
                    <a:pt x="2261705" y="30252"/>
                    <a:pt x="2268339" y="46268"/>
                    <a:pt x="2268339" y="62968"/>
                  </a:cubicBezTo>
                  <a:lnTo>
                    <a:pt x="2268339" y="661608"/>
                  </a:lnTo>
                  <a:cubicBezTo>
                    <a:pt x="2268339" y="696384"/>
                    <a:pt x="2240147" y="724575"/>
                    <a:pt x="2205371" y="724575"/>
                  </a:cubicBezTo>
                  <a:lnTo>
                    <a:pt x="62968" y="724575"/>
                  </a:lnTo>
                  <a:cubicBezTo>
                    <a:pt x="46268" y="724575"/>
                    <a:pt x="30252" y="717941"/>
                    <a:pt x="18443" y="706133"/>
                  </a:cubicBezTo>
                  <a:cubicBezTo>
                    <a:pt x="6634" y="694324"/>
                    <a:pt x="0" y="678308"/>
                    <a:pt x="0" y="661608"/>
                  </a:cubicBezTo>
                  <a:lnTo>
                    <a:pt x="0" y="62968"/>
                  </a:lnTo>
                  <a:cubicBezTo>
                    <a:pt x="0" y="46268"/>
                    <a:pt x="6634" y="30252"/>
                    <a:pt x="18443" y="18443"/>
                  </a:cubicBezTo>
                  <a:cubicBezTo>
                    <a:pt x="30252" y="6634"/>
                    <a:pt x="46268" y="0"/>
                    <a:pt x="62968" y="0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2"/>
            <p:cNvSpPr txBox="1"/>
            <p:nvPr/>
          </p:nvSpPr>
          <p:spPr>
            <a:xfrm>
              <a:off x="0" y="-38100"/>
              <a:ext cx="2268339" cy="76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22"/>
          <p:cNvSpPr txBox="1"/>
          <p:nvPr/>
        </p:nvSpPr>
        <p:spPr>
          <a:xfrm>
            <a:off x="8905501" y="1482997"/>
            <a:ext cx="7951173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NO. OF KISSES...</a:t>
            </a: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9813940" y="2622005"/>
            <a:ext cx="5944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5" u="none" cap="none" strike="noStrike">
                <a:solidFill>
                  <a:srgbClr val="FFD5E8"/>
                </a:solidFill>
                <a:latin typeface="Barlow Black"/>
                <a:ea typeface="Barlow Black"/>
                <a:cs typeface="Barlow Black"/>
                <a:sym typeface="Barlow Black"/>
              </a:rPr>
              <a:t>250 times</a:t>
            </a:r>
            <a:endParaRPr/>
          </a:p>
        </p:txBody>
      </p:sp>
      <p:pic>
        <p:nvPicPr>
          <p:cNvPr id="216" name="Google Shape;21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74777" y="4867334"/>
            <a:ext cx="3313987" cy="331398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 txBox="1"/>
          <p:nvPr/>
        </p:nvSpPr>
        <p:spPr>
          <a:xfrm>
            <a:off x="9813940" y="8252283"/>
            <a:ext cx="2460989" cy="934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MR. TAN INITIATED</a:t>
            </a:r>
            <a:endParaRPr/>
          </a:p>
        </p:txBody>
      </p:sp>
      <p:pic>
        <p:nvPicPr>
          <p:cNvPr id="218" name="Google Shape;21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83604" y="4867334"/>
            <a:ext cx="3313987" cy="331398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/>
          <p:nvPr/>
        </p:nvSpPr>
        <p:spPr>
          <a:xfrm>
            <a:off x="13322768" y="8252283"/>
            <a:ext cx="2460989" cy="934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MRS. TAN INITIATED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E8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600" y="3491837"/>
            <a:ext cx="3544800" cy="330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7625" y="3491825"/>
            <a:ext cx="3544800" cy="330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175" y="3491812"/>
            <a:ext cx="3544800" cy="330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23"/>
          <p:cNvCxnSpPr/>
          <p:nvPr/>
        </p:nvCxnSpPr>
        <p:spPr>
          <a:xfrm rot="10800000">
            <a:off x="6503699" y="4551610"/>
            <a:ext cx="0" cy="3210958"/>
          </a:xfrm>
          <a:prstGeom prst="straightConnector1">
            <a:avLst/>
          </a:prstGeom>
          <a:noFill/>
          <a:ln cap="flat" cmpd="sng" w="47625">
            <a:solidFill>
              <a:srgbClr val="9E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28" name="Google Shape;228;p23"/>
          <p:cNvCxnSpPr/>
          <p:nvPr/>
        </p:nvCxnSpPr>
        <p:spPr>
          <a:xfrm rot="10800000">
            <a:off x="11784301" y="4551610"/>
            <a:ext cx="0" cy="3210958"/>
          </a:xfrm>
          <a:prstGeom prst="straightConnector1">
            <a:avLst/>
          </a:prstGeom>
          <a:noFill/>
          <a:ln cap="flat" cmpd="sng" w="47625">
            <a:solidFill>
              <a:srgbClr val="9E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29" name="Google Shape;229;p23"/>
          <p:cNvSpPr txBox="1"/>
          <p:nvPr/>
        </p:nvSpPr>
        <p:spPr>
          <a:xfrm>
            <a:off x="2276687" y="7122488"/>
            <a:ext cx="2146075" cy="95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55%</a:t>
            </a:r>
            <a:endParaRPr/>
          </a:p>
        </p:txBody>
      </p:sp>
      <p:sp>
        <p:nvSpPr>
          <p:cNvPr id="230" name="Google Shape;230;p23"/>
          <p:cNvSpPr txBox="1"/>
          <p:nvPr/>
        </p:nvSpPr>
        <p:spPr>
          <a:xfrm>
            <a:off x="1028700" y="8239453"/>
            <a:ext cx="4642049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FRIED CHICKEN</a:t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1409183" y="1497188"/>
            <a:ext cx="10345284" cy="1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OUR FAVORITE FOODS</a:t>
            </a:r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12009470" y="1603551"/>
            <a:ext cx="5044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Lorem ipsum odor amet, consectetuer adipiscing elit. Faucibus lacus mollis curabitur ullamcorper nisl ultricies.</a:t>
            </a:r>
            <a:endParaRPr/>
          </a:p>
        </p:txBody>
      </p:sp>
      <p:sp>
        <p:nvSpPr>
          <p:cNvPr id="233" name="Google Shape;233;p23"/>
          <p:cNvSpPr txBox="1"/>
          <p:nvPr/>
        </p:nvSpPr>
        <p:spPr>
          <a:xfrm>
            <a:off x="8071151" y="7122488"/>
            <a:ext cx="2146075" cy="95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23%</a:t>
            </a:r>
            <a:endParaRPr/>
          </a:p>
        </p:txBody>
      </p:sp>
      <p:sp>
        <p:nvSpPr>
          <p:cNvPr id="234" name="Google Shape;234;p23"/>
          <p:cNvSpPr txBox="1"/>
          <p:nvPr/>
        </p:nvSpPr>
        <p:spPr>
          <a:xfrm>
            <a:off x="6823164" y="8239453"/>
            <a:ext cx="4642049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COOKIES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13976985" y="7122488"/>
            <a:ext cx="2146075" cy="95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9E0000"/>
                </a:solidFill>
                <a:latin typeface="Barlow Black"/>
                <a:ea typeface="Barlow Black"/>
                <a:cs typeface="Barlow Black"/>
                <a:sym typeface="Barlow Black"/>
              </a:rPr>
              <a:t>38%</a:t>
            </a:r>
            <a:endParaRPr/>
          </a:p>
        </p:txBody>
      </p:sp>
      <p:sp>
        <p:nvSpPr>
          <p:cNvPr id="236" name="Google Shape;236;p23"/>
          <p:cNvSpPr txBox="1"/>
          <p:nvPr/>
        </p:nvSpPr>
        <p:spPr>
          <a:xfrm>
            <a:off x="12728998" y="8239453"/>
            <a:ext cx="4642049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9E0000"/>
                </a:solidFill>
                <a:latin typeface="Barlow"/>
                <a:ea typeface="Barlow"/>
                <a:cs typeface="Barlow"/>
                <a:sym typeface="Barlow"/>
              </a:rPr>
              <a:t>PIZZA</a:t>
            </a:r>
            <a:endParaRPr/>
          </a:p>
        </p:txBody>
      </p:sp>
      <p:pic>
        <p:nvPicPr>
          <p:cNvPr id="237" name="Google Shape;2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3575" y="3686713"/>
            <a:ext cx="2816100" cy="280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0238" y="3732916"/>
            <a:ext cx="2711100" cy="2711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98325" y="3732916"/>
            <a:ext cx="2711100" cy="2711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