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Inter"/>
      <p:bold r:id="rId21"/>
      <p:boldItalic r:id="rId22"/>
    </p:embeddedFont>
    <p:embeddedFont>
      <p:font typeface="Bebas Neue"/>
      <p:regular r:id="rId23"/>
    </p:embeddedFont>
    <p:embeddedFont>
      <p:font typeface="DM Sa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Inter-boldItalic.fntdata"/><Relationship Id="rId21" Type="http://schemas.openxmlformats.org/officeDocument/2006/relationships/font" Target="fonts/Inter-bold.fntdata"/><Relationship Id="rId24" Type="http://schemas.openxmlformats.org/officeDocument/2006/relationships/font" Target="fonts/DMSans-regular.fntdata"/><Relationship Id="rId23" Type="http://schemas.openxmlformats.org/officeDocument/2006/relationships/font" Target="fonts/BebasNeu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italic.fntdata"/><Relationship Id="rId25" Type="http://schemas.openxmlformats.org/officeDocument/2006/relationships/font" Target="fonts/DMSans-bold.fntdata"/><Relationship Id="rId27" Type="http://schemas.openxmlformats.org/officeDocument/2006/relationships/font" Target="fonts/DM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jp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7" name="Google Shape;17;p3"/>
          <p:cNvSpPr/>
          <p:nvPr/>
        </p:nvSpPr>
        <p:spPr>
          <a:xfrm>
            <a:off x="12841411" y="-529395"/>
            <a:ext cx="3918166" cy="4276307"/>
          </a:xfrm>
          <a:custGeom>
            <a:rect b="b" l="l" r="r" t="t"/>
            <a:pathLst>
              <a:path extrusionOk="0" h="4276307" w="3918166">
                <a:moveTo>
                  <a:pt x="0" y="0"/>
                </a:moveTo>
                <a:lnTo>
                  <a:pt x="3918166" y="0"/>
                </a:lnTo>
                <a:lnTo>
                  <a:pt x="3918166" y="4276307"/>
                </a:lnTo>
                <a:lnTo>
                  <a:pt x="0" y="4276307"/>
                </a:lnTo>
                <a:lnTo>
                  <a:pt x="0" y="0"/>
                </a:lnTo>
                <a:close/>
              </a:path>
            </a:pathLst>
          </a:custGeom>
          <a:blipFill rotWithShape="1">
            <a:blip r:embed="rId3">
              <a:alphaModFix/>
            </a:blip>
            <a:stretch>
              <a:fillRect b="0" l="0" r="0" t="0"/>
            </a:stretch>
          </a:blipFill>
          <a:ln>
            <a:noFill/>
          </a:ln>
        </p:spPr>
      </p:sp>
      <p:sp>
        <p:nvSpPr>
          <p:cNvPr id="18" name="Google Shape;18;p3"/>
          <p:cNvSpPr/>
          <p:nvPr/>
        </p:nvSpPr>
        <p:spPr>
          <a:xfrm>
            <a:off x="688611" y="-1701684"/>
            <a:ext cx="4761669" cy="4787784"/>
          </a:xfrm>
          <a:custGeom>
            <a:rect b="b" l="l" r="r" t="t"/>
            <a:pathLst>
              <a:path extrusionOk="0" h="4787784" w="4761669">
                <a:moveTo>
                  <a:pt x="0" y="0"/>
                </a:moveTo>
                <a:lnTo>
                  <a:pt x="4761669" y="0"/>
                </a:lnTo>
                <a:lnTo>
                  <a:pt x="4761669" y="4787784"/>
                </a:lnTo>
                <a:lnTo>
                  <a:pt x="0" y="4787784"/>
                </a:lnTo>
                <a:lnTo>
                  <a:pt x="0" y="0"/>
                </a:lnTo>
                <a:close/>
              </a:path>
            </a:pathLst>
          </a:custGeom>
          <a:blipFill rotWithShape="1">
            <a:blip r:embed="rId4">
              <a:alphaModFix/>
            </a:blip>
            <a:stretch>
              <a:fillRect b="0" l="0" r="0" t="0"/>
            </a:stretch>
          </a:blipFill>
          <a:ln>
            <a:noFill/>
          </a:ln>
        </p:spPr>
      </p:sp>
      <p:pic>
        <p:nvPicPr>
          <p:cNvPr id="19" name="Google Shape;19;p3"/>
          <p:cNvPicPr preferRelativeResize="0"/>
          <p:nvPr/>
        </p:nvPicPr>
        <p:blipFill>
          <a:blip r:embed="rId5">
            <a:alphaModFix/>
          </a:blip>
          <a:stretch>
            <a:fillRect/>
          </a:stretch>
        </p:blipFill>
        <p:spPr>
          <a:xfrm>
            <a:off x="-51250" y="6042096"/>
            <a:ext cx="3101275" cy="49696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dk1"/>
        </a:solidFill>
      </p:bgPr>
    </p:bg>
    <p:spTree>
      <p:nvGrpSpPr>
        <p:cNvPr id="20" name="Shape 20"/>
        <p:cNvGrpSpPr/>
        <p:nvPr/>
      </p:nvGrpSpPr>
      <p:grpSpPr>
        <a:xfrm>
          <a:off x="0" y="0"/>
          <a:ext cx="0" cy="0"/>
          <a:chOff x="0" y="0"/>
          <a:chExt cx="0" cy="0"/>
        </a:xfrm>
      </p:grpSpPr>
      <p:sp>
        <p:nvSpPr>
          <p:cNvPr id="21" name="Google Shape;21;p4"/>
          <p:cNvSpPr/>
          <p:nvPr/>
        </p:nvSpPr>
        <p:spPr>
          <a:xfrm>
            <a:off x="1814981" y="0"/>
            <a:ext cx="14658038" cy="14676384"/>
          </a:xfrm>
          <a:custGeom>
            <a:rect b="b" l="l" r="r" t="t"/>
            <a:pathLst>
              <a:path extrusionOk="0" h="14676384" w="14658038">
                <a:moveTo>
                  <a:pt x="0" y="0"/>
                </a:moveTo>
                <a:lnTo>
                  <a:pt x="14658038" y="0"/>
                </a:lnTo>
                <a:lnTo>
                  <a:pt x="14658038" y="14676384"/>
                </a:lnTo>
                <a:lnTo>
                  <a:pt x="0" y="1467638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bg>
      <p:bgPr>
        <a:gradFill>
          <a:gsLst>
            <a:gs pos="0">
              <a:srgbClr val="511DF4"/>
            </a:gs>
            <a:gs pos="50000">
              <a:srgbClr val="CD139A"/>
            </a:gs>
            <a:gs pos="100000">
              <a:srgbClr val="F04B68"/>
            </a:gs>
          </a:gsLst>
          <a:lin ang="0" scaled="0"/>
        </a:gradFill>
      </p:bgPr>
    </p:bg>
    <p:spTree>
      <p:nvGrpSpPr>
        <p:cNvPr id="22" name="Shape 22"/>
        <p:cNvGrpSpPr/>
        <p:nvPr/>
      </p:nvGrpSpPr>
      <p:grpSpPr>
        <a:xfrm>
          <a:off x="0" y="0"/>
          <a:ext cx="0" cy="0"/>
          <a:chOff x="0" y="0"/>
          <a:chExt cx="0" cy="0"/>
        </a:xfrm>
      </p:grpSpPr>
      <p:sp>
        <p:nvSpPr>
          <p:cNvPr id="23" name="Google Shape;23;p5"/>
          <p:cNvSpPr/>
          <p:nvPr/>
        </p:nvSpPr>
        <p:spPr>
          <a:xfrm>
            <a:off x="0" y="0"/>
            <a:ext cx="9499975" cy="10287000"/>
          </a:xfrm>
          <a:custGeom>
            <a:rect b="b" l="l" r="r" t="t"/>
            <a:pathLst>
              <a:path extrusionOk="0" h="10287000" w="9499975">
                <a:moveTo>
                  <a:pt x="0" y="0"/>
                </a:moveTo>
                <a:lnTo>
                  <a:pt x="9499975" y="0"/>
                </a:lnTo>
                <a:lnTo>
                  <a:pt x="9499975" y="10287000"/>
                </a:lnTo>
                <a:lnTo>
                  <a:pt x="0" y="10287000"/>
                </a:lnTo>
                <a:lnTo>
                  <a:pt x="0" y="0"/>
                </a:lnTo>
                <a:close/>
              </a:path>
            </a:pathLst>
          </a:custGeom>
          <a:blipFill rotWithShape="1">
            <a:blip r:embed="rId2">
              <a:alphaModFix/>
            </a:blip>
            <a:stretch>
              <a:fillRect b="-15309" l="-1159" r="-23699"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bg>
      <p:bgPr>
        <a:solidFill>
          <a:schemeClr val="dk1"/>
        </a:solidFill>
      </p:bgPr>
    </p:bg>
    <p:spTree>
      <p:nvGrpSpPr>
        <p:cNvPr id="24" name="Shape 24"/>
        <p:cNvGrpSpPr/>
        <p:nvPr/>
      </p:nvGrpSpPr>
      <p:grpSpPr>
        <a:xfrm>
          <a:off x="0" y="0"/>
          <a:ext cx="0" cy="0"/>
          <a:chOff x="0" y="0"/>
          <a:chExt cx="0" cy="0"/>
        </a:xfrm>
      </p:grpSpPr>
      <p:grpSp>
        <p:nvGrpSpPr>
          <p:cNvPr id="25" name="Google Shape;25;p6"/>
          <p:cNvGrpSpPr/>
          <p:nvPr/>
        </p:nvGrpSpPr>
        <p:grpSpPr>
          <a:xfrm>
            <a:off x="0" y="0"/>
            <a:ext cx="18288000" cy="10287000"/>
            <a:chOff x="0" y="0"/>
            <a:chExt cx="24384000" cy="13716000"/>
          </a:xfrm>
        </p:grpSpPr>
        <p:sp>
          <p:nvSpPr>
            <p:cNvPr id="26" name="Google Shape;26;p6"/>
            <p:cNvSpPr/>
            <p:nvPr/>
          </p:nvSpPr>
          <p:spPr>
            <a:xfrm rot="5400000">
              <a:off x="5334000" y="-5334000"/>
              <a:ext cx="13716000" cy="24384000"/>
            </a:xfrm>
            <a:custGeom>
              <a:rect b="b" l="l" r="r" t="t"/>
              <a:pathLst>
                <a:path extrusionOk="0" h="24384000" w="13716000">
                  <a:moveTo>
                    <a:pt x="13716000" y="24384000"/>
                  </a:moveTo>
                  <a:lnTo>
                    <a:pt x="0" y="24384000"/>
                  </a:lnTo>
                  <a:lnTo>
                    <a:pt x="0" y="0"/>
                  </a:lnTo>
                  <a:lnTo>
                    <a:pt x="13716000" y="0"/>
                  </a:lnTo>
                  <a:lnTo>
                    <a:pt x="13716000" y="24384000"/>
                  </a:lnTo>
                  <a:close/>
                </a:path>
              </a:pathLst>
            </a:custGeom>
            <a:blipFill rotWithShape="1">
              <a:blip r:embed="rId2">
                <a:alphaModFix/>
              </a:blip>
              <a:stretch>
                <a:fillRect b="0" l="-18519" r="0" t="0"/>
              </a:stretch>
            </a:blipFill>
            <a:ln>
              <a:noFill/>
            </a:ln>
          </p:spPr>
        </p:sp>
        <p:sp>
          <p:nvSpPr>
            <p:cNvPr id="27" name="Google Shape;27;p6"/>
            <p:cNvSpPr/>
            <p:nvPr/>
          </p:nvSpPr>
          <p:spPr>
            <a:xfrm>
              <a:off x="8795415" y="0"/>
              <a:ext cx="15588585" cy="13716000"/>
            </a:xfrm>
            <a:custGeom>
              <a:rect b="b" l="l" r="r" t="t"/>
              <a:pathLst>
                <a:path extrusionOk="0" h="13716000" w="15588585">
                  <a:moveTo>
                    <a:pt x="0" y="0"/>
                  </a:moveTo>
                  <a:lnTo>
                    <a:pt x="15588585" y="0"/>
                  </a:lnTo>
                  <a:lnTo>
                    <a:pt x="15588585" y="13716000"/>
                  </a:lnTo>
                  <a:lnTo>
                    <a:pt x="0" y="13716000"/>
                  </a:lnTo>
                  <a:lnTo>
                    <a:pt x="0" y="0"/>
                  </a:lnTo>
                  <a:close/>
                </a:path>
              </a:pathLst>
            </a:custGeom>
            <a:blipFill rotWithShape="1">
              <a:blip r:embed="rId3">
                <a:alphaModFix amt="90000"/>
              </a:blip>
              <a:stretch>
                <a:fillRect b="0" l="0" r="-45598" t="-61969"/>
              </a:stretch>
            </a:blipFill>
            <a:ln>
              <a:noFill/>
            </a:ln>
          </p:spPr>
        </p:sp>
        <p:sp>
          <p:nvSpPr>
            <p:cNvPr id="28" name="Google Shape;28;p6"/>
            <p:cNvSpPr/>
            <p:nvPr/>
          </p:nvSpPr>
          <p:spPr>
            <a:xfrm>
              <a:off x="6681704" y="0"/>
              <a:ext cx="17702296" cy="13716000"/>
            </a:xfrm>
            <a:custGeom>
              <a:rect b="b" l="l" r="r" t="t"/>
              <a:pathLst>
                <a:path extrusionOk="0" h="13716000" w="17702296">
                  <a:moveTo>
                    <a:pt x="0" y="0"/>
                  </a:moveTo>
                  <a:lnTo>
                    <a:pt x="17702296" y="0"/>
                  </a:lnTo>
                  <a:lnTo>
                    <a:pt x="17702296" y="13716000"/>
                  </a:lnTo>
                  <a:lnTo>
                    <a:pt x="0" y="13716000"/>
                  </a:lnTo>
                  <a:lnTo>
                    <a:pt x="0" y="0"/>
                  </a:lnTo>
                  <a:close/>
                </a:path>
              </a:pathLst>
            </a:custGeom>
            <a:blipFill rotWithShape="1">
              <a:blip r:embed="rId3">
                <a:alphaModFix/>
              </a:blip>
              <a:stretch>
                <a:fillRect b="-13559" l="0" r="-45598" t="-70369"/>
              </a:stretch>
            </a:blipFill>
            <a:ln>
              <a:noFill/>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OBJECT_3">
    <p:bg>
      <p:bgPr>
        <a:solidFill>
          <a:schemeClr val="dk1"/>
        </a:solidFill>
      </p:bgPr>
    </p:bg>
    <p:spTree>
      <p:nvGrpSpPr>
        <p:cNvPr id="29" name="Shape 29"/>
        <p:cNvGrpSpPr/>
        <p:nvPr/>
      </p:nvGrpSpPr>
      <p:grpSpPr>
        <a:xfrm>
          <a:off x="0" y="0"/>
          <a:ext cx="0" cy="0"/>
          <a:chOff x="0" y="0"/>
          <a:chExt cx="0" cy="0"/>
        </a:xfrm>
      </p:grpSpPr>
      <p:sp>
        <p:nvSpPr>
          <p:cNvPr id="30" name="Google Shape;30;p7"/>
          <p:cNvSpPr/>
          <p:nvPr/>
        </p:nvSpPr>
        <p:spPr>
          <a:xfrm>
            <a:off x="4557337" y="-6855"/>
            <a:ext cx="13730663" cy="10293855"/>
          </a:xfrm>
          <a:custGeom>
            <a:rect b="b" l="l" r="r" t="t"/>
            <a:pathLst>
              <a:path extrusionOk="0" h="10293855" w="13730663">
                <a:moveTo>
                  <a:pt x="0" y="0"/>
                </a:moveTo>
                <a:lnTo>
                  <a:pt x="13730663" y="0"/>
                </a:lnTo>
                <a:lnTo>
                  <a:pt x="13730663" y="10293855"/>
                </a:lnTo>
                <a:lnTo>
                  <a:pt x="0" y="10293855"/>
                </a:lnTo>
                <a:lnTo>
                  <a:pt x="0" y="0"/>
                </a:lnTo>
                <a:close/>
              </a:path>
            </a:pathLst>
          </a:custGeom>
          <a:blipFill rotWithShape="1">
            <a:blip r:embed="rId2">
              <a:alphaModFix/>
            </a:blip>
            <a:stretch>
              <a:fillRect b="0" l="0" r="0" t="-33718"/>
            </a:stretch>
          </a:blipFill>
          <a:ln>
            <a:noFill/>
          </a:ln>
        </p:spPr>
      </p:sp>
      <p:sp>
        <p:nvSpPr>
          <p:cNvPr id="31" name="Google Shape;31;p7"/>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blip>
            <a:stretch>
              <a:fillRect b="0" l="-18519" r="0" t="0"/>
            </a:stretch>
          </a:blipFill>
          <a:ln>
            <a:noFill/>
          </a:ln>
        </p:spPr>
      </p:sp>
      <p:sp>
        <p:nvSpPr>
          <p:cNvPr id="32" name="Google Shape;32;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70000"/>
            </a:blip>
            <a:stretch>
              <a:fillRect b="-5839" l="0" r="-749" t="-6768"/>
            </a:stretch>
          </a:blipFill>
          <a:ln>
            <a:noFill/>
          </a:ln>
        </p:spPr>
      </p:sp>
      <p:sp>
        <p:nvSpPr>
          <p:cNvPr id="33" name="Google Shape;33;p7"/>
          <p:cNvSpPr/>
          <p:nvPr/>
        </p:nvSpPr>
        <p:spPr>
          <a:xfrm>
            <a:off x="12355496" y="-1162410"/>
            <a:ext cx="4798370" cy="4934057"/>
          </a:xfrm>
          <a:custGeom>
            <a:rect b="b" l="l" r="r" t="t"/>
            <a:pathLst>
              <a:path extrusionOk="0" h="4934057" w="4798370">
                <a:moveTo>
                  <a:pt x="0" y="0"/>
                </a:moveTo>
                <a:lnTo>
                  <a:pt x="4798370" y="0"/>
                </a:lnTo>
                <a:lnTo>
                  <a:pt x="4798370" y="4934057"/>
                </a:lnTo>
                <a:lnTo>
                  <a:pt x="0" y="4934057"/>
                </a:lnTo>
                <a:lnTo>
                  <a:pt x="0" y="0"/>
                </a:lnTo>
                <a:close/>
              </a:path>
            </a:pathLst>
          </a:custGeom>
          <a:blipFill rotWithShape="1">
            <a:blip r:embed="rId5">
              <a:alphaModFix/>
            </a:blip>
            <a:stretch>
              <a:fillRect b="0" l="0" r="0" t="0"/>
            </a:stretch>
          </a:blipFill>
          <a:ln>
            <a:noFill/>
          </a:ln>
        </p:spPr>
      </p:sp>
      <p:sp>
        <p:nvSpPr>
          <p:cNvPr id="34" name="Google Shape;34;p7"/>
          <p:cNvSpPr/>
          <p:nvPr/>
        </p:nvSpPr>
        <p:spPr>
          <a:xfrm>
            <a:off x="-322952" y="7016640"/>
            <a:ext cx="3693033" cy="4114800"/>
          </a:xfrm>
          <a:custGeom>
            <a:rect b="b" l="l" r="r" t="t"/>
            <a:pathLst>
              <a:path extrusionOk="0" h="4114800" w="3693033">
                <a:moveTo>
                  <a:pt x="0" y="0"/>
                </a:moveTo>
                <a:lnTo>
                  <a:pt x="3693033" y="0"/>
                </a:lnTo>
                <a:lnTo>
                  <a:pt x="3693033"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4">
  <p:cSld name="OBJECT_4">
    <p:bg>
      <p:bgPr>
        <a:gradFill>
          <a:gsLst>
            <a:gs pos="0">
              <a:srgbClr val="DA10E6"/>
            </a:gs>
            <a:gs pos="50000">
              <a:srgbClr val="1A0D7E"/>
            </a:gs>
            <a:gs pos="100000">
              <a:srgbClr val="000000"/>
            </a:gs>
          </a:gsLst>
          <a:lin ang="2698631" scaled="0"/>
        </a:gradFill>
      </p:bgPr>
    </p:bg>
    <p:spTree>
      <p:nvGrpSpPr>
        <p:cNvPr id="35" name="Shape 3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0.jpg"/><Relationship Id="rId9" Type="http://schemas.openxmlformats.org/officeDocument/2006/relationships/image" Target="../media/image30.jpg"/><Relationship Id="rId5" Type="http://schemas.openxmlformats.org/officeDocument/2006/relationships/image" Target="../media/image36.jpg"/><Relationship Id="rId6" Type="http://schemas.openxmlformats.org/officeDocument/2006/relationships/image" Target="../media/image31.jpg"/><Relationship Id="rId7" Type="http://schemas.openxmlformats.org/officeDocument/2006/relationships/image" Target="../media/image33.jpg"/><Relationship Id="rId8"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1.png"/><Relationship Id="rId10" Type="http://schemas.openxmlformats.org/officeDocument/2006/relationships/image" Target="../media/image7.png"/><Relationship Id="rId9" Type="http://schemas.openxmlformats.org/officeDocument/2006/relationships/image" Target="../media/image4.png"/><Relationship Id="rId5" Type="http://schemas.openxmlformats.org/officeDocument/2006/relationships/image" Target="../media/image28.png"/><Relationship Id="rId6" Type="http://schemas.openxmlformats.org/officeDocument/2006/relationships/image" Target="../media/image2.png"/><Relationship Id="rId7" Type="http://schemas.openxmlformats.org/officeDocument/2006/relationships/image" Target="../media/image8.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0.jp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 name="Shape 39"/>
        <p:cNvGrpSpPr/>
        <p:nvPr/>
      </p:nvGrpSpPr>
      <p:grpSpPr>
        <a:xfrm>
          <a:off x="0" y="0"/>
          <a:ext cx="0" cy="0"/>
          <a:chOff x="0" y="0"/>
          <a:chExt cx="0" cy="0"/>
        </a:xfrm>
      </p:grpSpPr>
      <p:pic>
        <p:nvPicPr>
          <p:cNvPr id="40" name="Google Shape;40;p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1" name="Google Shape;41;p9"/>
          <p:cNvSpPr txBox="1"/>
          <p:nvPr/>
        </p:nvSpPr>
        <p:spPr>
          <a:xfrm>
            <a:off x="6453108" y="2395050"/>
            <a:ext cx="7182900" cy="3314400"/>
          </a:xfrm>
          <a:prstGeom prst="rect">
            <a:avLst/>
          </a:prstGeom>
          <a:noFill/>
          <a:ln>
            <a:noFill/>
          </a:ln>
        </p:spPr>
        <p:txBody>
          <a:bodyPr anchorCtr="0" anchor="t" bIns="0" lIns="0" spcFirstLastPara="1" rIns="0" wrap="square" tIns="0">
            <a:spAutoFit/>
          </a:bodyPr>
          <a:lstStyle/>
          <a:p>
            <a:pPr indent="0" lvl="0" marL="0" marR="0" rtl="0" algn="ctr">
              <a:lnSpc>
                <a:spcPct val="139999"/>
              </a:lnSpc>
              <a:spcBef>
                <a:spcPts val="0"/>
              </a:spcBef>
              <a:spcAft>
                <a:spcPts val="0"/>
              </a:spcAft>
              <a:buNone/>
            </a:pPr>
            <a:r>
              <a:rPr b="1" i="0" lang="en-US" sz="21533" u="none" cap="none" strike="noStrike">
                <a:solidFill>
                  <a:srgbClr val="FFFFFF"/>
                </a:solidFill>
                <a:latin typeface="Inter"/>
                <a:ea typeface="Inter"/>
                <a:cs typeface="Inter"/>
                <a:sym typeface="Inter"/>
              </a:rPr>
              <a:t>2</a:t>
            </a:r>
            <a:r>
              <a:rPr b="1" lang="en-US" sz="21533">
                <a:solidFill>
                  <a:srgbClr val="FFFFFF"/>
                </a:solidFill>
                <a:latin typeface="Inter"/>
                <a:ea typeface="Inter"/>
                <a:cs typeface="Inter"/>
                <a:sym typeface="Inter"/>
              </a:rPr>
              <a:t>0</a:t>
            </a:r>
            <a:r>
              <a:rPr b="1" i="0" lang="en-US" sz="21533" u="none" cap="none" strike="noStrike">
                <a:solidFill>
                  <a:srgbClr val="FFFFFF"/>
                </a:solidFill>
                <a:latin typeface="Inter"/>
                <a:ea typeface="Inter"/>
                <a:cs typeface="Inter"/>
                <a:sym typeface="Inter"/>
              </a:rPr>
              <a:t>24</a:t>
            </a:r>
            <a:endParaRPr/>
          </a:p>
        </p:txBody>
      </p:sp>
      <p:sp>
        <p:nvSpPr>
          <p:cNvPr id="42" name="Google Shape;42;p9"/>
          <p:cNvSpPr/>
          <p:nvPr/>
        </p:nvSpPr>
        <p:spPr>
          <a:xfrm>
            <a:off x="12841411" y="-529395"/>
            <a:ext cx="3918166" cy="4276307"/>
          </a:xfrm>
          <a:custGeom>
            <a:rect b="b" l="l" r="r" t="t"/>
            <a:pathLst>
              <a:path extrusionOk="0" h="4276307" w="3918166">
                <a:moveTo>
                  <a:pt x="0" y="0"/>
                </a:moveTo>
                <a:lnTo>
                  <a:pt x="3918166" y="0"/>
                </a:lnTo>
                <a:lnTo>
                  <a:pt x="3918166" y="4276307"/>
                </a:lnTo>
                <a:lnTo>
                  <a:pt x="0" y="4276307"/>
                </a:lnTo>
                <a:lnTo>
                  <a:pt x="0" y="0"/>
                </a:lnTo>
                <a:close/>
              </a:path>
            </a:pathLst>
          </a:custGeom>
          <a:blipFill rotWithShape="1">
            <a:blip r:embed="rId4">
              <a:alphaModFix/>
            </a:blip>
            <a:stretch>
              <a:fillRect b="0" l="0" r="0" t="0"/>
            </a:stretch>
          </a:blipFill>
          <a:ln>
            <a:noFill/>
          </a:ln>
        </p:spPr>
      </p:sp>
      <p:sp>
        <p:nvSpPr>
          <p:cNvPr id="43" name="Google Shape;43;p9"/>
          <p:cNvSpPr/>
          <p:nvPr/>
        </p:nvSpPr>
        <p:spPr>
          <a:xfrm>
            <a:off x="688611" y="-1701684"/>
            <a:ext cx="4761669" cy="4787784"/>
          </a:xfrm>
          <a:custGeom>
            <a:rect b="b" l="l" r="r" t="t"/>
            <a:pathLst>
              <a:path extrusionOk="0" h="4787784" w="4761669">
                <a:moveTo>
                  <a:pt x="0" y="0"/>
                </a:moveTo>
                <a:lnTo>
                  <a:pt x="4761669" y="0"/>
                </a:lnTo>
                <a:lnTo>
                  <a:pt x="4761669" y="4787784"/>
                </a:lnTo>
                <a:lnTo>
                  <a:pt x="0" y="4787784"/>
                </a:lnTo>
                <a:lnTo>
                  <a:pt x="0" y="0"/>
                </a:lnTo>
                <a:close/>
              </a:path>
            </a:pathLst>
          </a:custGeom>
          <a:blipFill rotWithShape="1">
            <a:blip r:embed="rId5">
              <a:alphaModFix/>
            </a:blip>
            <a:stretch>
              <a:fillRect b="0" l="0" r="0" t="0"/>
            </a:stretch>
          </a:blipFill>
          <a:ln>
            <a:noFill/>
          </a:ln>
        </p:spPr>
      </p:sp>
      <p:sp>
        <p:nvSpPr>
          <p:cNvPr id="44" name="Google Shape;44;p9"/>
          <p:cNvSpPr txBox="1"/>
          <p:nvPr/>
        </p:nvSpPr>
        <p:spPr>
          <a:xfrm>
            <a:off x="3850657" y="4438900"/>
            <a:ext cx="10586700" cy="27705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18000" u="none" cap="none" strike="noStrike">
                <a:solidFill>
                  <a:srgbClr val="FFFFFF"/>
                </a:solidFill>
                <a:latin typeface="Inter"/>
                <a:ea typeface="Inter"/>
                <a:cs typeface="Inter"/>
                <a:sym typeface="Inter"/>
              </a:rPr>
              <a:t>Wrapped</a:t>
            </a:r>
            <a:endParaRPr/>
          </a:p>
        </p:txBody>
      </p:sp>
      <p:pic>
        <p:nvPicPr>
          <p:cNvPr id="45" name="Google Shape;45;p9"/>
          <p:cNvPicPr preferRelativeResize="0"/>
          <p:nvPr/>
        </p:nvPicPr>
        <p:blipFill>
          <a:blip r:embed="rId6">
            <a:alphaModFix/>
          </a:blip>
          <a:stretch>
            <a:fillRect/>
          </a:stretch>
        </p:blipFill>
        <p:spPr>
          <a:xfrm>
            <a:off x="-51250" y="6042096"/>
            <a:ext cx="3101275" cy="49696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A10E6"/>
            </a:gs>
            <a:gs pos="50000">
              <a:srgbClr val="1A0D7E"/>
            </a:gs>
            <a:gs pos="100000">
              <a:srgbClr val="000000"/>
            </a:gs>
          </a:gsLst>
          <a:path path="circle">
            <a:fillToRect b="100%" r="100%"/>
          </a:path>
          <a:tileRect l="-100%" t="-100%"/>
        </a:gradFill>
      </p:bgPr>
    </p:bg>
    <p:spTree>
      <p:nvGrpSpPr>
        <p:cNvPr id="302" name="Shape 302"/>
        <p:cNvGrpSpPr/>
        <p:nvPr/>
      </p:nvGrpSpPr>
      <p:grpSpPr>
        <a:xfrm>
          <a:off x="0" y="0"/>
          <a:ext cx="0" cy="0"/>
          <a:chOff x="0" y="0"/>
          <a:chExt cx="0" cy="0"/>
        </a:xfrm>
      </p:grpSpPr>
      <p:grpSp>
        <p:nvGrpSpPr>
          <p:cNvPr id="303" name="Google Shape;303;p18"/>
          <p:cNvGrpSpPr/>
          <p:nvPr/>
        </p:nvGrpSpPr>
        <p:grpSpPr>
          <a:xfrm rot="-5400000">
            <a:off x="4015121" y="406087"/>
            <a:ext cx="1435816" cy="9631731"/>
            <a:chOff x="0" y="-38100"/>
            <a:chExt cx="660400" cy="4430089"/>
          </a:xfrm>
        </p:grpSpPr>
        <p:sp>
          <p:nvSpPr>
            <p:cNvPr id="304" name="Google Shape;304;p18"/>
            <p:cNvSpPr/>
            <p:nvPr/>
          </p:nvSpPr>
          <p:spPr>
            <a:xfrm>
              <a:off x="0" y="0"/>
              <a:ext cx="660400" cy="4391989"/>
            </a:xfrm>
            <a:custGeom>
              <a:rect b="b" l="l" r="r" t="t"/>
              <a:pathLst>
                <a:path extrusionOk="0" h="4391989" w="660400">
                  <a:moveTo>
                    <a:pt x="220252" y="4372920"/>
                  </a:moveTo>
                  <a:cubicBezTo>
                    <a:pt x="254109" y="4384434"/>
                    <a:pt x="292600" y="4391989"/>
                    <a:pt x="330378" y="4391989"/>
                  </a:cubicBezTo>
                  <a:cubicBezTo>
                    <a:pt x="368157" y="4391989"/>
                    <a:pt x="404509" y="4385512"/>
                    <a:pt x="438009" y="4373998"/>
                  </a:cubicBezTo>
                  <a:cubicBezTo>
                    <a:pt x="438723" y="4373639"/>
                    <a:pt x="439435" y="4373639"/>
                    <a:pt x="440148" y="4373279"/>
                  </a:cubicBezTo>
                  <a:cubicBezTo>
                    <a:pt x="565955" y="4327224"/>
                    <a:pt x="658618" y="4205610"/>
                    <a:pt x="660400" y="3983983"/>
                  </a:cubicBezTo>
                  <a:lnTo>
                    <a:pt x="660400" y="0"/>
                  </a:lnTo>
                  <a:lnTo>
                    <a:pt x="0" y="0"/>
                  </a:lnTo>
                  <a:lnTo>
                    <a:pt x="0" y="3981026"/>
                  </a:lnTo>
                  <a:cubicBezTo>
                    <a:pt x="1782" y="4206329"/>
                    <a:pt x="93019" y="4327944"/>
                    <a:pt x="220252" y="4372920"/>
                  </a:cubicBezTo>
                  <a:close/>
                </a:path>
              </a:pathLst>
            </a:custGeom>
            <a:solidFill>
              <a:srgbClr val="F0FD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txBox="1"/>
            <p:nvPr/>
          </p:nvSpPr>
          <p:spPr>
            <a:xfrm>
              <a:off x="0" y="-38100"/>
              <a:ext cx="660400" cy="430308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8"/>
          <p:cNvGrpSpPr/>
          <p:nvPr/>
        </p:nvGrpSpPr>
        <p:grpSpPr>
          <a:xfrm rot="-5400000">
            <a:off x="2145799" y="5593849"/>
            <a:ext cx="1435816" cy="5893086"/>
            <a:chOff x="0" y="-38100"/>
            <a:chExt cx="660400" cy="2710509"/>
          </a:xfrm>
        </p:grpSpPr>
        <p:sp>
          <p:nvSpPr>
            <p:cNvPr id="307" name="Google Shape;307;p18"/>
            <p:cNvSpPr/>
            <p:nvPr/>
          </p:nvSpPr>
          <p:spPr>
            <a:xfrm>
              <a:off x="0" y="0"/>
              <a:ext cx="660400" cy="2672409"/>
            </a:xfrm>
            <a:custGeom>
              <a:rect b="b" l="l" r="r" t="t"/>
              <a:pathLst>
                <a:path extrusionOk="0" h="2672409" w="660400">
                  <a:moveTo>
                    <a:pt x="220252" y="2653340"/>
                  </a:moveTo>
                  <a:cubicBezTo>
                    <a:pt x="254109" y="2664854"/>
                    <a:pt x="292600" y="2672409"/>
                    <a:pt x="330378" y="2672409"/>
                  </a:cubicBezTo>
                  <a:cubicBezTo>
                    <a:pt x="368157" y="2672409"/>
                    <a:pt x="404509" y="2665932"/>
                    <a:pt x="438009" y="2654418"/>
                  </a:cubicBezTo>
                  <a:cubicBezTo>
                    <a:pt x="438723" y="2654059"/>
                    <a:pt x="439435" y="2654059"/>
                    <a:pt x="440148" y="2653699"/>
                  </a:cubicBezTo>
                  <a:cubicBezTo>
                    <a:pt x="565955" y="2607644"/>
                    <a:pt x="658618" y="2486030"/>
                    <a:pt x="660400" y="2302600"/>
                  </a:cubicBezTo>
                  <a:lnTo>
                    <a:pt x="660400" y="0"/>
                  </a:lnTo>
                  <a:lnTo>
                    <a:pt x="0" y="0"/>
                  </a:lnTo>
                  <a:lnTo>
                    <a:pt x="0" y="2300891"/>
                  </a:lnTo>
                  <a:cubicBezTo>
                    <a:pt x="1782" y="2486749"/>
                    <a:pt x="93019" y="2608364"/>
                    <a:pt x="220252" y="2653340"/>
                  </a:cubicBezTo>
                  <a:close/>
                </a:path>
              </a:pathLst>
            </a:custGeom>
            <a:solidFill>
              <a:srgbClr val="00FF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txBox="1"/>
            <p:nvPr/>
          </p:nvSpPr>
          <p:spPr>
            <a:xfrm>
              <a:off x="0" y="-38100"/>
              <a:ext cx="660400" cy="258350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8"/>
          <p:cNvGrpSpPr/>
          <p:nvPr/>
        </p:nvGrpSpPr>
        <p:grpSpPr>
          <a:xfrm rot="-5400000">
            <a:off x="3155895" y="2925197"/>
            <a:ext cx="1435816" cy="7913278"/>
            <a:chOff x="0" y="-38100"/>
            <a:chExt cx="660400" cy="3639691"/>
          </a:xfrm>
        </p:grpSpPr>
        <p:sp>
          <p:nvSpPr>
            <p:cNvPr id="310" name="Google Shape;310;p18"/>
            <p:cNvSpPr/>
            <p:nvPr/>
          </p:nvSpPr>
          <p:spPr>
            <a:xfrm>
              <a:off x="0" y="0"/>
              <a:ext cx="660400" cy="3601591"/>
            </a:xfrm>
            <a:custGeom>
              <a:rect b="b" l="l" r="r" t="t"/>
              <a:pathLst>
                <a:path extrusionOk="0" h="3601591" w="660400">
                  <a:moveTo>
                    <a:pt x="220252" y="3582522"/>
                  </a:moveTo>
                  <a:cubicBezTo>
                    <a:pt x="254109" y="3594036"/>
                    <a:pt x="292600" y="3601591"/>
                    <a:pt x="330378" y="3601591"/>
                  </a:cubicBezTo>
                  <a:cubicBezTo>
                    <a:pt x="368157" y="3601591"/>
                    <a:pt x="404509" y="3595114"/>
                    <a:pt x="438009" y="3583600"/>
                  </a:cubicBezTo>
                  <a:cubicBezTo>
                    <a:pt x="438723" y="3583241"/>
                    <a:pt x="439435" y="3583241"/>
                    <a:pt x="440148" y="3582881"/>
                  </a:cubicBezTo>
                  <a:cubicBezTo>
                    <a:pt x="565955" y="3536826"/>
                    <a:pt x="658618" y="3415212"/>
                    <a:pt x="660400" y="3211142"/>
                  </a:cubicBezTo>
                  <a:lnTo>
                    <a:pt x="660400" y="0"/>
                  </a:lnTo>
                  <a:lnTo>
                    <a:pt x="0" y="0"/>
                  </a:lnTo>
                  <a:lnTo>
                    <a:pt x="0" y="3208759"/>
                  </a:lnTo>
                  <a:cubicBezTo>
                    <a:pt x="1782" y="3415931"/>
                    <a:pt x="93019" y="3537546"/>
                    <a:pt x="220252" y="3582522"/>
                  </a:cubicBezTo>
                  <a:close/>
                </a:path>
              </a:pathLst>
            </a:custGeom>
            <a:solidFill>
              <a:srgbClr val="FFA9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
            <p:cNvSpPr txBox="1"/>
            <p:nvPr/>
          </p:nvSpPr>
          <p:spPr>
            <a:xfrm>
              <a:off x="0" y="-38100"/>
              <a:ext cx="660400" cy="35126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8"/>
          <p:cNvGrpSpPr/>
          <p:nvPr/>
        </p:nvGrpSpPr>
        <p:grpSpPr>
          <a:xfrm rot="-5400000">
            <a:off x="4758683" y="-1996030"/>
            <a:ext cx="1435816" cy="11118854"/>
            <a:chOff x="0" y="-38100"/>
            <a:chExt cx="660400" cy="5114087"/>
          </a:xfrm>
        </p:grpSpPr>
        <p:sp>
          <p:nvSpPr>
            <p:cNvPr id="313" name="Google Shape;313;p18"/>
            <p:cNvSpPr/>
            <p:nvPr/>
          </p:nvSpPr>
          <p:spPr>
            <a:xfrm>
              <a:off x="0" y="0"/>
              <a:ext cx="660400" cy="5075987"/>
            </a:xfrm>
            <a:custGeom>
              <a:rect b="b" l="l" r="r" t="t"/>
              <a:pathLst>
                <a:path extrusionOk="0" h="5075987" w="660400">
                  <a:moveTo>
                    <a:pt x="220252" y="5056918"/>
                  </a:moveTo>
                  <a:cubicBezTo>
                    <a:pt x="254109" y="5068432"/>
                    <a:pt x="292600" y="5075987"/>
                    <a:pt x="330378" y="5075987"/>
                  </a:cubicBezTo>
                  <a:cubicBezTo>
                    <a:pt x="368157" y="5075987"/>
                    <a:pt x="404509" y="5069510"/>
                    <a:pt x="438009" y="5057997"/>
                  </a:cubicBezTo>
                  <a:cubicBezTo>
                    <a:pt x="438723" y="5057637"/>
                    <a:pt x="439435" y="5057637"/>
                    <a:pt x="440148" y="5057278"/>
                  </a:cubicBezTo>
                  <a:cubicBezTo>
                    <a:pt x="565955" y="5011222"/>
                    <a:pt x="658618" y="4889609"/>
                    <a:pt x="660400" y="4652788"/>
                  </a:cubicBezTo>
                  <a:lnTo>
                    <a:pt x="660400" y="0"/>
                  </a:lnTo>
                  <a:lnTo>
                    <a:pt x="0" y="0"/>
                  </a:lnTo>
                  <a:lnTo>
                    <a:pt x="0" y="4649335"/>
                  </a:lnTo>
                  <a:cubicBezTo>
                    <a:pt x="1782" y="4890327"/>
                    <a:pt x="93019" y="5011943"/>
                    <a:pt x="220252" y="5056918"/>
                  </a:cubicBezTo>
                  <a:close/>
                </a:path>
              </a:pathLst>
            </a:custGeom>
            <a:solidFill>
              <a:srgbClr val="19D5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txBox="1"/>
            <p:nvPr/>
          </p:nvSpPr>
          <p:spPr>
            <a:xfrm>
              <a:off x="0" y="-38100"/>
              <a:ext cx="660400" cy="498708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18"/>
          <p:cNvSpPr txBox="1"/>
          <p:nvPr/>
        </p:nvSpPr>
        <p:spPr>
          <a:xfrm>
            <a:off x="11607518" y="3526249"/>
            <a:ext cx="4968395" cy="574675"/>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316" name="Google Shape;316;p18"/>
          <p:cNvSpPr txBox="1"/>
          <p:nvPr/>
        </p:nvSpPr>
        <p:spPr>
          <a:xfrm>
            <a:off x="11607518" y="3035394"/>
            <a:ext cx="4968395" cy="44767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#1 Goal</a:t>
            </a:r>
            <a:endParaRPr/>
          </a:p>
        </p:txBody>
      </p:sp>
      <p:sp>
        <p:nvSpPr>
          <p:cNvPr id="317" name="Google Shape;317;p18"/>
          <p:cNvSpPr txBox="1"/>
          <p:nvPr/>
        </p:nvSpPr>
        <p:spPr>
          <a:xfrm>
            <a:off x="10120395" y="5184805"/>
            <a:ext cx="4968395" cy="574675"/>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318" name="Google Shape;318;p18"/>
          <p:cNvSpPr txBox="1"/>
          <p:nvPr/>
        </p:nvSpPr>
        <p:spPr>
          <a:xfrm>
            <a:off x="10120395" y="4693950"/>
            <a:ext cx="4968395" cy="44767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#2 Goal</a:t>
            </a:r>
            <a:endParaRPr/>
          </a:p>
        </p:txBody>
      </p:sp>
      <p:sp>
        <p:nvSpPr>
          <p:cNvPr id="319" name="Google Shape;319;p18"/>
          <p:cNvSpPr txBox="1"/>
          <p:nvPr/>
        </p:nvSpPr>
        <p:spPr>
          <a:xfrm>
            <a:off x="8401942" y="6844688"/>
            <a:ext cx="4968395" cy="574675"/>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320" name="Google Shape;320;p18"/>
          <p:cNvSpPr txBox="1"/>
          <p:nvPr/>
        </p:nvSpPr>
        <p:spPr>
          <a:xfrm>
            <a:off x="8401942" y="6353833"/>
            <a:ext cx="4968395" cy="44767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#3 Goal</a:t>
            </a:r>
            <a:endParaRPr/>
          </a:p>
        </p:txBody>
      </p:sp>
      <p:sp>
        <p:nvSpPr>
          <p:cNvPr id="321" name="Google Shape;321;p18"/>
          <p:cNvSpPr txBox="1"/>
          <p:nvPr/>
        </p:nvSpPr>
        <p:spPr>
          <a:xfrm>
            <a:off x="6385405" y="8503244"/>
            <a:ext cx="4968395" cy="574675"/>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Lorem ipsum dolor sit amet, consectetur adipiscing elit, sed do eiusmod tempor.</a:t>
            </a:r>
            <a:endParaRPr/>
          </a:p>
        </p:txBody>
      </p:sp>
      <p:sp>
        <p:nvSpPr>
          <p:cNvPr id="322" name="Google Shape;322;p18"/>
          <p:cNvSpPr txBox="1"/>
          <p:nvPr/>
        </p:nvSpPr>
        <p:spPr>
          <a:xfrm>
            <a:off x="6385405" y="8012389"/>
            <a:ext cx="4968395" cy="44767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#4 Goal</a:t>
            </a:r>
            <a:endParaRPr/>
          </a:p>
        </p:txBody>
      </p:sp>
      <p:sp>
        <p:nvSpPr>
          <p:cNvPr id="323" name="Google Shape;323;p18"/>
          <p:cNvSpPr/>
          <p:nvPr/>
        </p:nvSpPr>
        <p:spPr>
          <a:xfrm>
            <a:off x="13628528" y="5593054"/>
            <a:ext cx="4659472" cy="4819620"/>
          </a:xfrm>
          <a:custGeom>
            <a:rect b="b" l="l" r="r" t="t"/>
            <a:pathLst>
              <a:path extrusionOk="0" h="4819620" w="4659472">
                <a:moveTo>
                  <a:pt x="0" y="0"/>
                </a:moveTo>
                <a:lnTo>
                  <a:pt x="4659472" y="0"/>
                </a:lnTo>
                <a:lnTo>
                  <a:pt x="4659472" y="4819620"/>
                </a:lnTo>
                <a:lnTo>
                  <a:pt x="0" y="4819620"/>
                </a:lnTo>
                <a:lnTo>
                  <a:pt x="0" y="0"/>
                </a:lnTo>
                <a:close/>
              </a:path>
            </a:pathLst>
          </a:custGeom>
          <a:blipFill rotWithShape="1">
            <a:blip r:embed="rId3">
              <a:alphaModFix/>
            </a:blip>
            <a:stretch>
              <a:fillRect b="-34547" l="0" r="-39171" t="0"/>
            </a:stretch>
          </a:blipFill>
          <a:ln>
            <a:noFill/>
          </a:ln>
        </p:spPr>
      </p:sp>
      <p:grpSp>
        <p:nvGrpSpPr>
          <p:cNvPr id="324" name="Google Shape;324;p18"/>
          <p:cNvGrpSpPr/>
          <p:nvPr/>
        </p:nvGrpSpPr>
        <p:grpSpPr>
          <a:xfrm>
            <a:off x="518361" y="525788"/>
            <a:ext cx="17251279" cy="0"/>
            <a:chOff x="0" y="63500"/>
            <a:chExt cx="23001705" cy="0"/>
          </a:xfrm>
        </p:grpSpPr>
        <p:cxnSp>
          <p:nvCxnSpPr>
            <p:cNvPr id="325" name="Google Shape;325;p18"/>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26" name="Google Shape;326;p18"/>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27" name="Google Shape;327;p18"/>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28" name="Google Shape;328;p18"/>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29" name="Google Shape;329;p18"/>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30" name="Google Shape;330;p18"/>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31" name="Google Shape;331;p18"/>
            <p:cNvCxnSpPr/>
            <p:nvPr/>
          </p:nvCxnSpPr>
          <p:spPr>
            <a:xfrm>
              <a:off x="9924247"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32" name="Google Shape;332;p18"/>
            <p:cNvCxnSpPr/>
            <p:nvPr/>
          </p:nvCxnSpPr>
          <p:spPr>
            <a:xfrm>
              <a:off x="11578289"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33" name="Google Shape;333;p18"/>
            <p:cNvCxnSpPr/>
            <p:nvPr/>
          </p:nvCxnSpPr>
          <p:spPr>
            <a:xfrm>
              <a:off x="1323233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34" name="Google Shape;334;p18"/>
            <p:cNvCxnSpPr/>
            <p:nvPr/>
          </p:nvCxnSpPr>
          <p:spPr>
            <a:xfrm>
              <a:off x="14886371"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35" name="Google Shape;335;p18"/>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36" name="Google Shape;336;p18"/>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37" name="Google Shape;337;p18"/>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38" name="Google Shape;338;p18"/>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
        <p:nvSpPr>
          <p:cNvPr id="339" name="Google Shape;339;p18"/>
          <p:cNvSpPr txBox="1"/>
          <p:nvPr/>
        </p:nvSpPr>
        <p:spPr>
          <a:xfrm>
            <a:off x="1028700" y="1232665"/>
            <a:ext cx="16230600" cy="10773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999" u="none" cap="none" strike="noStrike">
                <a:solidFill>
                  <a:srgbClr val="FFFFFF"/>
                </a:solidFill>
                <a:latin typeface="Inter"/>
                <a:ea typeface="Inter"/>
                <a:cs typeface="Inter"/>
                <a:sym typeface="Inter"/>
              </a:rPr>
              <a:t>Your Top </a:t>
            </a:r>
            <a:r>
              <a:rPr b="1" lang="en-US" sz="6999">
                <a:solidFill>
                  <a:srgbClr val="FFFFFF"/>
                </a:solidFill>
                <a:latin typeface="Inter"/>
                <a:ea typeface="Inter"/>
                <a:cs typeface="Inter"/>
                <a:sym typeface="Inter"/>
              </a:rPr>
              <a:t>Goals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3" name="Shape 343"/>
        <p:cNvGrpSpPr/>
        <p:nvPr/>
      </p:nvGrpSpPr>
      <p:grpSpPr>
        <a:xfrm>
          <a:off x="0" y="0"/>
          <a:ext cx="0" cy="0"/>
          <a:chOff x="0" y="0"/>
          <a:chExt cx="0" cy="0"/>
        </a:xfrm>
      </p:grpSpPr>
      <p:sp>
        <p:nvSpPr>
          <p:cNvPr id="344" name="Google Shape;344;p19"/>
          <p:cNvSpPr/>
          <p:nvPr/>
        </p:nvSpPr>
        <p:spPr>
          <a:xfrm>
            <a:off x="4557337" y="-6855"/>
            <a:ext cx="13730663" cy="10293855"/>
          </a:xfrm>
          <a:custGeom>
            <a:rect b="b" l="l" r="r" t="t"/>
            <a:pathLst>
              <a:path extrusionOk="0" h="10293855" w="13730663">
                <a:moveTo>
                  <a:pt x="0" y="0"/>
                </a:moveTo>
                <a:lnTo>
                  <a:pt x="13730663" y="0"/>
                </a:lnTo>
                <a:lnTo>
                  <a:pt x="13730663" y="10293855"/>
                </a:lnTo>
                <a:lnTo>
                  <a:pt x="0" y="10293855"/>
                </a:lnTo>
                <a:lnTo>
                  <a:pt x="0" y="0"/>
                </a:lnTo>
                <a:close/>
              </a:path>
            </a:pathLst>
          </a:custGeom>
          <a:blipFill rotWithShape="1">
            <a:blip r:embed="rId3">
              <a:alphaModFix/>
            </a:blip>
            <a:stretch>
              <a:fillRect b="0" l="0" r="0" t="-33720"/>
            </a:stretch>
          </a:blipFill>
          <a:ln>
            <a:noFill/>
          </a:ln>
        </p:spPr>
      </p:sp>
      <p:sp>
        <p:nvSpPr>
          <p:cNvPr id="345" name="Google Shape;345;p19"/>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4">
              <a:alphaModFix/>
            </a:blip>
            <a:stretch>
              <a:fillRect b="0" l="-18517" r="0" t="0"/>
            </a:stretch>
          </a:blipFill>
          <a:ln>
            <a:noFill/>
          </a:ln>
        </p:spPr>
      </p:sp>
      <p:sp>
        <p:nvSpPr>
          <p:cNvPr id="346" name="Google Shape;346;p19"/>
          <p:cNvSpPr/>
          <p:nvPr/>
        </p:nvSpPr>
        <p:spPr>
          <a:xfrm>
            <a:off x="518361" y="1825905"/>
            <a:ext cx="5748829" cy="7432395"/>
          </a:xfrm>
          <a:custGeom>
            <a:rect b="b" l="l" r="r" t="t"/>
            <a:pathLst>
              <a:path extrusionOk="0" h="1151472" w="890644">
                <a:moveTo>
                  <a:pt x="74068" y="0"/>
                </a:moveTo>
                <a:lnTo>
                  <a:pt x="816576" y="0"/>
                </a:lnTo>
                <a:cubicBezTo>
                  <a:pt x="836220" y="0"/>
                  <a:pt x="855060" y="7804"/>
                  <a:pt x="868950" y="21694"/>
                </a:cubicBezTo>
                <a:cubicBezTo>
                  <a:pt x="882840" y="35585"/>
                  <a:pt x="890644" y="54424"/>
                  <a:pt x="890644" y="74068"/>
                </a:cubicBezTo>
                <a:lnTo>
                  <a:pt x="890644" y="1077404"/>
                </a:lnTo>
                <a:cubicBezTo>
                  <a:pt x="890644" y="1118311"/>
                  <a:pt x="857483" y="1151472"/>
                  <a:pt x="816576" y="1151472"/>
                </a:cubicBezTo>
                <a:lnTo>
                  <a:pt x="74068" y="1151472"/>
                </a:lnTo>
                <a:cubicBezTo>
                  <a:pt x="33161" y="1151472"/>
                  <a:pt x="0" y="1118311"/>
                  <a:pt x="0" y="1077404"/>
                </a:cubicBezTo>
                <a:lnTo>
                  <a:pt x="0" y="74068"/>
                </a:lnTo>
                <a:cubicBezTo>
                  <a:pt x="0" y="33161"/>
                  <a:pt x="33161" y="0"/>
                  <a:pt x="74068" y="0"/>
                </a:cubicBezTo>
                <a:close/>
              </a:path>
            </a:pathLst>
          </a:custGeom>
          <a:blipFill rotWithShape="1">
            <a:blip r:embed="rId5">
              <a:alphaModFix/>
            </a:blip>
            <a:stretch>
              <a:fillRect b="-8010" l="0" r="0" t="-801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6639468" y="1825905"/>
            <a:ext cx="4335188" cy="3519830"/>
          </a:xfrm>
          <a:custGeom>
            <a:rect b="b" l="l" r="r" t="t"/>
            <a:pathLst>
              <a:path extrusionOk="0" h="545314" w="671634">
                <a:moveTo>
                  <a:pt x="98221" y="0"/>
                </a:moveTo>
                <a:lnTo>
                  <a:pt x="573413" y="0"/>
                </a:lnTo>
                <a:cubicBezTo>
                  <a:pt x="599463" y="0"/>
                  <a:pt x="624446" y="10348"/>
                  <a:pt x="642866" y="28768"/>
                </a:cubicBezTo>
                <a:cubicBezTo>
                  <a:pt x="661286" y="47188"/>
                  <a:pt x="671634" y="72171"/>
                  <a:pt x="671634" y="98221"/>
                </a:cubicBezTo>
                <a:lnTo>
                  <a:pt x="671634" y="447093"/>
                </a:lnTo>
                <a:cubicBezTo>
                  <a:pt x="671634" y="473143"/>
                  <a:pt x="661286" y="498126"/>
                  <a:pt x="642866" y="516546"/>
                </a:cubicBezTo>
                <a:cubicBezTo>
                  <a:pt x="624446" y="534966"/>
                  <a:pt x="599463" y="545314"/>
                  <a:pt x="573413" y="545314"/>
                </a:cubicBezTo>
                <a:lnTo>
                  <a:pt x="98221" y="545314"/>
                </a:lnTo>
                <a:cubicBezTo>
                  <a:pt x="72171" y="545314"/>
                  <a:pt x="47188" y="534966"/>
                  <a:pt x="28768" y="516546"/>
                </a:cubicBezTo>
                <a:cubicBezTo>
                  <a:pt x="10348" y="498126"/>
                  <a:pt x="0" y="473143"/>
                  <a:pt x="0" y="447093"/>
                </a:cubicBezTo>
                <a:lnTo>
                  <a:pt x="0" y="98221"/>
                </a:lnTo>
                <a:cubicBezTo>
                  <a:pt x="0" y="72171"/>
                  <a:pt x="10348" y="47188"/>
                  <a:pt x="28768" y="28768"/>
                </a:cubicBezTo>
                <a:cubicBezTo>
                  <a:pt x="47188" y="10348"/>
                  <a:pt x="72171" y="0"/>
                  <a:pt x="98221" y="0"/>
                </a:cubicBezTo>
                <a:close/>
              </a:path>
            </a:pathLst>
          </a:custGeom>
          <a:blipFill rotWithShape="1">
            <a:blip r:embed="rId6">
              <a:alphaModFix/>
            </a:blip>
            <a:stretch>
              <a:fillRect b="-42199" l="0" r="0" t="-421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1346131" y="1825905"/>
            <a:ext cx="6423508" cy="3519830"/>
          </a:xfrm>
          <a:custGeom>
            <a:rect b="b" l="l" r="r" t="t"/>
            <a:pathLst>
              <a:path extrusionOk="0" h="545314" w="995170">
                <a:moveTo>
                  <a:pt x="66289" y="0"/>
                </a:moveTo>
                <a:lnTo>
                  <a:pt x="928881" y="0"/>
                </a:lnTo>
                <a:cubicBezTo>
                  <a:pt x="946462" y="0"/>
                  <a:pt x="963323" y="6984"/>
                  <a:pt x="975754" y="19415"/>
                </a:cubicBezTo>
                <a:cubicBezTo>
                  <a:pt x="988186" y="31847"/>
                  <a:pt x="995170" y="48708"/>
                  <a:pt x="995170" y="66289"/>
                </a:cubicBezTo>
                <a:lnTo>
                  <a:pt x="995170" y="479025"/>
                </a:lnTo>
                <a:cubicBezTo>
                  <a:pt x="995170" y="515635"/>
                  <a:pt x="965491" y="545314"/>
                  <a:pt x="928881" y="545314"/>
                </a:cubicBezTo>
                <a:lnTo>
                  <a:pt x="66289" y="545314"/>
                </a:lnTo>
                <a:cubicBezTo>
                  <a:pt x="29678" y="545314"/>
                  <a:pt x="0" y="515635"/>
                  <a:pt x="0" y="479025"/>
                </a:cubicBezTo>
                <a:lnTo>
                  <a:pt x="0" y="66289"/>
                </a:lnTo>
                <a:cubicBezTo>
                  <a:pt x="0" y="29678"/>
                  <a:pt x="29678" y="0"/>
                  <a:pt x="66289" y="0"/>
                </a:cubicBezTo>
                <a:close/>
              </a:path>
            </a:pathLst>
          </a:custGeom>
          <a:blipFill rotWithShape="1">
            <a:blip r:embed="rId7">
              <a:alphaModFix/>
            </a:blip>
            <a:stretch>
              <a:fillRect b="-10830" l="0" r="0" t="-1083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6639468" y="5738470"/>
            <a:ext cx="6423508" cy="3519830"/>
          </a:xfrm>
          <a:custGeom>
            <a:rect b="b" l="l" r="r" t="t"/>
            <a:pathLst>
              <a:path extrusionOk="0" h="545314" w="995170">
                <a:moveTo>
                  <a:pt x="66289" y="0"/>
                </a:moveTo>
                <a:lnTo>
                  <a:pt x="928881" y="0"/>
                </a:lnTo>
                <a:cubicBezTo>
                  <a:pt x="946462" y="0"/>
                  <a:pt x="963323" y="6984"/>
                  <a:pt x="975754" y="19415"/>
                </a:cubicBezTo>
                <a:cubicBezTo>
                  <a:pt x="988186" y="31847"/>
                  <a:pt x="995170" y="48708"/>
                  <a:pt x="995170" y="66289"/>
                </a:cubicBezTo>
                <a:lnTo>
                  <a:pt x="995170" y="479025"/>
                </a:lnTo>
                <a:cubicBezTo>
                  <a:pt x="995170" y="515635"/>
                  <a:pt x="965491" y="545314"/>
                  <a:pt x="928881" y="545314"/>
                </a:cubicBezTo>
                <a:lnTo>
                  <a:pt x="66289" y="545314"/>
                </a:lnTo>
                <a:cubicBezTo>
                  <a:pt x="29678" y="545314"/>
                  <a:pt x="0" y="515635"/>
                  <a:pt x="0" y="479025"/>
                </a:cubicBezTo>
                <a:lnTo>
                  <a:pt x="0" y="66289"/>
                </a:lnTo>
                <a:cubicBezTo>
                  <a:pt x="0" y="29678"/>
                  <a:pt x="29678" y="0"/>
                  <a:pt x="66289" y="0"/>
                </a:cubicBezTo>
                <a:close/>
              </a:path>
            </a:pathLst>
          </a:custGeom>
          <a:blipFill rotWithShape="1">
            <a:blip r:embed="rId8">
              <a:alphaModFix/>
            </a:blip>
            <a:stretch>
              <a:fillRect b="-10830" l="0" r="0" t="-1083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13434451" y="5738470"/>
            <a:ext cx="4335188" cy="3519830"/>
          </a:xfrm>
          <a:custGeom>
            <a:rect b="b" l="l" r="r" t="t"/>
            <a:pathLst>
              <a:path extrusionOk="0" h="545314" w="671634">
                <a:moveTo>
                  <a:pt x="98221" y="0"/>
                </a:moveTo>
                <a:lnTo>
                  <a:pt x="573413" y="0"/>
                </a:lnTo>
                <a:cubicBezTo>
                  <a:pt x="599463" y="0"/>
                  <a:pt x="624446" y="10348"/>
                  <a:pt x="642866" y="28768"/>
                </a:cubicBezTo>
                <a:cubicBezTo>
                  <a:pt x="661286" y="47188"/>
                  <a:pt x="671634" y="72171"/>
                  <a:pt x="671634" y="98221"/>
                </a:cubicBezTo>
                <a:lnTo>
                  <a:pt x="671634" y="447093"/>
                </a:lnTo>
                <a:cubicBezTo>
                  <a:pt x="671634" y="473143"/>
                  <a:pt x="661286" y="498126"/>
                  <a:pt x="642866" y="516546"/>
                </a:cubicBezTo>
                <a:cubicBezTo>
                  <a:pt x="624446" y="534966"/>
                  <a:pt x="599463" y="545314"/>
                  <a:pt x="573413" y="545314"/>
                </a:cubicBezTo>
                <a:lnTo>
                  <a:pt x="98221" y="545314"/>
                </a:lnTo>
                <a:cubicBezTo>
                  <a:pt x="72171" y="545314"/>
                  <a:pt x="47188" y="534966"/>
                  <a:pt x="28768" y="516546"/>
                </a:cubicBezTo>
                <a:cubicBezTo>
                  <a:pt x="10348" y="498126"/>
                  <a:pt x="0" y="473143"/>
                  <a:pt x="0" y="447093"/>
                </a:cubicBezTo>
                <a:lnTo>
                  <a:pt x="0" y="98221"/>
                </a:lnTo>
                <a:cubicBezTo>
                  <a:pt x="0" y="72171"/>
                  <a:pt x="10348" y="47188"/>
                  <a:pt x="28768" y="28768"/>
                </a:cubicBezTo>
                <a:cubicBezTo>
                  <a:pt x="47188" y="10348"/>
                  <a:pt x="72171" y="0"/>
                  <a:pt x="98221" y="0"/>
                </a:cubicBezTo>
                <a:close/>
              </a:path>
            </a:pathLst>
          </a:custGeom>
          <a:blipFill rotWithShape="1">
            <a:blip r:embed="rId9">
              <a:alphaModFix/>
            </a:blip>
            <a:stretch>
              <a:fillRect b="-42367" l="0" r="0" t="-4236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1" name="Google Shape;351;p19"/>
          <p:cNvGrpSpPr/>
          <p:nvPr/>
        </p:nvGrpSpPr>
        <p:grpSpPr>
          <a:xfrm>
            <a:off x="518361" y="525788"/>
            <a:ext cx="17251279" cy="0"/>
            <a:chOff x="0" y="63500"/>
            <a:chExt cx="23001705" cy="0"/>
          </a:xfrm>
        </p:grpSpPr>
        <p:cxnSp>
          <p:nvCxnSpPr>
            <p:cNvPr id="352" name="Google Shape;352;p19"/>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53" name="Google Shape;353;p19"/>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54" name="Google Shape;354;p19"/>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55" name="Google Shape;355;p19"/>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56" name="Google Shape;356;p19"/>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57" name="Google Shape;357;p19"/>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58" name="Google Shape;358;p19"/>
            <p:cNvCxnSpPr/>
            <p:nvPr/>
          </p:nvCxnSpPr>
          <p:spPr>
            <a:xfrm>
              <a:off x="9924247"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59" name="Google Shape;359;p19"/>
            <p:cNvCxnSpPr/>
            <p:nvPr/>
          </p:nvCxnSpPr>
          <p:spPr>
            <a:xfrm>
              <a:off x="11578289"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60" name="Google Shape;360;p19"/>
            <p:cNvCxnSpPr/>
            <p:nvPr/>
          </p:nvCxnSpPr>
          <p:spPr>
            <a:xfrm>
              <a:off x="1323233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61" name="Google Shape;361;p19"/>
            <p:cNvCxnSpPr/>
            <p:nvPr/>
          </p:nvCxnSpPr>
          <p:spPr>
            <a:xfrm>
              <a:off x="1488637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62" name="Google Shape;362;p19"/>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63" name="Google Shape;363;p19"/>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64" name="Google Shape;364;p19"/>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65" name="Google Shape;365;p19"/>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A10E6"/>
            </a:gs>
            <a:gs pos="50000">
              <a:srgbClr val="1A0D7E"/>
            </a:gs>
            <a:gs pos="100000">
              <a:srgbClr val="000000"/>
            </a:gs>
          </a:gsLst>
          <a:lin ang="5400000" scaled="0"/>
        </a:gradFill>
      </p:bgPr>
    </p:bg>
    <p:spTree>
      <p:nvGrpSpPr>
        <p:cNvPr id="369" name="Shape 369"/>
        <p:cNvGrpSpPr/>
        <p:nvPr/>
      </p:nvGrpSpPr>
      <p:grpSpPr>
        <a:xfrm>
          <a:off x="0" y="0"/>
          <a:ext cx="0" cy="0"/>
          <a:chOff x="0" y="0"/>
          <a:chExt cx="0" cy="0"/>
        </a:xfrm>
      </p:grpSpPr>
      <p:sp>
        <p:nvSpPr>
          <p:cNvPr id="370" name="Google Shape;370;p20"/>
          <p:cNvSpPr/>
          <p:nvPr/>
        </p:nvSpPr>
        <p:spPr>
          <a:xfrm>
            <a:off x="6572250" y="0"/>
            <a:ext cx="5143500" cy="10287000"/>
          </a:xfrm>
          <a:custGeom>
            <a:rect b="b" l="l" r="r" t="t"/>
            <a:pathLst>
              <a:path extrusionOk="0" h="10287000" w="5143500">
                <a:moveTo>
                  <a:pt x="0" y="0"/>
                </a:moveTo>
                <a:lnTo>
                  <a:pt x="5143500" y="0"/>
                </a:lnTo>
                <a:lnTo>
                  <a:pt x="5143500" y="10287000"/>
                </a:lnTo>
                <a:lnTo>
                  <a:pt x="0" y="10287000"/>
                </a:lnTo>
                <a:lnTo>
                  <a:pt x="0" y="0"/>
                </a:lnTo>
                <a:close/>
              </a:path>
            </a:pathLst>
          </a:custGeom>
          <a:blipFill rotWithShape="1">
            <a:blip r:embed="rId3">
              <a:alphaModFix/>
            </a:blip>
            <a:stretch>
              <a:fillRect b="0" l="0" r="0" t="0"/>
            </a:stretch>
          </a:blipFill>
          <a:ln>
            <a:noFill/>
          </a:ln>
        </p:spPr>
      </p:sp>
      <p:sp>
        <p:nvSpPr>
          <p:cNvPr id="371" name="Google Shape;371;p20"/>
          <p:cNvSpPr txBox="1"/>
          <p:nvPr/>
        </p:nvSpPr>
        <p:spPr>
          <a:xfrm>
            <a:off x="1028700" y="1908608"/>
            <a:ext cx="16230600" cy="1662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0803" u="none" cap="none" strike="noStrike">
                <a:solidFill>
                  <a:srgbClr val="FFFFFF"/>
                </a:solidFill>
                <a:latin typeface="Inter"/>
                <a:ea typeface="Inter"/>
                <a:cs typeface="Inter"/>
                <a:sym typeface="Inter"/>
              </a:rPr>
              <a:t>Lesson              </a:t>
            </a:r>
            <a:r>
              <a:rPr b="1" lang="en-US" sz="10803">
                <a:solidFill>
                  <a:srgbClr val="FFFFFF"/>
                </a:solidFill>
                <a:latin typeface="Inter"/>
                <a:ea typeface="Inter"/>
                <a:cs typeface="Inter"/>
                <a:sym typeface="Inter"/>
              </a:rPr>
              <a:t>   </a:t>
            </a:r>
            <a:r>
              <a:rPr b="1" i="0" lang="en-US" sz="10803" u="none" cap="none" strike="noStrike">
                <a:solidFill>
                  <a:srgbClr val="FFFFFF"/>
                </a:solidFill>
                <a:latin typeface="Inter"/>
                <a:ea typeface="Inter"/>
                <a:cs typeface="Inter"/>
                <a:sym typeface="Inter"/>
              </a:rPr>
              <a:t>Learned</a:t>
            </a:r>
            <a:endParaRPr/>
          </a:p>
        </p:txBody>
      </p:sp>
      <p:sp>
        <p:nvSpPr>
          <p:cNvPr id="372" name="Google Shape;372;p20"/>
          <p:cNvSpPr txBox="1"/>
          <p:nvPr/>
        </p:nvSpPr>
        <p:spPr>
          <a:xfrm>
            <a:off x="1028700" y="3871595"/>
            <a:ext cx="5282400" cy="5661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0" i="0" sz="2299" u="none" cap="none" strike="noStrike">
              <a:solidFill>
                <a:srgbClr val="FFFFFF"/>
              </a:solidFill>
              <a:latin typeface="Inter"/>
              <a:ea typeface="Inter"/>
              <a:cs typeface="Inter"/>
              <a:sym typeface="Inter"/>
            </a:endParaRPr>
          </a:p>
          <a:p>
            <a:pPr indent="0" lvl="0" marL="0" marR="0" rtl="0" algn="just">
              <a:lnSpc>
                <a:spcPct val="100000"/>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a:t>
            </a:r>
            <a:endParaRPr/>
          </a:p>
        </p:txBody>
      </p:sp>
      <p:sp>
        <p:nvSpPr>
          <p:cNvPr id="373" name="Google Shape;373;p20"/>
          <p:cNvSpPr txBox="1"/>
          <p:nvPr/>
        </p:nvSpPr>
        <p:spPr>
          <a:xfrm>
            <a:off x="11976776" y="3871595"/>
            <a:ext cx="5282400" cy="5661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0" i="0" sz="2299" u="none" cap="none" strike="noStrike">
              <a:solidFill>
                <a:srgbClr val="FFFFFF"/>
              </a:solidFill>
              <a:latin typeface="Inter"/>
              <a:ea typeface="Inter"/>
              <a:cs typeface="Inter"/>
              <a:sym typeface="Inter"/>
            </a:endParaRPr>
          </a:p>
          <a:p>
            <a:pPr indent="0" lvl="0" marL="0" marR="0" rtl="0" algn="just">
              <a:lnSpc>
                <a:spcPct val="100000"/>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a:t>
            </a:r>
            <a:endParaRPr/>
          </a:p>
        </p:txBody>
      </p:sp>
      <p:grpSp>
        <p:nvGrpSpPr>
          <p:cNvPr id="374" name="Google Shape;374;p20"/>
          <p:cNvGrpSpPr/>
          <p:nvPr/>
        </p:nvGrpSpPr>
        <p:grpSpPr>
          <a:xfrm>
            <a:off x="518361" y="525788"/>
            <a:ext cx="17251279" cy="0"/>
            <a:chOff x="0" y="63500"/>
            <a:chExt cx="23001705" cy="0"/>
          </a:xfrm>
        </p:grpSpPr>
        <p:cxnSp>
          <p:nvCxnSpPr>
            <p:cNvPr id="375" name="Google Shape;375;p20"/>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76" name="Google Shape;376;p20"/>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77" name="Google Shape;377;p20"/>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78" name="Google Shape;378;p20"/>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79" name="Google Shape;379;p20"/>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80" name="Google Shape;380;p20"/>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81" name="Google Shape;381;p20"/>
            <p:cNvCxnSpPr/>
            <p:nvPr/>
          </p:nvCxnSpPr>
          <p:spPr>
            <a:xfrm>
              <a:off x="9924247"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82" name="Google Shape;382;p20"/>
            <p:cNvCxnSpPr/>
            <p:nvPr/>
          </p:nvCxnSpPr>
          <p:spPr>
            <a:xfrm>
              <a:off x="11578289"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83" name="Google Shape;383;p20"/>
            <p:cNvCxnSpPr/>
            <p:nvPr/>
          </p:nvCxnSpPr>
          <p:spPr>
            <a:xfrm>
              <a:off x="1323233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84" name="Google Shape;384;p20"/>
            <p:cNvCxnSpPr/>
            <p:nvPr/>
          </p:nvCxnSpPr>
          <p:spPr>
            <a:xfrm>
              <a:off x="1488637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85" name="Google Shape;385;p20"/>
            <p:cNvCxnSpPr/>
            <p:nvPr/>
          </p:nvCxnSpPr>
          <p:spPr>
            <a:xfrm>
              <a:off x="1654041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86" name="Google Shape;386;p20"/>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87" name="Google Shape;387;p20"/>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388" name="Google Shape;388;p20"/>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2" name="Shape 392"/>
        <p:cNvGrpSpPr/>
        <p:nvPr/>
      </p:nvGrpSpPr>
      <p:grpSpPr>
        <a:xfrm>
          <a:off x="0" y="0"/>
          <a:ext cx="0" cy="0"/>
          <a:chOff x="0" y="0"/>
          <a:chExt cx="0" cy="0"/>
        </a:xfrm>
      </p:grpSpPr>
      <p:pic>
        <p:nvPicPr>
          <p:cNvPr id="393" name="Google Shape;393;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94" name="Google Shape;394;p21"/>
          <p:cNvSpPr txBox="1"/>
          <p:nvPr/>
        </p:nvSpPr>
        <p:spPr>
          <a:xfrm>
            <a:off x="3179549" y="3807050"/>
            <a:ext cx="119289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FFFFFF"/>
                </a:solidFill>
                <a:latin typeface="Inter"/>
                <a:ea typeface="Inter"/>
                <a:cs typeface="Inter"/>
                <a:sym typeface="Inter"/>
              </a:rPr>
              <a:t>That was fun.</a:t>
            </a:r>
            <a:endParaRPr/>
          </a:p>
        </p:txBody>
      </p:sp>
      <p:sp>
        <p:nvSpPr>
          <p:cNvPr id="395" name="Google Shape;395;p21"/>
          <p:cNvSpPr txBox="1"/>
          <p:nvPr/>
        </p:nvSpPr>
        <p:spPr>
          <a:xfrm>
            <a:off x="5529873" y="5839927"/>
            <a:ext cx="72282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FFFFFF"/>
                </a:solidFill>
                <a:latin typeface="Inter"/>
                <a:ea typeface="Inter"/>
                <a:cs typeface="Inter"/>
                <a:sym typeface="Inter"/>
              </a:rPr>
              <a:t>Same time next year?</a:t>
            </a:r>
            <a:endParaRPr/>
          </a:p>
        </p:txBody>
      </p:sp>
      <p:grpSp>
        <p:nvGrpSpPr>
          <p:cNvPr id="396" name="Google Shape;396;p21"/>
          <p:cNvGrpSpPr/>
          <p:nvPr/>
        </p:nvGrpSpPr>
        <p:grpSpPr>
          <a:xfrm>
            <a:off x="518361" y="525788"/>
            <a:ext cx="17251279" cy="0"/>
            <a:chOff x="0" y="63500"/>
            <a:chExt cx="23001705" cy="0"/>
          </a:xfrm>
        </p:grpSpPr>
        <p:cxnSp>
          <p:nvCxnSpPr>
            <p:cNvPr id="397" name="Google Shape;397;p21"/>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98" name="Google Shape;398;p21"/>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399" name="Google Shape;399;p21"/>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0" name="Google Shape;400;p21"/>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1" name="Google Shape;401;p21"/>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2" name="Google Shape;402;p21"/>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3" name="Google Shape;403;p21"/>
            <p:cNvCxnSpPr/>
            <p:nvPr/>
          </p:nvCxnSpPr>
          <p:spPr>
            <a:xfrm>
              <a:off x="9924247"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4" name="Google Shape;404;p21"/>
            <p:cNvCxnSpPr/>
            <p:nvPr/>
          </p:nvCxnSpPr>
          <p:spPr>
            <a:xfrm>
              <a:off x="11578289"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5" name="Google Shape;405;p21"/>
            <p:cNvCxnSpPr/>
            <p:nvPr/>
          </p:nvCxnSpPr>
          <p:spPr>
            <a:xfrm>
              <a:off x="1323233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6" name="Google Shape;406;p21"/>
            <p:cNvCxnSpPr/>
            <p:nvPr/>
          </p:nvCxnSpPr>
          <p:spPr>
            <a:xfrm>
              <a:off x="1488637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7" name="Google Shape;407;p21"/>
            <p:cNvCxnSpPr/>
            <p:nvPr/>
          </p:nvCxnSpPr>
          <p:spPr>
            <a:xfrm>
              <a:off x="1654041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8" name="Google Shape;408;p21"/>
            <p:cNvCxnSpPr/>
            <p:nvPr/>
          </p:nvCxnSpPr>
          <p:spPr>
            <a:xfrm>
              <a:off x="1819445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09" name="Google Shape;409;p21"/>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410" name="Google Shape;410;p21"/>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4" name="Shape 414"/>
        <p:cNvGrpSpPr/>
        <p:nvPr/>
      </p:nvGrpSpPr>
      <p:grpSpPr>
        <a:xfrm>
          <a:off x="0" y="0"/>
          <a:ext cx="0" cy="0"/>
          <a:chOff x="0" y="0"/>
          <a:chExt cx="0" cy="0"/>
        </a:xfrm>
      </p:grpSpPr>
      <p:pic>
        <p:nvPicPr>
          <p:cNvPr id="415" name="Google Shape;415;p2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16" name="Google Shape;416;p22"/>
          <p:cNvGrpSpPr/>
          <p:nvPr/>
        </p:nvGrpSpPr>
        <p:grpSpPr>
          <a:xfrm>
            <a:off x="1429906" y="2644813"/>
            <a:ext cx="4667847" cy="6842616"/>
            <a:chOff x="0" y="-19050"/>
            <a:chExt cx="1342589" cy="1968106"/>
          </a:xfrm>
        </p:grpSpPr>
        <p:sp>
          <p:nvSpPr>
            <p:cNvPr id="417" name="Google Shape;417;p22"/>
            <p:cNvSpPr/>
            <p:nvPr/>
          </p:nvSpPr>
          <p:spPr>
            <a:xfrm>
              <a:off x="0" y="0"/>
              <a:ext cx="1342589" cy="1949056"/>
            </a:xfrm>
            <a:custGeom>
              <a:rect b="b" l="l" r="r" t="t"/>
              <a:pathLst>
                <a:path extrusionOk="0" h="1949056" w="1342589">
                  <a:moveTo>
                    <a:pt x="39806" y="0"/>
                  </a:moveTo>
                  <a:lnTo>
                    <a:pt x="1302783" y="0"/>
                  </a:lnTo>
                  <a:cubicBezTo>
                    <a:pt x="1313340" y="0"/>
                    <a:pt x="1323465" y="4194"/>
                    <a:pt x="1330930" y="11659"/>
                  </a:cubicBezTo>
                  <a:cubicBezTo>
                    <a:pt x="1338395" y="19124"/>
                    <a:pt x="1342589" y="29248"/>
                    <a:pt x="1342589" y="39806"/>
                  </a:cubicBezTo>
                  <a:lnTo>
                    <a:pt x="1342589" y="1909251"/>
                  </a:lnTo>
                  <a:cubicBezTo>
                    <a:pt x="1342589" y="1919808"/>
                    <a:pt x="1338395" y="1929932"/>
                    <a:pt x="1330930" y="1937397"/>
                  </a:cubicBezTo>
                  <a:cubicBezTo>
                    <a:pt x="1323465" y="1944862"/>
                    <a:pt x="1313340" y="1949056"/>
                    <a:pt x="1302783" y="1949056"/>
                  </a:cubicBezTo>
                  <a:lnTo>
                    <a:pt x="39806" y="1949056"/>
                  </a:lnTo>
                  <a:cubicBezTo>
                    <a:pt x="29248" y="1949056"/>
                    <a:pt x="19124" y="1944862"/>
                    <a:pt x="11659" y="1937397"/>
                  </a:cubicBezTo>
                  <a:cubicBezTo>
                    <a:pt x="4194" y="1929932"/>
                    <a:pt x="0" y="1919808"/>
                    <a:pt x="0" y="1909251"/>
                  </a:cubicBezTo>
                  <a:lnTo>
                    <a:pt x="0" y="39806"/>
                  </a:lnTo>
                  <a:cubicBezTo>
                    <a:pt x="0" y="29248"/>
                    <a:pt x="4194" y="19124"/>
                    <a:pt x="11659" y="11659"/>
                  </a:cubicBezTo>
                  <a:cubicBezTo>
                    <a:pt x="19124" y="4194"/>
                    <a:pt x="29248" y="0"/>
                    <a:pt x="39806"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2"/>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22"/>
          <p:cNvGrpSpPr/>
          <p:nvPr/>
        </p:nvGrpSpPr>
        <p:grpSpPr>
          <a:xfrm>
            <a:off x="6315801" y="2644813"/>
            <a:ext cx="10542293" cy="6842616"/>
            <a:chOff x="0" y="-19050"/>
            <a:chExt cx="3032225" cy="1968106"/>
          </a:xfrm>
        </p:grpSpPr>
        <p:sp>
          <p:nvSpPr>
            <p:cNvPr id="420" name="Google Shape;420;p22"/>
            <p:cNvSpPr/>
            <p:nvPr/>
          </p:nvSpPr>
          <p:spPr>
            <a:xfrm>
              <a:off x="0" y="0"/>
              <a:ext cx="3032225" cy="1949056"/>
            </a:xfrm>
            <a:custGeom>
              <a:rect b="b" l="l" r="r" t="t"/>
              <a:pathLst>
                <a:path extrusionOk="0" h="1949056" w="3032225">
                  <a:moveTo>
                    <a:pt x="17625" y="0"/>
                  </a:moveTo>
                  <a:lnTo>
                    <a:pt x="3014600" y="0"/>
                  </a:lnTo>
                  <a:cubicBezTo>
                    <a:pt x="3019275" y="0"/>
                    <a:pt x="3023757" y="1857"/>
                    <a:pt x="3027063" y="5162"/>
                  </a:cubicBezTo>
                  <a:cubicBezTo>
                    <a:pt x="3030368" y="8467"/>
                    <a:pt x="3032225" y="12950"/>
                    <a:pt x="3032225" y="17625"/>
                  </a:cubicBezTo>
                  <a:lnTo>
                    <a:pt x="3032225" y="1931431"/>
                  </a:lnTo>
                  <a:cubicBezTo>
                    <a:pt x="3032225" y="1936106"/>
                    <a:pt x="3030368" y="1940589"/>
                    <a:pt x="3027063" y="1943894"/>
                  </a:cubicBezTo>
                  <a:cubicBezTo>
                    <a:pt x="3023757" y="1947199"/>
                    <a:pt x="3019275" y="1949056"/>
                    <a:pt x="3014600" y="1949056"/>
                  </a:cubicBezTo>
                  <a:lnTo>
                    <a:pt x="17625" y="1949056"/>
                  </a:lnTo>
                  <a:cubicBezTo>
                    <a:pt x="12950" y="1949056"/>
                    <a:pt x="8467" y="1947199"/>
                    <a:pt x="5162" y="1943894"/>
                  </a:cubicBezTo>
                  <a:cubicBezTo>
                    <a:pt x="1857" y="1940589"/>
                    <a:pt x="0" y="1936106"/>
                    <a:pt x="0" y="1931431"/>
                  </a:cubicBezTo>
                  <a:lnTo>
                    <a:pt x="0" y="17625"/>
                  </a:lnTo>
                  <a:cubicBezTo>
                    <a:pt x="0" y="12950"/>
                    <a:pt x="1857" y="8467"/>
                    <a:pt x="5162" y="5162"/>
                  </a:cubicBezTo>
                  <a:cubicBezTo>
                    <a:pt x="8467" y="1857"/>
                    <a:pt x="12950" y="0"/>
                    <a:pt x="1762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2"/>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22"/>
          <p:cNvGrpSpPr/>
          <p:nvPr/>
        </p:nvGrpSpPr>
        <p:grpSpPr>
          <a:xfrm>
            <a:off x="1763937" y="2901863"/>
            <a:ext cx="3999785" cy="658899"/>
            <a:chOff x="0" y="-19050"/>
            <a:chExt cx="1150437" cy="189516"/>
          </a:xfrm>
        </p:grpSpPr>
        <p:sp>
          <p:nvSpPr>
            <p:cNvPr id="423" name="Google Shape;423;p22"/>
            <p:cNvSpPr/>
            <p:nvPr/>
          </p:nvSpPr>
          <p:spPr>
            <a:xfrm>
              <a:off x="0" y="0"/>
              <a:ext cx="1150437" cy="170466"/>
            </a:xfrm>
            <a:custGeom>
              <a:rect b="b" l="l" r="r" t="t"/>
              <a:pathLst>
                <a:path extrusionOk="0" h="170466" w="1150437">
                  <a:moveTo>
                    <a:pt x="34841" y="0"/>
                  </a:moveTo>
                  <a:lnTo>
                    <a:pt x="1115597" y="0"/>
                  </a:lnTo>
                  <a:cubicBezTo>
                    <a:pt x="1134839" y="0"/>
                    <a:pt x="1150437" y="15599"/>
                    <a:pt x="1150437" y="34841"/>
                  </a:cubicBezTo>
                  <a:lnTo>
                    <a:pt x="1150437" y="135625"/>
                  </a:lnTo>
                  <a:cubicBezTo>
                    <a:pt x="1150437" y="154867"/>
                    <a:pt x="1134839" y="170466"/>
                    <a:pt x="1115597" y="170466"/>
                  </a:cubicBezTo>
                  <a:lnTo>
                    <a:pt x="34841" y="170466"/>
                  </a:lnTo>
                  <a:cubicBezTo>
                    <a:pt x="15599" y="170466"/>
                    <a:pt x="0" y="154867"/>
                    <a:pt x="0" y="135625"/>
                  </a:cubicBezTo>
                  <a:lnTo>
                    <a:pt x="0" y="34841"/>
                  </a:lnTo>
                  <a:cubicBezTo>
                    <a:pt x="0" y="15599"/>
                    <a:pt x="15599" y="0"/>
                    <a:pt x="34841"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2"/>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22"/>
          <p:cNvGrpSpPr/>
          <p:nvPr/>
        </p:nvGrpSpPr>
        <p:grpSpPr>
          <a:xfrm>
            <a:off x="9587055" y="2901863"/>
            <a:ext cx="3999785" cy="658899"/>
            <a:chOff x="0" y="-19050"/>
            <a:chExt cx="1150437" cy="189516"/>
          </a:xfrm>
        </p:grpSpPr>
        <p:sp>
          <p:nvSpPr>
            <p:cNvPr id="426" name="Google Shape;426;p22"/>
            <p:cNvSpPr/>
            <p:nvPr/>
          </p:nvSpPr>
          <p:spPr>
            <a:xfrm>
              <a:off x="0" y="0"/>
              <a:ext cx="1150437" cy="170466"/>
            </a:xfrm>
            <a:custGeom>
              <a:rect b="b" l="l" r="r" t="t"/>
              <a:pathLst>
                <a:path extrusionOk="0" h="170466" w="1150437">
                  <a:moveTo>
                    <a:pt x="34841" y="0"/>
                  </a:moveTo>
                  <a:lnTo>
                    <a:pt x="1115597" y="0"/>
                  </a:lnTo>
                  <a:cubicBezTo>
                    <a:pt x="1134839" y="0"/>
                    <a:pt x="1150437" y="15599"/>
                    <a:pt x="1150437" y="34841"/>
                  </a:cubicBezTo>
                  <a:lnTo>
                    <a:pt x="1150437" y="135625"/>
                  </a:lnTo>
                  <a:cubicBezTo>
                    <a:pt x="1150437" y="154867"/>
                    <a:pt x="1134839" y="170466"/>
                    <a:pt x="1115597" y="170466"/>
                  </a:cubicBezTo>
                  <a:lnTo>
                    <a:pt x="34841" y="170466"/>
                  </a:lnTo>
                  <a:cubicBezTo>
                    <a:pt x="15599" y="170466"/>
                    <a:pt x="0" y="154867"/>
                    <a:pt x="0" y="135625"/>
                  </a:cubicBezTo>
                  <a:lnTo>
                    <a:pt x="0" y="34841"/>
                  </a:lnTo>
                  <a:cubicBezTo>
                    <a:pt x="0" y="15599"/>
                    <a:pt x="15599" y="0"/>
                    <a:pt x="34841"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2"/>
          <p:cNvGrpSpPr/>
          <p:nvPr/>
        </p:nvGrpSpPr>
        <p:grpSpPr>
          <a:xfrm>
            <a:off x="1763937" y="7145525"/>
            <a:ext cx="3999785" cy="658899"/>
            <a:chOff x="0" y="-19050"/>
            <a:chExt cx="1150437" cy="189516"/>
          </a:xfrm>
        </p:grpSpPr>
        <p:sp>
          <p:nvSpPr>
            <p:cNvPr id="429" name="Google Shape;429;p22"/>
            <p:cNvSpPr/>
            <p:nvPr/>
          </p:nvSpPr>
          <p:spPr>
            <a:xfrm>
              <a:off x="0" y="0"/>
              <a:ext cx="1150437" cy="170466"/>
            </a:xfrm>
            <a:custGeom>
              <a:rect b="b" l="l" r="r" t="t"/>
              <a:pathLst>
                <a:path extrusionOk="0" h="170466" w="1150437">
                  <a:moveTo>
                    <a:pt x="34841" y="0"/>
                  </a:moveTo>
                  <a:lnTo>
                    <a:pt x="1115597" y="0"/>
                  </a:lnTo>
                  <a:cubicBezTo>
                    <a:pt x="1134839" y="0"/>
                    <a:pt x="1150437" y="15599"/>
                    <a:pt x="1150437" y="34841"/>
                  </a:cubicBezTo>
                  <a:lnTo>
                    <a:pt x="1150437" y="135625"/>
                  </a:lnTo>
                  <a:cubicBezTo>
                    <a:pt x="1150437" y="154867"/>
                    <a:pt x="1134839" y="170466"/>
                    <a:pt x="1115597" y="170466"/>
                  </a:cubicBezTo>
                  <a:lnTo>
                    <a:pt x="34841" y="170466"/>
                  </a:lnTo>
                  <a:cubicBezTo>
                    <a:pt x="15599" y="170466"/>
                    <a:pt x="0" y="154867"/>
                    <a:pt x="0" y="135625"/>
                  </a:cubicBezTo>
                  <a:lnTo>
                    <a:pt x="0" y="34841"/>
                  </a:lnTo>
                  <a:cubicBezTo>
                    <a:pt x="0" y="15599"/>
                    <a:pt x="15599" y="0"/>
                    <a:pt x="34841"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2"/>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2"/>
          <p:cNvGrpSpPr/>
          <p:nvPr/>
        </p:nvGrpSpPr>
        <p:grpSpPr>
          <a:xfrm>
            <a:off x="2412457" y="8032452"/>
            <a:ext cx="690616" cy="706802"/>
            <a:chOff x="0" y="-19050"/>
            <a:chExt cx="812800" cy="831850"/>
          </a:xfrm>
        </p:grpSpPr>
        <p:sp>
          <p:nvSpPr>
            <p:cNvPr id="432" name="Google Shape;432;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A0E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2"/>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2"/>
          <p:cNvSpPr txBox="1"/>
          <p:nvPr/>
        </p:nvSpPr>
        <p:spPr>
          <a:xfrm>
            <a:off x="1849454" y="3822552"/>
            <a:ext cx="3828751" cy="461215"/>
          </a:xfrm>
          <a:prstGeom prst="rect">
            <a:avLst/>
          </a:prstGeom>
          <a:noFill/>
          <a:ln>
            <a:noFill/>
          </a:ln>
        </p:spPr>
        <p:txBody>
          <a:bodyPr anchorCtr="0" anchor="t" bIns="0" lIns="0" spcFirstLastPara="1" rIns="0" wrap="square" tIns="0">
            <a:spAutoFit/>
          </a:bodyPr>
          <a:lstStyle/>
          <a:p>
            <a:pPr indent="0" lvl="0" marL="0" marR="0" rtl="0" algn="ctr">
              <a:lnSpc>
                <a:spcPct val="122043"/>
              </a:lnSpc>
              <a:spcBef>
                <a:spcPts val="0"/>
              </a:spcBef>
              <a:spcAft>
                <a:spcPts val="0"/>
              </a:spcAft>
              <a:buNone/>
            </a:pPr>
            <a:r>
              <a:rPr b="0" i="0" lang="en-US" sz="1556" u="none" cap="none" strike="noStrike">
                <a:solidFill>
                  <a:srgbClr val="000000"/>
                </a:solidFill>
                <a:latin typeface="Arial"/>
                <a:ea typeface="Arial"/>
                <a:cs typeface="Arial"/>
                <a:sym typeface="Arial"/>
              </a:rPr>
              <a:t>This presentation template</a:t>
            </a:r>
            <a:endParaRPr/>
          </a:p>
          <a:p>
            <a:pPr indent="0" lvl="0" marL="0" marR="0" rtl="0" algn="ctr">
              <a:lnSpc>
                <a:spcPct val="122043"/>
              </a:lnSpc>
              <a:spcBef>
                <a:spcPts val="0"/>
              </a:spcBef>
              <a:spcAft>
                <a:spcPts val="0"/>
              </a:spcAft>
              <a:buNone/>
            </a:pPr>
            <a:r>
              <a:rPr b="0" i="0" lang="en-US" sz="1556" u="none" cap="none" strike="noStrike">
                <a:solidFill>
                  <a:srgbClr val="000000"/>
                </a:solidFill>
                <a:latin typeface="Arial"/>
                <a:ea typeface="Arial"/>
                <a:cs typeface="Arial"/>
                <a:sym typeface="Arial"/>
              </a:rPr>
              <a:t>uses the following free fonts:</a:t>
            </a:r>
            <a:endParaRPr/>
          </a:p>
        </p:txBody>
      </p:sp>
      <p:sp>
        <p:nvSpPr>
          <p:cNvPr id="435" name="Google Shape;435;p22"/>
          <p:cNvSpPr txBox="1"/>
          <p:nvPr/>
        </p:nvSpPr>
        <p:spPr>
          <a:xfrm>
            <a:off x="1797313" y="6616806"/>
            <a:ext cx="3999785" cy="228631"/>
          </a:xfrm>
          <a:prstGeom prst="rect">
            <a:avLst/>
          </a:prstGeom>
          <a:noFill/>
          <a:ln>
            <a:noFill/>
          </a:ln>
        </p:spPr>
        <p:txBody>
          <a:bodyPr anchorCtr="0" anchor="t" bIns="0" lIns="0" spcFirstLastPara="1" rIns="0" wrap="square" tIns="0">
            <a:spAutoFit/>
          </a:bodyPr>
          <a:lstStyle/>
          <a:p>
            <a:pPr indent="0" lvl="0" marL="0" marR="0" rtl="0" algn="ctr">
              <a:lnSpc>
                <a:spcPct val="122043"/>
              </a:lnSpc>
              <a:spcBef>
                <a:spcPts val="0"/>
              </a:spcBef>
              <a:spcAft>
                <a:spcPts val="0"/>
              </a:spcAft>
              <a:buNone/>
            </a:pPr>
            <a:r>
              <a:rPr b="0" i="0" lang="en-US" sz="1556" u="none" cap="none" strike="noStrike">
                <a:solidFill>
                  <a:srgbClr val="000000"/>
                </a:solidFill>
                <a:latin typeface="Arial"/>
                <a:ea typeface="Arial"/>
                <a:cs typeface="Arial"/>
                <a:sym typeface="Arial"/>
              </a:rPr>
              <a:t>You can find these fonts online too.</a:t>
            </a:r>
            <a:endParaRPr/>
          </a:p>
        </p:txBody>
      </p:sp>
      <p:sp>
        <p:nvSpPr>
          <p:cNvPr id="436" name="Google Shape;436;p22"/>
          <p:cNvSpPr txBox="1"/>
          <p:nvPr/>
        </p:nvSpPr>
        <p:spPr>
          <a:xfrm>
            <a:off x="2321376" y="4666068"/>
            <a:ext cx="2884907" cy="1342349"/>
          </a:xfrm>
          <a:prstGeom prst="rect">
            <a:avLst/>
          </a:prstGeom>
          <a:noFill/>
          <a:ln>
            <a:noFill/>
          </a:ln>
        </p:spPr>
        <p:txBody>
          <a:bodyPr anchorCtr="0" anchor="t" bIns="0" lIns="0" spcFirstLastPara="1" rIns="0" wrap="square" tIns="0">
            <a:spAutoFit/>
          </a:bodyPr>
          <a:lstStyle/>
          <a:p>
            <a:pPr indent="0" lvl="0" marL="0" marR="0" rtl="0" algn="ctr">
              <a:lnSpc>
                <a:spcPct val="102990"/>
              </a:lnSpc>
              <a:spcBef>
                <a:spcPts val="0"/>
              </a:spcBef>
              <a:spcAft>
                <a:spcPts val="0"/>
              </a:spcAft>
              <a:buNone/>
            </a:pPr>
            <a:r>
              <a:rPr b="1" i="0" lang="en-US" sz="1371" u="none" cap="none" strike="noStrike">
                <a:solidFill>
                  <a:srgbClr val="000000"/>
                </a:solidFill>
                <a:latin typeface="Arial"/>
                <a:ea typeface="Arial"/>
                <a:cs typeface="Arial"/>
                <a:sym typeface="Arial"/>
              </a:rPr>
              <a:t>TITLES:</a:t>
            </a:r>
            <a:endParaRPr/>
          </a:p>
          <a:p>
            <a:pPr indent="0" lvl="0" marL="0" marR="0" rtl="0" algn="ctr">
              <a:lnSpc>
                <a:spcPct val="103002"/>
              </a:lnSpc>
              <a:spcBef>
                <a:spcPts val="0"/>
              </a:spcBef>
              <a:spcAft>
                <a:spcPts val="0"/>
              </a:spcAft>
              <a:buNone/>
            </a:pPr>
            <a:r>
              <a:rPr b="1" i="0" lang="en-US" sz="1932" u="none" cap="none" strike="noStrike">
                <a:solidFill>
                  <a:srgbClr val="000000"/>
                </a:solidFill>
                <a:latin typeface="Arial"/>
                <a:ea typeface="Arial"/>
                <a:cs typeface="Arial"/>
                <a:sym typeface="Arial"/>
              </a:rPr>
              <a:t>INTER</a:t>
            </a:r>
            <a:endParaRPr/>
          </a:p>
          <a:p>
            <a:pPr indent="0" lvl="0" marL="0" marR="0" rtl="0" algn="ctr">
              <a:lnSpc>
                <a:spcPct val="103002"/>
              </a:lnSpc>
              <a:spcBef>
                <a:spcPts val="0"/>
              </a:spcBef>
              <a:spcAft>
                <a:spcPts val="0"/>
              </a:spcAft>
              <a:buNone/>
            </a:pPr>
            <a:r>
              <a:rPr b="1" i="0" lang="en-US" sz="1932" u="none" cap="none" strike="noStrike">
                <a:solidFill>
                  <a:srgbClr val="000000"/>
                </a:solidFill>
                <a:latin typeface="Arial"/>
                <a:ea typeface="Arial"/>
                <a:cs typeface="Arial"/>
                <a:sym typeface="Arial"/>
              </a:rPr>
              <a:t>Bebas Neue</a:t>
            </a:r>
            <a:endParaRPr/>
          </a:p>
          <a:p>
            <a:pPr indent="0" lvl="0" marL="0" marR="0" rtl="0" algn="ctr">
              <a:lnSpc>
                <a:spcPct val="103002"/>
              </a:lnSpc>
              <a:spcBef>
                <a:spcPts val="0"/>
              </a:spcBef>
              <a:spcAft>
                <a:spcPts val="0"/>
              </a:spcAft>
              <a:buNone/>
            </a:pPr>
            <a:r>
              <a:t/>
            </a:r>
            <a:endParaRPr b="1" i="0" sz="1932" u="none" cap="none" strike="noStrike">
              <a:solidFill>
                <a:srgbClr val="000000"/>
              </a:solidFill>
              <a:latin typeface="Arial"/>
              <a:ea typeface="Arial"/>
              <a:cs typeface="Arial"/>
              <a:sym typeface="Arial"/>
            </a:endParaRPr>
          </a:p>
          <a:p>
            <a:pPr indent="0" lvl="0" marL="0" marR="0" rtl="0" algn="ctr">
              <a:lnSpc>
                <a:spcPct val="102990"/>
              </a:lnSpc>
              <a:spcBef>
                <a:spcPts val="0"/>
              </a:spcBef>
              <a:spcAft>
                <a:spcPts val="0"/>
              </a:spcAft>
              <a:buNone/>
            </a:pPr>
            <a:r>
              <a:rPr b="1" i="0" lang="en-US" sz="1371" u="none" cap="none" strike="noStrike">
                <a:solidFill>
                  <a:srgbClr val="000000"/>
                </a:solidFill>
                <a:latin typeface="Arial"/>
                <a:ea typeface="Arial"/>
                <a:cs typeface="Arial"/>
                <a:sym typeface="Arial"/>
              </a:rPr>
              <a:t>BODY COPY:</a:t>
            </a:r>
            <a:endParaRPr/>
          </a:p>
          <a:p>
            <a:pPr indent="0" lvl="0" marL="0" marR="0" rtl="0" algn="ctr">
              <a:lnSpc>
                <a:spcPct val="103002"/>
              </a:lnSpc>
              <a:spcBef>
                <a:spcPts val="0"/>
              </a:spcBef>
              <a:spcAft>
                <a:spcPts val="0"/>
              </a:spcAft>
              <a:buNone/>
            </a:pPr>
            <a:r>
              <a:rPr b="1" i="0" lang="en-US" sz="1932" u="none" cap="none" strike="noStrike">
                <a:solidFill>
                  <a:srgbClr val="000000"/>
                </a:solidFill>
                <a:latin typeface="Arial"/>
                <a:ea typeface="Arial"/>
                <a:cs typeface="Arial"/>
                <a:sym typeface="Arial"/>
              </a:rPr>
              <a:t>INTER</a:t>
            </a:r>
            <a:endParaRPr/>
          </a:p>
        </p:txBody>
      </p:sp>
      <p:sp>
        <p:nvSpPr>
          <p:cNvPr id="437" name="Google Shape;437;p22"/>
          <p:cNvSpPr txBox="1"/>
          <p:nvPr/>
        </p:nvSpPr>
        <p:spPr>
          <a:xfrm>
            <a:off x="2198566" y="8862621"/>
            <a:ext cx="1118397" cy="154923"/>
          </a:xfrm>
          <a:prstGeom prst="rect">
            <a:avLst/>
          </a:prstGeom>
          <a:noFill/>
          <a:ln>
            <a:noFill/>
          </a:ln>
        </p:spPr>
        <p:txBody>
          <a:bodyPr anchorCtr="0" anchor="t" bIns="0" lIns="0" spcFirstLastPara="1" rIns="0" wrap="square" tIns="0">
            <a:spAutoFit/>
          </a:bodyPr>
          <a:lstStyle/>
          <a:p>
            <a:pPr indent="0" lvl="0" marL="0" marR="0" rtl="0" algn="ctr">
              <a:lnSpc>
                <a:spcPct val="103025"/>
              </a:lnSpc>
              <a:spcBef>
                <a:spcPts val="0"/>
              </a:spcBef>
              <a:spcAft>
                <a:spcPts val="0"/>
              </a:spcAft>
              <a:buNone/>
            </a:pPr>
            <a:r>
              <a:rPr b="1" i="0" lang="en-US" sz="1190" u="none" cap="none" strike="noStrike">
                <a:solidFill>
                  <a:srgbClr val="000000"/>
                </a:solidFill>
                <a:latin typeface="Arial"/>
                <a:ea typeface="Arial"/>
                <a:cs typeface="Arial"/>
                <a:sym typeface="Arial"/>
              </a:rPr>
              <a:t>#2A0E46</a:t>
            </a:r>
            <a:endParaRPr/>
          </a:p>
        </p:txBody>
      </p:sp>
      <p:sp>
        <p:nvSpPr>
          <p:cNvPr id="438" name="Google Shape;438;p22"/>
          <p:cNvSpPr txBox="1"/>
          <p:nvPr/>
        </p:nvSpPr>
        <p:spPr>
          <a:xfrm>
            <a:off x="4576014" y="1932474"/>
            <a:ext cx="9035997"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Use these design resources in your Canva Presentation.</a:t>
            </a:r>
            <a:endParaRPr/>
          </a:p>
        </p:txBody>
      </p:sp>
      <p:sp>
        <p:nvSpPr>
          <p:cNvPr id="439" name="Google Shape;439;p22"/>
          <p:cNvSpPr txBox="1"/>
          <p:nvPr/>
        </p:nvSpPr>
        <p:spPr>
          <a:xfrm>
            <a:off x="11440193" y="9688162"/>
            <a:ext cx="5417902" cy="159390"/>
          </a:xfrm>
          <a:prstGeom prst="rect">
            <a:avLst/>
          </a:prstGeom>
          <a:noFill/>
          <a:ln>
            <a:noFill/>
          </a:ln>
        </p:spPr>
        <p:txBody>
          <a:bodyPr anchorCtr="0" anchor="t" bIns="0" lIns="0" spcFirstLastPara="1" rIns="0" wrap="square" tIns="0">
            <a:spAutoFit/>
          </a:bodyPr>
          <a:lstStyle/>
          <a:p>
            <a:pPr indent="0" lvl="1" marL="0" marR="0" rtl="0" algn="r">
              <a:lnSpc>
                <a:spcPct val="122066"/>
              </a:lnSpc>
              <a:spcBef>
                <a:spcPts val="0"/>
              </a:spcBef>
              <a:spcAft>
                <a:spcPts val="0"/>
              </a:spcAft>
              <a:buNone/>
            </a:pPr>
            <a:r>
              <a:rPr b="1" i="0" lang="en-US" sz="997" u="none" cap="none" strike="noStrike">
                <a:solidFill>
                  <a:srgbClr val="FFFFFF"/>
                </a:solidFill>
                <a:latin typeface="Arial"/>
                <a:ea typeface="Arial"/>
                <a:cs typeface="Arial"/>
                <a:sym typeface="Arial"/>
              </a:rPr>
              <a:t>DON'T FORGET TO DELETE THIS PAGE BEFORE PRESENTING. </a:t>
            </a:r>
            <a:endParaRPr/>
          </a:p>
        </p:txBody>
      </p:sp>
      <p:sp>
        <p:nvSpPr>
          <p:cNvPr id="440" name="Google Shape;440;p22"/>
          <p:cNvSpPr txBox="1"/>
          <p:nvPr/>
        </p:nvSpPr>
        <p:spPr>
          <a:xfrm>
            <a:off x="5729751" y="1123950"/>
            <a:ext cx="6728523" cy="66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999" u="none" cap="none" strike="noStrike">
                <a:solidFill>
                  <a:srgbClr val="FFFFFF"/>
                </a:solidFill>
                <a:latin typeface="Arial"/>
                <a:ea typeface="Arial"/>
                <a:cs typeface="Arial"/>
                <a:sym typeface="Arial"/>
              </a:rPr>
              <a:t>RESOURCE PAGE</a:t>
            </a:r>
            <a:endParaRPr/>
          </a:p>
        </p:txBody>
      </p:sp>
      <p:sp>
        <p:nvSpPr>
          <p:cNvPr id="441" name="Google Shape;441;p22"/>
          <p:cNvSpPr txBox="1"/>
          <p:nvPr/>
        </p:nvSpPr>
        <p:spPr>
          <a:xfrm>
            <a:off x="2321376" y="3092897"/>
            <a:ext cx="2884907" cy="343062"/>
          </a:xfrm>
          <a:prstGeom prst="rect">
            <a:avLst/>
          </a:prstGeom>
          <a:noFill/>
          <a:ln>
            <a:noFill/>
          </a:ln>
        </p:spPr>
        <p:txBody>
          <a:bodyPr anchorCtr="0" anchor="t" bIns="0" lIns="0" spcFirstLastPara="1" rIns="0" wrap="square" tIns="0">
            <a:spAutoFit/>
          </a:bodyPr>
          <a:lstStyle/>
          <a:p>
            <a:pPr indent="0" lvl="0" marL="0" marR="0" rtl="0" algn="ctr">
              <a:lnSpc>
                <a:spcPct val="121974"/>
              </a:lnSpc>
              <a:spcBef>
                <a:spcPts val="0"/>
              </a:spcBef>
              <a:spcAft>
                <a:spcPts val="0"/>
              </a:spcAft>
              <a:buNone/>
            </a:pPr>
            <a:r>
              <a:rPr b="1" i="0" lang="en-US" sz="2289" u="none" cap="none" strike="noStrike">
                <a:solidFill>
                  <a:srgbClr val="0F1A38"/>
                </a:solidFill>
                <a:latin typeface="Arial"/>
                <a:ea typeface="Arial"/>
                <a:cs typeface="Arial"/>
                <a:sym typeface="Arial"/>
              </a:rPr>
              <a:t>Fonts</a:t>
            </a:r>
            <a:endParaRPr/>
          </a:p>
        </p:txBody>
      </p:sp>
      <p:sp>
        <p:nvSpPr>
          <p:cNvPr id="442" name="Google Shape;442;p22"/>
          <p:cNvSpPr txBox="1"/>
          <p:nvPr/>
        </p:nvSpPr>
        <p:spPr>
          <a:xfrm>
            <a:off x="10144494" y="3092897"/>
            <a:ext cx="2884907" cy="343062"/>
          </a:xfrm>
          <a:prstGeom prst="rect">
            <a:avLst/>
          </a:prstGeom>
          <a:noFill/>
          <a:ln>
            <a:noFill/>
          </a:ln>
        </p:spPr>
        <p:txBody>
          <a:bodyPr anchorCtr="0" anchor="t" bIns="0" lIns="0" spcFirstLastPara="1" rIns="0" wrap="square" tIns="0">
            <a:spAutoFit/>
          </a:bodyPr>
          <a:lstStyle/>
          <a:p>
            <a:pPr indent="0" lvl="0" marL="0" marR="0" rtl="0" algn="ctr">
              <a:lnSpc>
                <a:spcPct val="121974"/>
              </a:lnSpc>
              <a:spcBef>
                <a:spcPts val="0"/>
              </a:spcBef>
              <a:spcAft>
                <a:spcPts val="0"/>
              </a:spcAft>
              <a:buNone/>
            </a:pPr>
            <a:r>
              <a:rPr b="1" i="0" lang="en-US" sz="2289" u="none" cap="none" strike="noStrike">
                <a:solidFill>
                  <a:srgbClr val="0F1A38"/>
                </a:solidFill>
                <a:latin typeface="Arial"/>
                <a:ea typeface="Arial"/>
                <a:cs typeface="Arial"/>
                <a:sym typeface="Arial"/>
              </a:rPr>
              <a:t>Design Elements</a:t>
            </a:r>
            <a:endParaRPr/>
          </a:p>
        </p:txBody>
      </p:sp>
      <p:sp>
        <p:nvSpPr>
          <p:cNvPr id="443" name="Google Shape;443;p22"/>
          <p:cNvSpPr txBox="1"/>
          <p:nvPr/>
        </p:nvSpPr>
        <p:spPr>
          <a:xfrm>
            <a:off x="2321376" y="7307936"/>
            <a:ext cx="2884907" cy="343062"/>
          </a:xfrm>
          <a:prstGeom prst="rect">
            <a:avLst/>
          </a:prstGeom>
          <a:noFill/>
          <a:ln>
            <a:noFill/>
          </a:ln>
        </p:spPr>
        <p:txBody>
          <a:bodyPr anchorCtr="0" anchor="t" bIns="0" lIns="0" spcFirstLastPara="1" rIns="0" wrap="square" tIns="0">
            <a:spAutoFit/>
          </a:bodyPr>
          <a:lstStyle/>
          <a:p>
            <a:pPr indent="0" lvl="0" marL="0" marR="0" rtl="0" algn="ctr">
              <a:lnSpc>
                <a:spcPct val="121974"/>
              </a:lnSpc>
              <a:spcBef>
                <a:spcPts val="0"/>
              </a:spcBef>
              <a:spcAft>
                <a:spcPts val="0"/>
              </a:spcAft>
              <a:buNone/>
            </a:pPr>
            <a:r>
              <a:rPr b="1" i="0" lang="en-US" sz="2289" u="none" cap="none" strike="noStrike">
                <a:solidFill>
                  <a:srgbClr val="0F1A38"/>
                </a:solidFill>
                <a:latin typeface="Arial"/>
                <a:ea typeface="Arial"/>
                <a:cs typeface="Arial"/>
                <a:sym typeface="Arial"/>
              </a:rPr>
              <a:t>Colors</a:t>
            </a:r>
            <a:endParaRPr/>
          </a:p>
        </p:txBody>
      </p:sp>
      <p:grpSp>
        <p:nvGrpSpPr>
          <p:cNvPr id="444" name="Google Shape;444;p22"/>
          <p:cNvGrpSpPr/>
          <p:nvPr/>
        </p:nvGrpSpPr>
        <p:grpSpPr>
          <a:xfrm>
            <a:off x="3268789" y="8032452"/>
            <a:ext cx="690616" cy="706802"/>
            <a:chOff x="0" y="-19050"/>
            <a:chExt cx="812800" cy="831850"/>
          </a:xfrm>
        </p:grpSpPr>
        <p:sp>
          <p:nvSpPr>
            <p:cNvPr id="445" name="Google Shape;445;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91E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22"/>
          <p:cNvSpPr txBox="1"/>
          <p:nvPr/>
        </p:nvSpPr>
        <p:spPr>
          <a:xfrm>
            <a:off x="3054899" y="8871343"/>
            <a:ext cx="1118397" cy="154923"/>
          </a:xfrm>
          <a:prstGeom prst="rect">
            <a:avLst/>
          </a:prstGeom>
          <a:noFill/>
          <a:ln>
            <a:noFill/>
          </a:ln>
        </p:spPr>
        <p:txBody>
          <a:bodyPr anchorCtr="0" anchor="t" bIns="0" lIns="0" spcFirstLastPara="1" rIns="0" wrap="square" tIns="0">
            <a:spAutoFit/>
          </a:bodyPr>
          <a:lstStyle/>
          <a:p>
            <a:pPr indent="0" lvl="0" marL="0" marR="0" rtl="0" algn="ctr">
              <a:lnSpc>
                <a:spcPct val="103025"/>
              </a:lnSpc>
              <a:spcBef>
                <a:spcPts val="0"/>
              </a:spcBef>
              <a:spcAft>
                <a:spcPts val="0"/>
              </a:spcAft>
              <a:buNone/>
            </a:pPr>
            <a:r>
              <a:rPr b="1" i="0" lang="en-US" sz="1190" u="none" cap="none" strike="noStrike">
                <a:solidFill>
                  <a:srgbClr val="000000"/>
                </a:solidFill>
                <a:latin typeface="Arial"/>
                <a:ea typeface="Arial"/>
                <a:cs typeface="Arial"/>
                <a:sym typeface="Arial"/>
              </a:rPr>
              <a:t>#491EAF</a:t>
            </a:r>
            <a:endParaRPr/>
          </a:p>
        </p:txBody>
      </p:sp>
      <p:grpSp>
        <p:nvGrpSpPr>
          <p:cNvPr id="448" name="Google Shape;448;p22"/>
          <p:cNvGrpSpPr/>
          <p:nvPr/>
        </p:nvGrpSpPr>
        <p:grpSpPr>
          <a:xfrm>
            <a:off x="4125121" y="8049896"/>
            <a:ext cx="690616" cy="706802"/>
            <a:chOff x="0" y="-19050"/>
            <a:chExt cx="812800" cy="831850"/>
          </a:xfrm>
        </p:grpSpPr>
        <p:sp>
          <p:nvSpPr>
            <p:cNvPr id="449" name="Google Shape;449;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D4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1" name="Google Shape;451;p22"/>
          <p:cNvSpPr txBox="1"/>
          <p:nvPr/>
        </p:nvSpPr>
        <p:spPr>
          <a:xfrm>
            <a:off x="3911231" y="8862621"/>
            <a:ext cx="1118397" cy="154923"/>
          </a:xfrm>
          <a:prstGeom prst="rect">
            <a:avLst/>
          </a:prstGeom>
          <a:noFill/>
          <a:ln>
            <a:noFill/>
          </a:ln>
        </p:spPr>
        <p:txBody>
          <a:bodyPr anchorCtr="0" anchor="t" bIns="0" lIns="0" spcFirstLastPara="1" rIns="0" wrap="square" tIns="0">
            <a:spAutoFit/>
          </a:bodyPr>
          <a:lstStyle/>
          <a:p>
            <a:pPr indent="0" lvl="0" marL="0" marR="0" rtl="0" algn="ctr">
              <a:lnSpc>
                <a:spcPct val="103025"/>
              </a:lnSpc>
              <a:spcBef>
                <a:spcPts val="0"/>
              </a:spcBef>
              <a:spcAft>
                <a:spcPts val="0"/>
              </a:spcAft>
              <a:buNone/>
            </a:pPr>
            <a:r>
              <a:rPr b="1" i="0" lang="en-US" sz="1190" u="none" cap="none" strike="noStrike">
                <a:solidFill>
                  <a:srgbClr val="000000"/>
                </a:solidFill>
                <a:latin typeface="Arial"/>
                <a:ea typeface="Arial"/>
                <a:cs typeface="Arial"/>
                <a:sym typeface="Arial"/>
              </a:rPr>
              <a:t>#CD44D3</a:t>
            </a:r>
            <a:endParaRPr/>
          </a:p>
        </p:txBody>
      </p:sp>
      <p:grpSp>
        <p:nvGrpSpPr>
          <p:cNvPr id="452" name="Google Shape;452;p22"/>
          <p:cNvGrpSpPr/>
          <p:nvPr/>
        </p:nvGrpSpPr>
        <p:grpSpPr>
          <a:xfrm>
            <a:off x="518361" y="525788"/>
            <a:ext cx="17251279" cy="0"/>
            <a:chOff x="0" y="63500"/>
            <a:chExt cx="23001705" cy="0"/>
          </a:xfrm>
        </p:grpSpPr>
        <p:cxnSp>
          <p:nvCxnSpPr>
            <p:cNvPr id="453" name="Google Shape;453;p22"/>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54" name="Google Shape;454;p22"/>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55" name="Google Shape;455;p22"/>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56" name="Google Shape;456;p22"/>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57" name="Google Shape;457;p22"/>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58" name="Google Shape;458;p22"/>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59" name="Google Shape;459;p22"/>
            <p:cNvCxnSpPr/>
            <p:nvPr/>
          </p:nvCxnSpPr>
          <p:spPr>
            <a:xfrm>
              <a:off x="9924247"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60" name="Google Shape;460;p22"/>
            <p:cNvCxnSpPr/>
            <p:nvPr/>
          </p:nvCxnSpPr>
          <p:spPr>
            <a:xfrm>
              <a:off x="11578289"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61" name="Google Shape;461;p22"/>
            <p:cNvCxnSpPr/>
            <p:nvPr/>
          </p:nvCxnSpPr>
          <p:spPr>
            <a:xfrm>
              <a:off x="1323233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62" name="Google Shape;462;p22"/>
            <p:cNvCxnSpPr/>
            <p:nvPr/>
          </p:nvCxnSpPr>
          <p:spPr>
            <a:xfrm>
              <a:off x="1488637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63" name="Google Shape;463;p22"/>
            <p:cNvCxnSpPr/>
            <p:nvPr/>
          </p:nvCxnSpPr>
          <p:spPr>
            <a:xfrm>
              <a:off x="1654041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64" name="Google Shape;464;p22"/>
            <p:cNvCxnSpPr/>
            <p:nvPr/>
          </p:nvCxnSpPr>
          <p:spPr>
            <a:xfrm>
              <a:off x="1819445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65" name="Google Shape;465;p22"/>
            <p:cNvCxnSpPr/>
            <p:nvPr/>
          </p:nvCxnSpPr>
          <p:spPr>
            <a:xfrm>
              <a:off x="1984849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66" name="Google Shape;466;p22"/>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
        <p:nvSpPr>
          <p:cNvPr id="467" name="Google Shape;467;p22"/>
          <p:cNvSpPr/>
          <p:nvPr/>
        </p:nvSpPr>
        <p:spPr>
          <a:xfrm>
            <a:off x="14149143" y="4016608"/>
            <a:ext cx="2065029" cy="2253783"/>
          </a:xfrm>
          <a:custGeom>
            <a:rect b="b" l="l" r="r" t="t"/>
            <a:pathLst>
              <a:path extrusionOk="0" h="2253783" w="2065029">
                <a:moveTo>
                  <a:pt x="0" y="0"/>
                </a:moveTo>
                <a:lnTo>
                  <a:pt x="2065029" y="0"/>
                </a:lnTo>
                <a:lnTo>
                  <a:pt x="2065029" y="2253784"/>
                </a:lnTo>
                <a:lnTo>
                  <a:pt x="0" y="2253784"/>
                </a:lnTo>
                <a:lnTo>
                  <a:pt x="0" y="0"/>
                </a:lnTo>
                <a:close/>
              </a:path>
            </a:pathLst>
          </a:custGeom>
          <a:blipFill rotWithShape="1">
            <a:blip r:embed="rId4">
              <a:alphaModFix/>
            </a:blip>
            <a:stretch>
              <a:fillRect b="0" l="0" r="0" t="0"/>
            </a:stretch>
          </a:blipFill>
          <a:ln>
            <a:noFill/>
          </a:ln>
        </p:spPr>
      </p:sp>
      <p:sp>
        <p:nvSpPr>
          <p:cNvPr id="468" name="Google Shape;468;p22"/>
          <p:cNvSpPr/>
          <p:nvPr/>
        </p:nvSpPr>
        <p:spPr>
          <a:xfrm>
            <a:off x="9729077" y="4016608"/>
            <a:ext cx="1408614" cy="2253783"/>
          </a:xfrm>
          <a:custGeom>
            <a:rect b="b" l="l" r="r" t="t"/>
            <a:pathLst>
              <a:path extrusionOk="0" h="2253783" w="1408614">
                <a:moveTo>
                  <a:pt x="0" y="0"/>
                </a:moveTo>
                <a:lnTo>
                  <a:pt x="1408614" y="0"/>
                </a:lnTo>
                <a:lnTo>
                  <a:pt x="1408614" y="2253784"/>
                </a:lnTo>
                <a:lnTo>
                  <a:pt x="0" y="2253784"/>
                </a:lnTo>
                <a:lnTo>
                  <a:pt x="0" y="0"/>
                </a:lnTo>
                <a:close/>
              </a:path>
            </a:pathLst>
          </a:custGeom>
          <a:blipFill rotWithShape="1">
            <a:blip r:embed="rId5">
              <a:alphaModFix/>
            </a:blip>
            <a:stretch>
              <a:fillRect b="0" l="0" r="0" t="0"/>
            </a:stretch>
          </a:blipFill>
          <a:ln>
            <a:noFill/>
          </a:ln>
        </p:spPr>
      </p:sp>
      <p:sp>
        <p:nvSpPr>
          <p:cNvPr id="469" name="Google Shape;469;p22"/>
          <p:cNvSpPr/>
          <p:nvPr/>
        </p:nvSpPr>
        <p:spPr>
          <a:xfrm>
            <a:off x="11586948" y="4021581"/>
            <a:ext cx="2236544" cy="2248811"/>
          </a:xfrm>
          <a:custGeom>
            <a:rect b="b" l="l" r="r" t="t"/>
            <a:pathLst>
              <a:path extrusionOk="0" h="2248811" w="2236544">
                <a:moveTo>
                  <a:pt x="0" y="0"/>
                </a:moveTo>
                <a:lnTo>
                  <a:pt x="2236544" y="0"/>
                </a:lnTo>
                <a:lnTo>
                  <a:pt x="2236544" y="2248811"/>
                </a:lnTo>
                <a:lnTo>
                  <a:pt x="0" y="2248811"/>
                </a:lnTo>
                <a:lnTo>
                  <a:pt x="0" y="0"/>
                </a:lnTo>
                <a:close/>
              </a:path>
            </a:pathLst>
          </a:custGeom>
          <a:blipFill rotWithShape="1">
            <a:blip r:embed="rId6">
              <a:alphaModFix/>
            </a:blip>
            <a:stretch>
              <a:fillRect b="0" l="0" r="0" t="0"/>
            </a:stretch>
          </a:blipFill>
          <a:ln>
            <a:noFill/>
          </a:ln>
        </p:spPr>
      </p:sp>
      <p:sp>
        <p:nvSpPr>
          <p:cNvPr id="470" name="Google Shape;470;p22"/>
          <p:cNvSpPr/>
          <p:nvPr/>
        </p:nvSpPr>
        <p:spPr>
          <a:xfrm flipH="1">
            <a:off x="7168980" y="6616806"/>
            <a:ext cx="2560097" cy="2263632"/>
          </a:xfrm>
          <a:custGeom>
            <a:rect b="b" l="l" r="r" t="t"/>
            <a:pathLst>
              <a:path extrusionOk="0" h="2263632" w="2560097">
                <a:moveTo>
                  <a:pt x="2560097" y="0"/>
                </a:moveTo>
                <a:lnTo>
                  <a:pt x="0" y="0"/>
                </a:lnTo>
                <a:lnTo>
                  <a:pt x="0" y="2263632"/>
                </a:lnTo>
                <a:lnTo>
                  <a:pt x="2560097" y="2263632"/>
                </a:lnTo>
                <a:lnTo>
                  <a:pt x="2560097" y="0"/>
                </a:lnTo>
                <a:close/>
              </a:path>
            </a:pathLst>
          </a:custGeom>
          <a:blipFill rotWithShape="1">
            <a:blip r:embed="rId7">
              <a:alphaModFix/>
            </a:blip>
            <a:stretch>
              <a:fillRect b="0" l="0" r="0" t="0"/>
            </a:stretch>
          </a:blipFill>
          <a:ln>
            <a:noFill/>
          </a:ln>
        </p:spPr>
      </p:sp>
      <p:sp>
        <p:nvSpPr>
          <p:cNvPr id="471" name="Google Shape;471;p22"/>
          <p:cNvSpPr/>
          <p:nvPr/>
        </p:nvSpPr>
        <p:spPr>
          <a:xfrm>
            <a:off x="10639252" y="6472821"/>
            <a:ext cx="2390149" cy="2457736"/>
          </a:xfrm>
          <a:custGeom>
            <a:rect b="b" l="l" r="r" t="t"/>
            <a:pathLst>
              <a:path extrusionOk="0" h="2457736" w="2390149">
                <a:moveTo>
                  <a:pt x="0" y="0"/>
                </a:moveTo>
                <a:lnTo>
                  <a:pt x="2390149" y="0"/>
                </a:lnTo>
                <a:lnTo>
                  <a:pt x="2390149" y="2457737"/>
                </a:lnTo>
                <a:lnTo>
                  <a:pt x="0" y="2457737"/>
                </a:lnTo>
                <a:lnTo>
                  <a:pt x="0" y="0"/>
                </a:lnTo>
                <a:close/>
              </a:path>
            </a:pathLst>
          </a:custGeom>
          <a:blipFill rotWithShape="1">
            <a:blip r:embed="rId8">
              <a:alphaModFix/>
            </a:blip>
            <a:stretch>
              <a:fillRect b="0" l="0" r="0" t="0"/>
            </a:stretch>
          </a:blipFill>
          <a:ln>
            <a:noFill/>
          </a:ln>
        </p:spPr>
      </p:sp>
      <p:sp>
        <p:nvSpPr>
          <p:cNvPr id="472" name="Google Shape;472;p22"/>
          <p:cNvSpPr/>
          <p:nvPr/>
        </p:nvSpPr>
        <p:spPr>
          <a:xfrm>
            <a:off x="7168980" y="4021581"/>
            <a:ext cx="2024590" cy="2255811"/>
          </a:xfrm>
          <a:custGeom>
            <a:rect b="b" l="l" r="r" t="t"/>
            <a:pathLst>
              <a:path extrusionOk="0" h="2255811" w="2024590">
                <a:moveTo>
                  <a:pt x="0" y="0"/>
                </a:moveTo>
                <a:lnTo>
                  <a:pt x="2024590" y="0"/>
                </a:lnTo>
                <a:lnTo>
                  <a:pt x="2024590" y="2255811"/>
                </a:lnTo>
                <a:lnTo>
                  <a:pt x="0" y="2255811"/>
                </a:lnTo>
                <a:lnTo>
                  <a:pt x="0" y="0"/>
                </a:lnTo>
                <a:close/>
              </a:path>
            </a:pathLst>
          </a:custGeom>
          <a:blipFill rotWithShape="1">
            <a:blip r:embed="rId9">
              <a:alphaModFix/>
            </a:blip>
            <a:stretch>
              <a:fillRect b="0" l="0" r="0" t="0"/>
            </a:stretch>
          </a:blipFill>
          <a:ln>
            <a:noFill/>
          </a:ln>
        </p:spPr>
      </p:sp>
      <p:sp>
        <p:nvSpPr>
          <p:cNvPr id="473" name="Google Shape;473;p22"/>
          <p:cNvSpPr/>
          <p:nvPr/>
        </p:nvSpPr>
        <p:spPr>
          <a:xfrm>
            <a:off x="13586840" y="6173968"/>
            <a:ext cx="2068262" cy="2565286"/>
          </a:xfrm>
          <a:custGeom>
            <a:rect b="b" l="l" r="r" t="t"/>
            <a:pathLst>
              <a:path extrusionOk="0" h="2565286" w="2068262">
                <a:moveTo>
                  <a:pt x="0" y="0"/>
                </a:moveTo>
                <a:lnTo>
                  <a:pt x="2068262" y="0"/>
                </a:lnTo>
                <a:lnTo>
                  <a:pt x="2068262" y="2565286"/>
                </a:lnTo>
                <a:lnTo>
                  <a:pt x="0" y="2565286"/>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7" name="Shape 477"/>
        <p:cNvGrpSpPr/>
        <p:nvPr/>
      </p:nvGrpSpPr>
      <p:grpSpPr>
        <a:xfrm>
          <a:off x="0" y="0"/>
          <a:ext cx="0" cy="0"/>
          <a:chOff x="0" y="0"/>
          <a:chExt cx="0" cy="0"/>
        </a:xfrm>
      </p:grpSpPr>
      <p:pic>
        <p:nvPicPr>
          <p:cNvPr id="478" name="Google Shape;478;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79" name="Google Shape;479;p23"/>
          <p:cNvSpPr txBox="1"/>
          <p:nvPr/>
        </p:nvSpPr>
        <p:spPr>
          <a:xfrm>
            <a:off x="3377480" y="289120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480" name="Google Shape;480;p23"/>
          <p:cNvSpPr txBox="1"/>
          <p:nvPr/>
        </p:nvSpPr>
        <p:spPr>
          <a:xfrm>
            <a:off x="7108732" y="854317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Arial"/>
                <a:ea typeface="Arial"/>
                <a:cs typeface="Arial"/>
                <a:sym typeface="Arial"/>
              </a:rPr>
              <a:t>Happy designing!</a:t>
            </a:r>
            <a:endParaRPr/>
          </a:p>
        </p:txBody>
      </p:sp>
      <p:sp>
        <p:nvSpPr>
          <p:cNvPr id="481" name="Google Shape;481;p23"/>
          <p:cNvSpPr txBox="1"/>
          <p:nvPr/>
        </p:nvSpPr>
        <p:spPr>
          <a:xfrm>
            <a:off x="4210005" y="556526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482" name="Google Shape;482;p23"/>
          <p:cNvSpPr txBox="1"/>
          <p:nvPr/>
        </p:nvSpPr>
        <p:spPr>
          <a:xfrm>
            <a:off x="4210005" y="730047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483" name="Google Shape;483;p23"/>
          <p:cNvSpPr txBox="1"/>
          <p:nvPr/>
        </p:nvSpPr>
        <p:spPr>
          <a:xfrm>
            <a:off x="5469973" y="198906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CREDITS</a:t>
            </a:r>
            <a:endParaRPr/>
          </a:p>
        </p:txBody>
      </p:sp>
      <p:sp>
        <p:nvSpPr>
          <p:cNvPr id="484" name="Google Shape;484;p23"/>
          <p:cNvSpPr txBox="1"/>
          <p:nvPr/>
        </p:nvSpPr>
        <p:spPr>
          <a:xfrm>
            <a:off x="6110027" y="656801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sp>
        <p:nvSpPr>
          <p:cNvPr id="485" name="Google Shape;485;p23"/>
          <p:cNvSpPr/>
          <p:nvPr/>
        </p:nvSpPr>
        <p:spPr>
          <a:xfrm>
            <a:off x="6731779" y="415858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4">
              <a:alphaModFix/>
            </a:blip>
            <a:stretch>
              <a:fillRect b="0" l="0" r="0" t="0"/>
            </a:stretch>
          </a:blipFill>
          <a:ln>
            <a:noFill/>
          </a:ln>
        </p:spPr>
      </p:sp>
      <p:grpSp>
        <p:nvGrpSpPr>
          <p:cNvPr id="486" name="Google Shape;486;p23"/>
          <p:cNvGrpSpPr/>
          <p:nvPr/>
        </p:nvGrpSpPr>
        <p:grpSpPr>
          <a:xfrm>
            <a:off x="518361" y="525788"/>
            <a:ext cx="17251279" cy="0"/>
            <a:chOff x="0" y="63500"/>
            <a:chExt cx="23001705" cy="0"/>
          </a:xfrm>
        </p:grpSpPr>
        <p:cxnSp>
          <p:nvCxnSpPr>
            <p:cNvPr id="487" name="Google Shape;487;p23"/>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88" name="Google Shape;488;p23"/>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89" name="Google Shape;489;p23"/>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0" name="Google Shape;490;p23"/>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1" name="Google Shape;491;p23"/>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2" name="Google Shape;492;p23"/>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3" name="Google Shape;493;p23"/>
            <p:cNvCxnSpPr/>
            <p:nvPr/>
          </p:nvCxnSpPr>
          <p:spPr>
            <a:xfrm>
              <a:off x="9924247"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4" name="Google Shape;494;p23"/>
            <p:cNvCxnSpPr/>
            <p:nvPr/>
          </p:nvCxnSpPr>
          <p:spPr>
            <a:xfrm>
              <a:off x="11578289"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5" name="Google Shape;495;p23"/>
            <p:cNvCxnSpPr/>
            <p:nvPr/>
          </p:nvCxnSpPr>
          <p:spPr>
            <a:xfrm>
              <a:off x="1323233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6" name="Google Shape;496;p23"/>
            <p:cNvCxnSpPr/>
            <p:nvPr/>
          </p:nvCxnSpPr>
          <p:spPr>
            <a:xfrm>
              <a:off x="1488637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7" name="Google Shape;497;p23"/>
            <p:cNvCxnSpPr/>
            <p:nvPr/>
          </p:nvCxnSpPr>
          <p:spPr>
            <a:xfrm>
              <a:off x="1654041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8" name="Google Shape;498;p23"/>
            <p:cNvCxnSpPr/>
            <p:nvPr/>
          </p:nvCxnSpPr>
          <p:spPr>
            <a:xfrm>
              <a:off x="1819445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499" name="Google Shape;499;p23"/>
            <p:cNvCxnSpPr/>
            <p:nvPr/>
          </p:nvCxnSpPr>
          <p:spPr>
            <a:xfrm>
              <a:off x="1984849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500" name="Google Shape;500;p23"/>
            <p:cNvCxnSpPr/>
            <p:nvPr/>
          </p:nvCxnSpPr>
          <p:spPr>
            <a:xfrm>
              <a:off x="21502536" y="63500"/>
              <a:ext cx="1499169" cy="0"/>
            </a:xfrm>
            <a:prstGeom prst="straightConnector1">
              <a:avLst/>
            </a:prstGeom>
            <a:noFill/>
            <a:ln cap="flat" cmpd="sng" w="127000">
              <a:solidFill>
                <a:srgbClr val="FFFFFF"/>
              </a:solidFill>
              <a:prstDash val="solid"/>
              <a:round/>
              <a:headEnd len="sm" w="sm" type="none"/>
              <a:tailEnd len="sm" w="sm"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 name="Shape 49"/>
        <p:cNvGrpSpPr/>
        <p:nvPr/>
      </p:nvGrpSpPr>
      <p:grpSpPr>
        <a:xfrm>
          <a:off x="0" y="0"/>
          <a:ext cx="0" cy="0"/>
          <a:chOff x="0" y="0"/>
          <a:chExt cx="0" cy="0"/>
        </a:xfrm>
      </p:grpSpPr>
      <p:sp>
        <p:nvSpPr>
          <p:cNvPr id="50" name="Google Shape;50;p10"/>
          <p:cNvSpPr/>
          <p:nvPr/>
        </p:nvSpPr>
        <p:spPr>
          <a:xfrm>
            <a:off x="1814981" y="0"/>
            <a:ext cx="14658038" cy="14676384"/>
          </a:xfrm>
          <a:custGeom>
            <a:rect b="b" l="l" r="r" t="t"/>
            <a:pathLst>
              <a:path extrusionOk="0" h="14676384" w="14658038">
                <a:moveTo>
                  <a:pt x="0" y="0"/>
                </a:moveTo>
                <a:lnTo>
                  <a:pt x="14658038" y="0"/>
                </a:lnTo>
                <a:lnTo>
                  <a:pt x="14658038" y="14676384"/>
                </a:lnTo>
                <a:lnTo>
                  <a:pt x="0" y="14676384"/>
                </a:lnTo>
                <a:lnTo>
                  <a:pt x="0" y="0"/>
                </a:lnTo>
                <a:close/>
              </a:path>
            </a:pathLst>
          </a:custGeom>
          <a:blipFill rotWithShape="1">
            <a:blip r:embed="rId3">
              <a:alphaModFix/>
            </a:blip>
            <a:stretch>
              <a:fillRect b="0" l="0" r="0" t="0"/>
            </a:stretch>
          </a:blipFill>
          <a:ln>
            <a:noFill/>
          </a:ln>
        </p:spPr>
      </p:sp>
      <p:cxnSp>
        <p:nvCxnSpPr>
          <p:cNvPr id="51" name="Google Shape;51;p10"/>
          <p:cNvCxnSpPr/>
          <p:nvPr/>
        </p:nvCxnSpPr>
        <p:spPr>
          <a:xfrm>
            <a:off x="518361" y="525788"/>
            <a:ext cx="1124377" cy="0"/>
          </a:xfrm>
          <a:prstGeom prst="straightConnector1">
            <a:avLst/>
          </a:prstGeom>
          <a:noFill/>
          <a:ln cap="flat" cmpd="sng" w="95250">
            <a:solidFill>
              <a:srgbClr val="FFFFFF"/>
            </a:solidFill>
            <a:prstDash val="solid"/>
            <a:round/>
            <a:headEnd len="sm" w="sm" type="none"/>
            <a:tailEnd len="sm" w="sm" type="none"/>
          </a:ln>
        </p:spPr>
      </p:cxnSp>
      <p:cxnSp>
        <p:nvCxnSpPr>
          <p:cNvPr id="52" name="Google Shape;52;p10"/>
          <p:cNvCxnSpPr/>
          <p:nvPr/>
        </p:nvCxnSpPr>
        <p:spPr>
          <a:xfrm>
            <a:off x="1758892"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53" name="Google Shape;53;p10"/>
          <p:cNvCxnSpPr/>
          <p:nvPr/>
        </p:nvCxnSpPr>
        <p:spPr>
          <a:xfrm>
            <a:off x="2999423"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54" name="Google Shape;54;p10"/>
          <p:cNvCxnSpPr/>
          <p:nvPr/>
        </p:nvCxnSpPr>
        <p:spPr>
          <a:xfrm>
            <a:off x="4239953"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55" name="Google Shape;55;p10"/>
          <p:cNvCxnSpPr/>
          <p:nvPr/>
        </p:nvCxnSpPr>
        <p:spPr>
          <a:xfrm>
            <a:off x="5480484"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56" name="Google Shape;56;p10"/>
          <p:cNvCxnSpPr/>
          <p:nvPr/>
        </p:nvCxnSpPr>
        <p:spPr>
          <a:xfrm>
            <a:off x="6721015"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57" name="Google Shape;57;p10"/>
          <p:cNvCxnSpPr/>
          <p:nvPr/>
        </p:nvCxnSpPr>
        <p:spPr>
          <a:xfrm>
            <a:off x="7961546"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58" name="Google Shape;58;p10"/>
          <p:cNvCxnSpPr/>
          <p:nvPr/>
        </p:nvCxnSpPr>
        <p:spPr>
          <a:xfrm>
            <a:off x="9202077"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59" name="Google Shape;59;p10"/>
          <p:cNvCxnSpPr/>
          <p:nvPr/>
        </p:nvCxnSpPr>
        <p:spPr>
          <a:xfrm>
            <a:off x="10442608"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60" name="Google Shape;60;p10"/>
          <p:cNvCxnSpPr/>
          <p:nvPr/>
        </p:nvCxnSpPr>
        <p:spPr>
          <a:xfrm>
            <a:off x="11683139"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61" name="Google Shape;61;p10"/>
          <p:cNvCxnSpPr/>
          <p:nvPr/>
        </p:nvCxnSpPr>
        <p:spPr>
          <a:xfrm>
            <a:off x="12923670"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62" name="Google Shape;62;p10"/>
          <p:cNvCxnSpPr/>
          <p:nvPr/>
        </p:nvCxnSpPr>
        <p:spPr>
          <a:xfrm>
            <a:off x="14164201"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63" name="Google Shape;63;p10"/>
          <p:cNvCxnSpPr/>
          <p:nvPr/>
        </p:nvCxnSpPr>
        <p:spPr>
          <a:xfrm>
            <a:off x="15404732"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cxnSp>
        <p:nvCxnSpPr>
          <p:cNvPr id="64" name="Google Shape;64;p10"/>
          <p:cNvCxnSpPr/>
          <p:nvPr/>
        </p:nvCxnSpPr>
        <p:spPr>
          <a:xfrm>
            <a:off x="16645263" y="525788"/>
            <a:ext cx="1124377" cy="0"/>
          </a:xfrm>
          <a:prstGeom prst="straightConnector1">
            <a:avLst/>
          </a:prstGeom>
          <a:noFill/>
          <a:ln cap="flat" cmpd="sng" w="95250">
            <a:solidFill>
              <a:srgbClr val="FFFFFF">
                <a:alpha val="49803"/>
              </a:srgbClr>
            </a:solidFill>
            <a:prstDash val="solid"/>
            <a:round/>
            <a:headEnd len="sm" w="sm" type="none"/>
            <a:tailEnd len="sm" w="sm" type="none"/>
          </a:ln>
        </p:spPr>
      </p:cxnSp>
      <p:sp>
        <p:nvSpPr>
          <p:cNvPr id="65" name="Google Shape;65;p10"/>
          <p:cNvSpPr txBox="1"/>
          <p:nvPr/>
        </p:nvSpPr>
        <p:spPr>
          <a:xfrm>
            <a:off x="2155906" y="3868575"/>
            <a:ext cx="13976189" cy="3959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0" u="none" cap="none" strike="noStrike">
                <a:solidFill>
                  <a:srgbClr val="FFFFFF"/>
                </a:solidFill>
                <a:latin typeface="Inter"/>
                <a:ea typeface="Inter"/>
                <a:cs typeface="Inter"/>
                <a:sym typeface="Inter"/>
              </a:rPr>
              <a:t>Welcome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1DF4"/>
            </a:gs>
            <a:gs pos="50000">
              <a:srgbClr val="CD139A"/>
            </a:gs>
            <a:gs pos="100000">
              <a:srgbClr val="F04B68"/>
            </a:gs>
          </a:gsLst>
          <a:lin ang="0" scaled="0"/>
        </a:gradFill>
      </p:bgPr>
    </p:bg>
    <p:spTree>
      <p:nvGrpSpPr>
        <p:cNvPr id="69" name="Shape 69"/>
        <p:cNvGrpSpPr/>
        <p:nvPr/>
      </p:nvGrpSpPr>
      <p:grpSpPr>
        <a:xfrm>
          <a:off x="0" y="0"/>
          <a:ext cx="0" cy="0"/>
          <a:chOff x="0" y="0"/>
          <a:chExt cx="0" cy="0"/>
        </a:xfrm>
      </p:grpSpPr>
      <p:sp>
        <p:nvSpPr>
          <p:cNvPr id="70" name="Google Shape;70;p11"/>
          <p:cNvSpPr/>
          <p:nvPr/>
        </p:nvSpPr>
        <p:spPr>
          <a:xfrm>
            <a:off x="0" y="0"/>
            <a:ext cx="9499975" cy="10287000"/>
          </a:xfrm>
          <a:custGeom>
            <a:rect b="b" l="l" r="r" t="t"/>
            <a:pathLst>
              <a:path extrusionOk="0" h="10287000" w="9499975">
                <a:moveTo>
                  <a:pt x="0" y="0"/>
                </a:moveTo>
                <a:lnTo>
                  <a:pt x="9499975" y="0"/>
                </a:lnTo>
                <a:lnTo>
                  <a:pt x="9499975" y="10287000"/>
                </a:lnTo>
                <a:lnTo>
                  <a:pt x="0" y="10287000"/>
                </a:lnTo>
                <a:lnTo>
                  <a:pt x="0" y="0"/>
                </a:lnTo>
                <a:close/>
              </a:path>
            </a:pathLst>
          </a:custGeom>
          <a:blipFill rotWithShape="1">
            <a:blip r:embed="rId3">
              <a:alphaModFix/>
            </a:blip>
            <a:stretch>
              <a:fillRect b="-15309" l="-1159" r="-23702" t="0"/>
            </a:stretch>
          </a:blipFill>
          <a:ln>
            <a:noFill/>
          </a:ln>
        </p:spPr>
      </p:sp>
      <p:grpSp>
        <p:nvGrpSpPr>
          <p:cNvPr id="71" name="Google Shape;71;p11"/>
          <p:cNvGrpSpPr/>
          <p:nvPr/>
        </p:nvGrpSpPr>
        <p:grpSpPr>
          <a:xfrm>
            <a:off x="518361" y="525788"/>
            <a:ext cx="17251279" cy="0"/>
            <a:chOff x="0" y="63500"/>
            <a:chExt cx="23001705" cy="0"/>
          </a:xfrm>
        </p:grpSpPr>
        <p:cxnSp>
          <p:nvCxnSpPr>
            <p:cNvPr id="72" name="Google Shape;72;p11"/>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73" name="Google Shape;73;p11"/>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74" name="Google Shape;74;p11"/>
            <p:cNvCxnSpPr/>
            <p:nvPr/>
          </p:nvCxnSpPr>
          <p:spPr>
            <a:xfrm>
              <a:off x="330808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75" name="Google Shape;75;p11"/>
            <p:cNvCxnSpPr/>
            <p:nvPr/>
          </p:nvCxnSpPr>
          <p:spPr>
            <a:xfrm>
              <a:off x="496212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76" name="Google Shape;76;p11"/>
            <p:cNvCxnSpPr/>
            <p:nvPr/>
          </p:nvCxnSpPr>
          <p:spPr>
            <a:xfrm>
              <a:off x="661616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77" name="Google Shape;77;p11"/>
            <p:cNvCxnSpPr/>
            <p:nvPr/>
          </p:nvCxnSpPr>
          <p:spPr>
            <a:xfrm>
              <a:off x="827020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78" name="Google Shape;78;p11"/>
            <p:cNvCxnSpPr/>
            <p:nvPr/>
          </p:nvCxnSpPr>
          <p:spPr>
            <a:xfrm>
              <a:off x="9924247"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79" name="Google Shape;79;p11"/>
            <p:cNvCxnSpPr/>
            <p:nvPr/>
          </p:nvCxnSpPr>
          <p:spPr>
            <a:xfrm>
              <a:off x="11578289"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80" name="Google Shape;80;p11"/>
            <p:cNvCxnSpPr/>
            <p:nvPr/>
          </p:nvCxnSpPr>
          <p:spPr>
            <a:xfrm>
              <a:off x="13232330"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81" name="Google Shape;81;p11"/>
            <p:cNvCxnSpPr/>
            <p:nvPr/>
          </p:nvCxnSpPr>
          <p:spPr>
            <a:xfrm>
              <a:off x="14886371"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82" name="Google Shape;82;p11"/>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83" name="Google Shape;83;p11"/>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84" name="Google Shape;84;p11"/>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85" name="Google Shape;85;p11"/>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
        <p:nvSpPr>
          <p:cNvPr id="86" name="Google Shape;86;p11"/>
          <p:cNvSpPr/>
          <p:nvPr/>
        </p:nvSpPr>
        <p:spPr>
          <a:xfrm>
            <a:off x="14852254" y="1415511"/>
            <a:ext cx="4216239" cy="3727989"/>
          </a:xfrm>
          <a:custGeom>
            <a:rect b="b" l="l" r="r" t="t"/>
            <a:pathLst>
              <a:path extrusionOk="0" h="3727989" w="4216239">
                <a:moveTo>
                  <a:pt x="0" y="0"/>
                </a:moveTo>
                <a:lnTo>
                  <a:pt x="4216239" y="0"/>
                </a:lnTo>
                <a:lnTo>
                  <a:pt x="4216239" y="3727989"/>
                </a:lnTo>
                <a:lnTo>
                  <a:pt x="0" y="3727989"/>
                </a:lnTo>
                <a:lnTo>
                  <a:pt x="0" y="0"/>
                </a:lnTo>
                <a:close/>
              </a:path>
            </a:pathLst>
          </a:custGeom>
          <a:blipFill rotWithShape="1">
            <a:blip r:embed="rId4">
              <a:alphaModFix/>
            </a:blip>
            <a:stretch>
              <a:fillRect b="0" l="0" r="0" t="0"/>
            </a:stretch>
          </a:blipFill>
          <a:ln>
            <a:noFill/>
          </a:ln>
        </p:spPr>
      </p:sp>
      <p:sp>
        <p:nvSpPr>
          <p:cNvPr id="87" name="Google Shape;87;p11"/>
          <p:cNvSpPr txBox="1"/>
          <p:nvPr/>
        </p:nvSpPr>
        <p:spPr>
          <a:xfrm rot="-5400000">
            <a:off x="-2737602" y="4689188"/>
            <a:ext cx="8229600" cy="223202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FFFFFF"/>
                </a:solidFill>
                <a:latin typeface="Inter"/>
                <a:ea typeface="Inter"/>
                <a:cs typeface="Inter"/>
                <a:sym typeface="Inter"/>
              </a:rPr>
              <a:t>Contents</a:t>
            </a:r>
            <a:endParaRPr/>
          </a:p>
        </p:txBody>
      </p:sp>
      <p:sp>
        <p:nvSpPr>
          <p:cNvPr id="88" name="Google Shape;88;p11"/>
          <p:cNvSpPr txBox="1"/>
          <p:nvPr/>
        </p:nvSpPr>
        <p:spPr>
          <a:xfrm>
            <a:off x="10160385" y="1680876"/>
            <a:ext cx="7228254"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00" u="none" cap="none" strike="noStrike">
                <a:solidFill>
                  <a:srgbClr val="FFFFFF"/>
                </a:solidFill>
                <a:latin typeface="Inter"/>
                <a:ea typeface="Inter"/>
                <a:cs typeface="Inter"/>
                <a:sym typeface="Inter"/>
              </a:rPr>
              <a:t>Introduction</a:t>
            </a:r>
            <a:endParaRPr/>
          </a:p>
        </p:txBody>
      </p:sp>
      <p:sp>
        <p:nvSpPr>
          <p:cNvPr id="89" name="Google Shape;89;p11"/>
          <p:cNvSpPr txBox="1"/>
          <p:nvPr/>
        </p:nvSpPr>
        <p:spPr>
          <a:xfrm>
            <a:off x="10160385" y="2685867"/>
            <a:ext cx="7228254"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00" u="none" cap="none" strike="noStrike">
                <a:solidFill>
                  <a:srgbClr val="FFFFFF"/>
                </a:solidFill>
                <a:latin typeface="Inter"/>
                <a:ea typeface="Inter"/>
                <a:cs typeface="Inter"/>
                <a:sym typeface="Inter"/>
              </a:rPr>
              <a:t>Major Milestones</a:t>
            </a:r>
            <a:endParaRPr/>
          </a:p>
        </p:txBody>
      </p:sp>
      <p:sp>
        <p:nvSpPr>
          <p:cNvPr id="90" name="Google Shape;90;p11"/>
          <p:cNvSpPr txBox="1"/>
          <p:nvPr/>
        </p:nvSpPr>
        <p:spPr>
          <a:xfrm>
            <a:off x="10160385" y="3695517"/>
            <a:ext cx="7228254"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00" u="none" cap="none" strike="noStrike">
                <a:solidFill>
                  <a:srgbClr val="FFFFFF"/>
                </a:solidFill>
                <a:latin typeface="Inter"/>
                <a:ea typeface="Inter"/>
                <a:cs typeface="Inter"/>
                <a:sym typeface="Inter"/>
              </a:rPr>
              <a:t>Top Moments</a:t>
            </a:r>
            <a:endParaRPr/>
          </a:p>
        </p:txBody>
      </p:sp>
      <p:sp>
        <p:nvSpPr>
          <p:cNvPr id="91" name="Google Shape;91;p11"/>
          <p:cNvSpPr txBox="1"/>
          <p:nvPr/>
        </p:nvSpPr>
        <p:spPr>
          <a:xfrm>
            <a:off x="10160385" y="4705167"/>
            <a:ext cx="7228254"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00" u="none" cap="none" strike="noStrike">
                <a:solidFill>
                  <a:srgbClr val="FFFFFF"/>
                </a:solidFill>
                <a:latin typeface="Inter"/>
                <a:ea typeface="Inter"/>
                <a:cs typeface="Inter"/>
                <a:sym typeface="Inter"/>
              </a:rPr>
              <a:t>Time Spent</a:t>
            </a:r>
            <a:endParaRPr/>
          </a:p>
        </p:txBody>
      </p:sp>
      <p:sp>
        <p:nvSpPr>
          <p:cNvPr id="92" name="Google Shape;92;p11"/>
          <p:cNvSpPr txBox="1"/>
          <p:nvPr/>
        </p:nvSpPr>
        <p:spPr>
          <a:xfrm>
            <a:off x="10160385" y="5714817"/>
            <a:ext cx="7228254"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00" u="none" cap="none" strike="noStrike">
                <a:solidFill>
                  <a:srgbClr val="FFFFFF"/>
                </a:solidFill>
                <a:latin typeface="Inter"/>
                <a:ea typeface="Inter"/>
                <a:cs typeface="Inter"/>
                <a:sym typeface="Inter"/>
              </a:rPr>
              <a:t>Most Played Songs</a:t>
            </a:r>
            <a:endParaRPr/>
          </a:p>
        </p:txBody>
      </p:sp>
      <p:sp>
        <p:nvSpPr>
          <p:cNvPr id="93" name="Google Shape;93;p11"/>
          <p:cNvSpPr txBox="1"/>
          <p:nvPr/>
        </p:nvSpPr>
        <p:spPr>
          <a:xfrm>
            <a:off x="10160385" y="6724467"/>
            <a:ext cx="7228254"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00" u="none" cap="none" strike="noStrike">
                <a:solidFill>
                  <a:srgbClr val="FFFFFF"/>
                </a:solidFill>
                <a:latin typeface="Inter"/>
                <a:ea typeface="Inter"/>
                <a:cs typeface="Inter"/>
                <a:sym typeface="Inter"/>
              </a:rPr>
              <a:t>Favorite Snaps</a:t>
            </a:r>
            <a:endParaRPr/>
          </a:p>
        </p:txBody>
      </p:sp>
      <p:sp>
        <p:nvSpPr>
          <p:cNvPr id="94" name="Google Shape;94;p11"/>
          <p:cNvSpPr txBox="1"/>
          <p:nvPr/>
        </p:nvSpPr>
        <p:spPr>
          <a:xfrm>
            <a:off x="10160385" y="7734117"/>
            <a:ext cx="7228254"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00" u="none" cap="none" strike="noStrike">
                <a:solidFill>
                  <a:srgbClr val="FFFFFF"/>
                </a:solidFill>
                <a:latin typeface="Inter"/>
                <a:ea typeface="Inter"/>
                <a:cs typeface="Inter"/>
                <a:sym typeface="Inter"/>
              </a:rPr>
              <a:t>Unexpected Twists</a:t>
            </a:r>
            <a:endParaRPr/>
          </a:p>
        </p:txBody>
      </p:sp>
      <p:sp>
        <p:nvSpPr>
          <p:cNvPr id="95" name="Google Shape;95;p11"/>
          <p:cNvSpPr txBox="1"/>
          <p:nvPr/>
        </p:nvSpPr>
        <p:spPr>
          <a:xfrm>
            <a:off x="10160385" y="8743767"/>
            <a:ext cx="7228254"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000" u="none" cap="none" strike="noStrike">
                <a:solidFill>
                  <a:srgbClr val="FFFFFF"/>
                </a:solidFill>
                <a:latin typeface="Inter"/>
                <a:ea typeface="Inter"/>
                <a:cs typeface="Inter"/>
                <a:sym typeface="Inter"/>
              </a:rPr>
              <a:t>Lessons Learned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 name="Shape 99"/>
        <p:cNvGrpSpPr/>
        <p:nvPr/>
      </p:nvGrpSpPr>
      <p:grpSpPr>
        <a:xfrm>
          <a:off x="0" y="0"/>
          <a:ext cx="0" cy="0"/>
          <a:chOff x="0" y="0"/>
          <a:chExt cx="0" cy="0"/>
        </a:xfrm>
      </p:grpSpPr>
      <p:grpSp>
        <p:nvGrpSpPr>
          <p:cNvPr id="100" name="Google Shape;100;p12"/>
          <p:cNvGrpSpPr/>
          <p:nvPr/>
        </p:nvGrpSpPr>
        <p:grpSpPr>
          <a:xfrm>
            <a:off x="0" y="0"/>
            <a:ext cx="18288000" cy="10287000"/>
            <a:chOff x="0" y="0"/>
            <a:chExt cx="24384000" cy="13716000"/>
          </a:xfrm>
        </p:grpSpPr>
        <p:sp>
          <p:nvSpPr>
            <p:cNvPr id="101" name="Google Shape;101;p12"/>
            <p:cNvSpPr/>
            <p:nvPr/>
          </p:nvSpPr>
          <p:spPr>
            <a:xfrm rot="5400000">
              <a:off x="5334000" y="-5334000"/>
              <a:ext cx="13716000" cy="24384000"/>
            </a:xfrm>
            <a:custGeom>
              <a:rect b="b" l="l" r="r" t="t"/>
              <a:pathLst>
                <a:path extrusionOk="0" h="24384000" w="13716000">
                  <a:moveTo>
                    <a:pt x="13716000" y="24384000"/>
                  </a:moveTo>
                  <a:lnTo>
                    <a:pt x="0" y="24384000"/>
                  </a:lnTo>
                  <a:lnTo>
                    <a:pt x="0" y="0"/>
                  </a:lnTo>
                  <a:lnTo>
                    <a:pt x="13716000" y="0"/>
                  </a:lnTo>
                  <a:lnTo>
                    <a:pt x="13716000" y="24384000"/>
                  </a:lnTo>
                  <a:close/>
                </a:path>
              </a:pathLst>
            </a:custGeom>
            <a:blipFill rotWithShape="1">
              <a:blip r:embed="rId3">
                <a:alphaModFix/>
              </a:blip>
              <a:stretch>
                <a:fillRect b="0" l="-18517" r="0" t="0"/>
              </a:stretch>
            </a:blipFill>
            <a:ln>
              <a:noFill/>
            </a:ln>
          </p:spPr>
        </p:sp>
        <p:sp>
          <p:nvSpPr>
            <p:cNvPr id="102" name="Google Shape;102;p12"/>
            <p:cNvSpPr/>
            <p:nvPr/>
          </p:nvSpPr>
          <p:spPr>
            <a:xfrm>
              <a:off x="8795415" y="0"/>
              <a:ext cx="15588585" cy="13716000"/>
            </a:xfrm>
            <a:custGeom>
              <a:rect b="b" l="l" r="r" t="t"/>
              <a:pathLst>
                <a:path extrusionOk="0" h="13716000" w="15588585">
                  <a:moveTo>
                    <a:pt x="0" y="0"/>
                  </a:moveTo>
                  <a:lnTo>
                    <a:pt x="15588585" y="0"/>
                  </a:lnTo>
                  <a:lnTo>
                    <a:pt x="15588585" y="13716000"/>
                  </a:lnTo>
                  <a:lnTo>
                    <a:pt x="0" y="13716000"/>
                  </a:lnTo>
                  <a:lnTo>
                    <a:pt x="0" y="0"/>
                  </a:lnTo>
                  <a:close/>
                </a:path>
              </a:pathLst>
            </a:custGeom>
            <a:blipFill rotWithShape="1">
              <a:blip r:embed="rId4">
                <a:alphaModFix amt="90000"/>
              </a:blip>
              <a:stretch>
                <a:fillRect b="0" l="0" r="-45604" t="-61966"/>
              </a:stretch>
            </a:blipFill>
            <a:ln>
              <a:noFill/>
            </a:ln>
          </p:spPr>
        </p:sp>
        <p:sp>
          <p:nvSpPr>
            <p:cNvPr id="103" name="Google Shape;103;p12"/>
            <p:cNvSpPr/>
            <p:nvPr/>
          </p:nvSpPr>
          <p:spPr>
            <a:xfrm>
              <a:off x="6681704" y="0"/>
              <a:ext cx="17702296" cy="13716000"/>
            </a:xfrm>
            <a:custGeom>
              <a:rect b="b" l="l" r="r" t="t"/>
              <a:pathLst>
                <a:path extrusionOk="0" h="13716000" w="17702296">
                  <a:moveTo>
                    <a:pt x="0" y="0"/>
                  </a:moveTo>
                  <a:lnTo>
                    <a:pt x="17702296" y="0"/>
                  </a:lnTo>
                  <a:lnTo>
                    <a:pt x="17702296" y="13716000"/>
                  </a:lnTo>
                  <a:lnTo>
                    <a:pt x="0" y="13716000"/>
                  </a:lnTo>
                  <a:lnTo>
                    <a:pt x="0" y="0"/>
                  </a:lnTo>
                  <a:close/>
                </a:path>
              </a:pathLst>
            </a:custGeom>
            <a:blipFill rotWithShape="1">
              <a:blip r:embed="rId4">
                <a:alphaModFix/>
              </a:blip>
              <a:stretch>
                <a:fillRect b="-13555" l="0" r="-45604" t="-70369"/>
              </a:stretch>
            </a:blipFill>
            <a:ln>
              <a:noFill/>
            </a:ln>
          </p:spPr>
        </p:sp>
      </p:grpSp>
      <p:sp>
        <p:nvSpPr>
          <p:cNvPr id="104" name="Google Shape;104;p12"/>
          <p:cNvSpPr/>
          <p:nvPr/>
        </p:nvSpPr>
        <p:spPr>
          <a:xfrm>
            <a:off x="15951973" y="-527996"/>
            <a:ext cx="3635333" cy="4508940"/>
          </a:xfrm>
          <a:custGeom>
            <a:rect b="b" l="l" r="r" t="t"/>
            <a:pathLst>
              <a:path extrusionOk="0" h="4508940" w="3635333">
                <a:moveTo>
                  <a:pt x="0" y="0"/>
                </a:moveTo>
                <a:lnTo>
                  <a:pt x="3635333" y="0"/>
                </a:lnTo>
                <a:lnTo>
                  <a:pt x="3635333" y="4508940"/>
                </a:lnTo>
                <a:lnTo>
                  <a:pt x="0" y="4508940"/>
                </a:lnTo>
                <a:lnTo>
                  <a:pt x="0" y="0"/>
                </a:lnTo>
                <a:close/>
              </a:path>
            </a:pathLst>
          </a:custGeom>
          <a:blipFill rotWithShape="1">
            <a:blip r:embed="rId5">
              <a:alphaModFix/>
            </a:blip>
            <a:stretch>
              <a:fillRect b="0" l="0" r="0" t="0"/>
            </a:stretch>
          </a:blipFill>
          <a:ln>
            <a:noFill/>
          </a:ln>
        </p:spPr>
      </p:sp>
      <p:grpSp>
        <p:nvGrpSpPr>
          <p:cNvPr id="105" name="Google Shape;105;p12"/>
          <p:cNvGrpSpPr/>
          <p:nvPr/>
        </p:nvGrpSpPr>
        <p:grpSpPr>
          <a:xfrm>
            <a:off x="518361" y="525788"/>
            <a:ext cx="17251279" cy="0"/>
            <a:chOff x="0" y="63500"/>
            <a:chExt cx="23001705" cy="0"/>
          </a:xfrm>
        </p:grpSpPr>
        <p:cxnSp>
          <p:nvCxnSpPr>
            <p:cNvPr id="106" name="Google Shape;106;p12"/>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07" name="Google Shape;107;p12"/>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08" name="Google Shape;108;p12"/>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09" name="Google Shape;109;p12"/>
            <p:cNvCxnSpPr/>
            <p:nvPr/>
          </p:nvCxnSpPr>
          <p:spPr>
            <a:xfrm>
              <a:off x="496212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0" name="Google Shape;110;p12"/>
            <p:cNvCxnSpPr/>
            <p:nvPr/>
          </p:nvCxnSpPr>
          <p:spPr>
            <a:xfrm>
              <a:off x="661616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1" name="Google Shape;111;p12"/>
            <p:cNvCxnSpPr/>
            <p:nvPr/>
          </p:nvCxnSpPr>
          <p:spPr>
            <a:xfrm>
              <a:off x="827020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2" name="Google Shape;112;p12"/>
            <p:cNvCxnSpPr/>
            <p:nvPr/>
          </p:nvCxnSpPr>
          <p:spPr>
            <a:xfrm>
              <a:off x="9924247"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3" name="Google Shape;113;p12"/>
            <p:cNvCxnSpPr/>
            <p:nvPr/>
          </p:nvCxnSpPr>
          <p:spPr>
            <a:xfrm>
              <a:off x="11578289"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4" name="Google Shape;114;p12"/>
            <p:cNvCxnSpPr/>
            <p:nvPr/>
          </p:nvCxnSpPr>
          <p:spPr>
            <a:xfrm>
              <a:off x="13232330"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5" name="Google Shape;115;p12"/>
            <p:cNvCxnSpPr/>
            <p:nvPr/>
          </p:nvCxnSpPr>
          <p:spPr>
            <a:xfrm>
              <a:off x="14886371"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6" name="Google Shape;116;p12"/>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7" name="Google Shape;117;p12"/>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8" name="Google Shape;118;p12"/>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19" name="Google Shape;119;p12"/>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grpSp>
        <p:nvGrpSpPr>
          <p:cNvPr id="120" name="Google Shape;120;p12"/>
          <p:cNvGrpSpPr/>
          <p:nvPr/>
        </p:nvGrpSpPr>
        <p:grpSpPr>
          <a:xfrm>
            <a:off x="518361" y="1292605"/>
            <a:ext cx="8428396" cy="8259961"/>
            <a:chOff x="0" y="-192881"/>
            <a:chExt cx="11237861" cy="11013281"/>
          </a:xfrm>
        </p:grpSpPr>
        <p:grpSp>
          <p:nvGrpSpPr>
            <p:cNvPr id="121" name="Google Shape;121;p12"/>
            <p:cNvGrpSpPr/>
            <p:nvPr/>
          </p:nvGrpSpPr>
          <p:grpSpPr>
            <a:xfrm>
              <a:off x="0" y="-192881"/>
              <a:ext cx="11237861" cy="11013281"/>
              <a:chOff x="0" y="-38100"/>
              <a:chExt cx="2219824" cy="2175463"/>
            </a:xfrm>
          </p:grpSpPr>
          <p:sp>
            <p:nvSpPr>
              <p:cNvPr id="122" name="Google Shape;122;p12"/>
              <p:cNvSpPr/>
              <p:nvPr/>
            </p:nvSpPr>
            <p:spPr>
              <a:xfrm>
                <a:off x="0" y="0"/>
                <a:ext cx="2219824" cy="2137363"/>
              </a:xfrm>
              <a:custGeom>
                <a:rect b="b" l="l" r="r" t="t"/>
                <a:pathLst>
                  <a:path extrusionOk="0" h="2137363" w="2219824">
                    <a:moveTo>
                      <a:pt x="0" y="0"/>
                    </a:moveTo>
                    <a:lnTo>
                      <a:pt x="2219824" y="0"/>
                    </a:lnTo>
                    <a:lnTo>
                      <a:pt x="2219824" y="2137363"/>
                    </a:lnTo>
                    <a:lnTo>
                      <a:pt x="0" y="2137363"/>
                    </a:lnTo>
                    <a:close/>
                  </a:path>
                </a:pathLst>
              </a:custGeom>
              <a:solidFill>
                <a:srgbClr val="FFFFFF"/>
              </a:solidFill>
              <a:ln>
                <a:noFill/>
              </a:ln>
            </p:spPr>
          </p:sp>
          <p:sp>
            <p:nvSpPr>
              <p:cNvPr id="123" name="Google Shape;123;p12"/>
              <p:cNvSpPr txBox="1"/>
              <p:nvPr/>
            </p:nvSpPr>
            <p:spPr>
              <a:xfrm>
                <a:off x="0" y="-38100"/>
                <a:ext cx="2219824" cy="21754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2"/>
            <p:cNvGrpSpPr/>
            <p:nvPr/>
          </p:nvGrpSpPr>
          <p:grpSpPr>
            <a:xfrm>
              <a:off x="0" y="4051401"/>
              <a:ext cx="11237861" cy="6768999"/>
              <a:chOff x="0" y="-38100"/>
              <a:chExt cx="2219824" cy="1337086"/>
            </a:xfrm>
          </p:grpSpPr>
          <p:sp>
            <p:nvSpPr>
              <p:cNvPr id="125" name="Google Shape;125;p12"/>
              <p:cNvSpPr/>
              <p:nvPr/>
            </p:nvSpPr>
            <p:spPr>
              <a:xfrm>
                <a:off x="0" y="0"/>
                <a:ext cx="2219824" cy="1298986"/>
              </a:xfrm>
              <a:custGeom>
                <a:rect b="b" l="l" r="r" t="t"/>
                <a:pathLst>
                  <a:path extrusionOk="0" h="1298986" w="2219824">
                    <a:moveTo>
                      <a:pt x="0" y="0"/>
                    </a:moveTo>
                    <a:lnTo>
                      <a:pt x="2219824" y="0"/>
                    </a:lnTo>
                    <a:lnTo>
                      <a:pt x="2219824" y="1298986"/>
                    </a:lnTo>
                    <a:lnTo>
                      <a:pt x="0" y="1298986"/>
                    </a:lnTo>
                    <a:close/>
                  </a:path>
                </a:pathLst>
              </a:custGeom>
              <a:solidFill>
                <a:srgbClr val="FFDE59"/>
              </a:solidFill>
              <a:ln>
                <a:noFill/>
              </a:ln>
            </p:spPr>
          </p:sp>
          <p:sp>
            <p:nvSpPr>
              <p:cNvPr id="126" name="Google Shape;126;p12"/>
              <p:cNvSpPr txBox="1"/>
              <p:nvPr/>
            </p:nvSpPr>
            <p:spPr>
              <a:xfrm>
                <a:off x="0" y="-38100"/>
                <a:ext cx="2219824" cy="13370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2"/>
            <p:cNvSpPr/>
            <p:nvPr/>
          </p:nvSpPr>
          <p:spPr>
            <a:xfrm>
              <a:off x="2420435" y="3548058"/>
              <a:ext cx="6396992" cy="7272342"/>
            </a:xfrm>
            <a:custGeom>
              <a:rect b="b" l="l" r="r" t="t"/>
              <a:pathLst>
                <a:path extrusionOk="0" h="7272342" w="6396992">
                  <a:moveTo>
                    <a:pt x="0" y="0"/>
                  </a:moveTo>
                  <a:lnTo>
                    <a:pt x="6396991" y="0"/>
                  </a:lnTo>
                  <a:lnTo>
                    <a:pt x="6396991" y="7272342"/>
                  </a:lnTo>
                  <a:lnTo>
                    <a:pt x="0" y="7272342"/>
                  </a:lnTo>
                  <a:lnTo>
                    <a:pt x="0" y="0"/>
                  </a:lnTo>
                  <a:close/>
                </a:path>
              </a:pathLst>
            </a:custGeom>
            <a:blipFill rotWithShape="1">
              <a:blip r:embed="rId6">
                <a:alphaModFix/>
              </a:blip>
              <a:stretch>
                <a:fillRect b="-9951" l="0" r="0" t="0"/>
              </a:stretch>
            </a:blipFill>
            <a:ln>
              <a:noFill/>
            </a:ln>
          </p:spPr>
        </p:sp>
        <p:sp>
          <p:nvSpPr>
            <p:cNvPr id="128" name="Google Shape;128;p12"/>
            <p:cNvSpPr txBox="1"/>
            <p:nvPr/>
          </p:nvSpPr>
          <p:spPr>
            <a:xfrm>
              <a:off x="4188529" y="1402050"/>
              <a:ext cx="2835404" cy="694119"/>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3137" u="none" cap="none" strike="noStrike">
                  <a:solidFill>
                    <a:srgbClr val="000000"/>
                  </a:solidFill>
                  <a:latin typeface="Inter"/>
                  <a:ea typeface="Inter"/>
                  <a:cs typeface="Inter"/>
                  <a:sym typeface="Inter"/>
                </a:rPr>
                <a:t>T H I S   I S</a:t>
              </a:r>
              <a:endParaRPr/>
            </a:p>
          </p:txBody>
        </p:sp>
        <p:sp>
          <p:nvSpPr>
            <p:cNvPr id="129" name="Google Shape;129;p12"/>
            <p:cNvSpPr txBox="1"/>
            <p:nvPr/>
          </p:nvSpPr>
          <p:spPr>
            <a:xfrm>
              <a:off x="1419761" y="2070769"/>
              <a:ext cx="8398200" cy="12312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lang="en-US" sz="5999">
                  <a:latin typeface="Inter"/>
                  <a:ea typeface="Inter"/>
                  <a:cs typeface="Inter"/>
                  <a:sym typeface="Inter"/>
                </a:rPr>
                <a:t>SHA SHA</a:t>
              </a:r>
              <a:endParaRPr/>
            </a:p>
          </p:txBody>
        </p:sp>
      </p:grpSp>
      <p:sp>
        <p:nvSpPr>
          <p:cNvPr id="130" name="Google Shape;130;p12"/>
          <p:cNvSpPr txBox="1"/>
          <p:nvPr/>
        </p:nvSpPr>
        <p:spPr>
          <a:xfrm>
            <a:off x="9526465" y="1094366"/>
            <a:ext cx="7732800" cy="26166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i="0" lang="en-US" sz="17000" u="none" cap="none" strike="noStrike">
                <a:solidFill>
                  <a:srgbClr val="FFFFFF"/>
                </a:solidFill>
                <a:latin typeface="Inter"/>
                <a:ea typeface="Inter"/>
                <a:cs typeface="Inter"/>
                <a:sym typeface="Inter"/>
              </a:rPr>
              <a:t>Hello!</a:t>
            </a:r>
            <a:endParaRPr sz="17000"/>
          </a:p>
        </p:txBody>
      </p:sp>
      <p:sp>
        <p:nvSpPr>
          <p:cNvPr id="131" name="Google Shape;131;p12"/>
          <p:cNvSpPr txBox="1"/>
          <p:nvPr/>
        </p:nvSpPr>
        <p:spPr>
          <a:xfrm>
            <a:off x="9526465" y="4165861"/>
            <a:ext cx="7732800" cy="5308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00000"/>
              </a:lnSpc>
              <a:spcBef>
                <a:spcPts val="0"/>
              </a:spcBef>
              <a:spcAft>
                <a:spcPts val="0"/>
              </a:spcAft>
              <a:buNone/>
            </a:pPr>
            <a:r>
              <a:t/>
            </a:r>
            <a:endParaRPr b="0" i="0" sz="2299" u="none" cap="none" strike="noStrike">
              <a:solidFill>
                <a:srgbClr val="FFFFFF"/>
              </a:solidFill>
              <a:latin typeface="Inter"/>
              <a:ea typeface="Inter"/>
              <a:cs typeface="Inter"/>
              <a:sym typeface="Inter"/>
            </a:endParaRPr>
          </a:p>
          <a:p>
            <a:pPr indent="0" lvl="0" marL="0" marR="0" rtl="0" algn="just">
              <a:lnSpc>
                <a:spcPct val="100000"/>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5" name="Shape 135"/>
        <p:cNvGrpSpPr/>
        <p:nvPr/>
      </p:nvGrpSpPr>
      <p:grpSpPr>
        <a:xfrm>
          <a:off x="0" y="0"/>
          <a:ext cx="0" cy="0"/>
          <a:chOff x="0" y="0"/>
          <a:chExt cx="0" cy="0"/>
        </a:xfrm>
      </p:grpSpPr>
      <p:sp>
        <p:nvSpPr>
          <p:cNvPr id="136" name="Google Shape;136;p13"/>
          <p:cNvSpPr/>
          <p:nvPr/>
        </p:nvSpPr>
        <p:spPr>
          <a:xfrm>
            <a:off x="4557337" y="-6855"/>
            <a:ext cx="13730663" cy="10293855"/>
          </a:xfrm>
          <a:custGeom>
            <a:rect b="b" l="l" r="r" t="t"/>
            <a:pathLst>
              <a:path extrusionOk="0" h="10293855" w="13730663">
                <a:moveTo>
                  <a:pt x="0" y="0"/>
                </a:moveTo>
                <a:lnTo>
                  <a:pt x="13730663" y="0"/>
                </a:lnTo>
                <a:lnTo>
                  <a:pt x="13730663" y="10293855"/>
                </a:lnTo>
                <a:lnTo>
                  <a:pt x="0" y="10293855"/>
                </a:lnTo>
                <a:lnTo>
                  <a:pt x="0" y="0"/>
                </a:lnTo>
                <a:close/>
              </a:path>
            </a:pathLst>
          </a:custGeom>
          <a:blipFill rotWithShape="1">
            <a:blip r:embed="rId3">
              <a:alphaModFix/>
            </a:blip>
            <a:stretch>
              <a:fillRect b="0" l="0" r="0" t="-33718"/>
            </a:stretch>
          </a:blipFill>
          <a:ln>
            <a:noFill/>
          </a:ln>
        </p:spPr>
      </p:sp>
      <p:sp>
        <p:nvSpPr>
          <p:cNvPr id="137" name="Google Shape;137;p13"/>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4">
              <a:alphaModFix/>
            </a:blip>
            <a:stretch>
              <a:fillRect b="0" l="-18519" r="0" t="0"/>
            </a:stretch>
          </a:blipFill>
          <a:ln>
            <a:noFill/>
          </a:ln>
        </p:spPr>
      </p:sp>
      <p:sp>
        <p:nvSpPr>
          <p:cNvPr id="138" name="Google Shape;138;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5">
              <a:alphaModFix amt="70000"/>
            </a:blip>
            <a:stretch>
              <a:fillRect b="-5839" l="0" r="-749" t="-6768"/>
            </a:stretch>
          </a:blipFill>
          <a:ln>
            <a:noFill/>
          </a:ln>
        </p:spPr>
      </p:sp>
      <p:sp>
        <p:nvSpPr>
          <p:cNvPr id="139" name="Google Shape;139;p13"/>
          <p:cNvSpPr/>
          <p:nvPr/>
        </p:nvSpPr>
        <p:spPr>
          <a:xfrm>
            <a:off x="12355496" y="-1162410"/>
            <a:ext cx="4798370" cy="4934057"/>
          </a:xfrm>
          <a:custGeom>
            <a:rect b="b" l="l" r="r" t="t"/>
            <a:pathLst>
              <a:path extrusionOk="0" h="4934057" w="4798370">
                <a:moveTo>
                  <a:pt x="0" y="0"/>
                </a:moveTo>
                <a:lnTo>
                  <a:pt x="4798370" y="0"/>
                </a:lnTo>
                <a:lnTo>
                  <a:pt x="4798370" y="4934057"/>
                </a:lnTo>
                <a:lnTo>
                  <a:pt x="0" y="4934057"/>
                </a:lnTo>
                <a:lnTo>
                  <a:pt x="0" y="0"/>
                </a:lnTo>
                <a:close/>
              </a:path>
            </a:pathLst>
          </a:custGeom>
          <a:blipFill rotWithShape="1">
            <a:blip r:embed="rId6">
              <a:alphaModFix/>
            </a:blip>
            <a:stretch>
              <a:fillRect b="0" l="0" r="0" t="0"/>
            </a:stretch>
          </a:blipFill>
          <a:ln>
            <a:noFill/>
          </a:ln>
        </p:spPr>
      </p:sp>
      <p:sp>
        <p:nvSpPr>
          <p:cNvPr id="140" name="Google Shape;140;p13"/>
          <p:cNvSpPr/>
          <p:nvPr/>
        </p:nvSpPr>
        <p:spPr>
          <a:xfrm>
            <a:off x="-322952" y="7016640"/>
            <a:ext cx="3693033" cy="4114800"/>
          </a:xfrm>
          <a:custGeom>
            <a:rect b="b" l="l" r="r" t="t"/>
            <a:pathLst>
              <a:path extrusionOk="0" h="4114800" w="3693033">
                <a:moveTo>
                  <a:pt x="0" y="0"/>
                </a:moveTo>
                <a:lnTo>
                  <a:pt x="3693033" y="0"/>
                </a:lnTo>
                <a:lnTo>
                  <a:pt x="3693033" y="4114800"/>
                </a:lnTo>
                <a:lnTo>
                  <a:pt x="0" y="4114800"/>
                </a:lnTo>
                <a:lnTo>
                  <a:pt x="0" y="0"/>
                </a:lnTo>
                <a:close/>
              </a:path>
            </a:pathLst>
          </a:custGeom>
          <a:blipFill rotWithShape="1">
            <a:blip r:embed="rId7">
              <a:alphaModFix/>
            </a:blip>
            <a:stretch>
              <a:fillRect b="0" l="0" r="0" t="0"/>
            </a:stretch>
          </a:blipFill>
          <a:ln>
            <a:noFill/>
          </a:ln>
        </p:spPr>
      </p:sp>
      <p:sp>
        <p:nvSpPr>
          <p:cNvPr id="141" name="Google Shape;141;p13"/>
          <p:cNvSpPr txBox="1"/>
          <p:nvPr/>
        </p:nvSpPr>
        <p:spPr>
          <a:xfrm>
            <a:off x="1028700" y="4190750"/>
            <a:ext cx="16740900" cy="1539000"/>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1" i="0" lang="en-US" sz="9999" u="none" cap="none" strike="noStrike">
                <a:solidFill>
                  <a:srgbClr val="FFFFFF"/>
                </a:solidFill>
                <a:latin typeface="Inter"/>
                <a:ea typeface="Inter"/>
                <a:cs typeface="Inter"/>
                <a:sym typeface="Inter"/>
              </a:rPr>
              <a:t>Milestones</a:t>
            </a:r>
            <a:endParaRPr/>
          </a:p>
        </p:txBody>
      </p:sp>
      <p:sp>
        <p:nvSpPr>
          <p:cNvPr id="142" name="Google Shape;142;p13"/>
          <p:cNvSpPr txBox="1"/>
          <p:nvPr/>
        </p:nvSpPr>
        <p:spPr>
          <a:xfrm>
            <a:off x="518400" y="2215125"/>
            <a:ext cx="16740900" cy="15390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9999" u="none" cap="none" strike="noStrike">
                <a:solidFill>
                  <a:srgbClr val="FFFFFF"/>
                </a:solidFill>
                <a:latin typeface="Inter"/>
                <a:ea typeface="Inter"/>
                <a:cs typeface="Inter"/>
                <a:sym typeface="Inter"/>
              </a:rPr>
              <a:t>Major</a:t>
            </a:r>
            <a:endParaRPr/>
          </a:p>
        </p:txBody>
      </p:sp>
      <p:sp>
        <p:nvSpPr>
          <p:cNvPr id="143" name="Google Shape;143;p13"/>
          <p:cNvSpPr txBox="1"/>
          <p:nvPr/>
        </p:nvSpPr>
        <p:spPr>
          <a:xfrm>
            <a:off x="11016948" y="6514135"/>
            <a:ext cx="6242352" cy="2005330"/>
          </a:xfrm>
          <a:prstGeom prst="rect">
            <a:avLst/>
          </a:prstGeom>
          <a:noFill/>
          <a:ln>
            <a:noFill/>
          </a:ln>
        </p:spPr>
        <p:txBody>
          <a:bodyPr anchorCtr="0" anchor="t" bIns="0" lIns="0" spcFirstLastPara="1" rIns="0" wrap="square" tIns="0">
            <a:spAutoFit/>
          </a:bodyPr>
          <a:lstStyle/>
          <a:p>
            <a:pPr indent="0" lvl="0" marL="0" marR="0" rtl="0" algn="just">
              <a:lnSpc>
                <a:spcPct val="115006"/>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a:t>
            </a:r>
            <a:endParaRPr/>
          </a:p>
        </p:txBody>
      </p:sp>
      <p:grpSp>
        <p:nvGrpSpPr>
          <p:cNvPr id="144" name="Google Shape;144;p13"/>
          <p:cNvGrpSpPr/>
          <p:nvPr/>
        </p:nvGrpSpPr>
        <p:grpSpPr>
          <a:xfrm>
            <a:off x="518361" y="525788"/>
            <a:ext cx="17251279" cy="0"/>
            <a:chOff x="0" y="63500"/>
            <a:chExt cx="23001705" cy="0"/>
          </a:xfrm>
        </p:grpSpPr>
        <p:cxnSp>
          <p:nvCxnSpPr>
            <p:cNvPr id="145" name="Google Shape;145;p13"/>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46" name="Google Shape;146;p13"/>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47" name="Google Shape;147;p13"/>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48" name="Google Shape;148;p13"/>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49" name="Google Shape;149;p13"/>
            <p:cNvCxnSpPr/>
            <p:nvPr/>
          </p:nvCxnSpPr>
          <p:spPr>
            <a:xfrm>
              <a:off x="661616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0" name="Google Shape;150;p13"/>
            <p:cNvCxnSpPr/>
            <p:nvPr/>
          </p:nvCxnSpPr>
          <p:spPr>
            <a:xfrm>
              <a:off x="827020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1" name="Google Shape;151;p13"/>
            <p:cNvCxnSpPr/>
            <p:nvPr/>
          </p:nvCxnSpPr>
          <p:spPr>
            <a:xfrm>
              <a:off x="9924247"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2" name="Google Shape;152;p13"/>
            <p:cNvCxnSpPr/>
            <p:nvPr/>
          </p:nvCxnSpPr>
          <p:spPr>
            <a:xfrm>
              <a:off x="11578289"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3" name="Google Shape;153;p13"/>
            <p:cNvCxnSpPr/>
            <p:nvPr/>
          </p:nvCxnSpPr>
          <p:spPr>
            <a:xfrm>
              <a:off x="13232330"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4" name="Google Shape;154;p13"/>
            <p:cNvCxnSpPr/>
            <p:nvPr/>
          </p:nvCxnSpPr>
          <p:spPr>
            <a:xfrm>
              <a:off x="14886371"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5" name="Google Shape;155;p13"/>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6" name="Google Shape;156;p13"/>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7" name="Google Shape;157;p13"/>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58" name="Google Shape;158;p13"/>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
        <p:nvSpPr>
          <p:cNvPr id="159" name="Google Shape;159;p13"/>
          <p:cNvSpPr/>
          <p:nvPr/>
        </p:nvSpPr>
        <p:spPr>
          <a:xfrm>
            <a:off x="4572005" y="1698870"/>
            <a:ext cx="5749107" cy="7635000"/>
          </a:xfrm>
          <a:custGeom>
            <a:rect b="b" l="l" r="r" t="t"/>
            <a:pathLst>
              <a:path extrusionOk="0" h="1182804" w="890644">
                <a:moveTo>
                  <a:pt x="74068" y="0"/>
                </a:moveTo>
                <a:lnTo>
                  <a:pt x="816576" y="0"/>
                </a:lnTo>
                <a:cubicBezTo>
                  <a:pt x="836220" y="0"/>
                  <a:pt x="855060" y="7804"/>
                  <a:pt x="868950" y="21694"/>
                </a:cubicBezTo>
                <a:cubicBezTo>
                  <a:pt x="882840" y="35585"/>
                  <a:pt x="890644" y="54424"/>
                  <a:pt x="890644" y="74068"/>
                </a:cubicBezTo>
                <a:lnTo>
                  <a:pt x="890644" y="1108736"/>
                </a:lnTo>
                <a:cubicBezTo>
                  <a:pt x="890644" y="1149643"/>
                  <a:pt x="857483" y="1182804"/>
                  <a:pt x="816576" y="1182804"/>
                </a:cubicBezTo>
                <a:lnTo>
                  <a:pt x="74068" y="1182804"/>
                </a:lnTo>
                <a:cubicBezTo>
                  <a:pt x="54424" y="1182804"/>
                  <a:pt x="35585" y="1175000"/>
                  <a:pt x="21694" y="1161110"/>
                </a:cubicBezTo>
                <a:cubicBezTo>
                  <a:pt x="7804" y="1147219"/>
                  <a:pt x="0" y="1128380"/>
                  <a:pt x="0" y="1108736"/>
                </a:cubicBezTo>
                <a:lnTo>
                  <a:pt x="0" y="74068"/>
                </a:lnTo>
                <a:cubicBezTo>
                  <a:pt x="0" y="33161"/>
                  <a:pt x="33161" y="0"/>
                  <a:pt x="74068" y="0"/>
                </a:cubicBezTo>
                <a:close/>
              </a:path>
            </a:pathLst>
          </a:custGeom>
          <a:blipFill rotWithShape="1">
            <a:blip r:embed="rId8">
              <a:alphaModFix/>
            </a:blip>
            <a:stretch>
              <a:fillRect b="-15570" l="0" r="0" t="-1557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A10E6"/>
            </a:gs>
            <a:gs pos="50000">
              <a:srgbClr val="1A0D7E"/>
            </a:gs>
            <a:gs pos="100000">
              <a:srgbClr val="000000"/>
            </a:gs>
          </a:gsLst>
          <a:lin ang="2700000" scaled="0"/>
        </a:gradFill>
      </p:bgPr>
    </p:bg>
    <p:spTree>
      <p:nvGrpSpPr>
        <p:cNvPr id="163" name="Shape 163"/>
        <p:cNvGrpSpPr/>
        <p:nvPr/>
      </p:nvGrpSpPr>
      <p:grpSpPr>
        <a:xfrm>
          <a:off x="0" y="0"/>
          <a:ext cx="0" cy="0"/>
          <a:chOff x="0" y="0"/>
          <a:chExt cx="0" cy="0"/>
        </a:xfrm>
      </p:grpSpPr>
      <p:grpSp>
        <p:nvGrpSpPr>
          <p:cNvPr id="164" name="Google Shape;164;p14"/>
          <p:cNvGrpSpPr/>
          <p:nvPr/>
        </p:nvGrpSpPr>
        <p:grpSpPr>
          <a:xfrm>
            <a:off x="2185650" y="2740400"/>
            <a:ext cx="11947441" cy="1847543"/>
            <a:chOff x="0" y="-38100"/>
            <a:chExt cx="3215481" cy="564256"/>
          </a:xfrm>
        </p:grpSpPr>
        <p:sp>
          <p:nvSpPr>
            <p:cNvPr id="165" name="Google Shape;165;p14"/>
            <p:cNvSpPr/>
            <p:nvPr/>
          </p:nvSpPr>
          <p:spPr>
            <a:xfrm>
              <a:off x="0" y="0"/>
              <a:ext cx="3215481" cy="526156"/>
            </a:xfrm>
            <a:custGeom>
              <a:rect b="b" l="l" r="r" t="t"/>
              <a:pathLst>
                <a:path extrusionOk="0" h="526156" w="3215481">
                  <a:moveTo>
                    <a:pt x="0" y="0"/>
                  </a:moveTo>
                  <a:lnTo>
                    <a:pt x="3215481" y="0"/>
                  </a:lnTo>
                  <a:lnTo>
                    <a:pt x="3215481" y="526156"/>
                  </a:lnTo>
                  <a:lnTo>
                    <a:pt x="0" y="526156"/>
                  </a:lnTo>
                  <a:close/>
                </a:path>
              </a:pathLst>
            </a:custGeom>
            <a:solidFill>
              <a:srgbClr val="C1FF72"/>
            </a:solidFill>
            <a:ln>
              <a:noFill/>
            </a:ln>
          </p:spPr>
        </p:sp>
        <p:sp>
          <p:nvSpPr>
            <p:cNvPr id="166" name="Google Shape;166;p14"/>
            <p:cNvSpPr txBox="1"/>
            <p:nvPr/>
          </p:nvSpPr>
          <p:spPr>
            <a:xfrm>
              <a:off x="0" y="-38100"/>
              <a:ext cx="3215481" cy="564256"/>
            </a:xfrm>
            <a:prstGeom prst="rect">
              <a:avLst/>
            </a:prstGeom>
            <a:noFill/>
            <a:ln>
              <a:noFill/>
            </a:ln>
          </p:spPr>
          <p:txBody>
            <a:bodyPr anchorCtr="0" anchor="ctr" bIns="50800" lIns="50800" spcFirstLastPara="1" rIns="50800" wrap="square" tIns="50800">
              <a:noAutofit/>
            </a:bodyPr>
            <a:lstStyle/>
            <a:p>
              <a:pPr indent="0" lvl="0" marL="0" marR="0" rtl="0" algn="ctr">
                <a:lnSpc>
                  <a:spcPct val="140021"/>
                </a:lnSpc>
                <a:spcBef>
                  <a:spcPts val="0"/>
                </a:spcBef>
                <a:spcAft>
                  <a:spcPts val="0"/>
                </a:spcAft>
                <a:buNone/>
              </a:pPr>
              <a:r>
                <a:rPr b="0" i="0" lang="en-US" sz="1899" u="none" cap="none" strike="noStrike">
                  <a:solidFill>
                    <a:srgbClr val="FFFFFF"/>
                  </a:solidFill>
                  <a:latin typeface="Arial"/>
                  <a:ea typeface="Arial"/>
                  <a:cs typeface="Arial"/>
                  <a:sym typeface="Arial"/>
                </a:rPr>
                <a:t> </a:t>
              </a:r>
              <a:endParaRPr/>
            </a:p>
          </p:txBody>
        </p:sp>
      </p:grpSp>
      <p:sp>
        <p:nvSpPr>
          <p:cNvPr id="167" name="Google Shape;167;p14"/>
          <p:cNvSpPr txBox="1"/>
          <p:nvPr/>
        </p:nvSpPr>
        <p:spPr>
          <a:xfrm>
            <a:off x="1028700" y="1232665"/>
            <a:ext cx="16230600" cy="10773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US" sz="6999" u="none" cap="none" strike="noStrike">
                <a:solidFill>
                  <a:srgbClr val="FFFFFF"/>
                </a:solidFill>
                <a:latin typeface="Inter"/>
                <a:ea typeface="Inter"/>
                <a:cs typeface="Inter"/>
                <a:sym typeface="Inter"/>
              </a:rPr>
              <a:t>Your Top Moments</a:t>
            </a:r>
            <a:endParaRPr/>
          </a:p>
        </p:txBody>
      </p:sp>
      <p:sp>
        <p:nvSpPr>
          <p:cNvPr id="168" name="Google Shape;168;p14"/>
          <p:cNvSpPr txBox="1"/>
          <p:nvPr/>
        </p:nvSpPr>
        <p:spPr>
          <a:xfrm>
            <a:off x="1028700" y="3322748"/>
            <a:ext cx="1026637" cy="798071"/>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174" u="none" cap="none" strike="noStrike">
                <a:solidFill>
                  <a:srgbClr val="FFFFFF"/>
                </a:solidFill>
                <a:latin typeface="Inter"/>
                <a:ea typeface="Inter"/>
                <a:cs typeface="Inter"/>
                <a:sym typeface="Inter"/>
              </a:rPr>
              <a:t>#1</a:t>
            </a:r>
            <a:endParaRPr/>
          </a:p>
        </p:txBody>
      </p:sp>
      <p:grpSp>
        <p:nvGrpSpPr>
          <p:cNvPr id="169" name="Google Shape;169;p14"/>
          <p:cNvGrpSpPr/>
          <p:nvPr/>
        </p:nvGrpSpPr>
        <p:grpSpPr>
          <a:xfrm>
            <a:off x="2185650" y="5053750"/>
            <a:ext cx="10095460" cy="1847543"/>
            <a:chOff x="0" y="-38100"/>
            <a:chExt cx="2682252" cy="564256"/>
          </a:xfrm>
        </p:grpSpPr>
        <p:sp>
          <p:nvSpPr>
            <p:cNvPr id="170" name="Google Shape;170;p14"/>
            <p:cNvSpPr/>
            <p:nvPr/>
          </p:nvSpPr>
          <p:spPr>
            <a:xfrm>
              <a:off x="0" y="0"/>
              <a:ext cx="2682252" cy="526156"/>
            </a:xfrm>
            <a:custGeom>
              <a:rect b="b" l="l" r="r" t="t"/>
              <a:pathLst>
                <a:path extrusionOk="0" h="526156" w="2682252">
                  <a:moveTo>
                    <a:pt x="0" y="0"/>
                  </a:moveTo>
                  <a:lnTo>
                    <a:pt x="2682252" y="0"/>
                  </a:lnTo>
                  <a:lnTo>
                    <a:pt x="2682252" y="526156"/>
                  </a:lnTo>
                  <a:lnTo>
                    <a:pt x="0" y="526156"/>
                  </a:lnTo>
                  <a:close/>
                </a:path>
              </a:pathLst>
            </a:custGeom>
            <a:solidFill>
              <a:srgbClr val="00FFE0"/>
            </a:solidFill>
            <a:ln>
              <a:noFill/>
            </a:ln>
          </p:spPr>
        </p:sp>
        <p:sp>
          <p:nvSpPr>
            <p:cNvPr id="171" name="Google Shape;171;p14"/>
            <p:cNvSpPr txBox="1"/>
            <p:nvPr/>
          </p:nvSpPr>
          <p:spPr>
            <a:xfrm>
              <a:off x="0" y="-38100"/>
              <a:ext cx="2682252" cy="56425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4"/>
          <p:cNvSpPr txBox="1"/>
          <p:nvPr/>
        </p:nvSpPr>
        <p:spPr>
          <a:xfrm>
            <a:off x="1028700" y="5636084"/>
            <a:ext cx="1026637" cy="798071"/>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174" u="none" cap="none" strike="noStrike">
                <a:solidFill>
                  <a:srgbClr val="FFFFFF"/>
                </a:solidFill>
                <a:latin typeface="Inter"/>
                <a:ea typeface="Inter"/>
                <a:cs typeface="Inter"/>
                <a:sym typeface="Inter"/>
              </a:rPr>
              <a:t>#2</a:t>
            </a:r>
            <a:endParaRPr/>
          </a:p>
        </p:txBody>
      </p:sp>
      <p:grpSp>
        <p:nvGrpSpPr>
          <p:cNvPr id="173" name="Google Shape;173;p14"/>
          <p:cNvGrpSpPr/>
          <p:nvPr/>
        </p:nvGrpSpPr>
        <p:grpSpPr>
          <a:xfrm>
            <a:off x="2185650" y="7367075"/>
            <a:ext cx="8372960" cy="1847543"/>
            <a:chOff x="0" y="-38100"/>
            <a:chExt cx="2222536" cy="564256"/>
          </a:xfrm>
        </p:grpSpPr>
        <p:sp>
          <p:nvSpPr>
            <p:cNvPr id="174" name="Google Shape;174;p14"/>
            <p:cNvSpPr/>
            <p:nvPr/>
          </p:nvSpPr>
          <p:spPr>
            <a:xfrm>
              <a:off x="0" y="0"/>
              <a:ext cx="2222536" cy="526156"/>
            </a:xfrm>
            <a:custGeom>
              <a:rect b="b" l="l" r="r" t="t"/>
              <a:pathLst>
                <a:path extrusionOk="0" h="526156" w="2222536">
                  <a:moveTo>
                    <a:pt x="0" y="0"/>
                  </a:moveTo>
                  <a:lnTo>
                    <a:pt x="2222536" y="0"/>
                  </a:lnTo>
                  <a:lnTo>
                    <a:pt x="2222536" y="526156"/>
                  </a:lnTo>
                  <a:lnTo>
                    <a:pt x="0" y="526156"/>
                  </a:lnTo>
                  <a:close/>
                </a:path>
              </a:pathLst>
            </a:custGeom>
            <a:solidFill>
              <a:srgbClr val="FFA9EA"/>
            </a:solidFill>
            <a:ln>
              <a:noFill/>
            </a:ln>
          </p:spPr>
        </p:sp>
        <p:sp>
          <p:nvSpPr>
            <p:cNvPr id="175" name="Google Shape;175;p14"/>
            <p:cNvSpPr txBox="1"/>
            <p:nvPr/>
          </p:nvSpPr>
          <p:spPr>
            <a:xfrm>
              <a:off x="0" y="-38100"/>
              <a:ext cx="2222536" cy="56425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4"/>
          <p:cNvSpPr txBox="1"/>
          <p:nvPr/>
        </p:nvSpPr>
        <p:spPr>
          <a:xfrm>
            <a:off x="1028700" y="7949420"/>
            <a:ext cx="1026637" cy="798071"/>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5174" u="none" cap="none" strike="noStrike">
                <a:solidFill>
                  <a:srgbClr val="FFFFFF"/>
                </a:solidFill>
                <a:latin typeface="Inter"/>
                <a:ea typeface="Inter"/>
                <a:cs typeface="Inter"/>
                <a:sym typeface="Inter"/>
              </a:rPr>
              <a:t>#3</a:t>
            </a:r>
            <a:endParaRPr/>
          </a:p>
        </p:txBody>
      </p:sp>
      <p:sp>
        <p:nvSpPr>
          <p:cNvPr id="177" name="Google Shape;177;p14"/>
          <p:cNvSpPr txBox="1"/>
          <p:nvPr/>
        </p:nvSpPr>
        <p:spPr>
          <a:xfrm>
            <a:off x="14535900" y="3362025"/>
            <a:ext cx="2571000" cy="7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a:t>
            </a:r>
            <a:r>
              <a:rPr lang="en-US" sz="2299">
                <a:solidFill>
                  <a:srgbClr val="FFFFFF"/>
                </a:solidFill>
                <a:latin typeface="Inter"/>
                <a:ea typeface="Inter"/>
                <a:cs typeface="Inter"/>
                <a:sym typeface="Inter"/>
              </a:rPr>
              <a:t>.</a:t>
            </a:r>
            <a:endParaRPr/>
          </a:p>
        </p:txBody>
      </p:sp>
      <p:sp>
        <p:nvSpPr>
          <p:cNvPr id="178" name="Google Shape;178;p14"/>
          <p:cNvSpPr txBox="1"/>
          <p:nvPr/>
        </p:nvSpPr>
        <p:spPr>
          <a:xfrm>
            <a:off x="12752734" y="5714692"/>
            <a:ext cx="4183800" cy="7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a:t>
            </a:r>
            <a:r>
              <a:rPr lang="en-US" sz="2299">
                <a:solidFill>
                  <a:srgbClr val="FFFFFF"/>
                </a:solidFill>
                <a:latin typeface="Inter"/>
                <a:ea typeface="Inter"/>
                <a:cs typeface="Inter"/>
                <a:sym typeface="Inter"/>
              </a:rPr>
              <a:t>.</a:t>
            </a:r>
            <a:endParaRPr/>
          </a:p>
        </p:txBody>
      </p:sp>
      <p:sp>
        <p:nvSpPr>
          <p:cNvPr id="179" name="Google Shape;179;p14"/>
          <p:cNvSpPr txBox="1"/>
          <p:nvPr/>
        </p:nvSpPr>
        <p:spPr>
          <a:xfrm>
            <a:off x="11035936" y="7949428"/>
            <a:ext cx="3846300" cy="760800"/>
          </a:xfrm>
          <a:prstGeom prst="rect">
            <a:avLst/>
          </a:prstGeom>
          <a:noFill/>
          <a:ln>
            <a:noFill/>
          </a:ln>
        </p:spPr>
        <p:txBody>
          <a:bodyPr anchorCtr="0" anchor="t" bIns="0" lIns="0" spcFirstLastPara="1" rIns="0" wrap="square" tIns="0">
            <a:spAutoFit/>
          </a:bodyPr>
          <a:lstStyle/>
          <a:p>
            <a:pPr indent="0" lvl="0" marL="0" marR="0" rtl="0" algn="l">
              <a:lnSpc>
                <a:spcPct val="115006"/>
              </a:lnSpc>
              <a:spcBef>
                <a:spcPts val="0"/>
              </a:spcBef>
              <a:spcAft>
                <a:spcPts val="0"/>
              </a:spcAft>
              <a:buNone/>
            </a:pPr>
            <a:r>
              <a:rPr b="0" i="0" lang="en-US" sz="2299" u="none" cap="none" strike="noStrike">
                <a:solidFill>
                  <a:srgbClr val="FFFFFF"/>
                </a:solidFill>
                <a:latin typeface="Inter"/>
                <a:ea typeface="Inter"/>
                <a:cs typeface="Inter"/>
                <a:sym typeface="Inter"/>
              </a:rPr>
              <a:t>Lorem ipsum dolor sit amet, consectetur adipiscing elit</a:t>
            </a:r>
            <a:r>
              <a:rPr lang="en-US" sz="2299">
                <a:solidFill>
                  <a:srgbClr val="FFFFFF"/>
                </a:solidFill>
                <a:latin typeface="Inter"/>
                <a:ea typeface="Inter"/>
                <a:cs typeface="Inter"/>
                <a:sym typeface="Inter"/>
              </a:rPr>
              <a:t>.</a:t>
            </a:r>
            <a:endParaRPr/>
          </a:p>
        </p:txBody>
      </p:sp>
      <p:grpSp>
        <p:nvGrpSpPr>
          <p:cNvPr id="180" name="Google Shape;180;p14"/>
          <p:cNvGrpSpPr/>
          <p:nvPr/>
        </p:nvGrpSpPr>
        <p:grpSpPr>
          <a:xfrm>
            <a:off x="518361" y="525788"/>
            <a:ext cx="17251279" cy="0"/>
            <a:chOff x="0" y="63500"/>
            <a:chExt cx="23001705" cy="0"/>
          </a:xfrm>
        </p:grpSpPr>
        <p:cxnSp>
          <p:nvCxnSpPr>
            <p:cNvPr id="181" name="Google Shape;181;p14"/>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82" name="Google Shape;182;p14"/>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83" name="Google Shape;183;p14"/>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84" name="Google Shape;184;p14"/>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85" name="Google Shape;185;p14"/>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186" name="Google Shape;186;p14"/>
            <p:cNvCxnSpPr/>
            <p:nvPr/>
          </p:nvCxnSpPr>
          <p:spPr>
            <a:xfrm>
              <a:off x="827020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87" name="Google Shape;187;p14"/>
            <p:cNvCxnSpPr/>
            <p:nvPr/>
          </p:nvCxnSpPr>
          <p:spPr>
            <a:xfrm>
              <a:off x="9924247"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88" name="Google Shape;188;p14"/>
            <p:cNvCxnSpPr/>
            <p:nvPr/>
          </p:nvCxnSpPr>
          <p:spPr>
            <a:xfrm>
              <a:off x="11578289"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89" name="Google Shape;189;p14"/>
            <p:cNvCxnSpPr/>
            <p:nvPr/>
          </p:nvCxnSpPr>
          <p:spPr>
            <a:xfrm>
              <a:off x="13232330"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90" name="Google Shape;190;p14"/>
            <p:cNvCxnSpPr/>
            <p:nvPr/>
          </p:nvCxnSpPr>
          <p:spPr>
            <a:xfrm>
              <a:off x="14886371"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91" name="Google Shape;191;p14"/>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92" name="Google Shape;192;p14"/>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93" name="Google Shape;193;p14"/>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194" name="Google Shape;194;p14"/>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
        <p:nvSpPr>
          <p:cNvPr id="195" name="Google Shape;195;p14"/>
          <p:cNvSpPr txBox="1"/>
          <p:nvPr/>
        </p:nvSpPr>
        <p:spPr>
          <a:xfrm>
            <a:off x="2280900" y="2563875"/>
            <a:ext cx="13318800" cy="23040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lang="en-US" sz="14967">
                <a:solidFill>
                  <a:srgbClr val="B726B3"/>
                </a:solidFill>
                <a:latin typeface="Bebas Neue"/>
                <a:ea typeface="Bebas Neue"/>
                <a:cs typeface="Bebas Neue"/>
                <a:sym typeface="Bebas Neue"/>
              </a:rPr>
              <a:t>my </a:t>
            </a:r>
            <a:r>
              <a:rPr i="0" lang="en-US" sz="14967" u="none" cap="none" strike="noStrike">
                <a:solidFill>
                  <a:srgbClr val="B726B3"/>
                </a:solidFill>
                <a:latin typeface="Bebas Neue"/>
                <a:ea typeface="Bebas Neue"/>
                <a:cs typeface="Bebas Neue"/>
                <a:sym typeface="Bebas Neue"/>
              </a:rPr>
              <a:t>GRADUATION DAY</a:t>
            </a:r>
            <a:endParaRPr/>
          </a:p>
        </p:txBody>
      </p:sp>
      <p:sp>
        <p:nvSpPr>
          <p:cNvPr id="196" name="Google Shape;196;p14"/>
          <p:cNvSpPr txBox="1"/>
          <p:nvPr/>
        </p:nvSpPr>
        <p:spPr>
          <a:xfrm>
            <a:off x="2280899" y="4916550"/>
            <a:ext cx="9919200" cy="23040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i="0" lang="en-US" sz="14967" u="none" cap="none" strike="noStrike">
                <a:solidFill>
                  <a:srgbClr val="000000"/>
                </a:solidFill>
                <a:latin typeface="Bebas Neue"/>
                <a:ea typeface="Bebas Neue"/>
                <a:cs typeface="Bebas Neue"/>
                <a:sym typeface="Bebas Neue"/>
              </a:rPr>
              <a:t>TRAVEL WITH BFF</a:t>
            </a:r>
            <a:endParaRPr/>
          </a:p>
        </p:txBody>
      </p:sp>
      <p:sp>
        <p:nvSpPr>
          <p:cNvPr id="197" name="Google Shape;197;p14"/>
          <p:cNvSpPr txBox="1"/>
          <p:nvPr/>
        </p:nvSpPr>
        <p:spPr>
          <a:xfrm>
            <a:off x="2280896" y="7178125"/>
            <a:ext cx="9796800" cy="23040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i="0" lang="en-US" sz="14967" u="none" cap="none" strike="noStrike">
                <a:solidFill>
                  <a:srgbClr val="CA484F"/>
                </a:solidFill>
                <a:latin typeface="Bebas Neue"/>
                <a:ea typeface="Bebas Neue"/>
                <a:cs typeface="Bebas Neue"/>
                <a:sym typeface="Bebas Neue"/>
              </a:rPr>
              <a:t>Owning a Dog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7022E"/>
            </a:gs>
            <a:gs pos="50000">
              <a:srgbClr val="511DF4"/>
            </a:gs>
            <a:gs pos="100000">
              <a:srgbClr val="F04B68"/>
            </a:gs>
          </a:gsLst>
          <a:lin ang="5400000" scaled="0"/>
        </a:gradFill>
      </p:bgPr>
    </p:bg>
    <p:spTree>
      <p:nvGrpSpPr>
        <p:cNvPr id="201" name="Shape 201"/>
        <p:cNvGrpSpPr/>
        <p:nvPr/>
      </p:nvGrpSpPr>
      <p:grpSpPr>
        <a:xfrm>
          <a:off x="0" y="0"/>
          <a:ext cx="0" cy="0"/>
          <a:chOff x="0" y="0"/>
          <a:chExt cx="0" cy="0"/>
        </a:xfrm>
      </p:grpSpPr>
      <p:grpSp>
        <p:nvGrpSpPr>
          <p:cNvPr id="202" name="Google Shape;202;p15"/>
          <p:cNvGrpSpPr/>
          <p:nvPr/>
        </p:nvGrpSpPr>
        <p:grpSpPr>
          <a:xfrm>
            <a:off x="773530" y="1521692"/>
            <a:ext cx="8115300" cy="1686538"/>
            <a:chOff x="0" y="-38100"/>
            <a:chExt cx="2842419" cy="590717"/>
          </a:xfrm>
        </p:grpSpPr>
        <p:sp>
          <p:nvSpPr>
            <p:cNvPr id="203" name="Google Shape;203;p15"/>
            <p:cNvSpPr/>
            <p:nvPr/>
          </p:nvSpPr>
          <p:spPr>
            <a:xfrm>
              <a:off x="0" y="0"/>
              <a:ext cx="2842419" cy="552617"/>
            </a:xfrm>
            <a:custGeom>
              <a:rect b="b" l="l" r="r" t="t"/>
              <a:pathLst>
                <a:path extrusionOk="0" h="552617" w="2842419">
                  <a:moveTo>
                    <a:pt x="0" y="0"/>
                  </a:moveTo>
                  <a:lnTo>
                    <a:pt x="2842419" y="0"/>
                  </a:lnTo>
                  <a:lnTo>
                    <a:pt x="2842419" y="552617"/>
                  </a:lnTo>
                  <a:lnTo>
                    <a:pt x="0" y="552617"/>
                  </a:lnTo>
                  <a:close/>
                </a:path>
              </a:pathLst>
            </a:custGeom>
            <a:solidFill>
              <a:srgbClr val="19D561"/>
            </a:solidFill>
            <a:ln>
              <a:noFill/>
            </a:ln>
          </p:spPr>
        </p:sp>
        <p:sp>
          <p:nvSpPr>
            <p:cNvPr id="204" name="Google Shape;204;p15"/>
            <p:cNvSpPr txBox="1"/>
            <p:nvPr/>
          </p:nvSpPr>
          <p:spPr>
            <a:xfrm>
              <a:off x="0" y="-38100"/>
              <a:ext cx="2842419" cy="590717"/>
            </a:xfrm>
            <a:prstGeom prst="rect">
              <a:avLst/>
            </a:prstGeom>
            <a:noFill/>
            <a:ln>
              <a:noFill/>
            </a:ln>
          </p:spPr>
          <p:txBody>
            <a:bodyPr anchorCtr="0" anchor="ctr" bIns="50800" lIns="50800" spcFirstLastPara="1" rIns="50800" wrap="square" tIns="50800">
              <a:noAutofit/>
            </a:bodyPr>
            <a:lstStyle/>
            <a:p>
              <a:pPr indent="0" lvl="0" marL="0" marR="0" rtl="0" algn="ctr">
                <a:lnSpc>
                  <a:spcPct val="140021"/>
                </a:lnSpc>
                <a:spcBef>
                  <a:spcPts val="0"/>
                </a:spcBef>
                <a:spcAft>
                  <a:spcPts val="0"/>
                </a:spcAft>
                <a:buNone/>
              </a:pPr>
              <a:r>
                <a:rPr b="0" i="0" lang="en-US" sz="1899" u="none" cap="none" strike="noStrike">
                  <a:solidFill>
                    <a:srgbClr val="000000"/>
                  </a:solidFill>
                  <a:latin typeface="Arial"/>
                  <a:ea typeface="Arial"/>
                  <a:cs typeface="Arial"/>
                  <a:sym typeface="Arial"/>
                </a:rPr>
                <a:t> </a:t>
              </a:r>
              <a:endParaRPr/>
            </a:p>
          </p:txBody>
        </p:sp>
      </p:grpSp>
      <p:sp>
        <p:nvSpPr>
          <p:cNvPr id="205" name="Google Shape;205;p15"/>
          <p:cNvSpPr txBox="1"/>
          <p:nvPr/>
        </p:nvSpPr>
        <p:spPr>
          <a:xfrm>
            <a:off x="773530" y="1104900"/>
            <a:ext cx="8115300" cy="26217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i="0" lang="en-US" sz="17033" u="none" cap="none" strike="noStrike">
                <a:solidFill>
                  <a:srgbClr val="F0FD4A"/>
                </a:solidFill>
                <a:latin typeface="Inter"/>
                <a:ea typeface="Inter"/>
                <a:cs typeface="Inter"/>
                <a:sym typeface="Inter"/>
              </a:rPr>
              <a:t>12</a:t>
            </a:r>
            <a:r>
              <a:rPr b="1" lang="en-US" sz="17033">
                <a:solidFill>
                  <a:srgbClr val="F0FD4A"/>
                </a:solidFill>
                <a:latin typeface="Inter"/>
                <a:ea typeface="Inter"/>
                <a:cs typeface="Inter"/>
                <a:sym typeface="Inter"/>
              </a:rPr>
              <a:t>,</a:t>
            </a:r>
            <a:r>
              <a:rPr b="1" i="0" lang="en-US" sz="17033" u="none" cap="none" strike="noStrike">
                <a:solidFill>
                  <a:srgbClr val="F0FD4A"/>
                </a:solidFill>
                <a:latin typeface="Inter"/>
                <a:ea typeface="Inter"/>
                <a:cs typeface="Inter"/>
                <a:sym typeface="Inter"/>
              </a:rPr>
              <a:t>456</a:t>
            </a:r>
            <a:endParaRPr/>
          </a:p>
        </p:txBody>
      </p:sp>
      <p:grpSp>
        <p:nvGrpSpPr>
          <p:cNvPr id="206" name="Google Shape;206;p15"/>
          <p:cNvGrpSpPr/>
          <p:nvPr/>
        </p:nvGrpSpPr>
        <p:grpSpPr>
          <a:xfrm>
            <a:off x="773530" y="3092949"/>
            <a:ext cx="8115300" cy="1686538"/>
            <a:chOff x="0" y="-38100"/>
            <a:chExt cx="2842419" cy="590717"/>
          </a:xfrm>
        </p:grpSpPr>
        <p:sp>
          <p:nvSpPr>
            <p:cNvPr id="207" name="Google Shape;207;p15"/>
            <p:cNvSpPr/>
            <p:nvPr/>
          </p:nvSpPr>
          <p:spPr>
            <a:xfrm>
              <a:off x="0" y="0"/>
              <a:ext cx="2842419" cy="552617"/>
            </a:xfrm>
            <a:custGeom>
              <a:rect b="b" l="l" r="r" t="t"/>
              <a:pathLst>
                <a:path extrusionOk="0" h="552617" w="2842419">
                  <a:moveTo>
                    <a:pt x="0" y="0"/>
                  </a:moveTo>
                  <a:lnTo>
                    <a:pt x="2842419" y="0"/>
                  </a:lnTo>
                  <a:lnTo>
                    <a:pt x="2842419" y="552617"/>
                  </a:lnTo>
                  <a:lnTo>
                    <a:pt x="0" y="552617"/>
                  </a:lnTo>
                  <a:close/>
                </a:path>
              </a:pathLst>
            </a:custGeom>
            <a:solidFill>
              <a:srgbClr val="F474C1"/>
            </a:solidFill>
            <a:ln>
              <a:noFill/>
            </a:ln>
          </p:spPr>
        </p:sp>
        <p:sp>
          <p:nvSpPr>
            <p:cNvPr id="208" name="Google Shape;208;p15"/>
            <p:cNvSpPr txBox="1"/>
            <p:nvPr/>
          </p:nvSpPr>
          <p:spPr>
            <a:xfrm>
              <a:off x="0" y="-38100"/>
              <a:ext cx="2842419" cy="590717"/>
            </a:xfrm>
            <a:prstGeom prst="rect">
              <a:avLst/>
            </a:prstGeom>
            <a:noFill/>
            <a:ln>
              <a:noFill/>
            </a:ln>
          </p:spPr>
          <p:txBody>
            <a:bodyPr anchorCtr="0" anchor="ctr" bIns="50800" lIns="50800" spcFirstLastPara="1" rIns="50800" wrap="square" tIns="50800">
              <a:noAutofit/>
            </a:bodyPr>
            <a:lstStyle/>
            <a:p>
              <a:pPr indent="0" lvl="0" marL="0" marR="0" rtl="0" algn="ctr">
                <a:lnSpc>
                  <a:spcPct val="140021"/>
                </a:lnSpc>
                <a:spcBef>
                  <a:spcPts val="0"/>
                </a:spcBef>
                <a:spcAft>
                  <a:spcPts val="0"/>
                </a:spcAft>
                <a:buNone/>
              </a:pPr>
              <a:r>
                <a:rPr b="0" i="0" lang="en-US" sz="1899" u="none" cap="none" strike="noStrike">
                  <a:solidFill>
                    <a:srgbClr val="000000"/>
                  </a:solidFill>
                  <a:latin typeface="Arial"/>
                  <a:ea typeface="Arial"/>
                  <a:cs typeface="Arial"/>
                  <a:sym typeface="Arial"/>
                </a:rPr>
                <a:t> </a:t>
              </a:r>
              <a:endParaRPr/>
            </a:p>
          </p:txBody>
        </p:sp>
      </p:grpSp>
      <p:grpSp>
        <p:nvGrpSpPr>
          <p:cNvPr id="209" name="Google Shape;209;p15"/>
          <p:cNvGrpSpPr/>
          <p:nvPr/>
        </p:nvGrpSpPr>
        <p:grpSpPr>
          <a:xfrm>
            <a:off x="773530" y="4663473"/>
            <a:ext cx="8115300" cy="1686538"/>
            <a:chOff x="0" y="-38100"/>
            <a:chExt cx="2842419" cy="590717"/>
          </a:xfrm>
        </p:grpSpPr>
        <p:sp>
          <p:nvSpPr>
            <p:cNvPr id="210" name="Google Shape;210;p15"/>
            <p:cNvSpPr/>
            <p:nvPr/>
          </p:nvSpPr>
          <p:spPr>
            <a:xfrm>
              <a:off x="0" y="0"/>
              <a:ext cx="2842419" cy="552617"/>
            </a:xfrm>
            <a:custGeom>
              <a:rect b="b" l="l" r="r" t="t"/>
              <a:pathLst>
                <a:path extrusionOk="0" h="552617" w="2842419">
                  <a:moveTo>
                    <a:pt x="0" y="0"/>
                  </a:moveTo>
                  <a:lnTo>
                    <a:pt x="2842419" y="0"/>
                  </a:lnTo>
                  <a:lnTo>
                    <a:pt x="2842419" y="552617"/>
                  </a:lnTo>
                  <a:lnTo>
                    <a:pt x="0" y="552617"/>
                  </a:lnTo>
                  <a:close/>
                </a:path>
              </a:pathLst>
            </a:custGeom>
            <a:solidFill>
              <a:srgbClr val="00FFE0"/>
            </a:solidFill>
            <a:ln>
              <a:noFill/>
            </a:ln>
          </p:spPr>
        </p:sp>
        <p:sp>
          <p:nvSpPr>
            <p:cNvPr id="211" name="Google Shape;211;p15"/>
            <p:cNvSpPr txBox="1"/>
            <p:nvPr/>
          </p:nvSpPr>
          <p:spPr>
            <a:xfrm>
              <a:off x="0" y="-38100"/>
              <a:ext cx="2842419" cy="590717"/>
            </a:xfrm>
            <a:prstGeom prst="rect">
              <a:avLst/>
            </a:prstGeom>
            <a:noFill/>
            <a:ln>
              <a:noFill/>
            </a:ln>
          </p:spPr>
          <p:txBody>
            <a:bodyPr anchorCtr="0" anchor="ctr" bIns="50800" lIns="50800" spcFirstLastPara="1" rIns="50800" wrap="square" tIns="50800">
              <a:noAutofit/>
            </a:bodyPr>
            <a:lstStyle/>
            <a:p>
              <a:pPr indent="0" lvl="0" marL="0" marR="0" rtl="0" algn="ctr">
                <a:lnSpc>
                  <a:spcPct val="140021"/>
                </a:lnSpc>
                <a:spcBef>
                  <a:spcPts val="0"/>
                </a:spcBef>
                <a:spcAft>
                  <a:spcPts val="0"/>
                </a:spcAft>
                <a:buNone/>
              </a:pPr>
              <a:r>
                <a:rPr b="0" i="0" lang="en-US" sz="1899" u="none" cap="none" strike="noStrike">
                  <a:solidFill>
                    <a:srgbClr val="000000"/>
                  </a:solidFill>
                  <a:latin typeface="Arial"/>
                  <a:ea typeface="Arial"/>
                  <a:cs typeface="Arial"/>
                  <a:sym typeface="Arial"/>
                </a:rPr>
                <a:t> </a:t>
              </a:r>
              <a:endParaRPr/>
            </a:p>
          </p:txBody>
        </p:sp>
      </p:grpSp>
      <p:grpSp>
        <p:nvGrpSpPr>
          <p:cNvPr id="212" name="Google Shape;212;p15"/>
          <p:cNvGrpSpPr/>
          <p:nvPr/>
        </p:nvGrpSpPr>
        <p:grpSpPr>
          <a:xfrm>
            <a:off x="773530" y="6234730"/>
            <a:ext cx="8115300" cy="1686538"/>
            <a:chOff x="0" y="-38100"/>
            <a:chExt cx="2842419" cy="590717"/>
          </a:xfrm>
        </p:grpSpPr>
        <p:sp>
          <p:nvSpPr>
            <p:cNvPr id="213" name="Google Shape;213;p15"/>
            <p:cNvSpPr/>
            <p:nvPr/>
          </p:nvSpPr>
          <p:spPr>
            <a:xfrm>
              <a:off x="0" y="0"/>
              <a:ext cx="2842419" cy="552617"/>
            </a:xfrm>
            <a:custGeom>
              <a:rect b="b" l="l" r="r" t="t"/>
              <a:pathLst>
                <a:path extrusionOk="0" h="552617" w="2842419">
                  <a:moveTo>
                    <a:pt x="0" y="0"/>
                  </a:moveTo>
                  <a:lnTo>
                    <a:pt x="2842419" y="0"/>
                  </a:lnTo>
                  <a:lnTo>
                    <a:pt x="2842419" y="552617"/>
                  </a:lnTo>
                  <a:lnTo>
                    <a:pt x="0" y="552617"/>
                  </a:lnTo>
                  <a:close/>
                </a:path>
              </a:pathLst>
            </a:custGeom>
            <a:solidFill>
              <a:srgbClr val="6A00BA"/>
            </a:solidFill>
            <a:ln>
              <a:noFill/>
            </a:ln>
          </p:spPr>
        </p:sp>
        <p:sp>
          <p:nvSpPr>
            <p:cNvPr id="214" name="Google Shape;214;p15"/>
            <p:cNvSpPr txBox="1"/>
            <p:nvPr/>
          </p:nvSpPr>
          <p:spPr>
            <a:xfrm>
              <a:off x="0" y="-38100"/>
              <a:ext cx="2842419" cy="590717"/>
            </a:xfrm>
            <a:prstGeom prst="rect">
              <a:avLst/>
            </a:prstGeom>
            <a:noFill/>
            <a:ln>
              <a:noFill/>
            </a:ln>
          </p:spPr>
          <p:txBody>
            <a:bodyPr anchorCtr="0" anchor="ctr" bIns="50800" lIns="50800" spcFirstLastPara="1" rIns="50800" wrap="square" tIns="50800">
              <a:noAutofit/>
            </a:bodyPr>
            <a:lstStyle/>
            <a:p>
              <a:pPr indent="0" lvl="0" marL="0" marR="0" rtl="0" algn="ctr">
                <a:lnSpc>
                  <a:spcPct val="140021"/>
                </a:lnSpc>
                <a:spcBef>
                  <a:spcPts val="0"/>
                </a:spcBef>
                <a:spcAft>
                  <a:spcPts val="0"/>
                </a:spcAft>
                <a:buNone/>
              </a:pPr>
              <a:r>
                <a:rPr b="0" i="0" lang="en-US" sz="1899" u="none" cap="none" strike="noStrike">
                  <a:solidFill>
                    <a:srgbClr val="000000"/>
                  </a:solidFill>
                  <a:latin typeface="Arial"/>
                  <a:ea typeface="Arial"/>
                  <a:cs typeface="Arial"/>
                  <a:sym typeface="Arial"/>
                </a:rPr>
                <a:t> </a:t>
              </a:r>
              <a:endParaRPr/>
            </a:p>
          </p:txBody>
        </p:sp>
      </p:grpSp>
      <p:grpSp>
        <p:nvGrpSpPr>
          <p:cNvPr id="215" name="Google Shape;215;p15"/>
          <p:cNvGrpSpPr/>
          <p:nvPr/>
        </p:nvGrpSpPr>
        <p:grpSpPr>
          <a:xfrm>
            <a:off x="773530" y="7806723"/>
            <a:ext cx="8115300" cy="1686538"/>
            <a:chOff x="0" y="-38100"/>
            <a:chExt cx="2842419" cy="590717"/>
          </a:xfrm>
        </p:grpSpPr>
        <p:sp>
          <p:nvSpPr>
            <p:cNvPr id="216" name="Google Shape;216;p15"/>
            <p:cNvSpPr/>
            <p:nvPr/>
          </p:nvSpPr>
          <p:spPr>
            <a:xfrm>
              <a:off x="0" y="0"/>
              <a:ext cx="2842419" cy="552617"/>
            </a:xfrm>
            <a:custGeom>
              <a:rect b="b" l="l" r="r" t="t"/>
              <a:pathLst>
                <a:path extrusionOk="0" h="552617" w="2842419">
                  <a:moveTo>
                    <a:pt x="0" y="0"/>
                  </a:moveTo>
                  <a:lnTo>
                    <a:pt x="2842419" y="0"/>
                  </a:lnTo>
                  <a:lnTo>
                    <a:pt x="2842419" y="552617"/>
                  </a:lnTo>
                  <a:lnTo>
                    <a:pt x="0" y="552617"/>
                  </a:lnTo>
                  <a:close/>
                </a:path>
              </a:pathLst>
            </a:custGeom>
            <a:solidFill>
              <a:srgbClr val="000000"/>
            </a:solidFill>
            <a:ln>
              <a:noFill/>
            </a:ln>
          </p:spPr>
        </p:sp>
        <p:sp>
          <p:nvSpPr>
            <p:cNvPr id="217" name="Google Shape;217;p15"/>
            <p:cNvSpPr txBox="1"/>
            <p:nvPr/>
          </p:nvSpPr>
          <p:spPr>
            <a:xfrm>
              <a:off x="0" y="-38100"/>
              <a:ext cx="2842419" cy="590717"/>
            </a:xfrm>
            <a:prstGeom prst="rect">
              <a:avLst/>
            </a:prstGeom>
            <a:noFill/>
            <a:ln>
              <a:noFill/>
            </a:ln>
          </p:spPr>
          <p:txBody>
            <a:bodyPr anchorCtr="0" anchor="ctr" bIns="50800" lIns="50800" spcFirstLastPara="1" rIns="50800" wrap="square" tIns="50800">
              <a:noAutofit/>
            </a:bodyPr>
            <a:lstStyle/>
            <a:p>
              <a:pPr indent="0" lvl="0" marL="0" marR="0" rtl="0" algn="ctr">
                <a:lnSpc>
                  <a:spcPct val="140021"/>
                </a:lnSpc>
                <a:spcBef>
                  <a:spcPts val="0"/>
                </a:spcBef>
                <a:spcAft>
                  <a:spcPts val="0"/>
                </a:spcAft>
                <a:buNone/>
              </a:pPr>
              <a:r>
                <a:rPr b="0" i="0" lang="en-US" sz="1899" u="none" cap="none" strike="noStrike">
                  <a:solidFill>
                    <a:srgbClr val="000000"/>
                  </a:solidFill>
                  <a:latin typeface="Arial"/>
                  <a:ea typeface="Arial"/>
                  <a:cs typeface="Arial"/>
                  <a:sym typeface="Arial"/>
                </a:rPr>
                <a:t> </a:t>
              </a:r>
              <a:endParaRPr/>
            </a:p>
          </p:txBody>
        </p:sp>
      </p:grpSp>
      <p:sp>
        <p:nvSpPr>
          <p:cNvPr id="218" name="Google Shape;218;p15"/>
          <p:cNvSpPr txBox="1"/>
          <p:nvPr/>
        </p:nvSpPr>
        <p:spPr>
          <a:xfrm>
            <a:off x="773530" y="2676157"/>
            <a:ext cx="8115300" cy="26217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i="0" lang="en-US" sz="17033" u="none" cap="none" strike="noStrike">
                <a:solidFill>
                  <a:srgbClr val="5E17EB"/>
                </a:solidFill>
                <a:latin typeface="Inter"/>
                <a:ea typeface="Inter"/>
                <a:cs typeface="Inter"/>
                <a:sym typeface="Inter"/>
              </a:rPr>
              <a:t>12,456</a:t>
            </a:r>
            <a:endParaRPr/>
          </a:p>
        </p:txBody>
      </p:sp>
      <p:sp>
        <p:nvSpPr>
          <p:cNvPr id="219" name="Google Shape;219;p15"/>
          <p:cNvSpPr txBox="1"/>
          <p:nvPr/>
        </p:nvSpPr>
        <p:spPr>
          <a:xfrm>
            <a:off x="773530" y="7389931"/>
            <a:ext cx="8115300" cy="26217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i="0" lang="en-US" sz="17033" u="none" cap="none" strike="noStrike">
                <a:solidFill>
                  <a:srgbClr val="FF8B1F"/>
                </a:solidFill>
                <a:latin typeface="Inter"/>
                <a:ea typeface="Inter"/>
                <a:cs typeface="Inter"/>
                <a:sym typeface="Inter"/>
              </a:rPr>
              <a:t>12,456</a:t>
            </a:r>
            <a:endParaRPr/>
          </a:p>
        </p:txBody>
      </p:sp>
      <p:sp>
        <p:nvSpPr>
          <p:cNvPr id="220" name="Google Shape;220;p15"/>
          <p:cNvSpPr txBox="1"/>
          <p:nvPr/>
        </p:nvSpPr>
        <p:spPr>
          <a:xfrm>
            <a:off x="773530" y="5817938"/>
            <a:ext cx="8115300" cy="26217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i="0" lang="en-US" sz="17033" u="none" cap="none" strike="noStrike">
                <a:solidFill>
                  <a:srgbClr val="F0FD4A"/>
                </a:solidFill>
                <a:latin typeface="Inter"/>
                <a:ea typeface="Inter"/>
                <a:cs typeface="Inter"/>
                <a:sym typeface="Inter"/>
              </a:rPr>
              <a:t>12,456</a:t>
            </a:r>
            <a:endParaRPr/>
          </a:p>
        </p:txBody>
      </p:sp>
      <p:sp>
        <p:nvSpPr>
          <p:cNvPr id="221" name="Google Shape;221;p15"/>
          <p:cNvSpPr txBox="1"/>
          <p:nvPr/>
        </p:nvSpPr>
        <p:spPr>
          <a:xfrm>
            <a:off x="773530" y="4246681"/>
            <a:ext cx="8115300" cy="262170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1" i="0" lang="en-US" sz="17033" u="none" cap="none" strike="noStrike">
                <a:solidFill>
                  <a:srgbClr val="000000"/>
                </a:solidFill>
                <a:latin typeface="Inter"/>
                <a:ea typeface="Inter"/>
                <a:cs typeface="Inter"/>
                <a:sym typeface="Inter"/>
              </a:rPr>
              <a:t>12,456</a:t>
            </a:r>
            <a:endParaRPr/>
          </a:p>
        </p:txBody>
      </p:sp>
      <p:sp>
        <p:nvSpPr>
          <p:cNvPr id="222" name="Google Shape;222;p15"/>
          <p:cNvSpPr txBox="1"/>
          <p:nvPr/>
        </p:nvSpPr>
        <p:spPr>
          <a:xfrm>
            <a:off x="9561317" y="1520567"/>
            <a:ext cx="7953300" cy="16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03" u="none" cap="none" strike="noStrike">
                <a:solidFill>
                  <a:srgbClr val="FFFFFF"/>
                </a:solidFill>
                <a:latin typeface="Inter"/>
                <a:ea typeface="Inter"/>
                <a:cs typeface="Inter"/>
                <a:sym typeface="Inter"/>
              </a:rPr>
              <a:t>Time Spent</a:t>
            </a:r>
            <a:endParaRPr/>
          </a:p>
        </p:txBody>
      </p:sp>
      <p:sp>
        <p:nvSpPr>
          <p:cNvPr id="223" name="Google Shape;223;p15"/>
          <p:cNvSpPr txBox="1"/>
          <p:nvPr/>
        </p:nvSpPr>
        <p:spPr>
          <a:xfrm>
            <a:off x="14651007" y="3092955"/>
            <a:ext cx="2453400" cy="53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FFFFFF"/>
                </a:solidFill>
                <a:latin typeface="DM Sans"/>
                <a:ea typeface="DM Sans"/>
                <a:cs typeface="DM Sans"/>
                <a:sym typeface="DM Sans"/>
              </a:rPr>
              <a:t>in my room</a:t>
            </a:r>
            <a:endParaRPr/>
          </a:p>
        </p:txBody>
      </p:sp>
      <p:sp>
        <p:nvSpPr>
          <p:cNvPr id="224" name="Google Shape;224;p15"/>
          <p:cNvSpPr txBox="1"/>
          <p:nvPr/>
        </p:nvSpPr>
        <p:spPr>
          <a:xfrm>
            <a:off x="9561325" y="4542900"/>
            <a:ext cx="7543200" cy="4832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indent="0" lvl="0" marL="0" marR="0" rtl="0" algn="just">
              <a:lnSpc>
                <a:spcPct val="115000"/>
              </a:lnSpc>
              <a:spcBef>
                <a:spcPts val="0"/>
              </a:spcBef>
              <a:spcAft>
                <a:spcPts val="0"/>
              </a:spcAft>
              <a:buNone/>
            </a:pPr>
            <a:r>
              <a:t/>
            </a:r>
            <a:endParaRPr b="0" i="0" sz="2300" u="none" cap="none" strike="noStrike">
              <a:solidFill>
                <a:srgbClr val="FFFFFF"/>
              </a:solidFill>
              <a:latin typeface="Inter"/>
              <a:ea typeface="Inter"/>
              <a:cs typeface="Inter"/>
              <a:sym typeface="Inter"/>
            </a:endParaRPr>
          </a:p>
          <a:p>
            <a:pPr indent="0" lvl="0" marL="0" marR="0" rtl="0" algn="just">
              <a:lnSpc>
                <a:spcPct val="115000"/>
              </a:lnSpc>
              <a:spcBef>
                <a:spcPts val="0"/>
              </a:spcBef>
              <a:spcAft>
                <a:spcPts val="0"/>
              </a:spcAft>
              <a:buNone/>
            </a:pPr>
            <a:r>
              <a:rPr b="0" i="0" lang="en-US" sz="23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a:t>
            </a:r>
            <a:endParaRPr/>
          </a:p>
        </p:txBody>
      </p:sp>
      <p:grpSp>
        <p:nvGrpSpPr>
          <p:cNvPr id="225" name="Google Shape;225;p15"/>
          <p:cNvGrpSpPr/>
          <p:nvPr/>
        </p:nvGrpSpPr>
        <p:grpSpPr>
          <a:xfrm>
            <a:off x="518361" y="525788"/>
            <a:ext cx="17251279" cy="0"/>
            <a:chOff x="0" y="63500"/>
            <a:chExt cx="23001705" cy="0"/>
          </a:xfrm>
        </p:grpSpPr>
        <p:cxnSp>
          <p:nvCxnSpPr>
            <p:cNvPr id="226" name="Google Shape;226;p15"/>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27" name="Google Shape;227;p15"/>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28" name="Google Shape;228;p15"/>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29" name="Google Shape;229;p15"/>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30" name="Google Shape;230;p15"/>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31" name="Google Shape;231;p15"/>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32" name="Google Shape;232;p15"/>
            <p:cNvCxnSpPr/>
            <p:nvPr/>
          </p:nvCxnSpPr>
          <p:spPr>
            <a:xfrm>
              <a:off x="9924247"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33" name="Google Shape;233;p15"/>
            <p:cNvCxnSpPr/>
            <p:nvPr/>
          </p:nvCxnSpPr>
          <p:spPr>
            <a:xfrm>
              <a:off x="11578289"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34" name="Google Shape;234;p15"/>
            <p:cNvCxnSpPr/>
            <p:nvPr/>
          </p:nvCxnSpPr>
          <p:spPr>
            <a:xfrm>
              <a:off x="13232330"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35" name="Google Shape;235;p15"/>
            <p:cNvCxnSpPr/>
            <p:nvPr/>
          </p:nvCxnSpPr>
          <p:spPr>
            <a:xfrm>
              <a:off x="14886371"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36" name="Google Shape;236;p15"/>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37" name="Google Shape;237;p15"/>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38" name="Google Shape;238;p15"/>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39" name="Google Shape;239;p15"/>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A10E6"/>
            </a:gs>
            <a:gs pos="50000">
              <a:srgbClr val="1A0D7E"/>
            </a:gs>
            <a:gs pos="100000">
              <a:srgbClr val="000000"/>
            </a:gs>
          </a:gsLst>
          <a:path path="circle">
            <a:fillToRect b="50%" l="50%" r="50%" t="50%"/>
          </a:path>
          <a:tileRect/>
        </a:gradFill>
      </p:bgPr>
    </p:bg>
    <p:spTree>
      <p:nvGrpSpPr>
        <p:cNvPr id="243" name="Shape 243"/>
        <p:cNvGrpSpPr/>
        <p:nvPr/>
      </p:nvGrpSpPr>
      <p:grpSpPr>
        <a:xfrm>
          <a:off x="0" y="0"/>
          <a:ext cx="0" cy="0"/>
          <a:chOff x="0" y="0"/>
          <a:chExt cx="0" cy="0"/>
        </a:xfrm>
      </p:grpSpPr>
      <p:sp>
        <p:nvSpPr>
          <p:cNvPr id="244" name="Google Shape;244;p16"/>
          <p:cNvSpPr/>
          <p:nvPr/>
        </p:nvSpPr>
        <p:spPr>
          <a:xfrm>
            <a:off x="7036148" y="954601"/>
            <a:ext cx="4825304" cy="9365857"/>
          </a:xfrm>
          <a:custGeom>
            <a:rect b="b" l="l" r="r" t="t"/>
            <a:pathLst>
              <a:path extrusionOk="0" h="9365857" w="4825304">
                <a:moveTo>
                  <a:pt x="0" y="0"/>
                </a:moveTo>
                <a:lnTo>
                  <a:pt x="4825304" y="0"/>
                </a:lnTo>
                <a:lnTo>
                  <a:pt x="4825304" y="9365858"/>
                </a:lnTo>
                <a:lnTo>
                  <a:pt x="0" y="9365858"/>
                </a:lnTo>
                <a:lnTo>
                  <a:pt x="0" y="0"/>
                </a:lnTo>
                <a:close/>
              </a:path>
            </a:pathLst>
          </a:custGeom>
          <a:blipFill rotWithShape="1">
            <a:blip r:embed="rId3">
              <a:alphaModFix/>
            </a:blip>
            <a:stretch>
              <a:fillRect b="-3038" l="0" r="0" t="0"/>
            </a:stretch>
          </a:blipFill>
          <a:ln>
            <a:noFill/>
          </a:ln>
        </p:spPr>
      </p:sp>
      <p:sp>
        <p:nvSpPr>
          <p:cNvPr id="245" name="Google Shape;245;p16"/>
          <p:cNvSpPr txBox="1"/>
          <p:nvPr/>
        </p:nvSpPr>
        <p:spPr>
          <a:xfrm>
            <a:off x="1028700" y="4066200"/>
            <a:ext cx="67917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FFFFFF"/>
                </a:solidFill>
                <a:latin typeface="Inter"/>
                <a:ea typeface="Inter"/>
                <a:cs typeface="Inter"/>
                <a:sym typeface="Inter"/>
              </a:rPr>
              <a:t>Your Most </a:t>
            </a:r>
            <a:endParaRPr/>
          </a:p>
          <a:p>
            <a:pPr indent="0" lvl="0" marL="0" marR="0" rtl="0" algn="l">
              <a:lnSpc>
                <a:spcPct val="100000"/>
              </a:lnSpc>
              <a:spcBef>
                <a:spcPts val="0"/>
              </a:spcBef>
              <a:spcAft>
                <a:spcPts val="0"/>
              </a:spcAft>
              <a:buNone/>
            </a:pPr>
            <a:r>
              <a:rPr b="1" i="0" lang="en-US" sz="6999" u="none" cap="none" strike="noStrike">
                <a:solidFill>
                  <a:srgbClr val="FFFFFF"/>
                </a:solidFill>
                <a:latin typeface="Inter"/>
                <a:ea typeface="Inter"/>
                <a:cs typeface="Inter"/>
                <a:sym typeface="Inter"/>
              </a:rPr>
              <a:t>Played Songs</a:t>
            </a:r>
            <a:endParaRPr/>
          </a:p>
        </p:txBody>
      </p:sp>
      <p:sp>
        <p:nvSpPr>
          <p:cNvPr id="246" name="Google Shape;246;p16"/>
          <p:cNvSpPr txBox="1"/>
          <p:nvPr/>
        </p:nvSpPr>
        <p:spPr>
          <a:xfrm>
            <a:off x="12722037" y="2411095"/>
            <a:ext cx="4968300" cy="307800"/>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Artist’s Name</a:t>
            </a:r>
            <a:endParaRPr/>
          </a:p>
        </p:txBody>
      </p:sp>
      <p:sp>
        <p:nvSpPr>
          <p:cNvPr id="247" name="Google Shape;247;p16"/>
          <p:cNvSpPr txBox="1"/>
          <p:nvPr/>
        </p:nvSpPr>
        <p:spPr>
          <a:xfrm>
            <a:off x="12722037" y="1920240"/>
            <a:ext cx="4968300" cy="461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Song Title Here</a:t>
            </a:r>
            <a:endParaRPr/>
          </a:p>
        </p:txBody>
      </p:sp>
      <p:sp>
        <p:nvSpPr>
          <p:cNvPr id="248" name="Google Shape;248;p16"/>
          <p:cNvSpPr txBox="1"/>
          <p:nvPr/>
        </p:nvSpPr>
        <p:spPr>
          <a:xfrm>
            <a:off x="12722037" y="3956050"/>
            <a:ext cx="4968300" cy="307800"/>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Artist’s Name</a:t>
            </a:r>
            <a:endParaRPr/>
          </a:p>
        </p:txBody>
      </p:sp>
      <p:sp>
        <p:nvSpPr>
          <p:cNvPr id="249" name="Google Shape;249;p16"/>
          <p:cNvSpPr txBox="1"/>
          <p:nvPr/>
        </p:nvSpPr>
        <p:spPr>
          <a:xfrm>
            <a:off x="12722037" y="3369945"/>
            <a:ext cx="4968300" cy="461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Song Title Here</a:t>
            </a:r>
            <a:endParaRPr/>
          </a:p>
        </p:txBody>
      </p:sp>
      <p:sp>
        <p:nvSpPr>
          <p:cNvPr id="250" name="Google Shape;250;p16"/>
          <p:cNvSpPr txBox="1"/>
          <p:nvPr/>
        </p:nvSpPr>
        <p:spPr>
          <a:xfrm>
            <a:off x="12722037" y="5497830"/>
            <a:ext cx="4968300" cy="307800"/>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Artist’s Name</a:t>
            </a:r>
            <a:endParaRPr/>
          </a:p>
        </p:txBody>
      </p:sp>
      <p:sp>
        <p:nvSpPr>
          <p:cNvPr id="251" name="Google Shape;251;p16"/>
          <p:cNvSpPr txBox="1"/>
          <p:nvPr/>
        </p:nvSpPr>
        <p:spPr>
          <a:xfrm>
            <a:off x="12722037" y="4911725"/>
            <a:ext cx="4968300" cy="461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Song Title Here</a:t>
            </a:r>
            <a:endParaRPr/>
          </a:p>
        </p:txBody>
      </p:sp>
      <p:sp>
        <p:nvSpPr>
          <p:cNvPr id="252" name="Google Shape;252;p16"/>
          <p:cNvSpPr txBox="1"/>
          <p:nvPr/>
        </p:nvSpPr>
        <p:spPr>
          <a:xfrm>
            <a:off x="12722037" y="7039610"/>
            <a:ext cx="4968300" cy="307800"/>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Artist’s Name</a:t>
            </a:r>
            <a:endParaRPr/>
          </a:p>
        </p:txBody>
      </p:sp>
      <p:sp>
        <p:nvSpPr>
          <p:cNvPr id="253" name="Google Shape;253;p16"/>
          <p:cNvSpPr txBox="1"/>
          <p:nvPr/>
        </p:nvSpPr>
        <p:spPr>
          <a:xfrm>
            <a:off x="12722037" y="6453505"/>
            <a:ext cx="4968300" cy="461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Song Title Here</a:t>
            </a:r>
            <a:endParaRPr/>
          </a:p>
        </p:txBody>
      </p:sp>
      <p:sp>
        <p:nvSpPr>
          <p:cNvPr id="254" name="Google Shape;254;p16"/>
          <p:cNvSpPr txBox="1"/>
          <p:nvPr/>
        </p:nvSpPr>
        <p:spPr>
          <a:xfrm>
            <a:off x="12722037" y="8581390"/>
            <a:ext cx="4968300" cy="307800"/>
          </a:xfrm>
          <a:prstGeom prst="rect">
            <a:avLst/>
          </a:prstGeom>
          <a:noFill/>
          <a:ln>
            <a:noFill/>
          </a:ln>
        </p:spPr>
        <p:txBody>
          <a:bodyPr anchorCtr="0" anchor="t" bIns="0" lIns="0" spcFirstLastPara="1" rIns="0" wrap="square" tIns="0">
            <a:spAutoFit/>
          </a:bodyPr>
          <a:lstStyle/>
          <a:p>
            <a:pPr indent="0" lvl="0" marL="0" marR="0" rtl="0" algn="l">
              <a:lnSpc>
                <a:spcPct val="115007"/>
              </a:lnSpc>
              <a:spcBef>
                <a:spcPts val="0"/>
              </a:spcBef>
              <a:spcAft>
                <a:spcPts val="0"/>
              </a:spcAft>
              <a:buNone/>
            </a:pPr>
            <a:r>
              <a:rPr b="0" i="0" lang="en-US" sz="1999" u="none" cap="none" strike="noStrike">
                <a:solidFill>
                  <a:srgbClr val="FFFFFF"/>
                </a:solidFill>
                <a:latin typeface="Inter"/>
                <a:ea typeface="Inter"/>
                <a:cs typeface="Inter"/>
                <a:sym typeface="Inter"/>
              </a:rPr>
              <a:t>Artist’s Name</a:t>
            </a:r>
            <a:endParaRPr/>
          </a:p>
        </p:txBody>
      </p:sp>
      <p:sp>
        <p:nvSpPr>
          <p:cNvPr id="255" name="Google Shape;255;p16"/>
          <p:cNvSpPr txBox="1"/>
          <p:nvPr/>
        </p:nvSpPr>
        <p:spPr>
          <a:xfrm>
            <a:off x="12722037" y="7995285"/>
            <a:ext cx="4968300" cy="461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Inter"/>
                <a:ea typeface="Inter"/>
                <a:cs typeface="Inter"/>
                <a:sym typeface="Inter"/>
              </a:rPr>
              <a:t>Song Title Here</a:t>
            </a:r>
            <a:endParaRPr/>
          </a:p>
        </p:txBody>
      </p:sp>
      <p:grpSp>
        <p:nvGrpSpPr>
          <p:cNvPr id="256" name="Google Shape;256;p16"/>
          <p:cNvGrpSpPr/>
          <p:nvPr/>
        </p:nvGrpSpPr>
        <p:grpSpPr>
          <a:xfrm>
            <a:off x="518361" y="525788"/>
            <a:ext cx="17251279" cy="0"/>
            <a:chOff x="0" y="63500"/>
            <a:chExt cx="23001705" cy="0"/>
          </a:xfrm>
        </p:grpSpPr>
        <p:cxnSp>
          <p:nvCxnSpPr>
            <p:cNvPr id="257" name="Google Shape;257;p16"/>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58" name="Google Shape;258;p16"/>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59" name="Google Shape;259;p16"/>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60" name="Google Shape;260;p16"/>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61" name="Google Shape;261;p16"/>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62" name="Google Shape;262;p16"/>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63" name="Google Shape;263;p16"/>
            <p:cNvCxnSpPr/>
            <p:nvPr/>
          </p:nvCxnSpPr>
          <p:spPr>
            <a:xfrm>
              <a:off x="9924247"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64" name="Google Shape;264;p16"/>
            <p:cNvCxnSpPr/>
            <p:nvPr/>
          </p:nvCxnSpPr>
          <p:spPr>
            <a:xfrm>
              <a:off x="11578289"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65" name="Google Shape;265;p16"/>
            <p:cNvCxnSpPr/>
            <p:nvPr/>
          </p:nvCxnSpPr>
          <p:spPr>
            <a:xfrm>
              <a:off x="13232330"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66" name="Google Shape;266;p16"/>
            <p:cNvCxnSpPr/>
            <p:nvPr/>
          </p:nvCxnSpPr>
          <p:spPr>
            <a:xfrm>
              <a:off x="14886371"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67" name="Google Shape;267;p16"/>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68" name="Google Shape;268;p16"/>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69" name="Google Shape;269;p16"/>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70" name="Google Shape;270;p16"/>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1DF4"/>
            </a:gs>
            <a:gs pos="50000">
              <a:srgbClr val="CD139A"/>
            </a:gs>
            <a:gs pos="100000">
              <a:srgbClr val="F04B68"/>
            </a:gs>
          </a:gsLst>
          <a:lin ang="2700000" scaled="0"/>
        </a:gradFill>
      </p:bgPr>
    </p:bg>
    <p:spTree>
      <p:nvGrpSpPr>
        <p:cNvPr id="274" name="Shape 274"/>
        <p:cNvGrpSpPr/>
        <p:nvPr/>
      </p:nvGrpSpPr>
      <p:grpSpPr>
        <a:xfrm>
          <a:off x="0" y="0"/>
          <a:ext cx="0" cy="0"/>
          <a:chOff x="0" y="0"/>
          <a:chExt cx="0" cy="0"/>
        </a:xfrm>
      </p:grpSpPr>
      <p:pic>
        <p:nvPicPr>
          <p:cNvPr id="275" name="Google Shape;275;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76" name="Google Shape;276;p17"/>
          <p:cNvSpPr/>
          <p:nvPr/>
        </p:nvSpPr>
        <p:spPr>
          <a:xfrm flipH="1" rot="5400000">
            <a:off x="11811040" y="-744717"/>
            <a:ext cx="5131732" cy="5600798"/>
          </a:xfrm>
          <a:custGeom>
            <a:rect b="b" l="l" r="r" t="t"/>
            <a:pathLst>
              <a:path extrusionOk="0" h="5600798" w="5131732">
                <a:moveTo>
                  <a:pt x="5131732" y="0"/>
                </a:moveTo>
                <a:lnTo>
                  <a:pt x="0" y="0"/>
                </a:lnTo>
                <a:lnTo>
                  <a:pt x="0" y="5600798"/>
                </a:lnTo>
                <a:lnTo>
                  <a:pt x="5131732" y="5600798"/>
                </a:lnTo>
                <a:lnTo>
                  <a:pt x="5131732" y="0"/>
                </a:lnTo>
                <a:close/>
              </a:path>
            </a:pathLst>
          </a:custGeom>
          <a:blipFill rotWithShape="1">
            <a:blip r:embed="rId4">
              <a:alphaModFix/>
            </a:blip>
            <a:stretch>
              <a:fillRect b="0" l="0" r="0" t="0"/>
            </a:stretch>
          </a:blipFill>
          <a:ln>
            <a:noFill/>
          </a:ln>
        </p:spPr>
      </p:sp>
      <p:sp>
        <p:nvSpPr>
          <p:cNvPr id="277" name="Google Shape;277;p17"/>
          <p:cNvSpPr/>
          <p:nvPr/>
        </p:nvSpPr>
        <p:spPr>
          <a:xfrm>
            <a:off x="5372696" y="1028700"/>
            <a:ext cx="5693471" cy="3592848"/>
          </a:xfrm>
          <a:custGeom>
            <a:rect b="b" l="l" r="r" t="t"/>
            <a:pathLst>
              <a:path extrusionOk="0" h="812800" w="1288018">
                <a:moveTo>
                  <a:pt x="31275" y="0"/>
                </a:moveTo>
                <a:lnTo>
                  <a:pt x="1256743" y="0"/>
                </a:lnTo>
                <a:cubicBezTo>
                  <a:pt x="1265038" y="0"/>
                  <a:pt x="1272993" y="3295"/>
                  <a:pt x="1278858" y="9160"/>
                </a:cubicBezTo>
                <a:cubicBezTo>
                  <a:pt x="1284723" y="15026"/>
                  <a:pt x="1288018" y="22980"/>
                  <a:pt x="1288018" y="31275"/>
                </a:cubicBezTo>
                <a:lnTo>
                  <a:pt x="1288018" y="781525"/>
                </a:lnTo>
                <a:cubicBezTo>
                  <a:pt x="1288018" y="789820"/>
                  <a:pt x="1284723" y="797775"/>
                  <a:pt x="1278858" y="803640"/>
                </a:cubicBezTo>
                <a:cubicBezTo>
                  <a:pt x="1272993" y="809505"/>
                  <a:pt x="1265038" y="812800"/>
                  <a:pt x="1256743" y="812800"/>
                </a:cubicBezTo>
                <a:lnTo>
                  <a:pt x="31275" y="812800"/>
                </a:lnTo>
                <a:cubicBezTo>
                  <a:pt x="22980" y="812800"/>
                  <a:pt x="15026" y="809505"/>
                  <a:pt x="9160" y="803640"/>
                </a:cubicBezTo>
                <a:cubicBezTo>
                  <a:pt x="3295" y="797775"/>
                  <a:pt x="0" y="789820"/>
                  <a:pt x="0" y="781525"/>
                </a:cubicBezTo>
                <a:lnTo>
                  <a:pt x="0" y="31275"/>
                </a:lnTo>
                <a:cubicBezTo>
                  <a:pt x="0" y="22980"/>
                  <a:pt x="3295" y="15026"/>
                  <a:pt x="9160" y="9160"/>
                </a:cubicBezTo>
                <a:cubicBezTo>
                  <a:pt x="15026" y="3295"/>
                  <a:pt x="22980" y="0"/>
                  <a:pt x="31275" y="0"/>
                </a:cubicBezTo>
                <a:close/>
              </a:path>
            </a:pathLst>
          </a:custGeom>
          <a:blipFill rotWithShape="1">
            <a:blip r:embed="rId5">
              <a:alphaModFix/>
            </a:blip>
            <a:stretch>
              <a:fillRect b="-85505" l="0" r="0" t="-5218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
          <p:cNvSpPr/>
          <p:nvPr/>
        </p:nvSpPr>
        <p:spPr>
          <a:xfrm>
            <a:off x="4149101" y="2252295"/>
            <a:ext cx="5693471" cy="3592848"/>
          </a:xfrm>
          <a:custGeom>
            <a:rect b="b" l="l" r="r" t="t"/>
            <a:pathLst>
              <a:path extrusionOk="0" h="812800" w="1288018">
                <a:moveTo>
                  <a:pt x="31275" y="0"/>
                </a:moveTo>
                <a:lnTo>
                  <a:pt x="1256743" y="0"/>
                </a:lnTo>
                <a:cubicBezTo>
                  <a:pt x="1265038" y="0"/>
                  <a:pt x="1272993" y="3295"/>
                  <a:pt x="1278858" y="9160"/>
                </a:cubicBezTo>
                <a:cubicBezTo>
                  <a:pt x="1284723" y="15026"/>
                  <a:pt x="1288018" y="22980"/>
                  <a:pt x="1288018" y="31275"/>
                </a:cubicBezTo>
                <a:lnTo>
                  <a:pt x="1288018" y="781525"/>
                </a:lnTo>
                <a:cubicBezTo>
                  <a:pt x="1288018" y="789820"/>
                  <a:pt x="1284723" y="797775"/>
                  <a:pt x="1278858" y="803640"/>
                </a:cubicBezTo>
                <a:cubicBezTo>
                  <a:pt x="1272993" y="809505"/>
                  <a:pt x="1265038" y="812800"/>
                  <a:pt x="1256743" y="812800"/>
                </a:cubicBezTo>
                <a:lnTo>
                  <a:pt x="31275" y="812800"/>
                </a:lnTo>
                <a:cubicBezTo>
                  <a:pt x="22980" y="812800"/>
                  <a:pt x="15026" y="809505"/>
                  <a:pt x="9160" y="803640"/>
                </a:cubicBezTo>
                <a:cubicBezTo>
                  <a:pt x="3295" y="797775"/>
                  <a:pt x="0" y="789820"/>
                  <a:pt x="0" y="781525"/>
                </a:cubicBezTo>
                <a:lnTo>
                  <a:pt x="0" y="31275"/>
                </a:lnTo>
                <a:cubicBezTo>
                  <a:pt x="0" y="22980"/>
                  <a:pt x="3295" y="15026"/>
                  <a:pt x="9160" y="9160"/>
                </a:cubicBezTo>
                <a:cubicBezTo>
                  <a:pt x="15026" y="3295"/>
                  <a:pt x="22980" y="0"/>
                  <a:pt x="31275" y="0"/>
                </a:cubicBezTo>
                <a:close/>
              </a:path>
            </a:pathLst>
          </a:custGeom>
          <a:blipFill rotWithShape="1">
            <a:blip r:embed="rId5">
              <a:alphaModFix/>
            </a:blip>
            <a:stretch>
              <a:fillRect b="-88624" l="0" r="0" t="-4906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7"/>
          <p:cNvSpPr/>
          <p:nvPr/>
        </p:nvSpPr>
        <p:spPr>
          <a:xfrm>
            <a:off x="2925506" y="3380159"/>
            <a:ext cx="5693471" cy="3592848"/>
          </a:xfrm>
          <a:custGeom>
            <a:rect b="b" l="l" r="r" t="t"/>
            <a:pathLst>
              <a:path extrusionOk="0" h="812800" w="1288018">
                <a:moveTo>
                  <a:pt x="31275" y="0"/>
                </a:moveTo>
                <a:lnTo>
                  <a:pt x="1256743" y="0"/>
                </a:lnTo>
                <a:cubicBezTo>
                  <a:pt x="1265038" y="0"/>
                  <a:pt x="1272993" y="3295"/>
                  <a:pt x="1278858" y="9160"/>
                </a:cubicBezTo>
                <a:cubicBezTo>
                  <a:pt x="1284723" y="15026"/>
                  <a:pt x="1288018" y="22980"/>
                  <a:pt x="1288018" y="31275"/>
                </a:cubicBezTo>
                <a:lnTo>
                  <a:pt x="1288018" y="781525"/>
                </a:lnTo>
                <a:cubicBezTo>
                  <a:pt x="1288018" y="789820"/>
                  <a:pt x="1284723" y="797775"/>
                  <a:pt x="1278858" y="803640"/>
                </a:cubicBezTo>
                <a:cubicBezTo>
                  <a:pt x="1272993" y="809505"/>
                  <a:pt x="1265038" y="812800"/>
                  <a:pt x="1256743" y="812800"/>
                </a:cubicBezTo>
                <a:lnTo>
                  <a:pt x="31275" y="812800"/>
                </a:lnTo>
                <a:cubicBezTo>
                  <a:pt x="22980" y="812800"/>
                  <a:pt x="15026" y="809505"/>
                  <a:pt x="9160" y="803640"/>
                </a:cubicBezTo>
                <a:cubicBezTo>
                  <a:pt x="3295" y="797775"/>
                  <a:pt x="0" y="789820"/>
                  <a:pt x="0" y="781525"/>
                </a:cubicBezTo>
                <a:lnTo>
                  <a:pt x="0" y="31275"/>
                </a:lnTo>
                <a:cubicBezTo>
                  <a:pt x="0" y="22980"/>
                  <a:pt x="3295" y="15026"/>
                  <a:pt x="9160" y="9160"/>
                </a:cubicBezTo>
                <a:cubicBezTo>
                  <a:pt x="15026" y="3295"/>
                  <a:pt x="22980" y="0"/>
                  <a:pt x="31275" y="0"/>
                </a:cubicBezTo>
                <a:close/>
              </a:path>
            </a:pathLst>
          </a:custGeom>
          <a:blipFill rotWithShape="1">
            <a:blip r:embed="rId5">
              <a:alphaModFix/>
            </a:blip>
            <a:stretch>
              <a:fillRect b="-85505" l="0" r="0" t="-5218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p:nvPr/>
        </p:nvSpPr>
        <p:spPr>
          <a:xfrm>
            <a:off x="1741956" y="4621548"/>
            <a:ext cx="5693471" cy="3592848"/>
          </a:xfrm>
          <a:custGeom>
            <a:rect b="b" l="l" r="r" t="t"/>
            <a:pathLst>
              <a:path extrusionOk="0" h="812800" w="1288018">
                <a:moveTo>
                  <a:pt x="31275" y="0"/>
                </a:moveTo>
                <a:lnTo>
                  <a:pt x="1256743" y="0"/>
                </a:lnTo>
                <a:cubicBezTo>
                  <a:pt x="1265038" y="0"/>
                  <a:pt x="1272993" y="3295"/>
                  <a:pt x="1278858" y="9160"/>
                </a:cubicBezTo>
                <a:cubicBezTo>
                  <a:pt x="1284723" y="15026"/>
                  <a:pt x="1288018" y="22980"/>
                  <a:pt x="1288018" y="31275"/>
                </a:cubicBezTo>
                <a:lnTo>
                  <a:pt x="1288018" y="781525"/>
                </a:lnTo>
                <a:cubicBezTo>
                  <a:pt x="1288018" y="789820"/>
                  <a:pt x="1284723" y="797775"/>
                  <a:pt x="1278858" y="803640"/>
                </a:cubicBezTo>
                <a:cubicBezTo>
                  <a:pt x="1272993" y="809505"/>
                  <a:pt x="1265038" y="812800"/>
                  <a:pt x="1256743" y="812800"/>
                </a:cubicBezTo>
                <a:lnTo>
                  <a:pt x="31275" y="812800"/>
                </a:lnTo>
                <a:cubicBezTo>
                  <a:pt x="22980" y="812800"/>
                  <a:pt x="15026" y="809505"/>
                  <a:pt x="9160" y="803640"/>
                </a:cubicBezTo>
                <a:cubicBezTo>
                  <a:pt x="3295" y="797775"/>
                  <a:pt x="0" y="789820"/>
                  <a:pt x="0" y="781525"/>
                </a:cubicBezTo>
                <a:lnTo>
                  <a:pt x="0" y="31275"/>
                </a:lnTo>
                <a:cubicBezTo>
                  <a:pt x="0" y="22980"/>
                  <a:pt x="3295" y="15026"/>
                  <a:pt x="9160" y="9160"/>
                </a:cubicBezTo>
                <a:cubicBezTo>
                  <a:pt x="15026" y="3295"/>
                  <a:pt x="22980" y="0"/>
                  <a:pt x="31275" y="0"/>
                </a:cubicBezTo>
                <a:close/>
              </a:path>
            </a:pathLst>
          </a:custGeom>
          <a:blipFill rotWithShape="1">
            <a:blip r:embed="rId5">
              <a:alphaModFix/>
            </a:blip>
            <a:stretch>
              <a:fillRect b="-88624" l="0" r="0" t="-4906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
          <p:cNvSpPr/>
          <p:nvPr/>
        </p:nvSpPr>
        <p:spPr>
          <a:xfrm>
            <a:off x="518361" y="5845143"/>
            <a:ext cx="5693471" cy="3592848"/>
          </a:xfrm>
          <a:custGeom>
            <a:rect b="b" l="l" r="r" t="t"/>
            <a:pathLst>
              <a:path extrusionOk="0" h="812800" w="1288018">
                <a:moveTo>
                  <a:pt x="31275" y="0"/>
                </a:moveTo>
                <a:lnTo>
                  <a:pt x="1256743" y="0"/>
                </a:lnTo>
                <a:cubicBezTo>
                  <a:pt x="1265038" y="0"/>
                  <a:pt x="1272993" y="3295"/>
                  <a:pt x="1278858" y="9160"/>
                </a:cubicBezTo>
                <a:cubicBezTo>
                  <a:pt x="1284723" y="15026"/>
                  <a:pt x="1288018" y="22980"/>
                  <a:pt x="1288018" y="31275"/>
                </a:cubicBezTo>
                <a:lnTo>
                  <a:pt x="1288018" y="781525"/>
                </a:lnTo>
                <a:cubicBezTo>
                  <a:pt x="1288018" y="789820"/>
                  <a:pt x="1284723" y="797775"/>
                  <a:pt x="1278858" y="803640"/>
                </a:cubicBezTo>
                <a:cubicBezTo>
                  <a:pt x="1272993" y="809505"/>
                  <a:pt x="1265038" y="812800"/>
                  <a:pt x="1256743" y="812800"/>
                </a:cubicBezTo>
                <a:lnTo>
                  <a:pt x="31275" y="812800"/>
                </a:lnTo>
                <a:cubicBezTo>
                  <a:pt x="22980" y="812800"/>
                  <a:pt x="15026" y="809505"/>
                  <a:pt x="9160" y="803640"/>
                </a:cubicBezTo>
                <a:cubicBezTo>
                  <a:pt x="3295" y="797775"/>
                  <a:pt x="0" y="789820"/>
                  <a:pt x="0" y="781525"/>
                </a:cubicBezTo>
                <a:lnTo>
                  <a:pt x="0" y="31275"/>
                </a:lnTo>
                <a:cubicBezTo>
                  <a:pt x="0" y="22980"/>
                  <a:pt x="3295" y="15026"/>
                  <a:pt x="9160" y="9160"/>
                </a:cubicBezTo>
                <a:cubicBezTo>
                  <a:pt x="15026" y="3295"/>
                  <a:pt x="22980" y="0"/>
                  <a:pt x="31275" y="0"/>
                </a:cubicBezTo>
                <a:close/>
              </a:path>
            </a:pathLst>
          </a:custGeom>
          <a:blipFill rotWithShape="1">
            <a:blip r:embed="rId5">
              <a:alphaModFix/>
            </a:blip>
            <a:stretch>
              <a:fillRect b="-96047" l="0" r="0" t="-4164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txBox="1"/>
          <p:nvPr/>
        </p:nvSpPr>
        <p:spPr>
          <a:xfrm>
            <a:off x="11576507" y="5357558"/>
            <a:ext cx="5682793" cy="174942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FFFFFF"/>
                </a:solidFill>
                <a:latin typeface="Inter"/>
                <a:ea typeface="Inter"/>
                <a:cs typeface="Inter"/>
                <a:sym typeface="Inter"/>
              </a:rPr>
              <a:t>Your Most</a:t>
            </a:r>
            <a:endParaRPr/>
          </a:p>
          <a:p>
            <a:pPr indent="0" lvl="0" marL="0" marR="0" rtl="0" algn="r">
              <a:lnSpc>
                <a:spcPct val="140000"/>
              </a:lnSpc>
              <a:spcBef>
                <a:spcPts val="0"/>
              </a:spcBef>
              <a:spcAft>
                <a:spcPts val="0"/>
              </a:spcAft>
              <a:buNone/>
            </a:pPr>
            <a:r>
              <a:rPr b="1" i="0" lang="en-US" sz="5000" u="none" cap="none" strike="noStrike">
                <a:solidFill>
                  <a:srgbClr val="FFFFFF"/>
                </a:solidFill>
                <a:latin typeface="Inter"/>
                <a:ea typeface="Inter"/>
                <a:cs typeface="Inter"/>
                <a:sym typeface="Inter"/>
              </a:rPr>
              <a:t>Favorite Buddy</a:t>
            </a:r>
            <a:endParaRPr/>
          </a:p>
        </p:txBody>
      </p:sp>
      <p:sp>
        <p:nvSpPr>
          <p:cNvPr id="283" name="Google Shape;283;p17"/>
          <p:cNvSpPr txBox="1"/>
          <p:nvPr/>
        </p:nvSpPr>
        <p:spPr>
          <a:xfrm>
            <a:off x="6995837" y="7134932"/>
            <a:ext cx="10263463" cy="25812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5000" u="none" cap="none" strike="noStrike">
                <a:solidFill>
                  <a:srgbClr val="FFFFFF"/>
                </a:solidFill>
                <a:latin typeface="Inter"/>
                <a:ea typeface="Inter"/>
                <a:cs typeface="Inter"/>
                <a:sym typeface="Inter"/>
              </a:rPr>
              <a:t>Mr. Bowie</a:t>
            </a:r>
            <a:endParaRPr/>
          </a:p>
        </p:txBody>
      </p:sp>
      <p:grpSp>
        <p:nvGrpSpPr>
          <p:cNvPr id="284" name="Google Shape;284;p17"/>
          <p:cNvGrpSpPr/>
          <p:nvPr/>
        </p:nvGrpSpPr>
        <p:grpSpPr>
          <a:xfrm>
            <a:off x="518361" y="525788"/>
            <a:ext cx="17251279" cy="0"/>
            <a:chOff x="0" y="63500"/>
            <a:chExt cx="23001705" cy="0"/>
          </a:xfrm>
        </p:grpSpPr>
        <p:cxnSp>
          <p:nvCxnSpPr>
            <p:cNvPr id="285" name="Google Shape;285;p17"/>
            <p:cNvCxnSpPr/>
            <p:nvPr/>
          </p:nvCxnSpPr>
          <p:spPr>
            <a:xfrm>
              <a:off x="0"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86" name="Google Shape;286;p17"/>
            <p:cNvCxnSpPr/>
            <p:nvPr/>
          </p:nvCxnSpPr>
          <p:spPr>
            <a:xfrm>
              <a:off x="1654041"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87" name="Google Shape;287;p17"/>
            <p:cNvCxnSpPr/>
            <p:nvPr/>
          </p:nvCxnSpPr>
          <p:spPr>
            <a:xfrm>
              <a:off x="3308082"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88" name="Google Shape;288;p17"/>
            <p:cNvCxnSpPr/>
            <p:nvPr/>
          </p:nvCxnSpPr>
          <p:spPr>
            <a:xfrm>
              <a:off x="4962124"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89" name="Google Shape;289;p17"/>
            <p:cNvCxnSpPr/>
            <p:nvPr/>
          </p:nvCxnSpPr>
          <p:spPr>
            <a:xfrm>
              <a:off x="6616165"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90" name="Google Shape;290;p17"/>
            <p:cNvCxnSpPr/>
            <p:nvPr/>
          </p:nvCxnSpPr>
          <p:spPr>
            <a:xfrm>
              <a:off x="8270206"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91" name="Google Shape;291;p17"/>
            <p:cNvCxnSpPr/>
            <p:nvPr/>
          </p:nvCxnSpPr>
          <p:spPr>
            <a:xfrm>
              <a:off x="9924247"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92" name="Google Shape;292;p17"/>
            <p:cNvCxnSpPr/>
            <p:nvPr/>
          </p:nvCxnSpPr>
          <p:spPr>
            <a:xfrm>
              <a:off x="11578289" y="63500"/>
              <a:ext cx="1499169" cy="0"/>
            </a:xfrm>
            <a:prstGeom prst="straightConnector1">
              <a:avLst/>
            </a:prstGeom>
            <a:noFill/>
            <a:ln cap="flat" cmpd="sng" w="127000">
              <a:solidFill>
                <a:srgbClr val="FFFFFF"/>
              </a:solidFill>
              <a:prstDash val="solid"/>
              <a:round/>
              <a:headEnd len="sm" w="sm" type="none"/>
              <a:tailEnd len="sm" w="sm" type="none"/>
            </a:ln>
          </p:spPr>
        </p:cxnSp>
        <p:cxnSp>
          <p:nvCxnSpPr>
            <p:cNvPr id="293" name="Google Shape;293;p17"/>
            <p:cNvCxnSpPr/>
            <p:nvPr/>
          </p:nvCxnSpPr>
          <p:spPr>
            <a:xfrm>
              <a:off x="13232330"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94" name="Google Shape;294;p17"/>
            <p:cNvCxnSpPr/>
            <p:nvPr/>
          </p:nvCxnSpPr>
          <p:spPr>
            <a:xfrm>
              <a:off x="14886371"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95" name="Google Shape;295;p17"/>
            <p:cNvCxnSpPr/>
            <p:nvPr/>
          </p:nvCxnSpPr>
          <p:spPr>
            <a:xfrm>
              <a:off x="16540412"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96" name="Google Shape;296;p17"/>
            <p:cNvCxnSpPr/>
            <p:nvPr/>
          </p:nvCxnSpPr>
          <p:spPr>
            <a:xfrm>
              <a:off x="18194454"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97" name="Google Shape;297;p17"/>
            <p:cNvCxnSpPr/>
            <p:nvPr/>
          </p:nvCxnSpPr>
          <p:spPr>
            <a:xfrm>
              <a:off x="19848495"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cxnSp>
          <p:nvCxnSpPr>
            <p:cNvPr id="298" name="Google Shape;298;p17"/>
            <p:cNvCxnSpPr/>
            <p:nvPr/>
          </p:nvCxnSpPr>
          <p:spPr>
            <a:xfrm>
              <a:off x="21502536" y="63500"/>
              <a:ext cx="1499169" cy="0"/>
            </a:xfrm>
            <a:prstGeom prst="straightConnector1">
              <a:avLst/>
            </a:prstGeom>
            <a:noFill/>
            <a:ln cap="flat" cmpd="sng" w="127000">
              <a:solidFill>
                <a:srgbClr val="FFFFFF">
                  <a:alpha val="49803"/>
                </a:srgbClr>
              </a:solidFill>
              <a:prstDash val="solid"/>
              <a:round/>
              <a:headEnd len="sm" w="sm" type="none"/>
              <a:tailEnd len="sm" w="sm" type="none"/>
            </a:ln>
          </p:spPr>
        </p:cxn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