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4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377503" y="182661"/>
            <a:ext cx="17533021" cy="9776990"/>
            <a:chOff x="0" y="-38100"/>
            <a:chExt cx="4617720" cy="2574925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4617600" cy="25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-1012774" y="-607545"/>
            <a:ext cx="5873136" cy="4830654"/>
          </a:xfrm>
          <a:custGeom>
            <a:rect b="b" l="l" r="r" t="t"/>
            <a:pathLst>
              <a:path extrusionOk="0" h="4830654" w="5873136">
                <a:moveTo>
                  <a:pt x="0" y="0"/>
                </a:moveTo>
                <a:lnTo>
                  <a:pt x="5873136" y="0"/>
                </a:lnTo>
                <a:lnTo>
                  <a:pt x="5873136" y="4830654"/>
                </a:lnTo>
                <a:lnTo>
                  <a:pt x="0" y="483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20" name="Google Shape;20;p3"/>
          <p:cNvGrpSpPr/>
          <p:nvPr/>
        </p:nvGrpSpPr>
        <p:grpSpPr>
          <a:xfrm>
            <a:off x="6291216" y="6609084"/>
            <a:ext cx="5705605" cy="894174"/>
            <a:chOff x="0" y="-38100"/>
            <a:chExt cx="1502701" cy="235501"/>
          </a:xfrm>
        </p:grpSpPr>
        <p:sp>
          <p:nvSpPr>
            <p:cNvPr id="21" name="Google Shape;21;p3"/>
            <p:cNvSpPr/>
            <p:nvPr/>
          </p:nvSpPr>
          <p:spPr>
            <a:xfrm>
              <a:off x="0" y="0"/>
              <a:ext cx="1502701" cy="197401"/>
            </a:xfrm>
            <a:custGeom>
              <a:rect b="b" l="l" r="r" t="t"/>
              <a:pathLst>
                <a:path extrusionOk="0" h="197401" w="1502701">
                  <a:moveTo>
                    <a:pt x="98700" y="0"/>
                  </a:moveTo>
                  <a:lnTo>
                    <a:pt x="1404001" y="0"/>
                  </a:lnTo>
                  <a:cubicBezTo>
                    <a:pt x="1430178" y="0"/>
                    <a:pt x="1455283" y="10399"/>
                    <a:pt x="1473793" y="28909"/>
                  </a:cubicBezTo>
                  <a:cubicBezTo>
                    <a:pt x="1492302" y="47419"/>
                    <a:pt x="1502701" y="72523"/>
                    <a:pt x="1502701" y="98700"/>
                  </a:cubicBezTo>
                  <a:lnTo>
                    <a:pt x="1502701" y="98700"/>
                  </a:lnTo>
                  <a:cubicBezTo>
                    <a:pt x="1502701" y="124877"/>
                    <a:pt x="1492302" y="149982"/>
                    <a:pt x="1473793" y="168492"/>
                  </a:cubicBezTo>
                  <a:cubicBezTo>
                    <a:pt x="1455283" y="187002"/>
                    <a:pt x="1430178" y="197401"/>
                    <a:pt x="1404001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C67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 txBox="1"/>
            <p:nvPr/>
          </p:nvSpPr>
          <p:spPr>
            <a:xfrm>
              <a:off x="0" y="-38100"/>
              <a:ext cx="1502700" cy="2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Google Shape;23;p3"/>
          <p:cNvSpPr/>
          <p:nvPr/>
        </p:nvSpPr>
        <p:spPr>
          <a:xfrm>
            <a:off x="14088748" y="1465234"/>
            <a:ext cx="2422603" cy="2275234"/>
          </a:xfrm>
          <a:custGeom>
            <a:rect b="b" l="l" r="r" t="t"/>
            <a:pathLst>
              <a:path extrusionOk="0" h="2275234" w="2422603">
                <a:moveTo>
                  <a:pt x="0" y="0"/>
                </a:moveTo>
                <a:lnTo>
                  <a:pt x="2422603" y="0"/>
                </a:lnTo>
                <a:lnTo>
                  <a:pt x="2422603" y="2275234"/>
                </a:lnTo>
                <a:lnTo>
                  <a:pt x="0" y="2275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771303">
            <a:off x="13391138" y="5314235"/>
            <a:ext cx="5205992" cy="5849429"/>
          </a:xfrm>
          <a:custGeom>
            <a:rect b="b" l="l" r="r" t="t"/>
            <a:pathLst>
              <a:path extrusionOk="0" h="5849045" w="5205650">
                <a:moveTo>
                  <a:pt x="0" y="0"/>
                </a:moveTo>
                <a:lnTo>
                  <a:pt x="5205650" y="0"/>
                </a:lnTo>
                <a:lnTo>
                  <a:pt x="5205650" y="5849045"/>
                </a:lnTo>
                <a:lnTo>
                  <a:pt x="0" y="5849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>
            <a:off x="1765804" y="5442082"/>
            <a:ext cx="2581647" cy="2654650"/>
          </a:xfrm>
          <a:custGeom>
            <a:rect b="b" l="l" r="r" t="t"/>
            <a:pathLst>
              <a:path extrusionOk="0" h="2654650" w="2581647">
                <a:moveTo>
                  <a:pt x="0" y="0"/>
                </a:moveTo>
                <a:lnTo>
                  <a:pt x="2581646" y="0"/>
                </a:lnTo>
                <a:lnTo>
                  <a:pt x="2581646" y="2654649"/>
                </a:lnTo>
                <a:lnTo>
                  <a:pt x="0" y="2654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" name="Google Shape;26;p3"/>
          <p:cNvSpPr txBox="1"/>
          <p:nvPr>
            <p:ph type="title"/>
          </p:nvPr>
        </p:nvSpPr>
        <p:spPr>
          <a:xfrm>
            <a:off x="4131350" y="2665800"/>
            <a:ext cx="10025400" cy="314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i="0" sz="1000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7" name="Google Shape;27;p3"/>
          <p:cNvSpPr txBox="1"/>
          <p:nvPr>
            <p:ph idx="2" type="title"/>
          </p:nvPr>
        </p:nvSpPr>
        <p:spPr>
          <a:xfrm>
            <a:off x="6678175" y="6740725"/>
            <a:ext cx="4931700" cy="7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i="0" sz="2500" u="none" cap="none" strike="noStrike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377503" y="182661"/>
            <a:ext cx="17533021" cy="9776990"/>
            <a:chOff x="0" y="-38100"/>
            <a:chExt cx="4617720" cy="2574925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6EC1CA"/>
                </a:gs>
                <a:gs pos="50000">
                  <a:srgbClr val="C476FF"/>
                </a:gs>
                <a:gs pos="100000">
                  <a:srgbClr val="E3D346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 txBox="1"/>
            <p:nvPr/>
          </p:nvSpPr>
          <p:spPr>
            <a:xfrm>
              <a:off x="0" y="-38100"/>
              <a:ext cx="4617600" cy="25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5305932" y="7431264"/>
            <a:ext cx="3906736" cy="3951513"/>
          </a:xfrm>
          <a:custGeom>
            <a:rect b="b" l="l" r="r" t="t"/>
            <a:pathLst>
              <a:path extrusionOk="0" h="3951513" w="3906736">
                <a:moveTo>
                  <a:pt x="0" y="0"/>
                </a:moveTo>
                <a:lnTo>
                  <a:pt x="3906736" y="0"/>
                </a:lnTo>
                <a:lnTo>
                  <a:pt x="3906736" y="3951512"/>
                </a:lnTo>
                <a:lnTo>
                  <a:pt x="0" y="3951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 flipH="1">
            <a:off x="198040" y="140895"/>
            <a:ext cx="1661320" cy="1680361"/>
          </a:xfrm>
          <a:custGeom>
            <a:rect b="b" l="l" r="r" t="t"/>
            <a:pathLst>
              <a:path extrusionOk="0" h="1680361" w="1661320">
                <a:moveTo>
                  <a:pt x="1661320" y="0"/>
                </a:moveTo>
                <a:lnTo>
                  <a:pt x="0" y="0"/>
                </a:lnTo>
                <a:lnTo>
                  <a:pt x="0" y="1680360"/>
                </a:lnTo>
                <a:lnTo>
                  <a:pt x="1661320" y="1680360"/>
                </a:lnTo>
                <a:lnTo>
                  <a:pt x="166132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" name="Google Shape;34;p4"/>
          <p:cNvSpPr/>
          <p:nvPr/>
        </p:nvSpPr>
        <p:spPr>
          <a:xfrm>
            <a:off x="5649185" y="6844316"/>
            <a:ext cx="1280538" cy="1316749"/>
          </a:xfrm>
          <a:custGeom>
            <a:rect b="b" l="l" r="r" t="t"/>
            <a:pathLst>
              <a:path extrusionOk="0" h="1316749" w="1280538">
                <a:moveTo>
                  <a:pt x="0" y="0"/>
                </a:moveTo>
                <a:lnTo>
                  <a:pt x="1280539" y="0"/>
                </a:lnTo>
                <a:lnTo>
                  <a:pt x="1280539" y="1316749"/>
                </a:lnTo>
                <a:lnTo>
                  <a:pt x="0" y="1316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5" name="Google Shape;35;p4"/>
          <p:cNvSpPr/>
          <p:nvPr>
            <p:ph idx="2" type="pic"/>
          </p:nvPr>
        </p:nvSpPr>
        <p:spPr>
          <a:xfrm>
            <a:off x="1339813" y="3545250"/>
            <a:ext cx="5138100" cy="34770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36" name="Google Shape;36;p4"/>
          <p:cNvSpPr/>
          <p:nvPr>
            <p:ph idx="3" type="pic"/>
          </p:nvPr>
        </p:nvSpPr>
        <p:spPr>
          <a:xfrm>
            <a:off x="6574950" y="3545250"/>
            <a:ext cx="5138100" cy="34770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37" name="Google Shape;37;p4"/>
          <p:cNvSpPr/>
          <p:nvPr>
            <p:ph idx="4" type="pic"/>
          </p:nvPr>
        </p:nvSpPr>
        <p:spPr>
          <a:xfrm>
            <a:off x="11810100" y="3545250"/>
            <a:ext cx="5138100" cy="34770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2043650" y="2031650"/>
            <a:ext cx="142008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i="0" sz="800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5"/>
          <p:cNvGrpSpPr/>
          <p:nvPr/>
        </p:nvGrpSpPr>
        <p:grpSpPr>
          <a:xfrm>
            <a:off x="377503" y="182661"/>
            <a:ext cx="17533021" cy="9776990"/>
            <a:chOff x="0" y="-38100"/>
            <a:chExt cx="4617720" cy="2574925"/>
          </a:xfrm>
        </p:grpSpPr>
        <p:sp>
          <p:nvSpPr>
            <p:cNvPr id="41" name="Google Shape;41;p5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E3D346"/>
                </a:gs>
                <a:gs pos="50000">
                  <a:srgbClr val="6EC1CA"/>
                </a:gs>
                <a:gs pos="100000">
                  <a:srgbClr val="C476FF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5"/>
            <p:cNvSpPr txBox="1"/>
            <p:nvPr/>
          </p:nvSpPr>
          <p:spPr>
            <a:xfrm>
              <a:off x="0" y="-38100"/>
              <a:ext cx="4617600" cy="25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Google Shape;43;p5"/>
          <p:cNvSpPr/>
          <p:nvPr/>
        </p:nvSpPr>
        <p:spPr>
          <a:xfrm>
            <a:off x="15235125" y="6477238"/>
            <a:ext cx="3760589" cy="4507139"/>
          </a:xfrm>
          <a:custGeom>
            <a:rect b="b" l="l" r="r" t="t"/>
            <a:pathLst>
              <a:path extrusionOk="0" h="4507139" w="3760589">
                <a:moveTo>
                  <a:pt x="0" y="0"/>
                </a:moveTo>
                <a:lnTo>
                  <a:pt x="3760589" y="0"/>
                </a:lnTo>
                <a:lnTo>
                  <a:pt x="3760589" y="4507139"/>
                </a:lnTo>
                <a:lnTo>
                  <a:pt x="0" y="4507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-559" l="0" r="0" t="-569"/>
            </a:stretch>
          </a:blipFill>
          <a:ln>
            <a:noFill/>
          </a:ln>
        </p:spPr>
      </p:sp>
      <p:sp>
        <p:nvSpPr>
          <p:cNvPr id="44" name="Google Shape;44;p5"/>
          <p:cNvSpPr/>
          <p:nvPr/>
        </p:nvSpPr>
        <p:spPr>
          <a:xfrm>
            <a:off x="770620" y="2658825"/>
            <a:ext cx="2574309" cy="1604720"/>
          </a:xfrm>
          <a:custGeom>
            <a:rect b="b" l="l" r="r" t="t"/>
            <a:pathLst>
              <a:path extrusionOk="0" h="1604720" w="2574309">
                <a:moveTo>
                  <a:pt x="0" y="0"/>
                </a:moveTo>
                <a:lnTo>
                  <a:pt x="2574308" y="0"/>
                </a:lnTo>
                <a:lnTo>
                  <a:pt x="2574308" y="1604719"/>
                </a:lnTo>
                <a:lnTo>
                  <a:pt x="0" y="1604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2043650" y="2031650"/>
            <a:ext cx="142008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i="0" sz="800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46" name="Google Shape;46;p5"/>
          <p:cNvSpPr/>
          <p:nvPr>
            <p:ph idx="2" type="pic"/>
          </p:nvPr>
        </p:nvSpPr>
        <p:spPr>
          <a:xfrm>
            <a:off x="1339813" y="3545250"/>
            <a:ext cx="5138100" cy="34770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47" name="Google Shape;47;p5"/>
          <p:cNvSpPr/>
          <p:nvPr>
            <p:ph idx="3" type="pic"/>
          </p:nvPr>
        </p:nvSpPr>
        <p:spPr>
          <a:xfrm>
            <a:off x="6574950" y="3545250"/>
            <a:ext cx="5138100" cy="34770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48" name="Google Shape;48;p5"/>
          <p:cNvSpPr/>
          <p:nvPr>
            <p:ph idx="4" type="pic"/>
          </p:nvPr>
        </p:nvSpPr>
        <p:spPr>
          <a:xfrm>
            <a:off x="11810100" y="3545250"/>
            <a:ext cx="5138100" cy="34770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6"/>
          <p:cNvGrpSpPr/>
          <p:nvPr/>
        </p:nvGrpSpPr>
        <p:grpSpPr>
          <a:xfrm>
            <a:off x="377503" y="182661"/>
            <a:ext cx="17533021" cy="9776990"/>
            <a:chOff x="0" y="-38100"/>
            <a:chExt cx="4617720" cy="2574925"/>
          </a:xfrm>
        </p:grpSpPr>
        <p:sp>
          <p:nvSpPr>
            <p:cNvPr id="51" name="Google Shape;51;p6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6EC1CA"/>
                </a:gs>
                <a:gs pos="50000">
                  <a:srgbClr val="C476FF"/>
                </a:gs>
                <a:gs pos="100000">
                  <a:srgbClr val="E3D346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6"/>
            <p:cNvSpPr txBox="1"/>
            <p:nvPr/>
          </p:nvSpPr>
          <p:spPr>
            <a:xfrm>
              <a:off x="0" y="-38100"/>
              <a:ext cx="4617600" cy="25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" name="Google Shape;53;p6"/>
          <p:cNvSpPr/>
          <p:nvPr>
            <p:ph idx="2" type="pic"/>
          </p:nvPr>
        </p:nvSpPr>
        <p:spPr>
          <a:xfrm>
            <a:off x="2985575" y="1101750"/>
            <a:ext cx="11945400" cy="80835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4131300" y="3500050"/>
            <a:ext cx="10025400" cy="3142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i="0" sz="1000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7"/>
          <p:cNvGrpSpPr/>
          <p:nvPr/>
        </p:nvGrpSpPr>
        <p:grpSpPr>
          <a:xfrm>
            <a:off x="377503" y="182661"/>
            <a:ext cx="17533021" cy="9776990"/>
            <a:chOff x="0" y="-38100"/>
            <a:chExt cx="4617720" cy="2574925"/>
          </a:xfrm>
        </p:grpSpPr>
        <p:sp>
          <p:nvSpPr>
            <p:cNvPr id="57" name="Google Shape;57;p7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7"/>
            <p:cNvSpPr txBox="1"/>
            <p:nvPr/>
          </p:nvSpPr>
          <p:spPr>
            <a:xfrm>
              <a:off x="0" y="-38100"/>
              <a:ext cx="4617600" cy="257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7"/>
          <p:cNvSpPr txBox="1"/>
          <p:nvPr>
            <p:ph type="title"/>
          </p:nvPr>
        </p:nvSpPr>
        <p:spPr>
          <a:xfrm>
            <a:off x="2043650" y="2031650"/>
            <a:ext cx="14200800" cy="119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i="0" sz="8000" u="none" cap="none" strike="noStrike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60" name="Google Shape;60;p7"/>
          <p:cNvSpPr/>
          <p:nvPr>
            <p:ph idx="2" type="pic"/>
          </p:nvPr>
        </p:nvSpPr>
        <p:spPr>
          <a:xfrm>
            <a:off x="5610650" y="3520225"/>
            <a:ext cx="7066800" cy="4782300"/>
          </a:xfrm>
          <a:prstGeom prst="roundRect">
            <a:avLst>
              <a:gd fmla="val 5095" name="adj"/>
            </a:avLst>
          </a:prstGeom>
          <a:noFill/>
          <a:ln>
            <a:noFill/>
          </a:ln>
        </p:spPr>
      </p:sp>
      <p:sp>
        <p:nvSpPr>
          <p:cNvPr id="61" name="Google Shape;61;p7"/>
          <p:cNvSpPr/>
          <p:nvPr/>
        </p:nvSpPr>
        <p:spPr>
          <a:xfrm>
            <a:off x="4003953" y="6793169"/>
            <a:ext cx="2422603" cy="2275234"/>
          </a:xfrm>
          <a:custGeom>
            <a:rect b="b" l="l" r="r" t="t"/>
            <a:pathLst>
              <a:path extrusionOk="0" h="2275234" w="2422603">
                <a:moveTo>
                  <a:pt x="0" y="0"/>
                </a:moveTo>
                <a:lnTo>
                  <a:pt x="2422603" y="0"/>
                </a:lnTo>
                <a:lnTo>
                  <a:pt x="2422603" y="2275234"/>
                </a:lnTo>
                <a:lnTo>
                  <a:pt x="0" y="2275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 b="1" i="0" sz="4400" u="none" cap="none" strike="noStrik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1pPr>
            <a:lvl2pPr indent="-3556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i="0" sz="2000" u="none" cap="none" strike="noStrike">
                <a:solidFill>
                  <a:schemeClr val="dk1"/>
                </a:solidFill>
              </a:defRPr>
            </a:lvl2pPr>
            <a:lvl3pPr indent="-3556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i="0" sz="2000" u="none" cap="none" strike="noStrike">
                <a:solidFill>
                  <a:schemeClr val="dk1"/>
                </a:solidFill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i="0" sz="2000" u="none" cap="none" strike="noStrike">
                <a:solidFill>
                  <a:schemeClr val="dk1"/>
                </a:solidFill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i="0" sz="2000" u="none" cap="none" strike="noStrike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11" Type="http://schemas.openxmlformats.org/officeDocument/2006/relationships/image" Target="../media/image7.png"/><Relationship Id="rId10" Type="http://schemas.openxmlformats.org/officeDocument/2006/relationships/image" Target="../media/image5.png"/><Relationship Id="rId9" Type="http://schemas.openxmlformats.org/officeDocument/2006/relationships/image" Target="../media/image10.png"/><Relationship Id="rId5" Type="http://schemas.openxmlformats.org/officeDocument/2006/relationships/image" Target="../media/image26.png"/><Relationship Id="rId6" Type="http://schemas.openxmlformats.org/officeDocument/2006/relationships/image" Target="../media/image2.png"/><Relationship Id="rId7" Type="http://schemas.openxmlformats.org/officeDocument/2006/relationships/image" Target="../media/image22.png"/><Relationship Id="rId8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21.png"/><Relationship Id="rId6" Type="http://schemas.openxmlformats.org/officeDocument/2006/relationships/image" Target="../media/image25.png"/><Relationship Id="rId7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5.png"/><Relationship Id="rId7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31.png"/><Relationship Id="rId6" Type="http://schemas.openxmlformats.org/officeDocument/2006/relationships/image" Target="../media/image8.png"/><Relationship Id="rId7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37.png"/><Relationship Id="rId5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png"/><Relationship Id="rId4" Type="http://schemas.openxmlformats.org/officeDocument/2006/relationships/image" Target="../media/image35.png"/><Relationship Id="rId5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oogle Shape;66;p8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67" name="Google Shape;67;p8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8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8"/>
          <p:cNvSpPr/>
          <p:nvPr/>
        </p:nvSpPr>
        <p:spPr>
          <a:xfrm>
            <a:off x="-1012774" y="-607545"/>
            <a:ext cx="5873136" cy="4830654"/>
          </a:xfrm>
          <a:custGeom>
            <a:rect b="b" l="l" r="r" t="t"/>
            <a:pathLst>
              <a:path extrusionOk="0" h="4830654" w="5873136">
                <a:moveTo>
                  <a:pt x="0" y="0"/>
                </a:moveTo>
                <a:lnTo>
                  <a:pt x="5873136" y="0"/>
                </a:lnTo>
                <a:lnTo>
                  <a:pt x="5873136" y="4830654"/>
                </a:lnTo>
                <a:lnTo>
                  <a:pt x="0" y="48306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0" name="Google Shape;70;p8"/>
          <p:cNvGrpSpPr/>
          <p:nvPr/>
        </p:nvGrpSpPr>
        <p:grpSpPr>
          <a:xfrm>
            <a:off x="6291216" y="6609085"/>
            <a:ext cx="5705568" cy="894167"/>
            <a:chOff x="0" y="-38100"/>
            <a:chExt cx="1502701" cy="235501"/>
          </a:xfrm>
        </p:grpSpPr>
        <p:sp>
          <p:nvSpPr>
            <p:cNvPr id="71" name="Google Shape;71;p8"/>
            <p:cNvSpPr/>
            <p:nvPr/>
          </p:nvSpPr>
          <p:spPr>
            <a:xfrm>
              <a:off x="0" y="0"/>
              <a:ext cx="1502701" cy="197401"/>
            </a:xfrm>
            <a:custGeom>
              <a:rect b="b" l="l" r="r" t="t"/>
              <a:pathLst>
                <a:path extrusionOk="0" h="197401" w="1502701">
                  <a:moveTo>
                    <a:pt x="98700" y="0"/>
                  </a:moveTo>
                  <a:lnTo>
                    <a:pt x="1404001" y="0"/>
                  </a:lnTo>
                  <a:cubicBezTo>
                    <a:pt x="1430178" y="0"/>
                    <a:pt x="1455283" y="10399"/>
                    <a:pt x="1473793" y="28909"/>
                  </a:cubicBezTo>
                  <a:cubicBezTo>
                    <a:pt x="1492302" y="47419"/>
                    <a:pt x="1502701" y="72523"/>
                    <a:pt x="1502701" y="98700"/>
                  </a:cubicBezTo>
                  <a:lnTo>
                    <a:pt x="1502701" y="98700"/>
                  </a:lnTo>
                  <a:cubicBezTo>
                    <a:pt x="1502701" y="124877"/>
                    <a:pt x="1492302" y="149982"/>
                    <a:pt x="1473793" y="168492"/>
                  </a:cubicBezTo>
                  <a:cubicBezTo>
                    <a:pt x="1455283" y="187002"/>
                    <a:pt x="1430178" y="197401"/>
                    <a:pt x="1404001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C67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 txBox="1"/>
            <p:nvPr/>
          </p:nvSpPr>
          <p:spPr>
            <a:xfrm>
              <a:off x="0" y="-38100"/>
              <a:ext cx="1502701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8"/>
          <p:cNvSpPr/>
          <p:nvPr/>
        </p:nvSpPr>
        <p:spPr>
          <a:xfrm>
            <a:off x="14088748" y="1465234"/>
            <a:ext cx="2422603" cy="2275234"/>
          </a:xfrm>
          <a:custGeom>
            <a:rect b="b" l="l" r="r" t="t"/>
            <a:pathLst>
              <a:path extrusionOk="0" h="2275234" w="2422603">
                <a:moveTo>
                  <a:pt x="0" y="0"/>
                </a:moveTo>
                <a:lnTo>
                  <a:pt x="2422603" y="0"/>
                </a:lnTo>
                <a:lnTo>
                  <a:pt x="2422603" y="2275234"/>
                </a:lnTo>
                <a:lnTo>
                  <a:pt x="0" y="2275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8"/>
          <p:cNvSpPr txBox="1"/>
          <p:nvPr/>
        </p:nvSpPr>
        <p:spPr>
          <a:xfrm>
            <a:off x="1997900" y="2937730"/>
            <a:ext cx="14292300" cy="349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4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BEST MEMES OF THE YEAR</a:t>
            </a:r>
            <a:endParaRPr sz="100"/>
          </a:p>
        </p:txBody>
      </p:sp>
      <p:sp>
        <p:nvSpPr>
          <p:cNvPr id="75" name="Google Shape;75;p8"/>
          <p:cNvSpPr/>
          <p:nvPr/>
        </p:nvSpPr>
        <p:spPr>
          <a:xfrm rot="773681">
            <a:off x="13388812" y="5315506"/>
            <a:ext cx="5205650" cy="5849045"/>
          </a:xfrm>
          <a:custGeom>
            <a:rect b="b" l="l" r="r" t="t"/>
            <a:pathLst>
              <a:path extrusionOk="0" h="5849045" w="5205650">
                <a:moveTo>
                  <a:pt x="0" y="0"/>
                </a:moveTo>
                <a:lnTo>
                  <a:pt x="5205650" y="0"/>
                </a:lnTo>
                <a:lnTo>
                  <a:pt x="5205650" y="5849045"/>
                </a:lnTo>
                <a:lnTo>
                  <a:pt x="0" y="58490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6" name="Google Shape;76;p8"/>
          <p:cNvGrpSpPr/>
          <p:nvPr/>
        </p:nvGrpSpPr>
        <p:grpSpPr>
          <a:xfrm>
            <a:off x="3686956" y="1304070"/>
            <a:ext cx="1785182" cy="627890"/>
            <a:chOff x="0" y="-38100"/>
            <a:chExt cx="669564" cy="235501"/>
          </a:xfrm>
        </p:grpSpPr>
        <p:sp>
          <p:nvSpPr>
            <p:cNvPr id="77" name="Google Shape;77;p8"/>
            <p:cNvSpPr/>
            <p:nvPr/>
          </p:nvSpPr>
          <p:spPr>
            <a:xfrm>
              <a:off x="0" y="0"/>
              <a:ext cx="669564" cy="197401"/>
            </a:xfrm>
            <a:custGeom>
              <a:rect b="b" l="l" r="r" t="t"/>
              <a:pathLst>
                <a:path extrusionOk="0" h="197401" w="669564">
                  <a:moveTo>
                    <a:pt x="98700" y="0"/>
                  </a:moveTo>
                  <a:lnTo>
                    <a:pt x="570863" y="0"/>
                  </a:lnTo>
                  <a:cubicBezTo>
                    <a:pt x="597040" y="0"/>
                    <a:pt x="622145" y="10399"/>
                    <a:pt x="640655" y="28909"/>
                  </a:cubicBezTo>
                  <a:cubicBezTo>
                    <a:pt x="659165" y="47419"/>
                    <a:pt x="669564" y="72523"/>
                    <a:pt x="669564" y="98700"/>
                  </a:cubicBezTo>
                  <a:lnTo>
                    <a:pt x="669564" y="98700"/>
                  </a:lnTo>
                  <a:cubicBezTo>
                    <a:pt x="669564" y="124877"/>
                    <a:pt x="659165" y="149982"/>
                    <a:pt x="640655" y="168492"/>
                  </a:cubicBezTo>
                  <a:cubicBezTo>
                    <a:pt x="622145" y="187002"/>
                    <a:pt x="597040" y="197401"/>
                    <a:pt x="570863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6EC1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 txBox="1"/>
            <p:nvPr/>
          </p:nvSpPr>
          <p:spPr>
            <a:xfrm>
              <a:off x="0" y="-38100"/>
              <a:ext cx="669564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8"/>
          <p:cNvGrpSpPr/>
          <p:nvPr/>
        </p:nvGrpSpPr>
        <p:grpSpPr>
          <a:xfrm>
            <a:off x="11658070" y="8138447"/>
            <a:ext cx="2895116" cy="627890"/>
            <a:chOff x="0" y="-38100"/>
            <a:chExt cx="1085864" cy="235501"/>
          </a:xfrm>
        </p:grpSpPr>
        <p:sp>
          <p:nvSpPr>
            <p:cNvPr id="80" name="Google Shape;80;p8"/>
            <p:cNvSpPr/>
            <p:nvPr/>
          </p:nvSpPr>
          <p:spPr>
            <a:xfrm>
              <a:off x="0" y="0"/>
              <a:ext cx="1085864" cy="197401"/>
            </a:xfrm>
            <a:custGeom>
              <a:rect b="b" l="l" r="r" t="t"/>
              <a:pathLst>
                <a:path extrusionOk="0" h="197401" w="1085864">
                  <a:moveTo>
                    <a:pt x="98700" y="0"/>
                  </a:moveTo>
                  <a:lnTo>
                    <a:pt x="987163" y="0"/>
                  </a:lnTo>
                  <a:cubicBezTo>
                    <a:pt x="1013340" y="0"/>
                    <a:pt x="1038445" y="10399"/>
                    <a:pt x="1056955" y="28909"/>
                  </a:cubicBezTo>
                  <a:cubicBezTo>
                    <a:pt x="1075465" y="47419"/>
                    <a:pt x="1085864" y="72523"/>
                    <a:pt x="1085864" y="98700"/>
                  </a:cubicBezTo>
                  <a:lnTo>
                    <a:pt x="1085864" y="98700"/>
                  </a:lnTo>
                  <a:cubicBezTo>
                    <a:pt x="1085864" y="124877"/>
                    <a:pt x="1075465" y="149982"/>
                    <a:pt x="1056955" y="168492"/>
                  </a:cubicBezTo>
                  <a:cubicBezTo>
                    <a:pt x="1038445" y="187002"/>
                    <a:pt x="1013340" y="197401"/>
                    <a:pt x="987163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D8D8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 txBox="1"/>
            <p:nvPr/>
          </p:nvSpPr>
          <p:spPr>
            <a:xfrm>
              <a:off x="0" y="-38100"/>
              <a:ext cx="1085864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2" name="Google Shape;82;p8"/>
          <p:cNvSpPr/>
          <p:nvPr/>
        </p:nvSpPr>
        <p:spPr>
          <a:xfrm>
            <a:off x="1765804" y="5442082"/>
            <a:ext cx="2581647" cy="2654650"/>
          </a:xfrm>
          <a:custGeom>
            <a:rect b="b" l="l" r="r" t="t"/>
            <a:pathLst>
              <a:path extrusionOk="0" h="2654650" w="2581647">
                <a:moveTo>
                  <a:pt x="0" y="0"/>
                </a:moveTo>
                <a:lnTo>
                  <a:pt x="2581646" y="0"/>
                </a:lnTo>
                <a:lnTo>
                  <a:pt x="2581646" y="2654649"/>
                </a:lnTo>
                <a:lnTo>
                  <a:pt x="0" y="26546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3" name="Google Shape;83;p8"/>
          <p:cNvSpPr txBox="1"/>
          <p:nvPr/>
        </p:nvSpPr>
        <p:spPr>
          <a:xfrm>
            <a:off x="5884600" y="6825313"/>
            <a:ext cx="653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Recap your year in memes</a:t>
            </a:r>
            <a:endParaRPr sz="800"/>
          </a:p>
        </p:txBody>
      </p:sp>
      <p:sp>
        <p:nvSpPr>
          <p:cNvPr id="84" name="Google Shape;84;p8"/>
          <p:cNvSpPr txBox="1"/>
          <p:nvPr/>
        </p:nvSpPr>
        <p:spPr>
          <a:xfrm>
            <a:off x="3757675" y="1465225"/>
            <a:ext cx="1643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Skibidi!!!</a:t>
            </a:r>
            <a:endParaRPr sz="1000"/>
          </a:p>
        </p:txBody>
      </p:sp>
      <p:sp>
        <p:nvSpPr>
          <p:cNvPr id="85" name="Google Shape;85;p8"/>
          <p:cNvSpPr txBox="1"/>
          <p:nvPr/>
        </p:nvSpPr>
        <p:spPr>
          <a:xfrm>
            <a:off x="11502799" y="8259950"/>
            <a:ext cx="3181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Unlimited Aura!</a:t>
            </a:r>
            <a:endParaRPr sz="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oogle Shape;185;p17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86" name="Google Shape;186;p17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7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8" name="Google Shape;188;p17"/>
          <p:cNvSpPr txBox="1"/>
          <p:nvPr/>
        </p:nvSpPr>
        <p:spPr>
          <a:xfrm>
            <a:off x="1028700" y="1114425"/>
            <a:ext cx="14234700" cy="23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WANT MORE MEME TEMPLATES?</a:t>
            </a:r>
            <a:endParaRPr sz="100"/>
          </a:p>
        </p:txBody>
      </p:sp>
      <p:sp>
        <p:nvSpPr>
          <p:cNvPr id="189" name="Google Shape;189;p17"/>
          <p:cNvSpPr txBox="1"/>
          <p:nvPr/>
        </p:nvSpPr>
        <p:spPr>
          <a:xfrm>
            <a:off x="12467175" y="7517225"/>
            <a:ext cx="4792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@REALLYGREATSITE</a:t>
            </a:r>
            <a:endParaRPr/>
          </a:p>
        </p:txBody>
      </p:sp>
      <p:sp>
        <p:nvSpPr>
          <p:cNvPr id="190" name="Google Shape;190;p17"/>
          <p:cNvSpPr txBox="1"/>
          <p:nvPr/>
        </p:nvSpPr>
        <p:spPr>
          <a:xfrm>
            <a:off x="9644425" y="8906650"/>
            <a:ext cx="7614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3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WWW.REALLYGREATSITE.COM</a:t>
            </a:r>
            <a:endParaRPr/>
          </a:p>
        </p:txBody>
      </p:sp>
      <p:sp>
        <p:nvSpPr>
          <p:cNvPr id="191" name="Google Shape;191;p17"/>
          <p:cNvSpPr txBox="1"/>
          <p:nvPr/>
        </p:nvSpPr>
        <p:spPr>
          <a:xfrm>
            <a:off x="5301210" y="5439795"/>
            <a:ext cx="11958090" cy="14287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LET US KNOW!</a:t>
            </a:r>
            <a:endParaRPr/>
          </a:p>
        </p:txBody>
      </p:sp>
      <p:grpSp>
        <p:nvGrpSpPr>
          <p:cNvPr id="192" name="Google Shape;192;p17"/>
          <p:cNvGrpSpPr/>
          <p:nvPr/>
        </p:nvGrpSpPr>
        <p:grpSpPr>
          <a:xfrm>
            <a:off x="14582560" y="6769507"/>
            <a:ext cx="2676740" cy="612161"/>
            <a:chOff x="0" y="-38100"/>
            <a:chExt cx="1029752" cy="235501"/>
          </a:xfrm>
        </p:grpSpPr>
        <p:sp>
          <p:nvSpPr>
            <p:cNvPr id="193" name="Google Shape;193;p17"/>
            <p:cNvSpPr/>
            <p:nvPr/>
          </p:nvSpPr>
          <p:spPr>
            <a:xfrm>
              <a:off x="0" y="0"/>
              <a:ext cx="1029752" cy="197401"/>
            </a:xfrm>
            <a:custGeom>
              <a:rect b="b" l="l" r="r" t="t"/>
              <a:pathLst>
                <a:path extrusionOk="0" h="197401" w="1029752">
                  <a:moveTo>
                    <a:pt x="98700" y="0"/>
                  </a:moveTo>
                  <a:lnTo>
                    <a:pt x="931052" y="0"/>
                  </a:lnTo>
                  <a:cubicBezTo>
                    <a:pt x="957229" y="0"/>
                    <a:pt x="982334" y="10399"/>
                    <a:pt x="1000843" y="28909"/>
                  </a:cubicBezTo>
                  <a:cubicBezTo>
                    <a:pt x="1019353" y="47419"/>
                    <a:pt x="1029752" y="72523"/>
                    <a:pt x="1029752" y="98700"/>
                  </a:cubicBezTo>
                  <a:lnTo>
                    <a:pt x="1029752" y="98700"/>
                  </a:lnTo>
                  <a:cubicBezTo>
                    <a:pt x="1029752" y="124877"/>
                    <a:pt x="1019353" y="149982"/>
                    <a:pt x="1000843" y="168492"/>
                  </a:cubicBezTo>
                  <a:cubicBezTo>
                    <a:pt x="982334" y="187002"/>
                    <a:pt x="957229" y="197401"/>
                    <a:pt x="931052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C5C4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17"/>
            <p:cNvSpPr txBox="1"/>
            <p:nvPr/>
          </p:nvSpPr>
          <p:spPr>
            <a:xfrm>
              <a:off x="0" y="-38100"/>
              <a:ext cx="1029752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p17"/>
          <p:cNvGrpSpPr/>
          <p:nvPr/>
        </p:nvGrpSpPr>
        <p:grpSpPr>
          <a:xfrm>
            <a:off x="15263458" y="8094453"/>
            <a:ext cx="1995842" cy="612161"/>
            <a:chOff x="0" y="-38100"/>
            <a:chExt cx="767808" cy="235501"/>
          </a:xfrm>
        </p:grpSpPr>
        <p:sp>
          <p:nvSpPr>
            <p:cNvPr id="196" name="Google Shape;196;p17"/>
            <p:cNvSpPr/>
            <p:nvPr/>
          </p:nvSpPr>
          <p:spPr>
            <a:xfrm>
              <a:off x="0" y="0"/>
              <a:ext cx="767808" cy="197401"/>
            </a:xfrm>
            <a:custGeom>
              <a:rect b="b" l="l" r="r" t="t"/>
              <a:pathLst>
                <a:path extrusionOk="0" h="197401" w="767808">
                  <a:moveTo>
                    <a:pt x="98700" y="0"/>
                  </a:moveTo>
                  <a:lnTo>
                    <a:pt x="669108" y="0"/>
                  </a:lnTo>
                  <a:cubicBezTo>
                    <a:pt x="695285" y="0"/>
                    <a:pt x="720389" y="10399"/>
                    <a:pt x="738899" y="28909"/>
                  </a:cubicBezTo>
                  <a:cubicBezTo>
                    <a:pt x="757409" y="47419"/>
                    <a:pt x="767808" y="72523"/>
                    <a:pt x="767808" y="98700"/>
                  </a:cubicBezTo>
                  <a:lnTo>
                    <a:pt x="767808" y="98700"/>
                  </a:lnTo>
                  <a:cubicBezTo>
                    <a:pt x="767808" y="124877"/>
                    <a:pt x="757409" y="149982"/>
                    <a:pt x="738899" y="168492"/>
                  </a:cubicBezTo>
                  <a:cubicBezTo>
                    <a:pt x="720389" y="187002"/>
                    <a:pt x="695285" y="197401"/>
                    <a:pt x="669108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17"/>
            <p:cNvSpPr txBox="1"/>
            <p:nvPr/>
          </p:nvSpPr>
          <p:spPr>
            <a:xfrm>
              <a:off x="0" y="-38100"/>
              <a:ext cx="767808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8" name="Google Shape;198;p17"/>
          <p:cNvSpPr txBox="1"/>
          <p:nvPr/>
        </p:nvSpPr>
        <p:spPr>
          <a:xfrm>
            <a:off x="14678799" y="6944188"/>
            <a:ext cx="24843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4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SOCIAL MEDIA</a:t>
            </a:r>
            <a:endParaRPr/>
          </a:p>
        </p:txBody>
      </p:sp>
      <p:sp>
        <p:nvSpPr>
          <p:cNvPr id="199" name="Google Shape;199;p17"/>
          <p:cNvSpPr txBox="1"/>
          <p:nvPr/>
        </p:nvSpPr>
        <p:spPr>
          <a:xfrm>
            <a:off x="15359649" y="8261476"/>
            <a:ext cx="18036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64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WEBSITE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8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205" name="Google Shape;205;p18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6EC1CA"/>
                </a:gs>
                <a:gs pos="50000">
                  <a:srgbClr val="C476FF"/>
                </a:gs>
                <a:gs pos="100000">
                  <a:srgbClr val="E3D346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8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" name="Google Shape;207;p18"/>
          <p:cNvGrpSpPr/>
          <p:nvPr/>
        </p:nvGrpSpPr>
        <p:grpSpPr>
          <a:xfrm>
            <a:off x="714865" y="2047380"/>
            <a:ext cx="5097641" cy="7653479"/>
            <a:chOff x="0" y="-66675"/>
            <a:chExt cx="1342589" cy="2015731"/>
          </a:xfrm>
        </p:grpSpPr>
        <p:sp>
          <p:nvSpPr>
            <p:cNvPr id="208" name="Google Shape;208;p18"/>
            <p:cNvSpPr/>
            <p:nvPr/>
          </p:nvSpPr>
          <p:spPr>
            <a:xfrm>
              <a:off x="0" y="0"/>
              <a:ext cx="1342589" cy="1949056"/>
            </a:xfrm>
            <a:custGeom>
              <a:rect b="b" l="l" r="r" t="t"/>
              <a:pathLst>
                <a:path extrusionOk="0" h="1949056" w="1342589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8"/>
            <p:cNvSpPr txBox="1"/>
            <p:nvPr/>
          </p:nvSpPr>
          <p:spPr>
            <a:xfrm>
              <a:off x="0" y="-66675"/>
              <a:ext cx="1342589" cy="2015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" name="Google Shape;210;p18"/>
          <p:cNvGrpSpPr/>
          <p:nvPr/>
        </p:nvGrpSpPr>
        <p:grpSpPr>
          <a:xfrm>
            <a:off x="6050631" y="2047380"/>
            <a:ext cx="11512980" cy="7653479"/>
            <a:chOff x="0" y="-66675"/>
            <a:chExt cx="3032225" cy="2015731"/>
          </a:xfrm>
        </p:grpSpPr>
        <p:sp>
          <p:nvSpPr>
            <p:cNvPr id="211" name="Google Shape;211;p18"/>
            <p:cNvSpPr/>
            <p:nvPr/>
          </p:nvSpPr>
          <p:spPr>
            <a:xfrm>
              <a:off x="0" y="0"/>
              <a:ext cx="3032225" cy="1949056"/>
            </a:xfrm>
            <a:custGeom>
              <a:rect b="b" l="l" r="r" t="t"/>
              <a:pathLst>
                <a:path extrusionOk="0" h="1949056" w="3032225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8"/>
            <p:cNvSpPr txBox="1"/>
            <p:nvPr/>
          </p:nvSpPr>
          <p:spPr>
            <a:xfrm>
              <a:off x="0" y="-66675"/>
              <a:ext cx="3032225" cy="20157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" name="Google Shape;213;p18"/>
          <p:cNvGrpSpPr/>
          <p:nvPr/>
        </p:nvGrpSpPr>
        <p:grpSpPr>
          <a:xfrm>
            <a:off x="1104558" y="2531918"/>
            <a:ext cx="4318255" cy="828063"/>
            <a:chOff x="0" y="-47625"/>
            <a:chExt cx="1137318" cy="218091"/>
          </a:xfrm>
        </p:grpSpPr>
        <p:sp>
          <p:nvSpPr>
            <p:cNvPr id="214" name="Google Shape;214;p18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0" y="0"/>
                  </a:moveTo>
                  <a:lnTo>
                    <a:pt x="1137318" y="0"/>
                  </a:lnTo>
                  <a:lnTo>
                    <a:pt x="1137318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B463E8"/>
            </a:solidFill>
            <a:ln>
              <a:noFill/>
            </a:ln>
          </p:spPr>
        </p:sp>
        <p:sp>
          <p:nvSpPr>
            <p:cNvPr id="215" name="Google Shape;215;p18"/>
            <p:cNvSpPr txBox="1"/>
            <p:nvPr/>
          </p:nvSpPr>
          <p:spPr>
            <a:xfrm>
              <a:off x="0" y="-47625"/>
              <a:ext cx="1137318" cy="21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FONTS</a:t>
              </a:r>
              <a:endParaRPr/>
            </a:p>
          </p:txBody>
        </p:sp>
      </p:grpSp>
      <p:grpSp>
        <p:nvGrpSpPr>
          <p:cNvPr id="216" name="Google Shape;216;p18"/>
          <p:cNvGrpSpPr/>
          <p:nvPr/>
        </p:nvGrpSpPr>
        <p:grpSpPr>
          <a:xfrm>
            <a:off x="9127178" y="2634101"/>
            <a:ext cx="5360430" cy="725880"/>
            <a:chOff x="-130610" y="-20713"/>
            <a:chExt cx="1411800" cy="191179"/>
          </a:xfrm>
        </p:grpSpPr>
        <p:sp>
          <p:nvSpPr>
            <p:cNvPr id="217" name="Google Shape;217;p18"/>
            <p:cNvSpPr/>
            <p:nvPr/>
          </p:nvSpPr>
          <p:spPr>
            <a:xfrm>
              <a:off x="0" y="0"/>
              <a:ext cx="1150437" cy="170466"/>
            </a:xfrm>
            <a:custGeom>
              <a:rect b="b" l="l" r="r" t="t"/>
              <a:pathLst>
                <a:path extrusionOk="0" h="170466" w="1150437">
                  <a:moveTo>
                    <a:pt x="0" y="0"/>
                  </a:moveTo>
                  <a:lnTo>
                    <a:pt x="1150437" y="0"/>
                  </a:lnTo>
                  <a:lnTo>
                    <a:pt x="1150437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B463E8"/>
            </a:solidFill>
            <a:ln>
              <a:noFill/>
            </a:ln>
          </p:spPr>
        </p:sp>
        <p:sp>
          <p:nvSpPr>
            <p:cNvPr id="218" name="Google Shape;218;p18"/>
            <p:cNvSpPr txBox="1"/>
            <p:nvPr/>
          </p:nvSpPr>
          <p:spPr>
            <a:xfrm>
              <a:off x="-130610" y="-20713"/>
              <a:ext cx="1411800" cy="19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0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DESIGN ELEMENTS / ICONS</a:t>
              </a:r>
              <a:endParaRPr sz="1000"/>
            </a:p>
          </p:txBody>
        </p:sp>
      </p:grpSp>
      <p:grpSp>
        <p:nvGrpSpPr>
          <p:cNvPr id="219" name="Google Shape;219;p18"/>
          <p:cNvGrpSpPr/>
          <p:nvPr/>
        </p:nvGrpSpPr>
        <p:grpSpPr>
          <a:xfrm>
            <a:off x="1104558" y="7166317"/>
            <a:ext cx="4318255" cy="828063"/>
            <a:chOff x="0" y="-47625"/>
            <a:chExt cx="1137318" cy="218091"/>
          </a:xfrm>
        </p:grpSpPr>
        <p:sp>
          <p:nvSpPr>
            <p:cNvPr id="220" name="Google Shape;220;p18"/>
            <p:cNvSpPr/>
            <p:nvPr/>
          </p:nvSpPr>
          <p:spPr>
            <a:xfrm>
              <a:off x="0" y="0"/>
              <a:ext cx="1137318" cy="170466"/>
            </a:xfrm>
            <a:custGeom>
              <a:rect b="b" l="l" r="r" t="t"/>
              <a:pathLst>
                <a:path extrusionOk="0" h="170466" w="1137318">
                  <a:moveTo>
                    <a:pt x="0" y="0"/>
                  </a:moveTo>
                  <a:lnTo>
                    <a:pt x="1137318" y="0"/>
                  </a:lnTo>
                  <a:lnTo>
                    <a:pt x="1137318" y="170466"/>
                  </a:lnTo>
                  <a:lnTo>
                    <a:pt x="0" y="170466"/>
                  </a:lnTo>
                  <a:close/>
                </a:path>
              </a:pathLst>
            </a:custGeom>
            <a:solidFill>
              <a:srgbClr val="B463E8"/>
            </a:solidFill>
            <a:ln>
              <a:noFill/>
            </a:ln>
          </p:spPr>
        </p:sp>
        <p:sp>
          <p:nvSpPr>
            <p:cNvPr id="221" name="Google Shape;221;p18"/>
            <p:cNvSpPr txBox="1"/>
            <p:nvPr/>
          </p:nvSpPr>
          <p:spPr>
            <a:xfrm>
              <a:off x="0" y="-47625"/>
              <a:ext cx="1137318" cy="21809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US" sz="2499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COLORS</a:t>
              </a:r>
              <a:endParaRPr/>
            </a:p>
          </p:txBody>
        </p:sp>
      </p:grpSp>
      <p:grpSp>
        <p:nvGrpSpPr>
          <p:cNvPr id="222" name="Google Shape;222;p18"/>
          <p:cNvGrpSpPr/>
          <p:nvPr/>
        </p:nvGrpSpPr>
        <p:grpSpPr>
          <a:xfrm>
            <a:off x="1249355" y="8261080"/>
            <a:ext cx="725897" cy="725897"/>
            <a:chOff x="0" y="0"/>
            <a:chExt cx="812800" cy="812800"/>
          </a:xfrm>
        </p:grpSpPr>
        <p:sp>
          <p:nvSpPr>
            <p:cNvPr id="223" name="Google Shape;223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463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5" name="Google Shape;225;p18"/>
          <p:cNvGrpSpPr/>
          <p:nvPr/>
        </p:nvGrpSpPr>
        <p:grpSpPr>
          <a:xfrm>
            <a:off x="2093289" y="8261080"/>
            <a:ext cx="725897" cy="725897"/>
            <a:chOff x="0" y="0"/>
            <a:chExt cx="812800" cy="812800"/>
          </a:xfrm>
        </p:grpSpPr>
        <p:sp>
          <p:nvSpPr>
            <p:cNvPr id="226" name="Google Shape;226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78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8" name="Google Shape;228;p18"/>
          <p:cNvGrpSpPr/>
          <p:nvPr/>
        </p:nvGrpSpPr>
        <p:grpSpPr>
          <a:xfrm>
            <a:off x="2973136" y="8261080"/>
            <a:ext cx="725897" cy="725897"/>
            <a:chOff x="0" y="0"/>
            <a:chExt cx="812800" cy="812800"/>
          </a:xfrm>
        </p:grpSpPr>
        <p:sp>
          <p:nvSpPr>
            <p:cNvPr id="229" name="Google Shape;229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8D83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1" name="Google Shape;231;p18"/>
          <p:cNvGrpSpPr/>
          <p:nvPr/>
        </p:nvGrpSpPr>
        <p:grpSpPr>
          <a:xfrm>
            <a:off x="3835026" y="8261080"/>
            <a:ext cx="725897" cy="725897"/>
            <a:chOff x="0" y="0"/>
            <a:chExt cx="812800" cy="812800"/>
          </a:xfrm>
        </p:grpSpPr>
        <p:sp>
          <p:nvSpPr>
            <p:cNvPr id="232" name="Google Shape;232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EC1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18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235" name="Google Shape;235;p18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 cmpd="sng" w="9525">
              <a:solidFill>
                <a:srgbClr val="983FCE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18"/>
          <p:cNvSpPr txBox="1"/>
          <p:nvPr/>
        </p:nvSpPr>
        <p:spPr>
          <a:xfrm>
            <a:off x="1173043" y="3639453"/>
            <a:ext cx="4181285" cy="54813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This presentation template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uses the following free fonts:</a:t>
            </a:r>
            <a:endParaRPr/>
          </a:p>
        </p:txBody>
      </p:sp>
      <p:sp>
        <p:nvSpPr>
          <p:cNvPr id="238" name="Google Shape;238;p18"/>
          <p:cNvSpPr txBox="1"/>
          <p:nvPr/>
        </p:nvSpPr>
        <p:spPr>
          <a:xfrm>
            <a:off x="1116102" y="6732264"/>
            <a:ext cx="4368067" cy="2909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You can find these fonts online too.</a:t>
            </a:r>
            <a:endParaRPr/>
          </a:p>
        </p:txBody>
      </p:sp>
      <p:sp>
        <p:nvSpPr>
          <p:cNvPr id="239" name="Google Shape;239;p18"/>
          <p:cNvSpPr txBox="1"/>
          <p:nvPr/>
        </p:nvSpPr>
        <p:spPr>
          <a:xfrm>
            <a:off x="869700" y="4958100"/>
            <a:ext cx="47880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2197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GABRIEL SANS CONDENSED</a:t>
            </a:r>
            <a:endParaRPr sz="900"/>
          </a:p>
        </p:txBody>
      </p:sp>
      <p:sp>
        <p:nvSpPr>
          <p:cNvPr id="240" name="Google Shape;240;p18"/>
          <p:cNvSpPr txBox="1"/>
          <p:nvPr/>
        </p:nvSpPr>
        <p:spPr>
          <a:xfrm>
            <a:off x="1523971" y="5956477"/>
            <a:ext cx="3479429" cy="3215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97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Gabriel Sans Condensed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2319155" y="4673641"/>
            <a:ext cx="1889061" cy="244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TITLES: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2319155" y="5674333"/>
            <a:ext cx="1889061" cy="244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97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BODY TEXT: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1249355" y="9073576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#B463E8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2093289" y="9073576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#ED7843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2943011" y="9073576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#D8D837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3819515" y="9073576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#6EC1C9</a:t>
            </a:r>
            <a:endParaRPr/>
          </a:p>
        </p:txBody>
      </p:sp>
      <p:sp>
        <p:nvSpPr>
          <p:cNvPr id="247" name="Google Shape;247;p18"/>
          <p:cNvSpPr txBox="1"/>
          <p:nvPr/>
        </p:nvSpPr>
        <p:spPr>
          <a:xfrm>
            <a:off x="4696916" y="9073576"/>
            <a:ext cx="725897" cy="2095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200" u="none" cap="none" strike="noStrike">
                <a:solidFill>
                  <a:srgbClr val="983FCE"/>
                </a:solidFill>
                <a:latin typeface="Arial"/>
                <a:ea typeface="Arial"/>
                <a:cs typeface="Arial"/>
                <a:sym typeface="Arial"/>
              </a:rPr>
              <a:t>#FFF</a:t>
            </a:r>
            <a:endParaRPr/>
          </a:p>
        </p:txBody>
      </p:sp>
      <p:sp>
        <p:nvSpPr>
          <p:cNvPr id="248" name="Google Shape;248;p18"/>
          <p:cNvSpPr txBox="1"/>
          <p:nvPr/>
        </p:nvSpPr>
        <p:spPr>
          <a:xfrm>
            <a:off x="3800933" y="1671854"/>
            <a:ext cx="10686133" cy="361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Use these in your presentation. Delete or hide this page before presenting. </a:t>
            </a:r>
            <a:endParaRPr/>
          </a:p>
        </p:txBody>
      </p:sp>
      <p:sp>
        <p:nvSpPr>
          <p:cNvPr id="249" name="Google Shape;249;p18"/>
          <p:cNvSpPr txBox="1"/>
          <p:nvPr/>
        </p:nvSpPr>
        <p:spPr>
          <a:xfrm>
            <a:off x="2794375" y="800325"/>
            <a:ext cx="12699300" cy="9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RESOURCE PAGE</a:t>
            </a:r>
            <a:endParaRPr sz="800"/>
          </a:p>
        </p:txBody>
      </p:sp>
      <p:sp>
        <p:nvSpPr>
          <p:cNvPr id="250" name="Google Shape;250;p18"/>
          <p:cNvSpPr/>
          <p:nvPr/>
        </p:nvSpPr>
        <p:spPr>
          <a:xfrm>
            <a:off x="6814288" y="4215624"/>
            <a:ext cx="2003654" cy="1648006"/>
          </a:xfrm>
          <a:custGeom>
            <a:rect b="b" l="l" r="r" t="t"/>
            <a:pathLst>
              <a:path extrusionOk="0" h="1648006" w="2003654">
                <a:moveTo>
                  <a:pt x="0" y="0"/>
                </a:moveTo>
                <a:lnTo>
                  <a:pt x="2003655" y="0"/>
                </a:lnTo>
                <a:lnTo>
                  <a:pt x="2003655" y="1648006"/>
                </a:lnTo>
                <a:lnTo>
                  <a:pt x="0" y="16480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1" name="Google Shape;251;p18"/>
          <p:cNvSpPr/>
          <p:nvPr/>
        </p:nvSpPr>
        <p:spPr>
          <a:xfrm>
            <a:off x="11108173" y="4222497"/>
            <a:ext cx="1740111" cy="1634259"/>
          </a:xfrm>
          <a:custGeom>
            <a:rect b="b" l="l" r="r" t="t"/>
            <a:pathLst>
              <a:path extrusionOk="0" h="1634259" w="1740111">
                <a:moveTo>
                  <a:pt x="0" y="0"/>
                </a:moveTo>
                <a:lnTo>
                  <a:pt x="1740111" y="0"/>
                </a:lnTo>
                <a:lnTo>
                  <a:pt x="1740111" y="1634259"/>
                </a:lnTo>
                <a:lnTo>
                  <a:pt x="0" y="16342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2" name="Google Shape;252;p18"/>
          <p:cNvSpPr/>
          <p:nvPr/>
        </p:nvSpPr>
        <p:spPr>
          <a:xfrm>
            <a:off x="13145499" y="4160876"/>
            <a:ext cx="1564176" cy="1757501"/>
          </a:xfrm>
          <a:custGeom>
            <a:rect b="b" l="l" r="r" t="t"/>
            <a:pathLst>
              <a:path extrusionOk="0" h="1757501" w="1564176">
                <a:moveTo>
                  <a:pt x="0" y="0"/>
                </a:moveTo>
                <a:lnTo>
                  <a:pt x="1564176" y="0"/>
                </a:lnTo>
                <a:lnTo>
                  <a:pt x="1564176" y="1757501"/>
                </a:lnTo>
                <a:lnTo>
                  <a:pt x="0" y="17575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3" name="Google Shape;253;p18"/>
          <p:cNvSpPr/>
          <p:nvPr/>
        </p:nvSpPr>
        <p:spPr>
          <a:xfrm>
            <a:off x="9115157" y="4167750"/>
            <a:ext cx="1695801" cy="1743754"/>
          </a:xfrm>
          <a:custGeom>
            <a:rect b="b" l="l" r="r" t="t"/>
            <a:pathLst>
              <a:path extrusionOk="0" h="1743754" w="1695801">
                <a:moveTo>
                  <a:pt x="0" y="0"/>
                </a:moveTo>
                <a:lnTo>
                  <a:pt x="1695801" y="0"/>
                </a:lnTo>
                <a:lnTo>
                  <a:pt x="1695801" y="1743754"/>
                </a:lnTo>
                <a:lnTo>
                  <a:pt x="0" y="1743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4" name="Google Shape;254;p18"/>
          <p:cNvSpPr/>
          <p:nvPr/>
        </p:nvSpPr>
        <p:spPr>
          <a:xfrm>
            <a:off x="15006890" y="4167750"/>
            <a:ext cx="1793063" cy="1743754"/>
          </a:xfrm>
          <a:custGeom>
            <a:rect b="b" l="l" r="r" t="t"/>
            <a:pathLst>
              <a:path extrusionOk="0" h="1743754" w="1793063">
                <a:moveTo>
                  <a:pt x="0" y="0"/>
                </a:moveTo>
                <a:lnTo>
                  <a:pt x="1793063" y="0"/>
                </a:lnTo>
                <a:lnTo>
                  <a:pt x="1793063" y="1743754"/>
                </a:lnTo>
                <a:lnTo>
                  <a:pt x="0" y="17437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5" name="Google Shape;255;p18"/>
          <p:cNvSpPr/>
          <p:nvPr/>
        </p:nvSpPr>
        <p:spPr>
          <a:xfrm>
            <a:off x="7816115" y="6107297"/>
            <a:ext cx="1793282" cy="1831847"/>
          </a:xfrm>
          <a:custGeom>
            <a:rect b="b" l="l" r="r" t="t"/>
            <a:pathLst>
              <a:path extrusionOk="0" h="1831847" w="1793282">
                <a:moveTo>
                  <a:pt x="0" y="0"/>
                </a:moveTo>
                <a:lnTo>
                  <a:pt x="1793282" y="0"/>
                </a:lnTo>
                <a:lnTo>
                  <a:pt x="1793282" y="1831847"/>
                </a:lnTo>
                <a:lnTo>
                  <a:pt x="0" y="18318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6" name="Google Shape;256;p18"/>
          <p:cNvSpPr/>
          <p:nvPr/>
        </p:nvSpPr>
        <p:spPr>
          <a:xfrm flipH="1">
            <a:off x="9963058" y="6162566"/>
            <a:ext cx="1878894" cy="1776578"/>
          </a:xfrm>
          <a:custGeom>
            <a:rect b="b" l="l" r="r" t="t"/>
            <a:pathLst>
              <a:path extrusionOk="0" h="1776578" w="1878894">
                <a:moveTo>
                  <a:pt x="1878894" y="0"/>
                </a:moveTo>
                <a:lnTo>
                  <a:pt x="0" y="0"/>
                </a:lnTo>
                <a:lnTo>
                  <a:pt x="0" y="1776578"/>
                </a:lnTo>
                <a:lnTo>
                  <a:pt x="1878894" y="1776578"/>
                </a:lnTo>
                <a:lnTo>
                  <a:pt x="1878894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8"/>
          <p:cNvSpPr/>
          <p:nvPr/>
        </p:nvSpPr>
        <p:spPr>
          <a:xfrm>
            <a:off x="12197109" y="6210480"/>
            <a:ext cx="1488420" cy="1783900"/>
          </a:xfrm>
          <a:custGeom>
            <a:rect b="b" l="l" r="r" t="t"/>
            <a:pathLst>
              <a:path extrusionOk="0" h="1783900" w="1488420">
                <a:moveTo>
                  <a:pt x="0" y="0"/>
                </a:moveTo>
                <a:lnTo>
                  <a:pt x="1488420" y="0"/>
                </a:lnTo>
                <a:lnTo>
                  <a:pt x="1488420" y="1783900"/>
                </a:lnTo>
                <a:lnTo>
                  <a:pt x="0" y="17839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-565" l="0" r="0" t="-566"/>
            </a:stretch>
          </a:blipFill>
          <a:ln>
            <a:noFill/>
          </a:ln>
        </p:spPr>
      </p:sp>
      <p:sp>
        <p:nvSpPr>
          <p:cNvPr id="258" name="Google Shape;258;p18"/>
          <p:cNvSpPr/>
          <p:nvPr/>
        </p:nvSpPr>
        <p:spPr>
          <a:xfrm>
            <a:off x="14060455" y="6646158"/>
            <a:ext cx="1643680" cy="1024604"/>
          </a:xfrm>
          <a:custGeom>
            <a:rect b="b" l="l" r="r" t="t"/>
            <a:pathLst>
              <a:path extrusionOk="0" h="1024604" w="1643680">
                <a:moveTo>
                  <a:pt x="0" y="0"/>
                </a:moveTo>
                <a:lnTo>
                  <a:pt x="1643680" y="0"/>
                </a:lnTo>
                <a:lnTo>
                  <a:pt x="1643680" y="1024604"/>
                </a:lnTo>
                <a:lnTo>
                  <a:pt x="0" y="10246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19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264" name="Google Shape;264;p19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9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19"/>
          <p:cNvSpPr txBox="1"/>
          <p:nvPr/>
        </p:nvSpPr>
        <p:spPr>
          <a:xfrm>
            <a:off x="2285125" y="2327375"/>
            <a:ext cx="13717800" cy="33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template is free for everyone to use, thanks to the following:</a:t>
            </a:r>
            <a:endParaRPr sz="1100"/>
          </a:p>
        </p:txBody>
      </p:sp>
      <p:sp>
        <p:nvSpPr>
          <p:cNvPr id="267" name="Google Shape;267;p19"/>
          <p:cNvSpPr txBox="1"/>
          <p:nvPr/>
        </p:nvSpPr>
        <p:spPr>
          <a:xfrm>
            <a:off x="6334100" y="1288475"/>
            <a:ext cx="5619900" cy="10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CREDITS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3377480" y="4712695"/>
            <a:ext cx="11533039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this presentation template</a:t>
            </a:r>
            <a:endParaRPr/>
          </a:p>
        </p:txBody>
      </p:sp>
      <p:sp>
        <p:nvSpPr>
          <p:cNvPr id="269" name="Google Shape;269;p19"/>
          <p:cNvSpPr txBox="1"/>
          <p:nvPr/>
        </p:nvSpPr>
        <p:spPr>
          <a:xfrm>
            <a:off x="3377480" y="6770062"/>
            <a:ext cx="11533039" cy="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4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the photos, graphics, and elements</a:t>
            </a:r>
            <a:endParaRPr/>
          </a:p>
        </p:txBody>
      </p:sp>
      <p:sp>
        <p:nvSpPr>
          <p:cNvPr id="270" name="Google Shape;270;p19"/>
          <p:cNvSpPr txBox="1"/>
          <p:nvPr/>
        </p:nvSpPr>
        <p:spPr>
          <a:xfrm>
            <a:off x="5004582" y="5946166"/>
            <a:ext cx="8278835" cy="695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Pexels, Pixabay, Sketchify</a:t>
            </a:r>
            <a:endParaRPr/>
          </a:p>
        </p:txBody>
      </p:sp>
      <p:grpSp>
        <p:nvGrpSpPr>
          <p:cNvPr id="271" name="Google Shape;271;p19"/>
          <p:cNvGrpSpPr/>
          <p:nvPr/>
        </p:nvGrpSpPr>
        <p:grpSpPr>
          <a:xfrm>
            <a:off x="7191803" y="7644242"/>
            <a:ext cx="3904394" cy="894167"/>
            <a:chOff x="0" y="-38100"/>
            <a:chExt cx="1028318" cy="235501"/>
          </a:xfrm>
        </p:grpSpPr>
        <p:sp>
          <p:nvSpPr>
            <p:cNvPr id="272" name="Google Shape;272;p19"/>
            <p:cNvSpPr/>
            <p:nvPr/>
          </p:nvSpPr>
          <p:spPr>
            <a:xfrm>
              <a:off x="0" y="0"/>
              <a:ext cx="1028318" cy="197401"/>
            </a:xfrm>
            <a:custGeom>
              <a:rect b="b" l="l" r="r" t="t"/>
              <a:pathLst>
                <a:path extrusionOk="0" h="197401" w="1028318">
                  <a:moveTo>
                    <a:pt x="98700" y="0"/>
                  </a:moveTo>
                  <a:lnTo>
                    <a:pt x="929617" y="0"/>
                  </a:lnTo>
                  <a:cubicBezTo>
                    <a:pt x="955794" y="0"/>
                    <a:pt x="980899" y="10399"/>
                    <a:pt x="999409" y="28909"/>
                  </a:cubicBezTo>
                  <a:cubicBezTo>
                    <a:pt x="1017919" y="47419"/>
                    <a:pt x="1028318" y="72523"/>
                    <a:pt x="1028318" y="98700"/>
                  </a:cubicBezTo>
                  <a:lnTo>
                    <a:pt x="1028318" y="98700"/>
                  </a:lnTo>
                  <a:cubicBezTo>
                    <a:pt x="1028318" y="124877"/>
                    <a:pt x="1017919" y="149982"/>
                    <a:pt x="999409" y="168492"/>
                  </a:cubicBezTo>
                  <a:cubicBezTo>
                    <a:pt x="980899" y="187002"/>
                    <a:pt x="955794" y="197401"/>
                    <a:pt x="929617" y="197401"/>
                  </a:cubicBezTo>
                  <a:lnTo>
                    <a:pt x="98700" y="197401"/>
                  </a:lnTo>
                  <a:cubicBezTo>
                    <a:pt x="72523" y="197401"/>
                    <a:pt x="47419" y="187002"/>
                    <a:pt x="28909" y="168492"/>
                  </a:cubicBezTo>
                  <a:cubicBezTo>
                    <a:pt x="10399" y="149982"/>
                    <a:pt x="0" y="124877"/>
                    <a:pt x="0" y="98700"/>
                  </a:cubicBezTo>
                  <a:lnTo>
                    <a:pt x="0" y="98700"/>
                  </a:lnTo>
                  <a:cubicBezTo>
                    <a:pt x="0" y="72523"/>
                    <a:pt x="10399" y="47419"/>
                    <a:pt x="28909" y="28909"/>
                  </a:cubicBezTo>
                  <a:cubicBezTo>
                    <a:pt x="47419" y="10399"/>
                    <a:pt x="72523" y="0"/>
                    <a:pt x="98700" y="0"/>
                  </a:cubicBezTo>
                  <a:close/>
                </a:path>
              </a:pathLst>
            </a:custGeom>
            <a:solidFill>
              <a:srgbClr val="C679F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19"/>
            <p:cNvSpPr txBox="1"/>
            <p:nvPr/>
          </p:nvSpPr>
          <p:spPr>
            <a:xfrm>
              <a:off x="0" y="-38100"/>
              <a:ext cx="1028318" cy="235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p19"/>
          <p:cNvSpPr txBox="1"/>
          <p:nvPr/>
        </p:nvSpPr>
        <p:spPr>
          <a:xfrm>
            <a:off x="6504675" y="7905700"/>
            <a:ext cx="5278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1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Happy Designing!</a:t>
            </a:r>
            <a:endParaRPr sz="900"/>
          </a:p>
        </p:txBody>
      </p:sp>
      <p:pic>
        <p:nvPicPr>
          <p:cNvPr id="275" name="Google Shape;27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000" y="3247875"/>
            <a:ext cx="5620001" cy="14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9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91" name="Google Shape;91;p9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6EC1CA"/>
                </a:gs>
                <a:gs pos="50000">
                  <a:srgbClr val="C476FF"/>
                </a:gs>
                <a:gs pos="100000">
                  <a:srgbClr val="E3D346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9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9"/>
          <p:cNvSpPr/>
          <p:nvPr/>
        </p:nvSpPr>
        <p:spPr>
          <a:xfrm>
            <a:off x="15305932" y="7431264"/>
            <a:ext cx="3906736" cy="3951513"/>
          </a:xfrm>
          <a:custGeom>
            <a:rect b="b" l="l" r="r" t="t"/>
            <a:pathLst>
              <a:path extrusionOk="0" h="3951513" w="3906736">
                <a:moveTo>
                  <a:pt x="0" y="0"/>
                </a:moveTo>
                <a:lnTo>
                  <a:pt x="3906736" y="0"/>
                </a:lnTo>
                <a:lnTo>
                  <a:pt x="3906736" y="3951512"/>
                </a:lnTo>
                <a:lnTo>
                  <a:pt x="0" y="39515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4" name="Google Shape;94;p9"/>
          <p:cNvSpPr/>
          <p:nvPr/>
        </p:nvSpPr>
        <p:spPr>
          <a:xfrm flipH="1">
            <a:off x="198040" y="140895"/>
            <a:ext cx="1661320" cy="1680361"/>
          </a:xfrm>
          <a:custGeom>
            <a:rect b="b" l="l" r="r" t="t"/>
            <a:pathLst>
              <a:path extrusionOk="0" h="1680361" w="1661320">
                <a:moveTo>
                  <a:pt x="1661320" y="0"/>
                </a:moveTo>
                <a:lnTo>
                  <a:pt x="0" y="0"/>
                </a:lnTo>
                <a:lnTo>
                  <a:pt x="0" y="1680360"/>
                </a:lnTo>
                <a:lnTo>
                  <a:pt x="1661320" y="1680360"/>
                </a:lnTo>
                <a:lnTo>
                  <a:pt x="166132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95" name="Google Shape;95;p9"/>
          <p:cNvSpPr txBox="1"/>
          <p:nvPr/>
        </p:nvSpPr>
        <p:spPr>
          <a:xfrm>
            <a:off x="-1129550" y="2032425"/>
            <a:ext cx="20547000" cy="12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6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RANDOM PET OR KID CAMEO</a:t>
            </a:r>
            <a:endParaRPr sz="100"/>
          </a:p>
        </p:txBody>
      </p:sp>
      <p:pic>
        <p:nvPicPr>
          <p:cNvPr id="96" name="Google Shape;96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4375" y="3798475"/>
            <a:ext cx="5250959" cy="350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60681" y="3798480"/>
            <a:ext cx="5250959" cy="3500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27011" y="3762661"/>
            <a:ext cx="5250959" cy="350063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9"/>
          <p:cNvSpPr/>
          <p:nvPr/>
        </p:nvSpPr>
        <p:spPr>
          <a:xfrm>
            <a:off x="5649185" y="6844316"/>
            <a:ext cx="1280538" cy="1316749"/>
          </a:xfrm>
          <a:custGeom>
            <a:rect b="b" l="l" r="r" t="t"/>
            <a:pathLst>
              <a:path extrusionOk="0" h="1316749" w="1280538">
                <a:moveTo>
                  <a:pt x="0" y="0"/>
                </a:moveTo>
                <a:lnTo>
                  <a:pt x="1280539" y="0"/>
                </a:lnTo>
                <a:lnTo>
                  <a:pt x="1280539" y="1316749"/>
                </a:lnTo>
                <a:lnTo>
                  <a:pt x="0" y="13167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0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05" name="Google Shape;105;p10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E3D346"/>
                </a:gs>
                <a:gs pos="50000">
                  <a:srgbClr val="6EC1CA"/>
                </a:gs>
                <a:gs pos="100000">
                  <a:srgbClr val="C476FF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0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" name="Google Shape;107;p10"/>
          <p:cNvSpPr txBox="1"/>
          <p:nvPr/>
        </p:nvSpPr>
        <p:spPr>
          <a:xfrm>
            <a:off x="3477100" y="2032425"/>
            <a:ext cx="113337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LIFE UPDATE</a:t>
            </a:r>
            <a:endParaRPr/>
          </a:p>
        </p:txBody>
      </p:sp>
      <p:pic>
        <p:nvPicPr>
          <p:cNvPr id="108" name="Google Shape;10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4289" y="3824129"/>
            <a:ext cx="5007504" cy="333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0267" y="3824138"/>
            <a:ext cx="5007504" cy="333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86246" y="3824124"/>
            <a:ext cx="5007504" cy="3338336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0"/>
          <p:cNvSpPr/>
          <p:nvPr/>
        </p:nvSpPr>
        <p:spPr>
          <a:xfrm>
            <a:off x="15235125" y="6477238"/>
            <a:ext cx="3760589" cy="4507139"/>
          </a:xfrm>
          <a:custGeom>
            <a:rect b="b" l="l" r="r" t="t"/>
            <a:pathLst>
              <a:path extrusionOk="0" h="4507139" w="3760589">
                <a:moveTo>
                  <a:pt x="0" y="0"/>
                </a:moveTo>
                <a:lnTo>
                  <a:pt x="3760589" y="0"/>
                </a:lnTo>
                <a:lnTo>
                  <a:pt x="3760589" y="4507139"/>
                </a:lnTo>
                <a:lnTo>
                  <a:pt x="0" y="4507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-565" l="0" r="0" t="-566"/>
            </a:stretch>
          </a:blipFill>
          <a:ln>
            <a:noFill/>
          </a:ln>
        </p:spPr>
      </p:sp>
      <p:sp>
        <p:nvSpPr>
          <p:cNvPr id="112" name="Google Shape;112;p10"/>
          <p:cNvSpPr/>
          <p:nvPr/>
        </p:nvSpPr>
        <p:spPr>
          <a:xfrm>
            <a:off x="770620" y="2658825"/>
            <a:ext cx="2574309" cy="1604720"/>
          </a:xfrm>
          <a:custGeom>
            <a:rect b="b" l="l" r="r" t="t"/>
            <a:pathLst>
              <a:path extrusionOk="0" h="1604720" w="2574309">
                <a:moveTo>
                  <a:pt x="0" y="0"/>
                </a:moveTo>
                <a:lnTo>
                  <a:pt x="2574308" y="0"/>
                </a:lnTo>
                <a:lnTo>
                  <a:pt x="2574308" y="1604719"/>
                </a:lnTo>
                <a:lnTo>
                  <a:pt x="0" y="1604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1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18" name="Google Shape;118;p11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6EC1CA"/>
                </a:gs>
                <a:gs pos="50000">
                  <a:srgbClr val="C476FF"/>
                </a:gs>
                <a:gs pos="100000">
                  <a:srgbClr val="E3D346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" name="Google Shape;120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8200" y="1329400"/>
            <a:ext cx="12231598" cy="748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1"/>
          <p:cNvSpPr txBox="1"/>
          <p:nvPr/>
        </p:nvSpPr>
        <p:spPr>
          <a:xfrm>
            <a:off x="2241575" y="3905250"/>
            <a:ext cx="13805100" cy="23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NOTHING BEATS</a:t>
            </a:r>
            <a:endParaRPr sz="100"/>
          </a:p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3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 BUDGET HOLIDAY</a:t>
            </a:r>
            <a:endParaRPr sz="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oogle Shape;126;p12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27" name="Google Shape;127;p12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12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Google Shape;12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7049" y="4483980"/>
            <a:ext cx="5108880" cy="340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559" y="4483977"/>
            <a:ext cx="5108880" cy="340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12068" y="4483975"/>
            <a:ext cx="5108880" cy="340592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2"/>
          <p:cNvSpPr/>
          <p:nvPr/>
        </p:nvSpPr>
        <p:spPr>
          <a:xfrm rot="-842175">
            <a:off x="4867675" y="5914186"/>
            <a:ext cx="2714032" cy="2772399"/>
          </a:xfrm>
          <a:custGeom>
            <a:rect b="b" l="l" r="r" t="t"/>
            <a:pathLst>
              <a:path extrusionOk="0" h="2772806" w="2714431">
                <a:moveTo>
                  <a:pt x="0" y="0"/>
                </a:moveTo>
                <a:lnTo>
                  <a:pt x="2714432" y="0"/>
                </a:lnTo>
                <a:lnTo>
                  <a:pt x="2714432" y="2772806"/>
                </a:lnTo>
                <a:lnTo>
                  <a:pt x="0" y="27728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12"/>
          <p:cNvSpPr/>
          <p:nvPr/>
        </p:nvSpPr>
        <p:spPr>
          <a:xfrm flipH="1">
            <a:off x="11059099" y="3138670"/>
            <a:ext cx="1878894" cy="1776578"/>
          </a:xfrm>
          <a:custGeom>
            <a:rect b="b" l="l" r="r" t="t"/>
            <a:pathLst>
              <a:path extrusionOk="0" h="1776578" w="1878894">
                <a:moveTo>
                  <a:pt x="1878894" y="0"/>
                </a:moveTo>
                <a:lnTo>
                  <a:pt x="0" y="0"/>
                </a:lnTo>
                <a:lnTo>
                  <a:pt x="0" y="1776578"/>
                </a:lnTo>
                <a:lnTo>
                  <a:pt x="1878894" y="1776578"/>
                </a:lnTo>
                <a:lnTo>
                  <a:pt x="1878894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4" name="Google Shape;134;p12"/>
          <p:cNvSpPr txBox="1"/>
          <p:nvPr/>
        </p:nvSpPr>
        <p:spPr>
          <a:xfrm>
            <a:off x="2401525" y="2032425"/>
            <a:ext cx="13485000" cy="24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STAYING INFORMED IN 2030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3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40" name="Google Shape;140;p13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E3D346"/>
                </a:gs>
                <a:gs pos="50000">
                  <a:srgbClr val="6EC1CA"/>
                </a:gs>
                <a:gs pos="100000">
                  <a:srgbClr val="C476FF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13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" name="Google Shape;142;p13"/>
          <p:cNvSpPr/>
          <p:nvPr/>
        </p:nvSpPr>
        <p:spPr>
          <a:xfrm rot="773681">
            <a:off x="7032961" y="5940297"/>
            <a:ext cx="4222078" cy="4743907"/>
          </a:xfrm>
          <a:custGeom>
            <a:rect b="b" l="l" r="r" t="t"/>
            <a:pathLst>
              <a:path extrusionOk="0" h="4743907" w="4222078">
                <a:moveTo>
                  <a:pt x="0" y="0"/>
                </a:moveTo>
                <a:lnTo>
                  <a:pt x="4222078" y="0"/>
                </a:lnTo>
                <a:lnTo>
                  <a:pt x="4222078" y="4743907"/>
                </a:lnTo>
                <a:lnTo>
                  <a:pt x="0" y="47439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3" name="Google Shape;143;p13"/>
          <p:cNvSpPr txBox="1"/>
          <p:nvPr/>
        </p:nvSpPr>
        <p:spPr>
          <a:xfrm>
            <a:off x="7971600" y="1965750"/>
            <a:ext cx="2344800" cy="13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9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VS</a:t>
            </a:r>
            <a:endParaRPr/>
          </a:p>
        </p:txBody>
      </p:sp>
      <p:sp>
        <p:nvSpPr>
          <p:cNvPr id="144" name="Google Shape;144;p13"/>
          <p:cNvSpPr txBox="1"/>
          <p:nvPr/>
        </p:nvSpPr>
        <p:spPr>
          <a:xfrm>
            <a:off x="1685598" y="1703822"/>
            <a:ext cx="57330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 BEFORE SNACKS</a:t>
            </a:r>
            <a:endParaRPr sz="500"/>
          </a:p>
        </p:txBody>
      </p:sp>
      <p:sp>
        <p:nvSpPr>
          <p:cNvPr id="145" name="Google Shape;145;p13"/>
          <p:cNvSpPr txBox="1"/>
          <p:nvPr/>
        </p:nvSpPr>
        <p:spPr>
          <a:xfrm>
            <a:off x="10869442" y="1703822"/>
            <a:ext cx="57330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 AFTER SNACKS</a:t>
            </a:r>
            <a:endParaRPr sz="500"/>
          </a:p>
        </p:txBody>
      </p:sp>
      <p:pic>
        <p:nvPicPr>
          <p:cNvPr id="146" name="Google Shape;14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6900" y="3933625"/>
            <a:ext cx="5890410" cy="392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90740" y="3933627"/>
            <a:ext cx="5890410" cy="3923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oogle Shape;152;p14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53" name="Google Shape;153;p14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14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5" name="Google Shape;15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463" y="3196200"/>
            <a:ext cx="6249495" cy="416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3032" y="3196194"/>
            <a:ext cx="6249495" cy="416633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4"/>
          <p:cNvSpPr/>
          <p:nvPr/>
        </p:nvSpPr>
        <p:spPr>
          <a:xfrm>
            <a:off x="8012523" y="4112616"/>
            <a:ext cx="2262954" cy="1909367"/>
          </a:xfrm>
          <a:custGeom>
            <a:rect b="b" l="l" r="r" t="t"/>
            <a:pathLst>
              <a:path extrusionOk="0" h="1909367" w="2262954">
                <a:moveTo>
                  <a:pt x="0" y="0"/>
                </a:moveTo>
                <a:lnTo>
                  <a:pt x="2262954" y="0"/>
                </a:lnTo>
                <a:lnTo>
                  <a:pt x="2262954" y="1909368"/>
                </a:lnTo>
                <a:lnTo>
                  <a:pt x="0" y="19093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8" name="Google Shape;158;p14"/>
          <p:cNvSpPr txBox="1"/>
          <p:nvPr/>
        </p:nvSpPr>
        <p:spPr>
          <a:xfrm>
            <a:off x="1192492" y="1452839"/>
            <a:ext cx="15903016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WHEN YOU’VE ALREADY GIVEN </a:t>
            </a:r>
            <a:endParaRPr/>
          </a:p>
        </p:txBody>
      </p:sp>
      <p:sp>
        <p:nvSpPr>
          <p:cNvPr id="159" name="Google Shape;159;p14"/>
          <p:cNvSpPr txBox="1"/>
          <p:nvPr/>
        </p:nvSpPr>
        <p:spPr>
          <a:xfrm>
            <a:off x="1192492" y="7824511"/>
            <a:ext cx="15903016" cy="10763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7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YOUR ALL AND IT’S ONLY TUESDAY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15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65" name="Google Shape;165;p15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6EC1CA"/>
                </a:gs>
                <a:gs pos="50000">
                  <a:srgbClr val="C476FF"/>
                </a:gs>
                <a:gs pos="100000">
                  <a:srgbClr val="E3D346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15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7" name="Google Shape;1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5475" y="1100300"/>
            <a:ext cx="13217050" cy="80864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5"/>
          <p:cNvSpPr/>
          <p:nvPr/>
        </p:nvSpPr>
        <p:spPr>
          <a:xfrm rot="-1364595">
            <a:off x="1552646" y="132938"/>
            <a:ext cx="2390184" cy="2324454"/>
          </a:xfrm>
          <a:custGeom>
            <a:rect b="b" l="l" r="r" t="t"/>
            <a:pathLst>
              <a:path extrusionOk="0" h="2324454" w="2390184">
                <a:moveTo>
                  <a:pt x="0" y="0"/>
                </a:moveTo>
                <a:lnTo>
                  <a:pt x="2390185" y="0"/>
                </a:lnTo>
                <a:lnTo>
                  <a:pt x="2390185" y="2324455"/>
                </a:lnTo>
                <a:lnTo>
                  <a:pt x="0" y="23244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5"/>
          <p:cNvSpPr/>
          <p:nvPr/>
        </p:nvSpPr>
        <p:spPr>
          <a:xfrm flipH="1" rot="628536">
            <a:off x="15421455" y="8288654"/>
            <a:ext cx="1383715" cy="1345663"/>
          </a:xfrm>
          <a:custGeom>
            <a:rect b="b" l="l" r="r" t="t"/>
            <a:pathLst>
              <a:path extrusionOk="0" h="1345663" w="1383715">
                <a:moveTo>
                  <a:pt x="1383715" y="0"/>
                </a:moveTo>
                <a:lnTo>
                  <a:pt x="0" y="0"/>
                </a:lnTo>
                <a:lnTo>
                  <a:pt x="0" y="1345662"/>
                </a:lnTo>
                <a:lnTo>
                  <a:pt x="1383715" y="1345662"/>
                </a:lnTo>
                <a:lnTo>
                  <a:pt x="1383715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70" name="Google Shape;170;p15"/>
          <p:cNvSpPr txBox="1"/>
          <p:nvPr/>
        </p:nvSpPr>
        <p:spPr>
          <a:xfrm>
            <a:off x="2372475" y="6632000"/>
            <a:ext cx="13543200" cy="23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6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THE FACE YOU MAKE WHEN SOMEONE WAKES YOU UP 2 MINUTES BEFORE YOUR ALARM</a:t>
            </a:r>
            <a:endParaRPr sz="1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16"/>
          <p:cNvGrpSpPr/>
          <p:nvPr/>
        </p:nvGrpSpPr>
        <p:grpSpPr>
          <a:xfrm>
            <a:off x="377503" y="182661"/>
            <a:ext cx="17532994" cy="9777013"/>
            <a:chOff x="0" y="-38100"/>
            <a:chExt cx="4617720" cy="2574925"/>
          </a:xfrm>
        </p:grpSpPr>
        <p:sp>
          <p:nvSpPr>
            <p:cNvPr id="176" name="Google Shape;176;p16"/>
            <p:cNvSpPr/>
            <p:nvPr/>
          </p:nvSpPr>
          <p:spPr>
            <a:xfrm>
              <a:off x="0" y="0"/>
              <a:ext cx="4617720" cy="2536825"/>
            </a:xfrm>
            <a:custGeom>
              <a:rect b="b" l="l" r="r" t="t"/>
              <a:pathLst>
                <a:path extrusionOk="0" h="2536825" w="4617720">
                  <a:moveTo>
                    <a:pt x="4617720" y="13247"/>
                  </a:moveTo>
                  <a:lnTo>
                    <a:pt x="4617720" y="2523578"/>
                  </a:lnTo>
                  <a:cubicBezTo>
                    <a:pt x="4617720" y="2527091"/>
                    <a:pt x="4616324" y="2530461"/>
                    <a:pt x="4613840" y="2532945"/>
                  </a:cubicBezTo>
                  <a:cubicBezTo>
                    <a:pt x="4611356" y="2535429"/>
                    <a:pt x="4607987" y="2536825"/>
                    <a:pt x="4604473" y="2536825"/>
                  </a:cubicBezTo>
                  <a:lnTo>
                    <a:pt x="13247" y="2536825"/>
                  </a:lnTo>
                  <a:cubicBezTo>
                    <a:pt x="9734" y="2536825"/>
                    <a:pt x="6364" y="2535429"/>
                    <a:pt x="3880" y="2532945"/>
                  </a:cubicBezTo>
                  <a:cubicBezTo>
                    <a:pt x="1396" y="2530461"/>
                    <a:pt x="0" y="2527091"/>
                    <a:pt x="0" y="2523578"/>
                  </a:cubicBezTo>
                  <a:lnTo>
                    <a:pt x="0" y="13247"/>
                  </a:lnTo>
                  <a:cubicBezTo>
                    <a:pt x="0" y="9734"/>
                    <a:pt x="1396" y="6364"/>
                    <a:pt x="3880" y="3880"/>
                  </a:cubicBezTo>
                  <a:cubicBezTo>
                    <a:pt x="6364" y="1396"/>
                    <a:pt x="9734" y="0"/>
                    <a:pt x="13247" y="0"/>
                  </a:cubicBezTo>
                  <a:lnTo>
                    <a:pt x="4604473" y="0"/>
                  </a:lnTo>
                  <a:cubicBezTo>
                    <a:pt x="4607987" y="0"/>
                    <a:pt x="4611356" y="1396"/>
                    <a:pt x="4613840" y="3880"/>
                  </a:cubicBezTo>
                  <a:cubicBezTo>
                    <a:pt x="4616324" y="6364"/>
                    <a:pt x="4617720" y="9734"/>
                    <a:pt x="4617720" y="13247"/>
                  </a:cubicBezTo>
                  <a:close/>
                </a:path>
              </a:pathLst>
            </a:custGeom>
            <a:gradFill>
              <a:gsLst>
                <a:gs pos="0">
                  <a:srgbClr val="C476FF"/>
                </a:gs>
                <a:gs pos="50000">
                  <a:srgbClr val="E3D346"/>
                </a:gs>
                <a:gs pos="100000">
                  <a:srgbClr val="6EC1CA"/>
                </a:gs>
              </a:gsLst>
              <a:path path="circle">
                <a:fillToRect b="100%" l="0%" r="100%" t="0%"/>
              </a:path>
              <a:tileRect b="0%" l="-100%" r="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16"/>
            <p:cNvSpPr txBox="1"/>
            <p:nvPr/>
          </p:nvSpPr>
          <p:spPr>
            <a:xfrm>
              <a:off x="0" y="-38100"/>
              <a:ext cx="4617720" cy="25749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6"/>
          <p:cNvSpPr txBox="1"/>
          <p:nvPr/>
        </p:nvSpPr>
        <p:spPr>
          <a:xfrm>
            <a:off x="539100" y="1285500"/>
            <a:ext cx="17209800" cy="17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299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 STARING UNTIL YOU DROP YOUR FAVORITE MEME OF THE YEAR</a:t>
            </a:r>
            <a:endParaRPr sz="700"/>
          </a:p>
        </p:txBody>
      </p:sp>
      <p:pic>
        <p:nvPicPr>
          <p:cNvPr id="179" name="Google Shape;1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3425" y="3429000"/>
            <a:ext cx="7461148" cy="49588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6"/>
          <p:cNvSpPr/>
          <p:nvPr/>
        </p:nvSpPr>
        <p:spPr>
          <a:xfrm>
            <a:off x="4003953" y="6793169"/>
            <a:ext cx="2422603" cy="2275234"/>
          </a:xfrm>
          <a:custGeom>
            <a:rect b="b" l="l" r="r" t="t"/>
            <a:pathLst>
              <a:path extrusionOk="0" h="2275234" w="2422603">
                <a:moveTo>
                  <a:pt x="0" y="0"/>
                </a:moveTo>
                <a:lnTo>
                  <a:pt x="2422603" y="0"/>
                </a:lnTo>
                <a:lnTo>
                  <a:pt x="2422603" y="2275234"/>
                </a:lnTo>
                <a:lnTo>
                  <a:pt x="0" y="22752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