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Inter SemiBold"/>
      <p:regular r:id="rId21"/>
      <p:bold r:id="rId22"/>
      <p:italic r:id="rId23"/>
      <p:boldItalic r:id="rId24"/>
    </p:embeddedFont>
    <p:embeddedFont>
      <p:font typeface="Inter"/>
      <p:regular r:id="rId25"/>
      <p:bold r:id="rId26"/>
      <p:italic r:id="rId27"/>
      <p:boldItalic r:id="rId28"/>
    </p:embeddedFont>
    <p:embeddedFont>
      <p:font typeface="Inter ExtraBold"/>
      <p:bold r:id="rId29"/>
      <p:boldItalic r:id="rId30"/>
    </p:embeddedFont>
    <p:embeddedFont>
      <p:font typeface="Inter Medium"/>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InterSemiBold-bold.fntdata"/><Relationship Id="rId21" Type="http://schemas.openxmlformats.org/officeDocument/2006/relationships/font" Target="fonts/InterSemiBold-regular.fntdata"/><Relationship Id="rId24" Type="http://schemas.openxmlformats.org/officeDocument/2006/relationships/font" Target="fonts/InterSemiBold-boldItalic.fntdata"/><Relationship Id="rId23" Type="http://schemas.openxmlformats.org/officeDocument/2006/relationships/font" Target="fonts/InterSemi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Inter-boldItalic.fntdata"/><Relationship Id="rId27" Type="http://schemas.openxmlformats.org/officeDocument/2006/relationships/font" Target="fonts/Inter-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Extra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Medium-regular.fntdata"/><Relationship Id="rId30" Type="http://schemas.openxmlformats.org/officeDocument/2006/relationships/font" Target="fonts/InterExtraBold-boldItalic.fntdata"/><Relationship Id="rId11" Type="http://schemas.openxmlformats.org/officeDocument/2006/relationships/slide" Target="slides/slide6.xml"/><Relationship Id="rId33" Type="http://schemas.openxmlformats.org/officeDocument/2006/relationships/font" Target="fonts/InterMedium-italic.fntdata"/><Relationship Id="rId10" Type="http://schemas.openxmlformats.org/officeDocument/2006/relationships/slide" Target="slides/slide5.xml"/><Relationship Id="rId32" Type="http://schemas.openxmlformats.org/officeDocument/2006/relationships/font" Target="fonts/InterMedium-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InterMedium-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EEF0F2"/>
        </a:solidFill>
      </p:bgPr>
    </p:bg>
    <p:spTree>
      <p:nvGrpSpPr>
        <p:cNvPr id="15" name="Shape 15"/>
        <p:cNvGrpSpPr/>
        <p:nvPr/>
      </p:nvGrpSpPr>
      <p:grpSpPr>
        <a:xfrm>
          <a:off x="0" y="0"/>
          <a:ext cx="0" cy="0"/>
          <a:chOff x="0" y="0"/>
          <a:chExt cx="0" cy="0"/>
        </a:xfrm>
      </p:grpSpPr>
      <p:grpSp>
        <p:nvGrpSpPr>
          <p:cNvPr id="16" name="Google Shape;16;p3"/>
          <p:cNvGrpSpPr/>
          <p:nvPr/>
        </p:nvGrpSpPr>
        <p:grpSpPr>
          <a:xfrm>
            <a:off x="1261386" y="836367"/>
            <a:ext cx="4601250" cy="4555606"/>
            <a:chOff x="0" y="-9525"/>
            <a:chExt cx="937500" cy="928200"/>
          </a:xfrm>
        </p:grpSpPr>
        <p:sp>
          <p:nvSpPr>
            <p:cNvPr id="17" name="Google Shape;17;p3"/>
            <p:cNvSpPr/>
            <p:nvPr/>
          </p:nvSpPr>
          <p:spPr>
            <a:xfrm>
              <a:off x="0" y="0"/>
              <a:ext cx="937413" cy="918665"/>
            </a:xfrm>
            <a:custGeom>
              <a:rect b="b" l="l" r="r" t="t"/>
              <a:pathLst>
                <a:path extrusionOk="0" h="918665" w="937413">
                  <a:moveTo>
                    <a:pt x="0" y="0"/>
                  </a:moveTo>
                  <a:lnTo>
                    <a:pt x="937413" y="0"/>
                  </a:lnTo>
                  <a:lnTo>
                    <a:pt x="937413" y="918665"/>
                  </a:lnTo>
                  <a:lnTo>
                    <a:pt x="0" y="918665"/>
                  </a:lnTo>
                  <a:close/>
                </a:path>
              </a:pathLst>
            </a:custGeom>
            <a:solidFill>
              <a:srgbClr val="535C89"/>
            </a:solidFill>
            <a:ln>
              <a:noFill/>
            </a:ln>
          </p:spPr>
        </p:sp>
        <p:sp>
          <p:nvSpPr>
            <p:cNvPr id="18" name="Google Shape;18;p3"/>
            <p:cNvSpPr txBox="1"/>
            <p:nvPr/>
          </p:nvSpPr>
          <p:spPr>
            <a:xfrm>
              <a:off x="0" y="-9525"/>
              <a:ext cx="937500" cy="928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10371068" y="805205"/>
            <a:ext cx="6564129" cy="7592305"/>
            <a:chOff x="0" y="-9525"/>
            <a:chExt cx="802500" cy="928200"/>
          </a:xfrm>
        </p:grpSpPr>
        <p:sp>
          <p:nvSpPr>
            <p:cNvPr id="20" name="Google Shape;20;p3"/>
            <p:cNvSpPr/>
            <p:nvPr/>
          </p:nvSpPr>
          <p:spPr>
            <a:xfrm>
              <a:off x="0" y="0"/>
              <a:ext cx="802428" cy="918665"/>
            </a:xfrm>
            <a:custGeom>
              <a:rect b="b" l="l" r="r" t="t"/>
              <a:pathLst>
                <a:path extrusionOk="0" h="918665" w="802428">
                  <a:moveTo>
                    <a:pt x="0" y="0"/>
                  </a:moveTo>
                  <a:lnTo>
                    <a:pt x="802428" y="0"/>
                  </a:lnTo>
                  <a:lnTo>
                    <a:pt x="802428" y="918665"/>
                  </a:lnTo>
                  <a:lnTo>
                    <a:pt x="0" y="918665"/>
                  </a:lnTo>
                  <a:close/>
                </a:path>
              </a:pathLst>
            </a:custGeom>
            <a:solidFill>
              <a:srgbClr val="FF5620"/>
            </a:solidFill>
            <a:ln>
              <a:noFill/>
            </a:ln>
          </p:spPr>
        </p:sp>
        <p:sp>
          <p:nvSpPr>
            <p:cNvPr id="21" name="Google Shape;21;p3"/>
            <p:cNvSpPr txBox="1"/>
            <p:nvPr/>
          </p:nvSpPr>
          <p:spPr>
            <a:xfrm>
              <a:off x="0" y="-9525"/>
              <a:ext cx="802500" cy="928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5862235" y="836367"/>
            <a:ext cx="4508808" cy="4555606"/>
            <a:chOff x="0" y="-9525"/>
            <a:chExt cx="918665" cy="928200"/>
          </a:xfrm>
        </p:grpSpPr>
        <p:sp>
          <p:nvSpPr>
            <p:cNvPr id="23" name="Google Shape;23;p3"/>
            <p:cNvSpPr/>
            <p:nvPr/>
          </p:nvSpPr>
          <p:spPr>
            <a:xfrm>
              <a:off x="0" y="0"/>
              <a:ext cx="918665" cy="918665"/>
            </a:xfrm>
            <a:custGeom>
              <a:rect b="b" l="l" r="r" t="t"/>
              <a:pathLst>
                <a:path extrusionOk="0" h="918665" w="918665">
                  <a:moveTo>
                    <a:pt x="0" y="0"/>
                  </a:moveTo>
                  <a:lnTo>
                    <a:pt x="918665" y="0"/>
                  </a:lnTo>
                  <a:lnTo>
                    <a:pt x="918665" y="918665"/>
                  </a:lnTo>
                  <a:lnTo>
                    <a:pt x="0" y="918665"/>
                  </a:lnTo>
                  <a:close/>
                </a:path>
              </a:pathLst>
            </a:custGeom>
            <a:solidFill>
              <a:srgbClr val="C7D92D"/>
            </a:solidFill>
            <a:ln>
              <a:noFill/>
            </a:ln>
          </p:spPr>
        </p:sp>
        <p:sp>
          <p:nvSpPr>
            <p:cNvPr id="24" name="Google Shape;24;p3"/>
            <p:cNvSpPr txBox="1"/>
            <p:nvPr/>
          </p:nvSpPr>
          <p:spPr>
            <a:xfrm>
              <a:off x="0" y="-9525"/>
              <a:ext cx="918600" cy="928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1261386" y="5345199"/>
            <a:ext cx="4099279" cy="3052285"/>
            <a:chOff x="0" y="-9525"/>
            <a:chExt cx="835224" cy="621900"/>
          </a:xfrm>
        </p:grpSpPr>
        <p:sp>
          <p:nvSpPr>
            <p:cNvPr id="26" name="Google Shape;26;p3"/>
            <p:cNvSpPr/>
            <p:nvPr/>
          </p:nvSpPr>
          <p:spPr>
            <a:xfrm>
              <a:off x="0" y="0"/>
              <a:ext cx="835224" cy="612357"/>
            </a:xfrm>
            <a:custGeom>
              <a:rect b="b" l="l" r="r" t="t"/>
              <a:pathLst>
                <a:path extrusionOk="0" h="612357" w="835224">
                  <a:moveTo>
                    <a:pt x="0" y="0"/>
                  </a:moveTo>
                  <a:lnTo>
                    <a:pt x="835224" y="0"/>
                  </a:lnTo>
                  <a:lnTo>
                    <a:pt x="835224" y="612357"/>
                  </a:lnTo>
                  <a:lnTo>
                    <a:pt x="0" y="612357"/>
                  </a:lnTo>
                  <a:close/>
                </a:path>
              </a:pathLst>
            </a:custGeom>
            <a:solidFill>
              <a:srgbClr val="FF5620"/>
            </a:solidFill>
            <a:ln>
              <a:noFill/>
            </a:ln>
          </p:spPr>
        </p:sp>
        <p:sp>
          <p:nvSpPr>
            <p:cNvPr id="27" name="Google Shape;27;p3"/>
            <p:cNvSpPr txBox="1"/>
            <p:nvPr/>
          </p:nvSpPr>
          <p:spPr>
            <a:xfrm>
              <a:off x="0" y="-9525"/>
              <a:ext cx="835200" cy="6219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5360687" y="5345199"/>
            <a:ext cx="2500803" cy="3052285"/>
            <a:chOff x="0" y="-9525"/>
            <a:chExt cx="509536" cy="621900"/>
          </a:xfrm>
        </p:grpSpPr>
        <p:sp>
          <p:nvSpPr>
            <p:cNvPr id="29" name="Google Shape;29;p3"/>
            <p:cNvSpPr/>
            <p:nvPr/>
          </p:nvSpPr>
          <p:spPr>
            <a:xfrm>
              <a:off x="0" y="0"/>
              <a:ext cx="509536" cy="612357"/>
            </a:xfrm>
            <a:custGeom>
              <a:rect b="b" l="l" r="r" t="t"/>
              <a:pathLst>
                <a:path extrusionOk="0" h="612357" w="509536">
                  <a:moveTo>
                    <a:pt x="0" y="0"/>
                  </a:moveTo>
                  <a:lnTo>
                    <a:pt x="509536" y="0"/>
                  </a:lnTo>
                  <a:lnTo>
                    <a:pt x="509536" y="612357"/>
                  </a:lnTo>
                  <a:lnTo>
                    <a:pt x="0" y="612357"/>
                  </a:lnTo>
                  <a:close/>
                </a:path>
              </a:pathLst>
            </a:custGeom>
            <a:solidFill>
              <a:srgbClr val="02602A"/>
            </a:solidFill>
            <a:ln>
              <a:noFill/>
            </a:ln>
          </p:spPr>
        </p:sp>
        <p:sp>
          <p:nvSpPr>
            <p:cNvPr id="30" name="Google Shape;30;p3"/>
            <p:cNvSpPr txBox="1"/>
            <p:nvPr/>
          </p:nvSpPr>
          <p:spPr>
            <a:xfrm>
              <a:off x="0" y="-9525"/>
              <a:ext cx="509400" cy="6219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7861506" y="5345199"/>
            <a:ext cx="2509549" cy="3052285"/>
            <a:chOff x="0" y="-9525"/>
            <a:chExt cx="511318" cy="621900"/>
          </a:xfrm>
        </p:grpSpPr>
        <p:sp>
          <p:nvSpPr>
            <p:cNvPr id="32" name="Google Shape;32;p3"/>
            <p:cNvSpPr/>
            <p:nvPr/>
          </p:nvSpPr>
          <p:spPr>
            <a:xfrm>
              <a:off x="0" y="0"/>
              <a:ext cx="511318" cy="612357"/>
            </a:xfrm>
            <a:custGeom>
              <a:rect b="b" l="l" r="r" t="t"/>
              <a:pathLst>
                <a:path extrusionOk="0" h="612357" w="511318">
                  <a:moveTo>
                    <a:pt x="0" y="0"/>
                  </a:moveTo>
                  <a:lnTo>
                    <a:pt x="511318" y="0"/>
                  </a:lnTo>
                  <a:lnTo>
                    <a:pt x="511318" y="612357"/>
                  </a:lnTo>
                  <a:lnTo>
                    <a:pt x="0" y="612357"/>
                  </a:lnTo>
                  <a:close/>
                </a:path>
              </a:pathLst>
            </a:custGeom>
            <a:solidFill>
              <a:srgbClr val="F06E94"/>
            </a:solidFill>
            <a:ln>
              <a:noFill/>
            </a:ln>
          </p:spPr>
        </p:sp>
        <p:sp>
          <p:nvSpPr>
            <p:cNvPr id="33" name="Google Shape;33;p3"/>
            <p:cNvSpPr txBox="1"/>
            <p:nvPr/>
          </p:nvSpPr>
          <p:spPr>
            <a:xfrm>
              <a:off x="0" y="-9525"/>
              <a:ext cx="511200" cy="6219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 name="Google Shape;34;p3"/>
          <p:cNvPicPr preferRelativeResize="0"/>
          <p:nvPr/>
        </p:nvPicPr>
        <p:blipFill>
          <a:blip r:embed="rId2">
            <a:alphaModFix/>
          </a:blip>
          <a:stretch>
            <a:fillRect/>
          </a:stretch>
        </p:blipFill>
        <p:spPr>
          <a:xfrm>
            <a:off x="1261375" y="835519"/>
            <a:ext cx="4600824" cy="4600851"/>
          </a:xfrm>
          <a:prstGeom prst="rect">
            <a:avLst/>
          </a:prstGeom>
          <a:noFill/>
          <a:ln>
            <a:noFill/>
          </a:ln>
        </p:spPr>
      </p:pic>
      <p:pic>
        <p:nvPicPr>
          <p:cNvPr id="35" name="Google Shape;35;p3"/>
          <p:cNvPicPr preferRelativeResize="0"/>
          <p:nvPr/>
        </p:nvPicPr>
        <p:blipFill>
          <a:blip r:embed="rId3">
            <a:alphaModFix/>
          </a:blip>
          <a:stretch>
            <a:fillRect/>
          </a:stretch>
        </p:blipFill>
        <p:spPr>
          <a:xfrm>
            <a:off x="5862225" y="881532"/>
            <a:ext cx="4508825" cy="4508825"/>
          </a:xfrm>
          <a:prstGeom prst="rect">
            <a:avLst/>
          </a:prstGeom>
          <a:noFill/>
          <a:ln>
            <a:noFill/>
          </a:ln>
        </p:spPr>
      </p:pic>
      <p:pic>
        <p:nvPicPr>
          <p:cNvPr id="36" name="Google Shape;36;p3"/>
          <p:cNvPicPr preferRelativeResize="0"/>
          <p:nvPr/>
        </p:nvPicPr>
        <p:blipFill>
          <a:blip r:embed="rId4">
            <a:alphaModFix/>
          </a:blip>
          <a:stretch>
            <a:fillRect/>
          </a:stretch>
        </p:blipFill>
        <p:spPr>
          <a:xfrm>
            <a:off x="1261375" y="4821650"/>
            <a:ext cx="4099299" cy="4099299"/>
          </a:xfrm>
          <a:prstGeom prst="rect">
            <a:avLst/>
          </a:prstGeom>
          <a:noFill/>
          <a:ln>
            <a:noFill/>
          </a:ln>
        </p:spPr>
      </p:pic>
      <p:pic>
        <p:nvPicPr>
          <p:cNvPr id="37" name="Google Shape;37;p3"/>
          <p:cNvPicPr preferRelativeResize="0"/>
          <p:nvPr/>
        </p:nvPicPr>
        <p:blipFill>
          <a:blip r:embed="rId5">
            <a:alphaModFix/>
          </a:blip>
          <a:stretch>
            <a:fillRect/>
          </a:stretch>
        </p:blipFill>
        <p:spPr>
          <a:xfrm>
            <a:off x="5085000" y="5391925"/>
            <a:ext cx="3016275" cy="3016300"/>
          </a:xfrm>
          <a:prstGeom prst="rect">
            <a:avLst/>
          </a:prstGeom>
          <a:noFill/>
          <a:ln>
            <a:noFill/>
          </a:ln>
        </p:spPr>
      </p:pic>
      <p:pic>
        <p:nvPicPr>
          <p:cNvPr id="38" name="Google Shape;38;p3"/>
          <p:cNvPicPr preferRelativeResize="0"/>
          <p:nvPr/>
        </p:nvPicPr>
        <p:blipFill>
          <a:blip r:embed="rId6">
            <a:alphaModFix/>
          </a:blip>
          <a:stretch>
            <a:fillRect/>
          </a:stretch>
        </p:blipFill>
        <p:spPr>
          <a:xfrm>
            <a:off x="7637935" y="5444899"/>
            <a:ext cx="2965988" cy="296598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bg>
      <p:bgPr>
        <a:solidFill>
          <a:srgbClr val="EEF0F2"/>
        </a:solidFill>
      </p:bgPr>
    </p:bg>
    <p:spTree>
      <p:nvGrpSpPr>
        <p:cNvPr id="39" name="Shape 39"/>
        <p:cNvGrpSpPr/>
        <p:nvPr/>
      </p:nvGrpSpPr>
      <p:grpSpPr>
        <a:xfrm>
          <a:off x="0" y="0"/>
          <a:ext cx="0" cy="0"/>
          <a:chOff x="0" y="0"/>
          <a:chExt cx="0" cy="0"/>
        </a:xfrm>
      </p:grpSpPr>
      <p:grpSp>
        <p:nvGrpSpPr>
          <p:cNvPr id="40" name="Google Shape;40;p4"/>
          <p:cNvGrpSpPr/>
          <p:nvPr/>
        </p:nvGrpSpPr>
        <p:grpSpPr>
          <a:xfrm>
            <a:off x="1115396" y="1011141"/>
            <a:ext cx="15984574" cy="2750799"/>
            <a:chOff x="0" y="-9525"/>
            <a:chExt cx="1954200" cy="336300"/>
          </a:xfrm>
        </p:grpSpPr>
        <p:sp>
          <p:nvSpPr>
            <p:cNvPr id="41" name="Google Shape;41;p4"/>
            <p:cNvSpPr/>
            <p:nvPr/>
          </p:nvSpPr>
          <p:spPr>
            <a:xfrm>
              <a:off x="0" y="0"/>
              <a:ext cx="1954162" cy="326716"/>
            </a:xfrm>
            <a:custGeom>
              <a:rect b="b" l="l" r="r" t="t"/>
              <a:pathLst>
                <a:path extrusionOk="0" h="326716" w="1954162">
                  <a:moveTo>
                    <a:pt x="0" y="0"/>
                  </a:moveTo>
                  <a:lnTo>
                    <a:pt x="1954162" y="0"/>
                  </a:lnTo>
                  <a:lnTo>
                    <a:pt x="1954162" y="326716"/>
                  </a:lnTo>
                  <a:lnTo>
                    <a:pt x="0" y="326716"/>
                  </a:lnTo>
                  <a:close/>
                </a:path>
              </a:pathLst>
            </a:custGeom>
            <a:solidFill>
              <a:srgbClr val="FF5620"/>
            </a:solidFill>
            <a:ln>
              <a:noFill/>
            </a:ln>
          </p:spPr>
        </p:sp>
        <p:sp>
          <p:nvSpPr>
            <p:cNvPr id="42" name="Google Shape;42;p4"/>
            <p:cNvSpPr txBox="1"/>
            <p:nvPr/>
          </p:nvSpPr>
          <p:spPr>
            <a:xfrm>
              <a:off x="0" y="-9525"/>
              <a:ext cx="1954200" cy="336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4"/>
          <p:cNvGrpSpPr/>
          <p:nvPr/>
        </p:nvGrpSpPr>
        <p:grpSpPr>
          <a:xfrm>
            <a:off x="6451372" y="3725284"/>
            <a:ext cx="5336543" cy="5533602"/>
            <a:chOff x="0" y="-9525"/>
            <a:chExt cx="1405500" cy="1457400"/>
          </a:xfrm>
        </p:grpSpPr>
        <p:sp>
          <p:nvSpPr>
            <p:cNvPr id="44" name="Google Shape;44;p4"/>
            <p:cNvSpPr/>
            <p:nvPr/>
          </p:nvSpPr>
          <p:spPr>
            <a:xfrm>
              <a:off x="0" y="0"/>
              <a:ext cx="1405360" cy="1447730"/>
            </a:xfrm>
            <a:custGeom>
              <a:rect b="b" l="l" r="r" t="t"/>
              <a:pathLst>
                <a:path extrusionOk="0" h="1447730" w="1405360">
                  <a:moveTo>
                    <a:pt x="0" y="0"/>
                  </a:moveTo>
                  <a:lnTo>
                    <a:pt x="1405360" y="0"/>
                  </a:lnTo>
                  <a:lnTo>
                    <a:pt x="1405360" y="1447730"/>
                  </a:lnTo>
                  <a:lnTo>
                    <a:pt x="0" y="1447730"/>
                  </a:lnTo>
                  <a:close/>
                </a:path>
              </a:pathLst>
            </a:custGeom>
            <a:solidFill>
              <a:srgbClr val="F06E94"/>
            </a:solidFill>
            <a:ln>
              <a:noFill/>
            </a:ln>
          </p:spPr>
        </p:sp>
        <p:sp>
          <p:nvSpPr>
            <p:cNvPr id="45" name="Google Shape;45;p4"/>
            <p:cNvSpPr txBox="1"/>
            <p:nvPr/>
          </p:nvSpPr>
          <p:spPr>
            <a:xfrm>
              <a:off x="0" y="-9525"/>
              <a:ext cx="1405500" cy="14574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4"/>
          <p:cNvGrpSpPr/>
          <p:nvPr/>
        </p:nvGrpSpPr>
        <p:grpSpPr>
          <a:xfrm>
            <a:off x="1115396" y="3725284"/>
            <a:ext cx="5336543" cy="5533602"/>
            <a:chOff x="0" y="-9525"/>
            <a:chExt cx="1405500" cy="1457400"/>
          </a:xfrm>
        </p:grpSpPr>
        <p:sp>
          <p:nvSpPr>
            <p:cNvPr id="47" name="Google Shape;47;p4"/>
            <p:cNvSpPr/>
            <p:nvPr/>
          </p:nvSpPr>
          <p:spPr>
            <a:xfrm>
              <a:off x="0" y="0"/>
              <a:ext cx="1405360" cy="1447730"/>
            </a:xfrm>
            <a:custGeom>
              <a:rect b="b" l="l" r="r" t="t"/>
              <a:pathLst>
                <a:path extrusionOk="0" h="1447730" w="1405360">
                  <a:moveTo>
                    <a:pt x="0" y="0"/>
                  </a:moveTo>
                  <a:lnTo>
                    <a:pt x="1405360" y="0"/>
                  </a:lnTo>
                  <a:lnTo>
                    <a:pt x="1405360" y="1447730"/>
                  </a:lnTo>
                  <a:lnTo>
                    <a:pt x="0" y="1447730"/>
                  </a:lnTo>
                  <a:close/>
                </a:path>
              </a:pathLst>
            </a:custGeom>
            <a:solidFill>
              <a:srgbClr val="02602A"/>
            </a:solidFill>
            <a:ln>
              <a:noFill/>
            </a:ln>
          </p:spPr>
        </p:sp>
        <p:sp>
          <p:nvSpPr>
            <p:cNvPr id="48" name="Google Shape;48;p4"/>
            <p:cNvSpPr txBox="1"/>
            <p:nvPr/>
          </p:nvSpPr>
          <p:spPr>
            <a:xfrm>
              <a:off x="0" y="-9525"/>
              <a:ext cx="1405500" cy="14574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4"/>
          <p:cNvGrpSpPr/>
          <p:nvPr/>
        </p:nvGrpSpPr>
        <p:grpSpPr>
          <a:xfrm>
            <a:off x="11763651" y="3725284"/>
            <a:ext cx="5336543" cy="5533602"/>
            <a:chOff x="0" y="-9525"/>
            <a:chExt cx="1405500" cy="1457400"/>
          </a:xfrm>
        </p:grpSpPr>
        <p:sp>
          <p:nvSpPr>
            <p:cNvPr id="50" name="Google Shape;50;p4"/>
            <p:cNvSpPr/>
            <p:nvPr/>
          </p:nvSpPr>
          <p:spPr>
            <a:xfrm>
              <a:off x="0" y="0"/>
              <a:ext cx="1405360" cy="1447730"/>
            </a:xfrm>
            <a:custGeom>
              <a:rect b="b" l="l" r="r" t="t"/>
              <a:pathLst>
                <a:path extrusionOk="0" h="1447730" w="1405360">
                  <a:moveTo>
                    <a:pt x="0" y="0"/>
                  </a:moveTo>
                  <a:lnTo>
                    <a:pt x="1405360" y="0"/>
                  </a:lnTo>
                  <a:lnTo>
                    <a:pt x="1405360" y="1447730"/>
                  </a:lnTo>
                  <a:lnTo>
                    <a:pt x="0" y="1447730"/>
                  </a:lnTo>
                  <a:close/>
                </a:path>
              </a:pathLst>
            </a:custGeom>
            <a:solidFill>
              <a:srgbClr val="535C8B"/>
            </a:solidFill>
            <a:ln>
              <a:noFill/>
            </a:ln>
          </p:spPr>
        </p:sp>
        <p:sp>
          <p:nvSpPr>
            <p:cNvPr id="51" name="Google Shape;51;p4"/>
            <p:cNvSpPr txBox="1"/>
            <p:nvPr/>
          </p:nvSpPr>
          <p:spPr>
            <a:xfrm>
              <a:off x="0" y="-9525"/>
              <a:ext cx="1405500" cy="14574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bg>
      <p:bgPr>
        <a:solidFill>
          <a:srgbClr val="EEF0F2"/>
        </a:solidFill>
      </p:bgPr>
    </p:bg>
    <p:spTree>
      <p:nvGrpSpPr>
        <p:cNvPr id="52" name="Shape 52"/>
        <p:cNvGrpSpPr/>
        <p:nvPr/>
      </p:nvGrpSpPr>
      <p:grpSpPr>
        <a:xfrm>
          <a:off x="0" y="0"/>
          <a:ext cx="0" cy="0"/>
          <a:chOff x="0" y="0"/>
          <a:chExt cx="0" cy="0"/>
        </a:xfrm>
      </p:grpSpPr>
      <p:grpSp>
        <p:nvGrpSpPr>
          <p:cNvPr id="53" name="Google Shape;53;p5"/>
          <p:cNvGrpSpPr/>
          <p:nvPr/>
        </p:nvGrpSpPr>
        <p:grpSpPr>
          <a:xfrm>
            <a:off x="0" y="-77911"/>
            <a:ext cx="18288768" cy="3531133"/>
            <a:chOff x="0" y="-9525"/>
            <a:chExt cx="2235900" cy="431700"/>
          </a:xfrm>
        </p:grpSpPr>
        <p:sp>
          <p:nvSpPr>
            <p:cNvPr id="54" name="Google Shape;54;p5"/>
            <p:cNvSpPr/>
            <p:nvPr/>
          </p:nvSpPr>
          <p:spPr>
            <a:xfrm>
              <a:off x="0" y="0"/>
              <a:ext cx="2235810" cy="422123"/>
            </a:xfrm>
            <a:custGeom>
              <a:rect b="b" l="l" r="r" t="t"/>
              <a:pathLst>
                <a:path extrusionOk="0" h="422123" w="2235810">
                  <a:moveTo>
                    <a:pt x="0" y="0"/>
                  </a:moveTo>
                  <a:lnTo>
                    <a:pt x="2235810" y="0"/>
                  </a:lnTo>
                  <a:lnTo>
                    <a:pt x="2235810" y="422123"/>
                  </a:lnTo>
                  <a:lnTo>
                    <a:pt x="0" y="422123"/>
                  </a:lnTo>
                  <a:close/>
                </a:path>
              </a:pathLst>
            </a:custGeom>
            <a:solidFill>
              <a:srgbClr val="FF5620"/>
            </a:solidFill>
            <a:ln>
              <a:noFill/>
            </a:ln>
          </p:spPr>
        </p:sp>
        <p:sp>
          <p:nvSpPr>
            <p:cNvPr id="55" name="Google Shape;55;p5"/>
            <p:cNvSpPr txBox="1"/>
            <p:nvPr/>
          </p:nvSpPr>
          <p:spPr>
            <a:xfrm>
              <a:off x="0" y="-9525"/>
              <a:ext cx="2235900" cy="4317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5"/>
          <p:cNvGrpSpPr/>
          <p:nvPr/>
        </p:nvGrpSpPr>
        <p:grpSpPr>
          <a:xfrm>
            <a:off x="-1083" y="3915871"/>
            <a:ext cx="5731006" cy="6371205"/>
            <a:chOff x="0" y="-9525"/>
            <a:chExt cx="621746" cy="691200"/>
          </a:xfrm>
        </p:grpSpPr>
        <p:sp>
          <p:nvSpPr>
            <p:cNvPr id="57" name="Google Shape;57;p5"/>
            <p:cNvSpPr/>
            <p:nvPr/>
          </p:nvSpPr>
          <p:spPr>
            <a:xfrm>
              <a:off x="0" y="0"/>
              <a:ext cx="621746" cy="681667"/>
            </a:xfrm>
            <a:custGeom>
              <a:rect b="b" l="l" r="r" t="t"/>
              <a:pathLst>
                <a:path extrusionOk="0" h="681667" w="621746">
                  <a:moveTo>
                    <a:pt x="0" y="0"/>
                  </a:moveTo>
                  <a:lnTo>
                    <a:pt x="621746" y="0"/>
                  </a:lnTo>
                  <a:lnTo>
                    <a:pt x="621746" y="681667"/>
                  </a:lnTo>
                  <a:lnTo>
                    <a:pt x="0" y="681667"/>
                  </a:lnTo>
                  <a:close/>
                </a:path>
              </a:pathLst>
            </a:custGeom>
            <a:solidFill>
              <a:srgbClr val="02602A"/>
            </a:solidFill>
            <a:ln>
              <a:noFill/>
            </a:ln>
          </p:spPr>
        </p:sp>
        <p:sp>
          <p:nvSpPr>
            <p:cNvPr id="58" name="Google Shape;58;p5"/>
            <p:cNvSpPr txBox="1"/>
            <p:nvPr/>
          </p:nvSpPr>
          <p:spPr>
            <a:xfrm>
              <a:off x="0" y="-9525"/>
              <a:ext cx="621600" cy="691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5"/>
          <p:cNvGrpSpPr/>
          <p:nvPr/>
        </p:nvGrpSpPr>
        <p:grpSpPr>
          <a:xfrm>
            <a:off x="6278565" y="3915871"/>
            <a:ext cx="5731006" cy="6371205"/>
            <a:chOff x="0" y="-9525"/>
            <a:chExt cx="621746" cy="691200"/>
          </a:xfrm>
        </p:grpSpPr>
        <p:sp>
          <p:nvSpPr>
            <p:cNvPr id="60" name="Google Shape;60;p5"/>
            <p:cNvSpPr/>
            <p:nvPr/>
          </p:nvSpPr>
          <p:spPr>
            <a:xfrm>
              <a:off x="0" y="0"/>
              <a:ext cx="621746" cy="681667"/>
            </a:xfrm>
            <a:custGeom>
              <a:rect b="b" l="l" r="r" t="t"/>
              <a:pathLst>
                <a:path extrusionOk="0" h="681667" w="621746">
                  <a:moveTo>
                    <a:pt x="0" y="0"/>
                  </a:moveTo>
                  <a:lnTo>
                    <a:pt x="621746" y="0"/>
                  </a:lnTo>
                  <a:lnTo>
                    <a:pt x="621746" y="681667"/>
                  </a:lnTo>
                  <a:lnTo>
                    <a:pt x="0" y="681667"/>
                  </a:lnTo>
                  <a:close/>
                </a:path>
              </a:pathLst>
            </a:custGeom>
            <a:solidFill>
              <a:srgbClr val="535C8B"/>
            </a:solidFill>
            <a:ln>
              <a:noFill/>
            </a:ln>
          </p:spPr>
        </p:sp>
        <p:sp>
          <p:nvSpPr>
            <p:cNvPr id="61" name="Google Shape;61;p5"/>
            <p:cNvSpPr txBox="1"/>
            <p:nvPr/>
          </p:nvSpPr>
          <p:spPr>
            <a:xfrm>
              <a:off x="0" y="-9525"/>
              <a:ext cx="621600" cy="691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5"/>
          <p:cNvGrpSpPr/>
          <p:nvPr/>
        </p:nvGrpSpPr>
        <p:grpSpPr>
          <a:xfrm>
            <a:off x="12556993" y="3915871"/>
            <a:ext cx="5731006" cy="6371205"/>
            <a:chOff x="0" y="-9525"/>
            <a:chExt cx="621746" cy="691200"/>
          </a:xfrm>
        </p:grpSpPr>
        <p:sp>
          <p:nvSpPr>
            <p:cNvPr id="63" name="Google Shape;63;p5"/>
            <p:cNvSpPr/>
            <p:nvPr/>
          </p:nvSpPr>
          <p:spPr>
            <a:xfrm>
              <a:off x="0" y="0"/>
              <a:ext cx="621746" cy="681667"/>
            </a:xfrm>
            <a:custGeom>
              <a:rect b="b" l="l" r="r" t="t"/>
              <a:pathLst>
                <a:path extrusionOk="0" h="681667" w="621746">
                  <a:moveTo>
                    <a:pt x="0" y="0"/>
                  </a:moveTo>
                  <a:lnTo>
                    <a:pt x="621746" y="0"/>
                  </a:lnTo>
                  <a:lnTo>
                    <a:pt x="621746" y="681667"/>
                  </a:lnTo>
                  <a:lnTo>
                    <a:pt x="0" y="681667"/>
                  </a:lnTo>
                  <a:close/>
                </a:path>
              </a:pathLst>
            </a:custGeom>
            <a:solidFill>
              <a:srgbClr val="F06E94"/>
            </a:solidFill>
            <a:ln>
              <a:noFill/>
            </a:ln>
          </p:spPr>
        </p:sp>
        <p:sp>
          <p:nvSpPr>
            <p:cNvPr id="64" name="Google Shape;64;p5"/>
            <p:cNvSpPr txBox="1"/>
            <p:nvPr/>
          </p:nvSpPr>
          <p:spPr>
            <a:xfrm>
              <a:off x="0" y="-9525"/>
              <a:ext cx="621600" cy="691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rgbClr val="02602A"/>
        </a:solidFill>
      </p:bgPr>
    </p:bg>
    <p:spTree>
      <p:nvGrpSpPr>
        <p:cNvPr id="65" name="Shape 65"/>
        <p:cNvGrpSpPr/>
        <p:nvPr/>
      </p:nvGrpSpPr>
      <p:grpSpPr>
        <a:xfrm>
          <a:off x="0" y="0"/>
          <a:ext cx="0" cy="0"/>
          <a:chOff x="0" y="0"/>
          <a:chExt cx="0" cy="0"/>
        </a:xfrm>
      </p:grpSpPr>
      <p:sp>
        <p:nvSpPr>
          <p:cNvPr id="66" name="Google Shape;66;p6"/>
          <p:cNvSpPr/>
          <p:nvPr>
            <p:ph idx="2" type="pic"/>
          </p:nvPr>
        </p:nvSpPr>
        <p:spPr>
          <a:xfrm>
            <a:off x="398475" y="356425"/>
            <a:ext cx="5613000" cy="8363400"/>
          </a:xfrm>
          <a:prstGeom prst="rect">
            <a:avLst/>
          </a:prstGeom>
          <a:noFill/>
          <a:ln>
            <a:noFill/>
          </a:ln>
        </p:spPr>
      </p:sp>
      <p:sp>
        <p:nvSpPr>
          <p:cNvPr id="67" name="Google Shape;67;p6"/>
          <p:cNvSpPr/>
          <p:nvPr>
            <p:ph idx="3" type="pic"/>
          </p:nvPr>
        </p:nvSpPr>
        <p:spPr>
          <a:xfrm>
            <a:off x="6337500" y="356425"/>
            <a:ext cx="6261300" cy="3880800"/>
          </a:xfrm>
          <a:prstGeom prst="rect">
            <a:avLst/>
          </a:prstGeom>
          <a:noFill/>
          <a:ln>
            <a:noFill/>
          </a:ln>
        </p:spPr>
      </p:sp>
      <p:sp>
        <p:nvSpPr>
          <p:cNvPr id="68" name="Google Shape;68;p6"/>
          <p:cNvSpPr/>
          <p:nvPr>
            <p:ph idx="4" type="pic"/>
          </p:nvPr>
        </p:nvSpPr>
        <p:spPr>
          <a:xfrm>
            <a:off x="11668625" y="4537100"/>
            <a:ext cx="6261300" cy="4182600"/>
          </a:xfrm>
          <a:prstGeom prst="rect">
            <a:avLst/>
          </a:prstGeom>
          <a:noFill/>
          <a:ln>
            <a:noFill/>
          </a:ln>
        </p:spPr>
      </p:sp>
      <p:sp>
        <p:nvSpPr>
          <p:cNvPr id="69" name="Google Shape;69;p6"/>
          <p:cNvSpPr/>
          <p:nvPr>
            <p:ph idx="5" type="pic"/>
          </p:nvPr>
        </p:nvSpPr>
        <p:spPr>
          <a:xfrm>
            <a:off x="6337500" y="4553400"/>
            <a:ext cx="4993800" cy="4182600"/>
          </a:xfrm>
          <a:prstGeom prst="rect">
            <a:avLst/>
          </a:prstGeom>
          <a:noFill/>
          <a:ln>
            <a:noFill/>
          </a:ln>
        </p:spPr>
      </p:sp>
      <p:sp>
        <p:nvSpPr>
          <p:cNvPr id="70" name="Google Shape;70;p6"/>
          <p:cNvSpPr/>
          <p:nvPr>
            <p:ph idx="6" type="pic"/>
          </p:nvPr>
        </p:nvSpPr>
        <p:spPr>
          <a:xfrm>
            <a:off x="12940050" y="356500"/>
            <a:ext cx="4993800" cy="38808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Inter"/>
              <a:buNone/>
              <a:defRPr i="0" sz="4400" u="none" cap="none" strike="noStrike">
                <a:solidFill>
                  <a:schemeClr val="dk1"/>
                </a:solidFill>
                <a:latin typeface="Inter"/>
                <a:ea typeface="Inter"/>
                <a:cs typeface="Inter"/>
                <a:sym typeface="Inter"/>
              </a:defRPr>
            </a:lvl1pPr>
            <a:lvl2pPr lvl="1">
              <a:spcBef>
                <a:spcPts val="0"/>
              </a:spcBef>
              <a:spcAft>
                <a:spcPts val="0"/>
              </a:spcAft>
              <a:buSzPts val="1400"/>
              <a:buFont typeface="Inter"/>
              <a:buNone/>
              <a:defRPr sz="1800">
                <a:latin typeface="Inter"/>
                <a:ea typeface="Inter"/>
                <a:cs typeface="Inter"/>
                <a:sym typeface="Inter"/>
              </a:defRPr>
            </a:lvl2pPr>
            <a:lvl3pPr lvl="2">
              <a:spcBef>
                <a:spcPts val="0"/>
              </a:spcBef>
              <a:spcAft>
                <a:spcPts val="0"/>
              </a:spcAft>
              <a:buSzPts val="1400"/>
              <a:buFont typeface="Inter"/>
              <a:buNone/>
              <a:defRPr sz="1800">
                <a:latin typeface="Inter"/>
                <a:ea typeface="Inter"/>
                <a:cs typeface="Inter"/>
                <a:sym typeface="Inter"/>
              </a:defRPr>
            </a:lvl3pPr>
            <a:lvl4pPr lvl="3">
              <a:spcBef>
                <a:spcPts val="0"/>
              </a:spcBef>
              <a:spcAft>
                <a:spcPts val="0"/>
              </a:spcAft>
              <a:buSzPts val="1400"/>
              <a:buFont typeface="Inter"/>
              <a:buNone/>
              <a:defRPr sz="1800">
                <a:latin typeface="Inter"/>
                <a:ea typeface="Inter"/>
                <a:cs typeface="Inter"/>
                <a:sym typeface="Inter"/>
              </a:defRPr>
            </a:lvl4pPr>
            <a:lvl5pPr lvl="4">
              <a:spcBef>
                <a:spcPts val="0"/>
              </a:spcBef>
              <a:spcAft>
                <a:spcPts val="0"/>
              </a:spcAft>
              <a:buSzPts val="1400"/>
              <a:buFont typeface="Inter"/>
              <a:buNone/>
              <a:defRPr sz="1800">
                <a:latin typeface="Inter"/>
                <a:ea typeface="Inter"/>
                <a:cs typeface="Inter"/>
                <a:sym typeface="Inter"/>
              </a:defRPr>
            </a:lvl5pPr>
            <a:lvl6pPr lvl="5">
              <a:spcBef>
                <a:spcPts val="0"/>
              </a:spcBef>
              <a:spcAft>
                <a:spcPts val="0"/>
              </a:spcAft>
              <a:buSzPts val="1400"/>
              <a:buFont typeface="Inter"/>
              <a:buNone/>
              <a:defRPr sz="1800">
                <a:latin typeface="Inter"/>
                <a:ea typeface="Inter"/>
                <a:cs typeface="Inter"/>
                <a:sym typeface="Inter"/>
              </a:defRPr>
            </a:lvl6pPr>
            <a:lvl7pPr lvl="6">
              <a:spcBef>
                <a:spcPts val="0"/>
              </a:spcBef>
              <a:spcAft>
                <a:spcPts val="0"/>
              </a:spcAft>
              <a:buSzPts val="1400"/>
              <a:buFont typeface="Inter"/>
              <a:buNone/>
              <a:defRPr sz="1800">
                <a:latin typeface="Inter"/>
                <a:ea typeface="Inter"/>
                <a:cs typeface="Inter"/>
                <a:sym typeface="Inter"/>
              </a:defRPr>
            </a:lvl7pPr>
            <a:lvl8pPr lvl="7">
              <a:spcBef>
                <a:spcPts val="0"/>
              </a:spcBef>
              <a:spcAft>
                <a:spcPts val="0"/>
              </a:spcAft>
              <a:buSzPts val="1400"/>
              <a:buFont typeface="Inter"/>
              <a:buNone/>
              <a:defRPr sz="1800">
                <a:latin typeface="Inter"/>
                <a:ea typeface="Inter"/>
                <a:cs typeface="Inter"/>
                <a:sym typeface="Inter"/>
              </a:defRPr>
            </a:lvl8pPr>
            <a:lvl9pPr lvl="8">
              <a:spcBef>
                <a:spcPts val="0"/>
              </a:spcBef>
              <a:spcAft>
                <a:spcPts val="0"/>
              </a:spcAft>
              <a:buSzPts val="1400"/>
              <a:buFont typeface="Inter"/>
              <a:buNone/>
              <a:defRPr sz="1800">
                <a:latin typeface="Inter"/>
                <a:ea typeface="Inter"/>
                <a:cs typeface="Inter"/>
                <a:sym typeface="Inter"/>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1pPr>
            <a:lvl2pPr indent="-406400" lvl="1" marL="914400" marR="0" rtl="0" algn="l">
              <a:spcBef>
                <a:spcPts val="560"/>
              </a:spcBef>
              <a:spcAft>
                <a:spcPts val="0"/>
              </a:spcAft>
              <a:buClr>
                <a:schemeClr val="dk1"/>
              </a:buClr>
              <a:buSzPts val="2800"/>
              <a:buFont typeface="Inter"/>
              <a:buChar char="–"/>
              <a:defRPr i="0" sz="2800" u="none" cap="none" strike="noStrike">
                <a:solidFill>
                  <a:schemeClr val="dk1"/>
                </a:solidFill>
                <a:latin typeface="Inter"/>
                <a:ea typeface="Inter"/>
                <a:cs typeface="Inter"/>
                <a:sym typeface="Inter"/>
              </a:defRPr>
            </a:lvl2pPr>
            <a:lvl3pPr indent="-381000" lvl="2" marL="1371600" marR="0" rtl="0" algn="l">
              <a:spcBef>
                <a:spcPts val="480"/>
              </a:spcBef>
              <a:spcAft>
                <a:spcPts val="0"/>
              </a:spcAft>
              <a:buClr>
                <a:schemeClr val="dk1"/>
              </a:buClr>
              <a:buSzPts val="2400"/>
              <a:buFont typeface="Inter"/>
              <a:buChar char="•"/>
              <a:defRPr i="0" sz="2400" u="none" cap="none" strike="noStrike">
                <a:solidFill>
                  <a:schemeClr val="dk1"/>
                </a:solidFill>
                <a:latin typeface="Inter"/>
                <a:ea typeface="Inter"/>
                <a:cs typeface="Inter"/>
                <a:sym typeface="Inter"/>
              </a:defRPr>
            </a:lvl3pPr>
            <a:lvl4pPr indent="-355600" lvl="3" marL="1828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4pPr>
            <a:lvl5pPr indent="-355600" lvl="4" marL="22860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Inter"/>
              <a:buNone/>
              <a:defRPr i="0" sz="1200" u="none" cap="none" strike="noStrike">
                <a:solidFill>
                  <a:srgbClr val="888888"/>
                </a:solidFill>
                <a:latin typeface="Inter"/>
                <a:ea typeface="Inter"/>
                <a:cs typeface="Inter"/>
                <a:sym typeface="Inter"/>
              </a:defRPr>
            </a:lvl1pPr>
            <a:lvl2pPr lvl="1"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Inter"/>
              <a:buNone/>
              <a:defRPr i="0" sz="1200" u="none" cap="none" strike="noStrike">
                <a:solidFill>
                  <a:srgbClr val="888888"/>
                </a:solidFill>
                <a:latin typeface="Inter"/>
                <a:ea typeface="Inter"/>
                <a:cs typeface="Inter"/>
                <a:sym typeface="Inter"/>
              </a:defRPr>
            </a:lvl1pPr>
            <a:lvl2pPr lvl="1"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Font typeface="Inter"/>
              <a:buNone/>
              <a:defRPr i="0" sz="1800" u="none" cap="none" strike="noStrike">
                <a:solidFill>
                  <a:schemeClr val="dk1"/>
                </a:solidFill>
                <a:latin typeface="Inter"/>
                <a:ea typeface="Inter"/>
                <a:cs typeface="Inter"/>
                <a:sym typeface="Inter"/>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Inter"/>
                <a:ea typeface="Inter"/>
                <a:cs typeface="Inter"/>
                <a:sym typeface="Inter"/>
              </a:defRPr>
            </a:lvl1pPr>
            <a:lvl2pPr indent="0" lvl="1" marL="0" marR="0" rtl="0" algn="r">
              <a:spcBef>
                <a:spcPts val="0"/>
              </a:spcBef>
              <a:buNone/>
              <a:defRPr i="0" sz="1200" u="none" cap="none" strike="noStrike">
                <a:solidFill>
                  <a:srgbClr val="888888"/>
                </a:solidFill>
                <a:latin typeface="Inter"/>
                <a:ea typeface="Inter"/>
                <a:cs typeface="Inter"/>
                <a:sym typeface="Inter"/>
              </a:defRPr>
            </a:lvl2pPr>
            <a:lvl3pPr indent="0" lvl="2" marL="0" marR="0" rtl="0" algn="r">
              <a:spcBef>
                <a:spcPts val="0"/>
              </a:spcBef>
              <a:buNone/>
              <a:defRPr i="0" sz="1200" u="none" cap="none" strike="noStrike">
                <a:solidFill>
                  <a:srgbClr val="888888"/>
                </a:solidFill>
                <a:latin typeface="Inter"/>
                <a:ea typeface="Inter"/>
                <a:cs typeface="Inter"/>
                <a:sym typeface="Inter"/>
              </a:defRPr>
            </a:lvl3pPr>
            <a:lvl4pPr indent="0" lvl="3" marL="0" marR="0" rtl="0" algn="r">
              <a:spcBef>
                <a:spcPts val="0"/>
              </a:spcBef>
              <a:buNone/>
              <a:defRPr i="0" sz="1200" u="none" cap="none" strike="noStrike">
                <a:solidFill>
                  <a:srgbClr val="888888"/>
                </a:solidFill>
                <a:latin typeface="Inter"/>
                <a:ea typeface="Inter"/>
                <a:cs typeface="Inter"/>
                <a:sym typeface="Inter"/>
              </a:defRPr>
            </a:lvl4pPr>
            <a:lvl5pPr indent="0" lvl="4" marL="0" marR="0" rtl="0" algn="r">
              <a:spcBef>
                <a:spcPts val="0"/>
              </a:spcBef>
              <a:buNone/>
              <a:defRPr i="0" sz="1200" u="none" cap="none" strike="noStrike">
                <a:solidFill>
                  <a:srgbClr val="888888"/>
                </a:solidFill>
                <a:latin typeface="Inter"/>
                <a:ea typeface="Inter"/>
                <a:cs typeface="Inter"/>
                <a:sym typeface="Inter"/>
              </a:defRPr>
            </a:lvl5pPr>
            <a:lvl6pPr indent="0" lvl="5" marL="0" marR="0" rtl="0" algn="r">
              <a:spcBef>
                <a:spcPts val="0"/>
              </a:spcBef>
              <a:buNone/>
              <a:defRPr i="0" sz="1200" u="none" cap="none" strike="noStrike">
                <a:solidFill>
                  <a:srgbClr val="888888"/>
                </a:solidFill>
                <a:latin typeface="Inter"/>
                <a:ea typeface="Inter"/>
                <a:cs typeface="Inter"/>
                <a:sym typeface="Inter"/>
              </a:defRPr>
            </a:lvl6pPr>
            <a:lvl7pPr indent="0" lvl="6" marL="0" marR="0" rtl="0" algn="r">
              <a:spcBef>
                <a:spcPts val="0"/>
              </a:spcBef>
              <a:buNone/>
              <a:defRPr i="0" sz="1200" u="none" cap="none" strike="noStrike">
                <a:solidFill>
                  <a:srgbClr val="888888"/>
                </a:solidFill>
                <a:latin typeface="Inter"/>
                <a:ea typeface="Inter"/>
                <a:cs typeface="Inter"/>
                <a:sym typeface="Inter"/>
              </a:defRPr>
            </a:lvl7pPr>
            <a:lvl8pPr indent="0" lvl="7" marL="0" marR="0" rtl="0" algn="r">
              <a:spcBef>
                <a:spcPts val="0"/>
              </a:spcBef>
              <a:buNone/>
              <a:defRPr i="0" sz="1200" u="none" cap="none" strike="noStrike">
                <a:solidFill>
                  <a:srgbClr val="888888"/>
                </a:solidFill>
                <a:latin typeface="Inter"/>
                <a:ea typeface="Inter"/>
                <a:cs typeface="Inter"/>
                <a:sym typeface="Inter"/>
              </a:defRPr>
            </a:lvl8pPr>
            <a:lvl9pPr indent="0" lvl="8" marL="0" marR="0" rtl="0" algn="r">
              <a:spcBef>
                <a:spcPts val="0"/>
              </a:spcBef>
              <a:buNone/>
              <a:defRPr i="0" sz="1200" u="none" cap="none" strike="noStrike">
                <a:solidFill>
                  <a:srgbClr val="88888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26.png"/><Relationship Id="rId7"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40" Type="http://schemas.openxmlformats.org/officeDocument/2006/relationships/image" Target="../media/image43.png"/><Relationship Id="rId20" Type="http://schemas.openxmlformats.org/officeDocument/2006/relationships/image" Target="../media/image27.png"/><Relationship Id="rId42" Type="http://schemas.openxmlformats.org/officeDocument/2006/relationships/image" Target="../media/image29.png"/><Relationship Id="rId41" Type="http://schemas.openxmlformats.org/officeDocument/2006/relationships/image" Target="../media/image53.png"/><Relationship Id="rId22" Type="http://schemas.openxmlformats.org/officeDocument/2006/relationships/image" Target="../media/image35.png"/><Relationship Id="rId44" Type="http://schemas.openxmlformats.org/officeDocument/2006/relationships/image" Target="../media/image30.png"/><Relationship Id="rId21" Type="http://schemas.openxmlformats.org/officeDocument/2006/relationships/image" Target="../media/image28.png"/><Relationship Id="rId43" Type="http://schemas.openxmlformats.org/officeDocument/2006/relationships/image" Target="../media/image32.png"/><Relationship Id="rId24" Type="http://schemas.openxmlformats.org/officeDocument/2006/relationships/image" Target="../media/image51.png"/><Relationship Id="rId46" Type="http://schemas.openxmlformats.org/officeDocument/2006/relationships/image" Target="../media/image17.png"/><Relationship Id="rId23" Type="http://schemas.openxmlformats.org/officeDocument/2006/relationships/image" Target="../media/image36.png"/><Relationship Id="rId4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19.png"/><Relationship Id="rId26" Type="http://schemas.openxmlformats.org/officeDocument/2006/relationships/image" Target="../media/image47.png"/><Relationship Id="rId25" Type="http://schemas.openxmlformats.org/officeDocument/2006/relationships/image" Target="../media/image45.png"/><Relationship Id="rId28" Type="http://schemas.openxmlformats.org/officeDocument/2006/relationships/image" Target="../media/image44.png"/><Relationship Id="rId27" Type="http://schemas.openxmlformats.org/officeDocument/2006/relationships/image" Target="../media/image40.png"/><Relationship Id="rId5" Type="http://schemas.openxmlformats.org/officeDocument/2006/relationships/image" Target="../media/image10.png"/><Relationship Id="rId6" Type="http://schemas.openxmlformats.org/officeDocument/2006/relationships/image" Target="../media/image15.png"/><Relationship Id="rId29" Type="http://schemas.openxmlformats.org/officeDocument/2006/relationships/image" Target="../media/image39.png"/><Relationship Id="rId7" Type="http://schemas.openxmlformats.org/officeDocument/2006/relationships/image" Target="../media/image12.png"/><Relationship Id="rId8" Type="http://schemas.openxmlformats.org/officeDocument/2006/relationships/image" Target="../media/image14.png"/><Relationship Id="rId31" Type="http://schemas.openxmlformats.org/officeDocument/2006/relationships/image" Target="../media/image42.png"/><Relationship Id="rId30" Type="http://schemas.openxmlformats.org/officeDocument/2006/relationships/image" Target="../media/image38.png"/><Relationship Id="rId11" Type="http://schemas.openxmlformats.org/officeDocument/2006/relationships/image" Target="../media/image20.png"/><Relationship Id="rId33" Type="http://schemas.openxmlformats.org/officeDocument/2006/relationships/image" Target="../media/image54.png"/><Relationship Id="rId10" Type="http://schemas.openxmlformats.org/officeDocument/2006/relationships/image" Target="../media/image16.png"/><Relationship Id="rId32" Type="http://schemas.openxmlformats.org/officeDocument/2006/relationships/image" Target="../media/image41.png"/><Relationship Id="rId13" Type="http://schemas.openxmlformats.org/officeDocument/2006/relationships/image" Target="../media/image23.png"/><Relationship Id="rId35" Type="http://schemas.openxmlformats.org/officeDocument/2006/relationships/image" Target="../media/image52.png"/><Relationship Id="rId12" Type="http://schemas.openxmlformats.org/officeDocument/2006/relationships/image" Target="../media/image18.png"/><Relationship Id="rId34" Type="http://schemas.openxmlformats.org/officeDocument/2006/relationships/image" Target="../media/image34.png"/><Relationship Id="rId15" Type="http://schemas.openxmlformats.org/officeDocument/2006/relationships/image" Target="../media/image22.png"/><Relationship Id="rId37" Type="http://schemas.openxmlformats.org/officeDocument/2006/relationships/image" Target="../media/image48.png"/><Relationship Id="rId14" Type="http://schemas.openxmlformats.org/officeDocument/2006/relationships/image" Target="../media/image55.png"/><Relationship Id="rId36" Type="http://schemas.openxmlformats.org/officeDocument/2006/relationships/image" Target="../media/image49.png"/><Relationship Id="rId17" Type="http://schemas.openxmlformats.org/officeDocument/2006/relationships/image" Target="../media/image24.png"/><Relationship Id="rId39" Type="http://schemas.openxmlformats.org/officeDocument/2006/relationships/image" Target="../media/image37.png"/><Relationship Id="rId16" Type="http://schemas.openxmlformats.org/officeDocument/2006/relationships/image" Target="../media/image21.png"/><Relationship Id="rId38" Type="http://schemas.openxmlformats.org/officeDocument/2006/relationships/image" Target="../media/image46.png"/><Relationship Id="rId19" Type="http://schemas.openxmlformats.org/officeDocument/2006/relationships/image" Target="../media/image33.png"/><Relationship Id="rId18"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2"/>
        </a:solidFill>
      </p:bgPr>
    </p:bg>
    <p:spTree>
      <p:nvGrpSpPr>
        <p:cNvPr id="74" name="Shape 74"/>
        <p:cNvGrpSpPr/>
        <p:nvPr/>
      </p:nvGrpSpPr>
      <p:grpSpPr>
        <a:xfrm>
          <a:off x="0" y="0"/>
          <a:ext cx="0" cy="0"/>
          <a:chOff x="0" y="0"/>
          <a:chExt cx="0" cy="0"/>
        </a:xfrm>
      </p:grpSpPr>
      <p:grpSp>
        <p:nvGrpSpPr>
          <p:cNvPr id="75" name="Google Shape;75;p7"/>
          <p:cNvGrpSpPr/>
          <p:nvPr/>
        </p:nvGrpSpPr>
        <p:grpSpPr>
          <a:xfrm>
            <a:off x="1261386" y="836367"/>
            <a:ext cx="4600849" cy="4555581"/>
            <a:chOff x="0" y="-9525"/>
            <a:chExt cx="937413" cy="928190"/>
          </a:xfrm>
        </p:grpSpPr>
        <p:sp>
          <p:nvSpPr>
            <p:cNvPr id="76" name="Google Shape;76;p7"/>
            <p:cNvSpPr/>
            <p:nvPr/>
          </p:nvSpPr>
          <p:spPr>
            <a:xfrm>
              <a:off x="0" y="0"/>
              <a:ext cx="937413" cy="918665"/>
            </a:xfrm>
            <a:custGeom>
              <a:rect b="b" l="l" r="r" t="t"/>
              <a:pathLst>
                <a:path extrusionOk="0" h="918665" w="937413">
                  <a:moveTo>
                    <a:pt x="0" y="0"/>
                  </a:moveTo>
                  <a:lnTo>
                    <a:pt x="937413" y="0"/>
                  </a:lnTo>
                  <a:lnTo>
                    <a:pt x="937413" y="918665"/>
                  </a:lnTo>
                  <a:lnTo>
                    <a:pt x="0" y="918665"/>
                  </a:lnTo>
                  <a:close/>
                </a:path>
              </a:pathLst>
            </a:custGeom>
            <a:solidFill>
              <a:srgbClr val="535C89"/>
            </a:solidFill>
            <a:ln>
              <a:noFill/>
            </a:ln>
          </p:spPr>
        </p:sp>
        <p:sp>
          <p:nvSpPr>
            <p:cNvPr id="77" name="Google Shape;77;p7"/>
            <p:cNvSpPr txBox="1"/>
            <p:nvPr/>
          </p:nvSpPr>
          <p:spPr>
            <a:xfrm>
              <a:off x="0" y="-9525"/>
              <a:ext cx="937413" cy="92819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7"/>
          <p:cNvGrpSpPr/>
          <p:nvPr/>
        </p:nvGrpSpPr>
        <p:grpSpPr>
          <a:xfrm>
            <a:off x="10371068" y="805205"/>
            <a:ext cx="6563529" cy="7592207"/>
            <a:chOff x="0" y="-9525"/>
            <a:chExt cx="802428" cy="928190"/>
          </a:xfrm>
        </p:grpSpPr>
        <p:sp>
          <p:nvSpPr>
            <p:cNvPr id="79" name="Google Shape;79;p7"/>
            <p:cNvSpPr/>
            <p:nvPr/>
          </p:nvSpPr>
          <p:spPr>
            <a:xfrm>
              <a:off x="0" y="0"/>
              <a:ext cx="802428" cy="918665"/>
            </a:xfrm>
            <a:custGeom>
              <a:rect b="b" l="l" r="r" t="t"/>
              <a:pathLst>
                <a:path extrusionOk="0" h="918665" w="802428">
                  <a:moveTo>
                    <a:pt x="0" y="0"/>
                  </a:moveTo>
                  <a:lnTo>
                    <a:pt x="802428" y="0"/>
                  </a:lnTo>
                  <a:lnTo>
                    <a:pt x="802428" y="918665"/>
                  </a:lnTo>
                  <a:lnTo>
                    <a:pt x="0" y="918665"/>
                  </a:lnTo>
                  <a:close/>
                </a:path>
              </a:pathLst>
            </a:custGeom>
            <a:solidFill>
              <a:srgbClr val="FF5620"/>
            </a:solidFill>
            <a:ln>
              <a:noFill/>
            </a:ln>
          </p:spPr>
        </p:sp>
        <p:sp>
          <p:nvSpPr>
            <p:cNvPr id="80" name="Google Shape;80;p7"/>
            <p:cNvSpPr txBox="1"/>
            <p:nvPr/>
          </p:nvSpPr>
          <p:spPr>
            <a:xfrm>
              <a:off x="0" y="-9525"/>
              <a:ext cx="802428" cy="92819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7"/>
          <p:cNvSpPr txBox="1"/>
          <p:nvPr/>
        </p:nvSpPr>
        <p:spPr>
          <a:xfrm>
            <a:off x="9912975" y="1775892"/>
            <a:ext cx="7470300" cy="73884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i="0" lang="en-US" sz="40000" u="none" cap="none" strike="noStrike">
                <a:solidFill>
                  <a:srgbClr val="C7D92D"/>
                </a:solidFill>
                <a:latin typeface="Inter ExtraBold"/>
                <a:ea typeface="Inter ExtraBold"/>
                <a:cs typeface="Inter ExtraBold"/>
                <a:sym typeface="Inter ExtraBold"/>
              </a:rPr>
              <a:t>2024</a:t>
            </a:r>
            <a:endParaRPr sz="40000">
              <a:latin typeface="Inter ExtraBold"/>
              <a:ea typeface="Inter ExtraBold"/>
              <a:cs typeface="Inter ExtraBold"/>
              <a:sym typeface="Inter ExtraBold"/>
            </a:endParaRPr>
          </a:p>
        </p:txBody>
      </p:sp>
      <p:grpSp>
        <p:nvGrpSpPr>
          <p:cNvPr id="82" name="Google Shape;82;p7"/>
          <p:cNvGrpSpPr/>
          <p:nvPr/>
        </p:nvGrpSpPr>
        <p:grpSpPr>
          <a:xfrm>
            <a:off x="5862235" y="836367"/>
            <a:ext cx="4508832" cy="4555581"/>
            <a:chOff x="0" y="-9525"/>
            <a:chExt cx="918665" cy="928190"/>
          </a:xfrm>
        </p:grpSpPr>
        <p:sp>
          <p:nvSpPr>
            <p:cNvPr id="83" name="Google Shape;83;p7"/>
            <p:cNvSpPr/>
            <p:nvPr/>
          </p:nvSpPr>
          <p:spPr>
            <a:xfrm>
              <a:off x="0" y="0"/>
              <a:ext cx="918665" cy="918665"/>
            </a:xfrm>
            <a:custGeom>
              <a:rect b="b" l="l" r="r" t="t"/>
              <a:pathLst>
                <a:path extrusionOk="0" h="918665" w="918665">
                  <a:moveTo>
                    <a:pt x="0" y="0"/>
                  </a:moveTo>
                  <a:lnTo>
                    <a:pt x="918665" y="0"/>
                  </a:lnTo>
                  <a:lnTo>
                    <a:pt x="918665" y="918665"/>
                  </a:lnTo>
                  <a:lnTo>
                    <a:pt x="0" y="918665"/>
                  </a:lnTo>
                  <a:close/>
                </a:path>
              </a:pathLst>
            </a:custGeom>
            <a:solidFill>
              <a:srgbClr val="C7D92D"/>
            </a:solidFill>
            <a:ln>
              <a:noFill/>
            </a:ln>
          </p:spPr>
        </p:sp>
        <p:sp>
          <p:nvSpPr>
            <p:cNvPr id="84" name="Google Shape;84;p7"/>
            <p:cNvSpPr txBox="1"/>
            <p:nvPr/>
          </p:nvSpPr>
          <p:spPr>
            <a:xfrm>
              <a:off x="0" y="-9525"/>
              <a:ext cx="918665" cy="92819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7"/>
          <p:cNvGrpSpPr/>
          <p:nvPr/>
        </p:nvGrpSpPr>
        <p:grpSpPr>
          <a:xfrm>
            <a:off x="1261386" y="5345199"/>
            <a:ext cx="4099301" cy="3052212"/>
            <a:chOff x="0" y="-9525"/>
            <a:chExt cx="835224" cy="621882"/>
          </a:xfrm>
        </p:grpSpPr>
        <p:sp>
          <p:nvSpPr>
            <p:cNvPr id="86" name="Google Shape;86;p7"/>
            <p:cNvSpPr/>
            <p:nvPr/>
          </p:nvSpPr>
          <p:spPr>
            <a:xfrm>
              <a:off x="0" y="0"/>
              <a:ext cx="835224" cy="612357"/>
            </a:xfrm>
            <a:custGeom>
              <a:rect b="b" l="l" r="r" t="t"/>
              <a:pathLst>
                <a:path extrusionOk="0" h="612357" w="835224">
                  <a:moveTo>
                    <a:pt x="0" y="0"/>
                  </a:moveTo>
                  <a:lnTo>
                    <a:pt x="835224" y="0"/>
                  </a:lnTo>
                  <a:lnTo>
                    <a:pt x="835224" y="612357"/>
                  </a:lnTo>
                  <a:lnTo>
                    <a:pt x="0" y="612357"/>
                  </a:lnTo>
                  <a:close/>
                </a:path>
              </a:pathLst>
            </a:custGeom>
            <a:solidFill>
              <a:srgbClr val="FF5620"/>
            </a:solidFill>
            <a:ln>
              <a:noFill/>
            </a:ln>
          </p:spPr>
        </p:sp>
        <p:sp>
          <p:nvSpPr>
            <p:cNvPr id="87" name="Google Shape;87;p7"/>
            <p:cNvSpPr txBox="1"/>
            <p:nvPr/>
          </p:nvSpPr>
          <p:spPr>
            <a:xfrm>
              <a:off x="0" y="-9525"/>
              <a:ext cx="835224" cy="62188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7"/>
          <p:cNvGrpSpPr/>
          <p:nvPr/>
        </p:nvGrpSpPr>
        <p:grpSpPr>
          <a:xfrm>
            <a:off x="5360687" y="5345199"/>
            <a:ext cx="2500819" cy="3052212"/>
            <a:chOff x="0" y="-9525"/>
            <a:chExt cx="509536" cy="621882"/>
          </a:xfrm>
        </p:grpSpPr>
        <p:sp>
          <p:nvSpPr>
            <p:cNvPr id="89" name="Google Shape;89;p7"/>
            <p:cNvSpPr/>
            <p:nvPr/>
          </p:nvSpPr>
          <p:spPr>
            <a:xfrm>
              <a:off x="0" y="0"/>
              <a:ext cx="509536" cy="612357"/>
            </a:xfrm>
            <a:custGeom>
              <a:rect b="b" l="l" r="r" t="t"/>
              <a:pathLst>
                <a:path extrusionOk="0" h="612357" w="509536">
                  <a:moveTo>
                    <a:pt x="0" y="0"/>
                  </a:moveTo>
                  <a:lnTo>
                    <a:pt x="509536" y="0"/>
                  </a:lnTo>
                  <a:lnTo>
                    <a:pt x="509536" y="612357"/>
                  </a:lnTo>
                  <a:lnTo>
                    <a:pt x="0" y="612357"/>
                  </a:lnTo>
                  <a:close/>
                </a:path>
              </a:pathLst>
            </a:custGeom>
            <a:solidFill>
              <a:srgbClr val="02602A"/>
            </a:solidFill>
            <a:ln>
              <a:noFill/>
            </a:ln>
          </p:spPr>
        </p:sp>
        <p:sp>
          <p:nvSpPr>
            <p:cNvPr id="90" name="Google Shape;90;p7"/>
            <p:cNvSpPr txBox="1"/>
            <p:nvPr/>
          </p:nvSpPr>
          <p:spPr>
            <a:xfrm>
              <a:off x="0" y="-9525"/>
              <a:ext cx="509536" cy="62188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7"/>
          <p:cNvGrpSpPr/>
          <p:nvPr/>
        </p:nvGrpSpPr>
        <p:grpSpPr>
          <a:xfrm>
            <a:off x="7861506" y="5345199"/>
            <a:ext cx="2509562" cy="3052212"/>
            <a:chOff x="0" y="-9525"/>
            <a:chExt cx="511318" cy="621882"/>
          </a:xfrm>
        </p:grpSpPr>
        <p:sp>
          <p:nvSpPr>
            <p:cNvPr id="92" name="Google Shape;92;p7"/>
            <p:cNvSpPr/>
            <p:nvPr/>
          </p:nvSpPr>
          <p:spPr>
            <a:xfrm>
              <a:off x="0" y="0"/>
              <a:ext cx="511318" cy="612357"/>
            </a:xfrm>
            <a:custGeom>
              <a:rect b="b" l="l" r="r" t="t"/>
              <a:pathLst>
                <a:path extrusionOk="0" h="612357" w="511318">
                  <a:moveTo>
                    <a:pt x="0" y="0"/>
                  </a:moveTo>
                  <a:lnTo>
                    <a:pt x="511318" y="0"/>
                  </a:lnTo>
                  <a:lnTo>
                    <a:pt x="511318" y="612357"/>
                  </a:lnTo>
                  <a:lnTo>
                    <a:pt x="0" y="612357"/>
                  </a:lnTo>
                  <a:close/>
                </a:path>
              </a:pathLst>
            </a:custGeom>
            <a:solidFill>
              <a:srgbClr val="F06E94"/>
            </a:solidFill>
            <a:ln>
              <a:noFill/>
            </a:ln>
          </p:spPr>
        </p:sp>
        <p:sp>
          <p:nvSpPr>
            <p:cNvPr id="93" name="Google Shape;93;p7"/>
            <p:cNvSpPr txBox="1"/>
            <p:nvPr/>
          </p:nvSpPr>
          <p:spPr>
            <a:xfrm>
              <a:off x="0" y="-9525"/>
              <a:ext cx="511318" cy="62188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 name="Google Shape;94;p7"/>
          <p:cNvSpPr txBox="1"/>
          <p:nvPr/>
        </p:nvSpPr>
        <p:spPr>
          <a:xfrm>
            <a:off x="1261386" y="8483136"/>
            <a:ext cx="15673211"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313C3B"/>
                </a:solidFill>
                <a:latin typeface="Inter"/>
                <a:ea typeface="Inter"/>
                <a:cs typeface="Inter"/>
                <a:sym typeface="Inter"/>
              </a:rPr>
              <a:t>BUSINESS ANNUAL REPORT</a:t>
            </a:r>
            <a:endParaRPr/>
          </a:p>
        </p:txBody>
      </p:sp>
      <p:sp>
        <p:nvSpPr>
          <p:cNvPr id="95" name="Google Shape;95;p7"/>
          <p:cNvSpPr txBox="1"/>
          <p:nvPr/>
        </p:nvSpPr>
        <p:spPr>
          <a:xfrm>
            <a:off x="1261386" y="9464211"/>
            <a:ext cx="15673211"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313C3B"/>
                </a:solidFill>
                <a:latin typeface="Inter"/>
                <a:ea typeface="Inter"/>
                <a:cs typeface="Inter"/>
                <a:sym typeface="Inter"/>
              </a:rPr>
              <a:t>A Presentation by SlidesCarnival</a:t>
            </a:r>
            <a:endParaRPr/>
          </a:p>
        </p:txBody>
      </p:sp>
      <p:pic>
        <p:nvPicPr>
          <p:cNvPr id="96" name="Google Shape;96;p7"/>
          <p:cNvPicPr preferRelativeResize="0"/>
          <p:nvPr/>
        </p:nvPicPr>
        <p:blipFill>
          <a:blip r:embed="rId3">
            <a:alphaModFix/>
          </a:blip>
          <a:stretch>
            <a:fillRect/>
          </a:stretch>
        </p:blipFill>
        <p:spPr>
          <a:xfrm>
            <a:off x="1261375" y="835519"/>
            <a:ext cx="4600824" cy="4600851"/>
          </a:xfrm>
          <a:prstGeom prst="rect">
            <a:avLst/>
          </a:prstGeom>
          <a:noFill/>
          <a:ln>
            <a:noFill/>
          </a:ln>
        </p:spPr>
      </p:pic>
      <p:pic>
        <p:nvPicPr>
          <p:cNvPr id="97" name="Google Shape;97;p7"/>
          <p:cNvPicPr preferRelativeResize="0"/>
          <p:nvPr/>
        </p:nvPicPr>
        <p:blipFill>
          <a:blip r:embed="rId4">
            <a:alphaModFix/>
          </a:blip>
          <a:stretch>
            <a:fillRect/>
          </a:stretch>
        </p:blipFill>
        <p:spPr>
          <a:xfrm>
            <a:off x="5862225" y="881532"/>
            <a:ext cx="4508825" cy="4508825"/>
          </a:xfrm>
          <a:prstGeom prst="rect">
            <a:avLst/>
          </a:prstGeom>
          <a:noFill/>
          <a:ln>
            <a:noFill/>
          </a:ln>
        </p:spPr>
      </p:pic>
      <p:pic>
        <p:nvPicPr>
          <p:cNvPr id="98" name="Google Shape;98;p7"/>
          <p:cNvPicPr preferRelativeResize="0"/>
          <p:nvPr/>
        </p:nvPicPr>
        <p:blipFill>
          <a:blip r:embed="rId5">
            <a:alphaModFix/>
          </a:blip>
          <a:stretch>
            <a:fillRect/>
          </a:stretch>
        </p:blipFill>
        <p:spPr>
          <a:xfrm>
            <a:off x="1261375" y="4821650"/>
            <a:ext cx="4099299" cy="4099299"/>
          </a:xfrm>
          <a:prstGeom prst="rect">
            <a:avLst/>
          </a:prstGeom>
          <a:noFill/>
          <a:ln>
            <a:noFill/>
          </a:ln>
        </p:spPr>
      </p:pic>
      <p:pic>
        <p:nvPicPr>
          <p:cNvPr id="99" name="Google Shape;99;p7"/>
          <p:cNvPicPr preferRelativeResize="0"/>
          <p:nvPr/>
        </p:nvPicPr>
        <p:blipFill>
          <a:blip r:embed="rId6">
            <a:alphaModFix/>
          </a:blip>
          <a:stretch>
            <a:fillRect/>
          </a:stretch>
        </p:blipFill>
        <p:spPr>
          <a:xfrm>
            <a:off x="5085000" y="5391925"/>
            <a:ext cx="3016275" cy="3016300"/>
          </a:xfrm>
          <a:prstGeom prst="rect">
            <a:avLst/>
          </a:prstGeom>
          <a:noFill/>
          <a:ln>
            <a:noFill/>
          </a:ln>
        </p:spPr>
      </p:pic>
      <p:pic>
        <p:nvPicPr>
          <p:cNvPr id="100" name="Google Shape;100;p7"/>
          <p:cNvPicPr preferRelativeResize="0"/>
          <p:nvPr/>
        </p:nvPicPr>
        <p:blipFill>
          <a:blip r:embed="rId7">
            <a:alphaModFix/>
          </a:blip>
          <a:stretch>
            <a:fillRect/>
          </a:stretch>
        </p:blipFill>
        <p:spPr>
          <a:xfrm>
            <a:off x="7637935" y="5444899"/>
            <a:ext cx="2965988" cy="29659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602A"/>
        </a:solidFill>
      </p:bgPr>
    </p:bg>
    <p:spTree>
      <p:nvGrpSpPr>
        <p:cNvPr id="237" name="Shape 237"/>
        <p:cNvGrpSpPr/>
        <p:nvPr/>
      </p:nvGrpSpPr>
      <p:grpSpPr>
        <a:xfrm>
          <a:off x="0" y="0"/>
          <a:ext cx="0" cy="0"/>
          <a:chOff x="0" y="0"/>
          <a:chExt cx="0" cy="0"/>
        </a:xfrm>
      </p:grpSpPr>
      <p:pic>
        <p:nvPicPr>
          <p:cNvPr id="238" name="Google Shape;238;p16"/>
          <p:cNvPicPr preferRelativeResize="0"/>
          <p:nvPr/>
        </p:nvPicPr>
        <p:blipFill>
          <a:blip r:embed="rId3">
            <a:alphaModFix/>
          </a:blip>
          <a:stretch>
            <a:fillRect/>
          </a:stretch>
        </p:blipFill>
        <p:spPr>
          <a:xfrm>
            <a:off x="350700" y="356500"/>
            <a:ext cx="5664201" cy="8363253"/>
          </a:xfrm>
          <a:prstGeom prst="rect">
            <a:avLst/>
          </a:prstGeom>
          <a:noFill/>
          <a:ln>
            <a:noFill/>
          </a:ln>
        </p:spPr>
      </p:pic>
      <p:pic>
        <p:nvPicPr>
          <p:cNvPr id="239" name="Google Shape;239;p16"/>
          <p:cNvPicPr preferRelativeResize="0"/>
          <p:nvPr/>
        </p:nvPicPr>
        <p:blipFill>
          <a:blip r:embed="rId4">
            <a:alphaModFix/>
          </a:blip>
          <a:stretch>
            <a:fillRect/>
          </a:stretch>
        </p:blipFill>
        <p:spPr>
          <a:xfrm>
            <a:off x="6344850" y="356500"/>
            <a:ext cx="6265249" cy="3880903"/>
          </a:xfrm>
          <a:prstGeom prst="rect">
            <a:avLst/>
          </a:prstGeom>
          <a:noFill/>
          <a:ln>
            <a:noFill/>
          </a:ln>
        </p:spPr>
      </p:pic>
      <p:pic>
        <p:nvPicPr>
          <p:cNvPr id="240" name="Google Shape;240;p16"/>
          <p:cNvPicPr preferRelativeResize="0"/>
          <p:nvPr/>
        </p:nvPicPr>
        <p:blipFill>
          <a:blip r:embed="rId5">
            <a:alphaModFix/>
          </a:blip>
          <a:stretch>
            <a:fillRect/>
          </a:stretch>
        </p:blipFill>
        <p:spPr>
          <a:xfrm>
            <a:off x="12943475" y="356500"/>
            <a:ext cx="4993826" cy="3878454"/>
          </a:xfrm>
          <a:prstGeom prst="rect">
            <a:avLst/>
          </a:prstGeom>
          <a:noFill/>
          <a:ln>
            <a:noFill/>
          </a:ln>
        </p:spPr>
      </p:pic>
      <p:pic>
        <p:nvPicPr>
          <p:cNvPr id="241" name="Google Shape;241;p16"/>
          <p:cNvPicPr preferRelativeResize="0"/>
          <p:nvPr/>
        </p:nvPicPr>
        <p:blipFill>
          <a:blip r:embed="rId6">
            <a:alphaModFix/>
          </a:blip>
          <a:stretch>
            <a:fillRect/>
          </a:stretch>
        </p:blipFill>
        <p:spPr>
          <a:xfrm>
            <a:off x="6344850" y="4537105"/>
            <a:ext cx="4993826" cy="4182646"/>
          </a:xfrm>
          <a:prstGeom prst="rect">
            <a:avLst/>
          </a:prstGeom>
          <a:noFill/>
          <a:ln>
            <a:noFill/>
          </a:ln>
        </p:spPr>
      </p:pic>
      <p:pic>
        <p:nvPicPr>
          <p:cNvPr id="242" name="Google Shape;242;p16"/>
          <p:cNvPicPr preferRelativeResize="0"/>
          <p:nvPr/>
        </p:nvPicPr>
        <p:blipFill>
          <a:blip r:embed="rId7">
            <a:alphaModFix/>
          </a:blip>
          <a:stretch>
            <a:fillRect/>
          </a:stretch>
        </p:blipFill>
        <p:spPr>
          <a:xfrm>
            <a:off x="11676000" y="4553375"/>
            <a:ext cx="6261299" cy="4182649"/>
          </a:xfrm>
          <a:prstGeom prst="rect">
            <a:avLst/>
          </a:prstGeom>
          <a:noFill/>
          <a:ln>
            <a:noFill/>
          </a:ln>
        </p:spPr>
      </p:pic>
      <p:sp>
        <p:nvSpPr>
          <p:cNvPr id="243" name="Google Shape;243;p16"/>
          <p:cNvSpPr txBox="1"/>
          <p:nvPr/>
        </p:nvSpPr>
        <p:spPr>
          <a:xfrm>
            <a:off x="-242238" y="8125124"/>
            <a:ext cx="18772500" cy="273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7783" u="none" cap="none" strike="noStrike">
                <a:solidFill>
                  <a:srgbClr val="C7D92D"/>
                </a:solidFill>
                <a:latin typeface="Inter ExtraBold"/>
                <a:ea typeface="Inter ExtraBold"/>
                <a:cs typeface="Inter ExtraBold"/>
                <a:sym typeface="Inter ExtraBold"/>
              </a:rPr>
              <a:t>GALLERY IMAGE</a:t>
            </a:r>
            <a:endParaRPr>
              <a:latin typeface="Inter ExtraBold"/>
              <a:ea typeface="Inter ExtraBold"/>
              <a:cs typeface="Inter ExtraBold"/>
              <a:sym typeface="Inter ExtraBold"/>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602A"/>
        </a:solidFill>
      </p:bgPr>
    </p:bg>
    <p:spTree>
      <p:nvGrpSpPr>
        <p:cNvPr id="247" name="Shape 247"/>
        <p:cNvGrpSpPr/>
        <p:nvPr/>
      </p:nvGrpSpPr>
      <p:grpSpPr>
        <a:xfrm>
          <a:off x="0" y="0"/>
          <a:ext cx="0" cy="0"/>
          <a:chOff x="0" y="0"/>
          <a:chExt cx="0" cy="0"/>
        </a:xfrm>
      </p:grpSpPr>
      <p:sp>
        <p:nvSpPr>
          <p:cNvPr id="248" name="Google Shape;248;p17"/>
          <p:cNvSpPr txBox="1"/>
          <p:nvPr/>
        </p:nvSpPr>
        <p:spPr>
          <a:xfrm>
            <a:off x="-485121" y="3187943"/>
            <a:ext cx="19258200" cy="391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409" u="none" cap="none" strike="noStrike">
                <a:solidFill>
                  <a:srgbClr val="C7D92D"/>
                </a:solidFill>
                <a:latin typeface="Inter ExtraBold"/>
                <a:ea typeface="Inter ExtraBold"/>
                <a:cs typeface="Inter ExtraBold"/>
                <a:sym typeface="Inter ExtraBold"/>
              </a:rPr>
              <a:t>$8,962,478</a:t>
            </a:r>
            <a:endParaRPr>
              <a:latin typeface="Inter ExtraBold"/>
              <a:ea typeface="Inter ExtraBold"/>
              <a:cs typeface="Inter ExtraBold"/>
              <a:sym typeface="Inter ExtraBold"/>
            </a:endParaRPr>
          </a:p>
        </p:txBody>
      </p:sp>
      <p:grpSp>
        <p:nvGrpSpPr>
          <p:cNvPr id="249" name="Google Shape;249;p17"/>
          <p:cNvGrpSpPr/>
          <p:nvPr/>
        </p:nvGrpSpPr>
        <p:grpSpPr>
          <a:xfrm>
            <a:off x="1028700" y="8438198"/>
            <a:ext cx="16230600" cy="820102"/>
            <a:chOff x="0" y="57150"/>
            <a:chExt cx="21640800" cy="1093470"/>
          </a:xfrm>
        </p:grpSpPr>
        <p:sp>
          <p:nvSpPr>
            <p:cNvPr id="250" name="Google Shape;250;p17"/>
            <p:cNvSpPr txBox="1"/>
            <p:nvPr/>
          </p:nvSpPr>
          <p:spPr>
            <a:xfrm>
              <a:off x="0" y="57150"/>
              <a:ext cx="21640800"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EEF0F2"/>
                  </a:solidFill>
                  <a:latin typeface="Inter"/>
                  <a:ea typeface="Inter"/>
                  <a:cs typeface="Inter"/>
                  <a:sym typeface="Inter"/>
                </a:rPr>
                <a:t>IMPORTANT STATISTIC</a:t>
              </a:r>
              <a:endParaRPr/>
            </a:p>
          </p:txBody>
        </p:sp>
        <p:sp>
          <p:nvSpPr>
            <p:cNvPr id="251" name="Google Shape;251;p17"/>
            <p:cNvSpPr txBox="1"/>
            <p:nvPr/>
          </p:nvSpPr>
          <p:spPr>
            <a:xfrm>
              <a:off x="0" y="721995"/>
              <a:ext cx="2164080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statistic here.</a:t>
              </a:r>
              <a:endParaRPr/>
            </a:p>
          </p:txBody>
        </p:sp>
      </p:gr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2"/>
        </a:solidFill>
      </p:bgPr>
    </p:bg>
    <p:spTree>
      <p:nvGrpSpPr>
        <p:cNvPr id="255" name="Shape 255"/>
        <p:cNvGrpSpPr/>
        <p:nvPr/>
      </p:nvGrpSpPr>
      <p:grpSpPr>
        <a:xfrm>
          <a:off x="0" y="0"/>
          <a:ext cx="0" cy="0"/>
          <a:chOff x="0" y="0"/>
          <a:chExt cx="0" cy="0"/>
        </a:xfrm>
      </p:grpSpPr>
      <p:pic>
        <p:nvPicPr>
          <p:cNvPr id="256" name="Google Shape;256;p18"/>
          <p:cNvPicPr preferRelativeResize="0"/>
          <p:nvPr/>
        </p:nvPicPr>
        <p:blipFill>
          <a:blip r:embed="rId3">
            <a:alphaModFix/>
          </a:blip>
          <a:stretch>
            <a:fillRect/>
          </a:stretch>
        </p:blipFill>
        <p:spPr>
          <a:xfrm>
            <a:off x="0" y="0"/>
            <a:ext cx="18288020" cy="10287000"/>
          </a:xfrm>
          <a:prstGeom prst="rect">
            <a:avLst/>
          </a:prstGeom>
          <a:noFill/>
          <a:ln>
            <a:noFill/>
          </a:ln>
        </p:spPr>
      </p:pic>
      <p:sp>
        <p:nvSpPr>
          <p:cNvPr id="257" name="Google Shape;257;p18"/>
          <p:cNvSpPr txBox="1"/>
          <p:nvPr/>
        </p:nvSpPr>
        <p:spPr>
          <a:xfrm>
            <a:off x="-683102" y="-222534"/>
            <a:ext cx="19654200" cy="101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6624" u="none" cap="none" strike="noStrike">
                <a:solidFill>
                  <a:srgbClr val="535C8B"/>
                </a:solidFill>
                <a:latin typeface="Inter ExtraBold"/>
                <a:ea typeface="Inter ExtraBold"/>
                <a:cs typeface="Inter ExtraBold"/>
                <a:sym typeface="Inter ExtraBold"/>
              </a:rPr>
              <a:t>A PICTURE IS WORTH A THOUSAND WORDS</a:t>
            </a:r>
            <a:endParaRPr>
              <a:latin typeface="Inter ExtraBold"/>
              <a:ea typeface="Inter ExtraBold"/>
              <a:cs typeface="Inter ExtraBold"/>
              <a:sym typeface="Inter ExtraBold"/>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602A"/>
        </a:solidFill>
      </p:bgPr>
    </p:bg>
    <p:spTree>
      <p:nvGrpSpPr>
        <p:cNvPr id="261" name="Shape 261"/>
        <p:cNvGrpSpPr/>
        <p:nvPr/>
      </p:nvGrpSpPr>
      <p:grpSpPr>
        <a:xfrm>
          <a:off x="0" y="0"/>
          <a:ext cx="0" cy="0"/>
          <a:chOff x="0" y="0"/>
          <a:chExt cx="0" cy="0"/>
        </a:xfrm>
      </p:grpSpPr>
      <p:sp>
        <p:nvSpPr>
          <p:cNvPr id="262" name="Google Shape;262;p19"/>
          <p:cNvSpPr txBox="1"/>
          <p:nvPr/>
        </p:nvSpPr>
        <p:spPr>
          <a:xfrm>
            <a:off x="-427027" y="-692356"/>
            <a:ext cx="19142100" cy="342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2247" u="none" cap="none" strike="noStrike">
                <a:solidFill>
                  <a:srgbClr val="C7D92D"/>
                </a:solidFill>
                <a:latin typeface="Inter ExtraBold"/>
                <a:ea typeface="Inter ExtraBold"/>
                <a:cs typeface="Inter ExtraBold"/>
                <a:sym typeface="Inter ExtraBold"/>
              </a:rPr>
              <a:t>CONTACT US</a:t>
            </a:r>
            <a:endParaRPr>
              <a:latin typeface="Inter ExtraBold"/>
              <a:ea typeface="Inter ExtraBold"/>
              <a:cs typeface="Inter ExtraBold"/>
              <a:sym typeface="Inter ExtraBold"/>
            </a:endParaRPr>
          </a:p>
        </p:txBody>
      </p:sp>
      <p:sp>
        <p:nvSpPr>
          <p:cNvPr id="263" name="Google Shape;263;p19"/>
          <p:cNvSpPr txBox="1"/>
          <p:nvPr/>
        </p:nvSpPr>
        <p:spPr>
          <a:xfrm>
            <a:off x="1828277" y="4027160"/>
            <a:ext cx="14631447"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EEF0F2"/>
                </a:solidFill>
                <a:latin typeface="Inter"/>
                <a:ea typeface="Inter"/>
                <a:cs typeface="Inter"/>
                <a:sym typeface="Inter"/>
              </a:rPr>
              <a:t>123 Anywhere St., Any City,ST 12345</a:t>
            </a:r>
            <a:endParaRPr/>
          </a:p>
        </p:txBody>
      </p:sp>
      <p:sp>
        <p:nvSpPr>
          <p:cNvPr id="264" name="Google Shape;264;p19"/>
          <p:cNvSpPr txBox="1"/>
          <p:nvPr/>
        </p:nvSpPr>
        <p:spPr>
          <a:xfrm>
            <a:off x="4534602" y="4821498"/>
            <a:ext cx="9218796"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EEF0F2"/>
                </a:solidFill>
                <a:latin typeface="Inter"/>
                <a:ea typeface="Inter"/>
                <a:cs typeface="Inter"/>
                <a:sym typeface="Inter"/>
              </a:rPr>
              <a:t>123-456-7890</a:t>
            </a:r>
            <a:endParaRPr/>
          </a:p>
        </p:txBody>
      </p:sp>
      <p:sp>
        <p:nvSpPr>
          <p:cNvPr id="265" name="Google Shape;265;p19"/>
          <p:cNvSpPr txBox="1"/>
          <p:nvPr/>
        </p:nvSpPr>
        <p:spPr>
          <a:xfrm>
            <a:off x="2920653" y="5615835"/>
            <a:ext cx="12446693"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EEF0F2"/>
                </a:solidFill>
                <a:latin typeface="Inter"/>
                <a:ea typeface="Inter"/>
                <a:cs typeface="Inter"/>
                <a:sym typeface="Inter"/>
              </a:rPr>
              <a:t>hello@reallygreatsite.com</a:t>
            </a:r>
            <a:endParaRPr/>
          </a:p>
        </p:txBody>
      </p:sp>
      <p:sp>
        <p:nvSpPr>
          <p:cNvPr id="266" name="Google Shape;266;p19"/>
          <p:cNvSpPr txBox="1"/>
          <p:nvPr/>
        </p:nvSpPr>
        <p:spPr>
          <a:xfrm>
            <a:off x="4534602" y="7204511"/>
            <a:ext cx="9218796"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EEF0F2"/>
                </a:solidFill>
                <a:latin typeface="Inter"/>
                <a:ea typeface="Inter"/>
                <a:cs typeface="Inter"/>
                <a:sym typeface="Inter"/>
              </a:rPr>
              <a:t>reallygreatsite.com</a:t>
            </a:r>
            <a:endParaRPr/>
          </a:p>
        </p:txBody>
      </p:sp>
      <p:sp>
        <p:nvSpPr>
          <p:cNvPr id="267" name="Google Shape;267;p19"/>
          <p:cNvSpPr txBox="1"/>
          <p:nvPr/>
        </p:nvSpPr>
        <p:spPr>
          <a:xfrm>
            <a:off x="4534602" y="6410173"/>
            <a:ext cx="9218796"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EEF0F2"/>
                </a:solidFill>
                <a:latin typeface="Inter"/>
                <a:ea typeface="Inter"/>
                <a:cs typeface="Inter"/>
                <a:sym typeface="Inter"/>
              </a:rPr>
              <a:t>@reallygreatsite</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602A"/>
        </a:solidFill>
      </p:bgPr>
    </p:bg>
    <p:spTree>
      <p:nvGrpSpPr>
        <p:cNvPr id="271" name="Shape 271"/>
        <p:cNvGrpSpPr/>
        <p:nvPr/>
      </p:nvGrpSpPr>
      <p:grpSpPr>
        <a:xfrm>
          <a:off x="0" y="0"/>
          <a:ext cx="0" cy="0"/>
          <a:chOff x="0" y="0"/>
          <a:chExt cx="0" cy="0"/>
        </a:xfrm>
      </p:grpSpPr>
      <p:grpSp>
        <p:nvGrpSpPr>
          <p:cNvPr id="272" name="Google Shape;272;p20"/>
          <p:cNvGrpSpPr/>
          <p:nvPr/>
        </p:nvGrpSpPr>
        <p:grpSpPr>
          <a:xfrm>
            <a:off x="774218" y="2177400"/>
            <a:ext cx="5097641" cy="7508818"/>
            <a:chOff x="0" y="-28575"/>
            <a:chExt cx="1342589" cy="1977631"/>
          </a:xfrm>
        </p:grpSpPr>
        <p:sp>
          <p:nvSpPr>
            <p:cNvPr id="273" name="Google Shape;273;p2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EEF0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0"/>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0"/>
          <p:cNvGrpSpPr/>
          <p:nvPr/>
        </p:nvGrpSpPr>
        <p:grpSpPr>
          <a:xfrm>
            <a:off x="6109984" y="2177400"/>
            <a:ext cx="11512980" cy="7508818"/>
            <a:chOff x="0" y="-28575"/>
            <a:chExt cx="3032225" cy="1977631"/>
          </a:xfrm>
        </p:grpSpPr>
        <p:sp>
          <p:nvSpPr>
            <p:cNvPr id="276" name="Google Shape;276;p2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EEF0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0"/>
          <p:cNvGrpSpPr/>
          <p:nvPr/>
        </p:nvGrpSpPr>
        <p:grpSpPr>
          <a:xfrm>
            <a:off x="1139005" y="2458118"/>
            <a:ext cx="4368067" cy="755733"/>
            <a:chOff x="0" y="-28575"/>
            <a:chExt cx="1150437" cy="199041"/>
          </a:xfrm>
        </p:grpSpPr>
        <p:sp>
          <p:nvSpPr>
            <p:cNvPr id="279" name="Google Shape;279;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EEF0F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0"/>
          <p:cNvGrpSpPr/>
          <p:nvPr/>
        </p:nvGrpSpPr>
        <p:grpSpPr>
          <a:xfrm>
            <a:off x="9682440" y="2458118"/>
            <a:ext cx="4368067" cy="755733"/>
            <a:chOff x="0" y="-28575"/>
            <a:chExt cx="1150437" cy="199041"/>
          </a:xfrm>
        </p:grpSpPr>
        <p:sp>
          <p:nvSpPr>
            <p:cNvPr id="282" name="Google Shape;282;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EEF0F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20"/>
          <p:cNvGrpSpPr/>
          <p:nvPr/>
        </p:nvGrpSpPr>
        <p:grpSpPr>
          <a:xfrm>
            <a:off x="1139005" y="7092517"/>
            <a:ext cx="4368067" cy="755733"/>
            <a:chOff x="0" y="-28575"/>
            <a:chExt cx="1150437" cy="199041"/>
          </a:xfrm>
        </p:grpSpPr>
        <p:sp>
          <p:nvSpPr>
            <p:cNvPr id="285" name="Google Shape;285;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EEF0F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20"/>
          <p:cNvGrpSpPr/>
          <p:nvPr/>
        </p:nvGrpSpPr>
        <p:grpSpPr>
          <a:xfrm>
            <a:off x="2483839" y="8173666"/>
            <a:ext cx="754204" cy="780719"/>
            <a:chOff x="0" y="-28575"/>
            <a:chExt cx="812800" cy="841375"/>
          </a:xfrm>
        </p:grpSpPr>
        <p:sp>
          <p:nvSpPr>
            <p:cNvPr id="288" name="Google Shape;288;p2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EF0F2"/>
            </a:solidFill>
            <a:ln cap="rnd" cmpd="sng" w="38100">
              <a:solidFill>
                <a:srgbClr val="EEF0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20"/>
          <p:cNvGrpSpPr/>
          <p:nvPr/>
        </p:nvGrpSpPr>
        <p:grpSpPr>
          <a:xfrm>
            <a:off x="1482808" y="8173666"/>
            <a:ext cx="754204" cy="780719"/>
            <a:chOff x="0" y="-28575"/>
            <a:chExt cx="812800" cy="841375"/>
          </a:xfrm>
        </p:grpSpPr>
        <p:sp>
          <p:nvSpPr>
            <p:cNvPr id="291" name="Google Shape;291;p2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7D9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20"/>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EEF0F2"/>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EEF0F2"/>
                </a:solidFill>
                <a:latin typeface="Inter"/>
                <a:ea typeface="Inter"/>
                <a:cs typeface="Inter"/>
                <a:sym typeface="Inter"/>
              </a:rPr>
              <a:t>uses the following free fonts:</a:t>
            </a:r>
            <a:endParaRPr/>
          </a:p>
        </p:txBody>
      </p:sp>
      <p:sp>
        <p:nvSpPr>
          <p:cNvPr id="294" name="Google Shape;294;p20"/>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EEF0F2"/>
                </a:solidFill>
                <a:latin typeface="Inter"/>
                <a:ea typeface="Inter"/>
                <a:cs typeface="Inter"/>
                <a:sym typeface="Inter"/>
              </a:rPr>
              <a:t>You can find these fonts online too.</a:t>
            </a:r>
            <a:endParaRPr/>
          </a:p>
        </p:txBody>
      </p:sp>
      <p:sp>
        <p:nvSpPr>
          <p:cNvPr id="295" name="Google Shape;295;p20"/>
          <p:cNvSpPr txBox="1"/>
          <p:nvPr/>
        </p:nvSpPr>
        <p:spPr>
          <a:xfrm>
            <a:off x="1681447" y="5162036"/>
            <a:ext cx="3283183" cy="599965"/>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4406" u="none" cap="none" strike="noStrike">
                <a:solidFill>
                  <a:srgbClr val="EEF0F2"/>
                </a:solidFill>
                <a:latin typeface="Inter"/>
                <a:ea typeface="Inter"/>
                <a:cs typeface="Inter"/>
                <a:sym typeface="Inter"/>
              </a:rPr>
              <a:t>INTER</a:t>
            </a:r>
            <a:endParaRPr/>
          </a:p>
        </p:txBody>
      </p:sp>
      <p:sp>
        <p:nvSpPr>
          <p:cNvPr id="296" name="Google Shape;296;p20"/>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EEF0F2"/>
                </a:solidFill>
                <a:latin typeface="Inter"/>
                <a:ea typeface="Inter"/>
                <a:cs typeface="Inter"/>
                <a:sym typeface="Inter"/>
              </a:rPr>
              <a:t>Use these design resources in your Canva Presentation.</a:t>
            </a:r>
            <a:endParaRPr/>
          </a:p>
        </p:txBody>
      </p:sp>
      <p:sp>
        <p:nvSpPr>
          <p:cNvPr id="297" name="Google Shape;297;p20"/>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EF0F2"/>
                </a:solidFill>
                <a:latin typeface="Inter"/>
                <a:ea typeface="Inter"/>
                <a:cs typeface="Inter"/>
                <a:sym typeface="Inter"/>
              </a:rPr>
              <a:t>DON'T FORGET TO DELETE THIS PAGE BEFORE PRESENTING. </a:t>
            </a:r>
            <a:endParaRPr/>
          </a:p>
        </p:txBody>
      </p:sp>
      <p:sp>
        <p:nvSpPr>
          <p:cNvPr id="298" name="Google Shape;298;p20"/>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EEF0F2"/>
                </a:solidFill>
                <a:latin typeface="Inter"/>
                <a:ea typeface="Inter"/>
                <a:cs typeface="Inter"/>
                <a:sym typeface="Inter"/>
              </a:rPr>
              <a:t>Resource Page</a:t>
            </a:r>
            <a:endParaRPr/>
          </a:p>
        </p:txBody>
      </p:sp>
      <p:sp>
        <p:nvSpPr>
          <p:cNvPr id="299" name="Google Shape;299;p20"/>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EEF0F2"/>
                </a:solidFill>
                <a:latin typeface="Inter"/>
                <a:ea typeface="Inter"/>
                <a:cs typeface="Inter"/>
                <a:sym typeface="Inter"/>
              </a:rPr>
              <a:t>FONTS</a:t>
            </a:r>
            <a:endParaRPr/>
          </a:p>
        </p:txBody>
      </p:sp>
      <p:sp>
        <p:nvSpPr>
          <p:cNvPr id="300" name="Google Shape;300;p20"/>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EEF0F2"/>
                </a:solidFill>
                <a:latin typeface="Inter"/>
                <a:ea typeface="Inter"/>
                <a:cs typeface="Inter"/>
                <a:sym typeface="Inter"/>
              </a:rPr>
              <a:t>DESIGN ELEMENTS</a:t>
            </a:r>
            <a:endParaRPr/>
          </a:p>
        </p:txBody>
      </p:sp>
      <p:sp>
        <p:nvSpPr>
          <p:cNvPr id="301" name="Google Shape;301;p20"/>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EEF0F2"/>
                </a:solidFill>
                <a:latin typeface="Inter"/>
                <a:ea typeface="Inter"/>
                <a:cs typeface="Inter"/>
                <a:sym typeface="Inter"/>
              </a:rPr>
              <a:t>COLORS</a:t>
            </a:r>
            <a:endParaRPr/>
          </a:p>
        </p:txBody>
      </p:sp>
      <p:sp>
        <p:nvSpPr>
          <p:cNvPr id="302" name="Google Shape;302;p20"/>
          <p:cNvSpPr txBox="1"/>
          <p:nvPr/>
        </p:nvSpPr>
        <p:spPr>
          <a:xfrm>
            <a:off x="2250254"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EEF0F2"/>
                </a:solidFill>
                <a:latin typeface="Inter"/>
                <a:ea typeface="Inter"/>
                <a:cs typeface="Inter"/>
                <a:sym typeface="Inter"/>
              </a:rPr>
              <a:t>#EEF0F2</a:t>
            </a:r>
            <a:endParaRPr/>
          </a:p>
        </p:txBody>
      </p:sp>
      <p:sp>
        <p:nvSpPr>
          <p:cNvPr id="303" name="Google Shape;303;p20"/>
          <p:cNvSpPr txBox="1"/>
          <p:nvPr/>
        </p:nvSpPr>
        <p:spPr>
          <a:xfrm>
            <a:off x="1249224"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EEF0F2"/>
                </a:solidFill>
                <a:latin typeface="Inter"/>
                <a:ea typeface="Inter"/>
                <a:cs typeface="Inter"/>
                <a:sym typeface="Inter"/>
              </a:rPr>
              <a:t>#C7D92D</a:t>
            </a:r>
            <a:endParaRPr/>
          </a:p>
        </p:txBody>
      </p:sp>
      <p:grpSp>
        <p:nvGrpSpPr>
          <p:cNvPr id="304" name="Google Shape;304;p20"/>
          <p:cNvGrpSpPr/>
          <p:nvPr/>
        </p:nvGrpSpPr>
        <p:grpSpPr>
          <a:xfrm>
            <a:off x="7368445" y="3560792"/>
            <a:ext cx="8996057" cy="4119907"/>
            <a:chOff x="0" y="0"/>
            <a:chExt cx="11994743" cy="5493208"/>
          </a:xfrm>
        </p:grpSpPr>
        <p:sp>
          <p:nvSpPr>
            <p:cNvPr id="305" name="Google Shape;305;p20"/>
            <p:cNvSpPr/>
            <p:nvPr/>
          </p:nvSpPr>
          <p:spPr>
            <a:xfrm>
              <a:off x="9787163" y="1597494"/>
              <a:ext cx="843386" cy="725312"/>
            </a:xfrm>
            <a:custGeom>
              <a:rect b="b" l="l" r="r" t="t"/>
              <a:pathLst>
                <a:path extrusionOk="0" h="725312" w="843386">
                  <a:moveTo>
                    <a:pt x="0" y="0"/>
                  </a:moveTo>
                  <a:lnTo>
                    <a:pt x="843386" y="0"/>
                  </a:lnTo>
                  <a:lnTo>
                    <a:pt x="843386" y="725312"/>
                  </a:lnTo>
                  <a:lnTo>
                    <a:pt x="0" y="725312"/>
                  </a:lnTo>
                  <a:lnTo>
                    <a:pt x="0" y="0"/>
                  </a:lnTo>
                  <a:close/>
                </a:path>
              </a:pathLst>
            </a:custGeom>
            <a:blipFill rotWithShape="1">
              <a:blip r:embed="rId3">
                <a:alphaModFix/>
              </a:blip>
              <a:stretch>
                <a:fillRect b="0" l="0" r="0" t="0"/>
              </a:stretch>
            </a:blipFill>
            <a:ln>
              <a:noFill/>
            </a:ln>
          </p:spPr>
        </p:sp>
        <p:sp>
          <p:nvSpPr>
            <p:cNvPr id="306" name="Google Shape;306;p20"/>
            <p:cNvSpPr/>
            <p:nvPr/>
          </p:nvSpPr>
          <p:spPr>
            <a:xfrm>
              <a:off x="11329263" y="2999104"/>
              <a:ext cx="599429" cy="828357"/>
            </a:xfrm>
            <a:custGeom>
              <a:rect b="b" l="l" r="r" t="t"/>
              <a:pathLst>
                <a:path extrusionOk="0" h="828357" w="599429">
                  <a:moveTo>
                    <a:pt x="0" y="0"/>
                  </a:moveTo>
                  <a:lnTo>
                    <a:pt x="599429" y="0"/>
                  </a:lnTo>
                  <a:lnTo>
                    <a:pt x="599429" y="828357"/>
                  </a:lnTo>
                  <a:lnTo>
                    <a:pt x="0" y="828357"/>
                  </a:lnTo>
                  <a:lnTo>
                    <a:pt x="0" y="0"/>
                  </a:lnTo>
                  <a:close/>
                </a:path>
              </a:pathLst>
            </a:custGeom>
            <a:blipFill rotWithShape="1">
              <a:blip r:embed="rId4">
                <a:alphaModFix/>
              </a:blip>
              <a:stretch>
                <a:fillRect b="0" l="0" r="0" t="0"/>
              </a:stretch>
            </a:blipFill>
            <a:ln>
              <a:noFill/>
            </a:ln>
          </p:spPr>
        </p:sp>
        <p:sp>
          <p:nvSpPr>
            <p:cNvPr id="307" name="Google Shape;307;p20"/>
            <p:cNvSpPr/>
            <p:nvPr/>
          </p:nvSpPr>
          <p:spPr>
            <a:xfrm>
              <a:off x="9962318" y="3087357"/>
              <a:ext cx="493851" cy="740104"/>
            </a:xfrm>
            <a:custGeom>
              <a:rect b="b" l="l" r="r" t="t"/>
              <a:pathLst>
                <a:path extrusionOk="0" h="740104" w="493851">
                  <a:moveTo>
                    <a:pt x="0" y="0"/>
                  </a:moveTo>
                  <a:lnTo>
                    <a:pt x="493851" y="0"/>
                  </a:lnTo>
                  <a:lnTo>
                    <a:pt x="493851" y="740104"/>
                  </a:lnTo>
                  <a:lnTo>
                    <a:pt x="0" y="740104"/>
                  </a:lnTo>
                  <a:lnTo>
                    <a:pt x="0" y="0"/>
                  </a:lnTo>
                  <a:close/>
                </a:path>
              </a:pathLst>
            </a:custGeom>
            <a:blipFill rotWithShape="1">
              <a:blip r:embed="rId5">
                <a:alphaModFix/>
              </a:blip>
              <a:stretch>
                <a:fillRect b="0" l="0" r="0" t="0"/>
              </a:stretch>
            </a:blipFill>
            <a:ln>
              <a:noFill/>
            </a:ln>
          </p:spPr>
        </p:sp>
        <p:sp>
          <p:nvSpPr>
            <p:cNvPr id="308" name="Google Shape;308;p20"/>
            <p:cNvSpPr/>
            <p:nvPr/>
          </p:nvSpPr>
          <p:spPr>
            <a:xfrm>
              <a:off x="11175715" y="4573640"/>
              <a:ext cx="819028" cy="740104"/>
            </a:xfrm>
            <a:custGeom>
              <a:rect b="b" l="l" r="r" t="t"/>
              <a:pathLst>
                <a:path extrusionOk="0" h="740104" w="819028">
                  <a:moveTo>
                    <a:pt x="0" y="0"/>
                  </a:moveTo>
                  <a:lnTo>
                    <a:pt x="819028" y="0"/>
                  </a:lnTo>
                  <a:lnTo>
                    <a:pt x="819028" y="740104"/>
                  </a:lnTo>
                  <a:lnTo>
                    <a:pt x="0" y="740104"/>
                  </a:lnTo>
                  <a:lnTo>
                    <a:pt x="0" y="0"/>
                  </a:lnTo>
                  <a:close/>
                </a:path>
              </a:pathLst>
            </a:custGeom>
            <a:blipFill rotWithShape="1">
              <a:blip r:embed="rId6">
                <a:alphaModFix/>
              </a:blip>
              <a:stretch>
                <a:fillRect b="0" l="0" r="0" t="0"/>
              </a:stretch>
            </a:blipFill>
            <a:ln>
              <a:noFill/>
            </a:ln>
          </p:spPr>
        </p:sp>
        <p:sp>
          <p:nvSpPr>
            <p:cNvPr id="309" name="Google Shape;309;p20"/>
            <p:cNvSpPr/>
            <p:nvPr/>
          </p:nvSpPr>
          <p:spPr>
            <a:xfrm>
              <a:off x="11175715" y="44126"/>
              <a:ext cx="740104" cy="740104"/>
            </a:xfrm>
            <a:custGeom>
              <a:rect b="b" l="l" r="r" t="t"/>
              <a:pathLst>
                <a:path extrusionOk="0" h="740104" w="740104">
                  <a:moveTo>
                    <a:pt x="0" y="0"/>
                  </a:moveTo>
                  <a:lnTo>
                    <a:pt x="740103" y="0"/>
                  </a:lnTo>
                  <a:lnTo>
                    <a:pt x="740103" y="740104"/>
                  </a:lnTo>
                  <a:lnTo>
                    <a:pt x="0" y="740104"/>
                  </a:lnTo>
                  <a:lnTo>
                    <a:pt x="0" y="0"/>
                  </a:lnTo>
                  <a:close/>
                </a:path>
              </a:pathLst>
            </a:custGeom>
            <a:blipFill rotWithShape="1">
              <a:blip r:embed="rId7">
                <a:alphaModFix/>
              </a:blip>
              <a:stretch>
                <a:fillRect b="0" l="0" r="0" t="0"/>
              </a:stretch>
            </a:blipFill>
            <a:ln>
              <a:noFill/>
            </a:ln>
          </p:spPr>
        </p:sp>
        <p:sp>
          <p:nvSpPr>
            <p:cNvPr id="310" name="Google Shape;310;p20"/>
            <p:cNvSpPr/>
            <p:nvPr/>
          </p:nvSpPr>
          <p:spPr>
            <a:xfrm>
              <a:off x="9693362" y="51522"/>
              <a:ext cx="1012566" cy="622268"/>
            </a:xfrm>
            <a:custGeom>
              <a:rect b="b" l="l" r="r" t="t"/>
              <a:pathLst>
                <a:path extrusionOk="0" h="622268" w="1012566">
                  <a:moveTo>
                    <a:pt x="0" y="0"/>
                  </a:moveTo>
                  <a:lnTo>
                    <a:pt x="1012566" y="0"/>
                  </a:lnTo>
                  <a:lnTo>
                    <a:pt x="1012566" y="622268"/>
                  </a:lnTo>
                  <a:lnTo>
                    <a:pt x="0" y="622268"/>
                  </a:lnTo>
                  <a:lnTo>
                    <a:pt x="0" y="0"/>
                  </a:lnTo>
                  <a:close/>
                </a:path>
              </a:pathLst>
            </a:custGeom>
            <a:blipFill rotWithShape="1">
              <a:blip r:embed="rId8">
                <a:alphaModFix/>
              </a:blip>
              <a:stretch>
                <a:fillRect b="0" l="0" r="0" t="0"/>
              </a:stretch>
            </a:blipFill>
            <a:ln>
              <a:noFill/>
            </a:ln>
          </p:spPr>
        </p:sp>
        <p:sp>
          <p:nvSpPr>
            <p:cNvPr id="311" name="Google Shape;311;p20"/>
            <p:cNvSpPr/>
            <p:nvPr/>
          </p:nvSpPr>
          <p:spPr>
            <a:xfrm>
              <a:off x="11100336" y="1597494"/>
              <a:ext cx="828357" cy="828357"/>
            </a:xfrm>
            <a:custGeom>
              <a:rect b="b" l="l" r="r" t="t"/>
              <a:pathLst>
                <a:path extrusionOk="0" h="828357" w="828357">
                  <a:moveTo>
                    <a:pt x="0" y="0"/>
                  </a:moveTo>
                  <a:lnTo>
                    <a:pt x="828356" y="0"/>
                  </a:lnTo>
                  <a:lnTo>
                    <a:pt x="828356" y="828356"/>
                  </a:lnTo>
                  <a:lnTo>
                    <a:pt x="0" y="828356"/>
                  </a:lnTo>
                  <a:lnTo>
                    <a:pt x="0" y="0"/>
                  </a:lnTo>
                  <a:close/>
                </a:path>
              </a:pathLst>
            </a:custGeom>
            <a:blipFill rotWithShape="1">
              <a:blip r:embed="rId9">
                <a:alphaModFix/>
              </a:blip>
              <a:stretch>
                <a:fillRect b="0" l="0" r="0" t="0"/>
              </a:stretch>
            </a:blipFill>
            <a:ln>
              <a:noFill/>
            </a:ln>
          </p:spPr>
        </p:sp>
        <p:sp>
          <p:nvSpPr>
            <p:cNvPr id="312" name="Google Shape;312;p20"/>
            <p:cNvSpPr/>
            <p:nvPr/>
          </p:nvSpPr>
          <p:spPr>
            <a:xfrm>
              <a:off x="9879331" y="4592012"/>
              <a:ext cx="576837" cy="828357"/>
            </a:xfrm>
            <a:custGeom>
              <a:rect b="b" l="l" r="r" t="t"/>
              <a:pathLst>
                <a:path extrusionOk="0" h="828357" w="576837">
                  <a:moveTo>
                    <a:pt x="0" y="0"/>
                  </a:moveTo>
                  <a:lnTo>
                    <a:pt x="576838" y="0"/>
                  </a:lnTo>
                  <a:lnTo>
                    <a:pt x="576838" y="828357"/>
                  </a:lnTo>
                  <a:lnTo>
                    <a:pt x="0" y="828357"/>
                  </a:lnTo>
                  <a:lnTo>
                    <a:pt x="0" y="0"/>
                  </a:lnTo>
                  <a:close/>
                </a:path>
              </a:pathLst>
            </a:custGeom>
            <a:blipFill rotWithShape="1">
              <a:blip r:embed="rId10">
                <a:alphaModFix/>
              </a:blip>
              <a:stretch>
                <a:fillRect b="0" l="0" r="0" t="0"/>
              </a:stretch>
            </a:blipFill>
            <a:ln>
              <a:noFill/>
            </a:ln>
          </p:spPr>
        </p:sp>
        <p:sp>
          <p:nvSpPr>
            <p:cNvPr id="313" name="Google Shape;313;p20"/>
            <p:cNvSpPr/>
            <p:nvPr/>
          </p:nvSpPr>
          <p:spPr>
            <a:xfrm>
              <a:off x="5927878" y="8139"/>
              <a:ext cx="727448" cy="828357"/>
            </a:xfrm>
            <a:custGeom>
              <a:rect b="b" l="l" r="r" t="t"/>
              <a:pathLst>
                <a:path extrusionOk="0" h="828357" w="727448">
                  <a:moveTo>
                    <a:pt x="0" y="0"/>
                  </a:moveTo>
                  <a:lnTo>
                    <a:pt x="727448" y="0"/>
                  </a:lnTo>
                  <a:lnTo>
                    <a:pt x="727448" y="828356"/>
                  </a:lnTo>
                  <a:lnTo>
                    <a:pt x="0" y="828356"/>
                  </a:lnTo>
                  <a:lnTo>
                    <a:pt x="0" y="0"/>
                  </a:lnTo>
                  <a:close/>
                </a:path>
              </a:pathLst>
            </a:custGeom>
            <a:blipFill rotWithShape="1">
              <a:blip r:embed="rId11">
                <a:alphaModFix/>
              </a:blip>
              <a:stretch>
                <a:fillRect b="0" l="0" r="0" t="0"/>
              </a:stretch>
            </a:blipFill>
            <a:ln>
              <a:noFill/>
            </a:ln>
          </p:spPr>
        </p:sp>
        <p:sp>
          <p:nvSpPr>
            <p:cNvPr id="314" name="Google Shape;314;p20"/>
            <p:cNvSpPr/>
            <p:nvPr/>
          </p:nvSpPr>
          <p:spPr>
            <a:xfrm>
              <a:off x="8330983" y="158430"/>
              <a:ext cx="960423" cy="571015"/>
            </a:xfrm>
            <a:custGeom>
              <a:rect b="b" l="l" r="r" t="t"/>
              <a:pathLst>
                <a:path extrusionOk="0" h="571015" w="960423">
                  <a:moveTo>
                    <a:pt x="0" y="0"/>
                  </a:moveTo>
                  <a:lnTo>
                    <a:pt x="960423" y="0"/>
                  </a:lnTo>
                  <a:lnTo>
                    <a:pt x="960423" y="571015"/>
                  </a:lnTo>
                  <a:lnTo>
                    <a:pt x="0" y="571015"/>
                  </a:lnTo>
                  <a:lnTo>
                    <a:pt x="0" y="0"/>
                  </a:lnTo>
                  <a:close/>
                </a:path>
              </a:pathLst>
            </a:custGeom>
            <a:blipFill rotWithShape="1">
              <a:blip r:embed="rId12">
                <a:alphaModFix/>
              </a:blip>
              <a:stretch>
                <a:fillRect b="0" l="0" r="0" t="0"/>
              </a:stretch>
            </a:blipFill>
            <a:ln>
              <a:noFill/>
            </a:ln>
          </p:spPr>
        </p:sp>
        <p:sp>
          <p:nvSpPr>
            <p:cNvPr id="315" name="Google Shape;315;p20"/>
            <p:cNvSpPr/>
            <p:nvPr/>
          </p:nvSpPr>
          <p:spPr>
            <a:xfrm>
              <a:off x="1152201" y="52265"/>
              <a:ext cx="740104" cy="740104"/>
            </a:xfrm>
            <a:custGeom>
              <a:rect b="b" l="l" r="r" t="t"/>
              <a:pathLst>
                <a:path extrusionOk="0" h="740104" w="740104">
                  <a:moveTo>
                    <a:pt x="0" y="0"/>
                  </a:moveTo>
                  <a:lnTo>
                    <a:pt x="740103" y="0"/>
                  </a:lnTo>
                  <a:lnTo>
                    <a:pt x="740103" y="740104"/>
                  </a:lnTo>
                  <a:lnTo>
                    <a:pt x="0" y="740104"/>
                  </a:lnTo>
                  <a:lnTo>
                    <a:pt x="0" y="0"/>
                  </a:lnTo>
                  <a:close/>
                </a:path>
              </a:pathLst>
            </a:custGeom>
            <a:blipFill rotWithShape="1">
              <a:blip r:embed="rId13">
                <a:alphaModFix/>
              </a:blip>
              <a:stretch>
                <a:fillRect b="0" l="0" r="0" t="0"/>
              </a:stretch>
            </a:blipFill>
            <a:ln>
              <a:noFill/>
            </a:ln>
          </p:spPr>
        </p:sp>
        <p:sp>
          <p:nvSpPr>
            <p:cNvPr id="316" name="Google Shape;316;p20"/>
            <p:cNvSpPr/>
            <p:nvPr/>
          </p:nvSpPr>
          <p:spPr>
            <a:xfrm>
              <a:off x="6012" y="52265"/>
              <a:ext cx="740104" cy="740104"/>
            </a:xfrm>
            <a:custGeom>
              <a:rect b="b" l="l" r="r" t="t"/>
              <a:pathLst>
                <a:path extrusionOk="0" h="740104" w="740104">
                  <a:moveTo>
                    <a:pt x="0" y="0"/>
                  </a:moveTo>
                  <a:lnTo>
                    <a:pt x="740104" y="0"/>
                  </a:lnTo>
                  <a:lnTo>
                    <a:pt x="740104" y="740104"/>
                  </a:lnTo>
                  <a:lnTo>
                    <a:pt x="0" y="740104"/>
                  </a:lnTo>
                  <a:lnTo>
                    <a:pt x="0" y="0"/>
                  </a:lnTo>
                  <a:close/>
                </a:path>
              </a:pathLst>
            </a:custGeom>
            <a:blipFill rotWithShape="1">
              <a:blip r:embed="rId14">
                <a:alphaModFix/>
              </a:blip>
              <a:stretch>
                <a:fillRect b="0" l="0" r="0" t="0"/>
              </a:stretch>
            </a:blipFill>
            <a:ln>
              <a:noFill/>
            </a:ln>
          </p:spPr>
        </p:sp>
        <p:sp>
          <p:nvSpPr>
            <p:cNvPr id="317" name="Google Shape;317;p20"/>
            <p:cNvSpPr/>
            <p:nvPr/>
          </p:nvSpPr>
          <p:spPr>
            <a:xfrm>
              <a:off x="4664588" y="30317"/>
              <a:ext cx="821333" cy="783999"/>
            </a:xfrm>
            <a:custGeom>
              <a:rect b="b" l="l" r="r" t="t"/>
              <a:pathLst>
                <a:path extrusionOk="0" h="783999" w="821333">
                  <a:moveTo>
                    <a:pt x="0" y="0"/>
                  </a:moveTo>
                  <a:lnTo>
                    <a:pt x="821333" y="0"/>
                  </a:lnTo>
                  <a:lnTo>
                    <a:pt x="821333" y="784000"/>
                  </a:lnTo>
                  <a:lnTo>
                    <a:pt x="0" y="784000"/>
                  </a:lnTo>
                  <a:lnTo>
                    <a:pt x="0" y="0"/>
                  </a:lnTo>
                  <a:close/>
                </a:path>
              </a:pathLst>
            </a:custGeom>
            <a:blipFill rotWithShape="1">
              <a:blip r:embed="rId15">
                <a:alphaModFix/>
              </a:blip>
              <a:stretch>
                <a:fillRect b="0" l="0" r="0" t="0"/>
              </a:stretch>
            </a:blipFill>
            <a:ln>
              <a:noFill/>
            </a:ln>
          </p:spPr>
        </p:sp>
        <p:sp>
          <p:nvSpPr>
            <p:cNvPr id="318" name="Google Shape;318;p20"/>
            <p:cNvSpPr/>
            <p:nvPr/>
          </p:nvSpPr>
          <p:spPr>
            <a:xfrm>
              <a:off x="2315128" y="8139"/>
              <a:ext cx="822332" cy="828357"/>
            </a:xfrm>
            <a:custGeom>
              <a:rect b="b" l="l" r="r" t="t"/>
              <a:pathLst>
                <a:path extrusionOk="0" h="828357" w="822332">
                  <a:moveTo>
                    <a:pt x="0" y="0"/>
                  </a:moveTo>
                  <a:lnTo>
                    <a:pt x="822333" y="0"/>
                  </a:lnTo>
                  <a:lnTo>
                    <a:pt x="822333" y="828356"/>
                  </a:lnTo>
                  <a:lnTo>
                    <a:pt x="0" y="828356"/>
                  </a:lnTo>
                  <a:lnTo>
                    <a:pt x="0" y="0"/>
                  </a:lnTo>
                  <a:close/>
                </a:path>
              </a:pathLst>
            </a:custGeom>
            <a:blipFill rotWithShape="1">
              <a:blip r:embed="rId16">
                <a:alphaModFix/>
              </a:blip>
              <a:stretch>
                <a:fillRect b="0" l="0" r="0" t="0"/>
              </a:stretch>
            </a:blipFill>
            <a:ln>
              <a:noFill/>
            </a:ln>
          </p:spPr>
        </p:sp>
        <p:sp>
          <p:nvSpPr>
            <p:cNvPr id="319" name="Google Shape;319;p20"/>
            <p:cNvSpPr/>
            <p:nvPr/>
          </p:nvSpPr>
          <p:spPr>
            <a:xfrm>
              <a:off x="3551915" y="0"/>
              <a:ext cx="685926" cy="836495"/>
            </a:xfrm>
            <a:custGeom>
              <a:rect b="b" l="l" r="r" t="t"/>
              <a:pathLst>
                <a:path extrusionOk="0" h="836495" w="685926">
                  <a:moveTo>
                    <a:pt x="0" y="0"/>
                  </a:moveTo>
                  <a:lnTo>
                    <a:pt x="685926" y="0"/>
                  </a:lnTo>
                  <a:lnTo>
                    <a:pt x="685926" y="836495"/>
                  </a:lnTo>
                  <a:lnTo>
                    <a:pt x="0" y="836495"/>
                  </a:lnTo>
                  <a:lnTo>
                    <a:pt x="0" y="0"/>
                  </a:lnTo>
                  <a:close/>
                </a:path>
              </a:pathLst>
            </a:custGeom>
            <a:blipFill rotWithShape="1">
              <a:blip r:embed="rId17">
                <a:alphaModFix/>
              </a:blip>
              <a:stretch>
                <a:fillRect b="0" l="0" r="0" t="0"/>
              </a:stretch>
            </a:blipFill>
            <a:ln>
              <a:noFill/>
            </a:ln>
          </p:spPr>
        </p:sp>
        <p:sp>
          <p:nvSpPr>
            <p:cNvPr id="320" name="Google Shape;320;p20"/>
            <p:cNvSpPr/>
            <p:nvPr/>
          </p:nvSpPr>
          <p:spPr>
            <a:xfrm>
              <a:off x="7116764" y="52265"/>
              <a:ext cx="779072" cy="783344"/>
            </a:xfrm>
            <a:custGeom>
              <a:rect b="b" l="l" r="r" t="t"/>
              <a:pathLst>
                <a:path extrusionOk="0" h="783344" w="779072">
                  <a:moveTo>
                    <a:pt x="0" y="0"/>
                  </a:moveTo>
                  <a:lnTo>
                    <a:pt x="779071" y="0"/>
                  </a:lnTo>
                  <a:lnTo>
                    <a:pt x="779071" y="783344"/>
                  </a:lnTo>
                  <a:lnTo>
                    <a:pt x="0" y="783344"/>
                  </a:lnTo>
                  <a:lnTo>
                    <a:pt x="0" y="0"/>
                  </a:lnTo>
                  <a:close/>
                </a:path>
              </a:pathLst>
            </a:custGeom>
            <a:blipFill rotWithShape="1">
              <a:blip r:embed="rId18">
                <a:alphaModFix/>
              </a:blip>
              <a:stretch>
                <a:fillRect b="0" l="0" r="0" t="0"/>
              </a:stretch>
            </a:blipFill>
            <a:ln>
              <a:noFill/>
            </a:ln>
          </p:spPr>
        </p:sp>
        <p:sp>
          <p:nvSpPr>
            <p:cNvPr id="321" name="Google Shape;321;p20"/>
            <p:cNvSpPr/>
            <p:nvPr/>
          </p:nvSpPr>
          <p:spPr>
            <a:xfrm>
              <a:off x="7033491" y="1530474"/>
              <a:ext cx="668710" cy="828357"/>
            </a:xfrm>
            <a:custGeom>
              <a:rect b="b" l="l" r="r" t="t"/>
              <a:pathLst>
                <a:path extrusionOk="0" h="828357" w="668710">
                  <a:moveTo>
                    <a:pt x="0" y="0"/>
                  </a:moveTo>
                  <a:lnTo>
                    <a:pt x="668710" y="0"/>
                  </a:lnTo>
                  <a:lnTo>
                    <a:pt x="668710" y="828357"/>
                  </a:lnTo>
                  <a:lnTo>
                    <a:pt x="0" y="828357"/>
                  </a:lnTo>
                  <a:lnTo>
                    <a:pt x="0" y="0"/>
                  </a:lnTo>
                  <a:close/>
                </a:path>
              </a:pathLst>
            </a:custGeom>
            <a:blipFill rotWithShape="1">
              <a:blip r:embed="rId19">
                <a:alphaModFix/>
              </a:blip>
              <a:stretch>
                <a:fillRect b="0" l="0" r="0" t="0"/>
              </a:stretch>
            </a:blipFill>
            <a:ln>
              <a:noFill/>
            </a:ln>
          </p:spPr>
        </p:sp>
        <p:sp>
          <p:nvSpPr>
            <p:cNvPr id="322" name="Google Shape;322;p20"/>
            <p:cNvSpPr/>
            <p:nvPr/>
          </p:nvSpPr>
          <p:spPr>
            <a:xfrm>
              <a:off x="5592557" y="1530474"/>
              <a:ext cx="900388" cy="828357"/>
            </a:xfrm>
            <a:custGeom>
              <a:rect b="b" l="l" r="r" t="t"/>
              <a:pathLst>
                <a:path extrusionOk="0" h="828357" w="900388">
                  <a:moveTo>
                    <a:pt x="0" y="0"/>
                  </a:moveTo>
                  <a:lnTo>
                    <a:pt x="900387" y="0"/>
                  </a:lnTo>
                  <a:lnTo>
                    <a:pt x="900387" y="828357"/>
                  </a:lnTo>
                  <a:lnTo>
                    <a:pt x="0" y="828357"/>
                  </a:lnTo>
                  <a:lnTo>
                    <a:pt x="0" y="0"/>
                  </a:lnTo>
                  <a:close/>
                </a:path>
              </a:pathLst>
            </a:custGeom>
            <a:blipFill rotWithShape="1">
              <a:blip r:embed="rId20">
                <a:alphaModFix/>
              </a:blip>
              <a:stretch>
                <a:fillRect b="0" l="0" r="0" t="0"/>
              </a:stretch>
            </a:blipFill>
            <a:ln>
              <a:noFill/>
            </a:ln>
          </p:spPr>
        </p:sp>
        <p:sp>
          <p:nvSpPr>
            <p:cNvPr id="323" name="Google Shape;323;p20"/>
            <p:cNvSpPr/>
            <p:nvPr/>
          </p:nvSpPr>
          <p:spPr>
            <a:xfrm>
              <a:off x="8298358" y="1718326"/>
              <a:ext cx="946631" cy="543883"/>
            </a:xfrm>
            <a:custGeom>
              <a:rect b="b" l="l" r="r" t="t"/>
              <a:pathLst>
                <a:path extrusionOk="0" h="543883" w="946631">
                  <a:moveTo>
                    <a:pt x="0" y="0"/>
                  </a:moveTo>
                  <a:lnTo>
                    <a:pt x="946632" y="0"/>
                  </a:lnTo>
                  <a:lnTo>
                    <a:pt x="946632" y="543882"/>
                  </a:lnTo>
                  <a:lnTo>
                    <a:pt x="0" y="543882"/>
                  </a:lnTo>
                  <a:lnTo>
                    <a:pt x="0" y="0"/>
                  </a:lnTo>
                  <a:close/>
                </a:path>
              </a:pathLst>
            </a:custGeom>
            <a:blipFill rotWithShape="1">
              <a:blip r:embed="rId21">
                <a:alphaModFix/>
              </a:blip>
              <a:stretch>
                <a:fillRect b="0" l="0" r="0" t="0"/>
              </a:stretch>
            </a:blipFill>
            <a:ln>
              <a:noFill/>
            </a:ln>
          </p:spPr>
        </p:sp>
        <p:sp>
          <p:nvSpPr>
            <p:cNvPr id="324" name="Google Shape;324;p20"/>
            <p:cNvSpPr/>
            <p:nvPr/>
          </p:nvSpPr>
          <p:spPr>
            <a:xfrm>
              <a:off x="2872951" y="1530474"/>
              <a:ext cx="828357" cy="828357"/>
            </a:xfrm>
            <a:custGeom>
              <a:rect b="b" l="l" r="r" t="t"/>
              <a:pathLst>
                <a:path extrusionOk="0" h="828357" w="828357">
                  <a:moveTo>
                    <a:pt x="0" y="0"/>
                  </a:moveTo>
                  <a:lnTo>
                    <a:pt x="828357" y="0"/>
                  </a:lnTo>
                  <a:lnTo>
                    <a:pt x="828357" y="828357"/>
                  </a:lnTo>
                  <a:lnTo>
                    <a:pt x="0" y="828357"/>
                  </a:lnTo>
                  <a:lnTo>
                    <a:pt x="0" y="0"/>
                  </a:lnTo>
                  <a:close/>
                </a:path>
              </a:pathLst>
            </a:custGeom>
            <a:blipFill rotWithShape="1">
              <a:blip r:embed="rId22">
                <a:alphaModFix/>
              </a:blip>
              <a:stretch>
                <a:fillRect b="0" l="0" r="0" t="0"/>
              </a:stretch>
            </a:blipFill>
            <a:ln>
              <a:noFill/>
            </a:ln>
          </p:spPr>
        </p:sp>
        <p:sp>
          <p:nvSpPr>
            <p:cNvPr id="325" name="Google Shape;325;p20"/>
            <p:cNvSpPr/>
            <p:nvPr/>
          </p:nvSpPr>
          <p:spPr>
            <a:xfrm>
              <a:off x="6012" y="1530474"/>
              <a:ext cx="963205" cy="828357"/>
            </a:xfrm>
            <a:custGeom>
              <a:rect b="b" l="l" r="r" t="t"/>
              <a:pathLst>
                <a:path extrusionOk="0" h="828357" w="963205">
                  <a:moveTo>
                    <a:pt x="0" y="0"/>
                  </a:moveTo>
                  <a:lnTo>
                    <a:pt x="963206" y="0"/>
                  </a:lnTo>
                  <a:lnTo>
                    <a:pt x="963206" y="828357"/>
                  </a:lnTo>
                  <a:lnTo>
                    <a:pt x="0" y="828357"/>
                  </a:lnTo>
                  <a:lnTo>
                    <a:pt x="0" y="0"/>
                  </a:lnTo>
                  <a:close/>
                </a:path>
              </a:pathLst>
            </a:custGeom>
            <a:blipFill rotWithShape="1">
              <a:blip r:embed="rId23">
                <a:alphaModFix/>
              </a:blip>
              <a:stretch>
                <a:fillRect b="0" l="0" r="0" t="0"/>
              </a:stretch>
            </a:blipFill>
            <a:ln>
              <a:noFill/>
            </a:ln>
          </p:spPr>
        </p:sp>
        <p:sp>
          <p:nvSpPr>
            <p:cNvPr id="326" name="Google Shape;326;p20"/>
            <p:cNvSpPr/>
            <p:nvPr/>
          </p:nvSpPr>
          <p:spPr>
            <a:xfrm>
              <a:off x="4143930" y="1530474"/>
              <a:ext cx="826851" cy="828357"/>
            </a:xfrm>
            <a:custGeom>
              <a:rect b="b" l="l" r="r" t="t"/>
              <a:pathLst>
                <a:path extrusionOk="0" h="828357" w="826851">
                  <a:moveTo>
                    <a:pt x="0" y="0"/>
                  </a:moveTo>
                  <a:lnTo>
                    <a:pt x="826850" y="0"/>
                  </a:lnTo>
                  <a:lnTo>
                    <a:pt x="826850" y="828357"/>
                  </a:lnTo>
                  <a:lnTo>
                    <a:pt x="0" y="828357"/>
                  </a:lnTo>
                  <a:lnTo>
                    <a:pt x="0" y="0"/>
                  </a:lnTo>
                  <a:close/>
                </a:path>
              </a:pathLst>
            </a:custGeom>
            <a:blipFill rotWithShape="1">
              <a:blip r:embed="rId24">
                <a:alphaModFix/>
              </a:blip>
              <a:stretch>
                <a:fillRect b="0" l="0" r="0" t="0"/>
              </a:stretch>
            </a:blipFill>
            <a:ln>
              <a:noFill/>
            </a:ln>
          </p:spPr>
        </p:sp>
        <p:sp>
          <p:nvSpPr>
            <p:cNvPr id="327" name="Google Shape;327;p20"/>
            <p:cNvSpPr/>
            <p:nvPr/>
          </p:nvSpPr>
          <p:spPr>
            <a:xfrm>
              <a:off x="1506906" y="1530474"/>
              <a:ext cx="828357" cy="828357"/>
            </a:xfrm>
            <a:custGeom>
              <a:rect b="b" l="l" r="r" t="t"/>
              <a:pathLst>
                <a:path extrusionOk="0" h="828357" w="828357">
                  <a:moveTo>
                    <a:pt x="0" y="0"/>
                  </a:moveTo>
                  <a:lnTo>
                    <a:pt x="828357" y="0"/>
                  </a:lnTo>
                  <a:lnTo>
                    <a:pt x="828357" y="828357"/>
                  </a:lnTo>
                  <a:lnTo>
                    <a:pt x="0" y="828357"/>
                  </a:lnTo>
                  <a:lnTo>
                    <a:pt x="0" y="0"/>
                  </a:lnTo>
                  <a:close/>
                </a:path>
              </a:pathLst>
            </a:custGeom>
            <a:blipFill rotWithShape="1">
              <a:blip r:embed="rId25">
                <a:alphaModFix/>
              </a:blip>
              <a:stretch>
                <a:fillRect b="0" l="0" r="0" t="0"/>
              </a:stretch>
            </a:blipFill>
            <a:ln>
              <a:noFill/>
            </a:ln>
          </p:spPr>
        </p:sp>
        <p:sp>
          <p:nvSpPr>
            <p:cNvPr id="328" name="Google Shape;328;p20"/>
            <p:cNvSpPr/>
            <p:nvPr/>
          </p:nvSpPr>
          <p:spPr>
            <a:xfrm>
              <a:off x="6042398" y="3075581"/>
              <a:ext cx="907836" cy="716365"/>
            </a:xfrm>
            <a:custGeom>
              <a:rect b="b" l="l" r="r" t="t"/>
              <a:pathLst>
                <a:path extrusionOk="0" h="716365" w="907836">
                  <a:moveTo>
                    <a:pt x="0" y="0"/>
                  </a:moveTo>
                  <a:lnTo>
                    <a:pt x="907836" y="0"/>
                  </a:lnTo>
                  <a:lnTo>
                    <a:pt x="907836" y="716365"/>
                  </a:lnTo>
                  <a:lnTo>
                    <a:pt x="0" y="716365"/>
                  </a:lnTo>
                  <a:lnTo>
                    <a:pt x="0" y="0"/>
                  </a:lnTo>
                  <a:close/>
                </a:path>
              </a:pathLst>
            </a:custGeom>
            <a:blipFill rotWithShape="1">
              <a:blip r:embed="rId26">
                <a:alphaModFix/>
              </a:blip>
              <a:stretch>
                <a:fillRect b="0" l="0" r="0" t="0"/>
              </a:stretch>
            </a:blipFill>
            <a:ln>
              <a:noFill/>
            </a:ln>
          </p:spPr>
        </p:sp>
        <p:sp>
          <p:nvSpPr>
            <p:cNvPr id="329" name="Google Shape;329;p20"/>
            <p:cNvSpPr/>
            <p:nvPr/>
          </p:nvSpPr>
          <p:spPr>
            <a:xfrm>
              <a:off x="4650935" y="3109248"/>
              <a:ext cx="936265" cy="563461"/>
            </a:xfrm>
            <a:custGeom>
              <a:rect b="b" l="l" r="r" t="t"/>
              <a:pathLst>
                <a:path extrusionOk="0" h="563461" w="936265">
                  <a:moveTo>
                    <a:pt x="0" y="0"/>
                  </a:moveTo>
                  <a:lnTo>
                    <a:pt x="936265" y="0"/>
                  </a:lnTo>
                  <a:lnTo>
                    <a:pt x="936265" y="563461"/>
                  </a:lnTo>
                  <a:lnTo>
                    <a:pt x="0" y="563461"/>
                  </a:lnTo>
                  <a:lnTo>
                    <a:pt x="0" y="0"/>
                  </a:lnTo>
                  <a:close/>
                </a:path>
              </a:pathLst>
            </a:custGeom>
            <a:blipFill rotWithShape="1">
              <a:blip r:embed="rId27">
                <a:alphaModFix/>
              </a:blip>
              <a:stretch>
                <a:fillRect b="0" l="0" r="0" t="0"/>
              </a:stretch>
            </a:blipFill>
            <a:ln>
              <a:noFill/>
            </a:ln>
          </p:spPr>
        </p:sp>
        <p:sp>
          <p:nvSpPr>
            <p:cNvPr id="330" name="Google Shape;330;p20"/>
            <p:cNvSpPr/>
            <p:nvPr/>
          </p:nvSpPr>
          <p:spPr>
            <a:xfrm>
              <a:off x="2446531" y="3023176"/>
              <a:ext cx="770412" cy="821176"/>
            </a:xfrm>
            <a:custGeom>
              <a:rect b="b" l="l" r="r" t="t"/>
              <a:pathLst>
                <a:path extrusionOk="0" h="821176" w="770412">
                  <a:moveTo>
                    <a:pt x="0" y="0"/>
                  </a:moveTo>
                  <a:lnTo>
                    <a:pt x="770412" y="0"/>
                  </a:lnTo>
                  <a:lnTo>
                    <a:pt x="770412" y="821176"/>
                  </a:lnTo>
                  <a:lnTo>
                    <a:pt x="0" y="821176"/>
                  </a:lnTo>
                  <a:lnTo>
                    <a:pt x="0" y="0"/>
                  </a:lnTo>
                  <a:close/>
                </a:path>
              </a:pathLst>
            </a:custGeom>
            <a:blipFill rotWithShape="1">
              <a:blip r:embed="rId28">
                <a:alphaModFix/>
              </a:blip>
              <a:stretch>
                <a:fillRect b="0" l="0" r="0" t="0"/>
              </a:stretch>
            </a:blipFill>
            <a:ln>
              <a:noFill/>
            </a:ln>
          </p:spPr>
        </p:sp>
        <p:sp>
          <p:nvSpPr>
            <p:cNvPr id="331" name="Google Shape;331;p20"/>
            <p:cNvSpPr/>
            <p:nvPr/>
          </p:nvSpPr>
          <p:spPr>
            <a:xfrm>
              <a:off x="3672140" y="3032796"/>
              <a:ext cx="523598" cy="716365"/>
            </a:xfrm>
            <a:custGeom>
              <a:rect b="b" l="l" r="r" t="t"/>
              <a:pathLst>
                <a:path extrusionOk="0" h="716365" w="523598">
                  <a:moveTo>
                    <a:pt x="0" y="0"/>
                  </a:moveTo>
                  <a:lnTo>
                    <a:pt x="523598" y="0"/>
                  </a:lnTo>
                  <a:lnTo>
                    <a:pt x="523598" y="716365"/>
                  </a:lnTo>
                  <a:lnTo>
                    <a:pt x="0" y="716365"/>
                  </a:lnTo>
                  <a:lnTo>
                    <a:pt x="0" y="0"/>
                  </a:lnTo>
                  <a:close/>
                </a:path>
              </a:pathLst>
            </a:custGeom>
            <a:blipFill rotWithShape="1">
              <a:blip r:embed="rId29">
                <a:alphaModFix/>
              </a:blip>
              <a:stretch>
                <a:fillRect b="0" l="0" r="0" t="0"/>
              </a:stretch>
            </a:blipFill>
            <a:ln>
              <a:noFill/>
            </a:ln>
          </p:spPr>
        </p:sp>
        <p:sp>
          <p:nvSpPr>
            <p:cNvPr id="332" name="Google Shape;332;p20"/>
            <p:cNvSpPr/>
            <p:nvPr/>
          </p:nvSpPr>
          <p:spPr>
            <a:xfrm>
              <a:off x="1390276" y="3023176"/>
              <a:ext cx="598712" cy="821176"/>
            </a:xfrm>
            <a:custGeom>
              <a:rect b="b" l="l" r="r" t="t"/>
              <a:pathLst>
                <a:path extrusionOk="0" h="821176" w="598712">
                  <a:moveTo>
                    <a:pt x="0" y="0"/>
                  </a:moveTo>
                  <a:lnTo>
                    <a:pt x="598712" y="0"/>
                  </a:lnTo>
                  <a:lnTo>
                    <a:pt x="598712" y="821176"/>
                  </a:lnTo>
                  <a:lnTo>
                    <a:pt x="0" y="821176"/>
                  </a:lnTo>
                  <a:lnTo>
                    <a:pt x="0" y="0"/>
                  </a:lnTo>
                  <a:close/>
                </a:path>
              </a:pathLst>
            </a:custGeom>
            <a:blipFill rotWithShape="1">
              <a:blip r:embed="rId30">
                <a:alphaModFix/>
              </a:blip>
              <a:stretch>
                <a:fillRect b="0" l="0" r="0" t="0"/>
              </a:stretch>
            </a:blipFill>
            <a:ln>
              <a:noFill/>
            </a:ln>
          </p:spPr>
        </p:sp>
        <p:sp>
          <p:nvSpPr>
            <p:cNvPr id="333" name="Google Shape;333;p20"/>
            <p:cNvSpPr/>
            <p:nvPr/>
          </p:nvSpPr>
          <p:spPr>
            <a:xfrm>
              <a:off x="8581684" y="3075581"/>
              <a:ext cx="716365" cy="716365"/>
            </a:xfrm>
            <a:custGeom>
              <a:rect b="b" l="l" r="r" t="t"/>
              <a:pathLst>
                <a:path extrusionOk="0" h="716365" w="716365">
                  <a:moveTo>
                    <a:pt x="0" y="0"/>
                  </a:moveTo>
                  <a:lnTo>
                    <a:pt x="716365" y="0"/>
                  </a:lnTo>
                  <a:lnTo>
                    <a:pt x="716365" y="716365"/>
                  </a:lnTo>
                  <a:lnTo>
                    <a:pt x="0" y="716365"/>
                  </a:lnTo>
                  <a:lnTo>
                    <a:pt x="0" y="0"/>
                  </a:lnTo>
                  <a:close/>
                </a:path>
              </a:pathLst>
            </a:custGeom>
            <a:blipFill rotWithShape="1">
              <a:blip r:embed="rId31">
                <a:alphaModFix/>
              </a:blip>
              <a:stretch>
                <a:fillRect b="0" l="0" r="0" t="0"/>
              </a:stretch>
            </a:blipFill>
            <a:ln>
              <a:noFill/>
            </a:ln>
          </p:spPr>
        </p:sp>
        <p:sp>
          <p:nvSpPr>
            <p:cNvPr id="334" name="Google Shape;334;p20"/>
            <p:cNvSpPr/>
            <p:nvPr/>
          </p:nvSpPr>
          <p:spPr>
            <a:xfrm>
              <a:off x="7408949" y="3075581"/>
              <a:ext cx="716365" cy="716365"/>
            </a:xfrm>
            <a:custGeom>
              <a:rect b="b" l="l" r="r" t="t"/>
              <a:pathLst>
                <a:path extrusionOk="0" h="716365" w="716365">
                  <a:moveTo>
                    <a:pt x="0" y="0"/>
                  </a:moveTo>
                  <a:lnTo>
                    <a:pt x="716365" y="0"/>
                  </a:lnTo>
                  <a:lnTo>
                    <a:pt x="716365" y="716365"/>
                  </a:lnTo>
                  <a:lnTo>
                    <a:pt x="0" y="716365"/>
                  </a:lnTo>
                  <a:lnTo>
                    <a:pt x="0" y="0"/>
                  </a:lnTo>
                  <a:close/>
                </a:path>
              </a:pathLst>
            </a:custGeom>
            <a:blipFill rotWithShape="1">
              <a:blip r:embed="rId32">
                <a:alphaModFix/>
              </a:blip>
              <a:stretch>
                <a:fillRect b="0" l="0" r="0" t="0"/>
              </a:stretch>
            </a:blipFill>
            <a:ln>
              <a:noFill/>
            </a:ln>
          </p:spPr>
        </p:sp>
        <p:sp>
          <p:nvSpPr>
            <p:cNvPr id="335" name="Google Shape;335;p20"/>
            <p:cNvSpPr/>
            <p:nvPr/>
          </p:nvSpPr>
          <p:spPr>
            <a:xfrm>
              <a:off x="6012" y="2976800"/>
              <a:ext cx="927894" cy="828357"/>
            </a:xfrm>
            <a:custGeom>
              <a:rect b="b" l="l" r="r" t="t"/>
              <a:pathLst>
                <a:path extrusionOk="0" h="828357" w="927894">
                  <a:moveTo>
                    <a:pt x="0" y="0"/>
                  </a:moveTo>
                  <a:lnTo>
                    <a:pt x="927895" y="0"/>
                  </a:lnTo>
                  <a:lnTo>
                    <a:pt x="927895" y="828357"/>
                  </a:lnTo>
                  <a:lnTo>
                    <a:pt x="0" y="828357"/>
                  </a:lnTo>
                  <a:lnTo>
                    <a:pt x="0" y="0"/>
                  </a:lnTo>
                  <a:close/>
                </a:path>
              </a:pathLst>
            </a:custGeom>
            <a:blipFill rotWithShape="1">
              <a:blip r:embed="rId33">
                <a:alphaModFix/>
              </a:blip>
              <a:stretch>
                <a:fillRect b="0" l="0" r="0" t="0"/>
              </a:stretch>
            </a:blipFill>
            <a:ln>
              <a:noFill/>
            </a:ln>
          </p:spPr>
        </p:sp>
        <p:sp>
          <p:nvSpPr>
            <p:cNvPr id="336" name="Google Shape;336;p20"/>
            <p:cNvSpPr/>
            <p:nvPr/>
          </p:nvSpPr>
          <p:spPr>
            <a:xfrm>
              <a:off x="8405542" y="4609469"/>
              <a:ext cx="709168" cy="810899"/>
            </a:xfrm>
            <a:custGeom>
              <a:rect b="b" l="l" r="r" t="t"/>
              <a:pathLst>
                <a:path extrusionOk="0" h="810899" w="709168">
                  <a:moveTo>
                    <a:pt x="0" y="0"/>
                  </a:moveTo>
                  <a:lnTo>
                    <a:pt x="709168" y="0"/>
                  </a:lnTo>
                  <a:lnTo>
                    <a:pt x="709168" y="810900"/>
                  </a:lnTo>
                  <a:lnTo>
                    <a:pt x="0" y="810900"/>
                  </a:lnTo>
                  <a:lnTo>
                    <a:pt x="0" y="0"/>
                  </a:lnTo>
                  <a:close/>
                </a:path>
              </a:pathLst>
            </a:custGeom>
            <a:blipFill rotWithShape="1">
              <a:blip r:embed="rId34">
                <a:alphaModFix/>
              </a:blip>
              <a:stretch>
                <a:fillRect b="0" l="0" r="0" t="0"/>
              </a:stretch>
            </a:blipFill>
            <a:ln>
              <a:noFill/>
            </a:ln>
          </p:spPr>
        </p:sp>
        <p:sp>
          <p:nvSpPr>
            <p:cNvPr id="337" name="Google Shape;337;p20"/>
            <p:cNvSpPr/>
            <p:nvPr/>
          </p:nvSpPr>
          <p:spPr>
            <a:xfrm>
              <a:off x="7001728" y="4716095"/>
              <a:ext cx="853784" cy="597649"/>
            </a:xfrm>
            <a:custGeom>
              <a:rect b="b" l="l" r="r" t="t"/>
              <a:pathLst>
                <a:path extrusionOk="0" h="597649" w="853784">
                  <a:moveTo>
                    <a:pt x="0" y="0"/>
                  </a:moveTo>
                  <a:lnTo>
                    <a:pt x="853784" y="0"/>
                  </a:lnTo>
                  <a:lnTo>
                    <a:pt x="853784" y="597649"/>
                  </a:lnTo>
                  <a:lnTo>
                    <a:pt x="0" y="597649"/>
                  </a:lnTo>
                  <a:lnTo>
                    <a:pt x="0" y="0"/>
                  </a:lnTo>
                  <a:close/>
                </a:path>
              </a:pathLst>
            </a:custGeom>
            <a:blipFill rotWithShape="1">
              <a:blip r:embed="rId35">
                <a:alphaModFix/>
              </a:blip>
              <a:stretch>
                <a:fillRect b="0" l="0" r="0" t="0"/>
              </a:stretch>
            </a:blipFill>
            <a:ln>
              <a:noFill/>
            </a:ln>
          </p:spPr>
        </p:sp>
        <p:sp>
          <p:nvSpPr>
            <p:cNvPr id="338" name="Google Shape;338;p20"/>
            <p:cNvSpPr/>
            <p:nvPr/>
          </p:nvSpPr>
          <p:spPr>
            <a:xfrm>
              <a:off x="5713742" y="4716095"/>
              <a:ext cx="730460" cy="597649"/>
            </a:xfrm>
            <a:custGeom>
              <a:rect b="b" l="l" r="r" t="t"/>
              <a:pathLst>
                <a:path extrusionOk="0" h="597649" w="730460">
                  <a:moveTo>
                    <a:pt x="0" y="0"/>
                  </a:moveTo>
                  <a:lnTo>
                    <a:pt x="730460" y="0"/>
                  </a:lnTo>
                  <a:lnTo>
                    <a:pt x="730460" y="597649"/>
                  </a:lnTo>
                  <a:lnTo>
                    <a:pt x="0" y="597649"/>
                  </a:lnTo>
                  <a:lnTo>
                    <a:pt x="0" y="0"/>
                  </a:lnTo>
                  <a:close/>
                </a:path>
              </a:pathLst>
            </a:custGeom>
            <a:blipFill rotWithShape="1">
              <a:blip r:embed="rId36">
                <a:alphaModFix/>
              </a:blip>
              <a:stretch>
                <a:fillRect b="0" l="0" r="0" t="0"/>
              </a:stretch>
            </a:blipFill>
            <a:ln>
              <a:noFill/>
            </a:ln>
          </p:spPr>
        </p:sp>
        <p:sp>
          <p:nvSpPr>
            <p:cNvPr id="339" name="Google Shape;339;p20"/>
            <p:cNvSpPr/>
            <p:nvPr/>
          </p:nvSpPr>
          <p:spPr>
            <a:xfrm>
              <a:off x="3607635" y="4609469"/>
              <a:ext cx="408398" cy="810899"/>
            </a:xfrm>
            <a:custGeom>
              <a:rect b="b" l="l" r="r" t="t"/>
              <a:pathLst>
                <a:path extrusionOk="0" h="810899" w="408398">
                  <a:moveTo>
                    <a:pt x="0" y="0"/>
                  </a:moveTo>
                  <a:lnTo>
                    <a:pt x="408398" y="0"/>
                  </a:lnTo>
                  <a:lnTo>
                    <a:pt x="408398" y="810900"/>
                  </a:lnTo>
                  <a:lnTo>
                    <a:pt x="0" y="810900"/>
                  </a:lnTo>
                  <a:lnTo>
                    <a:pt x="0" y="0"/>
                  </a:lnTo>
                  <a:close/>
                </a:path>
              </a:pathLst>
            </a:custGeom>
            <a:blipFill rotWithShape="1">
              <a:blip r:embed="rId37">
                <a:alphaModFix/>
              </a:blip>
              <a:stretch>
                <a:fillRect b="0" l="0" r="0" t="0"/>
              </a:stretch>
            </a:blipFill>
            <a:ln>
              <a:noFill/>
            </a:ln>
          </p:spPr>
        </p:sp>
        <p:sp>
          <p:nvSpPr>
            <p:cNvPr id="340" name="Google Shape;340;p20"/>
            <p:cNvSpPr/>
            <p:nvPr/>
          </p:nvSpPr>
          <p:spPr>
            <a:xfrm>
              <a:off x="4566063" y="4716095"/>
              <a:ext cx="597649" cy="597649"/>
            </a:xfrm>
            <a:custGeom>
              <a:rect b="b" l="l" r="r" t="t"/>
              <a:pathLst>
                <a:path extrusionOk="0" h="597649" w="597649">
                  <a:moveTo>
                    <a:pt x="0" y="0"/>
                  </a:moveTo>
                  <a:lnTo>
                    <a:pt x="597649" y="0"/>
                  </a:lnTo>
                  <a:lnTo>
                    <a:pt x="597649" y="597649"/>
                  </a:lnTo>
                  <a:lnTo>
                    <a:pt x="0" y="597649"/>
                  </a:lnTo>
                  <a:lnTo>
                    <a:pt x="0" y="0"/>
                  </a:lnTo>
                  <a:close/>
                </a:path>
              </a:pathLst>
            </a:custGeom>
            <a:blipFill rotWithShape="1">
              <a:blip r:embed="rId38">
                <a:alphaModFix/>
              </a:blip>
              <a:stretch>
                <a:fillRect b="0" l="0" r="0" t="0"/>
              </a:stretch>
            </a:blipFill>
            <a:ln>
              <a:noFill/>
            </a:ln>
          </p:spPr>
        </p:sp>
        <p:sp>
          <p:nvSpPr>
            <p:cNvPr id="341" name="Google Shape;341;p20"/>
            <p:cNvSpPr/>
            <p:nvPr/>
          </p:nvSpPr>
          <p:spPr>
            <a:xfrm>
              <a:off x="0" y="4536631"/>
              <a:ext cx="514812" cy="956577"/>
            </a:xfrm>
            <a:custGeom>
              <a:rect b="b" l="l" r="r" t="t"/>
              <a:pathLst>
                <a:path extrusionOk="0" h="956577" w="514812">
                  <a:moveTo>
                    <a:pt x="0" y="0"/>
                  </a:moveTo>
                  <a:lnTo>
                    <a:pt x="514812" y="0"/>
                  </a:lnTo>
                  <a:lnTo>
                    <a:pt x="514812" y="956576"/>
                  </a:lnTo>
                  <a:lnTo>
                    <a:pt x="0" y="956576"/>
                  </a:lnTo>
                  <a:lnTo>
                    <a:pt x="0" y="0"/>
                  </a:lnTo>
                  <a:close/>
                </a:path>
              </a:pathLst>
            </a:custGeom>
            <a:blipFill rotWithShape="1">
              <a:blip r:embed="rId39">
                <a:alphaModFix/>
              </a:blip>
              <a:stretch>
                <a:fillRect b="0" l="0" r="0" t="0"/>
              </a:stretch>
            </a:blipFill>
            <a:ln>
              <a:noFill/>
            </a:ln>
          </p:spPr>
        </p:sp>
        <p:sp>
          <p:nvSpPr>
            <p:cNvPr id="342" name="Google Shape;342;p20"/>
            <p:cNvSpPr/>
            <p:nvPr/>
          </p:nvSpPr>
          <p:spPr>
            <a:xfrm>
              <a:off x="1066341" y="4536631"/>
              <a:ext cx="740912" cy="956577"/>
            </a:xfrm>
            <a:custGeom>
              <a:rect b="b" l="l" r="r" t="t"/>
              <a:pathLst>
                <a:path extrusionOk="0" h="956577" w="740912">
                  <a:moveTo>
                    <a:pt x="0" y="0"/>
                  </a:moveTo>
                  <a:lnTo>
                    <a:pt x="740912" y="0"/>
                  </a:lnTo>
                  <a:lnTo>
                    <a:pt x="740912" y="956576"/>
                  </a:lnTo>
                  <a:lnTo>
                    <a:pt x="0" y="956576"/>
                  </a:lnTo>
                  <a:lnTo>
                    <a:pt x="0" y="0"/>
                  </a:lnTo>
                  <a:close/>
                </a:path>
              </a:pathLst>
            </a:custGeom>
            <a:blipFill rotWithShape="1">
              <a:blip r:embed="rId40">
                <a:alphaModFix/>
              </a:blip>
              <a:stretch>
                <a:fillRect b="0" l="0" r="0" t="0"/>
              </a:stretch>
            </a:blipFill>
            <a:ln>
              <a:noFill/>
            </a:ln>
          </p:spPr>
        </p:sp>
        <p:sp>
          <p:nvSpPr>
            <p:cNvPr id="343" name="Google Shape;343;p20"/>
            <p:cNvSpPr/>
            <p:nvPr/>
          </p:nvSpPr>
          <p:spPr>
            <a:xfrm>
              <a:off x="2357283" y="4609469"/>
              <a:ext cx="700322" cy="810899"/>
            </a:xfrm>
            <a:custGeom>
              <a:rect b="b" l="l" r="r" t="t"/>
              <a:pathLst>
                <a:path extrusionOk="0" h="810899" w="700322">
                  <a:moveTo>
                    <a:pt x="0" y="0"/>
                  </a:moveTo>
                  <a:lnTo>
                    <a:pt x="700322" y="0"/>
                  </a:lnTo>
                  <a:lnTo>
                    <a:pt x="700322" y="810900"/>
                  </a:lnTo>
                  <a:lnTo>
                    <a:pt x="0" y="810900"/>
                  </a:lnTo>
                  <a:lnTo>
                    <a:pt x="0" y="0"/>
                  </a:lnTo>
                  <a:close/>
                </a:path>
              </a:pathLst>
            </a:custGeom>
            <a:blipFill rotWithShape="1">
              <a:blip r:embed="rId41">
                <a:alphaModFix/>
              </a:blip>
              <a:stretch>
                <a:fillRect b="0" l="0" r="0" t="0"/>
              </a:stretch>
            </a:blipFill>
            <a:ln>
              <a:noFill/>
            </a:ln>
          </p:spPr>
        </p:sp>
      </p:grpSp>
      <p:grpSp>
        <p:nvGrpSpPr>
          <p:cNvPr id="344" name="Google Shape;344;p20"/>
          <p:cNvGrpSpPr/>
          <p:nvPr/>
        </p:nvGrpSpPr>
        <p:grpSpPr>
          <a:xfrm>
            <a:off x="4482184" y="8173666"/>
            <a:ext cx="754204" cy="780719"/>
            <a:chOff x="0" y="-28575"/>
            <a:chExt cx="812800" cy="841375"/>
          </a:xfrm>
        </p:grpSpPr>
        <p:sp>
          <p:nvSpPr>
            <p:cNvPr id="345" name="Google Shape;345;p2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2602A"/>
            </a:solidFill>
            <a:ln cap="rnd" cmpd="sng" w="38100">
              <a:solidFill>
                <a:srgbClr val="EEF0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0"/>
          <p:cNvGrpSpPr/>
          <p:nvPr/>
        </p:nvGrpSpPr>
        <p:grpSpPr>
          <a:xfrm>
            <a:off x="3481153" y="8173666"/>
            <a:ext cx="754204" cy="780719"/>
            <a:chOff x="0" y="-28575"/>
            <a:chExt cx="812800" cy="841375"/>
          </a:xfrm>
        </p:grpSpPr>
        <p:sp>
          <p:nvSpPr>
            <p:cNvPr id="348" name="Google Shape;348;p2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56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0" name="Google Shape;350;p20"/>
          <p:cNvSpPr txBox="1"/>
          <p:nvPr/>
        </p:nvSpPr>
        <p:spPr>
          <a:xfrm>
            <a:off x="4248599"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EEF0F2"/>
                </a:solidFill>
                <a:latin typeface="Inter"/>
                <a:ea typeface="Inter"/>
                <a:cs typeface="Inter"/>
                <a:sym typeface="Inter"/>
              </a:rPr>
              <a:t>#02602A</a:t>
            </a:r>
            <a:endParaRPr/>
          </a:p>
        </p:txBody>
      </p:sp>
      <p:sp>
        <p:nvSpPr>
          <p:cNvPr id="351" name="Google Shape;351;p20"/>
          <p:cNvSpPr txBox="1"/>
          <p:nvPr/>
        </p:nvSpPr>
        <p:spPr>
          <a:xfrm>
            <a:off x="3247568"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EEF0F2"/>
                </a:solidFill>
                <a:latin typeface="Inter"/>
                <a:ea typeface="Inter"/>
                <a:cs typeface="Inter"/>
                <a:sym typeface="Inter"/>
              </a:rPr>
              <a:t>#FF5620</a:t>
            </a:r>
            <a:endParaRPr/>
          </a:p>
        </p:txBody>
      </p:sp>
      <p:pic>
        <p:nvPicPr>
          <p:cNvPr id="352" name="Google Shape;352;p20"/>
          <p:cNvPicPr preferRelativeResize="0"/>
          <p:nvPr/>
        </p:nvPicPr>
        <p:blipFill>
          <a:blip r:embed="rId42">
            <a:alphaModFix/>
          </a:blip>
          <a:stretch>
            <a:fillRect/>
          </a:stretch>
        </p:blipFill>
        <p:spPr>
          <a:xfrm>
            <a:off x="7247975" y="8155324"/>
            <a:ext cx="1292293" cy="1252025"/>
          </a:xfrm>
          <a:prstGeom prst="rect">
            <a:avLst/>
          </a:prstGeom>
          <a:noFill/>
          <a:ln>
            <a:noFill/>
          </a:ln>
        </p:spPr>
      </p:pic>
      <p:pic>
        <p:nvPicPr>
          <p:cNvPr id="353" name="Google Shape;353;p20"/>
          <p:cNvPicPr preferRelativeResize="0"/>
          <p:nvPr/>
        </p:nvPicPr>
        <p:blipFill>
          <a:blip r:embed="rId43">
            <a:alphaModFix/>
          </a:blip>
          <a:stretch>
            <a:fillRect/>
          </a:stretch>
        </p:blipFill>
        <p:spPr>
          <a:xfrm>
            <a:off x="9180584" y="8155338"/>
            <a:ext cx="1292293" cy="1252020"/>
          </a:xfrm>
          <a:prstGeom prst="rect">
            <a:avLst/>
          </a:prstGeom>
          <a:noFill/>
          <a:ln>
            <a:noFill/>
          </a:ln>
        </p:spPr>
      </p:pic>
      <p:pic>
        <p:nvPicPr>
          <p:cNvPr id="354" name="Google Shape;354;p20"/>
          <p:cNvPicPr preferRelativeResize="0"/>
          <p:nvPr/>
        </p:nvPicPr>
        <p:blipFill>
          <a:blip r:embed="rId44">
            <a:alphaModFix/>
          </a:blip>
          <a:stretch>
            <a:fillRect/>
          </a:stretch>
        </p:blipFill>
        <p:spPr>
          <a:xfrm>
            <a:off x="14978411" y="8034864"/>
            <a:ext cx="1386088" cy="1342894"/>
          </a:xfrm>
          <a:prstGeom prst="rect">
            <a:avLst/>
          </a:prstGeom>
          <a:noFill/>
          <a:ln>
            <a:noFill/>
          </a:ln>
        </p:spPr>
      </p:pic>
      <p:pic>
        <p:nvPicPr>
          <p:cNvPr id="355" name="Google Shape;355;p20"/>
          <p:cNvPicPr preferRelativeResize="0"/>
          <p:nvPr/>
        </p:nvPicPr>
        <p:blipFill>
          <a:blip r:embed="rId45">
            <a:alphaModFix/>
          </a:blip>
          <a:stretch>
            <a:fillRect/>
          </a:stretch>
        </p:blipFill>
        <p:spPr>
          <a:xfrm>
            <a:off x="11113193" y="8164035"/>
            <a:ext cx="1292293" cy="1252030"/>
          </a:xfrm>
          <a:prstGeom prst="rect">
            <a:avLst/>
          </a:prstGeom>
          <a:noFill/>
          <a:ln>
            <a:noFill/>
          </a:ln>
        </p:spPr>
      </p:pic>
      <p:pic>
        <p:nvPicPr>
          <p:cNvPr id="356" name="Google Shape;356;p20"/>
          <p:cNvPicPr preferRelativeResize="0"/>
          <p:nvPr/>
        </p:nvPicPr>
        <p:blipFill>
          <a:blip r:embed="rId46">
            <a:alphaModFix/>
          </a:blip>
          <a:stretch>
            <a:fillRect/>
          </a:stretch>
        </p:blipFill>
        <p:spPr>
          <a:xfrm>
            <a:off x="13045809" y="8108732"/>
            <a:ext cx="1292293" cy="1252009"/>
          </a:xfrm>
          <a:prstGeom prst="rect">
            <a:avLst/>
          </a:prstGeom>
          <a:noFill/>
          <a:ln>
            <a:noFill/>
          </a:ln>
        </p:spPr>
      </p:pic>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602A"/>
        </a:solidFill>
      </p:bgPr>
    </p:bg>
    <p:spTree>
      <p:nvGrpSpPr>
        <p:cNvPr id="360" name="Shape 360"/>
        <p:cNvGrpSpPr/>
        <p:nvPr/>
      </p:nvGrpSpPr>
      <p:grpSpPr>
        <a:xfrm>
          <a:off x="0" y="0"/>
          <a:ext cx="0" cy="0"/>
          <a:chOff x="0" y="0"/>
          <a:chExt cx="0" cy="0"/>
        </a:xfrm>
      </p:grpSpPr>
      <p:grpSp>
        <p:nvGrpSpPr>
          <p:cNvPr id="361" name="Google Shape;361;p21"/>
          <p:cNvGrpSpPr/>
          <p:nvPr/>
        </p:nvGrpSpPr>
        <p:grpSpPr>
          <a:xfrm>
            <a:off x="5995272" y="2401409"/>
            <a:ext cx="6297456" cy="2611613"/>
            <a:chOff x="0" y="-28575"/>
            <a:chExt cx="1658589" cy="687832"/>
          </a:xfrm>
        </p:grpSpPr>
        <p:sp>
          <p:nvSpPr>
            <p:cNvPr id="362" name="Google Shape;362;p2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EEF0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1"/>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1"/>
          <p:cNvGrpSpPr/>
          <p:nvPr/>
        </p:nvGrpSpPr>
        <p:grpSpPr>
          <a:xfrm>
            <a:off x="5995272" y="5476026"/>
            <a:ext cx="6297456" cy="2611613"/>
            <a:chOff x="0" y="-28575"/>
            <a:chExt cx="1658589" cy="687832"/>
          </a:xfrm>
        </p:grpSpPr>
        <p:sp>
          <p:nvSpPr>
            <p:cNvPr id="365" name="Google Shape;365;p2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EEF0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1"/>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21"/>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EEF0F2"/>
                </a:solidFill>
                <a:latin typeface="Inter"/>
                <a:ea typeface="Inter"/>
                <a:cs typeface="Inter"/>
                <a:sym typeface="Inter"/>
              </a:rPr>
              <a:t>This presentation template is free for everyone to use thanks to the following:</a:t>
            </a:r>
            <a:endParaRPr/>
          </a:p>
        </p:txBody>
      </p:sp>
      <p:sp>
        <p:nvSpPr>
          <p:cNvPr id="368" name="Google Shape;368;p21"/>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EEF0F2"/>
                </a:solidFill>
                <a:latin typeface="Inter"/>
                <a:ea typeface="Inter"/>
                <a:cs typeface="Inter"/>
                <a:sym typeface="Inter"/>
              </a:rPr>
              <a:t>Happy designing!</a:t>
            </a:r>
            <a:endParaRPr/>
          </a:p>
        </p:txBody>
      </p:sp>
      <p:sp>
        <p:nvSpPr>
          <p:cNvPr id="369" name="Google Shape;369;p21"/>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EEF0F2"/>
                </a:solidFill>
                <a:latin typeface="Inter"/>
                <a:ea typeface="Inter"/>
                <a:cs typeface="Inter"/>
                <a:sym typeface="Inter"/>
              </a:rPr>
              <a:t>for the presentation template</a:t>
            </a:r>
            <a:endParaRPr/>
          </a:p>
        </p:txBody>
      </p:sp>
      <p:sp>
        <p:nvSpPr>
          <p:cNvPr id="370" name="Google Shape;370;p21"/>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EEF0F2"/>
                </a:solidFill>
                <a:latin typeface="Inter"/>
                <a:ea typeface="Inter"/>
                <a:cs typeface="Inter"/>
                <a:sym typeface="Inter"/>
              </a:rPr>
              <a:t>for the photos</a:t>
            </a:r>
            <a:endParaRPr/>
          </a:p>
        </p:txBody>
      </p:sp>
      <p:sp>
        <p:nvSpPr>
          <p:cNvPr id="371" name="Google Shape;371;p21"/>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EEF0F2"/>
                </a:solidFill>
                <a:latin typeface="Inter"/>
                <a:ea typeface="Inter"/>
                <a:cs typeface="Inter"/>
                <a:sym typeface="Inter"/>
              </a:rPr>
              <a:t>Credits</a:t>
            </a:r>
            <a:endParaRPr/>
          </a:p>
        </p:txBody>
      </p:sp>
      <p:sp>
        <p:nvSpPr>
          <p:cNvPr id="372" name="Google Shape;372;p21"/>
          <p:cNvSpPr txBox="1"/>
          <p:nvPr/>
        </p:nvSpPr>
        <p:spPr>
          <a:xfrm>
            <a:off x="5116304" y="6232568"/>
            <a:ext cx="8055392" cy="835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255" u="none" cap="none" strike="noStrike">
                <a:solidFill>
                  <a:srgbClr val="EEF0F2"/>
                </a:solidFill>
                <a:latin typeface="Inter"/>
                <a:ea typeface="Inter"/>
                <a:cs typeface="Inter"/>
                <a:sym typeface="Inter"/>
              </a:rPr>
              <a:t>Pexels, Pixabay</a:t>
            </a:r>
            <a:endParaRPr/>
          </a:p>
        </p:txBody>
      </p:sp>
      <p:pic>
        <p:nvPicPr>
          <p:cNvPr id="373" name="Google Shape;373;p21"/>
          <p:cNvPicPr preferRelativeResize="0"/>
          <p:nvPr/>
        </p:nvPicPr>
        <p:blipFill>
          <a:blip r:embed="rId3">
            <a:alphaModFix/>
          </a:blip>
          <a:stretch>
            <a:fillRect/>
          </a:stretch>
        </p:blipFill>
        <p:spPr>
          <a:xfrm>
            <a:off x="6765793" y="2942714"/>
            <a:ext cx="4774145" cy="1206100"/>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2"/>
        </a:solidFill>
      </p:bgPr>
    </p:bg>
    <p:spTree>
      <p:nvGrpSpPr>
        <p:cNvPr id="104" name="Shape 104"/>
        <p:cNvGrpSpPr/>
        <p:nvPr/>
      </p:nvGrpSpPr>
      <p:grpSpPr>
        <a:xfrm>
          <a:off x="0" y="0"/>
          <a:ext cx="0" cy="0"/>
          <a:chOff x="0" y="0"/>
          <a:chExt cx="0" cy="0"/>
        </a:xfrm>
      </p:grpSpPr>
      <p:grpSp>
        <p:nvGrpSpPr>
          <p:cNvPr id="105" name="Google Shape;105;p8"/>
          <p:cNvGrpSpPr/>
          <p:nvPr/>
        </p:nvGrpSpPr>
        <p:grpSpPr>
          <a:xfrm>
            <a:off x="1115396" y="1011142"/>
            <a:ext cx="15984231" cy="2750308"/>
            <a:chOff x="0" y="-9525"/>
            <a:chExt cx="1954162" cy="336241"/>
          </a:xfrm>
        </p:grpSpPr>
        <p:sp>
          <p:nvSpPr>
            <p:cNvPr id="106" name="Google Shape;106;p8"/>
            <p:cNvSpPr/>
            <p:nvPr/>
          </p:nvSpPr>
          <p:spPr>
            <a:xfrm>
              <a:off x="0" y="0"/>
              <a:ext cx="1954162" cy="326716"/>
            </a:xfrm>
            <a:custGeom>
              <a:rect b="b" l="l" r="r" t="t"/>
              <a:pathLst>
                <a:path extrusionOk="0" h="326716" w="1954162">
                  <a:moveTo>
                    <a:pt x="0" y="0"/>
                  </a:moveTo>
                  <a:lnTo>
                    <a:pt x="1954162" y="0"/>
                  </a:lnTo>
                  <a:lnTo>
                    <a:pt x="1954162" y="326716"/>
                  </a:lnTo>
                  <a:lnTo>
                    <a:pt x="0" y="326716"/>
                  </a:lnTo>
                  <a:close/>
                </a:path>
              </a:pathLst>
            </a:custGeom>
            <a:solidFill>
              <a:srgbClr val="FF5620"/>
            </a:solidFill>
            <a:ln>
              <a:noFill/>
            </a:ln>
          </p:spPr>
        </p:sp>
        <p:sp>
          <p:nvSpPr>
            <p:cNvPr id="107" name="Google Shape;107;p8"/>
            <p:cNvSpPr txBox="1"/>
            <p:nvPr/>
          </p:nvSpPr>
          <p:spPr>
            <a:xfrm>
              <a:off x="0" y="-9525"/>
              <a:ext cx="1954162" cy="33624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8"/>
          <p:cNvSpPr txBox="1"/>
          <p:nvPr/>
        </p:nvSpPr>
        <p:spPr>
          <a:xfrm>
            <a:off x="1028700" y="931782"/>
            <a:ext cx="16230600" cy="35709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i="0" lang="en-US" sz="29000" u="none" cap="none" strike="noStrike">
                <a:solidFill>
                  <a:srgbClr val="C7D92D"/>
                </a:solidFill>
                <a:latin typeface="Inter ExtraBold"/>
                <a:ea typeface="Inter ExtraBold"/>
                <a:cs typeface="Inter ExtraBold"/>
                <a:sym typeface="Inter ExtraBold"/>
              </a:rPr>
              <a:t>AGENDA</a:t>
            </a:r>
            <a:endParaRPr>
              <a:latin typeface="Inter ExtraBold"/>
              <a:ea typeface="Inter ExtraBold"/>
              <a:cs typeface="Inter ExtraBold"/>
              <a:sym typeface="Inter ExtraBold"/>
            </a:endParaRPr>
          </a:p>
        </p:txBody>
      </p:sp>
      <p:grpSp>
        <p:nvGrpSpPr>
          <p:cNvPr id="109" name="Google Shape;109;p8"/>
          <p:cNvGrpSpPr/>
          <p:nvPr/>
        </p:nvGrpSpPr>
        <p:grpSpPr>
          <a:xfrm>
            <a:off x="6451372" y="3725284"/>
            <a:ext cx="5335976" cy="5533016"/>
            <a:chOff x="0" y="-9525"/>
            <a:chExt cx="1405360" cy="1457255"/>
          </a:xfrm>
        </p:grpSpPr>
        <p:sp>
          <p:nvSpPr>
            <p:cNvPr id="110" name="Google Shape;110;p8"/>
            <p:cNvSpPr/>
            <p:nvPr/>
          </p:nvSpPr>
          <p:spPr>
            <a:xfrm>
              <a:off x="0" y="0"/>
              <a:ext cx="1405360" cy="1447730"/>
            </a:xfrm>
            <a:custGeom>
              <a:rect b="b" l="l" r="r" t="t"/>
              <a:pathLst>
                <a:path extrusionOk="0" h="1447730" w="1405360">
                  <a:moveTo>
                    <a:pt x="0" y="0"/>
                  </a:moveTo>
                  <a:lnTo>
                    <a:pt x="1405360" y="0"/>
                  </a:lnTo>
                  <a:lnTo>
                    <a:pt x="1405360" y="1447730"/>
                  </a:lnTo>
                  <a:lnTo>
                    <a:pt x="0" y="1447730"/>
                  </a:lnTo>
                  <a:close/>
                </a:path>
              </a:pathLst>
            </a:custGeom>
            <a:solidFill>
              <a:srgbClr val="F06E94"/>
            </a:solidFill>
            <a:ln>
              <a:noFill/>
            </a:ln>
          </p:spPr>
        </p:sp>
        <p:sp>
          <p:nvSpPr>
            <p:cNvPr id="111" name="Google Shape;111;p8"/>
            <p:cNvSpPr txBox="1"/>
            <p:nvPr/>
          </p:nvSpPr>
          <p:spPr>
            <a:xfrm>
              <a:off x="0" y="-9525"/>
              <a:ext cx="1405360" cy="145725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8"/>
          <p:cNvGrpSpPr/>
          <p:nvPr/>
        </p:nvGrpSpPr>
        <p:grpSpPr>
          <a:xfrm>
            <a:off x="1115396" y="3725284"/>
            <a:ext cx="5335976" cy="5533016"/>
            <a:chOff x="0" y="-9525"/>
            <a:chExt cx="1405360" cy="1457255"/>
          </a:xfrm>
        </p:grpSpPr>
        <p:sp>
          <p:nvSpPr>
            <p:cNvPr id="113" name="Google Shape;113;p8"/>
            <p:cNvSpPr/>
            <p:nvPr/>
          </p:nvSpPr>
          <p:spPr>
            <a:xfrm>
              <a:off x="0" y="0"/>
              <a:ext cx="1405360" cy="1447730"/>
            </a:xfrm>
            <a:custGeom>
              <a:rect b="b" l="l" r="r" t="t"/>
              <a:pathLst>
                <a:path extrusionOk="0" h="1447730" w="1405360">
                  <a:moveTo>
                    <a:pt x="0" y="0"/>
                  </a:moveTo>
                  <a:lnTo>
                    <a:pt x="1405360" y="0"/>
                  </a:lnTo>
                  <a:lnTo>
                    <a:pt x="1405360" y="1447730"/>
                  </a:lnTo>
                  <a:lnTo>
                    <a:pt x="0" y="1447730"/>
                  </a:lnTo>
                  <a:close/>
                </a:path>
              </a:pathLst>
            </a:custGeom>
            <a:solidFill>
              <a:srgbClr val="02602A"/>
            </a:solidFill>
            <a:ln>
              <a:noFill/>
            </a:ln>
          </p:spPr>
        </p:sp>
        <p:sp>
          <p:nvSpPr>
            <p:cNvPr id="114" name="Google Shape;114;p8"/>
            <p:cNvSpPr txBox="1"/>
            <p:nvPr/>
          </p:nvSpPr>
          <p:spPr>
            <a:xfrm>
              <a:off x="0" y="-9525"/>
              <a:ext cx="1405360" cy="145725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8"/>
          <p:cNvGrpSpPr/>
          <p:nvPr/>
        </p:nvGrpSpPr>
        <p:grpSpPr>
          <a:xfrm>
            <a:off x="11763651" y="3725284"/>
            <a:ext cx="5335976" cy="5533016"/>
            <a:chOff x="0" y="-9525"/>
            <a:chExt cx="1405360" cy="1457255"/>
          </a:xfrm>
        </p:grpSpPr>
        <p:sp>
          <p:nvSpPr>
            <p:cNvPr id="116" name="Google Shape;116;p8"/>
            <p:cNvSpPr/>
            <p:nvPr/>
          </p:nvSpPr>
          <p:spPr>
            <a:xfrm>
              <a:off x="0" y="0"/>
              <a:ext cx="1405360" cy="1447730"/>
            </a:xfrm>
            <a:custGeom>
              <a:rect b="b" l="l" r="r" t="t"/>
              <a:pathLst>
                <a:path extrusionOk="0" h="1447730" w="1405360">
                  <a:moveTo>
                    <a:pt x="0" y="0"/>
                  </a:moveTo>
                  <a:lnTo>
                    <a:pt x="1405360" y="0"/>
                  </a:lnTo>
                  <a:lnTo>
                    <a:pt x="1405360" y="1447730"/>
                  </a:lnTo>
                  <a:lnTo>
                    <a:pt x="0" y="1447730"/>
                  </a:lnTo>
                  <a:close/>
                </a:path>
              </a:pathLst>
            </a:custGeom>
            <a:solidFill>
              <a:srgbClr val="535C8B"/>
            </a:solidFill>
            <a:ln>
              <a:noFill/>
            </a:ln>
          </p:spPr>
        </p:sp>
        <p:sp>
          <p:nvSpPr>
            <p:cNvPr id="117" name="Google Shape;117;p8"/>
            <p:cNvSpPr txBox="1"/>
            <p:nvPr/>
          </p:nvSpPr>
          <p:spPr>
            <a:xfrm>
              <a:off x="0" y="-9525"/>
              <a:ext cx="1405360" cy="145725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8"/>
          <p:cNvSpPr txBox="1"/>
          <p:nvPr/>
        </p:nvSpPr>
        <p:spPr>
          <a:xfrm>
            <a:off x="1688752" y="4785838"/>
            <a:ext cx="4189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EEF0F2"/>
                </a:solidFill>
                <a:latin typeface="Inter SemiBold"/>
                <a:ea typeface="Inter SemiBold"/>
                <a:cs typeface="Inter SemiBold"/>
                <a:sym typeface="Inter SemiBold"/>
              </a:rPr>
              <a:t>GOALS </a:t>
            </a:r>
            <a:endParaRPr/>
          </a:p>
          <a:p>
            <a:pPr indent="0" lvl="0" marL="0" marR="0" rtl="0" algn="l">
              <a:lnSpc>
                <a:spcPct val="100000"/>
              </a:lnSpc>
              <a:spcBef>
                <a:spcPts val="0"/>
              </a:spcBef>
              <a:spcAft>
                <a:spcPts val="0"/>
              </a:spcAft>
              <a:buNone/>
            </a:pPr>
            <a:r>
              <a:rPr b="1" i="0" lang="en-US" sz="3600" u="none" cap="none" strike="noStrike">
                <a:solidFill>
                  <a:srgbClr val="EEF0F2"/>
                </a:solidFill>
                <a:latin typeface="Inter SemiBold"/>
                <a:ea typeface="Inter SemiBold"/>
                <a:cs typeface="Inter SemiBold"/>
                <a:sym typeface="Inter SemiBold"/>
              </a:rPr>
              <a:t>ACHIEVEMENT</a:t>
            </a:r>
            <a:endParaRPr/>
          </a:p>
        </p:txBody>
      </p:sp>
      <p:sp>
        <p:nvSpPr>
          <p:cNvPr id="119" name="Google Shape;119;p8"/>
          <p:cNvSpPr txBox="1"/>
          <p:nvPr/>
        </p:nvSpPr>
        <p:spPr>
          <a:xfrm>
            <a:off x="1688752" y="6069355"/>
            <a:ext cx="41892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
        <p:nvSpPr>
          <p:cNvPr id="120" name="Google Shape;120;p8"/>
          <p:cNvSpPr txBox="1"/>
          <p:nvPr/>
        </p:nvSpPr>
        <p:spPr>
          <a:xfrm>
            <a:off x="7012879" y="4785838"/>
            <a:ext cx="4189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EEF0F2"/>
                </a:solidFill>
                <a:latin typeface="Inter SemiBold"/>
                <a:ea typeface="Inter SemiBold"/>
                <a:cs typeface="Inter SemiBold"/>
                <a:sym typeface="Inter SemiBold"/>
              </a:rPr>
              <a:t>STRATEGIC PERFORMANCE</a:t>
            </a:r>
            <a:endParaRPr/>
          </a:p>
        </p:txBody>
      </p:sp>
      <p:sp>
        <p:nvSpPr>
          <p:cNvPr id="121" name="Google Shape;121;p8"/>
          <p:cNvSpPr txBox="1"/>
          <p:nvPr/>
        </p:nvSpPr>
        <p:spPr>
          <a:xfrm>
            <a:off x="7012879" y="6069355"/>
            <a:ext cx="41892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
        <p:nvSpPr>
          <p:cNvPr id="122" name="Google Shape;122;p8"/>
          <p:cNvSpPr txBox="1"/>
          <p:nvPr/>
        </p:nvSpPr>
        <p:spPr>
          <a:xfrm>
            <a:off x="12358848" y="4785838"/>
            <a:ext cx="4189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EEF0F2"/>
                </a:solidFill>
                <a:latin typeface="Inter SemiBold"/>
                <a:ea typeface="Inter SemiBold"/>
                <a:cs typeface="Inter SemiBold"/>
                <a:sym typeface="Inter SemiBold"/>
              </a:rPr>
              <a:t>OVERALL PERFORMANCE</a:t>
            </a:r>
            <a:endParaRPr/>
          </a:p>
        </p:txBody>
      </p:sp>
      <p:sp>
        <p:nvSpPr>
          <p:cNvPr id="123" name="Google Shape;123;p8"/>
          <p:cNvSpPr txBox="1"/>
          <p:nvPr/>
        </p:nvSpPr>
        <p:spPr>
          <a:xfrm>
            <a:off x="12358848" y="6069355"/>
            <a:ext cx="41892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620"/>
        </a:solidFill>
      </p:bgPr>
    </p:bg>
    <p:spTree>
      <p:nvGrpSpPr>
        <p:cNvPr id="127" name="Shape 127"/>
        <p:cNvGrpSpPr/>
        <p:nvPr/>
      </p:nvGrpSpPr>
      <p:grpSpPr>
        <a:xfrm>
          <a:off x="0" y="0"/>
          <a:ext cx="0" cy="0"/>
          <a:chOff x="0" y="0"/>
          <a:chExt cx="0" cy="0"/>
        </a:xfrm>
      </p:grpSpPr>
      <p:sp>
        <p:nvSpPr>
          <p:cNvPr id="128" name="Google Shape;128;p9"/>
          <p:cNvSpPr txBox="1"/>
          <p:nvPr/>
        </p:nvSpPr>
        <p:spPr>
          <a:xfrm>
            <a:off x="-78624" y="6032733"/>
            <a:ext cx="18801900" cy="4792800"/>
          </a:xfrm>
          <a:prstGeom prst="rect">
            <a:avLst/>
          </a:prstGeom>
          <a:noFill/>
          <a:ln>
            <a:noFill/>
          </a:ln>
        </p:spPr>
        <p:txBody>
          <a:bodyPr anchorCtr="0" anchor="t" bIns="0" lIns="0" spcFirstLastPara="1" rIns="0" wrap="square" tIns="0">
            <a:spAutoFit/>
          </a:bodyPr>
          <a:lstStyle/>
          <a:p>
            <a:pPr indent="0" lvl="0" marL="0" marR="0" rtl="0" algn="l">
              <a:lnSpc>
                <a:spcPct val="80001"/>
              </a:lnSpc>
              <a:spcBef>
                <a:spcPts val="0"/>
              </a:spcBef>
              <a:spcAft>
                <a:spcPts val="0"/>
              </a:spcAft>
              <a:buNone/>
            </a:pPr>
            <a:r>
              <a:rPr i="0" lang="en-US" sz="19461" u="none" cap="none" strike="noStrike">
                <a:solidFill>
                  <a:srgbClr val="C7D92D"/>
                </a:solidFill>
                <a:latin typeface="Inter ExtraBold"/>
                <a:ea typeface="Inter ExtraBold"/>
                <a:cs typeface="Inter ExtraBold"/>
                <a:sym typeface="Inter ExtraBold"/>
              </a:rPr>
              <a:t>GOALS ACHIEVEMENT</a:t>
            </a:r>
            <a:endParaRPr>
              <a:latin typeface="Inter ExtraBold"/>
              <a:ea typeface="Inter ExtraBold"/>
              <a:cs typeface="Inter ExtraBold"/>
              <a:sym typeface="Inter ExtraBold"/>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620"/>
        </a:solidFill>
      </p:bgPr>
    </p:bg>
    <p:spTree>
      <p:nvGrpSpPr>
        <p:cNvPr id="132" name="Shape 132"/>
        <p:cNvGrpSpPr/>
        <p:nvPr/>
      </p:nvGrpSpPr>
      <p:grpSpPr>
        <a:xfrm>
          <a:off x="0" y="0"/>
          <a:ext cx="0" cy="0"/>
          <a:chOff x="0" y="0"/>
          <a:chExt cx="0" cy="0"/>
        </a:xfrm>
      </p:grpSpPr>
      <p:sp>
        <p:nvSpPr>
          <p:cNvPr id="133" name="Google Shape;133;p10"/>
          <p:cNvSpPr txBox="1"/>
          <p:nvPr/>
        </p:nvSpPr>
        <p:spPr>
          <a:xfrm>
            <a:off x="1028700" y="4169282"/>
            <a:ext cx="61011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EEF0F2"/>
                </a:solidFill>
                <a:latin typeface="Inter"/>
                <a:ea typeface="Inter"/>
                <a:cs typeface="Inter"/>
                <a:sym typeface="Inter"/>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134" name="Google Shape;134;p10"/>
          <p:cNvSpPr txBox="1"/>
          <p:nvPr/>
        </p:nvSpPr>
        <p:spPr>
          <a:xfrm>
            <a:off x="-105745" y="-852614"/>
            <a:ext cx="19033800" cy="4272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27754" u="none" cap="none" strike="noStrike">
                <a:solidFill>
                  <a:srgbClr val="C7D92D"/>
                </a:solidFill>
                <a:latin typeface="Inter ExtraBold"/>
                <a:ea typeface="Inter ExtraBold"/>
                <a:cs typeface="Inter ExtraBold"/>
                <a:sym typeface="Inter ExtraBold"/>
              </a:rPr>
              <a:t>WELCOME</a:t>
            </a:r>
            <a:endParaRPr>
              <a:latin typeface="Inter ExtraBold"/>
              <a:ea typeface="Inter ExtraBold"/>
              <a:cs typeface="Inter ExtraBold"/>
              <a:sym typeface="Inter ExtraBold"/>
            </a:endParaRPr>
          </a:p>
        </p:txBody>
      </p:sp>
      <p:pic>
        <p:nvPicPr>
          <p:cNvPr id="135" name="Google Shape;135;p10"/>
          <p:cNvPicPr preferRelativeResize="0"/>
          <p:nvPr/>
        </p:nvPicPr>
        <p:blipFill>
          <a:blip r:embed="rId3">
            <a:alphaModFix/>
          </a:blip>
          <a:stretch>
            <a:fillRect/>
          </a:stretch>
        </p:blipFill>
        <p:spPr>
          <a:xfrm>
            <a:off x="7129748" y="536475"/>
            <a:ext cx="11977125" cy="20288778"/>
          </a:xfrm>
          <a:prstGeom prst="rect">
            <a:avLst/>
          </a:prstGeom>
          <a:noFill/>
          <a:ln>
            <a:noFill/>
          </a:ln>
        </p:spPr>
      </p:pic>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2"/>
        </a:solidFill>
      </p:bgPr>
    </p:bg>
    <p:spTree>
      <p:nvGrpSpPr>
        <p:cNvPr id="139" name="Shape 139"/>
        <p:cNvGrpSpPr/>
        <p:nvPr/>
      </p:nvGrpSpPr>
      <p:grpSpPr>
        <a:xfrm>
          <a:off x="0" y="0"/>
          <a:ext cx="0" cy="0"/>
          <a:chOff x="0" y="0"/>
          <a:chExt cx="0" cy="0"/>
        </a:xfrm>
      </p:grpSpPr>
      <p:grpSp>
        <p:nvGrpSpPr>
          <p:cNvPr id="140" name="Google Shape;140;p11"/>
          <p:cNvGrpSpPr/>
          <p:nvPr/>
        </p:nvGrpSpPr>
        <p:grpSpPr>
          <a:xfrm>
            <a:off x="705007" y="944245"/>
            <a:ext cx="16877985" cy="8398510"/>
            <a:chOff x="0" y="0"/>
            <a:chExt cx="22503981" cy="11198014"/>
          </a:xfrm>
        </p:grpSpPr>
        <p:grpSp>
          <p:nvGrpSpPr>
            <p:cNvPr id="141" name="Google Shape;141;p11"/>
            <p:cNvGrpSpPr/>
            <p:nvPr/>
          </p:nvGrpSpPr>
          <p:grpSpPr>
            <a:xfrm>
              <a:off x="431590" y="220606"/>
              <a:ext cx="21640800" cy="10708587"/>
              <a:chOff x="0" y="-9525"/>
              <a:chExt cx="4274726" cy="2115276"/>
            </a:xfrm>
          </p:grpSpPr>
          <p:sp>
            <p:nvSpPr>
              <p:cNvPr id="142" name="Google Shape;142;p11"/>
              <p:cNvSpPr/>
              <p:nvPr/>
            </p:nvSpPr>
            <p:spPr>
              <a:xfrm>
                <a:off x="0" y="0"/>
                <a:ext cx="4274726" cy="2105751"/>
              </a:xfrm>
              <a:custGeom>
                <a:rect b="b" l="l" r="r" t="t"/>
                <a:pathLst>
                  <a:path extrusionOk="0" h="2105751" w="4274726">
                    <a:moveTo>
                      <a:pt x="0" y="0"/>
                    </a:moveTo>
                    <a:lnTo>
                      <a:pt x="4274726" y="0"/>
                    </a:lnTo>
                    <a:lnTo>
                      <a:pt x="4274726" y="2105751"/>
                    </a:lnTo>
                    <a:lnTo>
                      <a:pt x="0" y="2105751"/>
                    </a:lnTo>
                    <a:close/>
                  </a:path>
                </a:pathLst>
              </a:custGeom>
              <a:solidFill>
                <a:srgbClr val="FF5620"/>
              </a:solidFill>
              <a:ln>
                <a:noFill/>
              </a:ln>
            </p:spPr>
          </p:sp>
          <p:sp>
            <p:nvSpPr>
              <p:cNvPr id="143" name="Google Shape;143;p11"/>
              <p:cNvSpPr txBox="1"/>
              <p:nvPr/>
            </p:nvSpPr>
            <p:spPr>
              <a:xfrm>
                <a:off x="0" y="-9525"/>
                <a:ext cx="4274726" cy="21152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4" name="Google Shape;144;p11"/>
            <p:cNvCxnSpPr/>
            <p:nvPr/>
          </p:nvCxnSpPr>
          <p:spPr>
            <a:xfrm rot="10800000">
              <a:off x="5708265" y="0"/>
              <a:ext cx="0" cy="11198014"/>
            </a:xfrm>
            <a:prstGeom prst="straightConnector1">
              <a:avLst/>
            </a:prstGeom>
            <a:noFill/>
            <a:ln cap="flat" cmpd="sng" w="381000">
              <a:solidFill>
                <a:srgbClr val="EEF0F2"/>
              </a:solidFill>
              <a:prstDash val="solid"/>
              <a:round/>
              <a:headEnd len="sm" w="sm" type="none"/>
              <a:tailEnd len="sm" w="sm" type="none"/>
            </a:ln>
          </p:spPr>
        </p:cxnSp>
        <p:cxnSp>
          <p:nvCxnSpPr>
            <p:cNvPr id="145" name="Google Shape;145;p11"/>
            <p:cNvCxnSpPr/>
            <p:nvPr/>
          </p:nvCxnSpPr>
          <p:spPr>
            <a:xfrm rot="10800000">
              <a:off x="0" y="2406194"/>
              <a:ext cx="22503981" cy="0"/>
            </a:xfrm>
            <a:prstGeom prst="straightConnector1">
              <a:avLst/>
            </a:prstGeom>
            <a:noFill/>
            <a:ln cap="flat" cmpd="sng" w="381000">
              <a:solidFill>
                <a:srgbClr val="EEF0F2"/>
              </a:solidFill>
              <a:prstDash val="solid"/>
              <a:round/>
              <a:headEnd len="sm" w="sm" type="none"/>
              <a:tailEnd len="sm" w="sm" type="none"/>
            </a:ln>
          </p:spPr>
        </p:cxnSp>
      </p:grpSp>
      <p:cxnSp>
        <p:nvCxnSpPr>
          <p:cNvPr id="146" name="Google Shape;146;p11"/>
          <p:cNvCxnSpPr/>
          <p:nvPr/>
        </p:nvCxnSpPr>
        <p:spPr>
          <a:xfrm>
            <a:off x="1233028" y="4382053"/>
            <a:ext cx="3402334" cy="0"/>
          </a:xfrm>
          <a:prstGeom prst="straightConnector1">
            <a:avLst/>
          </a:prstGeom>
          <a:noFill/>
          <a:ln cap="flat" cmpd="sng" w="38100">
            <a:solidFill>
              <a:srgbClr val="C7D92D"/>
            </a:solidFill>
            <a:prstDash val="solid"/>
            <a:round/>
            <a:headEnd len="sm" w="sm" type="none"/>
            <a:tailEnd len="sm" w="sm" type="none"/>
          </a:ln>
        </p:spPr>
      </p:cxnSp>
      <p:cxnSp>
        <p:nvCxnSpPr>
          <p:cNvPr id="147" name="Google Shape;147;p11"/>
          <p:cNvCxnSpPr/>
          <p:nvPr/>
        </p:nvCxnSpPr>
        <p:spPr>
          <a:xfrm>
            <a:off x="1233028" y="5975789"/>
            <a:ext cx="3402334" cy="0"/>
          </a:xfrm>
          <a:prstGeom prst="straightConnector1">
            <a:avLst/>
          </a:prstGeom>
          <a:noFill/>
          <a:ln cap="flat" cmpd="sng" w="38100">
            <a:solidFill>
              <a:srgbClr val="C7D92D"/>
            </a:solidFill>
            <a:prstDash val="solid"/>
            <a:round/>
            <a:headEnd len="sm" w="sm" type="none"/>
            <a:tailEnd len="sm" w="sm" type="none"/>
          </a:ln>
        </p:spPr>
      </p:cxnSp>
      <p:cxnSp>
        <p:nvCxnSpPr>
          <p:cNvPr id="148" name="Google Shape;148;p11"/>
          <p:cNvCxnSpPr/>
          <p:nvPr/>
        </p:nvCxnSpPr>
        <p:spPr>
          <a:xfrm>
            <a:off x="1233028" y="7569525"/>
            <a:ext cx="3402334" cy="0"/>
          </a:xfrm>
          <a:prstGeom prst="straightConnector1">
            <a:avLst/>
          </a:prstGeom>
          <a:noFill/>
          <a:ln cap="flat" cmpd="sng" w="38100">
            <a:solidFill>
              <a:srgbClr val="C7D92D"/>
            </a:solidFill>
            <a:prstDash val="solid"/>
            <a:round/>
            <a:headEnd len="sm" w="sm" type="none"/>
            <a:tailEnd len="sm" w="sm" type="none"/>
          </a:ln>
        </p:spPr>
      </p:cxnSp>
      <p:cxnSp>
        <p:nvCxnSpPr>
          <p:cNvPr id="149" name="Google Shape;149;p11"/>
          <p:cNvCxnSpPr/>
          <p:nvPr/>
        </p:nvCxnSpPr>
        <p:spPr>
          <a:xfrm rot="10800000">
            <a:off x="9701646" y="944245"/>
            <a:ext cx="0" cy="8398510"/>
          </a:xfrm>
          <a:prstGeom prst="straightConnector1">
            <a:avLst/>
          </a:prstGeom>
          <a:noFill/>
          <a:ln cap="flat" cmpd="sng" w="285750">
            <a:solidFill>
              <a:srgbClr val="EEF0F2"/>
            </a:solidFill>
            <a:prstDash val="solid"/>
            <a:round/>
            <a:headEnd len="sm" w="sm" type="none"/>
            <a:tailEnd len="sm" w="sm" type="none"/>
          </a:ln>
        </p:spPr>
      </p:cxnSp>
      <p:sp>
        <p:nvSpPr>
          <p:cNvPr id="150" name="Google Shape;150;p11"/>
          <p:cNvSpPr txBox="1"/>
          <p:nvPr/>
        </p:nvSpPr>
        <p:spPr>
          <a:xfrm>
            <a:off x="1233028" y="3365634"/>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Medium"/>
                <a:ea typeface="Inter Medium"/>
                <a:cs typeface="Inter Medium"/>
                <a:sym typeface="Inter Medium"/>
              </a:rPr>
              <a:t>ACTION ITEM</a:t>
            </a:r>
            <a:endParaRPr/>
          </a:p>
        </p:txBody>
      </p:sp>
      <p:sp>
        <p:nvSpPr>
          <p:cNvPr id="151" name="Google Shape;151;p11"/>
          <p:cNvSpPr txBox="1"/>
          <p:nvPr/>
        </p:nvSpPr>
        <p:spPr>
          <a:xfrm>
            <a:off x="1233028" y="4959370"/>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Medium"/>
                <a:ea typeface="Inter Medium"/>
                <a:cs typeface="Inter Medium"/>
                <a:sym typeface="Inter Medium"/>
              </a:rPr>
              <a:t>ACTION ITEM</a:t>
            </a:r>
            <a:endParaRPr/>
          </a:p>
        </p:txBody>
      </p:sp>
      <p:sp>
        <p:nvSpPr>
          <p:cNvPr id="152" name="Google Shape;152;p11"/>
          <p:cNvSpPr txBox="1"/>
          <p:nvPr/>
        </p:nvSpPr>
        <p:spPr>
          <a:xfrm>
            <a:off x="1233028" y="6553105"/>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Medium"/>
                <a:ea typeface="Inter Medium"/>
                <a:cs typeface="Inter Medium"/>
                <a:sym typeface="Inter Medium"/>
              </a:rPr>
              <a:t>ACTION ITEM</a:t>
            </a:r>
            <a:endParaRPr/>
          </a:p>
        </p:txBody>
      </p:sp>
      <p:sp>
        <p:nvSpPr>
          <p:cNvPr id="153" name="Google Shape;153;p11"/>
          <p:cNvSpPr txBox="1"/>
          <p:nvPr/>
        </p:nvSpPr>
        <p:spPr>
          <a:xfrm>
            <a:off x="1233028" y="8146841"/>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Medium"/>
                <a:ea typeface="Inter Medium"/>
                <a:cs typeface="Inter Medium"/>
                <a:sym typeface="Inter Medium"/>
              </a:rPr>
              <a:t>ACTION ITEM</a:t>
            </a:r>
            <a:endParaRPr/>
          </a:p>
        </p:txBody>
      </p:sp>
      <p:sp>
        <p:nvSpPr>
          <p:cNvPr id="154" name="Google Shape;154;p11"/>
          <p:cNvSpPr txBox="1"/>
          <p:nvPr/>
        </p:nvSpPr>
        <p:spPr>
          <a:xfrm>
            <a:off x="1233028" y="1647800"/>
            <a:ext cx="3402334"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a:ea typeface="Inter"/>
                <a:cs typeface="Inter"/>
                <a:sym typeface="Inter"/>
              </a:rPr>
              <a:t>ACTION ITEM</a:t>
            </a:r>
            <a:endParaRPr/>
          </a:p>
        </p:txBody>
      </p:sp>
      <p:cxnSp>
        <p:nvCxnSpPr>
          <p:cNvPr id="155" name="Google Shape;155;p11"/>
          <p:cNvCxnSpPr/>
          <p:nvPr/>
        </p:nvCxnSpPr>
        <p:spPr>
          <a:xfrm rot="10800000">
            <a:off x="14412566" y="944245"/>
            <a:ext cx="0" cy="8398510"/>
          </a:xfrm>
          <a:prstGeom prst="straightConnector1">
            <a:avLst/>
          </a:prstGeom>
          <a:noFill/>
          <a:ln cap="flat" cmpd="sng" w="285750">
            <a:solidFill>
              <a:srgbClr val="EEF0F2"/>
            </a:solidFill>
            <a:prstDash val="solid"/>
            <a:round/>
            <a:headEnd len="sm" w="sm" type="none"/>
            <a:tailEnd len="sm" w="sm" type="none"/>
          </a:ln>
        </p:spPr>
      </p:cxnSp>
      <p:sp>
        <p:nvSpPr>
          <p:cNvPr id="156" name="Google Shape;156;p11"/>
          <p:cNvSpPr txBox="1"/>
          <p:nvPr/>
        </p:nvSpPr>
        <p:spPr>
          <a:xfrm>
            <a:off x="5642759" y="1647800"/>
            <a:ext cx="3402334"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a:ea typeface="Inter"/>
                <a:cs typeface="Inter"/>
                <a:sym typeface="Inter"/>
              </a:rPr>
              <a:t>PLAN</a:t>
            </a:r>
            <a:endParaRPr/>
          </a:p>
        </p:txBody>
      </p:sp>
      <p:sp>
        <p:nvSpPr>
          <p:cNvPr id="157" name="Google Shape;157;p11"/>
          <p:cNvSpPr txBox="1"/>
          <p:nvPr/>
        </p:nvSpPr>
        <p:spPr>
          <a:xfrm>
            <a:off x="10358871" y="1647800"/>
            <a:ext cx="3402334"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a:ea typeface="Inter"/>
                <a:cs typeface="Inter"/>
                <a:sym typeface="Inter"/>
              </a:rPr>
              <a:t>ACTUAL</a:t>
            </a:r>
            <a:endParaRPr/>
          </a:p>
        </p:txBody>
      </p:sp>
      <p:sp>
        <p:nvSpPr>
          <p:cNvPr id="158" name="Google Shape;158;p11"/>
          <p:cNvSpPr txBox="1"/>
          <p:nvPr/>
        </p:nvSpPr>
        <p:spPr>
          <a:xfrm>
            <a:off x="14746687" y="1647800"/>
            <a:ext cx="2327853"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a:ea typeface="Inter"/>
                <a:cs typeface="Inter"/>
                <a:sym typeface="Inter"/>
              </a:rPr>
              <a:t>RESULT</a:t>
            </a:r>
            <a:endParaRPr/>
          </a:p>
        </p:txBody>
      </p:sp>
      <p:cxnSp>
        <p:nvCxnSpPr>
          <p:cNvPr id="159" name="Google Shape;159;p11"/>
          <p:cNvCxnSpPr/>
          <p:nvPr/>
        </p:nvCxnSpPr>
        <p:spPr>
          <a:xfrm>
            <a:off x="5389491" y="4382053"/>
            <a:ext cx="3908869" cy="0"/>
          </a:xfrm>
          <a:prstGeom prst="straightConnector1">
            <a:avLst/>
          </a:prstGeom>
          <a:noFill/>
          <a:ln cap="flat" cmpd="sng" w="38100">
            <a:solidFill>
              <a:srgbClr val="C7D92D"/>
            </a:solidFill>
            <a:prstDash val="solid"/>
            <a:round/>
            <a:headEnd len="sm" w="sm" type="none"/>
            <a:tailEnd len="sm" w="sm" type="none"/>
          </a:ln>
        </p:spPr>
      </p:cxnSp>
      <p:cxnSp>
        <p:nvCxnSpPr>
          <p:cNvPr id="160" name="Google Shape;160;p11"/>
          <p:cNvCxnSpPr/>
          <p:nvPr/>
        </p:nvCxnSpPr>
        <p:spPr>
          <a:xfrm>
            <a:off x="5389491" y="5975789"/>
            <a:ext cx="3908869" cy="0"/>
          </a:xfrm>
          <a:prstGeom prst="straightConnector1">
            <a:avLst/>
          </a:prstGeom>
          <a:noFill/>
          <a:ln cap="flat" cmpd="sng" w="38100">
            <a:solidFill>
              <a:srgbClr val="C7D92D"/>
            </a:solidFill>
            <a:prstDash val="solid"/>
            <a:round/>
            <a:headEnd len="sm" w="sm" type="none"/>
            <a:tailEnd len="sm" w="sm" type="none"/>
          </a:ln>
        </p:spPr>
      </p:cxnSp>
      <p:cxnSp>
        <p:nvCxnSpPr>
          <p:cNvPr id="161" name="Google Shape;161;p11"/>
          <p:cNvCxnSpPr/>
          <p:nvPr/>
        </p:nvCxnSpPr>
        <p:spPr>
          <a:xfrm>
            <a:off x="5389491" y="7569525"/>
            <a:ext cx="3908869" cy="0"/>
          </a:xfrm>
          <a:prstGeom prst="straightConnector1">
            <a:avLst/>
          </a:prstGeom>
          <a:noFill/>
          <a:ln cap="flat" cmpd="sng" w="38100">
            <a:solidFill>
              <a:srgbClr val="C7D92D"/>
            </a:solidFill>
            <a:prstDash val="solid"/>
            <a:round/>
            <a:headEnd len="sm" w="sm" type="none"/>
            <a:tailEnd len="sm" w="sm" type="none"/>
          </a:ln>
        </p:spPr>
      </p:cxnSp>
      <p:sp>
        <p:nvSpPr>
          <p:cNvPr id="162" name="Google Shape;162;p11"/>
          <p:cNvSpPr txBox="1"/>
          <p:nvPr/>
        </p:nvSpPr>
        <p:spPr>
          <a:xfrm>
            <a:off x="5389491" y="3053690"/>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EEF0F2"/>
                </a:solidFill>
                <a:latin typeface="Inter"/>
                <a:ea typeface="Inter"/>
                <a:cs typeface="Inter"/>
                <a:sym typeface="Inter"/>
              </a:rPr>
              <a:t>Write a detailed action plan here. Give specific goals and milestones that are both achievable and aspirational.</a:t>
            </a:r>
            <a:endParaRPr/>
          </a:p>
        </p:txBody>
      </p:sp>
      <p:sp>
        <p:nvSpPr>
          <p:cNvPr id="163" name="Google Shape;163;p11"/>
          <p:cNvSpPr txBox="1"/>
          <p:nvPr/>
        </p:nvSpPr>
        <p:spPr>
          <a:xfrm>
            <a:off x="5389491" y="4647426"/>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EEF0F2"/>
                </a:solidFill>
                <a:latin typeface="Inter"/>
                <a:ea typeface="Inter"/>
                <a:cs typeface="Inter"/>
                <a:sym typeface="Inter"/>
              </a:rPr>
              <a:t>Write a detailed action plan here. Give specific goals and milestones that are both achievable and aspirational.</a:t>
            </a:r>
            <a:endParaRPr/>
          </a:p>
        </p:txBody>
      </p:sp>
      <p:sp>
        <p:nvSpPr>
          <p:cNvPr id="164" name="Google Shape;164;p11"/>
          <p:cNvSpPr txBox="1"/>
          <p:nvPr/>
        </p:nvSpPr>
        <p:spPr>
          <a:xfrm>
            <a:off x="5389491" y="6242489"/>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EEF0F2"/>
                </a:solidFill>
                <a:latin typeface="Inter"/>
                <a:ea typeface="Inter"/>
                <a:cs typeface="Inter"/>
                <a:sym typeface="Inter"/>
              </a:rPr>
              <a:t>Write a detailed action plan here. Give specific goals and milestones that are both achievable and aspirational.</a:t>
            </a:r>
            <a:endParaRPr/>
          </a:p>
        </p:txBody>
      </p:sp>
      <p:sp>
        <p:nvSpPr>
          <p:cNvPr id="165" name="Google Shape;165;p11"/>
          <p:cNvSpPr txBox="1"/>
          <p:nvPr/>
        </p:nvSpPr>
        <p:spPr>
          <a:xfrm>
            <a:off x="5389491" y="7834897"/>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EEF0F2"/>
                </a:solidFill>
                <a:latin typeface="Inter"/>
                <a:ea typeface="Inter"/>
                <a:cs typeface="Inter"/>
                <a:sym typeface="Inter"/>
              </a:rPr>
              <a:t>Write a detailed action plan here. Give specific goals and milestones that are both achievable and aspirational.</a:t>
            </a:r>
            <a:endParaRPr/>
          </a:p>
        </p:txBody>
      </p:sp>
      <p:cxnSp>
        <p:nvCxnSpPr>
          <p:cNvPr id="166" name="Google Shape;166;p11"/>
          <p:cNvCxnSpPr/>
          <p:nvPr/>
        </p:nvCxnSpPr>
        <p:spPr>
          <a:xfrm>
            <a:off x="10101696" y="4382053"/>
            <a:ext cx="3908869" cy="0"/>
          </a:xfrm>
          <a:prstGeom prst="straightConnector1">
            <a:avLst/>
          </a:prstGeom>
          <a:noFill/>
          <a:ln cap="flat" cmpd="sng" w="38100">
            <a:solidFill>
              <a:srgbClr val="C7D92D"/>
            </a:solidFill>
            <a:prstDash val="solid"/>
            <a:round/>
            <a:headEnd len="sm" w="sm" type="none"/>
            <a:tailEnd len="sm" w="sm" type="none"/>
          </a:ln>
        </p:spPr>
      </p:cxnSp>
      <p:cxnSp>
        <p:nvCxnSpPr>
          <p:cNvPr id="167" name="Google Shape;167;p11"/>
          <p:cNvCxnSpPr/>
          <p:nvPr/>
        </p:nvCxnSpPr>
        <p:spPr>
          <a:xfrm>
            <a:off x="10101696" y="5975789"/>
            <a:ext cx="3908869" cy="0"/>
          </a:xfrm>
          <a:prstGeom prst="straightConnector1">
            <a:avLst/>
          </a:prstGeom>
          <a:noFill/>
          <a:ln cap="flat" cmpd="sng" w="38100">
            <a:solidFill>
              <a:srgbClr val="C7D92D"/>
            </a:solidFill>
            <a:prstDash val="solid"/>
            <a:round/>
            <a:headEnd len="sm" w="sm" type="none"/>
            <a:tailEnd len="sm" w="sm" type="none"/>
          </a:ln>
        </p:spPr>
      </p:cxnSp>
      <p:cxnSp>
        <p:nvCxnSpPr>
          <p:cNvPr id="168" name="Google Shape;168;p11"/>
          <p:cNvCxnSpPr/>
          <p:nvPr/>
        </p:nvCxnSpPr>
        <p:spPr>
          <a:xfrm>
            <a:off x="10101696" y="7569525"/>
            <a:ext cx="3908869" cy="0"/>
          </a:xfrm>
          <a:prstGeom prst="straightConnector1">
            <a:avLst/>
          </a:prstGeom>
          <a:noFill/>
          <a:ln cap="flat" cmpd="sng" w="38100">
            <a:solidFill>
              <a:srgbClr val="C7D92D"/>
            </a:solidFill>
            <a:prstDash val="solid"/>
            <a:round/>
            <a:headEnd len="sm" w="sm" type="none"/>
            <a:tailEnd len="sm" w="sm" type="none"/>
          </a:ln>
        </p:spPr>
      </p:cxnSp>
      <p:sp>
        <p:nvSpPr>
          <p:cNvPr id="169" name="Google Shape;169;p11"/>
          <p:cNvSpPr txBox="1"/>
          <p:nvPr/>
        </p:nvSpPr>
        <p:spPr>
          <a:xfrm>
            <a:off x="10101696" y="3187040"/>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EEF0F2"/>
                </a:solidFill>
                <a:latin typeface="Inter"/>
                <a:ea typeface="Inter"/>
                <a:cs typeface="Inter"/>
                <a:sym typeface="Inter"/>
              </a:rPr>
              <a:t>Write a detailed report on the actual performance in relation to the action item given here.</a:t>
            </a:r>
            <a:endParaRPr/>
          </a:p>
        </p:txBody>
      </p:sp>
      <p:sp>
        <p:nvSpPr>
          <p:cNvPr id="170" name="Google Shape;170;p11"/>
          <p:cNvSpPr txBox="1"/>
          <p:nvPr/>
        </p:nvSpPr>
        <p:spPr>
          <a:xfrm>
            <a:off x="10101696" y="4780776"/>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EEF0F2"/>
                </a:solidFill>
                <a:latin typeface="Inter"/>
                <a:ea typeface="Inter"/>
                <a:cs typeface="Inter"/>
                <a:sym typeface="Inter"/>
              </a:rPr>
              <a:t>Write a detailed report on the actual performance in relation to the action item given here.</a:t>
            </a:r>
            <a:endParaRPr/>
          </a:p>
        </p:txBody>
      </p:sp>
      <p:sp>
        <p:nvSpPr>
          <p:cNvPr id="171" name="Google Shape;171;p11"/>
          <p:cNvSpPr txBox="1"/>
          <p:nvPr/>
        </p:nvSpPr>
        <p:spPr>
          <a:xfrm>
            <a:off x="10101696" y="6375839"/>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EEF0F2"/>
                </a:solidFill>
                <a:latin typeface="Inter"/>
                <a:ea typeface="Inter"/>
                <a:cs typeface="Inter"/>
                <a:sym typeface="Inter"/>
              </a:rPr>
              <a:t>Write a detailed report on the actual performance in relation to the action item given here.</a:t>
            </a:r>
            <a:endParaRPr/>
          </a:p>
        </p:txBody>
      </p:sp>
      <p:sp>
        <p:nvSpPr>
          <p:cNvPr id="172" name="Google Shape;172;p11"/>
          <p:cNvSpPr txBox="1"/>
          <p:nvPr/>
        </p:nvSpPr>
        <p:spPr>
          <a:xfrm>
            <a:off x="10101696" y="7968247"/>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EEF0F2"/>
                </a:solidFill>
                <a:latin typeface="Inter"/>
                <a:ea typeface="Inter"/>
                <a:cs typeface="Inter"/>
                <a:sym typeface="Inter"/>
              </a:rPr>
              <a:t>Write a detailed report on the actual performance in relation to the action item given here.</a:t>
            </a:r>
            <a:endParaRPr/>
          </a:p>
        </p:txBody>
      </p:sp>
      <p:cxnSp>
        <p:nvCxnSpPr>
          <p:cNvPr id="173" name="Google Shape;173;p11"/>
          <p:cNvCxnSpPr/>
          <p:nvPr/>
        </p:nvCxnSpPr>
        <p:spPr>
          <a:xfrm>
            <a:off x="14853166" y="4382053"/>
            <a:ext cx="2114893" cy="0"/>
          </a:xfrm>
          <a:prstGeom prst="straightConnector1">
            <a:avLst/>
          </a:prstGeom>
          <a:noFill/>
          <a:ln cap="flat" cmpd="sng" w="38100">
            <a:solidFill>
              <a:srgbClr val="C7D92D"/>
            </a:solidFill>
            <a:prstDash val="solid"/>
            <a:round/>
            <a:headEnd len="sm" w="sm" type="none"/>
            <a:tailEnd len="sm" w="sm" type="none"/>
          </a:ln>
        </p:spPr>
      </p:cxnSp>
      <p:cxnSp>
        <p:nvCxnSpPr>
          <p:cNvPr id="174" name="Google Shape;174;p11"/>
          <p:cNvCxnSpPr/>
          <p:nvPr/>
        </p:nvCxnSpPr>
        <p:spPr>
          <a:xfrm>
            <a:off x="14853166" y="5975789"/>
            <a:ext cx="2114893" cy="0"/>
          </a:xfrm>
          <a:prstGeom prst="straightConnector1">
            <a:avLst/>
          </a:prstGeom>
          <a:noFill/>
          <a:ln cap="flat" cmpd="sng" w="38100">
            <a:solidFill>
              <a:srgbClr val="C7D92D"/>
            </a:solidFill>
            <a:prstDash val="solid"/>
            <a:round/>
            <a:headEnd len="sm" w="sm" type="none"/>
            <a:tailEnd len="sm" w="sm" type="none"/>
          </a:ln>
        </p:spPr>
      </p:cxnSp>
      <p:cxnSp>
        <p:nvCxnSpPr>
          <p:cNvPr id="175" name="Google Shape;175;p11"/>
          <p:cNvCxnSpPr/>
          <p:nvPr/>
        </p:nvCxnSpPr>
        <p:spPr>
          <a:xfrm>
            <a:off x="14853166" y="7569525"/>
            <a:ext cx="2114893" cy="0"/>
          </a:xfrm>
          <a:prstGeom prst="straightConnector1">
            <a:avLst/>
          </a:prstGeom>
          <a:noFill/>
          <a:ln cap="flat" cmpd="sng" w="38100">
            <a:solidFill>
              <a:srgbClr val="C7D92D"/>
            </a:solidFill>
            <a:prstDash val="solid"/>
            <a:round/>
            <a:headEnd len="sm" w="sm" type="none"/>
            <a:tailEnd len="sm" w="sm" type="none"/>
          </a:ln>
        </p:spPr>
      </p:cxnSp>
      <p:sp>
        <p:nvSpPr>
          <p:cNvPr id="176" name="Google Shape;176;p11"/>
          <p:cNvSpPr txBox="1"/>
          <p:nvPr/>
        </p:nvSpPr>
        <p:spPr>
          <a:xfrm>
            <a:off x="14853166" y="3368015"/>
            <a:ext cx="2114893"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a:ea typeface="Inter"/>
                <a:cs typeface="Inter"/>
                <a:sym typeface="Inter"/>
              </a:rPr>
              <a:t>PASSED</a:t>
            </a:r>
            <a:endParaRPr/>
          </a:p>
        </p:txBody>
      </p:sp>
      <p:sp>
        <p:nvSpPr>
          <p:cNvPr id="177" name="Google Shape;177;p11"/>
          <p:cNvSpPr txBox="1"/>
          <p:nvPr/>
        </p:nvSpPr>
        <p:spPr>
          <a:xfrm>
            <a:off x="14853166" y="4961751"/>
            <a:ext cx="2114893"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a:ea typeface="Inter"/>
                <a:cs typeface="Inter"/>
                <a:sym typeface="Inter"/>
              </a:rPr>
              <a:t>FAILED</a:t>
            </a:r>
            <a:endParaRPr/>
          </a:p>
        </p:txBody>
      </p:sp>
      <p:sp>
        <p:nvSpPr>
          <p:cNvPr id="178" name="Google Shape;178;p11"/>
          <p:cNvSpPr txBox="1"/>
          <p:nvPr/>
        </p:nvSpPr>
        <p:spPr>
          <a:xfrm>
            <a:off x="14853166" y="6556814"/>
            <a:ext cx="2114893"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a:ea typeface="Inter"/>
                <a:cs typeface="Inter"/>
                <a:sym typeface="Inter"/>
              </a:rPr>
              <a:t>PASSED</a:t>
            </a:r>
            <a:endParaRPr/>
          </a:p>
        </p:txBody>
      </p:sp>
      <p:sp>
        <p:nvSpPr>
          <p:cNvPr id="179" name="Google Shape;179;p11"/>
          <p:cNvSpPr txBox="1"/>
          <p:nvPr/>
        </p:nvSpPr>
        <p:spPr>
          <a:xfrm>
            <a:off x="14853166" y="8149222"/>
            <a:ext cx="2114893"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C7D92D"/>
                </a:solidFill>
                <a:latin typeface="Inter"/>
                <a:ea typeface="Inter"/>
                <a:cs typeface="Inter"/>
                <a:sym typeface="Inter"/>
              </a:rPr>
              <a:t>PASSED</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2"/>
        </a:solidFill>
      </p:bgPr>
    </p:bg>
    <p:spTree>
      <p:nvGrpSpPr>
        <p:cNvPr id="183" name="Shape 183"/>
        <p:cNvGrpSpPr/>
        <p:nvPr/>
      </p:nvGrpSpPr>
      <p:grpSpPr>
        <a:xfrm>
          <a:off x="0" y="0"/>
          <a:ext cx="0" cy="0"/>
          <a:chOff x="0" y="0"/>
          <a:chExt cx="0" cy="0"/>
        </a:xfrm>
      </p:grpSpPr>
      <p:grpSp>
        <p:nvGrpSpPr>
          <p:cNvPr id="184" name="Google Shape;184;p12"/>
          <p:cNvGrpSpPr/>
          <p:nvPr/>
        </p:nvGrpSpPr>
        <p:grpSpPr>
          <a:xfrm>
            <a:off x="0" y="-77910"/>
            <a:ext cx="18288000" cy="3530698"/>
            <a:chOff x="0" y="-9525"/>
            <a:chExt cx="2235810" cy="431648"/>
          </a:xfrm>
        </p:grpSpPr>
        <p:sp>
          <p:nvSpPr>
            <p:cNvPr id="185" name="Google Shape;185;p12"/>
            <p:cNvSpPr/>
            <p:nvPr/>
          </p:nvSpPr>
          <p:spPr>
            <a:xfrm>
              <a:off x="0" y="0"/>
              <a:ext cx="2235810" cy="422123"/>
            </a:xfrm>
            <a:custGeom>
              <a:rect b="b" l="l" r="r" t="t"/>
              <a:pathLst>
                <a:path extrusionOk="0" h="422123" w="2235810">
                  <a:moveTo>
                    <a:pt x="0" y="0"/>
                  </a:moveTo>
                  <a:lnTo>
                    <a:pt x="2235810" y="0"/>
                  </a:lnTo>
                  <a:lnTo>
                    <a:pt x="2235810" y="422123"/>
                  </a:lnTo>
                  <a:lnTo>
                    <a:pt x="0" y="422123"/>
                  </a:lnTo>
                  <a:close/>
                </a:path>
              </a:pathLst>
            </a:custGeom>
            <a:solidFill>
              <a:srgbClr val="FF5620"/>
            </a:solidFill>
            <a:ln>
              <a:noFill/>
            </a:ln>
          </p:spPr>
        </p:sp>
        <p:sp>
          <p:nvSpPr>
            <p:cNvPr id="186" name="Google Shape;186;p12"/>
            <p:cNvSpPr txBox="1"/>
            <p:nvPr/>
          </p:nvSpPr>
          <p:spPr>
            <a:xfrm>
              <a:off x="0" y="-9525"/>
              <a:ext cx="2235810" cy="43164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2"/>
          <p:cNvGrpSpPr/>
          <p:nvPr/>
        </p:nvGrpSpPr>
        <p:grpSpPr>
          <a:xfrm>
            <a:off x="-1083" y="3915871"/>
            <a:ext cx="5731007" cy="6371129"/>
            <a:chOff x="0" y="-9525"/>
            <a:chExt cx="621746" cy="691192"/>
          </a:xfrm>
        </p:grpSpPr>
        <p:sp>
          <p:nvSpPr>
            <p:cNvPr id="188" name="Google Shape;188;p12"/>
            <p:cNvSpPr/>
            <p:nvPr/>
          </p:nvSpPr>
          <p:spPr>
            <a:xfrm>
              <a:off x="0" y="0"/>
              <a:ext cx="621746" cy="681667"/>
            </a:xfrm>
            <a:custGeom>
              <a:rect b="b" l="l" r="r" t="t"/>
              <a:pathLst>
                <a:path extrusionOk="0" h="681667" w="621746">
                  <a:moveTo>
                    <a:pt x="0" y="0"/>
                  </a:moveTo>
                  <a:lnTo>
                    <a:pt x="621746" y="0"/>
                  </a:lnTo>
                  <a:lnTo>
                    <a:pt x="621746" y="681667"/>
                  </a:lnTo>
                  <a:lnTo>
                    <a:pt x="0" y="681667"/>
                  </a:lnTo>
                  <a:close/>
                </a:path>
              </a:pathLst>
            </a:custGeom>
            <a:solidFill>
              <a:srgbClr val="02602A"/>
            </a:solidFill>
            <a:ln>
              <a:noFill/>
            </a:ln>
          </p:spPr>
        </p:sp>
        <p:sp>
          <p:nvSpPr>
            <p:cNvPr id="189" name="Google Shape;189;p12"/>
            <p:cNvSpPr txBox="1"/>
            <p:nvPr/>
          </p:nvSpPr>
          <p:spPr>
            <a:xfrm>
              <a:off x="0" y="-9525"/>
              <a:ext cx="621746" cy="69119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2"/>
          <p:cNvGrpSpPr/>
          <p:nvPr/>
        </p:nvGrpSpPr>
        <p:grpSpPr>
          <a:xfrm>
            <a:off x="6278565" y="3915871"/>
            <a:ext cx="5731007" cy="6371129"/>
            <a:chOff x="0" y="-9525"/>
            <a:chExt cx="621746" cy="691192"/>
          </a:xfrm>
        </p:grpSpPr>
        <p:sp>
          <p:nvSpPr>
            <p:cNvPr id="191" name="Google Shape;191;p12"/>
            <p:cNvSpPr/>
            <p:nvPr/>
          </p:nvSpPr>
          <p:spPr>
            <a:xfrm>
              <a:off x="0" y="0"/>
              <a:ext cx="621746" cy="681667"/>
            </a:xfrm>
            <a:custGeom>
              <a:rect b="b" l="l" r="r" t="t"/>
              <a:pathLst>
                <a:path extrusionOk="0" h="681667" w="621746">
                  <a:moveTo>
                    <a:pt x="0" y="0"/>
                  </a:moveTo>
                  <a:lnTo>
                    <a:pt x="621746" y="0"/>
                  </a:lnTo>
                  <a:lnTo>
                    <a:pt x="621746" y="681667"/>
                  </a:lnTo>
                  <a:lnTo>
                    <a:pt x="0" y="681667"/>
                  </a:lnTo>
                  <a:close/>
                </a:path>
              </a:pathLst>
            </a:custGeom>
            <a:solidFill>
              <a:srgbClr val="535C8B"/>
            </a:solidFill>
            <a:ln>
              <a:noFill/>
            </a:ln>
          </p:spPr>
        </p:sp>
        <p:sp>
          <p:nvSpPr>
            <p:cNvPr id="192" name="Google Shape;192;p12"/>
            <p:cNvSpPr txBox="1"/>
            <p:nvPr/>
          </p:nvSpPr>
          <p:spPr>
            <a:xfrm>
              <a:off x="0" y="-9525"/>
              <a:ext cx="621746" cy="69119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2"/>
          <p:cNvGrpSpPr/>
          <p:nvPr/>
        </p:nvGrpSpPr>
        <p:grpSpPr>
          <a:xfrm>
            <a:off x="12556993" y="3915871"/>
            <a:ext cx="5731007" cy="6371129"/>
            <a:chOff x="0" y="-9525"/>
            <a:chExt cx="621746" cy="691192"/>
          </a:xfrm>
        </p:grpSpPr>
        <p:sp>
          <p:nvSpPr>
            <p:cNvPr id="194" name="Google Shape;194;p12"/>
            <p:cNvSpPr/>
            <p:nvPr/>
          </p:nvSpPr>
          <p:spPr>
            <a:xfrm>
              <a:off x="0" y="0"/>
              <a:ext cx="621746" cy="681667"/>
            </a:xfrm>
            <a:custGeom>
              <a:rect b="b" l="l" r="r" t="t"/>
              <a:pathLst>
                <a:path extrusionOk="0" h="681667" w="621746">
                  <a:moveTo>
                    <a:pt x="0" y="0"/>
                  </a:moveTo>
                  <a:lnTo>
                    <a:pt x="621746" y="0"/>
                  </a:lnTo>
                  <a:lnTo>
                    <a:pt x="621746" y="681667"/>
                  </a:lnTo>
                  <a:lnTo>
                    <a:pt x="0" y="681667"/>
                  </a:lnTo>
                  <a:close/>
                </a:path>
              </a:pathLst>
            </a:custGeom>
            <a:solidFill>
              <a:srgbClr val="F06E94"/>
            </a:solidFill>
            <a:ln>
              <a:noFill/>
            </a:ln>
          </p:spPr>
        </p:sp>
        <p:sp>
          <p:nvSpPr>
            <p:cNvPr id="195" name="Google Shape;195;p12"/>
            <p:cNvSpPr txBox="1"/>
            <p:nvPr/>
          </p:nvSpPr>
          <p:spPr>
            <a:xfrm>
              <a:off x="0" y="-9525"/>
              <a:ext cx="621746" cy="69119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6" name="Google Shape;196;p12"/>
          <p:cNvSpPr txBox="1"/>
          <p:nvPr/>
        </p:nvSpPr>
        <p:spPr>
          <a:xfrm>
            <a:off x="-227753" y="-49524"/>
            <a:ext cx="19406100" cy="3913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i="0" lang="en-US" sz="18160" u="none" cap="none" strike="noStrike">
                <a:solidFill>
                  <a:srgbClr val="C7D92D"/>
                </a:solidFill>
                <a:latin typeface="Inter ExtraBold"/>
                <a:ea typeface="Inter ExtraBold"/>
                <a:cs typeface="Inter ExtraBold"/>
                <a:sym typeface="Inter ExtraBold"/>
              </a:rPr>
              <a:t>NOTABLE</a:t>
            </a:r>
            <a:endParaRPr>
              <a:latin typeface="Inter ExtraBold"/>
              <a:ea typeface="Inter ExtraBold"/>
              <a:cs typeface="Inter ExtraBold"/>
              <a:sym typeface="Inter ExtraBold"/>
            </a:endParaRPr>
          </a:p>
          <a:p>
            <a:pPr indent="0" lvl="0" marL="0" marR="0" rtl="0" algn="l">
              <a:lnSpc>
                <a:spcPct val="70000"/>
              </a:lnSpc>
              <a:spcBef>
                <a:spcPts val="0"/>
              </a:spcBef>
              <a:spcAft>
                <a:spcPts val="0"/>
              </a:spcAft>
              <a:buNone/>
            </a:pPr>
            <a:r>
              <a:rPr i="0" lang="en-US" sz="18160" u="none" cap="none" strike="noStrike">
                <a:solidFill>
                  <a:srgbClr val="C7D92D"/>
                </a:solidFill>
                <a:latin typeface="Inter ExtraBold"/>
                <a:ea typeface="Inter ExtraBold"/>
                <a:cs typeface="Inter ExtraBold"/>
                <a:sym typeface="Inter ExtraBold"/>
              </a:rPr>
              <a:t>ACHIEVEMENTS</a:t>
            </a:r>
            <a:endParaRPr>
              <a:latin typeface="Inter ExtraBold"/>
              <a:ea typeface="Inter ExtraBold"/>
              <a:cs typeface="Inter ExtraBold"/>
              <a:sym typeface="Inter ExtraBold"/>
            </a:endParaRPr>
          </a:p>
        </p:txBody>
      </p:sp>
      <p:sp>
        <p:nvSpPr>
          <p:cNvPr id="197" name="Google Shape;197;p12"/>
          <p:cNvSpPr txBox="1"/>
          <p:nvPr/>
        </p:nvSpPr>
        <p:spPr>
          <a:xfrm>
            <a:off x="-884671" y="3739789"/>
            <a:ext cx="6930300" cy="363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3614" u="none" cap="none" strike="noStrike">
                <a:solidFill>
                  <a:srgbClr val="C7D92D"/>
                </a:solidFill>
                <a:latin typeface="Inter SemiBold"/>
                <a:ea typeface="Inter SemiBold"/>
                <a:cs typeface="Inter SemiBold"/>
                <a:sym typeface="Inter SemiBold"/>
              </a:rPr>
              <a:t>$8M</a:t>
            </a:r>
            <a:endParaRPr/>
          </a:p>
        </p:txBody>
      </p:sp>
      <p:grpSp>
        <p:nvGrpSpPr>
          <p:cNvPr id="198" name="Google Shape;198;p12"/>
          <p:cNvGrpSpPr/>
          <p:nvPr/>
        </p:nvGrpSpPr>
        <p:grpSpPr>
          <a:xfrm>
            <a:off x="258970" y="7850737"/>
            <a:ext cx="5210901" cy="820102"/>
            <a:chOff x="0" y="57150"/>
            <a:chExt cx="6947867" cy="1093470"/>
          </a:xfrm>
        </p:grpSpPr>
        <p:sp>
          <p:nvSpPr>
            <p:cNvPr id="199" name="Google Shape;199;p12"/>
            <p:cNvSpPr txBox="1"/>
            <p:nvPr/>
          </p:nvSpPr>
          <p:spPr>
            <a:xfrm>
              <a:off x="0" y="57150"/>
              <a:ext cx="6947867"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EEF0F2"/>
                  </a:solidFill>
                  <a:latin typeface="Inter"/>
                  <a:ea typeface="Inter"/>
                  <a:cs typeface="Inter"/>
                  <a:sym typeface="Inter"/>
                </a:rPr>
                <a:t>REVENUE</a:t>
              </a:r>
              <a:endParaRPr/>
            </a:p>
          </p:txBody>
        </p:sp>
        <p:sp>
          <p:nvSpPr>
            <p:cNvPr id="200" name="Google Shape;200;p12"/>
            <p:cNvSpPr txBox="1"/>
            <p:nvPr/>
          </p:nvSpPr>
          <p:spPr>
            <a:xfrm>
              <a:off x="0" y="721995"/>
              <a:ext cx="6947867"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topic here. </a:t>
              </a:r>
              <a:endParaRPr/>
            </a:p>
          </p:txBody>
        </p:sp>
      </p:grpSp>
      <p:sp>
        <p:nvSpPr>
          <p:cNvPr id="201" name="Google Shape;201;p12"/>
          <p:cNvSpPr txBox="1"/>
          <p:nvPr/>
        </p:nvSpPr>
        <p:spPr>
          <a:xfrm>
            <a:off x="5993876" y="3736663"/>
            <a:ext cx="6269100" cy="363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3614" u="none" cap="none" strike="noStrike">
                <a:solidFill>
                  <a:srgbClr val="F06E94"/>
                </a:solidFill>
                <a:latin typeface="Inter SemiBold"/>
                <a:ea typeface="Inter SemiBold"/>
                <a:cs typeface="Inter SemiBold"/>
                <a:sym typeface="Inter SemiBold"/>
              </a:rPr>
              <a:t>14M</a:t>
            </a:r>
            <a:endParaRPr/>
          </a:p>
        </p:txBody>
      </p:sp>
      <p:grpSp>
        <p:nvGrpSpPr>
          <p:cNvPr id="202" name="Google Shape;202;p12"/>
          <p:cNvGrpSpPr/>
          <p:nvPr/>
        </p:nvGrpSpPr>
        <p:grpSpPr>
          <a:xfrm>
            <a:off x="6925778" y="7850737"/>
            <a:ext cx="4439280" cy="820102"/>
            <a:chOff x="0" y="57150"/>
            <a:chExt cx="5919040" cy="1093470"/>
          </a:xfrm>
        </p:grpSpPr>
        <p:sp>
          <p:nvSpPr>
            <p:cNvPr id="203" name="Google Shape;203;p12"/>
            <p:cNvSpPr txBox="1"/>
            <p:nvPr/>
          </p:nvSpPr>
          <p:spPr>
            <a:xfrm>
              <a:off x="0" y="57150"/>
              <a:ext cx="5919040"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EEF0F2"/>
                  </a:solidFill>
                  <a:latin typeface="Inter"/>
                  <a:ea typeface="Inter"/>
                  <a:cs typeface="Inter"/>
                  <a:sym typeface="Inter"/>
                </a:rPr>
                <a:t>SALES</a:t>
              </a:r>
              <a:endParaRPr/>
            </a:p>
          </p:txBody>
        </p:sp>
        <p:sp>
          <p:nvSpPr>
            <p:cNvPr id="204" name="Google Shape;204;p12"/>
            <p:cNvSpPr txBox="1"/>
            <p:nvPr/>
          </p:nvSpPr>
          <p:spPr>
            <a:xfrm>
              <a:off x="0" y="721995"/>
              <a:ext cx="591904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topic here. </a:t>
              </a:r>
              <a:endParaRPr/>
            </a:p>
          </p:txBody>
        </p:sp>
      </p:grpSp>
      <p:sp>
        <p:nvSpPr>
          <p:cNvPr id="205" name="Google Shape;205;p12"/>
          <p:cNvSpPr txBox="1"/>
          <p:nvPr/>
        </p:nvSpPr>
        <p:spPr>
          <a:xfrm>
            <a:off x="12047584" y="3730275"/>
            <a:ext cx="6930300" cy="363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3600" u="none" cap="none" strike="noStrike">
                <a:solidFill>
                  <a:srgbClr val="535C8B"/>
                </a:solidFill>
                <a:latin typeface="Inter SemiBold"/>
                <a:ea typeface="Inter SemiBold"/>
                <a:cs typeface="Inter SemiBold"/>
                <a:sym typeface="Inter SemiBold"/>
              </a:rPr>
              <a:t>64</a:t>
            </a:r>
            <a:r>
              <a:rPr b="1" lang="en-US" sz="23600">
                <a:solidFill>
                  <a:srgbClr val="535C8B"/>
                </a:solidFill>
                <a:latin typeface="Inter SemiBold"/>
                <a:ea typeface="Inter SemiBold"/>
                <a:cs typeface="Inter SemiBold"/>
                <a:sym typeface="Inter SemiBold"/>
              </a:rPr>
              <a:t>K</a:t>
            </a:r>
            <a:endParaRPr sz="23600"/>
          </a:p>
        </p:txBody>
      </p:sp>
      <p:grpSp>
        <p:nvGrpSpPr>
          <p:cNvPr id="206" name="Google Shape;206;p12"/>
          <p:cNvGrpSpPr/>
          <p:nvPr/>
        </p:nvGrpSpPr>
        <p:grpSpPr>
          <a:xfrm>
            <a:off x="13202856" y="7850737"/>
            <a:ext cx="4439280" cy="820102"/>
            <a:chOff x="0" y="57150"/>
            <a:chExt cx="5919040" cy="1093470"/>
          </a:xfrm>
        </p:grpSpPr>
        <p:sp>
          <p:nvSpPr>
            <p:cNvPr id="207" name="Google Shape;207;p12"/>
            <p:cNvSpPr txBox="1"/>
            <p:nvPr/>
          </p:nvSpPr>
          <p:spPr>
            <a:xfrm>
              <a:off x="0" y="57150"/>
              <a:ext cx="5919040"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EEF0F2"/>
                  </a:solidFill>
                  <a:latin typeface="Inter"/>
                  <a:ea typeface="Inter"/>
                  <a:cs typeface="Inter"/>
                  <a:sym typeface="Inter"/>
                </a:rPr>
                <a:t>MARKET SHARE</a:t>
              </a:r>
              <a:endParaRPr/>
            </a:p>
          </p:txBody>
        </p:sp>
        <p:sp>
          <p:nvSpPr>
            <p:cNvPr id="208" name="Google Shape;208;p12"/>
            <p:cNvSpPr txBox="1"/>
            <p:nvPr/>
          </p:nvSpPr>
          <p:spPr>
            <a:xfrm>
              <a:off x="0" y="721995"/>
              <a:ext cx="591904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topic here. </a:t>
              </a:r>
              <a:endParaRPr/>
            </a:p>
          </p:txBody>
        </p:sp>
      </p:gr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602A"/>
        </a:solidFill>
      </p:bgPr>
    </p:bg>
    <p:spTree>
      <p:nvGrpSpPr>
        <p:cNvPr id="212" name="Shape 212"/>
        <p:cNvGrpSpPr/>
        <p:nvPr/>
      </p:nvGrpSpPr>
      <p:grpSpPr>
        <a:xfrm>
          <a:off x="0" y="0"/>
          <a:ext cx="0" cy="0"/>
          <a:chOff x="0" y="0"/>
          <a:chExt cx="0" cy="0"/>
        </a:xfrm>
      </p:grpSpPr>
      <p:sp>
        <p:nvSpPr>
          <p:cNvPr id="213" name="Google Shape;213;p13"/>
          <p:cNvSpPr txBox="1"/>
          <p:nvPr/>
        </p:nvSpPr>
        <p:spPr>
          <a:xfrm>
            <a:off x="-157999" y="6146893"/>
            <a:ext cx="18723000" cy="4662600"/>
          </a:xfrm>
          <a:prstGeom prst="rect">
            <a:avLst/>
          </a:prstGeom>
          <a:noFill/>
          <a:ln>
            <a:noFill/>
          </a:ln>
        </p:spPr>
        <p:txBody>
          <a:bodyPr anchorCtr="0" anchor="t" bIns="0" lIns="0" spcFirstLastPara="1" rIns="0" wrap="square" tIns="0">
            <a:spAutoFit/>
          </a:bodyPr>
          <a:lstStyle/>
          <a:p>
            <a:pPr indent="0" lvl="0" marL="0" marR="0" rtl="0" algn="l">
              <a:lnSpc>
                <a:spcPct val="79997"/>
              </a:lnSpc>
              <a:spcBef>
                <a:spcPts val="0"/>
              </a:spcBef>
              <a:spcAft>
                <a:spcPts val="0"/>
              </a:spcAft>
              <a:buNone/>
            </a:pPr>
            <a:r>
              <a:rPr i="0" lang="en-US" sz="18933" u="none" cap="none" strike="noStrike">
                <a:solidFill>
                  <a:srgbClr val="C7D92D"/>
                </a:solidFill>
                <a:latin typeface="Inter ExtraBold"/>
                <a:ea typeface="Inter ExtraBold"/>
                <a:cs typeface="Inter ExtraBold"/>
                <a:sym typeface="Inter ExtraBold"/>
              </a:rPr>
              <a:t>STRATEGIC</a:t>
            </a:r>
            <a:endParaRPr>
              <a:latin typeface="Inter ExtraBold"/>
              <a:ea typeface="Inter ExtraBold"/>
              <a:cs typeface="Inter ExtraBold"/>
              <a:sym typeface="Inter ExtraBold"/>
            </a:endParaRPr>
          </a:p>
          <a:p>
            <a:pPr indent="0" lvl="0" marL="0" marR="0" rtl="0" algn="l">
              <a:lnSpc>
                <a:spcPct val="79997"/>
              </a:lnSpc>
              <a:spcBef>
                <a:spcPts val="0"/>
              </a:spcBef>
              <a:spcAft>
                <a:spcPts val="0"/>
              </a:spcAft>
              <a:buNone/>
            </a:pPr>
            <a:r>
              <a:rPr i="0" lang="en-US" sz="18933" u="none" cap="none" strike="noStrike">
                <a:solidFill>
                  <a:srgbClr val="C7D92D"/>
                </a:solidFill>
                <a:latin typeface="Inter ExtraBold"/>
                <a:ea typeface="Inter ExtraBold"/>
                <a:cs typeface="Inter ExtraBold"/>
                <a:sym typeface="Inter ExtraBold"/>
              </a:rPr>
              <a:t>PERFORMANCE</a:t>
            </a:r>
            <a:endParaRPr>
              <a:latin typeface="Inter ExtraBold"/>
              <a:ea typeface="Inter ExtraBold"/>
              <a:cs typeface="Inter ExtraBold"/>
              <a:sym typeface="Inter ExtraBold"/>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602A"/>
        </a:solidFill>
      </p:bgPr>
    </p:bg>
    <p:spTree>
      <p:nvGrpSpPr>
        <p:cNvPr id="217" name="Shape 217"/>
        <p:cNvGrpSpPr/>
        <p:nvPr/>
      </p:nvGrpSpPr>
      <p:grpSpPr>
        <a:xfrm>
          <a:off x="0" y="0"/>
          <a:ext cx="0" cy="0"/>
          <a:chOff x="0" y="0"/>
          <a:chExt cx="0" cy="0"/>
        </a:xfrm>
      </p:grpSpPr>
      <p:sp>
        <p:nvSpPr>
          <p:cNvPr id="218" name="Google Shape;218;p14"/>
          <p:cNvSpPr txBox="1"/>
          <p:nvPr/>
        </p:nvSpPr>
        <p:spPr>
          <a:xfrm>
            <a:off x="-301433" y="-722775"/>
            <a:ext cx="18891000" cy="368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3949" u="none" cap="none" strike="noStrike">
                <a:solidFill>
                  <a:srgbClr val="C7D92D"/>
                </a:solidFill>
                <a:latin typeface="Inter ExtraBold"/>
                <a:ea typeface="Inter ExtraBold"/>
                <a:cs typeface="Inter ExtraBold"/>
                <a:sym typeface="Inter ExtraBold"/>
              </a:rPr>
              <a:t>STATISTICS</a:t>
            </a:r>
            <a:endParaRPr>
              <a:latin typeface="Inter ExtraBold"/>
              <a:ea typeface="Inter ExtraBold"/>
              <a:cs typeface="Inter ExtraBold"/>
              <a:sym typeface="Inter ExtraBold"/>
            </a:endParaRPr>
          </a:p>
        </p:txBody>
      </p:sp>
      <p:pic>
        <p:nvPicPr>
          <p:cNvPr id="219" name="Google Shape;219;p14"/>
          <p:cNvPicPr preferRelativeResize="0"/>
          <p:nvPr/>
        </p:nvPicPr>
        <p:blipFill rotWithShape="1">
          <a:blip r:embed="rId3">
            <a:alphaModFix/>
          </a:blip>
          <a:srcRect b="0" l="0" r="0" t="0"/>
          <a:stretch/>
        </p:blipFill>
        <p:spPr>
          <a:xfrm>
            <a:off x="-1592514" y="2631766"/>
            <a:ext cx="21473027" cy="9102765"/>
          </a:xfrm>
          <a:prstGeom prst="rect">
            <a:avLst/>
          </a:prstGeom>
          <a:noFill/>
          <a:ln>
            <a:noFill/>
          </a:ln>
        </p:spPr>
      </p:pic>
      <p:sp>
        <p:nvSpPr>
          <p:cNvPr id="220" name="Google Shape;220;p14"/>
          <p:cNvSpPr txBox="1"/>
          <p:nvPr/>
        </p:nvSpPr>
        <p:spPr>
          <a:xfrm>
            <a:off x="196905" y="2667990"/>
            <a:ext cx="178941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EEF0F2"/>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602A"/>
        </a:solidFill>
      </p:bgPr>
    </p:bg>
    <p:spTree>
      <p:nvGrpSpPr>
        <p:cNvPr id="224" name="Shape 224"/>
        <p:cNvGrpSpPr/>
        <p:nvPr/>
      </p:nvGrpSpPr>
      <p:grpSpPr>
        <a:xfrm>
          <a:off x="0" y="0"/>
          <a:ext cx="0" cy="0"/>
          <a:chOff x="0" y="0"/>
          <a:chExt cx="0" cy="0"/>
        </a:xfrm>
      </p:grpSpPr>
      <p:pic>
        <p:nvPicPr>
          <p:cNvPr id="225" name="Google Shape;225;p15"/>
          <p:cNvPicPr preferRelativeResize="0"/>
          <p:nvPr/>
        </p:nvPicPr>
        <p:blipFill rotWithShape="1">
          <a:blip r:embed="rId3">
            <a:alphaModFix/>
          </a:blip>
          <a:srcRect b="0" l="0" r="0" t="0"/>
          <a:stretch/>
        </p:blipFill>
        <p:spPr>
          <a:xfrm>
            <a:off x="9876539" y="909357"/>
            <a:ext cx="7595919" cy="9875520"/>
          </a:xfrm>
          <a:prstGeom prst="rect">
            <a:avLst/>
          </a:prstGeom>
          <a:noFill/>
          <a:ln>
            <a:noFill/>
          </a:ln>
        </p:spPr>
      </p:pic>
      <p:sp>
        <p:nvSpPr>
          <p:cNvPr id="226" name="Google Shape;226;p15"/>
          <p:cNvSpPr txBox="1"/>
          <p:nvPr/>
        </p:nvSpPr>
        <p:spPr>
          <a:xfrm rot="-5400000">
            <a:off x="-4717855" y="4099232"/>
            <a:ext cx="10704300" cy="208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3570" u="none" cap="none" strike="noStrike">
                <a:solidFill>
                  <a:srgbClr val="C7D92D"/>
                </a:solidFill>
                <a:latin typeface="Inter ExtraBold"/>
                <a:ea typeface="Inter ExtraBold"/>
                <a:cs typeface="Inter ExtraBold"/>
                <a:sym typeface="Inter ExtraBold"/>
              </a:rPr>
              <a:t>STATISTICS</a:t>
            </a:r>
            <a:endParaRPr>
              <a:latin typeface="Inter ExtraBold"/>
              <a:ea typeface="Inter ExtraBold"/>
              <a:cs typeface="Inter ExtraBold"/>
              <a:sym typeface="Inter ExtraBold"/>
            </a:endParaRPr>
          </a:p>
        </p:txBody>
      </p:sp>
      <p:pic>
        <p:nvPicPr>
          <p:cNvPr id="227" name="Google Shape;227;p15"/>
          <p:cNvPicPr preferRelativeResize="0"/>
          <p:nvPr/>
        </p:nvPicPr>
        <p:blipFill rotWithShape="1">
          <a:blip r:embed="rId3">
            <a:alphaModFix/>
          </a:blip>
          <a:srcRect b="0" l="0" r="0" t="0"/>
          <a:stretch/>
        </p:blipFill>
        <p:spPr>
          <a:xfrm>
            <a:off x="2555343" y="909357"/>
            <a:ext cx="7595919" cy="9875520"/>
          </a:xfrm>
          <a:prstGeom prst="rect">
            <a:avLst/>
          </a:prstGeom>
          <a:noFill/>
          <a:ln>
            <a:noFill/>
          </a:ln>
        </p:spPr>
      </p:pic>
      <p:grpSp>
        <p:nvGrpSpPr>
          <p:cNvPr id="228" name="Google Shape;228;p15"/>
          <p:cNvGrpSpPr/>
          <p:nvPr/>
        </p:nvGrpSpPr>
        <p:grpSpPr>
          <a:xfrm>
            <a:off x="3378303" y="640081"/>
            <a:ext cx="5949999" cy="820103"/>
            <a:chOff x="0" y="57150"/>
            <a:chExt cx="7933332" cy="1093470"/>
          </a:xfrm>
        </p:grpSpPr>
        <p:sp>
          <p:nvSpPr>
            <p:cNvPr id="229" name="Google Shape;229;p15"/>
            <p:cNvSpPr txBox="1"/>
            <p:nvPr/>
          </p:nvSpPr>
          <p:spPr>
            <a:xfrm>
              <a:off x="0" y="57150"/>
              <a:ext cx="7933332" cy="6743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EEF0F2"/>
                  </a:solidFill>
                  <a:latin typeface="Inter"/>
                  <a:ea typeface="Inter"/>
                  <a:cs typeface="Inter"/>
                  <a:sym typeface="Inter"/>
                </a:rPr>
                <a:t>SALES</a:t>
              </a:r>
              <a:endParaRPr/>
            </a:p>
          </p:txBody>
        </p:sp>
        <p:sp>
          <p:nvSpPr>
            <p:cNvPr id="230" name="Google Shape;230;p15"/>
            <p:cNvSpPr txBox="1"/>
            <p:nvPr/>
          </p:nvSpPr>
          <p:spPr>
            <a:xfrm>
              <a:off x="0" y="721995"/>
              <a:ext cx="7933332"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topic here. </a:t>
              </a:r>
              <a:endParaRPr/>
            </a:p>
          </p:txBody>
        </p:sp>
      </p:grpSp>
      <p:grpSp>
        <p:nvGrpSpPr>
          <p:cNvPr id="231" name="Google Shape;231;p15"/>
          <p:cNvGrpSpPr/>
          <p:nvPr/>
        </p:nvGrpSpPr>
        <p:grpSpPr>
          <a:xfrm>
            <a:off x="10699499" y="640081"/>
            <a:ext cx="5949999" cy="820103"/>
            <a:chOff x="0" y="57150"/>
            <a:chExt cx="7933332" cy="1093470"/>
          </a:xfrm>
        </p:grpSpPr>
        <p:sp>
          <p:nvSpPr>
            <p:cNvPr id="232" name="Google Shape;232;p15"/>
            <p:cNvSpPr txBox="1"/>
            <p:nvPr/>
          </p:nvSpPr>
          <p:spPr>
            <a:xfrm>
              <a:off x="0" y="57150"/>
              <a:ext cx="7933332" cy="6743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EEF0F2"/>
                  </a:solidFill>
                  <a:latin typeface="Inter"/>
                  <a:ea typeface="Inter"/>
                  <a:cs typeface="Inter"/>
                  <a:sym typeface="Inter"/>
                </a:rPr>
                <a:t>REVENUE</a:t>
              </a:r>
              <a:endParaRPr/>
            </a:p>
          </p:txBody>
        </p:sp>
        <p:sp>
          <p:nvSpPr>
            <p:cNvPr id="233" name="Google Shape;233;p15"/>
            <p:cNvSpPr txBox="1"/>
            <p:nvPr/>
          </p:nvSpPr>
          <p:spPr>
            <a:xfrm>
              <a:off x="0" y="721995"/>
              <a:ext cx="7933332"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EEF0F2"/>
                  </a:solidFill>
                  <a:latin typeface="Inter"/>
                  <a:ea typeface="Inter"/>
                  <a:cs typeface="Inter"/>
                  <a:sym typeface="Inter"/>
                </a:rPr>
                <a:t>Elaborate on your topic here. </a:t>
              </a:r>
              <a:endParaRPr/>
            </a:p>
          </p:txBody>
        </p:sp>
      </p:gr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Bold Text and Color Business Annual Repor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