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Baumans"/>
      <p:regular r:id="rId10"/>
    </p:embeddedFont>
    <p:embeddedFont>
      <p:font typeface="DM Sans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DMSans-bold.fntdata"/><Relationship Id="rId10" Type="http://schemas.openxmlformats.org/officeDocument/2006/relationships/font" Target="fonts/Baumans-regular.fntdata"/><Relationship Id="rId12" Type="http://schemas.openxmlformats.org/officeDocument/2006/relationships/font" Target="fonts/DMSans-boldItalic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9.jp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253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140120" y="-278900"/>
            <a:ext cx="2613389" cy="3776809"/>
            <a:chOff x="0" y="-28575"/>
            <a:chExt cx="925028" cy="1336829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925028" cy="1308254"/>
            </a:xfrm>
            <a:custGeom>
              <a:rect b="b" l="l" r="r" t="t"/>
              <a:pathLst>
                <a:path extrusionOk="0" h="1308254" w="925028">
                  <a:moveTo>
                    <a:pt x="0" y="0"/>
                  </a:moveTo>
                  <a:lnTo>
                    <a:pt x="925028" y="0"/>
                  </a:lnTo>
                  <a:lnTo>
                    <a:pt x="925028" y="1308254"/>
                  </a:lnTo>
                  <a:lnTo>
                    <a:pt x="0" y="1308254"/>
                  </a:lnTo>
                  <a:close/>
                </a:path>
              </a:pathLst>
            </a:custGeom>
            <a:solidFill>
              <a:srgbClr val="A9253C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925028" cy="1336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086707" y="-278901"/>
            <a:ext cx="2613413" cy="3776844"/>
            <a:chOff x="0" y="-28575"/>
            <a:chExt cx="925028" cy="133682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925028" cy="1308254"/>
            </a:xfrm>
            <a:custGeom>
              <a:rect b="b" l="l" r="r" t="t"/>
              <a:pathLst>
                <a:path extrusionOk="0" h="1308254" w="925028">
                  <a:moveTo>
                    <a:pt x="0" y="0"/>
                  </a:moveTo>
                  <a:lnTo>
                    <a:pt x="925028" y="0"/>
                  </a:lnTo>
                  <a:lnTo>
                    <a:pt x="925028" y="1308254"/>
                  </a:lnTo>
                  <a:lnTo>
                    <a:pt x="0" y="1308254"/>
                  </a:lnTo>
                  <a:close/>
                </a:path>
              </a:pathLst>
            </a:custGeom>
            <a:solidFill>
              <a:srgbClr val="305042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925028" cy="1336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>
            <a:off x="1953639" y="3803140"/>
            <a:ext cx="3652721" cy="3426917"/>
          </a:xfrm>
          <a:custGeom>
            <a:rect b="b" l="l" r="r" t="t"/>
            <a:pathLst>
              <a:path extrusionOk="0" h="3426917" w="3652721">
                <a:moveTo>
                  <a:pt x="0" y="0"/>
                </a:moveTo>
                <a:lnTo>
                  <a:pt x="3652722" y="0"/>
                </a:lnTo>
                <a:lnTo>
                  <a:pt x="3652722" y="3426917"/>
                </a:lnTo>
                <a:lnTo>
                  <a:pt x="0" y="3426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" name="Google Shape;91;p13"/>
          <p:cNvGrpSpPr/>
          <p:nvPr/>
        </p:nvGrpSpPr>
        <p:grpSpPr>
          <a:xfrm>
            <a:off x="-128118" y="7113327"/>
            <a:ext cx="2613389" cy="3776809"/>
            <a:chOff x="0" y="-28575"/>
            <a:chExt cx="925028" cy="1336829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925028" cy="1308254"/>
            </a:xfrm>
            <a:custGeom>
              <a:rect b="b" l="l" r="r" t="t"/>
              <a:pathLst>
                <a:path extrusionOk="0" h="1308254" w="925028">
                  <a:moveTo>
                    <a:pt x="0" y="0"/>
                  </a:moveTo>
                  <a:lnTo>
                    <a:pt x="925028" y="0"/>
                  </a:lnTo>
                  <a:lnTo>
                    <a:pt x="925028" y="1308254"/>
                  </a:lnTo>
                  <a:lnTo>
                    <a:pt x="0" y="1308254"/>
                  </a:lnTo>
                  <a:close/>
                </a:path>
              </a:pathLst>
            </a:custGeom>
            <a:solidFill>
              <a:srgbClr val="E5DBCB"/>
            </a:solidFill>
            <a:ln>
              <a:noFill/>
            </a:ln>
          </p:spPr>
        </p:sp>
        <p:sp>
          <p:nvSpPr>
            <p:cNvPr id="93" name="Google Shape;93;p13"/>
            <p:cNvSpPr txBox="1"/>
            <p:nvPr/>
          </p:nvSpPr>
          <p:spPr>
            <a:xfrm>
              <a:off x="0" y="-28575"/>
              <a:ext cx="925028" cy="1336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5086707" y="7089324"/>
            <a:ext cx="2613389" cy="3776809"/>
            <a:chOff x="0" y="-28575"/>
            <a:chExt cx="925028" cy="1336829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925028" cy="1308254"/>
            </a:xfrm>
            <a:custGeom>
              <a:rect b="b" l="l" r="r" t="t"/>
              <a:pathLst>
                <a:path extrusionOk="0" h="1308254" w="925028">
                  <a:moveTo>
                    <a:pt x="0" y="0"/>
                  </a:moveTo>
                  <a:lnTo>
                    <a:pt x="925028" y="0"/>
                  </a:lnTo>
                  <a:lnTo>
                    <a:pt x="925028" y="1308254"/>
                  </a:lnTo>
                  <a:lnTo>
                    <a:pt x="0" y="1308254"/>
                  </a:lnTo>
                  <a:close/>
                </a:path>
              </a:pathLst>
            </a:custGeom>
            <a:solidFill>
              <a:srgbClr val="E492A4"/>
            </a:solidFill>
            <a:ln>
              <a:noFill/>
            </a:ln>
          </p:spPr>
        </p:sp>
        <p:sp>
          <p:nvSpPr>
            <p:cNvPr id="96" name="Google Shape;96;p13"/>
            <p:cNvSpPr txBox="1"/>
            <p:nvPr/>
          </p:nvSpPr>
          <p:spPr>
            <a:xfrm>
              <a:off x="0" y="-28575"/>
              <a:ext cx="925028" cy="1336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5263412" y="7346975"/>
            <a:ext cx="22449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A9253C"/>
                </a:solidFill>
                <a:latin typeface="Baumans"/>
                <a:ea typeface="Baumans"/>
                <a:cs typeface="Baumans"/>
                <a:sym typeface="Baumans"/>
              </a:rPr>
              <a:t>FROM SOMEONE ON THE NICE-ISH LIST</a:t>
            </a:r>
            <a:endParaRPr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A9253C"/>
              </a:solidFill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A9253C"/>
              </a:solidFill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A9253C"/>
              </a:solidFill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A9253C"/>
                </a:solidFill>
                <a:latin typeface="Baumans"/>
                <a:ea typeface="Baumans"/>
                <a:cs typeface="Baumans"/>
                <a:sym typeface="Baumans"/>
              </a:rPr>
              <a:t>- LILA</a:t>
            </a:r>
            <a:endParaRPr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5967742" y="8965707"/>
            <a:ext cx="836258" cy="837781"/>
          </a:xfrm>
          <a:custGeom>
            <a:rect b="b" l="l" r="r" t="t"/>
            <a:pathLst>
              <a:path extrusionOk="0" h="837781" w="836258">
                <a:moveTo>
                  <a:pt x="0" y="0"/>
                </a:moveTo>
                <a:lnTo>
                  <a:pt x="836258" y="0"/>
                </a:lnTo>
                <a:lnTo>
                  <a:pt x="836258" y="837781"/>
                </a:lnTo>
                <a:lnTo>
                  <a:pt x="0" y="837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 txBox="1"/>
          <p:nvPr/>
        </p:nvSpPr>
        <p:spPr>
          <a:xfrm>
            <a:off x="4786663" y="65467"/>
            <a:ext cx="31482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9" u="none" cap="none" strike="noStrike">
                <a:solidFill>
                  <a:srgbClr val="EFE7D6"/>
                </a:solidFill>
                <a:latin typeface="Baumans"/>
                <a:ea typeface="Baumans"/>
                <a:cs typeface="Baumans"/>
                <a:sym typeface="Baumans"/>
              </a:rPr>
              <a:t>JOLLY</a:t>
            </a:r>
            <a:endParaRPr sz="4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9" u="none" cap="none" strike="noStrike">
                <a:solidFill>
                  <a:srgbClr val="EFE7D6"/>
                </a:solidFill>
                <a:latin typeface="Baumans"/>
                <a:ea typeface="Baumans"/>
                <a:cs typeface="Baumans"/>
                <a:sym typeface="Baumans"/>
              </a:rPr>
              <a:t>JOLLY</a:t>
            </a:r>
            <a:endParaRPr sz="4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9" u="none" cap="none" strike="noStrike">
                <a:solidFill>
                  <a:srgbClr val="EFE7D6"/>
                </a:solidFill>
                <a:latin typeface="Baumans"/>
                <a:ea typeface="Baumans"/>
                <a:cs typeface="Baumans"/>
                <a:sym typeface="Baumans"/>
              </a:rPr>
              <a:t>JOLLY</a:t>
            </a:r>
            <a:endParaRPr sz="4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999" u="none" cap="none" strike="noStrike">
                <a:solidFill>
                  <a:srgbClr val="EFE7D6"/>
                </a:solidFill>
                <a:latin typeface="Baumans"/>
                <a:ea typeface="Baumans"/>
                <a:cs typeface="Baumans"/>
                <a:sym typeface="Baumans"/>
              </a:rPr>
              <a:t>JOLLY</a:t>
            </a:r>
            <a:endParaRPr sz="400"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589824" y="178454"/>
            <a:ext cx="666119" cy="661450"/>
          </a:xfrm>
          <a:custGeom>
            <a:rect b="b" l="l" r="r" t="t"/>
            <a:pathLst>
              <a:path extrusionOk="0" h="661450" w="666119">
                <a:moveTo>
                  <a:pt x="0" y="0"/>
                </a:moveTo>
                <a:lnTo>
                  <a:pt x="666120" y="0"/>
                </a:lnTo>
                <a:lnTo>
                  <a:pt x="666120" y="661450"/>
                </a:lnTo>
                <a:lnTo>
                  <a:pt x="0" y="661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3774" r="-63772" t="0"/>
            </a:stretch>
          </a:blipFill>
          <a:ln>
            <a:noFill/>
          </a:ln>
        </p:spPr>
      </p:sp>
      <p:sp>
        <p:nvSpPr>
          <p:cNvPr id="101" name="Google Shape;101;p13"/>
          <p:cNvSpPr/>
          <p:nvPr/>
        </p:nvSpPr>
        <p:spPr>
          <a:xfrm>
            <a:off x="5589824" y="988436"/>
            <a:ext cx="666119" cy="661450"/>
          </a:xfrm>
          <a:custGeom>
            <a:rect b="b" l="l" r="r" t="t"/>
            <a:pathLst>
              <a:path extrusionOk="0" h="661450" w="666119">
                <a:moveTo>
                  <a:pt x="0" y="0"/>
                </a:moveTo>
                <a:lnTo>
                  <a:pt x="666120" y="0"/>
                </a:lnTo>
                <a:lnTo>
                  <a:pt x="666120" y="661451"/>
                </a:lnTo>
                <a:lnTo>
                  <a:pt x="0" y="661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3774" r="-63772" t="0"/>
            </a:stretch>
          </a:blipFill>
          <a:ln>
            <a:noFill/>
          </a:ln>
        </p:spPr>
      </p:sp>
      <p:sp>
        <p:nvSpPr>
          <p:cNvPr id="102" name="Google Shape;102;p13"/>
          <p:cNvSpPr/>
          <p:nvPr/>
        </p:nvSpPr>
        <p:spPr>
          <a:xfrm>
            <a:off x="5589824" y="1798419"/>
            <a:ext cx="666119" cy="661450"/>
          </a:xfrm>
          <a:custGeom>
            <a:rect b="b" l="l" r="r" t="t"/>
            <a:pathLst>
              <a:path extrusionOk="0" h="661450" w="666119">
                <a:moveTo>
                  <a:pt x="0" y="0"/>
                </a:moveTo>
                <a:lnTo>
                  <a:pt x="666120" y="0"/>
                </a:lnTo>
                <a:lnTo>
                  <a:pt x="666120" y="661450"/>
                </a:lnTo>
                <a:lnTo>
                  <a:pt x="0" y="661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3774" r="-63772" t="0"/>
            </a:stretch>
          </a:blipFill>
          <a:ln>
            <a:noFill/>
          </a:ln>
        </p:spPr>
      </p:sp>
      <p:sp>
        <p:nvSpPr>
          <p:cNvPr id="103" name="Google Shape;103;p13"/>
          <p:cNvSpPr/>
          <p:nvPr/>
        </p:nvSpPr>
        <p:spPr>
          <a:xfrm>
            <a:off x="5589824" y="2608401"/>
            <a:ext cx="666119" cy="661450"/>
          </a:xfrm>
          <a:custGeom>
            <a:rect b="b" l="l" r="r" t="t"/>
            <a:pathLst>
              <a:path extrusionOk="0" h="661450" w="666119">
                <a:moveTo>
                  <a:pt x="0" y="0"/>
                </a:moveTo>
                <a:lnTo>
                  <a:pt x="666120" y="0"/>
                </a:lnTo>
                <a:lnTo>
                  <a:pt x="666120" y="661450"/>
                </a:lnTo>
                <a:lnTo>
                  <a:pt x="0" y="661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3774" r="-63772" t="0"/>
            </a:stretch>
          </a:blipFill>
          <a:ln>
            <a:noFill/>
          </a:ln>
        </p:spPr>
      </p:sp>
      <p:sp>
        <p:nvSpPr>
          <p:cNvPr id="104" name="Google Shape;104;p13"/>
          <p:cNvSpPr/>
          <p:nvPr/>
        </p:nvSpPr>
        <p:spPr>
          <a:xfrm>
            <a:off x="137876" y="640175"/>
            <a:ext cx="2185022" cy="2629676"/>
          </a:xfrm>
          <a:custGeom>
            <a:rect b="b" l="l" r="r" t="t"/>
            <a:pathLst>
              <a:path extrusionOk="0" h="2629676" w="2185022">
                <a:moveTo>
                  <a:pt x="0" y="0"/>
                </a:moveTo>
                <a:lnTo>
                  <a:pt x="2185022" y="0"/>
                </a:lnTo>
                <a:lnTo>
                  <a:pt x="2185022" y="2629676"/>
                </a:lnTo>
                <a:lnTo>
                  <a:pt x="0" y="2629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 txBox="1"/>
          <p:nvPr/>
        </p:nvSpPr>
        <p:spPr>
          <a:xfrm>
            <a:off x="-140050" y="112725"/>
            <a:ext cx="26133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9" u="none" cap="none" strike="noStrike">
                <a:solidFill>
                  <a:srgbClr val="EFE7D6"/>
                </a:solidFill>
                <a:latin typeface="Baumans"/>
                <a:ea typeface="Baumans"/>
                <a:cs typeface="Baumans"/>
                <a:sym typeface="Baumans"/>
              </a:rPr>
              <a:t>HAVE A</a:t>
            </a:r>
            <a:endParaRPr sz="1300"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56125" y="7366731"/>
            <a:ext cx="2244900" cy="3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305042"/>
                </a:solidFill>
                <a:latin typeface="Baumans"/>
                <a:ea typeface="Baumans"/>
                <a:cs typeface="Baumans"/>
                <a:sym typeface="Baumans"/>
              </a:rPr>
              <a:t>CHRISTMAS</a:t>
            </a:r>
            <a:endParaRPr sz="7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305042"/>
                </a:solidFill>
                <a:latin typeface="Baumans"/>
                <a:ea typeface="Baumans"/>
                <a:cs typeface="Baumans"/>
                <a:sym typeface="Baumans"/>
              </a:rPr>
              <a:t>CHRISTMAS</a:t>
            </a:r>
            <a:endParaRPr sz="7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305042"/>
                </a:solidFill>
                <a:latin typeface="Baumans"/>
                <a:ea typeface="Baumans"/>
                <a:cs typeface="Baumans"/>
                <a:sym typeface="Baumans"/>
              </a:rPr>
              <a:t>CHRISTMAS</a:t>
            </a:r>
            <a:endParaRPr sz="7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305042"/>
                </a:solidFill>
                <a:latin typeface="Baumans"/>
                <a:ea typeface="Baumans"/>
                <a:cs typeface="Baumans"/>
                <a:sym typeface="Baumans"/>
              </a:rPr>
              <a:t>CHRISTMAS</a:t>
            </a:r>
            <a:endParaRPr b="1" sz="7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305042"/>
                </a:solidFill>
                <a:latin typeface="Baumans"/>
                <a:ea typeface="Baumans"/>
                <a:cs typeface="Baumans"/>
                <a:sym typeface="Baumans"/>
              </a:rPr>
              <a:t>CHRISTMAS</a:t>
            </a:r>
            <a:endParaRPr sz="7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305042"/>
                </a:solidFill>
                <a:latin typeface="Baumans"/>
                <a:ea typeface="Baumans"/>
                <a:cs typeface="Baumans"/>
                <a:sym typeface="Baumans"/>
              </a:rPr>
              <a:t>CHRISTMAS</a:t>
            </a:r>
            <a:endParaRPr sz="700">
              <a:latin typeface="Baumans"/>
              <a:ea typeface="Baumans"/>
              <a:cs typeface="Baumans"/>
              <a:sym typeface="Baumans"/>
            </a:endParaRPr>
          </a:p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305042"/>
                </a:solidFill>
                <a:latin typeface="Baumans"/>
                <a:ea typeface="Baumans"/>
                <a:cs typeface="Baumans"/>
                <a:sym typeface="Baumans"/>
              </a:rPr>
              <a:t>CHRISTMAS</a:t>
            </a:r>
            <a:endParaRPr sz="700">
              <a:latin typeface="Baumans"/>
              <a:ea typeface="Baumans"/>
              <a:cs typeface="Baumans"/>
              <a:sym typeface="Baumans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3276" y="-189025"/>
            <a:ext cx="2613400" cy="368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40125" y="3494469"/>
            <a:ext cx="2613425" cy="370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0200" y="3494475"/>
            <a:ext cx="2613425" cy="368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73288" y="7158438"/>
            <a:ext cx="2613425" cy="368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253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/>
        </p:nvSpPr>
        <p:spPr>
          <a:xfrm>
            <a:off x="373025" y="4744350"/>
            <a:ext cx="6813900" cy="22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EFE7D6"/>
                </a:solidFill>
                <a:latin typeface="Baumans"/>
                <a:ea typeface="Baumans"/>
                <a:cs typeface="Baumans"/>
                <a:sym typeface="Baumans"/>
              </a:rPr>
              <a:t>MEOWY CHRISTMAS AND A</a:t>
            </a:r>
            <a:r>
              <a:rPr b="1" lang="en-US" sz="5199">
                <a:solidFill>
                  <a:srgbClr val="DC8497"/>
                </a:solidFill>
                <a:latin typeface="Baumans"/>
                <a:ea typeface="Baumans"/>
                <a:cs typeface="Baumans"/>
                <a:sym typeface="Baumans"/>
              </a:rPr>
              <a:t> </a:t>
            </a:r>
            <a:r>
              <a:rPr b="1" i="0" lang="en-US" sz="5199" u="none" cap="none" strike="noStrike">
                <a:solidFill>
                  <a:srgbClr val="DC8497"/>
                </a:solidFill>
                <a:latin typeface="Baumans"/>
                <a:ea typeface="Baumans"/>
                <a:cs typeface="Baumans"/>
                <a:sym typeface="Baumans"/>
              </a:rPr>
              <a:t>PURR-SPEROUS</a:t>
            </a:r>
            <a:r>
              <a:rPr b="1" i="0" lang="en-US" sz="5199" u="none" cap="none" strike="noStrike">
                <a:solidFill>
                  <a:srgbClr val="EFE7D6"/>
                </a:solidFill>
                <a:latin typeface="Baumans"/>
                <a:ea typeface="Baumans"/>
                <a:cs typeface="Baumans"/>
                <a:sym typeface="Baumans"/>
              </a:rPr>
              <a:t> NEW YEAR!</a:t>
            </a:r>
            <a:endParaRPr sz="900"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2783337" y="7116867"/>
            <a:ext cx="1993326" cy="2819133"/>
          </a:xfrm>
          <a:custGeom>
            <a:rect b="b" l="l" r="r" t="t"/>
            <a:pathLst>
              <a:path extrusionOk="0" h="779179" w="550934">
                <a:moveTo>
                  <a:pt x="0" y="0"/>
                </a:moveTo>
                <a:lnTo>
                  <a:pt x="550934" y="0"/>
                </a:lnTo>
                <a:lnTo>
                  <a:pt x="550934" y="779179"/>
                </a:lnTo>
                <a:lnTo>
                  <a:pt x="0" y="77917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9919" r="-82017" t="0"/>
            </a:stretch>
          </a:blipFill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5048331" y="7116867"/>
            <a:ext cx="1993326" cy="2819133"/>
          </a:xfrm>
          <a:custGeom>
            <a:rect b="b" l="l" r="r" t="t"/>
            <a:pathLst>
              <a:path extrusionOk="0" h="779179" w="550934">
                <a:moveTo>
                  <a:pt x="0" y="0"/>
                </a:moveTo>
                <a:lnTo>
                  <a:pt x="550934" y="0"/>
                </a:lnTo>
                <a:lnTo>
                  <a:pt x="550934" y="779179"/>
                </a:lnTo>
                <a:lnTo>
                  <a:pt x="0" y="779179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7709" r="-84231" t="0"/>
            </a:stretch>
          </a:blip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518343" y="7116867"/>
            <a:ext cx="1993326" cy="2819133"/>
          </a:xfrm>
          <a:custGeom>
            <a:rect b="b" l="l" r="r" t="t"/>
            <a:pathLst>
              <a:path extrusionOk="0" h="779179" w="550934">
                <a:moveTo>
                  <a:pt x="0" y="0"/>
                </a:moveTo>
                <a:lnTo>
                  <a:pt x="550934" y="0"/>
                </a:lnTo>
                <a:lnTo>
                  <a:pt x="550934" y="779179"/>
                </a:lnTo>
                <a:lnTo>
                  <a:pt x="0" y="77917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56130" r="-56130" t="0"/>
            </a:stretch>
          </a:blip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1922911" y="0"/>
            <a:ext cx="3714178" cy="4470018"/>
          </a:xfrm>
          <a:custGeom>
            <a:rect b="b" l="l" r="r" t="t"/>
            <a:pathLst>
              <a:path extrusionOk="0" h="4470018" w="3714178">
                <a:moveTo>
                  <a:pt x="0" y="0"/>
                </a:moveTo>
                <a:lnTo>
                  <a:pt x="3714178" y="0"/>
                </a:lnTo>
                <a:lnTo>
                  <a:pt x="3714178" y="4470018"/>
                </a:lnTo>
                <a:lnTo>
                  <a:pt x="0" y="4470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253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5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solidFill>
              <a:srgbClr val="E3DCCA"/>
            </a:solidFill>
            <a:ln>
              <a:noFill/>
            </a:ln>
          </p:spPr>
        </p:sp>
        <p:sp>
          <p:nvSpPr>
            <p:cNvPr id="126" name="Google Shape;126;p15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0" y="0"/>
                  </a:moveTo>
                  <a:lnTo>
                    <a:pt x="1853855" y="0"/>
                  </a:lnTo>
                  <a:lnTo>
                    <a:pt x="1853855" y="2456555"/>
                  </a:lnTo>
                  <a:lnTo>
                    <a:pt x="0" y="2456555"/>
                  </a:lnTo>
                  <a:close/>
                </a:path>
              </a:pathLst>
            </a:custGeom>
            <a:solidFill>
              <a:srgbClr val="E3DCCA"/>
            </a:solidFill>
            <a:ln>
              <a:noFill/>
            </a:ln>
          </p:spPr>
        </p:sp>
        <p:sp>
          <p:nvSpPr>
            <p:cNvPr id="129" name="Google Shape;129;p15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0" y="0"/>
                  </a:moveTo>
                  <a:lnTo>
                    <a:pt x="3799846" y="0"/>
                  </a:lnTo>
                  <a:lnTo>
                    <a:pt x="3799846" y="2289248"/>
                  </a:lnTo>
                  <a:lnTo>
                    <a:pt x="0" y="2289248"/>
                  </a:lnTo>
                  <a:close/>
                </a:path>
              </a:pathLst>
            </a:custGeom>
            <a:solidFill>
              <a:srgbClr val="E3DCCA"/>
            </a:solidFill>
            <a:ln>
              <a:noFill/>
            </a:ln>
          </p:spPr>
        </p:sp>
        <p:sp>
          <p:nvSpPr>
            <p:cNvPr id="132" name="Google Shape;132;p15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A9253C"/>
            </a:solidFill>
            <a:ln>
              <a:noFill/>
            </a:ln>
          </p:spPr>
        </p:sp>
        <p:sp>
          <p:nvSpPr>
            <p:cNvPr id="135" name="Google Shape;135;p15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136" name="Google Shape;136;p15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0" y="0"/>
                  </a:moveTo>
                  <a:lnTo>
                    <a:pt x="1072868" y="0"/>
                  </a:lnTo>
                  <a:lnTo>
                    <a:pt x="107286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A9253C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0" y="0"/>
                  </a:moveTo>
                  <a:lnTo>
                    <a:pt x="1072868" y="0"/>
                  </a:lnTo>
                  <a:lnTo>
                    <a:pt x="107286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A9253C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43" name="Google Shape;14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25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3DCCA"/>
            </a:solidFill>
            <a:ln cap="sq" cmpd="sng" w="9525">
              <a:solidFill>
                <a:srgbClr val="A9253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149" name="Google Shape;14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5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152" name="Google Shape;15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35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155" name="Google Shape;15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9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5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158" name="Google Shape;15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5"/>
          <p:cNvSpPr txBox="1"/>
          <p:nvPr/>
        </p:nvSpPr>
        <p:spPr>
          <a:xfrm>
            <a:off x="770810" y="3131500"/>
            <a:ext cx="2658613" cy="36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734605" y="5349037"/>
            <a:ext cx="2777375" cy="187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4238691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#A9253C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4238691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#E3DCCA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5088228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#305042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5088228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#283533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5937676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#DC8497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5937676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#FFFFFF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E3DCCA"/>
                </a:solidFill>
                <a:latin typeface="DM Sans"/>
                <a:ea typeface="DM Sans"/>
                <a:cs typeface="DM Sans"/>
                <a:sym typeface="DM Sans"/>
              </a:rPr>
              <a:t> Use these in your template, then delete or hide this page afterward.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358123" y="645550"/>
            <a:ext cx="691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E3DCCA"/>
                </a:solidFill>
                <a:latin typeface="Baumans"/>
                <a:ea typeface="Baumans"/>
                <a:cs typeface="Baumans"/>
                <a:sym typeface="Baumans"/>
              </a:rPr>
              <a:t>RESOURCE PAGE</a:t>
            </a:r>
            <a:endParaRPr>
              <a:latin typeface="Baumans"/>
              <a:ea typeface="Baumans"/>
              <a:cs typeface="Baumans"/>
              <a:sym typeface="Baumans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945927" y="4044908"/>
            <a:ext cx="2360297" cy="300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305042"/>
                </a:solidFill>
                <a:latin typeface="Arial"/>
                <a:ea typeface="Arial"/>
                <a:cs typeface="Arial"/>
                <a:sym typeface="Arial"/>
              </a:rPr>
              <a:t>ITC BAUHAUS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>
            <a:off x="822729" y="4811907"/>
            <a:ext cx="2606694" cy="2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71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1418459" y="3841316"/>
            <a:ext cx="1415234" cy="16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1418459" y="4591008"/>
            <a:ext cx="1415234" cy="16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305042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2766038" y="7568538"/>
            <a:ext cx="1705527" cy="1600094"/>
          </a:xfrm>
          <a:custGeom>
            <a:rect b="b" l="l" r="r" t="t"/>
            <a:pathLst>
              <a:path extrusionOk="0" h="1600094" w="1705527">
                <a:moveTo>
                  <a:pt x="0" y="0"/>
                </a:moveTo>
                <a:lnTo>
                  <a:pt x="1705526" y="0"/>
                </a:lnTo>
                <a:lnTo>
                  <a:pt x="1705526" y="1600094"/>
                </a:lnTo>
                <a:lnTo>
                  <a:pt x="0" y="1600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5"/>
          <p:cNvSpPr/>
          <p:nvPr/>
        </p:nvSpPr>
        <p:spPr>
          <a:xfrm>
            <a:off x="4658553" y="7585970"/>
            <a:ext cx="1593835" cy="1582663"/>
          </a:xfrm>
          <a:custGeom>
            <a:rect b="b" l="l" r="r" t="t"/>
            <a:pathLst>
              <a:path extrusionOk="0" h="1582663" w="1593835">
                <a:moveTo>
                  <a:pt x="0" y="0"/>
                </a:moveTo>
                <a:lnTo>
                  <a:pt x="1593835" y="0"/>
                </a:lnTo>
                <a:lnTo>
                  <a:pt x="1593835" y="1582662"/>
                </a:lnTo>
                <a:lnTo>
                  <a:pt x="0" y="1582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3774" r="-63772" t="0"/>
            </a:stretch>
          </a:blipFill>
          <a:ln>
            <a:noFill/>
          </a:ln>
        </p:spPr>
      </p:sp>
      <p:sp>
        <p:nvSpPr>
          <p:cNvPr id="176" name="Google Shape;176;p15"/>
          <p:cNvSpPr/>
          <p:nvPr/>
        </p:nvSpPr>
        <p:spPr>
          <a:xfrm>
            <a:off x="1307612" y="7568538"/>
            <a:ext cx="1321453" cy="1590370"/>
          </a:xfrm>
          <a:custGeom>
            <a:rect b="b" l="l" r="r" t="t"/>
            <a:pathLst>
              <a:path extrusionOk="0" h="1590370" w="1321453">
                <a:moveTo>
                  <a:pt x="0" y="0"/>
                </a:moveTo>
                <a:lnTo>
                  <a:pt x="1321453" y="0"/>
                </a:lnTo>
                <a:lnTo>
                  <a:pt x="1321453" y="1590371"/>
                </a:lnTo>
                <a:lnTo>
                  <a:pt x="0" y="1590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253C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6"/>
          <p:cNvGrpSpPr/>
          <p:nvPr/>
        </p:nvGrpSpPr>
        <p:grpSpPr>
          <a:xfrm>
            <a:off x="545024" y="612380"/>
            <a:ext cx="6469953" cy="9434804"/>
            <a:chOff x="0" y="-19050"/>
            <a:chExt cx="3799846" cy="5541123"/>
          </a:xfrm>
        </p:grpSpPr>
        <p:sp>
          <p:nvSpPr>
            <p:cNvPr id="182" name="Google Shape;182;p16"/>
            <p:cNvSpPr/>
            <p:nvPr/>
          </p:nvSpPr>
          <p:spPr>
            <a:xfrm>
              <a:off x="0" y="0"/>
              <a:ext cx="3799846" cy="5522073"/>
            </a:xfrm>
            <a:custGeom>
              <a:rect b="b" l="l" r="r" t="t"/>
              <a:pathLst>
                <a:path extrusionOk="0" h="5522073" w="3799846">
                  <a:moveTo>
                    <a:pt x="0" y="0"/>
                  </a:moveTo>
                  <a:lnTo>
                    <a:pt x="3799846" y="0"/>
                  </a:lnTo>
                  <a:lnTo>
                    <a:pt x="3799846" y="5522073"/>
                  </a:lnTo>
                  <a:lnTo>
                    <a:pt x="0" y="5522073"/>
                  </a:lnTo>
                  <a:close/>
                </a:path>
              </a:pathLst>
            </a:custGeom>
            <a:solidFill>
              <a:srgbClr val="E3DCCA"/>
            </a:solidFill>
            <a:ln>
              <a:noFill/>
            </a:ln>
          </p:spPr>
        </p:sp>
        <p:sp>
          <p:nvSpPr>
            <p:cNvPr id="183" name="Google Shape;183;p16"/>
            <p:cNvSpPr txBox="1"/>
            <p:nvPr/>
          </p:nvSpPr>
          <p:spPr>
            <a:xfrm>
              <a:off x="0" y="-19050"/>
              <a:ext cx="3799845" cy="5541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6"/>
          <p:cNvSpPr txBox="1"/>
          <p:nvPr/>
        </p:nvSpPr>
        <p:spPr>
          <a:xfrm>
            <a:off x="1426400" y="2983096"/>
            <a:ext cx="4707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A9253C"/>
                </a:solidFill>
                <a:latin typeface="DM Sans"/>
                <a:ea typeface="DM Sans"/>
                <a:cs typeface="DM Sans"/>
                <a:sym typeface="DM Sans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A9253C"/>
                </a:solidFill>
                <a:latin typeface="DM Sans"/>
                <a:ea typeface="DM Sans"/>
                <a:cs typeface="DM Sans"/>
                <a:sym typeface="DM Sans"/>
              </a:rPr>
              <a:t>thanks to the following: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657244" y="4891563"/>
            <a:ext cx="6245512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A9253C"/>
                </a:solidFill>
                <a:latin typeface="DM Sans"/>
                <a:ea typeface="DM Sans"/>
                <a:cs typeface="DM Sans"/>
                <a:sym typeface="DM Sans"/>
              </a:rPr>
              <a:t>for this template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756000" y="6178073"/>
            <a:ext cx="60480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A9253C"/>
                </a:solidFill>
                <a:latin typeface="DM Sans"/>
                <a:ea typeface="DM Sans"/>
                <a:cs typeface="DM Sans"/>
                <a:sym typeface="DM Sans"/>
              </a:rPr>
              <a:t>for the photos, graphics, and elements</a:t>
            </a:r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1938086" y="7140098"/>
            <a:ext cx="36837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1885275" y="2050575"/>
            <a:ext cx="378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A9253C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860453" y="5605938"/>
            <a:ext cx="5839094" cy="448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A9253C"/>
                </a:solidFill>
                <a:latin typeface="DM Sans"/>
                <a:ea typeface="DM Sans"/>
                <a:cs typeface="DM Sans"/>
                <a:sym typeface="DM Sans"/>
              </a:rPr>
              <a:t>Pexels, Pixabay, Sketchify</a:t>
            </a:r>
            <a:endParaRPr/>
          </a:p>
        </p:txBody>
      </p:sp>
      <p:pic>
        <p:nvPicPr>
          <p:cNvPr id="190" name="Google Shape;1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600" y="3967675"/>
            <a:ext cx="2991051" cy="7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