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0693400" cx="7556500"/>
  <p:notesSz cx="6858000" cy="9144000"/>
  <p:embeddedFontLst>
    <p:embeddedFont>
      <p:font typeface="Caveat"/>
      <p:regular r:id="rId10"/>
      <p:bold r:id="rId11"/>
    </p:embeddedFont>
    <p:embeddedFont>
      <p:font typeface="Passion One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7806D1-DDD0-466C-B089-D6E566B54965}">
  <a:tblStyle styleId="{A67806D1-DDD0-466C-B089-D6E566B5496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bold.fntdata"/><Relationship Id="rId10" Type="http://schemas.openxmlformats.org/officeDocument/2006/relationships/font" Target="fonts/Caveat-regular.fntdata"/><Relationship Id="rId13" Type="http://schemas.openxmlformats.org/officeDocument/2006/relationships/font" Target="fonts/PassionOne-bold.fntdata"/><Relationship Id="rId12" Type="http://schemas.openxmlformats.org/officeDocument/2006/relationships/font" Target="fonts/Passion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5400000">
            <a:off x="-1853377" y="1213564"/>
            <a:ext cx="11276279" cy="8264872"/>
          </a:xfrm>
          <a:custGeom>
            <a:rect b="b" l="l" r="r" t="t"/>
            <a:pathLst>
              <a:path extrusionOk="0" h="8264872" w="11276279">
                <a:moveTo>
                  <a:pt x="0" y="0"/>
                </a:moveTo>
                <a:lnTo>
                  <a:pt x="11276279" y="0"/>
                </a:lnTo>
                <a:lnTo>
                  <a:pt x="11276279" y="8264872"/>
                </a:lnTo>
                <a:lnTo>
                  <a:pt x="0" y="8264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-15099" r="-15357" t="0"/>
            </a:stretch>
          </a:blip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626311" y="721225"/>
            <a:ext cx="63075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35" u="none" cap="none" strike="noStrike">
                <a:solidFill>
                  <a:srgbClr val="F1E8D4"/>
                </a:solidFill>
                <a:latin typeface="Passion One"/>
                <a:ea typeface="Passion One"/>
                <a:cs typeface="Passion One"/>
                <a:sym typeface="Passion One"/>
              </a:rPr>
              <a:t>YEAR-END BINGO CARD</a:t>
            </a:r>
            <a:endParaRPr/>
          </a:p>
        </p:txBody>
      </p:sp>
      <p:graphicFrame>
        <p:nvGraphicFramePr>
          <p:cNvPr id="86" name="Google Shape;86;p13"/>
          <p:cNvGraphicFramePr/>
          <p:nvPr/>
        </p:nvGraphicFramePr>
        <p:xfrm>
          <a:off x="626311" y="23364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{A67806D1-DDD0-466C-B089-D6E566B54965}</a:tableStyleId>
              </a:tblPr>
              <a:tblGrid>
                <a:gridCol w="1263375"/>
                <a:gridCol w="1263375"/>
                <a:gridCol w="1263375"/>
                <a:gridCol w="1263375"/>
                <a:gridCol w="1263375"/>
              </a:tblGrid>
              <a:tr h="150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Complained about prices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0CF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Took a screenshot I never looked at again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7E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Said “this year went by so fast”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A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Took a nap that “accidentally” lasted over 3 hours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3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Burnt my tongue drinking hot coffee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7DFB"/>
                    </a:solidFill>
                  </a:tcPr>
                </a:tc>
              </a:tr>
              <a:tr h="150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Failed to understand a meme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7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Added an item to a cart I never checked out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0CF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Renamed a group chat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7E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Gone out with less than 10% phone battery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A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Binged a whole series in a day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3DB"/>
                    </a:solidFill>
                  </a:tcPr>
                </a:tc>
              </a:tr>
              <a:tr h="150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“Lost” my phone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3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Swear I’ll “touch more grass” next year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7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1E8D4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Did my best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Tried (and failed) to go on a diet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7E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Been to the emergency room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6C61"/>
                    </a:solidFill>
                  </a:tcPr>
                </a:tc>
              </a:tr>
              <a:tr h="150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Tried (and failed) to plan a trip with friends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A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Forgot a password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3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Fell asleep in the middle of a movie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7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Pet a dog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0CF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Failed to finish a book I started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7EA4"/>
                    </a:solidFill>
                  </a:tcPr>
                </a:tc>
              </a:tr>
              <a:tr h="150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Had to borrow a charger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7E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Barista mispronounced my name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7A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Set (and failed to stick to) a budget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3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Rearranged my room for the vibes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7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91919"/>
                          </a:solidFill>
                          <a:latin typeface="Passion One"/>
                          <a:ea typeface="Passion One"/>
                          <a:cs typeface="Passion One"/>
                          <a:sym typeface="Passion One"/>
                        </a:rPr>
                        <a:t>Laughed at a message and forgot to reply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0CF60"/>
                    </a:solidFill>
                  </a:tcPr>
                </a:tc>
              </a:tr>
            </a:tbl>
          </a:graphicData>
        </a:graphic>
      </p:graphicFrame>
      <p:grpSp>
        <p:nvGrpSpPr>
          <p:cNvPr id="87" name="Google Shape;87;p13"/>
          <p:cNvGrpSpPr/>
          <p:nvPr/>
        </p:nvGrpSpPr>
        <p:grpSpPr>
          <a:xfrm>
            <a:off x="3027004" y="1441951"/>
            <a:ext cx="1722171" cy="521368"/>
            <a:chOff x="0" y="-38100"/>
            <a:chExt cx="453573" cy="137314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3573" cy="99214"/>
            </a:xfrm>
            <a:custGeom>
              <a:rect b="b" l="l" r="r" t="t"/>
              <a:pathLst>
                <a:path extrusionOk="0" h="99214" w="453573">
                  <a:moveTo>
                    <a:pt x="49607" y="0"/>
                  </a:moveTo>
                  <a:lnTo>
                    <a:pt x="403967" y="0"/>
                  </a:lnTo>
                  <a:cubicBezTo>
                    <a:pt x="431364" y="0"/>
                    <a:pt x="453573" y="22210"/>
                    <a:pt x="453573" y="49607"/>
                  </a:cubicBezTo>
                  <a:lnTo>
                    <a:pt x="453573" y="49607"/>
                  </a:lnTo>
                  <a:cubicBezTo>
                    <a:pt x="453573" y="77004"/>
                    <a:pt x="431364" y="99214"/>
                    <a:pt x="403967" y="99214"/>
                  </a:cubicBezTo>
                  <a:lnTo>
                    <a:pt x="49607" y="99214"/>
                  </a:lnTo>
                  <a:cubicBezTo>
                    <a:pt x="22210" y="99214"/>
                    <a:pt x="0" y="77004"/>
                    <a:pt x="0" y="49607"/>
                  </a:cubicBezTo>
                  <a:lnTo>
                    <a:pt x="0" y="49607"/>
                  </a:lnTo>
                  <a:cubicBezTo>
                    <a:pt x="0" y="22210"/>
                    <a:pt x="22210" y="0"/>
                    <a:pt x="49607" y="0"/>
                  </a:cubicBezTo>
                  <a:close/>
                </a:path>
              </a:pathLst>
            </a:custGeom>
            <a:solidFill>
              <a:srgbClr val="80B3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38100"/>
              <a:ext cx="453573" cy="137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1516419" y="3508166"/>
            <a:ext cx="725436" cy="652892"/>
          </a:xfrm>
          <a:custGeom>
            <a:rect b="b" l="l" r="r" t="t"/>
            <a:pathLst>
              <a:path extrusionOk="0" h="652892" w="725436">
                <a:moveTo>
                  <a:pt x="0" y="0"/>
                </a:moveTo>
                <a:lnTo>
                  <a:pt x="725436" y="0"/>
                </a:lnTo>
                <a:lnTo>
                  <a:pt x="725436" y="652892"/>
                </a:lnTo>
                <a:lnTo>
                  <a:pt x="0" y="652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287399" y="8010244"/>
            <a:ext cx="821826" cy="735160"/>
          </a:xfrm>
          <a:custGeom>
            <a:rect b="b" l="l" r="r" t="t"/>
            <a:pathLst>
              <a:path extrusionOk="0" h="735160" w="821826">
                <a:moveTo>
                  <a:pt x="821825" y="0"/>
                </a:moveTo>
                <a:lnTo>
                  <a:pt x="0" y="0"/>
                </a:lnTo>
                <a:lnTo>
                  <a:pt x="0" y="735160"/>
                </a:lnTo>
                <a:lnTo>
                  <a:pt x="821825" y="735160"/>
                </a:lnTo>
                <a:lnTo>
                  <a:pt x="82182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2955004" y="6381060"/>
            <a:ext cx="616305" cy="805149"/>
          </a:xfrm>
          <a:custGeom>
            <a:rect b="b" l="l" r="r" t="t"/>
            <a:pathLst>
              <a:path extrusionOk="0" h="805149" w="616305">
                <a:moveTo>
                  <a:pt x="0" y="0"/>
                </a:moveTo>
                <a:lnTo>
                  <a:pt x="616305" y="0"/>
                </a:lnTo>
                <a:lnTo>
                  <a:pt x="616305" y="805150"/>
                </a:lnTo>
                <a:lnTo>
                  <a:pt x="0" y="805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flipH="1">
            <a:off x="5363548" y="2035331"/>
            <a:ext cx="594539" cy="602204"/>
          </a:xfrm>
          <a:custGeom>
            <a:rect b="b" l="l" r="r" t="t"/>
            <a:pathLst>
              <a:path extrusionOk="0" h="602204" w="594539">
                <a:moveTo>
                  <a:pt x="594540" y="0"/>
                </a:moveTo>
                <a:lnTo>
                  <a:pt x="0" y="0"/>
                </a:lnTo>
                <a:lnTo>
                  <a:pt x="0" y="602204"/>
                </a:lnTo>
                <a:lnTo>
                  <a:pt x="594540" y="602204"/>
                </a:lnTo>
                <a:lnTo>
                  <a:pt x="59454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6357823" y="4961477"/>
            <a:ext cx="892353" cy="769046"/>
          </a:xfrm>
          <a:custGeom>
            <a:rect b="b" l="l" r="r" t="t"/>
            <a:pathLst>
              <a:path extrusionOk="0" h="769046" w="892353">
                <a:moveTo>
                  <a:pt x="0" y="0"/>
                </a:moveTo>
                <a:lnTo>
                  <a:pt x="892354" y="0"/>
                </a:lnTo>
                <a:lnTo>
                  <a:pt x="892354" y="769046"/>
                </a:lnTo>
                <a:lnTo>
                  <a:pt x="0" y="769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4023033" y="9506791"/>
            <a:ext cx="726132" cy="675963"/>
          </a:xfrm>
          <a:custGeom>
            <a:rect b="b" l="l" r="r" t="t"/>
            <a:pathLst>
              <a:path extrusionOk="0" h="675963" w="726132">
                <a:moveTo>
                  <a:pt x="0" y="0"/>
                </a:moveTo>
                <a:lnTo>
                  <a:pt x="726133" y="0"/>
                </a:lnTo>
                <a:lnTo>
                  <a:pt x="726133" y="675963"/>
                </a:lnTo>
                <a:lnTo>
                  <a:pt x="0" y="675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2098850" y="309800"/>
            <a:ext cx="3371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1E8D4"/>
                </a:solidFill>
                <a:latin typeface="Caveat"/>
                <a:ea typeface="Caveat"/>
                <a:cs typeface="Caveat"/>
                <a:sym typeface="Caveat"/>
              </a:rPr>
              <a:t>Laurice Moretti’s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2893575" y="1561642"/>
            <a:ext cx="198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91919"/>
                </a:solidFill>
                <a:latin typeface="Passion One"/>
                <a:ea typeface="Passion One"/>
                <a:cs typeface="Passion One"/>
                <a:sym typeface="Passion One"/>
              </a:rPr>
              <a:t>2030 EDITION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 rot="-5400000">
            <a:off x="-1853377" y="1213564"/>
            <a:ext cx="11276279" cy="8264872"/>
          </a:xfrm>
          <a:custGeom>
            <a:rect b="b" l="l" r="r" t="t"/>
            <a:pathLst>
              <a:path extrusionOk="0" h="8264872" w="11276279">
                <a:moveTo>
                  <a:pt x="11276279" y="8264872"/>
                </a:moveTo>
                <a:lnTo>
                  <a:pt x="0" y="8264872"/>
                </a:lnTo>
                <a:lnTo>
                  <a:pt x="0" y="0"/>
                </a:lnTo>
                <a:lnTo>
                  <a:pt x="11276279" y="0"/>
                </a:lnTo>
                <a:lnTo>
                  <a:pt x="11276279" y="8264872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-15099" r="-15357" t="0"/>
            </a:stretch>
          </a:blipFill>
          <a:ln>
            <a:noFill/>
          </a:ln>
        </p:spPr>
      </p:sp>
      <p:grpSp>
        <p:nvGrpSpPr>
          <p:cNvPr id="103" name="Google Shape;103;p14"/>
          <p:cNvGrpSpPr/>
          <p:nvPr/>
        </p:nvGrpSpPr>
        <p:grpSpPr>
          <a:xfrm>
            <a:off x="545024" y="1887162"/>
            <a:ext cx="3156536" cy="4231401"/>
            <a:chOff x="0" y="-28575"/>
            <a:chExt cx="1853855" cy="2485130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F1E8D4"/>
            </a:solidFill>
            <a:ln>
              <a:noFill/>
            </a:ln>
          </p:spPr>
        </p:sp>
        <p:sp>
          <p:nvSpPr>
            <p:cNvPr id="105" name="Google Shape;105;p1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3858439" y="1887162"/>
            <a:ext cx="3156536" cy="4231401"/>
            <a:chOff x="0" y="-28575"/>
            <a:chExt cx="1853855" cy="2485130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F1E8D4"/>
            </a:solidFill>
            <a:ln>
              <a:noFill/>
            </a:ln>
          </p:spPr>
        </p:sp>
        <p:sp>
          <p:nvSpPr>
            <p:cNvPr id="108" name="Google Shape;108;p1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545024" y="6211839"/>
            <a:ext cx="6469953" cy="3946529"/>
            <a:chOff x="0" y="-28575"/>
            <a:chExt cx="3799846" cy="2317823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2289248"/>
                  </a:lnTo>
                  <a:lnTo>
                    <a:pt x="0" y="2289248"/>
                  </a:lnTo>
                  <a:close/>
                </a:path>
              </a:pathLst>
            </a:custGeom>
            <a:solidFill>
              <a:srgbClr val="F1E8D4"/>
            </a:solidFill>
            <a:ln>
              <a:noFill/>
            </a:ln>
          </p:spPr>
        </p:sp>
        <p:sp>
          <p:nvSpPr>
            <p:cNvPr id="111" name="Google Shape;111;p14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2512192" y="6524131"/>
            <a:ext cx="2535615" cy="396707"/>
            <a:chOff x="0" y="-9525"/>
            <a:chExt cx="1150437" cy="179991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  <p:sp>
          <p:nvSpPr>
            <p:cNvPr id="114" name="Google Shape;114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F1E8D4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Design Elements / Icons</a:t>
              </a:r>
              <a:endParaRPr/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940968" y="2199454"/>
            <a:ext cx="2364650" cy="396707"/>
            <a:chOff x="0" y="-9525"/>
            <a:chExt cx="1072868" cy="179991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0" y="0"/>
                  </a:moveTo>
                  <a:lnTo>
                    <a:pt x="1072868" y="0"/>
                  </a:lnTo>
                  <a:lnTo>
                    <a:pt x="107286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  <p:sp>
          <p:nvSpPr>
            <p:cNvPr id="117" name="Google Shape;117;p14"/>
            <p:cNvSpPr txBox="1"/>
            <p:nvPr/>
          </p:nvSpPr>
          <p:spPr>
            <a:xfrm>
              <a:off x="0" y="-9525"/>
              <a:ext cx="107286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F1E8D4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Fonts</a:t>
              </a:r>
              <a:endParaRPr/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4254383" y="2199454"/>
            <a:ext cx="2364650" cy="396707"/>
            <a:chOff x="0" y="-9525"/>
            <a:chExt cx="1072868" cy="179991"/>
          </a:xfrm>
        </p:grpSpPr>
        <p:sp>
          <p:nvSpPr>
            <p:cNvPr id="119" name="Google Shape;119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0" y="0"/>
                  </a:moveTo>
                  <a:lnTo>
                    <a:pt x="1072868" y="0"/>
                  </a:lnTo>
                  <a:lnTo>
                    <a:pt x="107286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  <p:sp>
          <p:nvSpPr>
            <p:cNvPr id="120" name="Google Shape;120;p14"/>
            <p:cNvSpPr txBox="1"/>
            <p:nvPr/>
          </p:nvSpPr>
          <p:spPr>
            <a:xfrm>
              <a:off x="0" y="-9525"/>
              <a:ext cx="107286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F1E8D4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Colors</a:t>
              </a:r>
              <a:endParaRPr/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A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52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55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E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9A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E8D4"/>
            </a:solidFill>
            <a:ln cap="sq" cmpd="sng" w="9525">
              <a:solidFill>
                <a:srgbClr val="19191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4"/>
          <p:cNvSpPr txBox="1"/>
          <p:nvPr/>
        </p:nvSpPr>
        <p:spPr>
          <a:xfrm>
            <a:off x="770810" y="3141025"/>
            <a:ext cx="2658613" cy="35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uses the following free fonts: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734605" y="5358562"/>
            <a:ext cx="2777375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You can find these fonts online too.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#70AF40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4238691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#8552EF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#E55549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5088228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#F37EA4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#549ACF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5937676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#F1E8D4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545024" y="1447097"/>
            <a:ext cx="646995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1E8D4"/>
                </a:solidFill>
                <a:latin typeface="Passion One"/>
                <a:ea typeface="Passion One"/>
                <a:cs typeface="Passion One"/>
                <a:sym typeface="Passion One"/>
              </a:rPr>
              <a:t> Use these in your template, then delete or hide this page afterward.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945927" y="4073483"/>
            <a:ext cx="2360297" cy="27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Passion One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822729" y="4811907"/>
            <a:ext cx="2606694" cy="214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Passion One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1418459" y="3841316"/>
            <a:ext cx="1415234" cy="16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TITLES: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1418459" y="4591008"/>
            <a:ext cx="1415234" cy="16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BODY TEXT: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1664282" y="678133"/>
            <a:ext cx="4231435" cy="873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35" u="none" cap="none" strike="noStrike">
                <a:solidFill>
                  <a:srgbClr val="F1E8D4"/>
                </a:solidFill>
                <a:latin typeface="Passion One"/>
                <a:ea typeface="Passion One"/>
                <a:cs typeface="Passion One"/>
                <a:sym typeface="Passion One"/>
              </a:rPr>
              <a:t>RESOURCE PAGE</a:t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4713375" y="8704958"/>
            <a:ext cx="1139725" cy="1025752"/>
          </a:xfrm>
          <a:custGeom>
            <a:rect b="b" l="l" r="r" t="t"/>
            <a:pathLst>
              <a:path extrusionOk="0" h="1025752" w="1139725">
                <a:moveTo>
                  <a:pt x="0" y="0"/>
                </a:moveTo>
                <a:lnTo>
                  <a:pt x="1139725" y="0"/>
                </a:lnTo>
                <a:lnTo>
                  <a:pt x="1139725" y="1025752"/>
                </a:lnTo>
                <a:lnTo>
                  <a:pt x="0" y="1025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4"/>
          <p:cNvSpPr/>
          <p:nvPr/>
        </p:nvSpPr>
        <p:spPr>
          <a:xfrm flipH="1">
            <a:off x="4572399" y="7277080"/>
            <a:ext cx="1146674" cy="1025752"/>
          </a:xfrm>
          <a:custGeom>
            <a:rect b="b" l="l" r="r" t="t"/>
            <a:pathLst>
              <a:path extrusionOk="0" h="1025752" w="1146674">
                <a:moveTo>
                  <a:pt x="1146674" y="0"/>
                </a:moveTo>
                <a:lnTo>
                  <a:pt x="0" y="0"/>
                </a:lnTo>
                <a:lnTo>
                  <a:pt x="0" y="1025752"/>
                </a:lnTo>
                <a:lnTo>
                  <a:pt x="1146674" y="1025752"/>
                </a:lnTo>
                <a:lnTo>
                  <a:pt x="114667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3353654" y="7254213"/>
            <a:ext cx="820173" cy="1071484"/>
          </a:xfrm>
          <a:custGeom>
            <a:rect b="b" l="l" r="r" t="t"/>
            <a:pathLst>
              <a:path extrusionOk="0" h="1071484" w="820173">
                <a:moveTo>
                  <a:pt x="0" y="0"/>
                </a:moveTo>
                <a:lnTo>
                  <a:pt x="820173" y="0"/>
                </a:lnTo>
                <a:lnTo>
                  <a:pt x="820173" y="1071485"/>
                </a:lnTo>
                <a:lnTo>
                  <a:pt x="0" y="1071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/>
          <p:nvPr/>
        </p:nvSpPr>
        <p:spPr>
          <a:xfrm flipH="1">
            <a:off x="1942385" y="7277080"/>
            <a:ext cx="1012697" cy="1025752"/>
          </a:xfrm>
          <a:custGeom>
            <a:rect b="b" l="l" r="r" t="t"/>
            <a:pathLst>
              <a:path extrusionOk="0" h="1025752" w="1012697">
                <a:moveTo>
                  <a:pt x="1012697" y="0"/>
                </a:moveTo>
                <a:lnTo>
                  <a:pt x="0" y="0"/>
                </a:lnTo>
                <a:lnTo>
                  <a:pt x="0" y="1025752"/>
                </a:lnTo>
                <a:lnTo>
                  <a:pt x="1012697" y="1025752"/>
                </a:lnTo>
                <a:lnTo>
                  <a:pt x="101269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>
            <a:off x="3142099" y="8682092"/>
            <a:ext cx="1243284" cy="1071484"/>
          </a:xfrm>
          <a:custGeom>
            <a:rect b="b" l="l" r="r" t="t"/>
            <a:pathLst>
              <a:path extrusionOk="0" h="1071484" w="1243284">
                <a:moveTo>
                  <a:pt x="0" y="0"/>
                </a:moveTo>
                <a:lnTo>
                  <a:pt x="1243283" y="0"/>
                </a:lnTo>
                <a:lnTo>
                  <a:pt x="1243283" y="1071484"/>
                </a:lnTo>
                <a:lnTo>
                  <a:pt x="0" y="1071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>
            <a:off x="1706900" y="8704958"/>
            <a:ext cx="1101882" cy="1025752"/>
          </a:xfrm>
          <a:custGeom>
            <a:rect b="b" l="l" r="r" t="t"/>
            <a:pathLst>
              <a:path extrusionOk="0" h="1025752" w="1101882">
                <a:moveTo>
                  <a:pt x="0" y="0"/>
                </a:moveTo>
                <a:lnTo>
                  <a:pt x="1101883" y="0"/>
                </a:lnTo>
                <a:lnTo>
                  <a:pt x="1101883" y="1025752"/>
                </a:lnTo>
                <a:lnTo>
                  <a:pt x="0" y="1025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 flipH="1" rot="5400000">
            <a:off x="-1853377" y="1213564"/>
            <a:ext cx="11276279" cy="8264872"/>
          </a:xfrm>
          <a:custGeom>
            <a:rect b="b" l="l" r="r" t="t"/>
            <a:pathLst>
              <a:path extrusionOk="0" h="8264872" w="11276279">
                <a:moveTo>
                  <a:pt x="11276279" y="0"/>
                </a:moveTo>
                <a:lnTo>
                  <a:pt x="0" y="0"/>
                </a:lnTo>
                <a:lnTo>
                  <a:pt x="0" y="8264872"/>
                </a:lnTo>
                <a:lnTo>
                  <a:pt x="11276279" y="8264872"/>
                </a:lnTo>
                <a:lnTo>
                  <a:pt x="11276279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-15099" r="-15357" t="0"/>
            </a:stretch>
          </a:blipFill>
          <a:ln>
            <a:noFill/>
          </a:ln>
        </p:spPr>
      </p:sp>
      <p:grpSp>
        <p:nvGrpSpPr>
          <p:cNvPr id="164" name="Google Shape;164;p15"/>
          <p:cNvGrpSpPr/>
          <p:nvPr/>
        </p:nvGrpSpPr>
        <p:grpSpPr>
          <a:xfrm>
            <a:off x="545024" y="499684"/>
            <a:ext cx="6469953" cy="9643977"/>
            <a:chOff x="0" y="-28575"/>
            <a:chExt cx="3799846" cy="5663972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5635397"/>
                  </a:lnTo>
                  <a:lnTo>
                    <a:pt x="0" y="5635397"/>
                  </a:lnTo>
                  <a:close/>
                </a:path>
              </a:pathLst>
            </a:custGeom>
            <a:solidFill>
              <a:srgbClr val="F1E8D4"/>
            </a:solidFill>
            <a:ln>
              <a:noFill/>
            </a:ln>
          </p:spPr>
        </p:sp>
        <p:sp>
          <p:nvSpPr>
            <p:cNvPr id="166" name="Google Shape;166;p15"/>
            <p:cNvSpPr txBox="1"/>
            <p:nvPr/>
          </p:nvSpPr>
          <p:spPr>
            <a:xfrm>
              <a:off x="0" y="-28575"/>
              <a:ext cx="3799845" cy="566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5"/>
          <p:cNvSpPr txBox="1"/>
          <p:nvPr/>
        </p:nvSpPr>
        <p:spPr>
          <a:xfrm>
            <a:off x="1431162" y="3238724"/>
            <a:ext cx="4707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thanks to the following: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662007" y="4999807"/>
            <a:ext cx="624551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for this template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760763" y="6822294"/>
            <a:ext cx="6048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for the photos, graphics, and elements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1942849" y="7860519"/>
            <a:ext cx="3683827" cy="50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E46A92"/>
                </a:solidFill>
                <a:latin typeface="Passion One"/>
                <a:ea typeface="Passion One"/>
                <a:cs typeface="Passion One"/>
                <a:sym typeface="Passion One"/>
              </a:rPr>
              <a:t>Happy designing!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2636033" y="2420509"/>
            <a:ext cx="2297460" cy="727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CREDITS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865216" y="6259684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22222"/>
                </a:solidFill>
                <a:latin typeface="Passion One"/>
                <a:ea typeface="Passion One"/>
                <a:cs typeface="Passion One"/>
                <a:sym typeface="Passion One"/>
              </a:rPr>
              <a:t>Pexels, Pixabay, Sketchify</a:t>
            </a:r>
            <a:endParaRPr/>
          </a:p>
        </p:txBody>
      </p:sp>
      <p:pic>
        <p:nvPicPr>
          <p:cNvPr id="173" name="Google Shape;1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5650" y="4138950"/>
            <a:ext cx="33252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