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Cormorant Garamond"/>
      <p:regular r:id="rId10"/>
      <p:bold r:id="rId11"/>
      <p:italic r:id="rId12"/>
      <p:boldItalic r:id="rId13"/>
    </p:embeddedFont>
    <p:embeddedFont>
      <p:font typeface="Cormorant SC"/>
      <p:regular r:id="rId14"/>
      <p:bold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morantGaramond-bold.fntdata"/><Relationship Id="rId10" Type="http://schemas.openxmlformats.org/officeDocument/2006/relationships/font" Target="fonts/CormorantGaramond-regular.fntdata"/><Relationship Id="rId13" Type="http://schemas.openxmlformats.org/officeDocument/2006/relationships/font" Target="fonts/CormorantGaramond-boldItalic.fntdata"/><Relationship Id="rId12" Type="http://schemas.openxmlformats.org/officeDocument/2006/relationships/font" Target="fonts/Cormorant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rmorantSC-bold.fntdata"/><Relationship Id="rId14" Type="http://schemas.openxmlformats.org/officeDocument/2006/relationships/font" Target="fonts/CormorantSC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2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9758036">
            <a:off x="-1305976" y="3729926"/>
            <a:ext cx="4123952" cy="3232148"/>
          </a:xfrm>
          <a:custGeom>
            <a:rect b="b" l="l" r="r" t="t"/>
            <a:pathLst>
              <a:path extrusionOk="0" h="3232148" w="4123952">
                <a:moveTo>
                  <a:pt x="0" y="0"/>
                </a:moveTo>
                <a:lnTo>
                  <a:pt x="4123952" y="0"/>
                </a:lnTo>
                <a:lnTo>
                  <a:pt x="4123952" y="3232148"/>
                </a:lnTo>
                <a:lnTo>
                  <a:pt x="0" y="3232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4811965">
            <a:off x="4668828" y="-727776"/>
            <a:ext cx="6048000" cy="5012280"/>
          </a:xfrm>
          <a:custGeom>
            <a:rect b="b" l="l" r="r" t="t"/>
            <a:pathLst>
              <a:path extrusionOk="0" h="5012280" w="6048000">
                <a:moveTo>
                  <a:pt x="0" y="0"/>
                </a:moveTo>
                <a:lnTo>
                  <a:pt x="6048000" y="0"/>
                </a:lnTo>
                <a:lnTo>
                  <a:pt x="6048000" y="5012280"/>
                </a:lnTo>
                <a:lnTo>
                  <a:pt x="0" y="5012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1533122" y="8678700"/>
            <a:ext cx="44937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Wishing you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Merry Christmas!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>
            <a:off x="-1937009" y="-1099709"/>
            <a:ext cx="4290656" cy="3711418"/>
          </a:xfrm>
          <a:custGeom>
            <a:rect b="b" l="l" r="r" t="t"/>
            <a:pathLst>
              <a:path extrusionOk="0" h="3711418" w="4290656">
                <a:moveTo>
                  <a:pt x="0" y="0"/>
                </a:moveTo>
                <a:lnTo>
                  <a:pt x="4290657" y="0"/>
                </a:lnTo>
                <a:lnTo>
                  <a:pt x="4290657" y="3711418"/>
                </a:lnTo>
                <a:lnTo>
                  <a:pt x="0" y="371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2064029" y="1112153"/>
            <a:ext cx="3431943" cy="935187"/>
            <a:chOff x="0" y="-74658"/>
            <a:chExt cx="4575924" cy="1246916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0" y="-74658"/>
              <a:ext cx="45759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The Bennetts</a:t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549535"/>
              <a:ext cx="4575924" cy="622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Cormorant SC"/>
                  <a:ea typeface="Cormorant SC"/>
                  <a:cs typeface="Cormorant SC"/>
                  <a:sym typeface="Cormorant SC"/>
                </a:rPr>
                <a:t>2030</a:t>
              </a:r>
              <a:endParaRPr/>
            </a:p>
          </p:txBody>
        </p:sp>
      </p:grpSp>
      <p:sp>
        <p:nvSpPr>
          <p:cNvPr id="91" name="Google Shape;91;p13"/>
          <p:cNvSpPr/>
          <p:nvPr/>
        </p:nvSpPr>
        <p:spPr>
          <a:xfrm rot="-9904068">
            <a:off x="5643991" y="4896248"/>
            <a:ext cx="4290656" cy="3711418"/>
          </a:xfrm>
          <a:custGeom>
            <a:rect b="b" l="l" r="r" t="t"/>
            <a:pathLst>
              <a:path extrusionOk="0" h="3711418" w="4290656">
                <a:moveTo>
                  <a:pt x="0" y="0"/>
                </a:moveTo>
                <a:lnTo>
                  <a:pt x="4290656" y="0"/>
                </a:lnTo>
                <a:lnTo>
                  <a:pt x="4290656" y="3711418"/>
                </a:lnTo>
                <a:lnTo>
                  <a:pt x="0" y="371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1646377">
            <a:off x="-2268000" y="8684442"/>
            <a:ext cx="6048000" cy="5012280"/>
          </a:xfrm>
          <a:custGeom>
            <a:rect b="b" l="l" r="r" t="t"/>
            <a:pathLst>
              <a:path extrusionOk="0" h="5012280" w="6048000">
                <a:moveTo>
                  <a:pt x="0" y="0"/>
                </a:moveTo>
                <a:lnTo>
                  <a:pt x="6048000" y="0"/>
                </a:lnTo>
                <a:lnTo>
                  <a:pt x="6048000" y="5012280"/>
                </a:lnTo>
                <a:lnTo>
                  <a:pt x="0" y="5012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6301737">
            <a:off x="4742024" y="8500026"/>
            <a:ext cx="4123952" cy="3232148"/>
          </a:xfrm>
          <a:custGeom>
            <a:rect b="b" l="l" r="r" t="t"/>
            <a:pathLst>
              <a:path extrusionOk="0" h="3232148" w="4123952">
                <a:moveTo>
                  <a:pt x="0" y="0"/>
                </a:moveTo>
                <a:lnTo>
                  <a:pt x="4123952" y="0"/>
                </a:lnTo>
                <a:lnTo>
                  <a:pt x="4123952" y="3232148"/>
                </a:lnTo>
                <a:lnTo>
                  <a:pt x="0" y="3232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4" name="Google Shape;94;p13"/>
          <p:cNvPicPr preferRelativeResize="0"/>
          <p:nvPr/>
        </p:nvPicPr>
        <p:blipFill rotWithShape="1">
          <a:blip r:embed="rId6">
            <a:alphaModFix/>
          </a:blip>
          <a:srcRect b="2390" l="2380" r="2390" t="2380"/>
          <a:stretch/>
        </p:blipFill>
        <p:spPr>
          <a:xfrm>
            <a:off x="1531375" y="2337941"/>
            <a:ext cx="4497251" cy="6050169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2E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837" y="3209951"/>
            <a:ext cx="7404099" cy="748344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97070" y="2467222"/>
            <a:ext cx="6298276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SLIGHTLY LESS LOUD THAN OURS.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 rot="-10300176">
            <a:off x="4706529" y="36311"/>
            <a:ext cx="3024000" cy="2391709"/>
          </a:xfrm>
          <a:custGeom>
            <a:rect b="b" l="l" r="r" t="t"/>
            <a:pathLst>
              <a:path extrusionOk="0" h="2391709" w="3024000">
                <a:moveTo>
                  <a:pt x="0" y="0"/>
                </a:moveTo>
                <a:lnTo>
                  <a:pt x="3024000" y="0"/>
                </a:lnTo>
                <a:lnTo>
                  <a:pt x="3024000" y="2391709"/>
                </a:lnTo>
                <a:lnTo>
                  <a:pt x="0" y="239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14"/>
          <p:cNvGrpSpPr/>
          <p:nvPr/>
        </p:nvGrpSpPr>
        <p:grpSpPr>
          <a:xfrm>
            <a:off x="2071206" y="8669787"/>
            <a:ext cx="3417703" cy="1185062"/>
            <a:chOff x="679" y="9501"/>
            <a:chExt cx="4556937" cy="1580083"/>
          </a:xfrm>
        </p:grpSpPr>
        <p:sp>
          <p:nvSpPr>
            <p:cNvPr id="103" name="Google Shape;103;p14"/>
            <p:cNvSpPr txBox="1"/>
            <p:nvPr/>
          </p:nvSpPr>
          <p:spPr>
            <a:xfrm rot="190483">
              <a:off x="865841" y="938847"/>
              <a:ext cx="3679389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THE MORETTI FAMILY</a:t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 rot="-245293">
              <a:off x="17195" y="94650"/>
              <a:ext cx="240832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WITH LOVE, </a:t>
              </a:r>
              <a:endParaRPr/>
            </a:p>
          </p:txBody>
        </p:sp>
      </p:grpSp>
      <p:sp>
        <p:nvSpPr>
          <p:cNvPr id="105" name="Google Shape;105;p14"/>
          <p:cNvSpPr txBox="1"/>
          <p:nvPr/>
        </p:nvSpPr>
        <p:spPr>
          <a:xfrm rot="-235071">
            <a:off x="486753" y="740897"/>
            <a:ext cx="4043850" cy="554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AB160E"/>
                </a:solidFill>
                <a:latin typeface="Oswald"/>
                <a:ea typeface="Oswald"/>
                <a:cs typeface="Oswald"/>
                <a:sym typeface="Oswald"/>
              </a:rPr>
              <a:t>MAY YOUR DAYS BE </a:t>
            </a:r>
            <a:endParaRPr>
              <a:solidFill>
                <a:srgbClr val="AB160E"/>
              </a:solidFill>
            </a:endParaRPr>
          </a:p>
        </p:txBody>
      </p:sp>
      <p:sp>
        <p:nvSpPr>
          <p:cNvPr id="106" name="Google Shape;106;p14"/>
          <p:cNvSpPr txBox="1"/>
          <p:nvPr/>
        </p:nvSpPr>
        <p:spPr>
          <a:xfrm rot="201089">
            <a:off x="2521580" y="1575070"/>
            <a:ext cx="4043716" cy="554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AB160E"/>
                </a:solidFill>
                <a:latin typeface="Oswald"/>
                <a:ea typeface="Oswald"/>
                <a:cs typeface="Oswald"/>
                <a:sym typeface="Oswald"/>
              </a:rPr>
              <a:t>MERRY, BRIGHT, AND</a:t>
            </a:r>
            <a:endParaRPr>
              <a:solidFill>
                <a:srgbClr val="AB160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562B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5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3" name="Google Shape;113;p15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15" name="Google Shape;115;p15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6" name="Google Shape;116;p15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2289248"/>
                  </a:lnTo>
                  <a:lnTo>
                    <a:pt x="0" y="2289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9" name="Google Shape;119;p15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5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21" name="Google Shape;12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33" name="Google Shape;13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5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36" name="Google Shape;13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16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5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66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42" name="Google Shape;14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2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45" name="Google Shape;14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5"/>
          <p:cNvSpPr txBox="1"/>
          <p:nvPr/>
        </p:nvSpPr>
        <p:spPr>
          <a:xfrm>
            <a:off x="770810" y="3141025"/>
            <a:ext cx="2658613" cy="35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734605" y="5358562"/>
            <a:ext cx="2777375" cy="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#7BA672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4238691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#3B562B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#AB160E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508822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#FC6636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#F6F2EB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6021070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#FDB6B5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545024" y="1447097"/>
            <a:ext cx="646995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Use these in your template, then delete or hide this page afterward.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1383931" y="759392"/>
            <a:ext cx="4792139" cy="55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RESOURCE PAGE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945927" y="4083008"/>
            <a:ext cx="2360297" cy="273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Cormorant Garamond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822729" y="4840482"/>
            <a:ext cx="2606694" cy="264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Oswald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1418459" y="3850841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 1: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418459" y="4600533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 2:</a:t>
            </a:r>
            <a:endParaRPr/>
          </a:p>
        </p:txBody>
      </p:sp>
      <p:sp>
        <p:nvSpPr>
          <p:cNvPr id="161" name="Google Shape;161;p15"/>
          <p:cNvSpPr/>
          <p:nvPr/>
        </p:nvSpPr>
        <p:spPr>
          <a:xfrm rot="10800000">
            <a:off x="822729" y="7627110"/>
            <a:ext cx="1775847" cy="1391820"/>
          </a:xfrm>
          <a:custGeom>
            <a:rect b="b" l="l" r="r" t="t"/>
            <a:pathLst>
              <a:path extrusionOk="0" h="1391820" w="1775847">
                <a:moveTo>
                  <a:pt x="0" y="0"/>
                </a:moveTo>
                <a:lnTo>
                  <a:pt x="1775846" y="0"/>
                </a:lnTo>
                <a:lnTo>
                  <a:pt x="1775846" y="1391820"/>
                </a:lnTo>
                <a:lnTo>
                  <a:pt x="0" y="139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5"/>
          <p:cNvSpPr/>
          <p:nvPr/>
        </p:nvSpPr>
        <p:spPr>
          <a:xfrm rot="-5400000">
            <a:off x="2636654" y="7648055"/>
            <a:ext cx="1484869" cy="1230585"/>
          </a:xfrm>
          <a:custGeom>
            <a:rect b="b" l="l" r="r" t="t"/>
            <a:pathLst>
              <a:path extrusionOk="0" h="1230585" w="1484869">
                <a:moveTo>
                  <a:pt x="0" y="0"/>
                </a:moveTo>
                <a:lnTo>
                  <a:pt x="1484869" y="0"/>
                </a:lnTo>
                <a:lnTo>
                  <a:pt x="1484869" y="1230585"/>
                </a:lnTo>
                <a:lnTo>
                  <a:pt x="0" y="1230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5"/>
          <p:cNvSpPr/>
          <p:nvPr/>
        </p:nvSpPr>
        <p:spPr>
          <a:xfrm rot="-5400000">
            <a:off x="3893660" y="7721058"/>
            <a:ext cx="1391820" cy="1203924"/>
          </a:xfrm>
          <a:custGeom>
            <a:rect b="b" l="l" r="r" t="t"/>
            <a:pathLst>
              <a:path extrusionOk="0" h="1203924" w="1391820">
                <a:moveTo>
                  <a:pt x="0" y="0"/>
                </a:moveTo>
                <a:lnTo>
                  <a:pt x="1391820" y="0"/>
                </a:lnTo>
                <a:lnTo>
                  <a:pt x="1391820" y="1203925"/>
                </a:lnTo>
                <a:lnTo>
                  <a:pt x="0" y="1203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5"/>
          <p:cNvSpPr/>
          <p:nvPr/>
        </p:nvSpPr>
        <p:spPr>
          <a:xfrm rot="10800000">
            <a:off x="5257193" y="7784821"/>
            <a:ext cx="1360965" cy="1076400"/>
          </a:xfrm>
          <a:custGeom>
            <a:rect b="b" l="l" r="r" t="t"/>
            <a:pathLst>
              <a:path extrusionOk="0" h="1076400" w="1360965">
                <a:moveTo>
                  <a:pt x="0" y="0"/>
                </a:moveTo>
                <a:lnTo>
                  <a:pt x="1360966" y="0"/>
                </a:lnTo>
                <a:lnTo>
                  <a:pt x="1360966" y="1076399"/>
                </a:lnTo>
                <a:lnTo>
                  <a:pt x="0" y="1076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160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6"/>
          <p:cNvGrpSpPr/>
          <p:nvPr/>
        </p:nvGrpSpPr>
        <p:grpSpPr>
          <a:xfrm>
            <a:off x="545024" y="515902"/>
            <a:ext cx="6469953" cy="9627759"/>
            <a:chOff x="0" y="-19050"/>
            <a:chExt cx="3799846" cy="5654447"/>
          </a:xfrm>
        </p:grpSpPr>
        <p:sp>
          <p:nvSpPr>
            <p:cNvPr id="170" name="Google Shape;170;p16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5635397"/>
                  </a:lnTo>
                  <a:lnTo>
                    <a:pt x="0" y="5635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1" name="Google Shape;171;p16"/>
            <p:cNvSpPr txBox="1"/>
            <p:nvPr/>
          </p:nvSpPr>
          <p:spPr>
            <a:xfrm>
              <a:off x="0" y="-19050"/>
              <a:ext cx="3799845" cy="56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6"/>
          <p:cNvSpPr txBox="1"/>
          <p:nvPr/>
        </p:nvSpPr>
        <p:spPr>
          <a:xfrm>
            <a:off x="1426400" y="2841937"/>
            <a:ext cx="470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657244" y="5279750"/>
            <a:ext cx="6245512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template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569413" y="8343064"/>
            <a:ext cx="4421174" cy="491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F1A38"/>
                </a:solidFill>
                <a:latin typeface="Oswald"/>
                <a:ea typeface="Oswald"/>
                <a:cs typeface="Oswald"/>
                <a:sym typeface="Oswald"/>
              </a:rPr>
              <a:t>HAPPY DESIGNING!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383931" y="2058527"/>
            <a:ext cx="4792139" cy="55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F1A38"/>
                </a:solidFill>
                <a:latin typeface="Oswald"/>
                <a:ea typeface="Oswald"/>
                <a:cs typeface="Oswald"/>
                <a:sym typeface="Oswald"/>
              </a:rPr>
              <a:t>CREDITS</a:t>
            </a:r>
            <a:endParaRPr/>
          </a:p>
        </p:txBody>
      </p:sp>
      <p:pic>
        <p:nvPicPr>
          <p:cNvPr id="178" name="Google Shape;1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838" y="3863800"/>
            <a:ext cx="4298550" cy="10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