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2" Type="http://schemas.openxmlformats.org/officeDocument/2006/relationships/font" Target="fonts/PlayfairDisplay-boldItalic.fntdata"/><Relationship Id="rId9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412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743025" y="-26578"/>
            <a:ext cx="732421" cy="10718581"/>
            <a:chOff x="0" y="-9525"/>
            <a:chExt cx="262483" cy="3841297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62483" cy="3831772"/>
            </a:xfrm>
            <a:custGeom>
              <a:rect b="b" l="l" r="r" t="t"/>
              <a:pathLst>
                <a:path extrusionOk="0" h="3831772" w="262483">
                  <a:moveTo>
                    <a:pt x="0" y="0"/>
                  </a:moveTo>
                  <a:lnTo>
                    <a:pt x="262483" y="0"/>
                  </a:lnTo>
                  <a:lnTo>
                    <a:pt x="26248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2A863D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9525"/>
              <a:ext cx="262483" cy="384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 rot="5400000">
            <a:off x="3412340" y="-2161829"/>
            <a:ext cx="732433" cy="7608841"/>
            <a:chOff x="0" y="-9525"/>
            <a:chExt cx="262483" cy="384129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62483" cy="3831772"/>
            </a:xfrm>
            <a:custGeom>
              <a:rect b="b" l="l" r="r" t="t"/>
              <a:pathLst>
                <a:path extrusionOk="0" h="3831772" w="262483">
                  <a:moveTo>
                    <a:pt x="0" y="0"/>
                  </a:moveTo>
                  <a:lnTo>
                    <a:pt x="262483" y="0"/>
                  </a:lnTo>
                  <a:lnTo>
                    <a:pt x="26248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2A863D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9525"/>
              <a:ext cx="262483" cy="3841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 rot="-220258">
            <a:off x="1362850" y="650849"/>
            <a:ext cx="4589610" cy="2403287"/>
          </a:xfrm>
          <a:custGeom>
            <a:rect b="b" l="l" r="r" t="t"/>
            <a:pathLst>
              <a:path extrusionOk="0" h="2403287" w="4589610">
                <a:moveTo>
                  <a:pt x="0" y="0"/>
                </a:moveTo>
                <a:lnTo>
                  <a:pt x="4589610" y="0"/>
                </a:lnTo>
                <a:lnTo>
                  <a:pt x="4589610" y="2403287"/>
                </a:lnTo>
                <a:lnTo>
                  <a:pt x="0" y="2403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5077056" y="744317"/>
            <a:ext cx="3024000" cy="3102985"/>
          </a:xfrm>
          <a:custGeom>
            <a:rect b="b" l="l" r="r" t="t"/>
            <a:pathLst>
              <a:path extrusionOk="0" h="3102985" w="3024000">
                <a:moveTo>
                  <a:pt x="0" y="0"/>
                </a:moveTo>
                <a:lnTo>
                  <a:pt x="3024000" y="0"/>
                </a:lnTo>
                <a:lnTo>
                  <a:pt x="3024000" y="3102985"/>
                </a:lnTo>
                <a:lnTo>
                  <a:pt x="0" y="3102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13"/>
          <p:cNvGrpSpPr/>
          <p:nvPr/>
        </p:nvGrpSpPr>
        <p:grpSpPr>
          <a:xfrm>
            <a:off x="3897127" y="5213983"/>
            <a:ext cx="1000482" cy="469386"/>
            <a:chOff x="0" y="-9525"/>
            <a:chExt cx="384469" cy="18037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384469" cy="170853"/>
            </a:xfrm>
            <a:custGeom>
              <a:rect b="b" l="l" r="r" t="t"/>
              <a:pathLst>
                <a:path extrusionOk="0" h="170853" w="384469">
                  <a:moveTo>
                    <a:pt x="85426" y="0"/>
                  </a:moveTo>
                  <a:lnTo>
                    <a:pt x="299043" y="0"/>
                  </a:lnTo>
                  <a:cubicBezTo>
                    <a:pt x="321699" y="0"/>
                    <a:pt x="343428" y="9000"/>
                    <a:pt x="359448" y="25021"/>
                  </a:cubicBezTo>
                  <a:cubicBezTo>
                    <a:pt x="375469" y="41041"/>
                    <a:pt x="384469" y="62770"/>
                    <a:pt x="384469" y="85426"/>
                  </a:cubicBezTo>
                  <a:lnTo>
                    <a:pt x="384469" y="85426"/>
                  </a:lnTo>
                  <a:cubicBezTo>
                    <a:pt x="384469" y="132606"/>
                    <a:pt x="346222" y="170853"/>
                    <a:pt x="299043" y="170853"/>
                  </a:cubicBezTo>
                  <a:lnTo>
                    <a:pt x="85426" y="170853"/>
                  </a:lnTo>
                  <a:cubicBezTo>
                    <a:pt x="62770" y="170853"/>
                    <a:pt x="41041" y="161852"/>
                    <a:pt x="25021" y="145832"/>
                  </a:cubicBezTo>
                  <a:cubicBezTo>
                    <a:pt x="9000" y="129811"/>
                    <a:pt x="0" y="108083"/>
                    <a:pt x="0" y="85426"/>
                  </a:cubicBezTo>
                  <a:lnTo>
                    <a:pt x="0" y="85426"/>
                  </a:lnTo>
                  <a:cubicBezTo>
                    <a:pt x="0" y="62770"/>
                    <a:pt x="9000" y="41041"/>
                    <a:pt x="25021" y="25021"/>
                  </a:cubicBezTo>
                  <a:cubicBezTo>
                    <a:pt x="41041" y="9000"/>
                    <a:pt x="62770" y="0"/>
                    <a:pt x="85426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0" y="-9525"/>
              <a:ext cx="384469" cy="18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375" lIns="47375" spcFirstLastPara="1" rIns="47375" wrap="square" tIns="4737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Ginger</a:t>
              </a:r>
              <a:endParaRPr/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3971629" y="8494753"/>
            <a:ext cx="851477" cy="469386"/>
            <a:chOff x="0" y="-9525"/>
            <a:chExt cx="327209" cy="180378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327209" cy="170853"/>
            </a:xfrm>
            <a:custGeom>
              <a:rect b="b" l="l" r="r" t="t"/>
              <a:pathLst>
                <a:path extrusionOk="0" h="170853" w="327209">
                  <a:moveTo>
                    <a:pt x="85426" y="0"/>
                  </a:moveTo>
                  <a:lnTo>
                    <a:pt x="241783" y="0"/>
                  </a:lnTo>
                  <a:cubicBezTo>
                    <a:pt x="264439" y="0"/>
                    <a:pt x="286168" y="9000"/>
                    <a:pt x="302188" y="25021"/>
                  </a:cubicBezTo>
                  <a:cubicBezTo>
                    <a:pt x="318209" y="41041"/>
                    <a:pt x="327209" y="62770"/>
                    <a:pt x="327209" y="85426"/>
                  </a:cubicBezTo>
                  <a:lnTo>
                    <a:pt x="327209" y="85426"/>
                  </a:lnTo>
                  <a:cubicBezTo>
                    <a:pt x="327209" y="132606"/>
                    <a:pt x="288962" y="170853"/>
                    <a:pt x="241783" y="170853"/>
                  </a:cubicBezTo>
                  <a:lnTo>
                    <a:pt x="85426" y="170853"/>
                  </a:lnTo>
                  <a:cubicBezTo>
                    <a:pt x="62770" y="170853"/>
                    <a:pt x="41041" y="161852"/>
                    <a:pt x="25021" y="145832"/>
                  </a:cubicBezTo>
                  <a:cubicBezTo>
                    <a:pt x="9000" y="129811"/>
                    <a:pt x="0" y="108083"/>
                    <a:pt x="0" y="85426"/>
                  </a:cubicBezTo>
                  <a:lnTo>
                    <a:pt x="0" y="85426"/>
                  </a:lnTo>
                  <a:cubicBezTo>
                    <a:pt x="0" y="62770"/>
                    <a:pt x="9000" y="41041"/>
                    <a:pt x="25021" y="25021"/>
                  </a:cubicBezTo>
                  <a:cubicBezTo>
                    <a:pt x="41041" y="9000"/>
                    <a:pt x="62770" y="0"/>
                    <a:pt x="85426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9525"/>
              <a:ext cx="327209" cy="18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375" lIns="47375" spcFirstLastPara="1" rIns="47375" wrap="square" tIns="4737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Holly</a:t>
              </a:r>
              <a:endParaRPr/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3455337" y="5858066"/>
            <a:ext cx="1884061" cy="570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1 here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2 here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3 here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3455337" y="9138836"/>
            <a:ext cx="1884061" cy="570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1 here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2 here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3 here</a:t>
            </a:r>
            <a:endParaRPr/>
          </a:p>
        </p:txBody>
      </p:sp>
      <p:grpSp>
        <p:nvGrpSpPr>
          <p:cNvPr id="100" name="Google Shape;100;p13"/>
          <p:cNvGrpSpPr/>
          <p:nvPr/>
        </p:nvGrpSpPr>
        <p:grpSpPr>
          <a:xfrm>
            <a:off x="1326301" y="5213983"/>
            <a:ext cx="1159642" cy="469386"/>
            <a:chOff x="0" y="-9525"/>
            <a:chExt cx="445631" cy="180378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445631" cy="170853"/>
            </a:xfrm>
            <a:custGeom>
              <a:rect b="b" l="l" r="r" t="t"/>
              <a:pathLst>
                <a:path extrusionOk="0" h="170853" w="445631">
                  <a:moveTo>
                    <a:pt x="85426" y="0"/>
                  </a:moveTo>
                  <a:lnTo>
                    <a:pt x="360205" y="0"/>
                  </a:lnTo>
                  <a:cubicBezTo>
                    <a:pt x="407385" y="0"/>
                    <a:pt x="445631" y="38247"/>
                    <a:pt x="445631" y="85426"/>
                  </a:cubicBezTo>
                  <a:lnTo>
                    <a:pt x="445631" y="85426"/>
                  </a:lnTo>
                  <a:cubicBezTo>
                    <a:pt x="445631" y="108083"/>
                    <a:pt x="436631" y="129811"/>
                    <a:pt x="420611" y="145832"/>
                  </a:cubicBezTo>
                  <a:cubicBezTo>
                    <a:pt x="404590" y="161852"/>
                    <a:pt x="382862" y="170853"/>
                    <a:pt x="360205" y="170853"/>
                  </a:cubicBezTo>
                  <a:lnTo>
                    <a:pt x="85426" y="170853"/>
                  </a:lnTo>
                  <a:cubicBezTo>
                    <a:pt x="62770" y="170853"/>
                    <a:pt x="41041" y="161852"/>
                    <a:pt x="25021" y="145832"/>
                  </a:cubicBezTo>
                  <a:cubicBezTo>
                    <a:pt x="9000" y="129811"/>
                    <a:pt x="0" y="108083"/>
                    <a:pt x="0" y="85426"/>
                  </a:cubicBezTo>
                  <a:lnTo>
                    <a:pt x="0" y="85426"/>
                  </a:lnTo>
                  <a:cubicBezTo>
                    <a:pt x="0" y="62770"/>
                    <a:pt x="9000" y="41041"/>
                    <a:pt x="25021" y="25021"/>
                  </a:cubicBezTo>
                  <a:cubicBezTo>
                    <a:pt x="41041" y="9000"/>
                    <a:pt x="62770" y="0"/>
                    <a:pt x="85426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-9525"/>
              <a:ext cx="445631" cy="18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375" lIns="47375" spcFirstLastPara="1" rIns="47375" wrap="square" tIns="4737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Sabrina</a:t>
              </a:r>
              <a:endParaRPr/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1336825" y="8494753"/>
            <a:ext cx="1138595" cy="469386"/>
            <a:chOff x="0" y="-9525"/>
            <a:chExt cx="437543" cy="180378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437543" cy="170853"/>
            </a:xfrm>
            <a:custGeom>
              <a:rect b="b" l="l" r="r" t="t"/>
              <a:pathLst>
                <a:path extrusionOk="0" h="170853" w="437543">
                  <a:moveTo>
                    <a:pt x="85426" y="0"/>
                  </a:moveTo>
                  <a:lnTo>
                    <a:pt x="352117" y="0"/>
                  </a:lnTo>
                  <a:cubicBezTo>
                    <a:pt x="374774" y="0"/>
                    <a:pt x="396502" y="9000"/>
                    <a:pt x="412523" y="25021"/>
                  </a:cubicBezTo>
                  <a:cubicBezTo>
                    <a:pt x="428543" y="41041"/>
                    <a:pt x="437543" y="62770"/>
                    <a:pt x="437543" y="85426"/>
                  </a:cubicBezTo>
                  <a:lnTo>
                    <a:pt x="437543" y="85426"/>
                  </a:lnTo>
                  <a:cubicBezTo>
                    <a:pt x="437543" y="132606"/>
                    <a:pt x="399297" y="170853"/>
                    <a:pt x="352117" y="170853"/>
                  </a:cubicBezTo>
                  <a:lnTo>
                    <a:pt x="85426" y="170853"/>
                  </a:lnTo>
                  <a:cubicBezTo>
                    <a:pt x="62770" y="170853"/>
                    <a:pt x="41041" y="161852"/>
                    <a:pt x="25021" y="145832"/>
                  </a:cubicBezTo>
                  <a:cubicBezTo>
                    <a:pt x="9000" y="129811"/>
                    <a:pt x="0" y="108083"/>
                    <a:pt x="0" y="85426"/>
                  </a:cubicBezTo>
                  <a:lnTo>
                    <a:pt x="0" y="85426"/>
                  </a:lnTo>
                  <a:cubicBezTo>
                    <a:pt x="0" y="62770"/>
                    <a:pt x="9000" y="41041"/>
                    <a:pt x="25021" y="25021"/>
                  </a:cubicBezTo>
                  <a:cubicBezTo>
                    <a:pt x="41041" y="9000"/>
                    <a:pt x="62770" y="0"/>
                    <a:pt x="85426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-9525"/>
              <a:ext cx="437543" cy="18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375" lIns="47375" spcFirstLastPara="1" rIns="47375" wrap="square" tIns="47375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Nicholas</a:t>
              </a:r>
              <a:endParaRPr/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964091" y="5858066"/>
            <a:ext cx="1884061" cy="570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A new handbag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Cardigan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A new pair of boots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964091" y="9138836"/>
            <a:ext cx="1884061" cy="570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1 here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2 here</a:t>
            </a:r>
            <a:endParaRPr/>
          </a:p>
          <a:p>
            <a:pPr indent="-130875" lvl="1" marL="261750" marR="0" rtl="0" algn="l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Clr>
                <a:srgbClr val="F8EDCB"/>
              </a:buClr>
              <a:buSzPts val="1212"/>
              <a:buFont typeface="Arial"/>
              <a:buChar char="•"/>
            </a:pPr>
            <a:r>
              <a:rPr b="0" i="0" lang="en-US" sz="1212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Gift idea 3 here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 rot="-220155">
            <a:off x="1643142" y="982020"/>
            <a:ext cx="3623628" cy="723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98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2030 Holiday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 rot="-220110">
            <a:off x="2116338" y="1600627"/>
            <a:ext cx="2756949" cy="722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698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Gift Guide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 rot="-220184">
            <a:off x="2595360" y="2469891"/>
            <a:ext cx="1917031" cy="193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FRIENDS AND FAMILY</a:t>
            </a:r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 b="6694" l="6703" r="6694" t="6703"/>
          <a:stretch/>
        </p:blipFill>
        <p:spPr>
          <a:xfrm>
            <a:off x="1153063" y="3543453"/>
            <a:ext cx="1506000" cy="1496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EDC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">
            <a:alphaModFix/>
          </a:blip>
          <a:srcRect b="5460" l="5460" r="5460" t="5460"/>
          <a:stretch/>
        </p:blipFill>
        <p:spPr>
          <a:xfrm>
            <a:off x="3644320" y="3543440"/>
            <a:ext cx="1506000" cy="1496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EDC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7">
            <a:alphaModFix/>
          </a:blip>
          <a:srcRect b="5830" l="5830" r="5830" t="5830"/>
          <a:stretch/>
        </p:blipFill>
        <p:spPr>
          <a:xfrm>
            <a:off x="1174630" y="6880180"/>
            <a:ext cx="1463100" cy="145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EDC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8">
            <a:alphaModFix/>
          </a:blip>
          <a:srcRect b="11174" l="11174" r="11174" t="11174"/>
          <a:stretch/>
        </p:blipFill>
        <p:spPr>
          <a:xfrm>
            <a:off x="3665881" y="6880162"/>
            <a:ext cx="1463100" cy="145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8EDC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863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4"/>
          <p:cNvGrpSpPr/>
          <p:nvPr/>
        </p:nvGrpSpPr>
        <p:grpSpPr>
          <a:xfrm>
            <a:off x="545024" y="1919598"/>
            <a:ext cx="3156536" cy="4198965"/>
            <a:chOff x="0" y="-9525"/>
            <a:chExt cx="1853855" cy="2466080"/>
          </a:xfrm>
        </p:grpSpPr>
        <p:sp>
          <p:nvSpPr>
            <p:cNvPr id="120" name="Google Shape;120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0" y="-9525"/>
              <a:ext cx="1853855" cy="2466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3858439" y="1919598"/>
            <a:ext cx="3156536" cy="4198965"/>
            <a:chOff x="0" y="-9525"/>
            <a:chExt cx="1853855" cy="2466080"/>
          </a:xfrm>
        </p:grpSpPr>
        <p:sp>
          <p:nvSpPr>
            <p:cNvPr id="123" name="Google Shape;123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0" y="-9525"/>
              <a:ext cx="1853855" cy="2466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545024" y="6244275"/>
            <a:ext cx="6469953" cy="3914093"/>
            <a:chOff x="0" y="-9525"/>
            <a:chExt cx="3799846" cy="2298773"/>
          </a:xfrm>
        </p:grpSpPr>
        <p:sp>
          <p:nvSpPr>
            <p:cNvPr id="126" name="Google Shape;126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0" y="-9525"/>
              <a:ext cx="3799845" cy="2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9525"/>
              <a:ext cx="1150437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8EDCB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32" name="Google Shape;132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9525"/>
              <a:ext cx="107286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8EDCB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35" name="Google Shape;135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9525"/>
              <a:ext cx="107286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8EDCB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9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A86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60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DCB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4"/>
          <p:cNvSpPr/>
          <p:nvPr/>
        </p:nvSpPr>
        <p:spPr>
          <a:xfrm>
            <a:off x="822729" y="7635008"/>
            <a:ext cx="1412033" cy="1448914"/>
          </a:xfrm>
          <a:custGeom>
            <a:rect b="b" l="l" r="r" t="t"/>
            <a:pathLst>
              <a:path extrusionOk="0" h="1448914" w="1412033">
                <a:moveTo>
                  <a:pt x="0" y="0"/>
                </a:moveTo>
                <a:lnTo>
                  <a:pt x="1412032" y="0"/>
                </a:lnTo>
                <a:lnTo>
                  <a:pt x="1412032" y="1448914"/>
                </a:lnTo>
                <a:lnTo>
                  <a:pt x="0" y="144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>
            <a:off x="2480565" y="7593165"/>
            <a:ext cx="894481" cy="1532600"/>
          </a:xfrm>
          <a:custGeom>
            <a:rect b="b" l="l" r="r" t="t"/>
            <a:pathLst>
              <a:path extrusionOk="0" h="1532600" w="894481">
                <a:moveTo>
                  <a:pt x="0" y="0"/>
                </a:moveTo>
                <a:lnTo>
                  <a:pt x="894481" y="0"/>
                </a:lnTo>
                <a:lnTo>
                  <a:pt x="894481" y="1532600"/>
                </a:lnTo>
                <a:lnTo>
                  <a:pt x="0" y="1532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>
            <a:off x="3620850" y="7617262"/>
            <a:ext cx="1187525" cy="1484406"/>
          </a:xfrm>
          <a:custGeom>
            <a:rect b="b" l="l" r="r" t="t"/>
            <a:pathLst>
              <a:path extrusionOk="0" h="1484406" w="1187525">
                <a:moveTo>
                  <a:pt x="0" y="0"/>
                </a:moveTo>
                <a:lnTo>
                  <a:pt x="1187525" y="0"/>
                </a:lnTo>
                <a:lnTo>
                  <a:pt x="1187525" y="1484406"/>
                </a:lnTo>
                <a:lnTo>
                  <a:pt x="0" y="148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>
            <a:off x="5054179" y="7568538"/>
            <a:ext cx="1647764" cy="1581853"/>
          </a:xfrm>
          <a:custGeom>
            <a:rect b="b" l="l" r="r" t="t"/>
            <a:pathLst>
              <a:path extrusionOk="0" h="1581853" w="1647764">
                <a:moveTo>
                  <a:pt x="0" y="0"/>
                </a:moveTo>
                <a:lnTo>
                  <a:pt x="1647764" y="0"/>
                </a:lnTo>
                <a:lnTo>
                  <a:pt x="1647764" y="1581854"/>
                </a:lnTo>
                <a:lnTo>
                  <a:pt x="0" y="158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4"/>
          <p:cNvSpPr txBox="1"/>
          <p:nvPr/>
        </p:nvSpPr>
        <p:spPr>
          <a:xfrm>
            <a:off x="770810" y="3150550"/>
            <a:ext cx="2658613" cy="349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734605" y="5368087"/>
            <a:ext cx="2777375" cy="168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#DD4125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#C39A45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#2A863D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#026036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#F8EDCB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545024" y="1466147"/>
            <a:ext cx="6469951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F8EDCB"/>
                </a:solidFill>
                <a:latin typeface="Arial"/>
                <a:ea typeface="Arial"/>
                <a:cs typeface="Arial"/>
                <a:sym typeface="Arial"/>
              </a:rPr>
              <a:t> Use these in your template, then delete or hide this page afterward.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1383931" y="524107"/>
            <a:ext cx="4792139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98" u="none" cap="none" strike="noStrike">
                <a:solidFill>
                  <a:srgbClr val="F8EDC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Resource Page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945927" y="4083008"/>
            <a:ext cx="2360297" cy="262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Playfair Display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822729" y="4811907"/>
            <a:ext cx="2606694" cy="214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Muli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1418459" y="3850841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1418459" y="4600533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9A45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5"/>
          <p:cNvGrpSpPr/>
          <p:nvPr/>
        </p:nvGrpSpPr>
        <p:grpSpPr>
          <a:xfrm>
            <a:off x="545024" y="532120"/>
            <a:ext cx="6469953" cy="9611541"/>
            <a:chOff x="0" y="-9525"/>
            <a:chExt cx="3799846" cy="5644922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0" y="-9525"/>
              <a:ext cx="3799845" cy="5644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 txBox="1"/>
          <p:nvPr/>
        </p:nvSpPr>
        <p:spPr>
          <a:xfrm>
            <a:off x="1426400" y="2851462"/>
            <a:ext cx="47072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657244" y="5289275"/>
            <a:ext cx="62455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template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756000" y="7111762"/>
            <a:ext cx="60480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1938086" y="8276389"/>
            <a:ext cx="3683827" cy="49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Happy designing!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2791260" y="1909422"/>
            <a:ext cx="1977479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98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Credits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F1A3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Pexels, Pixabay, Sketchify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188" y="4060844"/>
            <a:ext cx="3683850" cy="92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