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6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4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</p:sldIdLst>
  <p:sldSz cy="10287000" cx="18288000"/>
  <p:notesSz cx="6858000" cy="9144000"/>
  <p:embeddedFontLst>
    <p:embeddedFont>
      <p:font typeface="Yellowtail"/>
      <p:regular r:id="rId20"/>
    </p:embeddedFont>
    <p:embeddedFont>
      <p:font typeface="Public Sans Medium"/>
      <p:regular r:id="rId21"/>
      <p:bold r:id="rId22"/>
      <p:italic r:id="rId23"/>
      <p:boldItalic r:id="rId24"/>
    </p:embeddedFont>
    <p:embeddedFont>
      <p:font typeface="Public Sans"/>
      <p:regular r:id="rId25"/>
      <p:bold r:id="rId26"/>
      <p:italic r:id="rId27"/>
      <p:boldItalic r:id="rId2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Yellowtail-regular.fntdata"/><Relationship Id="rId22" Type="http://schemas.openxmlformats.org/officeDocument/2006/relationships/font" Target="fonts/PublicSansMedium-bold.fntdata"/><Relationship Id="rId21" Type="http://schemas.openxmlformats.org/officeDocument/2006/relationships/font" Target="fonts/PublicSansMedium-regular.fntdata"/><Relationship Id="rId24" Type="http://schemas.openxmlformats.org/officeDocument/2006/relationships/font" Target="fonts/PublicSansMedium-boldItalic.fntdata"/><Relationship Id="rId23" Type="http://schemas.openxmlformats.org/officeDocument/2006/relationships/font" Target="fonts/PublicSansMedium-italic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PublicSans-bold.fntdata"/><Relationship Id="rId25" Type="http://schemas.openxmlformats.org/officeDocument/2006/relationships/font" Target="fonts/PublicSans-regular.fntdata"/><Relationship Id="rId28" Type="http://schemas.openxmlformats.org/officeDocument/2006/relationships/font" Target="fonts/PublicSans-boldItalic.fntdata"/><Relationship Id="rId27" Type="http://schemas.openxmlformats.org/officeDocument/2006/relationships/font" Target="fonts/PublicSans-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" name="Google Shape;38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39dc0ce41d1_0_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0" name="Google Shape;240;g39dc0ce41d1_0_6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39dc0ce41d1_0_1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2" name="Google Shape;252;g39dc0ce41d1_0_14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39dc0ce41d1_0_1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2" name="Google Shape;262;g39dc0ce41d1_0_15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39dc0ce41d1_0_1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3" name="Google Shape;273;g39dc0ce41d1_0_16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g39dc0ce41d1_0_2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9" name="Google Shape;359;g39dc0ce41d1_0_25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" name="Google Shape;58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" name="Google Shape;94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" name="Google Shape;138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1" name="Google Shape;161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39dc0ce41d1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3" name="Google Shape;173;g39dc0ce41d1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39dc0ce41d1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9" name="Google Shape;189;g39dc0ce41d1_0_1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39dc0ce41d1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1" name="Google Shape;201;g39dc0ce41d1_0_2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39dc0ce41d1_0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7" name="Google Shape;217;g39dc0ce41d1_0_4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rgbClr val="FF66C4"/>
        </a:solidFill>
      </p:bgPr>
    </p:bg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/>
          <p:nvPr>
            <p:ph idx="2" type="pic"/>
          </p:nvPr>
        </p:nvSpPr>
        <p:spPr>
          <a:xfrm>
            <a:off x="476400" y="420600"/>
            <a:ext cx="17335200" cy="9445800"/>
          </a:xfrm>
          <a:prstGeom prst="roundRect">
            <a:avLst>
              <a:gd fmla="val 3876" name="adj"/>
            </a:avLst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" name="Google Shape;17;p3"/>
          <p:cNvSpPr txBox="1"/>
          <p:nvPr>
            <p:ph type="title"/>
          </p:nvPr>
        </p:nvSpPr>
        <p:spPr>
          <a:xfrm>
            <a:off x="1893350" y="1775550"/>
            <a:ext cx="14501400" cy="1143000"/>
          </a:xfrm>
          <a:prstGeom prst="rect">
            <a:avLst/>
          </a:prstGeom>
          <a:noFill/>
          <a:ln>
            <a:noFill/>
          </a:ln>
          <a:effectLst>
            <a:outerShdw rotWithShape="0" algn="bl" dir="5400000" dist="114300">
              <a:srgbClr val="000000"/>
            </a:outerShdw>
          </a:effectLst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algn="ctr">
              <a:spcBef>
                <a:spcPts val="0"/>
              </a:spcBef>
              <a:spcAft>
                <a:spcPts val="0"/>
              </a:spcAft>
              <a:buClr>
                <a:srgbClr val="FFE066"/>
              </a:buClr>
              <a:buSzPts val="11300"/>
              <a:buFont typeface="Yellowtail"/>
              <a:buNone/>
              <a:defRPr i="0" sz="11300" u="none" cap="none" strike="noStrike">
                <a:solidFill>
                  <a:srgbClr val="FFE066"/>
                </a:solidFill>
                <a:latin typeface="Yellowtail"/>
                <a:ea typeface="Yellowtail"/>
                <a:cs typeface="Yellowtail"/>
                <a:sym typeface="Yellowtai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0700"/>
              <a:buNone/>
              <a:defRPr sz="10700"/>
            </a:lvl2pPr>
            <a:lvl3pPr lvl="2">
              <a:spcBef>
                <a:spcPts val="0"/>
              </a:spcBef>
              <a:spcAft>
                <a:spcPts val="0"/>
              </a:spcAft>
              <a:buSzPts val="10700"/>
              <a:buNone/>
              <a:defRPr sz="10700"/>
            </a:lvl3pPr>
            <a:lvl4pPr lvl="3">
              <a:spcBef>
                <a:spcPts val="0"/>
              </a:spcBef>
              <a:spcAft>
                <a:spcPts val="0"/>
              </a:spcAft>
              <a:buSzPts val="10700"/>
              <a:buNone/>
              <a:defRPr sz="10700"/>
            </a:lvl4pPr>
            <a:lvl5pPr lvl="4">
              <a:spcBef>
                <a:spcPts val="0"/>
              </a:spcBef>
              <a:spcAft>
                <a:spcPts val="0"/>
              </a:spcAft>
              <a:buSzPts val="10700"/>
              <a:buNone/>
              <a:defRPr sz="10700"/>
            </a:lvl5pPr>
            <a:lvl6pPr lvl="5">
              <a:spcBef>
                <a:spcPts val="0"/>
              </a:spcBef>
              <a:spcAft>
                <a:spcPts val="0"/>
              </a:spcAft>
              <a:buSzPts val="10700"/>
              <a:buNone/>
              <a:defRPr sz="10700"/>
            </a:lvl6pPr>
            <a:lvl7pPr lvl="6">
              <a:spcBef>
                <a:spcPts val="0"/>
              </a:spcBef>
              <a:spcAft>
                <a:spcPts val="0"/>
              </a:spcAft>
              <a:buSzPts val="10700"/>
              <a:buNone/>
              <a:defRPr sz="10700"/>
            </a:lvl7pPr>
            <a:lvl8pPr lvl="7">
              <a:spcBef>
                <a:spcPts val="0"/>
              </a:spcBef>
              <a:spcAft>
                <a:spcPts val="0"/>
              </a:spcAft>
              <a:buSzPts val="10700"/>
              <a:buNone/>
              <a:defRPr sz="10700"/>
            </a:lvl8pPr>
            <a:lvl9pPr lvl="8">
              <a:spcBef>
                <a:spcPts val="0"/>
              </a:spcBef>
              <a:spcAft>
                <a:spcPts val="0"/>
              </a:spcAft>
              <a:buSzPts val="10700"/>
              <a:buNone/>
              <a:defRPr sz="10700"/>
            </a:lvl9pPr>
          </a:lstStyle>
          <a:p/>
        </p:txBody>
      </p:sp>
      <p:sp>
        <p:nvSpPr>
          <p:cNvPr id="18" name="Google Shape;18;p3"/>
          <p:cNvSpPr txBox="1"/>
          <p:nvPr>
            <p:ph idx="1" type="body"/>
          </p:nvPr>
        </p:nvSpPr>
        <p:spPr>
          <a:xfrm>
            <a:off x="904575" y="7650975"/>
            <a:ext cx="16312800" cy="173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algn="ctr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ublic Sans"/>
              <a:buChar char="•"/>
              <a:defRPr i="0" sz="3200" u="none" cap="none" strike="noStrike"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indent="-406400" lvl="1" marL="914400" marR="0" algn="ctr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ublic Sans"/>
              <a:buChar char="–"/>
              <a:defRPr i="0" sz="2800" u="none" cap="none" strike="noStrike"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defRPr>
            </a:lvl2pPr>
            <a:lvl3pPr indent="-381000" lvl="2" marL="1371600" marR="0" algn="ctr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ublic Sans"/>
              <a:buChar char="•"/>
              <a:defRPr i="0" sz="2400" u="none" cap="none" strike="noStrike"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defRPr>
            </a:lvl3pPr>
            <a:lvl4pPr indent="-355600" lvl="3" marL="1828800" marR="0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ublic Sans"/>
              <a:buChar char="–"/>
              <a:defRPr i="0" sz="2000" u="none" cap="none" strike="noStrike"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defRPr>
            </a:lvl4pPr>
            <a:lvl5pPr indent="-355600" lvl="4" marL="2286000" marR="0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ublic Sans"/>
              <a:buChar char="»"/>
              <a:defRPr i="0" sz="2000" u="none" cap="none" strike="noStrike"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defRPr>
            </a:lvl5pPr>
            <a:lvl6pPr indent="-355600" lvl="5" marL="2743200" marR="0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ublic Sans"/>
              <a:buChar char="•"/>
              <a:defRPr i="0" sz="2000" u="none" cap="none" strike="noStrike"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defRPr>
            </a:lvl6pPr>
            <a:lvl7pPr indent="-355600" lvl="6" marL="3200400" marR="0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ublic Sans"/>
              <a:buChar char="•"/>
              <a:defRPr i="0" sz="2000" u="none" cap="none" strike="noStrike"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defRPr>
            </a:lvl7pPr>
            <a:lvl8pPr indent="-355600" lvl="7" marL="3657600" marR="0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ublic Sans"/>
              <a:buChar char="•"/>
              <a:defRPr i="0" sz="2000" u="none" cap="none" strike="noStrike"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defRPr>
            </a:lvl8pPr>
            <a:lvl9pPr indent="-355600" lvl="8" marL="4114800" marR="0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ublic Sans"/>
              <a:buChar char="•"/>
              <a:defRPr i="0" sz="2000" u="none" cap="none" strike="noStrike"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bg>
      <p:bgPr>
        <a:solidFill>
          <a:srgbClr val="FF9966"/>
        </a:solidFill>
      </p:bgPr>
    </p:bg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/>
          <p:nvPr>
            <p:ph idx="2" type="pic"/>
          </p:nvPr>
        </p:nvSpPr>
        <p:spPr>
          <a:xfrm>
            <a:off x="476400" y="420600"/>
            <a:ext cx="17335200" cy="9445800"/>
          </a:xfrm>
          <a:prstGeom prst="roundRect">
            <a:avLst>
              <a:gd fmla="val 3876" name="adj"/>
            </a:avLst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" name="Google Shape;21;p4"/>
          <p:cNvSpPr txBox="1"/>
          <p:nvPr>
            <p:ph type="title"/>
          </p:nvPr>
        </p:nvSpPr>
        <p:spPr>
          <a:xfrm>
            <a:off x="1294250" y="1256025"/>
            <a:ext cx="102801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Yellowtail"/>
              <a:buNone/>
              <a:defRPr i="0" sz="8000" u="none" cap="none" strike="noStrike">
                <a:solidFill>
                  <a:schemeClr val="dk1"/>
                </a:solidFill>
                <a:highlight>
                  <a:srgbClr val="F5F5DC"/>
                </a:highlight>
                <a:latin typeface="Yellowtail"/>
                <a:ea typeface="Yellowtail"/>
                <a:cs typeface="Yellowtail"/>
                <a:sym typeface="Yellowtai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highlight>
                  <a:srgbClr val="F5F5DC"/>
                </a:highlight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highlight>
                  <a:srgbClr val="F5F5DC"/>
                </a:highlight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highlight>
                  <a:srgbClr val="F5F5DC"/>
                </a:highlight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highlight>
                  <a:srgbClr val="F5F5DC"/>
                </a:highlight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highlight>
                  <a:srgbClr val="F5F5DC"/>
                </a:highlight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highlight>
                  <a:srgbClr val="F5F5DC"/>
                </a:highlight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highlight>
                  <a:srgbClr val="F5F5DC"/>
                </a:highlight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highlight>
                  <a:srgbClr val="F5F5DC"/>
                </a:highlight>
              </a:defRPr>
            </a:lvl9pPr>
          </a:lstStyle>
          <a:p/>
        </p:txBody>
      </p:sp>
      <p:sp>
        <p:nvSpPr>
          <p:cNvPr id="22" name="Google Shape;22;p4"/>
          <p:cNvSpPr txBox="1"/>
          <p:nvPr>
            <p:ph idx="1" type="body"/>
          </p:nvPr>
        </p:nvSpPr>
        <p:spPr>
          <a:xfrm>
            <a:off x="12411525" y="1256025"/>
            <a:ext cx="46905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5600" lvl="0" marL="457200" marR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ublic Sans"/>
              <a:buChar char="•"/>
              <a:defRPr i="0" sz="2000" u="none" cap="none" strike="noStrike">
                <a:solidFill>
                  <a:schemeClr val="dk1"/>
                </a:solidFill>
                <a:highlight>
                  <a:srgbClr val="F5F5DC"/>
                </a:highlight>
                <a:latin typeface="Public Sans"/>
                <a:ea typeface="Public Sans"/>
                <a:cs typeface="Public Sans"/>
                <a:sym typeface="Public Sans"/>
              </a:defRPr>
            </a:lvl1pPr>
            <a:lvl2pPr indent="-355600" lvl="1" marL="914400" marR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ublic Sans"/>
              <a:buChar char="–"/>
              <a:defRPr i="0" sz="2000" u="none" cap="none" strike="noStrike">
                <a:solidFill>
                  <a:schemeClr val="dk1"/>
                </a:solidFill>
                <a:highlight>
                  <a:srgbClr val="F5F5DC"/>
                </a:highlight>
                <a:latin typeface="Public Sans"/>
                <a:ea typeface="Public Sans"/>
                <a:cs typeface="Public Sans"/>
                <a:sym typeface="Public Sans"/>
              </a:defRPr>
            </a:lvl2pPr>
            <a:lvl3pPr indent="-355600" lvl="2" marL="1371600" marR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ublic Sans"/>
              <a:buChar char="•"/>
              <a:defRPr i="0" sz="2000" u="none" cap="none" strike="noStrike">
                <a:solidFill>
                  <a:schemeClr val="dk1"/>
                </a:solidFill>
                <a:highlight>
                  <a:srgbClr val="F5F5DC"/>
                </a:highlight>
                <a:latin typeface="Public Sans"/>
                <a:ea typeface="Public Sans"/>
                <a:cs typeface="Public Sans"/>
                <a:sym typeface="Public Sans"/>
              </a:defRPr>
            </a:lvl3pPr>
            <a:lvl4pPr indent="-355600" lvl="3" marL="1828800" marR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ublic Sans"/>
              <a:buChar char="–"/>
              <a:defRPr i="0" sz="2000" u="none" cap="none" strike="noStrike">
                <a:solidFill>
                  <a:schemeClr val="dk1"/>
                </a:solidFill>
                <a:highlight>
                  <a:srgbClr val="F5F5DC"/>
                </a:highlight>
                <a:latin typeface="Public Sans"/>
                <a:ea typeface="Public Sans"/>
                <a:cs typeface="Public Sans"/>
                <a:sym typeface="Public Sans"/>
              </a:defRPr>
            </a:lvl4pPr>
            <a:lvl5pPr indent="-355600" lvl="4" marL="2286000" marR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ublic Sans"/>
              <a:buChar char="»"/>
              <a:defRPr i="0" sz="2000" u="none" cap="none" strike="noStrike">
                <a:solidFill>
                  <a:schemeClr val="dk1"/>
                </a:solidFill>
                <a:highlight>
                  <a:srgbClr val="F5F5DC"/>
                </a:highlight>
                <a:latin typeface="Public Sans"/>
                <a:ea typeface="Public Sans"/>
                <a:cs typeface="Public Sans"/>
                <a:sym typeface="Public Sans"/>
              </a:defRPr>
            </a:lvl5pPr>
            <a:lvl6pPr indent="-355600" lvl="5" marL="2743200" marR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ublic Sans"/>
              <a:buChar char="•"/>
              <a:defRPr i="0" sz="2000" u="none" cap="none" strike="noStrike">
                <a:solidFill>
                  <a:schemeClr val="dk1"/>
                </a:solidFill>
                <a:highlight>
                  <a:srgbClr val="F5F5DC"/>
                </a:highlight>
                <a:latin typeface="Public Sans"/>
                <a:ea typeface="Public Sans"/>
                <a:cs typeface="Public Sans"/>
                <a:sym typeface="Public Sans"/>
              </a:defRPr>
            </a:lvl6pPr>
            <a:lvl7pPr indent="-355600" lvl="6" marL="3200400" marR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ublic Sans"/>
              <a:buChar char="•"/>
              <a:defRPr i="0" sz="2000" u="none" cap="none" strike="noStrike">
                <a:solidFill>
                  <a:schemeClr val="dk1"/>
                </a:solidFill>
                <a:highlight>
                  <a:srgbClr val="F5F5DC"/>
                </a:highlight>
                <a:latin typeface="Public Sans"/>
                <a:ea typeface="Public Sans"/>
                <a:cs typeface="Public Sans"/>
                <a:sym typeface="Public Sans"/>
              </a:defRPr>
            </a:lvl7pPr>
            <a:lvl8pPr indent="-355600" lvl="7" marL="3657600" marR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ublic Sans"/>
              <a:buChar char="•"/>
              <a:defRPr i="0" sz="2000" u="none" cap="none" strike="noStrike">
                <a:solidFill>
                  <a:schemeClr val="dk1"/>
                </a:solidFill>
                <a:highlight>
                  <a:srgbClr val="F5F5DC"/>
                </a:highlight>
                <a:latin typeface="Public Sans"/>
                <a:ea typeface="Public Sans"/>
                <a:cs typeface="Public Sans"/>
                <a:sym typeface="Public Sans"/>
              </a:defRPr>
            </a:lvl8pPr>
            <a:lvl9pPr indent="-355600" lvl="8" marL="4114800" marR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ublic Sans"/>
              <a:buChar char="•"/>
              <a:defRPr i="0" sz="2000" u="none" cap="none" strike="noStrike">
                <a:solidFill>
                  <a:schemeClr val="dk1"/>
                </a:solidFill>
                <a:highlight>
                  <a:srgbClr val="F5F5DC"/>
                </a:highlight>
                <a:latin typeface="Public Sans"/>
                <a:ea typeface="Public Sans"/>
                <a:cs typeface="Public Sans"/>
                <a:sym typeface="Public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rgbClr val="66C4FF"/>
        </a:solidFill>
      </p:bgPr>
    </p:bg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/>
          <p:nvPr>
            <p:ph idx="2" type="pic"/>
          </p:nvPr>
        </p:nvSpPr>
        <p:spPr>
          <a:xfrm>
            <a:off x="476400" y="420600"/>
            <a:ext cx="17335200" cy="9445800"/>
          </a:xfrm>
          <a:prstGeom prst="roundRect">
            <a:avLst>
              <a:gd fmla="val 3876" name="adj"/>
            </a:avLst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" name="Google Shape;25;p5"/>
          <p:cNvSpPr txBox="1"/>
          <p:nvPr>
            <p:ph type="title"/>
          </p:nvPr>
        </p:nvSpPr>
        <p:spPr>
          <a:xfrm>
            <a:off x="1539575" y="3534600"/>
            <a:ext cx="6759000" cy="321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0"/>
              <a:buFont typeface="Yellowtail"/>
              <a:buNone/>
              <a:defRPr i="0" sz="10000" u="none" cap="none" strike="noStrike">
                <a:solidFill>
                  <a:schemeClr val="dk1"/>
                </a:solidFill>
                <a:highlight>
                  <a:srgbClr val="F5F5DC"/>
                </a:highlight>
                <a:latin typeface="Yellowtail"/>
                <a:ea typeface="Yellowtail"/>
                <a:cs typeface="Yellowtail"/>
                <a:sym typeface="Yellowtai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highlight>
                  <a:srgbClr val="F5F5DC"/>
                </a:highlight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highlight>
                  <a:srgbClr val="F5F5DC"/>
                </a:highlight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highlight>
                  <a:srgbClr val="F5F5DC"/>
                </a:highlight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highlight>
                  <a:srgbClr val="F5F5DC"/>
                </a:highlight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highlight>
                  <a:srgbClr val="F5F5DC"/>
                </a:highlight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highlight>
                  <a:srgbClr val="F5F5DC"/>
                </a:highlight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highlight>
                  <a:srgbClr val="F5F5DC"/>
                </a:highlight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highlight>
                  <a:srgbClr val="F5F5DC"/>
                </a:highlight>
              </a:defRPr>
            </a:lvl9pPr>
          </a:lstStyle>
          <a:p/>
        </p:txBody>
      </p:sp>
      <p:sp>
        <p:nvSpPr>
          <p:cNvPr id="26" name="Google Shape;26;p5"/>
          <p:cNvSpPr txBox="1"/>
          <p:nvPr>
            <p:ph idx="1" type="body"/>
          </p:nvPr>
        </p:nvSpPr>
        <p:spPr>
          <a:xfrm>
            <a:off x="11213675" y="1642950"/>
            <a:ext cx="5715300" cy="7001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5600" lvl="0" marL="457200" marR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ublic Sans"/>
              <a:buChar char="•"/>
              <a:defRPr i="0" sz="2000" u="none" cap="none" strike="noStrike">
                <a:solidFill>
                  <a:schemeClr val="dk1"/>
                </a:solidFill>
                <a:highlight>
                  <a:srgbClr val="F5F5DC"/>
                </a:highlight>
                <a:latin typeface="Public Sans"/>
                <a:ea typeface="Public Sans"/>
                <a:cs typeface="Public Sans"/>
                <a:sym typeface="Public Sans"/>
              </a:defRPr>
            </a:lvl1pPr>
            <a:lvl2pPr indent="-355600" lvl="1" marL="914400" marR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ublic Sans"/>
              <a:buChar char="–"/>
              <a:defRPr i="0" sz="2000" u="none" cap="none" strike="noStrike">
                <a:solidFill>
                  <a:schemeClr val="dk1"/>
                </a:solidFill>
                <a:highlight>
                  <a:srgbClr val="F5F5DC"/>
                </a:highlight>
                <a:latin typeface="Public Sans"/>
                <a:ea typeface="Public Sans"/>
                <a:cs typeface="Public Sans"/>
                <a:sym typeface="Public Sans"/>
              </a:defRPr>
            </a:lvl2pPr>
            <a:lvl3pPr indent="-355600" lvl="2" marL="1371600" marR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ublic Sans"/>
              <a:buChar char="•"/>
              <a:defRPr i="0" sz="2000" u="none" cap="none" strike="noStrike">
                <a:solidFill>
                  <a:schemeClr val="dk1"/>
                </a:solidFill>
                <a:highlight>
                  <a:srgbClr val="F5F5DC"/>
                </a:highlight>
                <a:latin typeface="Public Sans"/>
                <a:ea typeface="Public Sans"/>
                <a:cs typeface="Public Sans"/>
                <a:sym typeface="Public Sans"/>
              </a:defRPr>
            </a:lvl3pPr>
            <a:lvl4pPr indent="-355600" lvl="3" marL="1828800" marR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ublic Sans"/>
              <a:buChar char="–"/>
              <a:defRPr i="0" sz="2000" u="none" cap="none" strike="noStrike">
                <a:solidFill>
                  <a:schemeClr val="dk1"/>
                </a:solidFill>
                <a:highlight>
                  <a:srgbClr val="F5F5DC"/>
                </a:highlight>
                <a:latin typeface="Public Sans"/>
                <a:ea typeface="Public Sans"/>
                <a:cs typeface="Public Sans"/>
                <a:sym typeface="Public Sans"/>
              </a:defRPr>
            </a:lvl4pPr>
            <a:lvl5pPr indent="-355600" lvl="4" marL="2286000" marR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ublic Sans"/>
              <a:buChar char="»"/>
              <a:defRPr i="0" sz="2000" u="none" cap="none" strike="noStrike">
                <a:solidFill>
                  <a:schemeClr val="dk1"/>
                </a:solidFill>
                <a:highlight>
                  <a:srgbClr val="F5F5DC"/>
                </a:highlight>
                <a:latin typeface="Public Sans"/>
                <a:ea typeface="Public Sans"/>
                <a:cs typeface="Public Sans"/>
                <a:sym typeface="Public Sans"/>
              </a:defRPr>
            </a:lvl5pPr>
            <a:lvl6pPr indent="-355600" lvl="5" marL="2743200" marR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ublic Sans"/>
              <a:buChar char="•"/>
              <a:defRPr i="0" sz="2000" u="none" cap="none" strike="noStrike">
                <a:solidFill>
                  <a:schemeClr val="dk1"/>
                </a:solidFill>
                <a:highlight>
                  <a:srgbClr val="F5F5DC"/>
                </a:highlight>
                <a:latin typeface="Public Sans"/>
                <a:ea typeface="Public Sans"/>
                <a:cs typeface="Public Sans"/>
                <a:sym typeface="Public Sans"/>
              </a:defRPr>
            </a:lvl6pPr>
            <a:lvl7pPr indent="-355600" lvl="6" marL="3200400" marR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ublic Sans"/>
              <a:buChar char="•"/>
              <a:defRPr i="0" sz="2000" u="none" cap="none" strike="noStrike">
                <a:solidFill>
                  <a:schemeClr val="dk1"/>
                </a:solidFill>
                <a:highlight>
                  <a:srgbClr val="F5F5DC"/>
                </a:highlight>
                <a:latin typeface="Public Sans"/>
                <a:ea typeface="Public Sans"/>
                <a:cs typeface="Public Sans"/>
                <a:sym typeface="Public Sans"/>
              </a:defRPr>
            </a:lvl7pPr>
            <a:lvl8pPr indent="-355600" lvl="7" marL="3657600" marR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ublic Sans"/>
              <a:buChar char="•"/>
              <a:defRPr i="0" sz="2000" u="none" cap="none" strike="noStrike">
                <a:solidFill>
                  <a:schemeClr val="dk1"/>
                </a:solidFill>
                <a:highlight>
                  <a:srgbClr val="F5F5DC"/>
                </a:highlight>
                <a:latin typeface="Public Sans"/>
                <a:ea typeface="Public Sans"/>
                <a:cs typeface="Public Sans"/>
                <a:sym typeface="Public Sans"/>
              </a:defRPr>
            </a:lvl8pPr>
            <a:lvl9pPr indent="-355600" lvl="8" marL="4114800" marR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ublic Sans"/>
              <a:buChar char="•"/>
              <a:defRPr i="0" sz="2000" u="none" cap="none" strike="noStrike">
                <a:solidFill>
                  <a:schemeClr val="dk1"/>
                </a:solidFill>
                <a:highlight>
                  <a:srgbClr val="F5F5DC"/>
                </a:highlight>
                <a:latin typeface="Public Sans"/>
                <a:ea typeface="Public Sans"/>
                <a:cs typeface="Public Sans"/>
                <a:sym typeface="Public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bg>
      <p:bgPr>
        <a:solidFill>
          <a:srgbClr val="FFE066"/>
        </a:solidFill>
      </p:bgPr>
    </p:bg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/>
          <p:nvPr>
            <p:ph idx="2" type="pic"/>
          </p:nvPr>
        </p:nvSpPr>
        <p:spPr>
          <a:xfrm>
            <a:off x="476400" y="420600"/>
            <a:ext cx="17335200" cy="9445800"/>
          </a:xfrm>
          <a:prstGeom prst="roundRect">
            <a:avLst>
              <a:gd fmla="val 3876" name="adj"/>
            </a:avLst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" name="Google Shape;29;p6"/>
          <p:cNvSpPr txBox="1"/>
          <p:nvPr>
            <p:ph type="title"/>
          </p:nvPr>
        </p:nvSpPr>
        <p:spPr>
          <a:xfrm>
            <a:off x="1294250" y="1256025"/>
            <a:ext cx="102801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Yellowtail"/>
              <a:buNone/>
              <a:defRPr i="0" sz="8000" u="none" cap="none" strike="noStrike">
                <a:solidFill>
                  <a:schemeClr val="dk1"/>
                </a:solidFill>
                <a:highlight>
                  <a:srgbClr val="F5F5DC"/>
                </a:highlight>
                <a:latin typeface="Yellowtail"/>
                <a:ea typeface="Yellowtail"/>
                <a:cs typeface="Yellowtail"/>
                <a:sym typeface="Yellowtai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highlight>
                  <a:srgbClr val="F5F5DC"/>
                </a:highlight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highlight>
                  <a:srgbClr val="F5F5DC"/>
                </a:highlight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highlight>
                  <a:srgbClr val="F5F5DC"/>
                </a:highlight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highlight>
                  <a:srgbClr val="F5F5DC"/>
                </a:highlight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highlight>
                  <a:srgbClr val="F5F5DC"/>
                </a:highlight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highlight>
                  <a:srgbClr val="F5F5DC"/>
                </a:highlight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highlight>
                  <a:srgbClr val="F5F5DC"/>
                </a:highlight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highlight>
                  <a:srgbClr val="F5F5DC"/>
                </a:highlight>
              </a:defRPr>
            </a:lvl9pPr>
          </a:lstStyle>
          <a:p/>
        </p:txBody>
      </p:sp>
      <p:sp>
        <p:nvSpPr>
          <p:cNvPr id="30" name="Google Shape;30;p6"/>
          <p:cNvSpPr txBox="1"/>
          <p:nvPr>
            <p:ph idx="1" type="body"/>
          </p:nvPr>
        </p:nvSpPr>
        <p:spPr>
          <a:xfrm>
            <a:off x="12411525" y="1256025"/>
            <a:ext cx="46905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5600" lvl="0" marL="457200" marR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ublic Sans"/>
              <a:buChar char="•"/>
              <a:defRPr i="0" sz="2000" u="none" cap="none" strike="noStrike">
                <a:solidFill>
                  <a:schemeClr val="dk1"/>
                </a:solidFill>
                <a:highlight>
                  <a:srgbClr val="F5F5DC"/>
                </a:highlight>
                <a:latin typeface="Public Sans"/>
                <a:ea typeface="Public Sans"/>
                <a:cs typeface="Public Sans"/>
                <a:sym typeface="Public Sans"/>
              </a:defRPr>
            </a:lvl1pPr>
            <a:lvl2pPr indent="-355600" lvl="1" marL="914400" marR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ublic Sans"/>
              <a:buChar char="–"/>
              <a:defRPr i="0" sz="2000" u="none" cap="none" strike="noStrike">
                <a:solidFill>
                  <a:schemeClr val="dk1"/>
                </a:solidFill>
                <a:highlight>
                  <a:srgbClr val="F5F5DC"/>
                </a:highlight>
                <a:latin typeface="Public Sans"/>
                <a:ea typeface="Public Sans"/>
                <a:cs typeface="Public Sans"/>
                <a:sym typeface="Public Sans"/>
              </a:defRPr>
            </a:lvl2pPr>
            <a:lvl3pPr indent="-355600" lvl="2" marL="1371600" marR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ublic Sans"/>
              <a:buChar char="•"/>
              <a:defRPr i="0" sz="2000" u="none" cap="none" strike="noStrike">
                <a:solidFill>
                  <a:schemeClr val="dk1"/>
                </a:solidFill>
                <a:highlight>
                  <a:srgbClr val="F5F5DC"/>
                </a:highlight>
                <a:latin typeface="Public Sans"/>
                <a:ea typeface="Public Sans"/>
                <a:cs typeface="Public Sans"/>
                <a:sym typeface="Public Sans"/>
              </a:defRPr>
            </a:lvl3pPr>
            <a:lvl4pPr indent="-355600" lvl="3" marL="1828800" marR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ublic Sans"/>
              <a:buChar char="–"/>
              <a:defRPr i="0" sz="2000" u="none" cap="none" strike="noStrike">
                <a:solidFill>
                  <a:schemeClr val="dk1"/>
                </a:solidFill>
                <a:highlight>
                  <a:srgbClr val="F5F5DC"/>
                </a:highlight>
                <a:latin typeface="Public Sans"/>
                <a:ea typeface="Public Sans"/>
                <a:cs typeface="Public Sans"/>
                <a:sym typeface="Public Sans"/>
              </a:defRPr>
            </a:lvl4pPr>
            <a:lvl5pPr indent="-355600" lvl="4" marL="2286000" marR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ublic Sans"/>
              <a:buChar char="»"/>
              <a:defRPr i="0" sz="2000" u="none" cap="none" strike="noStrike">
                <a:solidFill>
                  <a:schemeClr val="dk1"/>
                </a:solidFill>
                <a:highlight>
                  <a:srgbClr val="F5F5DC"/>
                </a:highlight>
                <a:latin typeface="Public Sans"/>
                <a:ea typeface="Public Sans"/>
                <a:cs typeface="Public Sans"/>
                <a:sym typeface="Public Sans"/>
              </a:defRPr>
            </a:lvl5pPr>
            <a:lvl6pPr indent="-355600" lvl="5" marL="2743200" marR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ublic Sans"/>
              <a:buChar char="•"/>
              <a:defRPr i="0" sz="2000" u="none" cap="none" strike="noStrike">
                <a:solidFill>
                  <a:schemeClr val="dk1"/>
                </a:solidFill>
                <a:highlight>
                  <a:srgbClr val="F5F5DC"/>
                </a:highlight>
                <a:latin typeface="Public Sans"/>
                <a:ea typeface="Public Sans"/>
                <a:cs typeface="Public Sans"/>
                <a:sym typeface="Public Sans"/>
              </a:defRPr>
            </a:lvl6pPr>
            <a:lvl7pPr indent="-355600" lvl="6" marL="3200400" marR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ublic Sans"/>
              <a:buChar char="•"/>
              <a:defRPr i="0" sz="2000" u="none" cap="none" strike="noStrike">
                <a:solidFill>
                  <a:schemeClr val="dk1"/>
                </a:solidFill>
                <a:highlight>
                  <a:srgbClr val="F5F5DC"/>
                </a:highlight>
                <a:latin typeface="Public Sans"/>
                <a:ea typeface="Public Sans"/>
                <a:cs typeface="Public Sans"/>
                <a:sym typeface="Public Sans"/>
              </a:defRPr>
            </a:lvl7pPr>
            <a:lvl8pPr indent="-355600" lvl="7" marL="3657600" marR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ublic Sans"/>
              <a:buChar char="•"/>
              <a:defRPr i="0" sz="2000" u="none" cap="none" strike="noStrike">
                <a:solidFill>
                  <a:schemeClr val="dk1"/>
                </a:solidFill>
                <a:highlight>
                  <a:srgbClr val="F5F5DC"/>
                </a:highlight>
                <a:latin typeface="Public Sans"/>
                <a:ea typeface="Public Sans"/>
                <a:cs typeface="Public Sans"/>
                <a:sym typeface="Public Sans"/>
              </a:defRPr>
            </a:lvl8pPr>
            <a:lvl9pPr indent="-355600" lvl="8" marL="4114800" marR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ublic Sans"/>
              <a:buChar char="•"/>
              <a:defRPr i="0" sz="2000" u="none" cap="none" strike="noStrike">
                <a:solidFill>
                  <a:schemeClr val="dk1"/>
                </a:solidFill>
                <a:highlight>
                  <a:srgbClr val="F5F5DC"/>
                </a:highlight>
                <a:latin typeface="Public Sans"/>
                <a:ea typeface="Public Sans"/>
                <a:cs typeface="Public Sans"/>
                <a:sym typeface="Public Sans"/>
              </a:defRPr>
            </a:lvl9pPr>
          </a:lstStyle>
          <a:p/>
        </p:txBody>
      </p:sp>
      <p:sp>
        <p:nvSpPr>
          <p:cNvPr id="31" name="Google Shape;31;p6"/>
          <p:cNvSpPr/>
          <p:nvPr>
            <p:ph idx="3" type="pic"/>
          </p:nvPr>
        </p:nvSpPr>
        <p:spPr>
          <a:xfrm>
            <a:off x="1294250" y="4346100"/>
            <a:ext cx="5888100" cy="4864800"/>
          </a:xfrm>
          <a:prstGeom prst="roundRect">
            <a:avLst>
              <a:gd fmla="val 3876" name="adj"/>
            </a:avLst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" name="Google Shape;32;p6"/>
          <p:cNvSpPr/>
          <p:nvPr>
            <p:ph idx="4" type="pic"/>
          </p:nvPr>
        </p:nvSpPr>
        <p:spPr>
          <a:xfrm>
            <a:off x="7442225" y="4346100"/>
            <a:ext cx="9659700" cy="4864800"/>
          </a:xfrm>
          <a:prstGeom prst="roundRect">
            <a:avLst>
              <a:gd fmla="val 3876" name="adj"/>
            </a:avLst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bg>
      <p:bgPr>
        <a:solidFill>
          <a:srgbClr val="FF9DD9"/>
        </a:solidFill>
      </p:bgPr>
    </p:bg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7"/>
          <p:cNvSpPr/>
          <p:nvPr>
            <p:ph idx="2" type="pic"/>
          </p:nvPr>
        </p:nvSpPr>
        <p:spPr>
          <a:xfrm>
            <a:off x="476400" y="420600"/>
            <a:ext cx="17335200" cy="9445800"/>
          </a:xfrm>
          <a:prstGeom prst="roundRect">
            <a:avLst>
              <a:gd fmla="val 3876" name="adj"/>
            </a:avLst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" name="Google Shape;35;p7"/>
          <p:cNvSpPr txBox="1"/>
          <p:nvPr>
            <p:ph type="title"/>
          </p:nvPr>
        </p:nvSpPr>
        <p:spPr>
          <a:xfrm>
            <a:off x="1893300" y="2264100"/>
            <a:ext cx="14501400" cy="5758800"/>
          </a:xfrm>
          <a:prstGeom prst="rect">
            <a:avLst/>
          </a:prstGeom>
          <a:noFill/>
          <a:ln>
            <a:noFill/>
          </a:ln>
          <a:effectLst>
            <a:outerShdw rotWithShape="0" algn="bl" dir="5400000" dist="114300">
              <a:srgbClr val="000000"/>
            </a:outerShdw>
          </a:effectLst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E066"/>
              </a:buClr>
              <a:buSzPts val="20000"/>
              <a:buFont typeface="Yellowtail"/>
              <a:buNone/>
              <a:defRPr i="0" sz="20000" u="none" cap="none" strike="noStrike">
                <a:solidFill>
                  <a:srgbClr val="FFE066"/>
                </a:solidFill>
                <a:latin typeface="Yellowtail"/>
                <a:ea typeface="Yellowtail"/>
                <a:cs typeface="Yellowtail"/>
                <a:sym typeface="Yellowtai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0700"/>
              <a:buNone/>
              <a:defRPr sz="10700"/>
            </a:lvl2pPr>
            <a:lvl3pPr lvl="2">
              <a:spcBef>
                <a:spcPts val="0"/>
              </a:spcBef>
              <a:spcAft>
                <a:spcPts val="0"/>
              </a:spcAft>
              <a:buSzPts val="10700"/>
              <a:buNone/>
              <a:defRPr sz="10700"/>
            </a:lvl3pPr>
            <a:lvl4pPr lvl="3">
              <a:spcBef>
                <a:spcPts val="0"/>
              </a:spcBef>
              <a:spcAft>
                <a:spcPts val="0"/>
              </a:spcAft>
              <a:buSzPts val="10700"/>
              <a:buNone/>
              <a:defRPr sz="10700"/>
            </a:lvl4pPr>
            <a:lvl5pPr lvl="4">
              <a:spcBef>
                <a:spcPts val="0"/>
              </a:spcBef>
              <a:spcAft>
                <a:spcPts val="0"/>
              </a:spcAft>
              <a:buSzPts val="10700"/>
              <a:buNone/>
              <a:defRPr sz="10700"/>
            </a:lvl5pPr>
            <a:lvl6pPr lvl="5">
              <a:spcBef>
                <a:spcPts val="0"/>
              </a:spcBef>
              <a:spcAft>
                <a:spcPts val="0"/>
              </a:spcAft>
              <a:buSzPts val="10700"/>
              <a:buNone/>
              <a:defRPr sz="10700"/>
            </a:lvl6pPr>
            <a:lvl7pPr lvl="6">
              <a:spcBef>
                <a:spcPts val="0"/>
              </a:spcBef>
              <a:spcAft>
                <a:spcPts val="0"/>
              </a:spcAft>
              <a:buSzPts val="10700"/>
              <a:buNone/>
              <a:defRPr sz="10700"/>
            </a:lvl7pPr>
            <a:lvl8pPr lvl="7">
              <a:spcBef>
                <a:spcPts val="0"/>
              </a:spcBef>
              <a:spcAft>
                <a:spcPts val="0"/>
              </a:spcAft>
              <a:buSzPts val="10700"/>
              <a:buNone/>
              <a:defRPr sz="10700"/>
            </a:lvl8pPr>
            <a:lvl9pPr lvl="8">
              <a:spcBef>
                <a:spcPts val="0"/>
              </a:spcBef>
              <a:spcAft>
                <a:spcPts val="0"/>
              </a:spcAft>
              <a:buSzPts val="10700"/>
              <a:buNone/>
              <a:defRPr sz="10700"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Yellowtail"/>
              <a:buNone/>
              <a:defRPr i="0" sz="4400" u="none" cap="none" strike="noStrike">
                <a:solidFill>
                  <a:schemeClr val="dk1"/>
                </a:solidFill>
                <a:latin typeface="Yellowtail"/>
                <a:ea typeface="Yellowtail"/>
                <a:cs typeface="Yellowtail"/>
                <a:sym typeface="Yellowtai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56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ublic Sans"/>
              <a:buChar char="•"/>
              <a:defRPr i="0" sz="2000" u="none" cap="none" strike="noStrike"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indent="-3556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ublic Sans"/>
              <a:buChar char="–"/>
              <a:defRPr i="0" sz="2000" u="none" cap="none" strike="noStrike"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defRPr>
            </a:lvl2pPr>
            <a:lvl3pPr indent="-3556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ublic Sans"/>
              <a:buChar char="•"/>
              <a:defRPr i="0" sz="2000" u="none" cap="none" strike="noStrike"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ublic Sans"/>
              <a:buChar char="–"/>
              <a:defRPr i="0" sz="2000" u="none" cap="none" strike="noStrike"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ublic Sans"/>
              <a:buChar char="»"/>
              <a:defRPr i="0" sz="2000" u="none" cap="none" strike="noStrike"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ublic Sans"/>
              <a:buChar char="•"/>
              <a:defRPr i="0" sz="2000" u="none" cap="none" strike="noStrike"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ublic Sans"/>
              <a:buChar char="•"/>
              <a:defRPr i="0" sz="2000" u="none" cap="none" strike="noStrike"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ublic Sans"/>
              <a:buChar char="•"/>
              <a:defRPr i="0" sz="2000" u="none" cap="none" strike="noStrike"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ublic Sans"/>
              <a:buChar char="•"/>
              <a:defRPr i="0" sz="2000" u="none" cap="none" strike="noStrike"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4.png"/><Relationship Id="rId4" Type="http://schemas.openxmlformats.org/officeDocument/2006/relationships/image" Target="../media/image3.jpg"/><Relationship Id="rId5" Type="http://schemas.openxmlformats.org/officeDocument/2006/relationships/image" Target="../media/image27.jpg"/><Relationship Id="rId6" Type="http://schemas.openxmlformats.org/officeDocument/2006/relationships/image" Target="../media/image66.jpg"/><Relationship Id="rId7" Type="http://schemas.openxmlformats.org/officeDocument/2006/relationships/image" Target="../media/image1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74.jpg"/><Relationship Id="rId4" Type="http://schemas.openxmlformats.org/officeDocument/2006/relationships/image" Target="../media/image12.jpg"/><Relationship Id="rId5" Type="http://schemas.openxmlformats.org/officeDocument/2006/relationships/image" Target="../media/image7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72.jpg"/><Relationship Id="rId4" Type="http://schemas.openxmlformats.org/officeDocument/2006/relationships/image" Target="../media/image12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75.jpg"/><Relationship Id="rId4" Type="http://schemas.openxmlformats.org/officeDocument/2006/relationships/image" Target="../media/image12.jpg"/></Relationships>
</file>

<file path=ppt/slides/_rels/slide13.xml.rels><?xml version="1.0" encoding="UTF-8" standalone="yes"?><Relationships xmlns="http://schemas.openxmlformats.org/package/2006/relationships"><Relationship Id="rId40" Type="http://schemas.openxmlformats.org/officeDocument/2006/relationships/image" Target="../media/image61.png"/><Relationship Id="rId20" Type="http://schemas.openxmlformats.org/officeDocument/2006/relationships/image" Target="../media/image49.png"/><Relationship Id="rId41" Type="http://schemas.openxmlformats.org/officeDocument/2006/relationships/image" Target="../media/image63.png"/><Relationship Id="rId22" Type="http://schemas.openxmlformats.org/officeDocument/2006/relationships/image" Target="../media/image43.png"/><Relationship Id="rId21" Type="http://schemas.openxmlformats.org/officeDocument/2006/relationships/image" Target="../media/image44.png"/><Relationship Id="rId24" Type="http://schemas.openxmlformats.org/officeDocument/2006/relationships/image" Target="../media/image45.png"/><Relationship Id="rId23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4.png"/><Relationship Id="rId4" Type="http://schemas.openxmlformats.org/officeDocument/2006/relationships/image" Target="../media/image22.png"/><Relationship Id="rId9" Type="http://schemas.openxmlformats.org/officeDocument/2006/relationships/image" Target="../media/image32.png"/><Relationship Id="rId26" Type="http://schemas.openxmlformats.org/officeDocument/2006/relationships/image" Target="../media/image51.png"/><Relationship Id="rId25" Type="http://schemas.openxmlformats.org/officeDocument/2006/relationships/image" Target="../media/image46.png"/><Relationship Id="rId28" Type="http://schemas.openxmlformats.org/officeDocument/2006/relationships/image" Target="../media/image47.png"/><Relationship Id="rId27" Type="http://schemas.openxmlformats.org/officeDocument/2006/relationships/image" Target="../media/image48.png"/><Relationship Id="rId5" Type="http://schemas.openxmlformats.org/officeDocument/2006/relationships/image" Target="../media/image26.png"/><Relationship Id="rId6" Type="http://schemas.openxmlformats.org/officeDocument/2006/relationships/image" Target="../media/image31.png"/><Relationship Id="rId29" Type="http://schemas.openxmlformats.org/officeDocument/2006/relationships/image" Target="../media/image50.png"/><Relationship Id="rId7" Type="http://schemas.openxmlformats.org/officeDocument/2006/relationships/image" Target="../media/image28.png"/><Relationship Id="rId8" Type="http://schemas.openxmlformats.org/officeDocument/2006/relationships/image" Target="../media/image30.png"/><Relationship Id="rId31" Type="http://schemas.openxmlformats.org/officeDocument/2006/relationships/image" Target="../media/image52.png"/><Relationship Id="rId30" Type="http://schemas.openxmlformats.org/officeDocument/2006/relationships/image" Target="../media/image60.png"/><Relationship Id="rId11" Type="http://schemas.openxmlformats.org/officeDocument/2006/relationships/image" Target="../media/image33.png"/><Relationship Id="rId33" Type="http://schemas.openxmlformats.org/officeDocument/2006/relationships/image" Target="../media/image56.png"/><Relationship Id="rId10" Type="http://schemas.openxmlformats.org/officeDocument/2006/relationships/image" Target="../media/image29.png"/><Relationship Id="rId32" Type="http://schemas.openxmlformats.org/officeDocument/2006/relationships/image" Target="../media/image53.png"/><Relationship Id="rId13" Type="http://schemas.openxmlformats.org/officeDocument/2006/relationships/image" Target="../media/image34.png"/><Relationship Id="rId35" Type="http://schemas.openxmlformats.org/officeDocument/2006/relationships/image" Target="../media/image55.png"/><Relationship Id="rId12" Type="http://schemas.openxmlformats.org/officeDocument/2006/relationships/image" Target="../media/image36.png"/><Relationship Id="rId34" Type="http://schemas.openxmlformats.org/officeDocument/2006/relationships/image" Target="../media/image54.png"/><Relationship Id="rId15" Type="http://schemas.openxmlformats.org/officeDocument/2006/relationships/image" Target="../media/image35.png"/><Relationship Id="rId37" Type="http://schemas.openxmlformats.org/officeDocument/2006/relationships/image" Target="../media/image58.png"/><Relationship Id="rId14" Type="http://schemas.openxmlformats.org/officeDocument/2006/relationships/image" Target="../media/image38.png"/><Relationship Id="rId36" Type="http://schemas.openxmlformats.org/officeDocument/2006/relationships/image" Target="../media/image57.png"/><Relationship Id="rId17" Type="http://schemas.openxmlformats.org/officeDocument/2006/relationships/image" Target="../media/image39.png"/><Relationship Id="rId39" Type="http://schemas.openxmlformats.org/officeDocument/2006/relationships/image" Target="../media/image62.png"/><Relationship Id="rId16" Type="http://schemas.openxmlformats.org/officeDocument/2006/relationships/image" Target="../media/image37.png"/><Relationship Id="rId38" Type="http://schemas.openxmlformats.org/officeDocument/2006/relationships/image" Target="../media/image59.png"/><Relationship Id="rId19" Type="http://schemas.openxmlformats.org/officeDocument/2006/relationships/image" Target="../media/image42.png"/><Relationship Id="rId18" Type="http://schemas.openxmlformats.org/officeDocument/2006/relationships/image" Target="../media/image40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6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0.jpg"/><Relationship Id="rId4" Type="http://schemas.openxmlformats.org/officeDocument/2006/relationships/image" Target="../media/image8.png"/><Relationship Id="rId5" Type="http://schemas.openxmlformats.org/officeDocument/2006/relationships/image" Target="../media/image4.png"/><Relationship Id="rId6" Type="http://schemas.openxmlformats.org/officeDocument/2006/relationships/image" Target="../media/image2.png"/><Relationship Id="rId7" Type="http://schemas.openxmlformats.org/officeDocument/2006/relationships/image" Target="../media/image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3.jpg"/><Relationship Id="rId4" Type="http://schemas.openxmlformats.org/officeDocument/2006/relationships/image" Target="../media/image12.jpg"/><Relationship Id="rId5" Type="http://schemas.openxmlformats.org/officeDocument/2006/relationships/image" Target="../media/image10.png"/><Relationship Id="rId6" Type="http://schemas.openxmlformats.org/officeDocument/2006/relationships/image" Target="../media/image9.png"/><Relationship Id="rId7" Type="http://schemas.openxmlformats.org/officeDocument/2006/relationships/image" Target="../media/image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1.jpg"/><Relationship Id="rId4" Type="http://schemas.openxmlformats.org/officeDocument/2006/relationships/image" Target="../media/image12.jpg"/><Relationship Id="rId5" Type="http://schemas.openxmlformats.org/officeDocument/2006/relationships/image" Target="../media/image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8.jpg"/><Relationship Id="rId4" Type="http://schemas.openxmlformats.org/officeDocument/2006/relationships/image" Target="../media/image12.jpg"/><Relationship Id="rId5" Type="http://schemas.openxmlformats.org/officeDocument/2006/relationships/image" Target="../media/image11.png"/><Relationship Id="rId6" Type="http://schemas.openxmlformats.org/officeDocument/2006/relationships/image" Target="../media/image1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9.jpg"/><Relationship Id="rId4" Type="http://schemas.openxmlformats.org/officeDocument/2006/relationships/image" Target="../media/image12.jpg"/><Relationship Id="rId5" Type="http://schemas.openxmlformats.org/officeDocument/2006/relationships/image" Target="../media/image1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7.jpg"/><Relationship Id="rId4" Type="http://schemas.openxmlformats.org/officeDocument/2006/relationships/image" Target="../media/image12.jpg"/><Relationship Id="rId5" Type="http://schemas.openxmlformats.org/officeDocument/2006/relationships/image" Target="../media/image15.png"/><Relationship Id="rId6" Type="http://schemas.openxmlformats.org/officeDocument/2006/relationships/image" Target="../media/image1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5.jpg"/><Relationship Id="rId4" Type="http://schemas.openxmlformats.org/officeDocument/2006/relationships/image" Target="../media/image12.jpg"/><Relationship Id="rId5" Type="http://schemas.openxmlformats.org/officeDocument/2006/relationships/image" Target="../media/image25.jpg"/><Relationship Id="rId6" Type="http://schemas.openxmlformats.org/officeDocument/2006/relationships/image" Target="../media/image19.jpg"/><Relationship Id="rId7" Type="http://schemas.openxmlformats.org/officeDocument/2006/relationships/image" Target="../media/image20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66C4"/>
        </a:solidFill>
      </p:bgPr>
    </p:bg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Google Shape;40;p8"/>
          <p:cNvPicPr preferRelativeResize="0"/>
          <p:nvPr/>
        </p:nvPicPr>
        <p:blipFill rotWithShape="1">
          <a:blip r:embed="rId3">
            <a:alphaModFix/>
          </a:blip>
          <a:srcRect b="1333" l="1333" r="1333" t="1333"/>
          <a:stretch/>
        </p:blipFill>
        <p:spPr>
          <a:xfrm>
            <a:off x="475782" y="415776"/>
            <a:ext cx="17336400" cy="9455400"/>
          </a:xfrm>
          <a:prstGeom prst="roundRect">
            <a:avLst>
              <a:gd fmla="val 2728" name="adj"/>
            </a:avLst>
          </a:prstGeom>
          <a:noFill/>
          <a:ln cap="flat" cmpd="sng" w="381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grpSp>
        <p:nvGrpSpPr>
          <p:cNvPr id="41" name="Google Shape;41;p8"/>
          <p:cNvGrpSpPr/>
          <p:nvPr/>
        </p:nvGrpSpPr>
        <p:grpSpPr>
          <a:xfrm>
            <a:off x="12588446" y="8027613"/>
            <a:ext cx="4670854" cy="1230687"/>
            <a:chOff x="0" y="-38100"/>
            <a:chExt cx="1230184" cy="324131"/>
          </a:xfrm>
        </p:grpSpPr>
        <p:sp>
          <p:nvSpPr>
            <p:cNvPr id="42" name="Google Shape;42;p8"/>
            <p:cNvSpPr/>
            <p:nvPr/>
          </p:nvSpPr>
          <p:spPr>
            <a:xfrm>
              <a:off x="0" y="0"/>
              <a:ext cx="1230184" cy="286031"/>
            </a:xfrm>
            <a:custGeom>
              <a:rect b="b" l="l" r="r" t="t"/>
              <a:pathLst>
                <a:path extrusionOk="0" h="286031" w="1230184">
                  <a:moveTo>
                    <a:pt x="49725" y="0"/>
                  </a:moveTo>
                  <a:lnTo>
                    <a:pt x="1180459" y="0"/>
                  </a:lnTo>
                  <a:cubicBezTo>
                    <a:pt x="1193647" y="0"/>
                    <a:pt x="1206294" y="5239"/>
                    <a:pt x="1215620" y="14564"/>
                  </a:cubicBezTo>
                  <a:cubicBezTo>
                    <a:pt x="1224945" y="23889"/>
                    <a:pt x="1230184" y="36537"/>
                    <a:pt x="1230184" y="49725"/>
                  </a:cubicBezTo>
                  <a:lnTo>
                    <a:pt x="1230184" y="236307"/>
                  </a:lnTo>
                  <a:cubicBezTo>
                    <a:pt x="1230184" y="249494"/>
                    <a:pt x="1224945" y="262142"/>
                    <a:pt x="1215620" y="271467"/>
                  </a:cubicBezTo>
                  <a:cubicBezTo>
                    <a:pt x="1206294" y="280793"/>
                    <a:pt x="1193647" y="286031"/>
                    <a:pt x="1180459" y="286031"/>
                  </a:cubicBezTo>
                  <a:lnTo>
                    <a:pt x="49725" y="286031"/>
                  </a:lnTo>
                  <a:cubicBezTo>
                    <a:pt x="36537" y="286031"/>
                    <a:pt x="23889" y="280793"/>
                    <a:pt x="14564" y="271467"/>
                  </a:cubicBezTo>
                  <a:cubicBezTo>
                    <a:pt x="5239" y="262142"/>
                    <a:pt x="0" y="249494"/>
                    <a:pt x="0" y="236307"/>
                  </a:cubicBezTo>
                  <a:lnTo>
                    <a:pt x="0" y="49725"/>
                  </a:lnTo>
                  <a:cubicBezTo>
                    <a:pt x="0" y="36537"/>
                    <a:pt x="5239" y="23889"/>
                    <a:pt x="14564" y="14564"/>
                  </a:cubicBezTo>
                  <a:cubicBezTo>
                    <a:pt x="23889" y="5239"/>
                    <a:pt x="36537" y="0"/>
                    <a:pt x="49725" y="0"/>
                  </a:cubicBezTo>
                  <a:close/>
                </a:path>
              </a:pathLst>
            </a:custGeom>
            <a:solidFill>
              <a:srgbClr val="F5F5DC"/>
            </a:solidFill>
            <a:ln cap="rnd" cmpd="sng" w="476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" name="Google Shape;43;p8"/>
            <p:cNvSpPr txBox="1"/>
            <p:nvPr/>
          </p:nvSpPr>
          <p:spPr>
            <a:xfrm>
              <a:off x="0" y="-38100"/>
              <a:ext cx="1230184" cy="3241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88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4" name="Google Shape;44;p8"/>
          <p:cNvGrpSpPr/>
          <p:nvPr/>
        </p:nvGrpSpPr>
        <p:grpSpPr>
          <a:xfrm>
            <a:off x="13042905" y="8378463"/>
            <a:ext cx="3761153" cy="708075"/>
            <a:chOff x="-938" y="-29152"/>
            <a:chExt cx="5014871" cy="944100"/>
          </a:xfrm>
        </p:grpSpPr>
        <p:sp>
          <p:nvSpPr>
            <p:cNvPr id="45" name="Google Shape;45;p8"/>
            <p:cNvSpPr txBox="1"/>
            <p:nvPr/>
          </p:nvSpPr>
          <p:spPr>
            <a:xfrm>
              <a:off x="788733" y="-29152"/>
              <a:ext cx="4225200" cy="944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300" u="none" cap="none" strike="noStrike">
                  <a:solidFill>
                    <a:srgbClr val="000000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Written and Directed by Your Name Here</a:t>
              </a:r>
              <a:endParaRPr/>
            </a:p>
          </p:txBody>
        </p:sp>
        <p:grpSp>
          <p:nvGrpSpPr>
            <p:cNvPr id="46" name="Google Shape;46;p8"/>
            <p:cNvGrpSpPr/>
            <p:nvPr/>
          </p:nvGrpSpPr>
          <p:grpSpPr>
            <a:xfrm>
              <a:off x="-938" y="95639"/>
              <a:ext cx="601900" cy="650534"/>
              <a:chOff x="-1270" y="0"/>
              <a:chExt cx="815340" cy="861060"/>
            </a:xfrm>
          </p:grpSpPr>
          <p:sp>
            <p:nvSpPr>
              <p:cNvPr id="47" name="Google Shape;47;p8"/>
              <p:cNvSpPr/>
              <p:nvPr/>
            </p:nvSpPr>
            <p:spPr>
              <a:xfrm>
                <a:off x="-1270" y="0"/>
                <a:ext cx="815340" cy="861060"/>
              </a:xfrm>
              <a:custGeom>
                <a:rect b="b" l="l" r="r" t="t"/>
                <a:pathLst>
                  <a:path extrusionOk="0" h="861060" w="815340">
                    <a:moveTo>
                      <a:pt x="407670" y="0"/>
                    </a:moveTo>
                    <a:lnTo>
                      <a:pt x="473710" y="224516"/>
                    </a:lnTo>
                    <a:lnTo>
                      <a:pt x="659130" y="81642"/>
                    </a:lnTo>
                    <a:lnTo>
                      <a:pt x="581660" y="303607"/>
                    </a:lnTo>
                    <a:lnTo>
                      <a:pt x="815340" y="297229"/>
                    </a:lnTo>
                    <a:lnTo>
                      <a:pt x="623570" y="431173"/>
                    </a:lnTo>
                    <a:lnTo>
                      <a:pt x="815340" y="563842"/>
                    </a:lnTo>
                    <a:lnTo>
                      <a:pt x="581660" y="557464"/>
                    </a:lnTo>
                    <a:lnTo>
                      <a:pt x="659130" y="779429"/>
                    </a:lnTo>
                    <a:lnTo>
                      <a:pt x="473710" y="636555"/>
                    </a:lnTo>
                    <a:lnTo>
                      <a:pt x="407670" y="861060"/>
                    </a:lnTo>
                    <a:lnTo>
                      <a:pt x="341630" y="636555"/>
                    </a:lnTo>
                    <a:lnTo>
                      <a:pt x="156210" y="779429"/>
                    </a:lnTo>
                    <a:lnTo>
                      <a:pt x="233680" y="557464"/>
                    </a:lnTo>
                    <a:lnTo>
                      <a:pt x="0" y="563842"/>
                    </a:lnTo>
                    <a:lnTo>
                      <a:pt x="191770" y="431173"/>
                    </a:lnTo>
                    <a:lnTo>
                      <a:pt x="0" y="297229"/>
                    </a:lnTo>
                    <a:lnTo>
                      <a:pt x="233680" y="303607"/>
                    </a:lnTo>
                    <a:lnTo>
                      <a:pt x="156210" y="81642"/>
                    </a:lnTo>
                    <a:lnTo>
                      <a:pt x="341630" y="22451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</p:sp>
          <p:sp>
            <p:nvSpPr>
              <p:cNvPr id="48" name="Google Shape;48;p8"/>
              <p:cNvSpPr txBox="1"/>
              <p:nvPr/>
            </p:nvSpPr>
            <p:spPr>
              <a:xfrm>
                <a:off x="190980" y="205936"/>
                <a:ext cx="430841" cy="4306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58833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49" name="Google Shape;49;p8"/>
          <p:cNvSpPr txBox="1"/>
          <p:nvPr/>
        </p:nvSpPr>
        <p:spPr>
          <a:xfrm>
            <a:off x="1506050" y="1424875"/>
            <a:ext cx="14447700" cy="5268900"/>
          </a:xfrm>
          <a:prstGeom prst="rect">
            <a:avLst/>
          </a:prstGeom>
          <a:noFill/>
          <a:ln>
            <a:noFill/>
          </a:ln>
          <a:effectLst>
            <a:outerShdw rotWithShape="0" algn="bl" dir="5400000" dist="238125">
              <a:srgbClr val="000000"/>
            </a:outerShdw>
          </a:effectLst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4230" u="none" cap="none" strike="noStrike">
                <a:solidFill>
                  <a:srgbClr val="FFE066"/>
                </a:solidFill>
                <a:latin typeface="Yellowtail"/>
                <a:ea typeface="Yellowtail"/>
                <a:cs typeface="Yellowtail"/>
                <a:sym typeface="Yellowtail"/>
              </a:rPr>
              <a:t>Wrapped</a:t>
            </a:r>
            <a:endParaRPr>
              <a:solidFill>
                <a:srgbClr val="FFE066"/>
              </a:solidFill>
            </a:endParaRPr>
          </a:p>
        </p:txBody>
      </p:sp>
      <p:sp>
        <p:nvSpPr>
          <p:cNvPr id="50" name="Google Shape;50;p8"/>
          <p:cNvSpPr/>
          <p:nvPr/>
        </p:nvSpPr>
        <p:spPr>
          <a:xfrm>
            <a:off x="2495431" y="7377743"/>
            <a:ext cx="1879600" cy="1879600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100216" l="0" r="-50238" t="-24927"/>
            </a:stretch>
          </a:blipFill>
          <a:ln cap="sq" cmpd="sng" w="47625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" name="Google Shape;51;p8"/>
          <p:cNvSpPr/>
          <p:nvPr/>
        </p:nvSpPr>
        <p:spPr>
          <a:xfrm>
            <a:off x="4075702" y="7377743"/>
            <a:ext cx="1879600" cy="1879600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16478" l="-59279" r="-38568" t="-15538"/>
            </a:stretch>
          </a:blipFill>
          <a:ln cap="sq" cmpd="sng" w="47625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" name="Google Shape;52;p8"/>
          <p:cNvSpPr/>
          <p:nvPr/>
        </p:nvSpPr>
        <p:spPr>
          <a:xfrm>
            <a:off x="5653045" y="7377743"/>
            <a:ext cx="1879600" cy="1879600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-168191" l="-44899" r="-78759" t="-66985"/>
            </a:stretch>
          </a:blipFill>
          <a:ln cap="sq" cmpd="sng" w="47625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" name="Google Shape;53;p8"/>
          <p:cNvSpPr txBox="1"/>
          <p:nvPr/>
        </p:nvSpPr>
        <p:spPr>
          <a:xfrm>
            <a:off x="9762815" y="6072165"/>
            <a:ext cx="6292500" cy="9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900" u="none" cap="none" strike="noStrike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Season 2030</a:t>
            </a:r>
            <a:endParaRPr sz="700"/>
          </a:p>
        </p:txBody>
      </p:sp>
      <p:sp>
        <p:nvSpPr>
          <p:cNvPr id="54" name="Google Shape;54;p8"/>
          <p:cNvSpPr txBox="1"/>
          <p:nvPr/>
        </p:nvSpPr>
        <p:spPr>
          <a:xfrm>
            <a:off x="2609816" y="886850"/>
            <a:ext cx="54240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600" u="none" cap="none" strike="noStrike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My Life,</a:t>
            </a:r>
            <a:endParaRPr/>
          </a:p>
        </p:txBody>
      </p:sp>
      <p:sp>
        <p:nvSpPr>
          <p:cNvPr id="55" name="Google Shape;55;p8"/>
          <p:cNvSpPr/>
          <p:nvPr/>
        </p:nvSpPr>
        <p:spPr>
          <a:xfrm>
            <a:off x="918087" y="7377743"/>
            <a:ext cx="1879600" cy="1879600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-47668" r="-2189" t="0"/>
            </a:stretch>
          </a:blipFill>
          <a:ln cap="sq" cmpd="sng" w="47625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9DD9"/>
        </a:solidFill>
      </p:bgPr>
    </p:bg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17"/>
          <p:cNvSpPr/>
          <p:nvPr/>
        </p:nvSpPr>
        <p:spPr>
          <a:xfrm>
            <a:off x="375337" y="375337"/>
            <a:ext cx="17538177" cy="9536785"/>
          </a:xfrm>
          <a:custGeom>
            <a:rect b="b" l="l" r="r" t="t"/>
            <a:pathLst>
              <a:path extrusionOk="0" h="1477426" w="2716991">
                <a:moveTo>
                  <a:pt x="13244" y="0"/>
                </a:moveTo>
                <a:lnTo>
                  <a:pt x="2703747" y="0"/>
                </a:lnTo>
                <a:cubicBezTo>
                  <a:pt x="2707260" y="0"/>
                  <a:pt x="2710628" y="1395"/>
                  <a:pt x="2713112" y="3879"/>
                </a:cubicBezTo>
                <a:cubicBezTo>
                  <a:pt x="2715595" y="6363"/>
                  <a:pt x="2716991" y="9731"/>
                  <a:pt x="2716991" y="13244"/>
                </a:cubicBezTo>
                <a:lnTo>
                  <a:pt x="2716991" y="1464183"/>
                </a:lnTo>
                <a:cubicBezTo>
                  <a:pt x="2716991" y="1467695"/>
                  <a:pt x="2715595" y="1471064"/>
                  <a:pt x="2713112" y="1473548"/>
                </a:cubicBezTo>
                <a:cubicBezTo>
                  <a:pt x="2710628" y="1476031"/>
                  <a:pt x="2707260" y="1477426"/>
                  <a:pt x="2703747" y="1477426"/>
                </a:cubicBezTo>
                <a:lnTo>
                  <a:pt x="13244" y="1477426"/>
                </a:lnTo>
                <a:cubicBezTo>
                  <a:pt x="9731" y="1477426"/>
                  <a:pt x="6363" y="1476031"/>
                  <a:pt x="3879" y="1473548"/>
                </a:cubicBezTo>
                <a:cubicBezTo>
                  <a:pt x="1395" y="1471064"/>
                  <a:pt x="0" y="1467695"/>
                  <a:pt x="0" y="1464183"/>
                </a:cubicBezTo>
                <a:lnTo>
                  <a:pt x="0" y="13244"/>
                </a:lnTo>
                <a:cubicBezTo>
                  <a:pt x="0" y="9731"/>
                  <a:pt x="1395" y="6363"/>
                  <a:pt x="3879" y="3879"/>
                </a:cubicBezTo>
                <a:cubicBezTo>
                  <a:pt x="6363" y="1395"/>
                  <a:pt x="9731" y="0"/>
                  <a:pt x="13244" y="0"/>
                </a:cubicBez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1359" l="0" r="0" t="-11349"/>
            </a:stretch>
          </a:blipFill>
          <a:ln cap="rnd" cmpd="sng" w="476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3" name="Google Shape;243;p17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20000"/>
            </a:blip>
            <a:stretch>
              <a:fillRect b="-38877" l="0" r="0" t="-38887"/>
            </a:stretch>
          </a:blipFill>
          <a:ln>
            <a:noFill/>
          </a:ln>
        </p:spPr>
      </p:sp>
      <p:grpSp>
        <p:nvGrpSpPr>
          <p:cNvPr id="244" name="Google Shape;244;p17"/>
          <p:cNvGrpSpPr/>
          <p:nvPr/>
        </p:nvGrpSpPr>
        <p:grpSpPr>
          <a:xfrm>
            <a:off x="1028700" y="884038"/>
            <a:ext cx="16230707" cy="2963860"/>
            <a:chOff x="0" y="-38100"/>
            <a:chExt cx="4274726" cy="780600"/>
          </a:xfrm>
        </p:grpSpPr>
        <p:sp>
          <p:nvSpPr>
            <p:cNvPr id="245" name="Google Shape;245;p17"/>
            <p:cNvSpPr/>
            <p:nvPr/>
          </p:nvSpPr>
          <p:spPr>
            <a:xfrm>
              <a:off x="0" y="0"/>
              <a:ext cx="4274726" cy="742403"/>
            </a:xfrm>
            <a:custGeom>
              <a:rect b="b" l="l" r="r" t="t"/>
              <a:pathLst>
                <a:path extrusionOk="0" h="742403" w="4274726">
                  <a:moveTo>
                    <a:pt x="14310" y="0"/>
                  </a:moveTo>
                  <a:lnTo>
                    <a:pt x="4260416" y="0"/>
                  </a:lnTo>
                  <a:cubicBezTo>
                    <a:pt x="4264211" y="0"/>
                    <a:pt x="4267851" y="1508"/>
                    <a:pt x="4270535" y="4191"/>
                  </a:cubicBezTo>
                  <a:cubicBezTo>
                    <a:pt x="4273218" y="6875"/>
                    <a:pt x="4274726" y="10515"/>
                    <a:pt x="4274726" y="14310"/>
                  </a:cubicBezTo>
                  <a:lnTo>
                    <a:pt x="4274726" y="728093"/>
                  </a:lnTo>
                  <a:cubicBezTo>
                    <a:pt x="4274726" y="731889"/>
                    <a:pt x="4273218" y="735528"/>
                    <a:pt x="4270535" y="738212"/>
                  </a:cubicBezTo>
                  <a:cubicBezTo>
                    <a:pt x="4267851" y="740896"/>
                    <a:pt x="4264211" y="742403"/>
                    <a:pt x="4260416" y="742403"/>
                  </a:cubicBezTo>
                  <a:lnTo>
                    <a:pt x="14310" y="742403"/>
                  </a:lnTo>
                  <a:cubicBezTo>
                    <a:pt x="10515" y="742403"/>
                    <a:pt x="6875" y="740896"/>
                    <a:pt x="4191" y="738212"/>
                  </a:cubicBezTo>
                  <a:cubicBezTo>
                    <a:pt x="1508" y="735528"/>
                    <a:pt x="0" y="731889"/>
                    <a:pt x="0" y="728093"/>
                  </a:cubicBezTo>
                  <a:lnTo>
                    <a:pt x="0" y="14310"/>
                  </a:lnTo>
                  <a:cubicBezTo>
                    <a:pt x="0" y="10515"/>
                    <a:pt x="1508" y="6875"/>
                    <a:pt x="4191" y="4191"/>
                  </a:cubicBezTo>
                  <a:cubicBezTo>
                    <a:pt x="6875" y="1508"/>
                    <a:pt x="10515" y="0"/>
                    <a:pt x="14310" y="0"/>
                  </a:cubicBezTo>
                  <a:close/>
                </a:path>
              </a:pathLst>
            </a:custGeom>
            <a:solidFill>
              <a:srgbClr val="F5F5DC"/>
            </a:solidFill>
            <a:ln cap="rnd" cmpd="sng" w="476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6" name="Google Shape;246;p17"/>
            <p:cNvSpPr txBox="1"/>
            <p:nvPr/>
          </p:nvSpPr>
          <p:spPr>
            <a:xfrm>
              <a:off x="0" y="-38100"/>
              <a:ext cx="4274700" cy="780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88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47" name="Google Shape;247;p17"/>
          <p:cNvSpPr txBox="1"/>
          <p:nvPr/>
        </p:nvSpPr>
        <p:spPr>
          <a:xfrm>
            <a:off x="1660822" y="1442425"/>
            <a:ext cx="12205800" cy="184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0" u="none" cap="none" strike="noStrike">
                <a:solidFill>
                  <a:srgbClr val="000000"/>
                </a:solidFill>
                <a:latin typeface="Yellowtail"/>
                <a:ea typeface="Yellowtail"/>
                <a:cs typeface="Yellowtail"/>
                <a:sym typeface="Yellowtail"/>
              </a:rPr>
              <a:t>The Finale Episode</a:t>
            </a:r>
            <a:endParaRPr/>
          </a:p>
        </p:txBody>
      </p:sp>
      <p:sp>
        <p:nvSpPr>
          <p:cNvPr id="248" name="Google Shape;248;p17"/>
          <p:cNvSpPr txBox="1"/>
          <p:nvPr/>
        </p:nvSpPr>
        <p:spPr>
          <a:xfrm>
            <a:off x="12625503" y="1321250"/>
            <a:ext cx="4005300" cy="226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100" u="none" cap="none" strike="noStrike">
                <a:solidFill>
                  <a:srgbClr val="000000"/>
                </a:solidFill>
                <a:latin typeface="Public Sans Medium"/>
                <a:ea typeface="Public Sans Medium"/>
                <a:cs typeface="Public Sans Medium"/>
                <a:sym typeface="Public Sans Medium"/>
              </a:rPr>
              <a:t>Wrap up the year’s highlights like a grand finale. Summarize your biggest wins, funniest moments, and final reflections.</a:t>
            </a:r>
            <a:r>
              <a:rPr lang="en-US"/>
              <a:t> </a:t>
            </a:r>
            <a:r>
              <a:rPr b="1" i="0" lang="en-US" sz="2100" u="none" cap="none" strike="noStrike">
                <a:solidFill>
                  <a:srgbClr val="000000"/>
                </a:solidFill>
                <a:latin typeface="Public Sans Medium"/>
                <a:ea typeface="Public Sans Medium"/>
                <a:cs typeface="Public Sans Medium"/>
                <a:sym typeface="Public Sans Medium"/>
              </a:rPr>
              <a:t>You can also present it in highlight reel style.</a:t>
            </a:r>
            <a:endParaRPr/>
          </a:p>
        </p:txBody>
      </p:sp>
      <p:sp>
        <p:nvSpPr>
          <p:cNvPr id="249" name="Google Shape;249;p17"/>
          <p:cNvSpPr/>
          <p:nvPr/>
        </p:nvSpPr>
        <p:spPr>
          <a:xfrm>
            <a:off x="1028700" y="4285662"/>
            <a:ext cx="16231388" cy="4972880"/>
          </a:xfrm>
          <a:custGeom>
            <a:rect b="b" l="l" r="r" t="t"/>
            <a:pathLst>
              <a:path extrusionOk="0" h="770392" w="2514545">
                <a:moveTo>
                  <a:pt x="14310" y="0"/>
                </a:moveTo>
                <a:lnTo>
                  <a:pt x="2500235" y="0"/>
                </a:lnTo>
                <a:cubicBezTo>
                  <a:pt x="2504030" y="0"/>
                  <a:pt x="2507670" y="1508"/>
                  <a:pt x="2510353" y="4191"/>
                </a:cubicBezTo>
                <a:cubicBezTo>
                  <a:pt x="2513037" y="6875"/>
                  <a:pt x="2514545" y="10515"/>
                  <a:pt x="2514545" y="14310"/>
                </a:cubicBezTo>
                <a:lnTo>
                  <a:pt x="2514545" y="756082"/>
                </a:lnTo>
                <a:cubicBezTo>
                  <a:pt x="2514545" y="759877"/>
                  <a:pt x="2513037" y="763517"/>
                  <a:pt x="2510353" y="766200"/>
                </a:cubicBezTo>
                <a:cubicBezTo>
                  <a:pt x="2507670" y="768884"/>
                  <a:pt x="2504030" y="770392"/>
                  <a:pt x="2500235" y="770392"/>
                </a:cubicBezTo>
                <a:lnTo>
                  <a:pt x="14310" y="770392"/>
                </a:lnTo>
                <a:cubicBezTo>
                  <a:pt x="10515" y="770392"/>
                  <a:pt x="6875" y="768884"/>
                  <a:pt x="4191" y="766200"/>
                </a:cubicBezTo>
                <a:cubicBezTo>
                  <a:pt x="1508" y="763517"/>
                  <a:pt x="0" y="759877"/>
                  <a:pt x="0" y="756082"/>
                </a:cubicBezTo>
                <a:lnTo>
                  <a:pt x="0" y="14310"/>
                </a:lnTo>
                <a:cubicBezTo>
                  <a:pt x="0" y="10515"/>
                  <a:pt x="1508" y="6875"/>
                  <a:pt x="4191" y="4191"/>
                </a:cubicBezTo>
                <a:cubicBezTo>
                  <a:pt x="6875" y="1508"/>
                  <a:pt x="10515" y="0"/>
                  <a:pt x="14310" y="0"/>
                </a:cubicBez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224436" l="0" r="0" t="-164680"/>
            </a:stretch>
          </a:blipFill>
          <a:ln cap="rnd" cmpd="sng" w="476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 spd="slow">
    <p:push/>
  </p:transition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4B4B4"/>
        </a:solidFill>
      </p:bgPr>
    </p:bg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18"/>
          <p:cNvSpPr/>
          <p:nvPr/>
        </p:nvSpPr>
        <p:spPr>
          <a:xfrm>
            <a:off x="375337" y="375337"/>
            <a:ext cx="17538177" cy="9536785"/>
          </a:xfrm>
          <a:custGeom>
            <a:rect b="b" l="l" r="r" t="t"/>
            <a:pathLst>
              <a:path extrusionOk="0" h="1477426" w="2716991">
                <a:moveTo>
                  <a:pt x="13244" y="0"/>
                </a:moveTo>
                <a:lnTo>
                  <a:pt x="2703747" y="0"/>
                </a:lnTo>
                <a:cubicBezTo>
                  <a:pt x="2707260" y="0"/>
                  <a:pt x="2710628" y="1395"/>
                  <a:pt x="2713112" y="3879"/>
                </a:cubicBezTo>
                <a:cubicBezTo>
                  <a:pt x="2715595" y="6363"/>
                  <a:pt x="2716991" y="9731"/>
                  <a:pt x="2716991" y="13244"/>
                </a:cubicBezTo>
                <a:lnTo>
                  <a:pt x="2716991" y="1464183"/>
                </a:lnTo>
                <a:cubicBezTo>
                  <a:pt x="2716991" y="1467695"/>
                  <a:pt x="2715595" y="1471064"/>
                  <a:pt x="2713112" y="1473548"/>
                </a:cubicBezTo>
                <a:cubicBezTo>
                  <a:pt x="2710628" y="1476031"/>
                  <a:pt x="2707260" y="1477426"/>
                  <a:pt x="2703747" y="1477426"/>
                </a:cubicBezTo>
                <a:lnTo>
                  <a:pt x="13244" y="1477426"/>
                </a:lnTo>
                <a:cubicBezTo>
                  <a:pt x="9731" y="1477426"/>
                  <a:pt x="6363" y="1476031"/>
                  <a:pt x="3879" y="1473548"/>
                </a:cubicBezTo>
                <a:cubicBezTo>
                  <a:pt x="1395" y="1471064"/>
                  <a:pt x="0" y="1467695"/>
                  <a:pt x="0" y="1464183"/>
                </a:cubicBezTo>
                <a:lnTo>
                  <a:pt x="0" y="13244"/>
                </a:lnTo>
                <a:cubicBezTo>
                  <a:pt x="0" y="9731"/>
                  <a:pt x="1395" y="6363"/>
                  <a:pt x="3879" y="3879"/>
                </a:cubicBezTo>
                <a:cubicBezTo>
                  <a:pt x="6363" y="1395"/>
                  <a:pt x="9731" y="0"/>
                  <a:pt x="13244" y="0"/>
                </a:cubicBez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659" l="0" r="0" t="-1659"/>
            </a:stretch>
          </a:blipFill>
          <a:ln cap="rnd" cmpd="sng" w="476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5" name="Google Shape;255;p18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20000"/>
            </a:blip>
            <a:stretch>
              <a:fillRect b="-38877" l="0" r="0" t="-38887"/>
            </a:stretch>
          </a:blipFill>
          <a:ln>
            <a:noFill/>
          </a:ln>
        </p:spPr>
      </p:sp>
      <p:sp>
        <p:nvSpPr>
          <p:cNvPr id="256" name="Google Shape;256;p18"/>
          <p:cNvSpPr txBox="1"/>
          <p:nvPr/>
        </p:nvSpPr>
        <p:spPr>
          <a:xfrm>
            <a:off x="-673075" y="2792000"/>
            <a:ext cx="19634100" cy="2985900"/>
          </a:xfrm>
          <a:prstGeom prst="rect">
            <a:avLst/>
          </a:prstGeom>
          <a:noFill/>
          <a:ln>
            <a:noFill/>
          </a:ln>
          <a:effectLst>
            <a:outerShdw rotWithShape="0" algn="bl" dir="5400000" dist="114300">
              <a:srgbClr val="000000"/>
            </a:outerShdw>
          </a:effectLst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9399" u="none" cap="none" strike="noStrike">
                <a:solidFill>
                  <a:srgbClr val="FFE066"/>
                </a:solidFill>
                <a:latin typeface="Yellowtail"/>
                <a:ea typeface="Yellowtail"/>
                <a:cs typeface="Yellowtail"/>
                <a:sym typeface="Yellowtail"/>
              </a:rPr>
              <a:t>To Be Continued...</a:t>
            </a:r>
            <a:endParaRPr sz="100"/>
          </a:p>
        </p:txBody>
      </p:sp>
      <p:grpSp>
        <p:nvGrpSpPr>
          <p:cNvPr id="257" name="Google Shape;257;p18"/>
          <p:cNvGrpSpPr/>
          <p:nvPr/>
        </p:nvGrpSpPr>
        <p:grpSpPr>
          <a:xfrm>
            <a:off x="4022248" y="6191996"/>
            <a:ext cx="10243657" cy="1180342"/>
            <a:chOff x="0" y="-19050"/>
            <a:chExt cx="2697900" cy="310870"/>
          </a:xfrm>
        </p:grpSpPr>
        <p:sp>
          <p:nvSpPr>
            <p:cNvPr id="258" name="Google Shape;258;p18"/>
            <p:cNvSpPr/>
            <p:nvPr/>
          </p:nvSpPr>
          <p:spPr>
            <a:xfrm>
              <a:off x="0" y="0"/>
              <a:ext cx="2697878" cy="291820"/>
            </a:xfrm>
            <a:custGeom>
              <a:rect b="b" l="l" r="r" t="t"/>
              <a:pathLst>
                <a:path extrusionOk="0" h="291820" w="2697878">
                  <a:moveTo>
                    <a:pt x="22674" y="0"/>
                  </a:moveTo>
                  <a:lnTo>
                    <a:pt x="2675204" y="0"/>
                  </a:lnTo>
                  <a:cubicBezTo>
                    <a:pt x="2687726" y="0"/>
                    <a:pt x="2697878" y="10151"/>
                    <a:pt x="2697878" y="22674"/>
                  </a:cubicBezTo>
                  <a:lnTo>
                    <a:pt x="2697878" y="269146"/>
                  </a:lnTo>
                  <a:cubicBezTo>
                    <a:pt x="2697878" y="281668"/>
                    <a:pt x="2687726" y="291820"/>
                    <a:pt x="2675204" y="291820"/>
                  </a:cubicBezTo>
                  <a:lnTo>
                    <a:pt x="22674" y="291820"/>
                  </a:lnTo>
                  <a:cubicBezTo>
                    <a:pt x="10151" y="291820"/>
                    <a:pt x="0" y="281668"/>
                    <a:pt x="0" y="269146"/>
                  </a:cubicBezTo>
                  <a:lnTo>
                    <a:pt x="0" y="22674"/>
                  </a:lnTo>
                  <a:cubicBezTo>
                    <a:pt x="0" y="10151"/>
                    <a:pt x="10151" y="0"/>
                    <a:pt x="22674" y="0"/>
                  </a:cubicBezTo>
                  <a:close/>
                </a:path>
              </a:pathLst>
            </a:custGeom>
            <a:solidFill>
              <a:srgbClr val="F5F5DC"/>
            </a:solidFill>
            <a:ln cap="rnd" cmpd="sng" w="476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9" name="Google Shape;259;p18"/>
            <p:cNvSpPr txBox="1"/>
            <p:nvPr/>
          </p:nvSpPr>
          <p:spPr>
            <a:xfrm>
              <a:off x="0" y="-19050"/>
              <a:ext cx="2697900" cy="310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100" u="none" cap="none" strike="noStrike">
                  <a:solidFill>
                    <a:srgbClr val="000000"/>
                  </a:solidFill>
                  <a:latin typeface="Public Sans Medium"/>
                  <a:ea typeface="Public Sans Medium"/>
                  <a:cs typeface="Public Sans Medium"/>
                  <a:sym typeface="Public Sans Medium"/>
                </a:rPr>
                <a:t>Set the stage for what’s next. </a:t>
              </a:r>
              <a:endParaRPr/>
            </a:p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100" u="none" cap="none" strike="noStrike">
                  <a:solidFill>
                    <a:srgbClr val="000000"/>
                  </a:solidFill>
                  <a:latin typeface="Public Sans Medium"/>
                  <a:ea typeface="Public Sans Medium"/>
                  <a:cs typeface="Public Sans Medium"/>
                  <a:sym typeface="Public Sans Medium"/>
                </a:rPr>
                <a:t>Share your hopes, predictions, or funny forecasts for the upcoming year.</a:t>
              </a:r>
              <a:endParaRPr/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19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7449" l="0" r="0" t="-17439"/>
            </a:stretch>
          </a:blipFill>
          <a:ln>
            <a:noFill/>
          </a:ln>
        </p:spPr>
      </p:sp>
      <p:sp>
        <p:nvSpPr>
          <p:cNvPr id="265" name="Google Shape;265;p19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20000"/>
            </a:blip>
            <a:stretch>
              <a:fillRect b="-38877" l="0" r="0" t="-38887"/>
            </a:stretch>
          </a:blipFill>
          <a:ln>
            <a:noFill/>
          </a:ln>
        </p:spPr>
      </p:sp>
      <p:grpSp>
        <p:nvGrpSpPr>
          <p:cNvPr id="266" name="Google Shape;266;p19"/>
          <p:cNvGrpSpPr/>
          <p:nvPr/>
        </p:nvGrpSpPr>
        <p:grpSpPr>
          <a:xfrm>
            <a:off x="1028700" y="2344208"/>
            <a:ext cx="16230707" cy="5453958"/>
            <a:chOff x="0" y="-38100"/>
            <a:chExt cx="4274726" cy="1436424"/>
          </a:xfrm>
        </p:grpSpPr>
        <p:sp>
          <p:nvSpPr>
            <p:cNvPr id="267" name="Google Shape;267;p19"/>
            <p:cNvSpPr/>
            <p:nvPr/>
          </p:nvSpPr>
          <p:spPr>
            <a:xfrm>
              <a:off x="0" y="0"/>
              <a:ext cx="4274726" cy="1398324"/>
            </a:xfrm>
            <a:custGeom>
              <a:rect b="b" l="l" r="r" t="t"/>
              <a:pathLst>
                <a:path extrusionOk="0" h="1398324" w="4274726">
                  <a:moveTo>
                    <a:pt x="14310" y="0"/>
                  </a:moveTo>
                  <a:lnTo>
                    <a:pt x="4260416" y="0"/>
                  </a:lnTo>
                  <a:cubicBezTo>
                    <a:pt x="4264211" y="0"/>
                    <a:pt x="4267851" y="1508"/>
                    <a:pt x="4270535" y="4191"/>
                  </a:cubicBezTo>
                  <a:cubicBezTo>
                    <a:pt x="4273218" y="6875"/>
                    <a:pt x="4274726" y="10515"/>
                    <a:pt x="4274726" y="14310"/>
                  </a:cubicBezTo>
                  <a:lnTo>
                    <a:pt x="4274726" y="1384014"/>
                  </a:lnTo>
                  <a:cubicBezTo>
                    <a:pt x="4274726" y="1387809"/>
                    <a:pt x="4273218" y="1391449"/>
                    <a:pt x="4270535" y="1394133"/>
                  </a:cubicBezTo>
                  <a:cubicBezTo>
                    <a:pt x="4267851" y="1396816"/>
                    <a:pt x="4264211" y="1398324"/>
                    <a:pt x="4260416" y="1398324"/>
                  </a:cubicBezTo>
                  <a:lnTo>
                    <a:pt x="14310" y="1398324"/>
                  </a:lnTo>
                  <a:cubicBezTo>
                    <a:pt x="10515" y="1398324"/>
                    <a:pt x="6875" y="1396816"/>
                    <a:pt x="4191" y="1394133"/>
                  </a:cubicBezTo>
                  <a:cubicBezTo>
                    <a:pt x="1508" y="1391449"/>
                    <a:pt x="0" y="1387809"/>
                    <a:pt x="0" y="1384014"/>
                  </a:cubicBezTo>
                  <a:lnTo>
                    <a:pt x="0" y="14310"/>
                  </a:lnTo>
                  <a:cubicBezTo>
                    <a:pt x="0" y="10515"/>
                    <a:pt x="1508" y="6875"/>
                    <a:pt x="4191" y="4191"/>
                  </a:cubicBezTo>
                  <a:cubicBezTo>
                    <a:pt x="6875" y="1508"/>
                    <a:pt x="10515" y="0"/>
                    <a:pt x="14310" y="0"/>
                  </a:cubicBezTo>
                  <a:close/>
                </a:path>
              </a:pathLst>
            </a:custGeom>
            <a:solidFill>
              <a:srgbClr val="F5F5DC"/>
            </a:solidFill>
            <a:ln cap="rnd" cmpd="sng" w="476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8" name="Google Shape;268;p19"/>
            <p:cNvSpPr txBox="1"/>
            <p:nvPr/>
          </p:nvSpPr>
          <p:spPr>
            <a:xfrm>
              <a:off x="0" y="-38100"/>
              <a:ext cx="4274700" cy="1436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88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9" name="Google Shape;269;p19"/>
          <p:cNvSpPr txBox="1"/>
          <p:nvPr/>
        </p:nvSpPr>
        <p:spPr>
          <a:xfrm>
            <a:off x="1611168" y="3288448"/>
            <a:ext cx="15065700" cy="296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643" u="none" cap="none" strike="noStrike">
                <a:solidFill>
                  <a:srgbClr val="000000"/>
                </a:solidFill>
                <a:latin typeface="Yellowtail"/>
                <a:ea typeface="Yellowtail"/>
                <a:cs typeface="Yellowtail"/>
                <a:sym typeface="Yellowtail"/>
              </a:rPr>
              <a:t>“Add an inspirational or funny quote that best describes your year.”</a:t>
            </a:r>
            <a:endParaRPr sz="100"/>
          </a:p>
        </p:txBody>
      </p:sp>
      <p:sp>
        <p:nvSpPr>
          <p:cNvPr id="270" name="Google Shape;270;p19"/>
          <p:cNvSpPr txBox="1"/>
          <p:nvPr/>
        </p:nvSpPr>
        <p:spPr>
          <a:xfrm>
            <a:off x="9144000" y="6499475"/>
            <a:ext cx="62925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600" u="none" cap="none" strike="noStrike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— Credit or citation</a:t>
            </a:r>
            <a:endParaRPr/>
          </a:p>
        </p:txBody>
      </p:sp>
    </p:spTree>
  </p:cSld>
  <p:clrMapOvr>
    <a:masterClrMapping/>
  </p:clrMapOvr>
  <p:transition spd="slow">
    <p:push/>
  </p:transition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E066"/>
        </a:solidFill>
      </p:bgPr>
    </p:bg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5" name="Google Shape;275;p20"/>
          <p:cNvGrpSpPr/>
          <p:nvPr/>
        </p:nvGrpSpPr>
        <p:grpSpPr>
          <a:xfrm>
            <a:off x="714865" y="2300537"/>
            <a:ext cx="5097676" cy="7400538"/>
            <a:chOff x="0" y="0"/>
            <a:chExt cx="1342589" cy="1949100"/>
          </a:xfrm>
        </p:grpSpPr>
        <p:sp>
          <p:nvSpPr>
            <p:cNvPr id="276" name="Google Shape;276;p20"/>
            <p:cNvSpPr/>
            <p:nvPr/>
          </p:nvSpPr>
          <p:spPr>
            <a:xfrm>
              <a:off x="0" y="0"/>
              <a:ext cx="1342589" cy="1949056"/>
            </a:xfrm>
            <a:custGeom>
              <a:rect b="b" l="l" r="r" t="t"/>
              <a:pathLst>
                <a:path extrusionOk="0" h="1949056" w="1342589">
                  <a:moveTo>
                    <a:pt x="30375" y="0"/>
                  </a:moveTo>
                  <a:lnTo>
                    <a:pt x="1312214" y="0"/>
                  </a:lnTo>
                  <a:cubicBezTo>
                    <a:pt x="1320270" y="0"/>
                    <a:pt x="1327996" y="3200"/>
                    <a:pt x="1333692" y="8896"/>
                  </a:cubicBezTo>
                  <a:cubicBezTo>
                    <a:pt x="1339388" y="14593"/>
                    <a:pt x="1342589" y="22319"/>
                    <a:pt x="1342589" y="30375"/>
                  </a:cubicBezTo>
                  <a:lnTo>
                    <a:pt x="1342589" y="1918682"/>
                  </a:lnTo>
                  <a:cubicBezTo>
                    <a:pt x="1342589" y="1935457"/>
                    <a:pt x="1328989" y="1949056"/>
                    <a:pt x="1312214" y="1949056"/>
                  </a:cubicBezTo>
                  <a:lnTo>
                    <a:pt x="30375" y="1949056"/>
                  </a:lnTo>
                  <a:cubicBezTo>
                    <a:pt x="22319" y="1949056"/>
                    <a:pt x="14593" y="1945856"/>
                    <a:pt x="8896" y="1940159"/>
                  </a:cubicBezTo>
                  <a:cubicBezTo>
                    <a:pt x="3200" y="1934463"/>
                    <a:pt x="0" y="1926737"/>
                    <a:pt x="0" y="1918682"/>
                  </a:cubicBezTo>
                  <a:lnTo>
                    <a:pt x="0" y="30375"/>
                  </a:lnTo>
                  <a:cubicBezTo>
                    <a:pt x="0" y="13599"/>
                    <a:pt x="13599" y="0"/>
                    <a:pt x="30375" y="0"/>
                  </a:cubicBezTo>
                  <a:close/>
                </a:path>
              </a:pathLst>
            </a:custGeom>
            <a:solidFill>
              <a:srgbClr val="FFFFFF"/>
            </a:solidFill>
            <a:ln cap="sq" cmpd="sng" w="19050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7" name="Google Shape;277;p20"/>
            <p:cNvSpPr txBox="1"/>
            <p:nvPr/>
          </p:nvSpPr>
          <p:spPr>
            <a:xfrm>
              <a:off x="0" y="0"/>
              <a:ext cx="1342500" cy="1949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19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78" name="Google Shape;278;p20"/>
          <p:cNvGrpSpPr/>
          <p:nvPr/>
        </p:nvGrpSpPr>
        <p:grpSpPr>
          <a:xfrm>
            <a:off x="6060156" y="2300537"/>
            <a:ext cx="11513055" cy="7400538"/>
            <a:chOff x="0" y="0"/>
            <a:chExt cx="3032225" cy="1949100"/>
          </a:xfrm>
        </p:grpSpPr>
        <p:sp>
          <p:nvSpPr>
            <p:cNvPr id="279" name="Google Shape;279;p20"/>
            <p:cNvSpPr/>
            <p:nvPr/>
          </p:nvSpPr>
          <p:spPr>
            <a:xfrm>
              <a:off x="0" y="0"/>
              <a:ext cx="3032225" cy="1949056"/>
            </a:xfrm>
            <a:custGeom>
              <a:rect b="b" l="l" r="r" t="t"/>
              <a:pathLst>
                <a:path extrusionOk="0" h="1949056" w="3032225">
                  <a:moveTo>
                    <a:pt x="13449" y="0"/>
                  </a:moveTo>
                  <a:lnTo>
                    <a:pt x="3018776" y="0"/>
                  </a:lnTo>
                  <a:cubicBezTo>
                    <a:pt x="3022343" y="0"/>
                    <a:pt x="3025764" y="1417"/>
                    <a:pt x="3028286" y="3939"/>
                  </a:cubicBezTo>
                  <a:cubicBezTo>
                    <a:pt x="3030808" y="6461"/>
                    <a:pt x="3032225" y="9882"/>
                    <a:pt x="3032225" y="13449"/>
                  </a:cubicBezTo>
                  <a:lnTo>
                    <a:pt x="3032225" y="1935607"/>
                  </a:lnTo>
                  <a:cubicBezTo>
                    <a:pt x="3032225" y="1939174"/>
                    <a:pt x="3030808" y="1942595"/>
                    <a:pt x="3028286" y="1945117"/>
                  </a:cubicBezTo>
                  <a:cubicBezTo>
                    <a:pt x="3025764" y="1947639"/>
                    <a:pt x="3022343" y="1949056"/>
                    <a:pt x="3018776" y="1949056"/>
                  </a:cubicBezTo>
                  <a:lnTo>
                    <a:pt x="13449" y="1949056"/>
                  </a:lnTo>
                  <a:cubicBezTo>
                    <a:pt x="9882" y="1949056"/>
                    <a:pt x="6461" y="1947639"/>
                    <a:pt x="3939" y="1945117"/>
                  </a:cubicBezTo>
                  <a:cubicBezTo>
                    <a:pt x="1417" y="1942595"/>
                    <a:pt x="0" y="1939174"/>
                    <a:pt x="0" y="1935607"/>
                  </a:cubicBezTo>
                  <a:lnTo>
                    <a:pt x="0" y="13449"/>
                  </a:lnTo>
                  <a:cubicBezTo>
                    <a:pt x="0" y="9882"/>
                    <a:pt x="1417" y="6461"/>
                    <a:pt x="3939" y="3939"/>
                  </a:cubicBezTo>
                  <a:cubicBezTo>
                    <a:pt x="6461" y="1417"/>
                    <a:pt x="9882" y="0"/>
                    <a:pt x="13449" y="0"/>
                  </a:cubicBezTo>
                  <a:close/>
                </a:path>
              </a:pathLst>
            </a:custGeom>
            <a:solidFill>
              <a:srgbClr val="FFFFFF"/>
            </a:solidFill>
            <a:ln cap="sq" cmpd="sng" w="19050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0" name="Google Shape;280;p20"/>
            <p:cNvSpPr txBox="1"/>
            <p:nvPr/>
          </p:nvSpPr>
          <p:spPr>
            <a:xfrm>
              <a:off x="0" y="0"/>
              <a:ext cx="3032100" cy="1949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19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1" name="Google Shape;281;p20"/>
          <p:cNvGrpSpPr/>
          <p:nvPr/>
        </p:nvGrpSpPr>
        <p:grpSpPr>
          <a:xfrm>
            <a:off x="1104558" y="2676579"/>
            <a:ext cx="4318283" cy="683442"/>
            <a:chOff x="0" y="-9525"/>
            <a:chExt cx="1137318" cy="180000"/>
          </a:xfrm>
        </p:grpSpPr>
        <p:sp>
          <p:nvSpPr>
            <p:cNvPr id="282" name="Google Shape;282;p20"/>
            <p:cNvSpPr/>
            <p:nvPr/>
          </p:nvSpPr>
          <p:spPr>
            <a:xfrm>
              <a:off x="0" y="0"/>
              <a:ext cx="1137318" cy="170466"/>
            </a:xfrm>
            <a:custGeom>
              <a:rect b="b" l="l" r="r" t="t"/>
              <a:pathLst>
                <a:path extrusionOk="0" h="170466" w="1137318">
                  <a:moveTo>
                    <a:pt x="35857" y="0"/>
                  </a:moveTo>
                  <a:lnTo>
                    <a:pt x="1101462" y="0"/>
                  </a:lnTo>
                  <a:cubicBezTo>
                    <a:pt x="1121265" y="0"/>
                    <a:pt x="1137318" y="16054"/>
                    <a:pt x="1137318" y="35857"/>
                  </a:cubicBezTo>
                  <a:lnTo>
                    <a:pt x="1137318" y="134609"/>
                  </a:lnTo>
                  <a:cubicBezTo>
                    <a:pt x="1137318" y="144119"/>
                    <a:pt x="1133540" y="153239"/>
                    <a:pt x="1126816" y="159964"/>
                  </a:cubicBezTo>
                  <a:cubicBezTo>
                    <a:pt x="1120092" y="166688"/>
                    <a:pt x="1110971" y="170466"/>
                    <a:pt x="1101462" y="170466"/>
                  </a:cubicBezTo>
                  <a:lnTo>
                    <a:pt x="35857" y="170466"/>
                  </a:lnTo>
                  <a:cubicBezTo>
                    <a:pt x="26347" y="170466"/>
                    <a:pt x="17227" y="166688"/>
                    <a:pt x="10502" y="159964"/>
                  </a:cubicBezTo>
                  <a:cubicBezTo>
                    <a:pt x="3778" y="153239"/>
                    <a:pt x="0" y="144119"/>
                    <a:pt x="0" y="134609"/>
                  </a:cubicBezTo>
                  <a:lnTo>
                    <a:pt x="0" y="35857"/>
                  </a:lnTo>
                  <a:cubicBezTo>
                    <a:pt x="0" y="26347"/>
                    <a:pt x="3778" y="17227"/>
                    <a:pt x="10502" y="10502"/>
                  </a:cubicBezTo>
                  <a:cubicBezTo>
                    <a:pt x="17227" y="3778"/>
                    <a:pt x="26347" y="0"/>
                    <a:pt x="3585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3" name="Google Shape;283;p20"/>
            <p:cNvSpPr txBox="1"/>
            <p:nvPr/>
          </p:nvSpPr>
          <p:spPr>
            <a:xfrm>
              <a:off x="0" y="-9525"/>
              <a:ext cx="1137300" cy="180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000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499" u="none" cap="none" strike="noStrike">
                  <a:solidFill>
                    <a:srgbClr val="FFFFFF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Fonts</a:t>
              </a:r>
              <a:endParaRPr/>
            </a:p>
          </p:txBody>
        </p:sp>
      </p:grpSp>
      <p:grpSp>
        <p:nvGrpSpPr>
          <p:cNvPr id="284" name="Google Shape;284;p20"/>
          <p:cNvGrpSpPr/>
          <p:nvPr/>
        </p:nvGrpSpPr>
        <p:grpSpPr>
          <a:xfrm>
            <a:off x="9623087" y="2676579"/>
            <a:ext cx="4368333" cy="683442"/>
            <a:chOff x="0" y="-9525"/>
            <a:chExt cx="1150500" cy="180000"/>
          </a:xfrm>
        </p:grpSpPr>
        <p:sp>
          <p:nvSpPr>
            <p:cNvPr id="285" name="Google Shape;285;p20"/>
            <p:cNvSpPr/>
            <p:nvPr/>
          </p:nvSpPr>
          <p:spPr>
            <a:xfrm>
              <a:off x="0" y="0"/>
              <a:ext cx="1150437" cy="170466"/>
            </a:xfrm>
            <a:custGeom>
              <a:rect b="b" l="l" r="r" t="t"/>
              <a:pathLst>
                <a:path extrusionOk="0" h="170466" w="1150437">
                  <a:moveTo>
                    <a:pt x="35448" y="0"/>
                  </a:moveTo>
                  <a:lnTo>
                    <a:pt x="1114989" y="0"/>
                  </a:lnTo>
                  <a:cubicBezTo>
                    <a:pt x="1124391" y="0"/>
                    <a:pt x="1133407" y="3735"/>
                    <a:pt x="1140055" y="10382"/>
                  </a:cubicBezTo>
                  <a:cubicBezTo>
                    <a:pt x="1146703" y="17030"/>
                    <a:pt x="1150437" y="26046"/>
                    <a:pt x="1150437" y="35448"/>
                  </a:cubicBezTo>
                  <a:lnTo>
                    <a:pt x="1150437" y="135018"/>
                  </a:lnTo>
                  <a:cubicBezTo>
                    <a:pt x="1150437" y="144419"/>
                    <a:pt x="1146703" y="153436"/>
                    <a:pt x="1140055" y="160083"/>
                  </a:cubicBezTo>
                  <a:cubicBezTo>
                    <a:pt x="1133407" y="166731"/>
                    <a:pt x="1124391" y="170466"/>
                    <a:pt x="1114989" y="170466"/>
                  </a:cubicBezTo>
                  <a:lnTo>
                    <a:pt x="35448" y="170466"/>
                  </a:lnTo>
                  <a:cubicBezTo>
                    <a:pt x="26046" y="170466"/>
                    <a:pt x="17030" y="166731"/>
                    <a:pt x="10382" y="160083"/>
                  </a:cubicBezTo>
                  <a:cubicBezTo>
                    <a:pt x="3735" y="153436"/>
                    <a:pt x="0" y="144419"/>
                    <a:pt x="0" y="135018"/>
                  </a:cubicBezTo>
                  <a:lnTo>
                    <a:pt x="0" y="35448"/>
                  </a:lnTo>
                  <a:cubicBezTo>
                    <a:pt x="0" y="26046"/>
                    <a:pt x="3735" y="17030"/>
                    <a:pt x="10382" y="10382"/>
                  </a:cubicBezTo>
                  <a:cubicBezTo>
                    <a:pt x="17030" y="3735"/>
                    <a:pt x="26046" y="0"/>
                    <a:pt x="3544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6" name="Google Shape;286;p20"/>
            <p:cNvSpPr txBox="1"/>
            <p:nvPr/>
          </p:nvSpPr>
          <p:spPr>
            <a:xfrm>
              <a:off x="0" y="-9525"/>
              <a:ext cx="1150500" cy="180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000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499" u="none" cap="none" strike="noStrike">
                  <a:solidFill>
                    <a:srgbClr val="FFFFFF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Design Elements / Icons</a:t>
              </a:r>
              <a:endParaRPr/>
            </a:p>
          </p:txBody>
        </p:sp>
      </p:grpSp>
      <p:grpSp>
        <p:nvGrpSpPr>
          <p:cNvPr id="287" name="Google Shape;287;p20"/>
          <p:cNvGrpSpPr/>
          <p:nvPr/>
        </p:nvGrpSpPr>
        <p:grpSpPr>
          <a:xfrm>
            <a:off x="1104558" y="7310978"/>
            <a:ext cx="4318283" cy="683442"/>
            <a:chOff x="0" y="-9525"/>
            <a:chExt cx="1137318" cy="180000"/>
          </a:xfrm>
        </p:grpSpPr>
        <p:sp>
          <p:nvSpPr>
            <p:cNvPr id="288" name="Google Shape;288;p20"/>
            <p:cNvSpPr/>
            <p:nvPr/>
          </p:nvSpPr>
          <p:spPr>
            <a:xfrm>
              <a:off x="0" y="0"/>
              <a:ext cx="1137318" cy="170466"/>
            </a:xfrm>
            <a:custGeom>
              <a:rect b="b" l="l" r="r" t="t"/>
              <a:pathLst>
                <a:path extrusionOk="0" h="170466" w="1137318">
                  <a:moveTo>
                    <a:pt x="35857" y="0"/>
                  </a:moveTo>
                  <a:lnTo>
                    <a:pt x="1101462" y="0"/>
                  </a:lnTo>
                  <a:cubicBezTo>
                    <a:pt x="1121265" y="0"/>
                    <a:pt x="1137318" y="16054"/>
                    <a:pt x="1137318" y="35857"/>
                  </a:cubicBezTo>
                  <a:lnTo>
                    <a:pt x="1137318" y="134609"/>
                  </a:lnTo>
                  <a:cubicBezTo>
                    <a:pt x="1137318" y="144119"/>
                    <a:pt x="1133540" y="153239"/>
                    <a:pt x="1126816" y="159964"/>
                  </a:cubicBezTo>
                  <a:cubicBezTo>
                    <a:pt x="1120092" y="166688"/>
                    <a:pt x="1110971" y="170466"/>
                    <a:pt x="1101462" y="170466"/>
                  </a:cubicBezTo>
                  <a:lnTo>
                    <a:pt x="35857" y="170466"/>
                  </a:lnTo>
                  <a:cubicBezTo>
                    <a:pt x="26347" y="170466"/>
                    <a:pt x="17227" y="166688"/>
                    <a:pt x="10502" y="159964"/>
                  </a:cubicBezTo>
                  <a:cubicBezTo>
                    <a:pt x="3778" y="153239"/>
                    <a:pt x="0" y="144119"/>
                    <a:pt x="0" y="134609"/>
                  </a:cubicBezTo>
                  <a:lnTo>
                    <a:pt x="0" y="35857"/>
                  </a:lnTo>
                  <a:cubicBezTo>
                    <a:pt x="0" y="26347"/>
                    <a:pt x="3778" y="17227"/>
                    <a:pt x="10502" y="10502"/>
                  </a:cubicBezTo>
                  <a:cubicBezTo>
                    <a:pt x="17227" y="3778"/>
                    <a:pt x="26347" y="0"/>
                    <a:pt x="3585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9" name="Google Shape;289;p20"/>
            <p:cNvSpPr txBox="1"/>
            <p:nvPr/>
          </p:nvSpPr>
          <p:spPr>
            <a:xfrm>
              <a:off x="0" y="-9525"/>
              <a:ext cx="1137300" cy="180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000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499" u="none" cap="none" strike="noStrike">
                  <a:solidFill>
                    <a:srgbClr val="FFFFFF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Colors</a:t>
              </a:r>
              <a:endParaRPr/>
            </a:p>
          </p:txBody>
        </p:sp>
      </p:grpSp>
      <p:grpSp>
        <p:nvGrpSpPr>
          <p:cNvPr id="290" name="Google Shape;290;p20"/>
          <p:cNvGrpSpPr/>
          <p:nvPr/>
        </p:nvGrpSpPr>
        <p:grpSpPr>
          <a:xfrm>
            <a:off x="1249355" y="8261080"/>
            <a:ext cx="725912" cy="725912"/>
            <a:chOff x="0" y="0"/>
            <a:chExt cx="812800" cy="812800"/>
          </a:xfrm>
        </p:grpSpPr>
        <p:sp>
          <p:nvSpPr>
            <p:cNvPr id="291" name="Google Shape;291;p20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5F5DC"/>
            </a:solidFill>
            <a:ln cap="sq" cmpd="sng" w="19050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2" name="Google Shape;292;p20"/>
            <p:cNvSpPr txBox="1"/>
            <p:nvPr/>
          </p:nvSpPr>
          <p:spPr>
            <a:xfrm>
              <a:off x="76200" y="76200"/>
              <a:ext cx="660300" cy="660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19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93" name="Google Shape;293;p20"/>
          <p:cNvGrpSpPr/>
          <p:nvPr/>
        </p:nvGrpSpPr>
        <p:grpSpPr>
          <a:xfrm>
            <a:off x="2064714" y="8261080"/>
            <a:ext cx="725912" cy="725912"/>
            <a:chOff x="0" y="0"/>
            <a:chExt cx="812800" cy="812800"/>
          </a:xfrm>
        </p:grpSpPr>
        <p:sp>
          <p:nvSpPr>
            <p:cNvPr id="294" name="Google Shape;294;p20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5F5DC"/>
            </a:solidFill>
            <a:ln cap="sq" cmpd="sng" w="19050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5" name="Google Shape;295;p20"/>
            <p:cNvSpPr txBox="1"/>
            <p:nvPr/>
          </p:nvSpPr>
          <p:spPr>
            <a:xfrm>
              <a:off x="76200" y="76200"/>
              <a:ext cx="660300" cy="660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19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96" name="Google Shape;296;p20"/>
          <p:cNvGrpSpPr/>
          <p:nvPr/>
        </p:nvGrpSpPr>
        <p:grpSpPr>
          <a:xfrm>
            <a:off x="2943011" y="8261080"/>
            <a:ext cx="725912" cy="725912"/>
            <a:chOff x="0" y="0"/>
            <a:chExt cx="812800" cy="812800"/>
          </a:xfrm>
        </p:grpSpPr>
        <p:sp>
          <p:nvSpPr>
            <p:cNvPr id="297" name="Google Shape;297;p20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5F5DC"/>
            </a:solidFill>
            <a:ln cap="sq" cmpd="sng" w="19050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8" name="Google Shape;298;p20"/>
            <p:cNvSpPr txBox="1"/>
            <p:nvPr/>
          </p:nvSpPr>
          <p:spPr>
            <a:xfrm>
              <a:off x="76200" y="76200"/>
              <a:ext cx="660300" cy="660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19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99" name="Google Shape;299;p20"/>
          <p:cNvGrpSpPr/>
          <p:nvPr/>
        </p:nvGrpSpPr>
        <p:grpSpPr>
          <a:xfrm>
            <a:off x="3819515" y="8261080"/>
            <a:ext cx="725912" cy="725912"/>
            <a:chOff x="0" y="0"/>
            <a:chExt cx="812800" cy="812800"/>
          </a:xfrm>
        </p:grpSpPr>
        <p:sp>
          <p:nvSpPr>
            <p:cNvPr id="300" name="Google Shape;300;p20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5F5DC"/>
            </a:solidFill>
            <a:ln cap="sq" cmpd="sng" w="19050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1" name="Google Shape;301;p20"/>
            <p:cNvSpPr txBox="1"/>
            <p:nvPr/>
          </p:nvSpPr>
          <p:spPr>
            <a:xfrm>
              <a:off x="76200" y="76200"/>
              <a:ext cx="660300" cy="660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19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02" name="Google Shape;302;p20"/>
          <p:cNvGrpSpPr/>
          <p:nvPr/>
        </p:nvGrpSpPr>
        <p:grpSpPr>
          <a:xfrm>
            <a:off x="4696916" y="8261080"/>
            <a:ext cx="725912" cy="725912"/>
            <a:chOff x="0" y="0"/>
            <a:chExt cx="812800" cy="812800"/>
          </a:xfrm>
        </p:grpSpPr>
        <p:sp>
          <p:nvSpPr>
            <p:cNvPr id="303" name="Google Shape;303;p20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5F5DC"/>
            </a:solidFill>
            <a:ln cap="sq" cmpd="sng" w="19050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4" name="Google Shape;304;p20"/>
            <p:cNvSpPr txBox="1"/>
            <p:nvPr/>
          </p:nvSpPr>
          <p:spPr>
            <a:xfrm>
              <a:off x="76200" y="76200"/>
              <a:ext cx="660300" cy="660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19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05" name="Google Shape;305;p20"/>
          <p:cNvSpPr txBox="1"/>
          <p:nvPr/>
        </p:nvSpPr>
        <p:spPr>
          <a:xfrm>
            <a:off x="1173043" y="3663776"/>
            <a:ext cx="4181400" cy="575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00" u="none" cap="none" strike="noStrike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This presentation template</a:t>
            </a:r>
            <a:endParaRPr/>
          </a:p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00" u="none" cap="none" strike="noStrike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uses the following free fonts:</a:t>
            </a:r>
            <a:endParaRPr/>
          </a:p>
        </p:txBody>
      </p:sp>
      <p:sp>
        <p:nvSpPr>
          <p:cNvPr id="306" name="Google Shape;306;p20"/>
          <p:cNvSpPr txBox="1"/>
          <p:nvPr/>
        </p:nvSpPr>
        <p:spPr>
          <a:xfrm>
            <a:off x="1116102" y="6756554"/>
            <a:ext cx="43680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00" u="none" cap="none" strike="noStrike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You can find these fonts online too.</a:t>
            </a:r>
            <a:endParaRPr/>
          </a:p>
        </p:txBody>
      </p:sp>
      <p:sp>
        <p:nvSpPr>
          <p:cNvPr id="307" name="Google Shape;307;p20"/>
          <p:cNvSpPr txBox="1"/>
          <p:nvPr/>
        </p:nvSpPr>
        <p:spPr>
          <a:xfrm>
            <a:off x="1688417" y="4948585"/>
            <a:ext cx="3150600" cy="4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2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697" u="none" cap="none" strike="noStrike">
                <a:solidFill>
                  <a:srgbClr val="000000"/>
                </a:solidFill>
                <a:latin typeface="Yellowtail"/>
                <a:ea typeface="Yellowtail"/>
                <a:cs typeface="Yellowtail"/>
                <a:sym typeface="Yellowtail"/>
              </a:rPr>
              <a:t>Yellowtail</a:t>
            </a:r>
            <a:endParaRPr/>
          </a:p>
        </p:txBody>
      </p:sp>
      <p:sp>
        <p:nvSpPr>
          <p:cNvPr id="308" name="Google Shape;308;p20"/>
          <p:cNvSpPr txBox="1"/>
          <p:nvPr/>
        </p:nvSpPr>
        <p:spPr>
          <a:xfrm>
            <a:off x="1523971" y="5946952"/>
            <a:ext cx="3479400" cy="322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2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97" u="none" cap="none" strike="noStrike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Public Sans</a:t>
            </a:r>
            <a:endParaRPr/>
          </a:p>
        </p:txBody>
      </p:sp>
      <p:sp>
        <p:nvSpPr>
          <p:cNvPr id="309" name="Google Shape;309;p20"/>
          <p:cNvSpPr txBox="1"/>
          <p:nvPr/>
        </p:nvSpPr>
        <p:spPr>
          <a:xfrm>
            <a:off x="2319155" y="4670035"/>
            <a:ext cx="1889100" cy="245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3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597" u="none" cap="none" strike="noStrike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TITLES:</a:t>
            </a:r>
            <a:endParaRPr/>
          </a:p>
        </p:txBody>
      </p:sp>
      <p:sp>
        <p:nvSpPr>
          <p:cNvPr id="310" name="Google Shape;310;p20"/>
          <p:cNvSpPr txBox="1"/>
          <p:nvPr/>
        </p:nvSpPr>
        <p:spPr>
          <a:xfrm>
            <a:off x="2319155" y="5670727"/>
            <a:ext cx="1889100" cy="245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3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597" u="none" cap="none" strike="noStrike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BODY TEXT:</a:t>
            </a:r>
            <a:endParaRPr/>
          </a:p>
        </p:txBody>
      </p:sp>
      <p:sp>
        <p:nvSpPr>
          <p:cNvPr id="311" name="Google Shape;311;p20"/>
          <p:cNvSpPr txBox="1"/>
          <p:nvPr/>
        </p:nvSpPr>
        <p:spPr>
          <a:xfrm>
            <a:off x="1249355" y="9092659"/>
            <a:ext cx="7260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00" u="none" cap="none" strike="noStrike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#ED7843</a:t>
            </a:r>
            <a:endParaRPr/>
          </a:p>
        </p:txBody>
      </p:sp>
      <p:sp>
        <p:nvSpPr>
          <p:cNvPr id="312" name="Google Shape;312;p20"/>
          <p:cNvSpPr txBox="1"/>
          <p:nvPr/>
        </p:nvSpPr>
        <p:spPr>
          <a:xfrm>
            <a:off x="2064714" y="9092659"/>
            <a:ext cx="7260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00" u="none" cap="none" strike="noStrike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#ED7843</a:t>
            </a:r>
            <a:endParaRPr/>
          </a:p>
        </p:txBody>
      </p:sp>
      <p:sp>
        <p:nvSpPr>
          <p:cNvPr id="313" name="Google Shape;313;p20"/>
          <p:cNvSpPr txBox="1"/>
          <p:nvPr/>
        </p:nvSpPr>
        <p:spPr>
          <a:xfrm>
            <a:off x="2943011" y="9092659"/>
            <a:ext cx="7260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00" u="none" cap="none" strike="noStrike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#ED7843</a:t>
            </a:r>
            <a:endParaRPr/>
          </a:p>
        </p:txBody>
      </p:sp>
      <p:sp>
        <p:nvSpPr>
          <p:cNvPr id="314" name="Google Shape;314;p20"/>
          <p:cNvSpPr txBox="1"/>
          <p:nvPr/>
        </p:nvSpPr>
        <p:spPr>
          <a:xfrm>
            <a:off x="3819515" y="9092659"/>
            <a:ext cx="7260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00" u="none" cap="none" strike="noStrike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#ED7843</a:t>
            </a:r>
            <a:endParaRPr/>
          </a:p>
        </p:txBody>
      </p:sp>
      <p:sp>
        <p:nvSpPr>
          <p:cNvPr id="315" name="Google Shape;315;p20"/>
          <p:cNvSpPr txBox="1"/>
          <p:nvPr/>
        </p:nvSpPr>
        <p:spPr>
          <a:xfrm>
            <a:off x="4696916" y="9092659"/>
            <a:ext cx="7260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00" u="none" cap="none" strike="noStrike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#ED7843</a:t>
            </a:r>
            <a:endParaRPr/>
          </a:p>
        </p:txBody>
      </p:sp>
      <p:sp>
        <p:nvSpPr>
          <p:cNvPr id="316" name="Google Shape;316;p20"/>
          <p:cNvSpPr txBox="1"/>
          <p:nvPr/>
        </p:nvSpPr>
        <p:spPr>
          <a:xfrm>
            <a:off x="3800933" y="1643279"/>
            <a:ext cx="106860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Use these in your presentation. Delete or hide this page before presenting. </a:t>
            </a:r>
            <a:endParaRPr/>
          </a:p>
        </p:txBody>
      </p:sp>
      <p:sp>
        <p:nvSpPr>
          <p:cNvPr id="317" name="Google Shape;317;p20"/>
          <p:cNvSpPr txBox="1"/>
          <p:nvPr/>
        </p:nvSpPr>
        <p:spPr>
          <a:xfrm>
            <a:off x="5585146" y="538412"/>
            <a:ext cx="7348200" cy="107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000" u="none" cap="none" strike="noStrike">
                <a:solidFill>
                  <a:srgbClr val="000000"/>
                </a:solidFill>
                <a:latin typeface="Yellowtail"/>
                <a:ea typeface="Yellowtail"/>
                <a:cs typeface="Yellowtail"/>
                <a:sym typeface="Yellowtail"/>
              </a:rPr>
              <a:t>Resource Page</a:t>
            </a:r>
            <a:endParaRPr/>
          </a:p>
        </p:txBody>
      </p:sp>
      <p:sp>
        <p:nvSpPr>
          <p:cNvPr id="318" name="Google Shape;318;p20"/>
          <p:cNvSpPr/>
          <p:nvPr/>
        </p:nvSpPr>
        <p:spPr>
          <a:xfrm>
            <a:off x="6776678" y="8060278"/>
            <a:ext cx="412781" cy="766992"/>
          </a:xfrm>
          <a:custGeom>
            <a:rect b="b" l="l" r="r" t="t"/>
            <a:pathLst>
              <a:path extrusionOk="0" h="766992" w="412781">
                <a:moveTo>
                  <a:pt x="0" y="0"/>
                </a:moveTo>
                <a:lnTo>
                  <a:pt x="412782" y="0"/>
                </a:lnTo>
                <a:lnTo>
                  <a:pt x="412782" y="766993"/>
                </a:lnTo>
                <a:lnTo>
                  <a:pt x="0" y="76699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19" name="Google Shape;319;p20"/>
          <p:cNvSpPr/>
          <p:nvPr/>
        </p:nvSpPr>
        <p:spPr>
          <a:xfrm>
            <a:off x="15014085" y="5418549"/>
            <a:ext cx="724812" cy="623339"/>
          </a:xfrm>
          <a:custGeom>
            <a:rect b="b" l="l" r="r" t="t"/>
            <a:pathLst>
              <a:path extrusionOk="0" h="623339" w="724812">
                <a:moveTo>
                  <a:pt x="0" y="0"/>
                </a:moveTo>
                <a:lnTo>
                  <a:pt x="724812" y="0"/>
                </a:lnTo>
                <a:lnTo>
                  <a:pt x="724812" y="623339"/>
                </a:lnTo>
                <a:lnTo>
                  <a:pt x="0" y="62333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20" name="Google Shape;320;p20"/>
          <p:cNvSpPr/>
          <p:nvPr/>
        </p:nvSpPr>
        <p:spPr>
          <a:xfrm>
            <a:off x="16396329" y="6705292"/>
            <a:ext cx="515154" cy="711896"/>
          </a:xfrm>
          <a:custGeom>
            <a:rect b="b" l="l" r="r" t="t"/>
            <a:pathLst>
              <a:path extrusionOk="0" h="711896" w="515154">
                <a:moveTo>
                  <a:pt x="0" y="0"/>
                </a:moveTo>
                <a:lnTo>
                  <a:pt x="515154" y="0"/>
                </a:lnTo>
                <a:lnTo>
                  <a:pt x="515154" y="711895"/>
                </a:lnTo>
                <a:lnTo>
                  <a:pt x="0" y="71189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21" name="Google Shape;321;p20"/>
          <p:cNvSpPr/>
          <p:nvPr/>
        </p:nvSpPr>
        <p:spPr>
          <a:xfrm>
            <a:off x="15520057" y="6743214"/>
            <a:ext cx="424419" cy="636051"/>
          </a:xfrm>
          <a:custGeom>
            <a:rect b="b" l="l" r="r" t="t"/>
            <a:pathLst>
              <a:path extrusionOk="0" h="636051" w="424419">
                <a:moveTo>
                  <a:pt x="0" y="0"/>
                </a:moveTo>
                <a:lnTo>
                  <a:pt x="424419" y="0"/>
                </a:lnTo>
                <a:lnTo>
                  <a:pt x="424419" y="636051"/>
                </a:lnTo>
                <a:lnTo>
                  <a:pt x="0" y="63605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22" name="Google Shape;322;p20"/>
          <p:cNvSpPr/>
          <p:nvPr/>
        </p:nvSpPr>
        <p:spPr>
          <a:xfrm>
            <a:off x="16264368" y="8125749"/>
            <a:ext cx="703879" cy="636051"/>
          </a:xfrm>
          <a:custGeom>
            <a:rect b="b" l="l" r="r" t="t"/>
            <a:pathLst>
              <a:path extrusionOk="0" h="636051" w="703879">
                <a:moveTo>
                  <a:pt x="0" y="0"/>
                </a:moveTo>
                <a:lnTo>
                  <a:pt x="703879" y="0"/>
                </a:lnTo>
                <a:lnTo>
                  <a:pt x="703879" y="636051"/>
                </a:lnTo>
                <a:lnTo>
                  <a:pt x="0" y="63605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23" name="Google Shape;323;p20"/>
          <p:cNvSpPr/>
          <p:nvPr/>
        </p:nvSpPr>
        <p:spPr>
          <a:xfrm>
            <a:off x="16264368" y="4077675"/>
            <a:ext cx="636051" cy="636051"/>
          </a:xfrm>
          <a:custGeom>
            <a:rect b="b" l="l" r="r" t="t"/>
            <a:pathLst>
              <a:path extrusionOk="0" h="636051" w="636051">
                <a:moveTo>
                  <a:pt x="0" y="0"/>
                </a:moveTo>
                <a:lnTo>
                  <a:pt x="636051" y="0"/>
                </a:lnTo>
                <a:lnTo>
                  <a:pt x="636051" y="636051"/>
                </a:lnTo>
                <a:lnTo>
                  <a:pt x="0" y="63605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24" name="Google Shape;324;p20"/>
          <p:cNvSpPr/>
          <p:nvPr/>
        </p:nvSpPr>
        <p:spPr>
          <a:xfrm>
            <a:off x="15023624" y="4128310"/>
            <a:ext cx="870206" cy="534781"/>
          </a:xfrm>
          <a:custGeom>
            <a:rect b="b" l="l" r="r" t="t"/>
            <a:pathLst>
              <a:path extrusionOk="0" h="534781" w="870206">
                <a:moveTo>
                  <a:pt x="0" y="0"/>
                </a:moveTo>
                <a:lnTo>
                  <a:pt x="870206" y="0"/>
                </a:lnTo>
                <a:lnTo>
                  <a:pt x="870206" y="534781"/>
                </a:lnTo>
                <a:lnTo>
                  <a:pt x="0" y="53478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25" name="Google Shape;325;p20"/>
          <p:cNvSpPr/>
          <p:nvPr/>
        </p:nvSpPr>
        <p:spPr>
          <a:xfrm>
            <a:off x="16199587" y="5374271"/>
            <a:ext cx="711896" cy="711896"/>
          </a:xfrm>
          <a:custGeom>
            <a:rect b="b" l="l" r="r" t="t"/>
            <a:pathLst>
              <a:path extrusionOk="0" h="711896" w="711896">
                <a:moveTo>
                  <a:pt x="0" y="0"/>
                </a:moveTo>
                <a:lnTo>
                  <a:pt x="711896" y="0"/>
                </a:lnTo>
                <a:lnTo>
                  <a:pt x="711896" y="711896"/>
                </a:lnTo>
                <a:lnTo>
                  <a:pt x="0" y="71189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26" name="Google Shape;326;p20"/>
          <p:cNvSpPr/>
          <p:nvPr/>
        </p:nvSpPr>
        <p:spPr>
          <a:xfrm>
            <a:off x="15268076" y="8087827"/>
            <a:ext cx="495738" cy="711896"/>
          </a:xfrm>
          <a:custGeom>
            <a:rect b="b" l="l" r="r" t="t"/>
            <a:pathLst>
              <a:path extrusionOk="0" h="711896" w="495738">
                <a:moveTo>
                  <a:pt x="0" y="0"/>
                </a:moveTo>
                <a:lnTo>
                  <a:pt x="495739" y="0"/>
                </a:lnTo>
                <a:lnTo>
                  <a:pt x="495739" y="711895"/>
                </a:lnTo>
                <a:lnTo>
                  <a:pt x="0" y="71189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27" name="Google Shape;327;p20"/>
          <p:cNvSpPr/>
          <p:nvPr/>
        </p:nvSpPr>
        <p:spPr>
          <a:xfrm>
            <a:off x="11791902" y="4039753"/>
            <a:ext cx="625174" cy="711896"/>
          </a:xfrm>
          <a:custGeom>
            <a:rect b="b" l="l" r="r" t="t"/>
            <a:pathLst>
              <a:path extrusionOk="0" h="711896" w="625174">
                <a:moveTo>
                  <a:pt x="0" y="0"/>
                </a:moveTo>
                <a:lnTo>
                  <a:pt x="625174" y="0"/>
                </a:lnTo>
                <a:lnTo>
                  <a:pt x="625174" y="711896"/>
                </a:lnTo>
                <a:lnTo>
                  <a:pt x="0" y="71189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28" name="Google Shape;328;p20"/>
          <p:cNvSpPr/>
          <p:nvPr/>
        </p:nvSpPr>
        <p:spPr>
          <a:xfrm>
            <a:off x="13827692" y="4150333"/>
            <a:ext cx="825395" cy="490735"/>
          </a:xfrm>
          <a:custGeom>
            <a:rect b="b" l="l" r="r" t="t"/>
            <a:pathLst>
              <a:path extrusionOk="0" h="490735" w="825395">
                <a:moveTo>
                  <a:pt x="0" y="0"/>
                </a:moveTo>
                <a:lnTo>
                  <a:pt x="825394" y="0"/>
                </a:lnTo>
                <a:lnTo>
                  <a:pt x="825394" y="490735"/>
                </a:lnTo>
                <a:lnTo>
                  <a:pt x="0" y="49073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29" name="Google Shape;329;p20"/>
          <p:cNvSpPr/>
          <p:nvPr/>
        </p:nvSpPr>
        <p:spPr>
          <a:xfrm>
            <a:off x="7671632" y="4077675"/>
            <a:ext cx="636051" cy="636051"/>
          </a:xfrm>
          <a:custGeom>
            <a:rect b="b" l="l" r="r" t="t"/>
            <a:pathLst>
              <a:path extrusionOk="0" h="636051" w="636051">
                <a:moveTo>
                  <a:pt x="0" y="0"/>
                </a:moveTo>
                <a:lnTo>
                  <a:pt x="636051" y="0"/>
                </a:lnTo>
                <a:lnTo>
                  <a:pt x="636051" y="636051"/>
                </a:lnTo>
                <a:lnTo>
                  <a:pt x="0" y="63605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30" name="Google Shape;330;p20"/>
          <p:cNvSpPr/>
          <p:nvPr/>
        </p:nvSpPr>
        <p:spPr>
          <a:xfrm>
            <a:off x="6665044" y="4077675"/>
            <a:ext cx="636051" cy="636051"/>
          </a:xfrm>
          <a:custGeom>
            <a:rect b="b" l="l" r="r" t="t"/>
            <a:pathLst>
              <a:path extrusionOk="0" h="636051" w="636051">
                <a:moveTo>
                  <a:pt x="0" y="0"/>
                </a:moveTo>
                <a:lnTo>
                  <a:pt x="636050" y="0"/>
                </a:lnTo>
                <a:lnTo>
                  <a:pt x="636050" y="636051"/>
                </a:lnTo>
                <a:lnTo>
                  <a:pt x="0" y="63605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31" name="Google Shape;331;p20"/>
          <p:cNvSpPr/>
          <p:nvPr/>
        </p:nvSpPr>
        <p:spPr>
          <a:xfrm>
            <a:off x="10715505" y="4058813"/>
            <a:ext cx="705859" cy="673775"/>
          </a:xfrm>
          <a:custGeom>
            <a:rect b="b" l="l" r="r" t="t"/>
            <a:pathLst>
              <a:path extrusionOk="0" h="673775" w="705859">
                <a:moveTo>
                  <a:pt x="0" y="0"/>
                </a:moveTo>
                <a:lnTo>
                  <a:pt x="705859" y="0"/>
                </a:lnTo>
                <a:lnTo>
                  <a:pt x="705859" y="673775"/>
                </a:lnTo>
                <a:lnTo>
                  <a:pt x="0" y="6737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32" name="Google Shape;332;p20"/>
          <p:cNvSpPr/>
          <p:nvPr/>
        </p:nvSpPr>
        <p:spPr>
          <a:xfrm>
            <a:off x="8678221" y="4039753"/>
            <a:ext cx="706718" cy="711896"/>
          </a:xfrm>
          <a:custGeom>
            <a:rect b="b" l="l" r="r" t="t"/>
            <a:pathLst>
              <a:path extrusionOk="0" h="711896" w="706718">
                <a:moveTo>
                  <a:pt x="0" y="0"/>
                </a:moveTo>
                <a:lnTo>
                  <a:pt x="706718" y="0"/>
                </a:lnTo>
                <a:lnTo>
                  <a:pt x="706718" y="711896"/>
                </a:lnTo>
                <a:lnTo>
                  <a:pt x="0" y="71189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33" name="Google Shape;333;p20"/>
          <p:cNvSpPr/>
          <p:nvPr/>
        </p:nvSpPr>
        <p:spPr>
          <a:xfrm>
            <a:off x="9755477" y="4036256"/>
            <a:ext cx="589490" cy="718890"/>
          </a:xfrm>
          <a:custGeom>
            <a:rect b="b" l="l" r="r" t="t"/>
            <a:pathLst>
              <a:path extrusionOk="0" h="718890" w="589490">
                <a:moveTo>
                  <a:pt x="0" y="0"/>
                </a:moveTo>
                <a:lnTo>
                  <a:pt x="589490" y="0"/>
                </a:lnTo>
                <a:lnTo>
                  <a:pt x="589490" y="718890"/>
                </a:lnTo>
                <a:lnTo>
                  <a:pt x="0" y="71889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34" name="Google Shape;334;p20"/>
          <p:cNvSpPr/>
          <p:nvPr/>
        </p:nvSpPr>
        <p:spPr>
          <a:xfrm>
            <a:off x="12787614" y="4059095"/>
            <a:ext cx="669540" cy="673212"/>
          </a:xfrm>
          <a:custGeom>
            <a:rect b="b" l="l" r="r" t="t"/>
            <a:pathLst>
              <a:path extrusionOk="0" h="673212" w="669540">
                <a:moveTo>
                  <a:pt x="0" y="0"/>
                </a:moveTo>
                <a:lnTo>
                  <a:pt x="669540" y="0"/>
                </a:lnTo>
                <a:lnTo>
                  <a:pt x="669540" y="673212"/>
                </a:lnTo>
                <a:lnTo>
                  <a:pt x="0" y="67321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35" name="Google Shape;335;p20"/>
          <p:cNvSpPr/>
          <p:nvPr/>
        </p:nvSpPr>
        <p:spPr>
          <a:xfrm>
            <a:off x="12704470" y="5374271"/>
            <a:ext cx="574694" cy="711896"/>
          </a:xfrm>
          <a:custGeom>
            <a:rect b="b" l="l" r="r" t="t"/>
            <a:pathLst>
              <a:path extrusionOk="0" h="711896" w="574694">
                <a:moveTo>
                  <a:pt x="0" y="0"/>
                </a:moveTo>
                <a:lnTo>
                  <a:pt x="574694" y="0"/>
                </a:lnTo>
                <a:lnTo>
                  <a:pt x="574694" y="711896"/>
                </a:lnTo>
                <a:lnTo>
                  <a:pt x="0" y="71189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36" name="Google Shape;336;p20"/>
          <p:cNvSpPr/>
          <p:nvPr/>
        </p:nvSpPr>
        <p:spPr>
          <a:xfrm>
            <a:off x="11469981" y="5374271"/>
            <a:ext cx="773800" cy="711896"/>
          </a:xfrm>
          <a:custGeom>
            <a:rect b="b" l="l" r="r" t="t"/>
            <a:pathLst>
              <a:path extrusionOk="0" h="711896" w="773800">
                <a:moveTo>
                  <a:pt x="0" y="0"/>
                </a:moveTo>
                <a:lnTo>
                  <a:pt x="773800" y="0"/>
                </a:lnTo>
                <a:lnTo>
                  <a:pt x="773800" y="711896"/>
                </a:lnTo>
                <a:lnTo>
                  <a:pt x="0" y="71189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37" name="Google Shape;337;p20"/>
          <p:cNvSpPr/>
          <p:nvPr/>
        </p:nvSpPr>
        <p:spPr>
          <a:xfrm>
            <a:off x="13739854" y="5496510"/>
            <a:ext cx="813542" cy="467417"/>
          </a:xfrm>
          <a:custGeom>
            <a:rect b="b" l="l" r="r" t="t"/>
            <a:pathLst>
              <a:path extrusionOk="0" h="467417" w="813542">
                <a:moveTo>
                  <a:pt x="0" y="0"/>
                </a:moveTo>
                <a:lnTo>
                  <a:pt x="813542" y="0"/>
                </a:lnTo>
                <a:lnTo>
                  <a:pt x="813542" y="467417"/>
                </a:lnTo>
                <a:lnTo>
                  <a:pt x="0" y="46741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38" name="Google Shape;338;p20"/>
          <p:cNvSpPr/>
          <p:nvPr/>
        </p:nvSpPr>
        <p:spPr>
          <a:xfrm>
            <a:off x="9126105" y="5374271"/>
            <a:ext cx="711896" cy="711896"/>
          </a:xfrm>
          <a:custGeom>
            <a:rect b="b" l="l" r="r" t="t"/>
            <a:pathLst>
              <a:path extrusionOk="0" h="711896" w="711896">
                <a:moveTo>
                  <a:pt x="0" y="0"/>
                </a:moveTo>
                <a:lnTo>
                  <a:pt x="711895" y="0"/>
                </a:lnTo>
                <a:lnTo>
                  <a:pt x="711895" y="711896"/>
                </a:lnTo>
                <a:lnTo>
                  <a:pt x="0" y="71189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39" name="Google Shape;339;p20"/>
          <p:cNvSpPr/>
          <p:nvPr/>
        </p:nvSpPr>
        <p:spPr>
          <a:xfrm>
            <a:off x="6665044" y="5374271"/>
            <a:ext cx="827786" cy="711896"/>
          </a:xfrm>
          <a:custGeom>
            <a:rect b="b" l="l" r="r" t="t"/>
            <a:pathLst>
              <a:path extrusionOk="0" h="711896" w="827786">
                <a:moveTo>
                  <a:pt x="0" y="0"/>
                </a:moveTo>
                <a:lnTo>
                  <a:pt x="827786" y="0"/>
                </a:lnTo>
                <a:lnTo>
                  <a:pt x="827786" y="711896"/>
                </a:lnTo>
                <a:lnTo>
                  <a:pt x="0" y="71189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40" name="Google Shape;340;p20"/>
          <p:cNvSpPr/>
          <p:nvPr/>
        </p:nvSpPr>
        <p:spPr>
          <a:xfrm>
            <a:off x="10298690" y="5374271"/>
            <a:ext cx="710601" cy="711896"/>
          </a:xfrm>
          <a:custGeom>
            <a:rect b="b" l="l" r="r" t="t"/>
            <a:pathLst>
              <a:path extrusionOk="0" h="711896" w="710601">
                <a:moveTo>
                  <a:pt x="0" y="0"/>
                </a:moveTo>
                <a:lnTo>
                  <a:pt x="710601" y="0"/>
                </a:lnTo>
                <a:lnTo>
                  <a:pt x="710601" y="711896"/>
                </a:lnTo>
                <a:lnTo>
                  <a:pt x="0" y="71189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41" name="Google Shape;341;p20"/>
          <p:cNvSpPr/>
          <p:nvPr/>
        </p:nvSpPr>
        <p:spPr>
          <a:xfrm>
            <a:off x="7953519" y="5374271"/>
            <a:ext cx="711896" cy="711896"/>
          </a:xfrm>
          <a:custGeom>
            <a:rect b="b" l="l" r="r" t="t"/>
            <a:pathLst>
              <a:path extrusionOk="0" h="711896" w="711896">
                <a:moveTo>
                  <a:pt x="0" y="0"/>
                </a:moveTo>
                <a:lnTo>
                  <a:pt x="711896" y="0"/>
                </a:lnTo>
                <a:lnTo>
                  <a:pt x="711896" y="711896"/>
                </a:lnTo>
                <a:lnTo>
                  <a:pt x="0" y="71189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42" name="Google Shape;342;p20"/>
          <p:cNvSpPr/>
          <p:nvPr/>
        </p:nvSpPr>
        <p:spPr>
          <a:xfrm>
            <a:off x="12152999" y="6753415"/>
            <a:ext cx="780201" cy="615650"/>
          </a:xfrm>
          <a:custGeom>
            <a:rect b="b" l="l" r="r" t="t"/>
            <a:pathLst>
              <a:path extrusionOk="0" h="615650" w="780201">
                <a:moveTo>
                  <a:pt x="0" y="0"/>
                </a:moveTo>
                <a:lnTo>
                  <a:pt x="780201" y="0"/>
                </a:lnTo>
                <a:lnTo>
                  <a:pt x="780201" y="615649"/>
                </a:lnTo>
                <a:lnTo>
                  <a:pt x="0" y="61564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43" name="Google Shape;343;p20"/>
          <p:cNvSpPr/>
          <p:nvPr/>
        </p:nvSpPr>
        <p:spPr>
          <a:xfrm>
            <a:off x="10896513" y="6819118"/>
            <a:ext cx="804633" cy="484243"/>
          </a:xfrm>
          <a:custGeom>
            <a:rect b="b" l="l" r="r" t="t"/>
            <a:pathLst>
              <a:path extrusionOk="0" h="484243" w="804633">
                <a:moveTo>
                  <a:pt x="0" y="0"/>
                </a:moveTo>
                <a:lnTo>
                  <a:pt x="804633" y="0"/>
                </a:lnTo>
                <a:lnTo>
                  <a:pt x="804633" y="484243"/>
                </a:lnTo>
                <a:lnTo>
                  <a:pt x="0" y="48424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44" name="Google Shape;344;p20"/>
          <p:cNvSpPr/>
          <p:nvPr/>
        </p:nvSpPr>
        <p:spPr>
          <a:xfrm>
            <a:off x="8880726" y="6708377"/>
            <a:ext cx="662098" cy="705725"/>
          </a:xfrm>
          <a:custGeom>
            <a:rect b="b" l="l" r="r" t="t"/>
            <a:pathLst>
              <a:path extrusionOk="0" h="705725" w="662098">
                <a:moveTo>
                  <a:pt x="0" y="0"/>
                </a:moveTo>
                <a:lnTo>
                  <a:pt x="662098" y="0"/>
                </a:lnTo>
                <a:lnTo>
                  <a:pt x="662098" y="705725"/>
                </a:lnTo>
                <a:lnTo>
                  <a:pt x="0" y="70572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45" name="Google Shape;345;p20"/>
          <p:cNvSpPr/>
          <p:nvPr/>
        </p:nvSpPr>
        <p:spPr>
          <a:xfrm>
            <a:off x="9994676" y="6753415"/>
            <a:ext cx="449984" cy="615650"/>
          </a:xfrm>
          <a:custGeom>
            <a:rect b="b" l="l" r="r" t="t"/>
            <a:pathLst>
              <a:path extrusionOk="0" h="615650" w="449984">
                <a:moveTo>
                  <a:pt x="0" y="0"/>
                </a:moveTo>
                <a:lnTo>
                  <a:pt x="449984" y="0"/>
                </a:lnTo>
                <a:lnTo>
                  <a:pt x="449984" y="615649"/>
                </a:lnTo>
                <a:lnTo>
                  <a:pt x="0" y="61564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46" name="Google Shape;346;p20"/>
          <p:cNvSpPr/>
          <p:nvPr/>
        </p:nvSpPr>
        <p:spPr>
          <a:xfrm>
            <a:off x="7914336" y="6708377"/>
            <a:ext cx="514537" cy="705725"/>
          </a:xfrm>
          <a:custGeom>
            <a:rect b="b" l="l" r="r" t="t"/>
            <a:pathLst>
              <a:path extrusionOk="0" h="705725" w="514537">
                <a:moveTo>
                  <a:pt x="0" y="0"/>
                </a:moveTo>
                <a:lnTo>
                  <a:pt x="514537" y="0"/>
                </a:lnTo>
                <a:lnTo>
                  <a:pt x="514537" y="705725"/>
                </a:lnTo>
                <a:lnTo>
                  <a:pt x="0" y="70572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47" name="Google Shape;347;p20"/>
          <p:cNvSpPr/>
          <p:nvPr/>
        </p:nvSpPr>
        <p:spPr>
          <a:xfrm>
            <a:off x="14452555" y="6753415"/>
            <a:ext cx="615650" cy="615650"/>
          </a:xfrm>
          <a:custGeom>
            <a:rect b="b" l="l" r="r" t="t"/>
            <a:pathLst>
              <a:path extrusionOk="0" h="615650" w="615650">
                <a:moveTo>
                  <a:pt x="0" y="0"/>
                </a:moveTo>
                <a:lnTo>
                  <a:pt x="615650" y="0"/>
                </a:lnTo>
                <a:lnTo>
                  <a:pt x="615650" y="615649"/>
                </a:lnTo>
                <a:lnTo>
                  <a:pt x="0" y="61564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48" name="Google Shape;348;p20"/>
          <p:cNvSpPr/>
          <p:nvPr/>
        </p:nvSpPr>
        <p:spPr>
          <a:xfrm>
            <a:off x="13385053" y="6753415"/>
            <a:ext cx="615650" cy="615650"/>
          </a:xfrm>
          <a:custGeom>
            <a:rect b="b" l="l" r="r" t="t"/>
            <a:pathLst>
              <a:path extrusionOk="0" h="615650" w="615650">
                <a:moveTo>
                  <a:pt x="0" y="0"/>
                </a:moveTo>
                <a:lnTo>
                  <a:pt x="615649" y="0"/>
                </a:lnTo>
                <a:lnTo>
                  <a:pt x="615649" y="615649"/>
                </a:lnTo>
                <a:lnTo>
                  <a:pt x="0" y="61564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49" name="Google Shape;349;p20"/>
          <p:cNvSpPr/>
          <p:nvPr/>
        </p:nvSpPr>
        <p:spPr>
          <a:xfrm>
            <a:off x="6665044" y="6705292"/>
            <a:ext cx="797439" cy="711896"/>
          </a:xfrm>
          <a:custGeom>
            <a:rect b="b" l="l" r="r" t="t"/>
            <a:pathLst>
              <a:path extrusionOk="0" h="711896" w="797439">
                <a:moveTo>
                  <a:pt x="0" y="0"/>
                </a:moveTo>
                <a:lnTo>
                  <a:pt x="797439" y="0"/>
                </a:lnTo>
                <a:lnTo>
                  <a:pt x="797439" y="711895"/>
                </a:lnTo>
                <a:lnTo>
                  <a:pt x="0" y="71189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50" name="Google Shape;350;p20"/>
          <p:cNvSpPr/>
          <p:nvPr/>
        </p:nvSpPr>
        <p:spPr>
          <a:xfrm>
            <a:off x="14158058" y="8095328"/>
            <a:ext cx="609464" cy="696893"/>
          </a:xfrm>
          <a:custGeom>
            <a:rect b="b" l="l" r="r" t="t"/>
            <a:pathLst>
              <a:path extrusionOk="0" h="696893" w="609464">
                <a:moveTo>
                  <a:pt x="0" y="0"/>
                </a:moveTo>
                <a:lnTo>
                  <a:pt x="609465" y="0"/>
                </a:lnTo>
                <a:lnTo>
                  <a:pt x="609465" y="696893"/>
                </a:lnTo>
                <a:lnTo>
                  <a:pt x="0" y="69689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51" name="Google Shape;351;p20"/>
          <p:cNvSpPr/>
          <p:nvPr/>
        </p:nvSpPr>
        <p:spPr>
          <a:xfrm>
            <a:off x="12923756" y="8186963"/>
            <a:ext cx="733749" cy="513624"/>
          </a:xfrm>
          <a:custGeom>
            <a:rect b="b" l="l" r="r" t="t"/>
            <a:pathLst>
              <a:path extrusionOk="0" h="513624" w="733749">
                <a:moveTo>
                  <a:pt x="0" y="0"/>
                </a:moveTo>
                <a:lnTo>
                  <a:pt x="733749" y="0"/>
                </a:lnTo>
                <a:lnTo>
                  <a:pt x="733749" y="513624"/>
                </a:lnTo>
                <a:lnTo>
                  <a:pt x="0" y="5136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52" name="Google Shape;352;p20"/>
          <p:cNvSpPr/>
          <p:nvPr/>
        </p:nvSpPr>
        <p:spPr>
          <a:xfrm>
            <a:off x="11795440" y="8186963"/>
            <a:ext cx="627763" cy="513624"/>
          </a:xfrm>
          <a:custGeom>
            <a:rect b="b" l="l" r="r" t="t"/>
            <a:pathLst>
              <a:path extrusionOk="0" h="513624" w="627763">
                <a:moveTo>
                  <a:pt x="0" y="0"/>
                </a:moveTo>
                <a:lnTo>
                  <a:pt x="627762" y="0"/>
                </a:lnTo>
                <a:lnTo>
                  <a:pt x="627762" y="513624"/>
                </a:lnTo>
                <a:lnTo>
                  <a:pt x="0" y="5136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53" name="Google Shape;353;p20"/>
          <p:cNvSpPr/>
          <p:nvPr/>
        </p:nvSpPr>
        <p:spPr>
          <a:xfrm>
            <a:off x="9929728" y="8095328"/>
            <a:ext cx="350981" cy="696893"/>
          </a:xfrm>
          <a:custGeom>
            <a:rect b="b" l="l" r="r" t="t"/>
            <a:pathLst>
              <a:path extrusionOk="0" h="696893" w="350981">
                <a:moveTo>
                  <a:pt x="0" y="0"/>
                </a:moveTo>
                <a:lnTo>
                  <a:pt x="350980" y="0"/>
                </a:lnTo>
                <a:lnTo>
                  <a:pt x="350980" y="696893"/>
                </a:lnTo>
                <a:lnTo>
                  <a:pt x="0" y="69689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54" name="Google Shape;354;p20"/>
          <p:cNvSpPr/>
          <p:nvPr/>
        </p:nvSpPr>
        <p:spPr>
          <a:xfrm>
            <a:off x="10781262" y="8186963"/>
            <a:ext cx="513624" cy="513624"/>
          </a:xfrm>
          <a:custGeom>
            <a:rect b="b" l="l" r="r" t="t"/>
            <a:pathLst>
              <a:path extrusionOk="0" h="513624" w="513624">
                <a:moveTo>
                  <a:pt x="0" y="0"/>
                </a:moveTo>
                <a:lnTo>
                  <a:pt x="513624" y="0"/>
                </a:lnTo>
                <a:lnTo>
                  <a:pt x="513624" y="513624"/>
                </a:lnTo>
                <a:lnTo>
                  <a:pt x="0" y="5136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55" name="Google Shape;355;p20"/>
          <p:cNvSpPr/>
          <p:nvPr/>
        </p:nvSpPr>
        <p:spPr>
          <a:xfrm>
            <a:off x="7690013" y="8032730"/>
            <a:ext cx="636745" cy="822089"/>
          </a:xfrm>
          <a:custGeom>
            <a:rect b="b" l="l" r="r" t="t"/>
            <a:pathLst>
              <a:path extrusionOk="0" h="822089" w="636745">
                <a:moveTo>
                  <a:pt x="0" y="0"/>
                </a:moveTo>
                <a:lnTo>
                  <a:pt x="636746" y="0"/>
                </a:lnTo>
                <a:lnTo>
                  <a:pt x="636746" y="822089"/>
                </a:lnTo>
                <a:lnTo>
                  <a:pt x="0" y="82208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56" name="Google Shape;356;p20"/>
          <p:cNvSpPr/>
          <p:nvPr/>
        </p:nvSpPr>
        <p:spPr>
          <a:xfrm>
            <a:off x="8827312" y="8095328"/>
            <a:ext cx="601862" cy="696893"/>
          </a:xfrm>
          <a:custGeom>
            <a:rect b="b" l="l" r="r" t="t"/>
            <a:pathLst>
              <a:path extrusionOk="0" h="696893" w="601862">
                <a:moveTo>
                  <a:pt x="0" y="0"/>
                </a:moveTo>
                <a:lnTo>
                  <a:pt x="601862" y="0"/>
                </a:lnTo>
                <a:lnTo>
                  <a:pt x="601862" y="696893"/>
                </a:lnTo>
                <a:lnTo>
                  <a:pt x="0" y="69689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1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E066"/>
        </a:solidFill>
      </p:bgPr>
    </p:bg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1" name="Google Shape;361;p21"/>
          <p:cNvGrpSpPr/>
          <p:nvPr/>
        </p:nvGrpSpPr>
        <p:grpSpPr>
          <a:xfrm>
            <a:off x="714865" y="593699"/>
            <a:ext cx="16858380" cy="9100030"/>
            <a:chOff x="0" y="0"/>
            <a:chExt cx="4440038" cy="2396700"/>
          </a:xfrm>
        </p:grpSpPr>
        <p:sp>
          <p:nvSpPr>
            <p:cNvPr id="362" name="Google Shape;362;p21"/>
            <p:cNvSpPr/>
            <p:nvPr/>
          </p:nvSpPr>
          <p:spPr>
            <a:xfrm>
              <a:off x="0" y="0"/>
              <a:ext cx="4440038" cy="2396603"/>
            </a:xfrm>
            <a:custGeom>
              <a:rect b="b" l="l" r="r" t="t"/>
              <a:pathLst>
                <a:path extrusionOk="0" h="2396603" w="4440038">
                  <a:moveTo>
                    <a:pt x="9185" y="0"/>
                  </a:moveTo>
                  <a:lnTo>
                    <a:pt x="4430854" y="0"/>
                  </a:lnTo>
                  <a:cubicBezTo>
                    <a:pt x="4435926" y="0"/>
                    <a:pt x="4440038" y="4112"/>
                    <a:pt x="4440038" y="9185"/>
                  </a:cubicBezTo>
                  <a:lnTo>
                    <a:pt x="4440038" y="2387418"/>
                  </a:lnTo>
                  <a:cubicBezTo>
                    <a:pt x="4440038" y="2389854"/>
                    <a:pt x="4439071" y="2392190"/>
                    <a:pt x="4437348" y="2393913"/>
                  </a:cubicBezTo>
                  <a:cubicBezTo>
                    <a:pt x="4435626" y="2395635"/>
                    <a:pt x="4433289" y="2396603"/>
                    <a:pt x="4430854" y="2396603"/>
                  </a:cubicBezTo>
                  <a:lnTo>
                    <a:pt x="9185" y="2396603"/>
                  </a:lnTo>
                  <a:cubicBezTo>
                    <a:pt x="6749" y="2396603"/>
                    <a:pt x="4413" y="2395635"/>
                    <a:pt x="2690" y="2393913"/>
                  </a:cubicBezTo>
                  <a:cubicBezTo>
                    <a:pt x="968" y="2392190"/>
                    <a:pt x="0" y="2389854"/>
                    <a:pt x="0" y="2387418"/>
                  </a:cubicBezTo>
                  <a:lnTo>
                    <a:pt x="0" y="9185"/>
                  </a:lnTo>
                  <a:cubicBezTo>
                    <a:pt x="0" y="6749"/>
                    <a:pt x="968" y="4413"/>
                    <a:pt x="2690" y="2690"/>
                  </a:cubicBezTo>
                  <a:cubicBezTo>
                    <a:pt x="4413" y="968"/>
                    <a:pt x="6749" y="0"/>
                    <a:pt x="9185" y="0"/>
                  </a:cubicBezTo>
                  <a:close/>
                </a:path>
              </a:pathLst>
            </a:custGeom>
            <a:solidFill>
              <a:srgbClr val="FFFFFF"/>
            </a:solidFill>
            <a:ln cap="sq" cmpd="sng" w="19050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3" name="Google Shape;363;p21"/>
            <p:cNvSpPr txBox="1"/>
            <p:nvPr/>
          </p:nvSpPr>
          <p:spPr>
            <a:xfrm>
              <a:off x="0" y="0"/>
              <a:ext cx="4440000" cy="2396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19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4" name="Google Shape;364;p21"/>
          <p:cNvGrpSpPr/>
          <p:nvPr/>
        </p:nvGrpSpPr>
        <p:grpSpPr>
          <a:xfrm>
            <a:off x="2769560" y="3405410"/>
            <a:ext cx="6085280" cy="4271513"/>
            <a:chOff x="0" y="0"/>
            <a:chExt cx="1602697" cy="1125000"/>
          </a:xfrm>
        </p:grpSpPr>
        <p:sp>
          <p:nvSpPr>
            <p:cNvPr id="365" name="Google Shape;365;p21"/>
            <p:cNvSpPr/>
            <p:nvPr/>
          </p:nvSpPr>
          <p:spPr>
            <a:xfrm>
              <a:off x="0" y="0"/>
              <a:ext cx="1602697" cy="1124895"/>
            </a:xfrm>
            <a:custGeom>
              <a:rect b="b" l="l" r="r" t="t"/>
              <a:pathLst>
                <a:path extrusionOk="0" h="1124895" w="1602697">
                  <a:moveTo>
                    <a:pt x="25445" y="0"/>
                  </a:moveTo>
                  <a:lnTo>
                    <a:pt x="1577252" y="0"/>
                  </a:lnTo>
                  <a:cubicBezTo>
                    <a:pt x="1584001" y="0"/>
                    <a:pt x="1590473" y="2681"/>
                    <a:pt x="1595244" y="7453"/>
                  </a:cubicBezTo>
                  <a:cubicBezTo>
                    <a:pt x="1600016" y="12224"/>
                    <a:pt x="1602697" y="18696"/>
                    <a:pt x="1602697" y="25445"/>
                  </a:cubicBezTo>
                  <a:lnTo>
                    <a:pt x="1602697" y="1099451"/>
                  </a:lnTo>
                  <a:cubicBezTo>
                    <a:pt x="1602697" y="1113503"/>
                    <a:pt x="1591305" y="1124895"/>
                    <a:pt x="1577252" y="1124895"/>
                  </a:cubicBezTo>
                  <a:lnTo>
                    <a:pt x="25445" y="1124895"/>
                  </a:lnTo>
                  <a:cubicBezTo>
                    <a:pt x="18696" y="1124895"/>
                    <a:pt x="12224" y="1122215"/>
                    <a:pt x="7453" y="1117443"/>
                  </a:cubicBezTo>
                  <a:cubicBezTo>
                    <a:pt x="2681" y="1112671"/>
                    <a:pt x="0" y="1106199"/>
                    <a:pt x="0" y="1099451"/>
                  </a:cubicBezTo>
                  <a:lnTo>
                    <a:pt x="0" y="25445"/>
                  </a:lnTo>
                  <a:cubicBezTo>
                    <a:pt x="0" y="11392"/>
                    <a:pt x="11392" y="0"/>
                    <a:pt x="25445" y="0"/>
                  </a:cubicBezTo>
                  <a:close/>
                </a:path>
              </a:pathLst>
            </a:custGeom>
            <a:solidFill>
              <a:srgbClr val="F5F5DC"/>
            </a:solidFill>
            <a:ln cap="sq" cmpd="sng" w="19050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6" name="Google Shape;366;p21"/>
            <p:cNvSpPr txBox="1"/>
            <p:nvPr/>
          </p:nvSpPr>
          <p:spPr>
            <a:xfrm>
              <a:off x="0" y="0"/>
              <a:ext cx="1602600" cy="1125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19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7" name="Google Shape;367;p21"/>
          <p:cNvGrpSpPr/>
          <p:nvPr/>
        </p:nvGrpSpPr>
        <p:grpSpPr>
          <a:xfrm>
            <a:off x="9433200" y="3405410"/>
            <a:ext cx="6085280" cy="4271513"/>
            <a:chOff x="0" y="0"/>
            <a:chExt cx="1602697" cy="1125000"/>
          </a:xfrm>
        </p:grpSpPr>
        <p:sp>
          <p:nvSpPr>
            <p:cNvPr id="368" name="Google Shape;368;p21"/>
            <p:cNvSpPr/>
            <p:nvPr/>
          </p:nvSpPr>
          <p:spPr>
            <a:xfrm>
              <a:off x="0" y="0"/>
              <a:ext cx="1602697" cy="1124895"/>
            </a:xfrm>
            <a:custGeom>
              <a:rect b="b" l="l" r="r" t="t"/>
              <a:pathLst>
                <a:path extrusionOk="0" h="1124895" w="1602697">
                  <a:moveTo>
                    <a:pt x="25445" y="0"/>
                  </a:moveTo>
                  <a:lnTo>
                    <a:pt x="1577252" y="0"/>
                  </a:lnTo>
                  <a:cubicBezTo>
                    <a:pt x="1584001" y="0"/>
                    <a:pt x="1590473" y="2681"/>
                    <a:pt x="1595244" y="7453"/>
                  </a:cubicBezTo>
                  <a:cubicBezTo>
                    <a:pt x="1600016" y="12224"/>
                    <a:pt x="1602697" y="18696"/>
                    <a:pt x="1602697" y="25445"/>
                  </a:cubicBezTo>
                  <a:lnTo>
                    <a:pt x="1602697" y="1099451"/>
                  </a:lnTo>
                  <a:cubicBezTo>
                    <a:pt x="1602697" y="1113503"/>
                    <a:pt x="1591305" y="1124895"/>
                    <a:pt x="1577252" y="1124895"/>
                  </a:cubicBezTo>
                  <a:lnTo>
                    <a:pt x="25445" y="1124895"/>
                  </a:lnTo>
                  <a:cubicBezTo>
                    <a:pt x="18696" y="1124895"/>
                    <a:pt x="12224" y="1122215"/>
                    <a:pt x="7453" y="1117443"/>
                  </a:cubicBezTo>
                  <a:cubicBezTo>
                    <a:pt x="2681" y="1112671"/>
                    <a:pt x="0" y="1106199"/>
                    <a:pt x="0" y="1099451"/>
                  </a:cubicBezTo>
                  <a:lnTo>
                    <a:pt x="0" y="25445"/>
                  </a:lnTo>
                  <a:cubicBezTo>
                    <a:pt x="0" y="11392"/>
                    <a:pt x="11392" y="0"/>
                    <a:pt x="25445" y="0"/>
                  </a:cubicBezTo>
                  <a:close/>
                </a:path>
              </a:pathLst>
            </a:custGeom>
            <a:solidFill>
              <a:srgbClr val="F5F5DC"/>
            </a:solidFill>
            <a:ln cap="sq" cmpd="sng" w="19050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9" name="Google Shape;369;p21"/>
            <p:cNvSpPr txBox="1"/>
            <p:nvPr/>
          </p:nvSpPr>
          <p:spPr>
            <a:xfrm>
              <a:off x="0" y="0"/>
              <a:ext cx="1602600" cy="1125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19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70" name="Google Shape;370;p21"/>
          <p:cNvSpPr txBox="1"/>
          <p:nvPr/>
        </p:nvSpPr>
        <p:spPr>
          <a:xfrm>
            <a:off x="3377480" y="2439655"/>
            <a:ext cx="115329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This presentation template is free for everyone to use, thanks to the following:</a:t>
            </a:r>
            <a:endParaRPr/>
          </a:p>
        </p:txBody>
      </p:sp>
      <p:sp>
        <p:nvSpPr>
          <p:cNvPr id="371" name="Google Shape;371;p21"/>
          <p:cNvSpPr txBox="1"/>
          <p:nvPr/>
        </p:nvSpPr>
        <p:spPr>
          <a:xfrm>
            <a:off x="4031699" y="6294281"/>
            <a:ext cx="35610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for this presentation template</a:t>
            </a:r>
            <a:endParaRPr/>
          </a:p>
        </p:txBody>
      </p:sp>
      <p:sp>
        <p:nvSpPr>
          <p:cNvPr id="372" name="Google Shape;372;p21"/>
          <p:cNvSpPr txBox="1"/>
          <p:nvPr/>
        </p:nvSpPr>
        <p:spPr>
          <a:xfrm>
            <a:off x="10205364" y="6294281"/>
            <a:ext cx="4540800" cy="67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for the photos, graphics, and elements</a:t>
            </a:r>
            <a:endParaRPr/>
          </a:p>
        </p:txBody>
      </p:sp>
      <p:sp>
        <p:nvSpPr>
          <p:cNvPr id="373" name="Google Shape;373;p21"/>
          <p:cNvSpPr txBox="1"/>
          <p:nvPr/>
        </p:nvSpPr>
        <p:spPr>
          <a:xfrm>
            <a:off x="7108732" y="8267047"/>
            <a:ext cx="40704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599" u="none" cap="none" strike="noStrike">
                <a:solidFill>
                  <a:srgbClr val="000000"/>
                </a:solidFill>
                <a:latin typeface="Yellowtail"/>
                <a:ea typeface="Yellowtail"/>
                <a:cs typeface="Yellowtail"/>
                <a:sym typeface="Yellowtail"/>
              </a:rPr>
              <a:t>Happy designing!</a:t>
            </a:r>
            <a:endParaRPr/>
          </a:p>
        </p:txBody>
      </p:sp>
      <p:sp>
        <p:nvSpPr>
          <p:cNvPr id="374" name="Google Shape;374;p21"/>
          <p:cNvSpPr txBox="1"/>
          <p:nvPr/>
        </p:nvSpPr>
        <p:spPr>
          <a:xfrm>
            <a:off x="5469973" y="1219820"/>
            <a:ext cx="7348200" cy="107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000" u="none" cap="none" strike="noStrike">
                <a:solidFill>
                  <a:srgbClr val="000000"/>
                </a:solidFill>
                <a:latin typeface="Yellowtail"/>
                <a:ea typeface="Yellowtail"/>
                <a:cs typeface="Yellowtail"/>
                <a:sym typeface="Yellowtail"/>
              </a:rPr>
              <a:t>Credits</a:t>
            </a:r>
            <a:endParaRPr/>
          </a:p>
        </p:txBody>
      </p:sp>
      <p:sp>
        <p:nvSpPr>
          <p:cNvPr id="375" name="Google Shape;375;p21"/>
          <p:cNvSpPr txBox="1"/>
          <p:nvPr/>
        </p:nvSpPr>
        <p:spPr>
          <a:xfrm>
            <a:off x="10041120" y="4454283"/>
            <a:ext cx="4869300" cy="1523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500" u="none" cap="none" strike="noStrike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Pexels, Pixabay, &amp; Sketchify</a:t>
            </a:r>
            <a:endParaRPr/>
          </a:p>
        </p:txBody>
      </p:sp>
      <p:pic>
        <p:nvPicPr>
          <p:cNvPr id="376" name="Google Shape;376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41800" y="4568543"/>
            <a:ext cx="4540800" cy="11503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66C4"/>
        </a:solidFill>
      </p:bgPr>
    </p:bg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9"/>
          <p:cNvPicPr preferRelativeResize="0"/>
          <p:nvPr/>
        </p:nvPicPr>
        <p:blipFill rotWithShape="1">
          <a:blip r:embed="rId3">
            <a:alphaModFix/>
          </a:blip>
          <a:srcRect b="1333" l="1333" r="1333" t="1333"/>
          <a:stretch/>
        </p:blipFill>
        <p:spPr>
          <a:xfrm>
            <a:off x="475782" y="415776"/>
            <a:ext cx="17336400" cy="9455400"/>
          </a:xfrm>
          <a:prstGeom prst="roundRect">
            <a:avLst>
              <a:gd fmla="val 2728" name="adj"/>
            </a:avLst>
          </a:prstGeom>
          <a:noFill/>
          <a:ln cap="flat" cmpd="sng" w="381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grpSp>
        <p:nvGrpSpPr>
          <p:cNvPr id="61" name="Google Shape;61;p9"/>
          <p:cNvGrpSpPr/>
          <p:nvPr/>
        </p:nvGrpSpPr>
        <p:grpSpPr>
          <a:xfrm>
            <a:off x="1028700" y="3411544"/>
            <a:ext cx="6585155" cy="3319251"/>
            <a:chOff x="0" y="-38100"/>
            <a:chExt cx="1734362" cy="874206"/>
          </a:xfrm>
        </p:grpSpPr>
        <p:sp>
          <p:nvSpPr>
            <p:cNvPr id="62" name="Google Shape;62;p9"/>
            <p:cNvSpPr/>
            <p:nvPr/>
          </p:nvSpPr>
          <p:spPr>
            <a:xfrm>
              <a:off x="0" y="0"/>
              <a:ext cx="1734362" cy="836106"/>
            </a:xfrm>
            <a:custGeom>
              <a:rect b="b" l="l" r="r" t="t"/>
              <a:pathLst>
                <a:path extrusionOk="0" h="836106" w="1734362">
                  <a:moveTo>
                    <a:pt x="35270" y="0"/>
                  </a:moveTo>
                  <a:lnTo>
                    <a:pt x="1699092" y="0"/>
                  </a:lnTo>
                  <a:cubicBezTo>
                    <a:pt x="1708446" y="0"/>
                    <a:pt x="1717417" y="3716"/>
                    <a:pt x="1724031" y="10330"/>
                  </a:cubicBezTo>
                  <a:cubicBezTo>
                    <a:pt x="1730646" y="16945"/>
                    <a:pt x="1734362" y="25916"/>
                    <a:pt x="1734362" y="35270"/>
                  </a:cubicBezTo>
                  <a:lnTo>
                    <a:pt x="1734362" y="800836"/>
                  </a:lnTo>
                  <a:cubicBezTo>
                    <a:pt x="1734362" y="810190"/>
                    <a:pt x="1730646" y="819161"/>
                    <a:pt x="1724031" y="825776"/>
                  </a:cubicBezTo>
                  <a:cubicBezTo>
                    <a:pt x="1717417" y="832390"/>
                    <a:pt x="1708446" y="836106"/>
                    <a:pt x="1699092" y="836106"/>
                  </a:cubicBezTo>
                  <a:lnTo>
                    <a:pt x="35270" y="836106"/>
                  </a:lnTo>
                  <a:cubicBezTo>
                    <a:pt x="25916" y="836106"/>
                    <a:pt x="16945" y="832390"/>
                    <a:pt x="10330" y="825776"/>
                  </a:cubicBezTo>
                  <a:cubicBezTo>
                    <a:pt x="3716" y="819161"/>
                    <a:pt x="0" y="810190"/>
                    <a:pt x="0" y="800836"/>
                  </a:cubicBezTo>
                  <a:lnTo>
                    <a:pt x="0" y="35270"/>
                  </a:lnTo>
                  <a:cubicBezTo>
                    <a:pt x="0" y="25916"/>
                    <a:pt x="3716" y="16945"/>
                    <a:pt x="10330" y="10330"/>
                  </a:cubicBezTo>
                  <a:cubicBezTo>
                    <a:pt x="16945" y="3716"/>
                    <a:pt x="25916" y="0"/>
                    <a:pt x="35270" y="0"/>
                  </a:cubicBezTo>
                  <a:close/>
                </a:path>
              </a:pathLst>
            </a:custGeom>
            <a:solidFill>
              <a:srgbClr val="F5F5DC"/>
            </a:solidFill>
            <a:ln cap="rnd" cmpd="sng" w="476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" name="Google Shape;63;p9"/>
            <p:cNvSpPr txBox="1"/>
            <p:nvPr/>
          </p:nvSpPr>
          <p:spPr>
            <a:xfrm>
              <a:off x="0" y="-38100"/>
              <a:ext cx="1734362" cy="87420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88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4" name="Google Shape;64;p9"/>
          <p:cNvSpPr txBox="1"/>
          <p:nvPr/>
        </p:nvSpPr>
        <p:spPr>
          <a:xfrm>
            <a:off x="1090300" y="4027475"/>
            <a:ext cx="6317700" cy="2232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500" u="none" cap="none" strike="noStrike">
                <a:solidFill>
                  <a:srgbClr val="000000"/>
                </a:solidFill>
                <a:latin typeface="Yellowtail"/>
                <a:ea typeface="Yellowtail"/>
                <a:cs typeface="Yellowtail"/>
                <a:sym typeface="Yellowtail"/>
              </a:rPr>
              <a:t>Episodes</a:t>
            </a:r>
            <a:endParaRPr/>
          </a:p>
        </p:txBody>
      </p:sp>
      <p:grpSp>
        <p:nvGrpSpPr>
          <p:cNvPr id="65" name="Google Shape;65;p9"/>
          <p:cNvGrpSpPr/>
          <p:nvPr/>
        </p:nvGrpSpPr>
        <p:grpSpPr>
          <a:xfrm>
            <a:off x="8980130" y="1728072"/>
            <a:ext cx="3998675" cy="1136675"/>
            <a:chOff x="0" y="0"/>
            <a:chExt cx="1053149" cy="299371"/>
          </a:xfrm>
        </p:grpSpPr>
        <p:sp>
          <p:nvSpPr>
            <p:cNvPr id="66" name="Google Shape;66;p9"/>
            <p:cNvSpPr/>
            <p:nvPr/>
          </p:nvSpPr>
          <p:spPr>
            <a:xfrm>
              <a:off x="0" y="0"/>
              <a:ext cx="1053149" cy="299371"/>
            </a:xfrm>
            <a:custGeom>
              <a:rect b="b" l="l" r="r" t="t"/>
              <a:pathLst>
                <a:path extrusionOk="0" h="299371" w="1053149">
                  <a:moveTo>
                    <a:pt x="58084" y="0"/>
                  </a:moveTo>
                  <a:lnTo>
                    <a:pt x="995065" y="0"/>
                  </a:lnTo>
                  <a:cubicBezTo>
                    <a:pt x="1027144" y="0"/>
                    <a:pt x="1053149" y="26005"/>
                    <a:pt x="1053149" y="58084"/>
                  </a:cubicBezTo>
                  <a:lnTo>
                    <a:pt x="1053149" y="241287"/>
                  </a:lnTo>
                  <a:cubicBezTo>
                    <a:pt x="1053149" y="256692"/>
                    <a:pt x="1047029" y="271466"/>
                    <a:pt x="1036137" y="282359"/>
                  </a:cubicBezTo>
                  <a:cubicBezTo>
                    <a:pt x="1025244" y="293252"/>
                    <a:pt x="1010470" y="299371"/>
                    <a:pt x="995065" y="299371"/>
                  </a:cubicBezTo>
                  <a:lnTo>
                    <a:pt x="58084" y="299371"/>
                  </a:lnTo>
                  <a:cubicBezTo>
                    <a:pt x="26005" y="299371"/>
                    <a:pt x="0" y="273366"/>
                    <a:pt x="0" y="241287"/>
                  </a:cubicBezTo>
                  <a:lnTo>
                    <a:pt x="0" y="58084"/>
                  </a:lnTo>
                  <a:cubicBezTo>
                    <a:pt x="0" y="26005"/>
                    <a:pt x="26005" y="0"/>
                    <a:pt x="58084" y="0"/>
                  </a:cubicBezTo>
                  <a:close/>
                </a:path>
              </a:pathLst>
            </a:custGeom>
            <a:solidFill>
              <a:srgbClr val="FF6164"/>
            </a:solidFill>
            <a:ln cap="rnd" cmpd="sng" w="476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" name="Google Shape;67;p9"/>
            <p:cNvSpPr txBox="1"/>
            <p:nvPr/>
          </p:nvSpPr>
          <p:spPr>
            <a:xfrm>
              <a:off x="0" y="28575"/>
              <a:ext cx="1053149" cy="27079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300" u="none" cap="none" strike="noStrike">
                  <a:solidFill>
                    <a:srgbClr val="000000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Opening Credits</a:t>
              </a:r>
              <a:endParaRPr/>
            </a:p>
          </p:txBody>
        </p:sp>
      </p:grpSp>
      <p:grpSp>
        <p:nvGrpSpPr>
          <p:cNvPr id="68" name="Google Shape;68;p9"/>
          <p:cNvGrpSpPr/>
          <p:nvPr/>
        </p:nvGrpSpPr>
        <p:grpSpPr>
          <a:xfrm>
            <a:off x="13260625" y="1728072"/>
            <a:ext cx="3998675" cy="1136675"/>
            <a:chOff x="0" y="0"/>
            <a:chExt cx="1053149" cy="299371"/>
          </a:xfrm>
        </p:grpSpPr>
        <p:sp>
          <p:nvSpPr>
            <p:cNvPr id="69" name="Google Shape;69;p9"/>
            <p:cNvSpPr/>
            <p:nvPr/>
          </p:nvSpPr>
          <p:spPr>
            <a:xfrm>
              <a:off x="0" y="0"/>
              <a:ext cx="1053149" cy="299371"/>
            </a:xfrm>
            <a:custGeom>
              <a:rect b="b" l="l" r="r" t="t"/>
              <a:pathLst>
                <a:path extrusionOk="0" h="299371" w="1053149">
                  <a:moveTo>
                    <a:pt x="58084" y="0"/>
                  </a:moveTo>
                  <a:lnTo>
                    <a:pt x="995065" y="0"/>
                  </a:lnTo>
                  <a:cubicBezTo>
                    <a:pt x="1027144" y="0"/>
                    <a:pt x="1053149" y="26005"/>
                    <a:pt x="1053149" y="58084"/>
                  </a:cubicBezTo>
                  <a:lnTo>
                    <a:pt x="1053149" y="241287"/>
                  </a:lnTo>
                  <a:cubicBezTo>
                    <a:pt x="1053149" y="256692"/>
                    <a:pt x="1047029" y="271466"/>
                    <a:pt x="1036137" y="282359"/>
                  </a:cubicBezTo>
                  <a:cubicBezTo>
                    <a:pt x="1025244" y="293252"/>
                    <a:pt x="1010470" y="299371"/>
                    <a:pt x="995065" y="299371"/>
                  </a:cubicBezTo>
                  <a:lnTo>
                    <a:pt x="58084" y="299371"/>
                  </a:lnTo>
                  <a:cubicBezTo>
                    <a:pt x="26005" y="299371"/>
                    <a:pt x="0" y="273366"/>
                    <a:pt x="0" y="241287"/>
                  </a:cubicBezTo>
                  <a:lnTo>
                    <a:pt x="0" y="58084"/>
                  </a:lnTo>
                  <a:cubicBezTo>
                    <a:pt x="0" y="26005"/>
                    <a:pt x="26005" y="0"/>
                    <a:pt x="58084" y="0"/>
                  </a:cubicBezTo>
                  <a:close/>
                </a:path>
              </a:pathLst>
            </a:custGeom>
            <a:solidFill>
              <a:srgbClr val="FF9966"/>
            </a:solidFill>
            <a:ln cap="rnd" cmpd="sng" w="476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" name="Google Shape;70;p9"/>
            <p:cNvSpPr txBox="1"/>
            <p:nvPr/>
          </p:nvSpPr>
          <p:spPr>
            <a:xfrm>
              <a:off x="0" y="28575"/>
              <a:ext cx="1053149" cy="27079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300" u="none" cap="none" strike="noStrike">
                  <a:solidFill>
                    <a:srgbClr val="000000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Pilot Episode</a:t>
              </a:r>
              <a:endParaRPr/>
            </a:p>
          </p:txBody>
        </p:sp>
      </p:grpSp>
      <p:grpSp>
        <p:nvGrpSpPr>
          <p:cNvPr id="71" name="Google Shape;71;p9"/>
          <p:cNvGrpSpPr/>
          <p:nvPr/>
        </p:nvGrpSpPr>
        <p:grpSpPr>
          <a:xfrm>
            <a:off x="8980130" y="7422253"/>
            <a:ext cx="3998675" cy="1136675"/>
            <a:chOff x="0" y="0"/>
            <a:chExt cx="1053149" cy="299371"/>
          </a:xfrm>
        </p:grpSpPr>
        <p:sp>
          <p:nvSpPr>
            <p:cNvPr id="72" name="Google Shape;72;p9"/>
            <p:cNvSpPr/>
            <p:nvPr/>
          </p:nvSpPr>
          <p:spPr>
            <a:xfrm>
              <a:off x="0" y="0"/>
              <a:ext cx="1053149" cy="299371"/>
            </a:xfrm>
            <a:custGeom>
              <a:rect b="b" l="l" r="r" t="t"/>
              <a:pathLst>
                <a:path extrusionOk="0" h="299371" w="1053149">
                  <a:moveTo>
                    <a:pt x="58084" y="0"/>
                  </a:moveTo>
                  <a:lnTo>
                    <a:pt x="995065" y="0"/>
                  </a:lnTo>
                  <a:cubicBezTo>
                    <a:pt x="1027144" y="0"/>
                    <a:pt x="1053149" y="26005"/>
                    <a:pt x="1053149" y="58084"/>
                  </a:cubicBezTo>
                  <a:lnTo>
                    <a:pt x="1053149" y="241287"/>
                  </a:lnTo>
                  <a:cubicBezTo>
                    <a:pt x="1053149" y="256692"/>
                    <a:pt x="1047029" y="271466"/>
                    <a:pt x="1036137" y="282359"/>
                  </a:cubicBezTo>
                  <a:cubicBezTo>
                    <a:pt x="1025244" y="293252"/>
                    <a:pt x="1010470" y="299371"/>
                    <a:pt x="995065" y="299371"/>
                  </a:cubicBezTo>
                  <a:lnTo>
                    <a:pt x="58084" y="299371"/>
                  </a:lnTo>
                  <a:cubicBezTo>
                    <a:pt x="26005" y="299371"/>
                    <a:pt x="0" y="273366"/>
                    <a:pt x="0" y="241287"/>
                  </a:cubicBezTo>
                  <a:lnTo>
                    <a:pt x="0" y="58084"/>
                  </a:lnTo>
                  <a:cubicBezTo>
                    <a:pt x="0" y="26005"/>
                    <a:pt x="26005" y="0"/>
                    <a:pt x="58084" y="0"/>
                  </a:cubicBezTo>
                  <a:close/>
                </a:path>
              </a:pathLst>
            </a:custGeom>
            <a:solidFill>
              <a:srgbClr val="B4B4B4"/>
            </a:solidFill>
            <a:ln cap="rnd" cmpd="sng" w="476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" name="Google Shape;73;p9"/>
            <p:cNvSpPr txBox="1"/>
            <p:nvPr/>
          </p:nvSpPr>
          <p:spPr>
            <a:xfrm>
              <a:off x="0" y="28575"/>
              <a:ext cx="1053149" cy="27079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300" u="none" cap="none" strike="noStrike">
                  <a:solidFill>
                    <a:srgbClr val="000000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Next Season Teaser</a:t>
              </a:r>
              <a:endParaRPr/>
            </a:p>
          </p:txBody>
        </p:sp>
      </p:grpSp>
      <p:grpSp>
        <p:nvGrpSpPr>
          <p:cNvPr id="74" name="Google Shape;74;p9"/>
          <p:cNvGrpSpPr/>
          <p:nvPr/>
        </p:nvGrpSpPr>
        <p:grpSpPr>
          <a:xfrm>
            <a:off x="8980130" y="3154979"/>
            <a:ext cx="3998675" cy="1136675"/>
            <a:chOff x="0" y="0"/>
            <a:chExt cx="1053149" cy="299371"/>
          </a:xfrm>
        </p:grpSpPr>
        <p:sp>
          <p:nvSpPr>
            <p:cNvPr id="75" name="Google Shape;75;p9"/>
            <p:cNvSpPr/>
            <p:nvPr/>
          </p:nvSpPr>
          <p:spPr>
            <a:xfrm>
              <a:off x="0" y="0"/>
              <a:ext cx="1053149" cy="299371"/>
            </a:xfrm>
            <a:custGeom>
              <a:rect b="b" l="l" r="r" t="t"/>
              <a:pathLst>
                <a:path extrusionOk="0" h="299371" w="1053149">
                  <a:moveTo>
                    <a:pt x="58084" y="0"/>
                  </a:moveTo>
                  <a:lnTo>
                    <a:pt x="995065" y="0"/>
                  </a:lnTo>
                  <a:cubicBezTo>
                    <a:pt x="1027144" y="0"/>
                    <a:pt x="1053149" y="26005"/>
                    <a:pt x="1053149" y="58084"/>
                  </a:cubicBezTo>
                  <a:lnTo>
                    <a:pt x="1053149" y="241287"/>
                  </a:lnTo>
                  <a:cubicBezTo>
                    <a:pt x="1053149" y="256692"/>
                    <a:pt x="1047029" y="271466"/>
                    <a:pt x="1036137" y="282359"/>
                  </a:cubicBezTo>
                  <a:cubicBezTo>
                    <a:pt x="1025244" y="293252"/>
                    <a:pt x="1010470" y="299371"/>
                    <a:pt x="995065" y="299371"/>
                  </a:cubicBezTo>
                  <a:lnTo>
                    <a:pt x="58084" y="299371"/>
                  </a:lnTo>
                  <a:cubicBezTo>
                    <a:pt x="26005" y="299371"/>
                    <a:pt x="0" y="273366"/>
                    <a:pt x="0" y="241287"/>
                  </a:cubicBezTo>
                  <a:lnTo>
                    <a:pt x="0" y="58084"/>
                  </a:lnTo>
                  <a:cubicBezTo>
                    <a:pt x="0" y="26005"/>
                    <a:pt x="26005" y="0"/>
                    <a:pt x="58084" y="0"/>
                  </a:cubicBezTo>
                  <a:close/>
                </a:path>
              </a:pathLst>
            </a:custGeom>
            <a:solidFill>
              <a:srgbClr val="FFE066"/>
            </a:solidFill>
            <a:ln cap="rnd" cmpd="sng" w="476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" name="Google Shape;76;p9"/>
            <p:cNvSpPr txBox="1"/>
            <p:nvPr/>
          </p:nvSpPr>
          <p:spPr>
            <a:xfrm>
              <a:off x="0" y="28575"/>
              <a:ext cx="1053149" cy="27079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300" u="none" cap="none" strike="noStrike">
                  <a:solidFill>
                    <a:srgbClr val="000000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Plot-twist #1</a:t>
              </a:r>
              <a:endParaRPr/>
            </a:p>
          </p:txBody>
        </p:sp>
      </p:grpSp>
      <p:grpSp>
        <p:nvGrpSpPr>
          <p:cNvPr id="77" name="Google Shape;77;p9"/>
          <p:cNvGrpSpPr/>
          <p:nvPr/>
        </p:nvGrpSpPr>
        <p:grpSpPr>
          <a:xfrm>
            <a:off x="13260625" y="3154979"/>
            <a:ext cx="3998675" cy="1136675"/>
            <a:chOff x="0" y="0"/>
            <a:chExt cx="1053149" cy="299371"/>
          </a:xfrm>
        </p:grpSpPr>
        <p:sp>
          <p:nvSpPr>
            <p:cNvPr id="78" name="Google Shape;78;p9"/>
            <p:cNvSpPr/>
            <p:nvPr/>
          </p:nvSpPr>
          <p:spPr>
            <a:xfrm>
              <a:off x="0" y="0"/>
              <a:ext cx="1053149" cy="299371"/>
            </a:xfrm>
            <a:custGeom>
              <a:rect b="b" l="l" r="r" t="t"/>
              <a:pathLst>
                <a:path extrusionOk="0" h="299371" w="1053149">
                  <a:moveTo>
                    <a:pt x="58084" y="0"/>
                  </a:moveTo>
                  <a:lnTo>
                    <a:pt x="995065" y="0"/>
                  </a:lnTo>
                  <a:cubicBezTo>
                    <a:pt x="1027144" y="0"/>
                    <a:pt x="1053149" y="26005"/>
                    <a:pt x="1053149" y="58084"/>
                  </a:cubicBezTo>
                  <a:lnTo>
                    <a:pt x="1053149" y="241287"/>
                  </a:lnTo>
                  <a:cubicBezTo>
                    <a:pt x="1053149" y="256692"/>
                    <a:pt x="1047029" y="271466"/>
                    <a:pt x="1036137" y="282359"/>
                  </a:cubicBezTo>
                  <a:cubicBezTo>
                    <a:pt x="1025244" y="293252"/>
                    <a:pt x="1010470" y="299371"/>
                    <a:pt x="995065" y="299371"/>
                  </a:cubicBezTo>
                  <a:lnTo>
                    <a:pt x="58084" y="299371"/>
                  </a:lnTo>
                  <a:cubicBezTo>
                    <a:pt x="26005" y="299371"/>
                    <a:pt x="0" y="273366"/>
                    <a:pt x="0" y="241287"/>
                  </a:cubicBezTo>
                  <a:lnTo>
                    <a:pt x="0" y="58084"/>
                  </a:lnTo>
                  <a:cubicBezTo>
                    <a:pt x="0" y="26005"/>
                    <a:pt x="26005" y="0"/>
                    <a:pt x="58084" y="0"/>
                  </a:cubicBezTo>
                  <a:close/>
                </a:path>
              </a:pathLst>
            </a:custGeom>
            <a:solidFill>
              <a:srgbClr val="C8FF91"/>
            </a:solidFill>
            <a:ln cap="rnd" cmpd="sng" w="476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" name="Google Shape;79;p9"/>
            <p:cNvSpPr txBox="1"/>
            <p:nvPr/>
          </p:nvSpPr>
          <p:spPr>
            <a:xfrm>
              <a:off x="0" y="28575"/>
              <a:ext cx="1053149" cy="27079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300" u="none" cap="none" strike="noStrike">
                  <a:solidFill>
                    <a:srgbClr val="000000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Running Gags</a:t>
              </a:r>
              <a:endParaRPr/>
            </a:p>
          </p:txBody>
        </p:sp>
      </p:grpSp>
      <p:grpSp>
        <p:nvGrpSpPr>
          <p:cNvPr id="80" name="Google Shape;80;p9"/>
          <p:cNvGrpSpPr/>
          <p:nvPr/>
        </p:nvGrpSpPr>
        <p:grpSpPr>
          <a:xfrm>
            <a:off x="13260625" y="5999828"/>
            <a:ext cx="3998675" cy="1136675"/>
            <a:chOff x="0" y="0"/>
            <a:chExt cx="1053149" cy="299371"/>
          </a:xfrm>
        </p:grpSpPr>
        <p:sp>
          <p:nvSpPr>
            <p:cNvPr id="81" name="Google Shape;81;p9"/>
            <p:cNvSpPr/>
            <p:nvPr/>
          </p:nvSpPr>
          <p:spPr>
            <a:xfrm>
              <a:off x="0" y="0"/>
              <a:ext cx="1053149" cy="299371"/>
            </a:xfrm>
            <a:custGeom>
              <a:rect b="b" l="l" r="r" t="t"/>
              <a:pathLst>
                <a:path extrusionOk="0" h="299371" w="1053149">
                  <a:moveTo>
                    <a:pt x="58084" y="0"/>
                  </a:moveTo>
                  <a:lnTo>
                    <a:pt x="995065" y="0"/>
                  </a:lnTo>
                  <a:cubicBezTo>
                    <a:pt x="1027144" y="0"/>
                    <a:pt x="1053149" y="26005"/>
                    <a:pt x="1053149" y="58084"/>
                  </a:cubicBezTo>
                  <a:lnTo>
                    <a:pt x="1053149" y="241287"/>
                  </a:lnTo>
                  <a:cubicBezTo>
                    <a:pt x="1053149" y="256692"/>
                    <a:pt x="1047029" y="271466"/>
                    <a:pt x="1036137" y="282359"/>
                  </a:cubicBezTo>
                  <a:cubicBezTo>
                    <a:pt x="1025244" y="293252"/>
                    <a:pt x="1010470" y="299371"/>
                    <a:pt x="995065" y="299371"/>
                  </a:cubicBezTo>
                  <a:lnTo>
                    <a:pt x="58084" y="299371"/>
                  </a:lnTo>
                  <a:cubicBezTo>
                    <a:pt x="26005" y="299371"/>
                    <a:pt x="0" y="273366"/>
                    <a:pt x="0" y="241287"/>
                  </a:cubicBezTo>
                  <a:lnTo>
                    <a:pt x="0" y="58084"/>
                  </a:lnTo>
                  <a:cubicBezTo>
                    <a:pt x="0" y="26005"/>
                    <a:pt x="26005" y="0"/>
                    <a:pt x="58084" y="0"/>
                  </a:cubicBezTo>
                  <a:close/>
                </a:path>
              </a:pathLst>
            </a:custGeom>
            <a:solidFill>
              <a:srgbClr val="FF9DD9"/>
            </a:solidFill>
            <a:ln cap="rnd" cmpd="sng" w="476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" name="Google Shape;82;p9"/>
            <p:cNvSpPr txBox="1"/>
            <p:nvPr/>
          </p:nvSpPr>
          <p:spPr>
            <a:xfrm>
              <a:off x="0" y="28575"/>
              <a:ext cx="1053149" cy="27079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300" u="none" cap="none" strike="noStrike">
                  <a:solidFill>
                    <a:srgbClr val="000000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The Finale Episode</a:t>
              </a:r>
              <a:endParaRPr/>
            </a:p>
          </p:txBody>
        </p:sp>
      </p:grpSp>
      <p:grpSp>
        <p:nvGrpSpPr>
          <p:cNvPr id="83" name="Google Shape;83;p9"/>
          <p:cNvGrpSpPr/>
          <p:nvPr/>
        </p:nvGrpSpPr>
        <p:grpSpPr>
          <a:xfrm>
            <a:off x="8980130" y="4577404"/>
            <a:ext cx="3998675" cy="1136675"/>
            <a:chOff x="0" y="0"/>
            <a:chExt cx="1053149" cy="299371"/>
          </a:xfrm>
        </p:grpSpPr>
        <p:sp>
          <p:nvSpPr>
            <p:cNvPr id="84" name="Google Shape;84;p9"/>
            <p:cNvSpPr/>
            <p:nvPr/>
          </p:nvSpPr>
          <p:spPr>
            <a:xfrm>
              <a:off x="0" y="0"/>
              <a:ext cx="1053149" cy="299371"/>
            </a:xfrm>
            <a:custGeom>
              <a:rect b="b" l="l" r="r" t="t"/>
              <a:pathLst>
                <a:path extrusionOk="0" h="299371" w="1053149">
                  <a:moveTo>
                    <a:pt x="58084" y="0"/>
                  </a:moveTo>
                  <a:lnTo>
                    <a:pt x="995065" y="0"/>
                  </a:lnTo>
                  <a:cubicBezTo>
                    <a:pt x="1027144" y="0"/>
                    <a:pt x="1053149" y="26005"/>
                    <a:pt x="1053149" y="58084"/>
                  </a:cubicBezTo>
                  <a:lnTo>
                    <a:pt x="1053149" y="241287"/>
                  </a:lnTo>
                  <a:cubicBezTo>
                    <a:pt x="1053149" y="256692"/>
                    <a:pt x="1047029" y="271466"/>
                    <a:pt x="1036137" y="282359"/>
                  </a:cubicBezTo>
                  <a:cubicBezTo>
                    <a:pt x="1025244" y="293252"/>
                    <a:pt x="1010470" y="299371"/>
                    <a:pt x="995065" y="299371"/>
                  </a:cubicBezTo>
                  <a:lnTo>
                    <a:pt x="58084" y="299371"/>
                  </a:lnTo>
                  <a:cubicBezTo>
                    <a:pt x="26005" y="299371"/>
                    <a:pt x="0" y="273366"/>
                    <a:pt x="0" y="241287"/>
                  </a:cubicBezTo>
                  <a:lnTo>
                    <a:pt x="0" y="58084"/>
                  </a:lnTo>
                  <a:cubicBezTo>
                    <a:pt x="0" y="26005"/>
                    <a:pt x="26005" y="0"/>
                    <a:pt x="58084" y="0"/>
                  </a:cubicBezTo>
                  <a:close/>
                </a:path>
              </a:pathLst>
            </a:custGeom>
            <a:solidFill>
              <a:srgbClr val="66C4FF"/>
            </a:solidFill>
            <a:ln cap="rnd" cmpd="sng" w="476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" name="Google Shape;85;p9"/>
            <p:cNvSpPr txBox="1"/>
            <p:nvPr/>
          </p:nvSpPr>
          <p:spPr>
            <a:xfrm>
              <a:off x="0" y="28575"/>
              <a:ext cx="1053149" cy="27079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300" u="none" cap="none" strike="noStrike">
                  <a:solidFill>
                    <a:srgbClr val="000000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Crossover Episode</a:t>
              </a:r>
              <a:endParaRPr/>
            </a:p>
          </p:txBody>
        </p:sp>
      </p:grpSp>
      <p:grpSp>
        <p:nvGrpSpPr>
          <p:cNvPr id="86" name="Google Shape;86;p9"/>
          <p:cNvGrpSpPr/>
          <p:nvPr/>
        </p:nvGrpSpPr>
        <p:grpSpPr>
          <a:xfrm>
            <a:off x="13260625" y="4577404"/>
            <a:ext cx="3998675" cy="1136675"/>
            <a:chOff x="0" y="0"/>
            <a:chExt cx="1053149" cy="299371"/>
          </a:xfrm>
        </p:grpSpPr>
        <p:sp>
          <p:nvSpPr>
            <p:cNvPr id="87" name="Google Shape;87;p9"/>
            <p:cNvSpPr/>
            <p:nvPr/>
          </p:nvSpPr>
          <p:spPr>
            <a:xfrm>
              <a:off x="0" y="0"/>
              <a:ext cx="1053149" cy="299371"/>
            </a:xfrm>
            <a:custGeom>
              <a:rect b="b" l="l" r="r" t="t"/>
              <a:pathLst>
                <a:path extrusionOk="0" h="299371" w="1053149">
                  <a:moveTo>
                    <a:pt x="58084" y="0"/>
                  </a:moveTo>
                  <a:lnTo>
                    <a:pt x="995065" y="0"/>
                  </a:lnTo>
                  <a:cubicBezTo>
                    <a:pt x="1027144" y="0"/>
                    <a:pt x="1053149" y="26005"/>
                    <a:pt x="1053149" y="58084"/>
                  </a:cubicBezTo>
                  <a:lnTo>
                    <a:pt x="1053149" y="241287"/>
                  </a:lnTo>
                  <a:cubicBezTo>
                    <a:pt x="1053149" y="256692"/>
                    <a:pt x="1047029" y="271466"/>
                    <a:pt x="1036137" y="282359"/>
                  </a:cubicBezTo>
                  <a:cubicBezTo>
                    <a:pt x="1025244" y="293252"/>
                    <a:pt x="1010470" y="299371"/>
                    <a:pt x="995065" y="299371"/>
                  </a:cubicBezTo>
                  <a:lnTo>
                    <a:pt x="58084" y="299371"/>
                  </a:lnTo>
                  <a:cubicBezTo>
                    <a:pt x="26005" y="299371"/>
                    <a:pt x="0" y="273366"/>
                    <a:pt x="0" y="241287"/>
                  </a:cubicBezTo>
                  <a:lnTo>
                    <a:pt x="0" y="58084"/>
                  </a:lnTo>
                  <a:cubicBezTo>
                    <a:pt x="0" y="26005"/>
                    <a:pt x="26005" y="0"/>
                    <a:pt x="58084" y="0"/>
                  </a:cubicBezTo>
                  <a:close/>
                </a:path>
              </a:pathLst>
            </a:custGeom>
            <a:solidFill>
              <a:srgbClr val="DAA0FF"/>
            </a:solidFill>
            <a:ln cap="rnd" cmpd="sng" w="476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" name="Google Shape;88;p9"/>
            <p:cNvSpPr txBox="1"/>
            <p:nvPr/>
          </p:nvSpPr>
          <p:spPr>
            <a:xfrm>
              <a:off x="0" y="28575"/>
              <a:ext cx="1053149" cy="27079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300" u="none" cap="none" strike="noStrike">
                  <a:solidFill>
                    <a:srgbClr val="000000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The Work (or school)</a:t>
              </a:r>
              <a:endParaRPr/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300" u="none" cap="none" strike="noStrike">
                  <a:solidFill>
                    <a:srgbClr val="000000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Episode</a:t>
              </a:r>
              <a:endParaRPr/>
            </a:p>
          </p:txBody>
        </p:sp>
      </p:grpSp>
      <p:grpSp>
        <p:nvGrpSpPr>
          <p:cNvPr id="89" name="Google Shape;89;p9"/>
          <p:cNvGrpSpPr/>
          <p:nvPr/>
        </p:nvGrpSpPr>
        <p:grpSpPr>
          <a:xfrm>
            <a:off x="8980130" y="5999828"/>
            <a:ext cx="3998675" cy="1136675"/>
            <a:chOff x="0" y="0"/>
            <a:chExt cx="1053149" cy="299371"/>
          </a:xfrm>
        </p:grpSpPr>
        <p:sp>
          <p:nvSpPr>
            <p:cNvPr id="90" name="Google Shape;90;p9"/>
            <p:cNvSpPr/>
            <p:nvPr/>
          </p:nvSpPr>
          <p:spPr>
            <a:xfrm>
              <a:off x="0" y="0"/>
              <a:ext cx="1053149" cy="299371"/>
            </a:xfrm>
            <a:custGeom>
              <a:rect b="b" l="l" r="r" t="t"/>
              <a:pathLst>
                <a:path extrusionOk="0" h="299371" w="1053149">
                  <a:moveTo>
                    <a:pt x="58084" y="0"/>
                  </a:moveTo>
                  <a:lnTo>
                    <a:pt x="995065" y="0"/>
                  </a:lnTo>
                  <a:cubicBezTo>
                    <a:pt x="1027144" y="0"/>
                    <a:pt x="1053149" y="26005"/>
                    <a:pt x="1053149" y="58084"/>
                  </a:cubicBezTo>
                  <a:lnTo>
                    <a:pt x="1053149" y="241287"/>
                  </a:lnTo>
                  <a:cubicBezTo>
                    <a:pt x="1053149" y="256692"/>
                    <a:pt x="1047029" y="271466"/>
                    <a:pt x="1036137" y="282359"/>
                  </a:cubicBezTo>
                  <a:cubicBezTo>
                    <a:pt x="1025244" y="293252"/>
                    <a:pt x="1010470" y="299371"/>
                    <a:pt x="995065" y="299371"/>
                  </a:cubicBezTo>
                  <a:lnTo>
                    <a:pt x="58084" y="299371"/>
                  </a:lnTo>
                  <a:cubicBezTo>
                    <a:pt x="26005" y="299371"/>
                    <a:pt x="0" y="273366"/>
                    <a:pt x="0" y="241287"/>
                  </a:cubicBezTo>
                  <a:lnTo>
                    <a:pt x="0" y="58084"/>
                  </a:lnTo>
                  <a:cubicBezTo>
                    <a:pt x="0" y="26005"/>
                    <a:pt x="26005" y="0"/>
                    <a:pt x="58084" y="0"/>
                  </a:cubicBezTo>
                  <a:close/>
                </a:path>
              </a:pathLst>
            </a:custGeom>
            <a:solidFill>
              <a:srgbClr val="B160CC"/>
            </a:solidFill>
            <a:ln cap="rnd" cmpd="sng" w="476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" name="Google Shape;91;p9"/>
            <p:cNvSpPr txBox="1"/>
            <p:nvPr/>
          </p:nvSpPr>
          <p:spPr>
            <a:xfrm>
              <a:off x="0" y="28575"/>
              <a:ext cx="1053149" cy="27079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300" u="none" cap="none" strike="noStrike">
                  <a:solidFill>
                    <a:srgbClr val="000000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Season Soundtrack</a:t>
              </a:r>
              <a:endParaRPr/>
            </a:p>
          </p:txBody>
        </p:sp>
      </p:grpSp>
    </p:spTree>
  </p:cSld>
  <p:clrMapOvr>
    <a:masterClrMapping/>
  </p:clrMapOvr>
  <p:transition spd="slow">
    <p:push/>
  </p:transition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6164"/>
        </a:solidFill>
      </p:bgPr>
    </p:bg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0"/>
          <p:cNvSpPr/>
          <p:nvPr/>
        </p:nvSpPr>
        <p:spPr>
          <a:xfrm>
            <a:off x="375337" y="375337"/>
            <a:ext cx="17537327" cy="9536321"/>
          </a:xfrm>
          <a:custGeom>
            <a:rect b="b" l="l" r="r" t="t"/>
            <a:pathLst>
              <a:path extrusionOk="0" h="1477426" w="2716991">
                <a:moveTo>
                  <a:pt x="13244" y="0"/>
                </a:moveTo>
                <a:lnTo>
                  <a:pt x="2703747" y="0"/>
                </a:lnTo>
                <a:cubicBezTo>
                  <a:pt x="2707260" y="0"/>
                  <a:pt x="2710628" y="1395"/>
                  <a:pt x="2713112" y="3879"/>
                </a:cubicBezTo>
                <a:cubicBezTo>
                  <a:pt x="2715595" y="6363"/>
                  <a:pt x="2716991" y="9731"/>
                  <a:pt x="2716991" y="13244"/>
                </a:cubicBezTo>
                <a:lnTo>
                  <a:pt x="2716991" y="1464183"/>
                </a:lnTo>
                <a:cubicBezTo>
                  <a:pt x="2716991" y="1467695"/>
                  <a:pt x="2715595" y="1471064"/>
                  <a:pt x="2713112" y="1473548"/>
                </a:cubicBezTo>
                <a:cubicBezTo>
                  <a:pt x="2710628" y="1476031"/>
                  <a:pt x="2707260" y="1477426"/>
                  <a:pt x="2703747" y="1477426"/>
                </a:cubicBezTo>
                <a:lnTo>
                  <a:pt x="13244" y="1477426"/>
                </a:lnTo>
                <a:cubicBezTo>
                  <a:pt x="9731" y="1477426"/>
                  <a:pt x="6363" y="1476031"/>
                  <a:pt x="3879" y="1473548"/>
                </a:cubicBezTo>
                <a:cubicBezTo>
                  <a:pt x="1395" y="1471064"/>
                  <a:pt x="0" y="1467695"/>
                  <a:pt x="0" y="1464183"/>
                </a:cubicBezTo>
                <a:lnTo>
                  <a:pt x="0" y="13244"/>
                </a:lnTo>
                <a:cubicBezTo>
                  <a:pt x="0" y="9731"/>
                  <a:pt x="1395" y="6363"/>
                  <a:pt x="3879" y="3879"/>
                </a:cubicBezTo>
                <a:cubicBezTo>
                  <a:pt x="6363" y="1395"/>
                  <a:pt x="9731" y="0"/>
                  <a:pt x="13244" y="0"/>
                </a:cubicBez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1354" l="0" r="0" t="-11354"/>
            </a:stretch>
          </a:blipFill>
          <a:ln cap="rnd" cmpd="sng" w="476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7" name="Google Shape;97;p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94001" y="5320617"/>
            <a:ext cx="2699874" cy="2711461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929537" y="5506016"/>
            <a:ext cx="2699874" cy="2711461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3039899" y="5413315"/>
            <a:ext cx="2699874" cy="27114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819150" y="5413316"/>
            <a:ext cx="2699874" cy="271146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1" name="Google Shape;101;p10"/>
          <p:cNvGrpSpPr/>
          <p:nvPr/>
        </p:nvGrpSpPr>
        <p:grpSpPr>
          <a:xfrm>
            <a:off x="1028700" y="884039"/>
            <a:ext cx="16230600" cy="2963473"/>
            <a:chOff x="0" y="-38100"/>
            <a:chExt cx="4274726" cy="780503"/>
          </a:xfrm>
        </p:grpSpPr>
        <p:sp>
          <p:nvSpPr>
            <p:cNvPr id="102" name="Google Shape;102;p10"/>
            <p:cNvSpPr/>
            <p:nvPr/>
          </p:nvSpPr>
          <p:spPr>
            <a:xfrm>
              <a:off x="0" y="0"/>
              <a:ext cx="4274726" cy="742403"/>
            </a:xfrm>
            <a:custGeom>
              <a:rect b="b" l="l" r="r" t="t"/>
              <a:pathLst>
                <a:path extrusionOk="0" h="742403" w="4274726">
                  <a:moveTo>
                    <a:pt x="14310" y="0"/>
                  </a:moveTo>
                  <a:lnTo>
                    <a:pt x="4260416" y="0"/>
                  </a:lnTo>
                  <a:cubicBezTo>
                    <a:pt x="4264211" y="0"/>
                    <a:pt x="4267851" y="1508"/>
                    <a:pt x="4270535" y="4191"/>
                  </a:cubicBezTo>
                  <a:cubicBezTo>
                    <a:pt x="4273218" y="6875"/>
                    <a:pt x="4274726" y="10515"/>
                    <a:pt x="4274726" y="14310"/>
                  </a:cubicBezTo>
                  <a:lnTo>
                    <a:pt x="4274726" y="728093"/>
                  </a:lnTo>
                  <a:cubicBezTo>
                    <a:pt x="4274726" y="731889"/>
                    <a:pt x="4273218" y="735528"/>
                    <a:pt x="4270535" y="738212"/>
                  </a:cubicBezTo>
                  <a:cubicBezTo>
                    <a:pt x="4267851" y="740896"/>
                    <a:pt x="4264211" y="742403"/>
                    <a:pt x="4260416" y="742403"/>
                  </a:cubicBezTo>
                  <a:lnTo>
                    <a:pt x="14310" y="742403"/>
                  </a:lnTo>
                  <a:cubicBezTo>
                    <a:pt x="10515" y="742403"/>
                    <a:pt x="6875" y="740896"/>
                    <a:pt x="4191" y="738212"/>
                  </a:cubicBezTo>
                  <a:cubicBezTo>
                    <a:pt x="1508" y="735528"/>
                    <a:pt x="0" y="731889"/>
                    <a:pt x="0" y="728093"/>
                  </a:cubicBezTo>
                  <a:lnTo>
                    <a:pt x="0" y="14310"/>
                  </a:lnTo>
                  <a:cubicBezTo>
                    <a:pt x="0" y="10515"/>
                    <a:pt x="1508" y="6875"/>
                    <a:pt x="4191" y="4191"/>
                  </a:cubicBezTo>
                  <a:cubicBezTo>
                    <a:pt x="6875" y="1508"/>
                    <a:pt x="10515" y="0"/>
                    <a:pt x="14310" y="0"/>
                  </a:cubicBezTo>
                  <a:close/>
                </a:path>
              </a:pathLst>
            </a:custGeom>
            <a:solidFill>
              <a:srgbClr val="F5F5DC"/>
            </a:solidFill>
            <a:ln cap="rnd" cmpd="sng" w="476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" name="Google Shape;103;p10"/>
            <p:cNvSpPr txBox="1"/>
            <p:nvPr/>
          </p:nvSpPr>
          <p:spPr>
            <a:xfrm>
              <a:off x="0" y="-38100"/>
              <a:ext cx="4274726" cy="78050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88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4" name="Google Shape;104;p10"/>
          <p:cNvGrpSpPr/>
          <p:nvPr/>
        </p:nvGrpSpPr>
        <p:grpSpPr>
          <a:xfrm>
            <a:off x="2254939" y="8411777"/>
            <a:ext cx="2977957" cy="846523"/>
            <a:chOff x="0" y="0"/>
            <a:chExt cx="784318" cy="222952"/>
          </a:xfrm>
        </p:grpSpPr>
        <p:sp>
          <p:nvSpPr>
            <p:cNvPr id="105" name="Google Shape;105;p10"/>
            <p:cNvSpPr/>
            <p:nvPr/>
          </p:nvSpPr>
          <p:spPr>
            <a:xfrm>
              <a:off x="0" y="0"/>
              <a:ext cx="784318" cy="222952"/>
            </a:xfrm>
            <a:custGeom>
              <a:rect b="b" l="l" r="r" t="t"/>
              <a:pathLst>
                <a:path extrusionOk="0" h="222952" w="784318">
                  <a:moveTo>
                    <a:pt x="77992" y="0"/>
                  </a:moveTo>
                  <a:lnTo>
                    <a:pt x="706326" y="0"/>
                  </a:lnTo>
                  <a:cubicBezTo>
                    <a:pt x="749400" y="0"/>
                    <a:pt x="784318" y="34918"/>
                    <a:pt x="784318" y="77992"/>
                  </a:cubicBezTo>
                  <a:lnTo>
                    <a:pt x="784318" y="144960"/>
                  </a:lnTo>
                  <a:cubicBezTo>
                    <a:pt x="784318" y="188034"/>
                    <a:pt x="749400" y="222952"/>
                    <a:pt x="706326" y="222952"/>
                  </a:cubicBezTo>
                  <a:lnTo>
                    <a:pt x="77992" y="222952"/>
                  </a:lnTo>
                  <a:cubicBezTo>
                    <a:pt x="34918" y="222952"/>
                    <a:pt x="0" y="188034"/>
                    <a:pt x="0" y="144960"/>
                  </a:cubicBezTo>
                  <a:lnTo>
                    <a:pt x="0" y="77992"/>
                  </a:lnTo>
                  <a:cubicBezTo>
                    <a:pt x="0" y="34918"/>
                    <a:pt x="34918" y="0"/>
                    <a:pt x="77992" y="0"/>
                  </a:cubicBezTo>
                  <a:close/>
                </a:path>
              </a:pathLst>
            </a:custGeom>
            <a:solidFill>
              <a:srgbClr val="F5F5DC"/>
            </a:solidFill>
            <a:ln cap="rnd" cmpd="sng" w="476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" name="Google Shape;106;p10"/>
            <p:cNvSpPr txBox="1"/>
            <p:nvPr/>
          </p:nvSpPr>
          <p:spPr>
            <a:xfrm>
              <a:off x="0" y="19050"/>
              <a:ext cx="784318" cy="20390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100" u="none" cap="none" strike="noStrike">
                  <a:solidFill>
                    <a:srgbClr val="000000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Name</a:t>
              </a:r>
              <a:endParaRPr/>
            </a:p>
          </p:txBody>
        </p:sp>
      </p:grpSp>
      <p:grpSp>
        <p:nvGrpSpPr>
          <p:cNvPr id="107" name="Google Shape;107;p10"/>
          <p:cNvGrpSpPr/>
          <p:nvPr/>
        </p:nvGrpSpPr>
        <p:grpSpPr>
          <a:xfrm>
            <a:off x="9867596" y="8411777"/>
            <a:ext cx="2977957" cy="846523"/>
            <a:chOff x="0" y="0"/>
            <a:chExt cx="784318" cy="222952"/>
          </a:xfrm>
        </p:grpSpPr>
        <p:sp>
          <p:nvSpPr>
            <p:cNvPr id="108" name="Google Shape;108;p10"/>
            <p:cNvSpPr/>
            <p:nvPr/>
          </p:nvSpPr>
          <p:spPr>
            <a:xfrm>
              <a:off x="0" y="0"/>
              <a:ext cx="784318" cy="222952"/>
            </a:xfrm>
            <a:custGeom>
              <a:rect b="b" l="l" r="r" t="t"/>
              <a:pathLst>
                <a:path extrusionOk="0" h="222952" w="784318">
                  <a:moveTo>
                    <a:pt x="77992" y="0"/>
                  </a:moveTo>
                  <a:lnTo>
                    <a:pt x="706326" y="0"/>
                  </a:lnTo>
                  <a:cubicBezTo>
                    <a:pt x="749400" y="0"/>
                    <a:pt x="784318" y="34918"/>
                    <a:pt x="784318" y="77992"/>
                  </a:cubicBezTo>
                  <a:lnTo>
                    <a:pt x="784318" y="144960"/>
                  </a:lnTo>
                  <a:cubicBezTo>
                    <a:pt x="784318" y="188034"/>
                    <a:pt x="749400" y="222952"/>
                    <a:pt x="706326" y="222952"/>
                  </a:cubicBezTo>
                  <a:lnTo>
                    <a:pt x="77992" y="222952"/>
                  </a:lnTo>
                  <a:cubicBezTo>
                    <a:pt x="34918" y="222952"/>
                    <a:pt x="0" y="188034"/>
                    <a:pt x="0" y="144960"/>
                  </a:cubicBezTo>
                  <a:lnTo>
                    <a:pt x="0" y="77992"/>
                  </a:lnTo>
                  <a:cubicBezTo>
                    <a:pt x="0" y="34918"/>
                    <a:pt x="34918" y="0"/>
                    <a:pt x="77992" y="0"/>
                  </a:cubicBezTo>
                  <a:close/>
                </a:path>
              </a:pathLst>
            </a:custGeom>
            <a:solidFill>
              <a:srgbClr val="F5F5DC"/>
            </a:solidFill>
            <a:ln cap="rnd" cmpd="sng" w="476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" name="Google Shape;109;p10"/>
            <p:cNvSpPr txBox="1"/>
            <p:nvPr/>
          </p:nvSpPr>
          <p:spPr>
            <a:xfrm>
              <a:off x="0" y="19050"/>
              <a:ext cx="784318" cy="20390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100" u="none" cap="none" strike="noStrike">
                  <a:solidFill>
                    <a:srgbClr val="000000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Name</a:t>
              </a:r>
              <a:endParaRPr/>
            </a:p>
          </p:txBody>
        </p:sp>
      </p:grpSp>
      <p:grpSp>
        <p:nvGrpSpPr>
          <p:cNvPr id="110" name="Google Shape;110;p10"/>
          <p:cNvGrpSpPr/>
          <p:nvPr/>
        </p:nvGrpSpPr>
        <p:grpSpPr>
          <a:xfrm>
            <a:off x="13055103" y="8411777"/>
            <a:ext cx="2977957" cy="846523"/>
            <a:chOff x="0" y="0"/>
            <a:chExt cx="784318" cy="222952"/>
          </a:xfrm>
        </p:grpSpPr>
        <p:sp>
          <p:nvSpPr>
            <p:cNvPr id="111" name="Google Shape;111;p10"/>
            <p:cNvSpPr/>
            <p:nvPr/>
          </p:nvSpPr>
          <p:spPr>
            <a:xfrm>
              <a:off x="0" y="0"/>
              <a:ext cx="784318" cy="222952"/>
            </a:xfrm>
            <a:custGeom>
              <a:rect b="b" l="l" r="r" t="t"/>
              <a:pathLst>
                <a:path extrusionOk="0" h="222952" w="784318">
                  <a:moveTo>
                    <a:pt x="77992" y="0"/>
                  </a:moveTo>
                  <a:lnTo>
                    <a:pt x="706326" y="0"/>
                  </a:lnTo>
                  <a:cubicBezTo>
                    <a:pt x="749400" y="0"/>
                    <a:pt x="784318" y="34918"/>
                    <a:pt x="784318" y="77992"/>
                  </a:cubicBezTo>
                  <a:lnTo>
                    <a:pt x="784318" y="144960"/>
                  </a:lnTo>
                  <a:cubicBezTo>
                    <a:pt x="784318" y="188034"/>
                    <a:pt x="749400" y="222952"/>
                    <a:pt x="706326" y="222952"/>
                  </a:cubicBezTo>
                  <a:lnTo>
                    <a:pt x="77992" y="222952"/>
                  </a:lnTo>
                  <a:cubicBezTo>
                    <a:pt x="34918" y="222952"/>
                    <a:pt x="0" y="188034"/>
                    <a:pt x="0" y="144960"/>
                  </a:cubicBezTo>
                  <a:lnTo>
                    <a:pt x="0" y="77992"/>
                  </a:lnTo>
                  <a:cubicBezTo>
                    <a:pt x="0" y="34918"/>
                    <a:pt x="34918" y="0"/>
                    <a:pt x="77992" y="0"/>
                  </a:cubicBezTo>
                  <a:close/>
                </a:path>
              </a:pathLst>
            </a:custGeom>
            <a:solidFill>
              <a:srgbClr val="F5F5DC"/>
            </a:solidFill>
            <a:ln cap="rnd" cmpd="sng" w="476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" name="Google Shape;112;p10"/>
            <p:cNvSpPr txBox="1"/>
            <p:nvPr/>
          </p:nvSpPr>
          <p:spPr>
            <a:xfrm>
              <a:off x="0" y="19050"/>
              <a:ext cx="784318" cy="20390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100" u="none" cap="none" strike="noStrike">
                  <a:solidFill>
                    <a:srgbClr val="000000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Name</a:t>
              </a:r>
              <a:endParaRPr/>
            </a:p>
          </p:txBody>
        </p:sp>
      </p:grpSp>
      <p:grpSp>
        <p:nvGrpSpPr>
          <p:cNvPr id="113" name="Google Shape;113;p10"/>
          <p:cNvGrpSpPr/>
          <p:nvPr/>
        </p:nvGrpSpPr>
        <p:grpSpPr>
          <a:xfrm>
            <a:off x="6680089" y="8411777"/>
            <a:ext cx="2977957" cy="846523"/>
            <a:chOff x="0" y="0"/>
            <a:chExt cx="784318" cy="222952"/>
          </a:xfrm>
        </p:grpSpPr>
        <p:sp>
          <p:nvSpPr>
            <p:cNvPr id="114" name="Google Shape;114;p10"/>
            <p:cNvSpPr/>
            <p:nvPr/>
          </p:nvSpPr>
          <p:spPr>
            <a:xfrm>
              <a:off x="0" y="0"/>
              <a:ext cx="784318" cy="222952"/>
            </a:xfrm>
            <a:custGeom>
              <a:rect b="b" l="l" r="r" t="t"/>
              <a:pathLst>
                <a:path extrusionOk="0" h="222952" w="784318">
                  <a:moveTo>
                    <a:pt x="77992" y="0"/>
                  </a:moveTo>
                  <a:lnTo>
                    <a:pt x="706326" y="0"/>
                  </a:lnTo>
                  <a:cubicBezTo>
                    <a:pt x="749400" y="0"/>
                    <a:pt x="784318" y="34918"/>
                    <a:pt x="784318" y="77992"/>
                  </a:cubicBezTo>
                  <a:lnTo>
                    <a:pt x="784318" y="144960"/>
                  </a:lnTo>
                  <a:cubicBezTo>
                    <a:pt x="784318" y="188034"/>
                    <a:pt x="749400" y="222952"/>
                    <a:pt x="706326" y="222952"/>
                  </a:cubicBezTo>
                  <a:lnTo>
                    <a:pt x="77992" y="222952"/>
                  </a:lnTo>
                  <a:cubicBezTo>
                    <a:pt x="34918" y="222952"/>
                    <a:pt x="0" y="188034"/>
                    <a:pt x="0" y="144960"/>
                  </a:cubicBezTo>
                  <a:lnTo>
                    <a:pt x="0" y="77992"/>
                  </a:lnTo>
                  <a:cubicBezTo>
                    <a:pt x="0" y="34918"/>
                    <a:pt x="34918" y="0"/>
                    <a:pt x="77992" y="0"/>
                  </a:cubicBezTo>
                  <a:close/>
                </a:path>
              </a:pathLst>
            </a:custGeom>
            <a:solidFill>
              <a:srgbClr val="F5F5DC"/>
            </a:solidFill>
            <a:ln cap="rnd" cmpd="sng" w="476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" name="Google Shape;115;p10"/>
            <p:cNvSpPr txBox="1"/>
            <p:nvPr/>
          </p:nvSpPr>
          <p:spPr>
            <a:xfrm>
              <a:off x="0" y="19050"/>
              <a:ext cx="784318" cy="20390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100" u="none" cap="none" strike="noStrike">
                  <a:solidFill>
                    <a:srgbClr val="000000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Name</a:t>
              </a:r>
              <a:endParaRPr/>
            </a:p>
          </p:txBody>
        </p:sp>
      </p:grpSp>
      <p:grpSp>
        <p:nvGrpSpPr>
          <p:cNvPr id="116" name="Google Shape;116;p10"/>
          <p:cNvGrpSpPr/>
          <p:nvPr/>
        </p:nvGrpSpPr>
        <p:grpSpPr>
          <a:xfrm>
            <a:off x="2254939" y="4279802"/>
            <a:ext cx="2977957" cy="846523"/>
            <a:chOff x="0" y="0"/>
            <a:chExt cx="784318" cy="222952"/>
          </a:xfrm>
        </p:grpSpPr>
        <p:sp>
          <p:nvSpPr>
            <p:cNvPr id="117" name="Google Shape;117;p10"/>
            <p:cNvSpPr/>
            <p:nvPr/>
          </p:nvSpPr>
          <p:spPr>
            <a:xfrm>
              <a:off x="0" y="0"/>
              <a:ext cx="784318" cy="222952"/>
            </a:xfrm>
            <a:custGeom>
              <a:rect b="b" l="l" r="r" t="t"/>
              <a:pathLst>
                <a:path extrusionOk="0" h="222952" w="784318">
                  <a:moveTo>
                    <a:pt x="77992" y="0"/>
                  </a:moveTo>
                  <a:lnTo>
                    <a:pt x="706326" y="0"/>
                  </a:lnTo>
                  <a:cubicBezTo>
                    <a:pt x="749400" y="0"/>
                    <a:pt x="784318" y="34918"/>
                    <a:pt x="784318" y="77992"/>
                  </a:cubicBezTo>
                  <a:lnTo>
                    <a:pt x="784318" y="144960"/>
                  </a:lnTo>
                  <a:cubicBezTo>
                    <a:pt x="784318" y="188034"/>
                    <a:pt x="749400" y="222952"/>
                    <a:pt x="706326" y="222952"/>
                  </a:cubicBezTo>
                  <a:lnTo>
                    <a:pt x="77992" y="222952"/>
                  </a:lnTo>
                  <a:cubicBezTo>
                    <a:pt x="34918" y="222952"/>
                    <a:pt x="0" y="188034"/>
                    <a:pt x="0" y="144960"/>
                  </a:cubicBezTo>
                  <a:lnTo>
                    <a:pt x="0" y="77992"/>
                  </a:lnTo>
                  <a:cubicBezTo>
                    <a:pt x="0" y="34918"/>
                    <a:pt x="34918" y="0"/>
                    <a:pt x="77992" y="0"/>
                  </a:cubicBezTo>
                  <a:close/>
                </a:path>
              </a:pathLst>
            </a:custGeom>
            <a:solidFill>
              <a:srgbClr val="FFE066"/>
            </a:solidFill>
            <a:ln cap="rnd" cmpd="sng" w="476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" name="Google Shape;118;p10"/>
            <p:cNvSpPr txBox="1"/>
            <p:nvPr/>
          </p:nvSpPr>
          <p:spPr>
            <a:xfrm>
              <a:off x="0" y="19050"/>
              <a:ext cx="784318" cy="20390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100" u="none" cap="none" strike="noStrike">
                  <a:solidFill>
                    <a:srgbClr val="000000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STARRING</a:t>
              </a:r>
              <a:endParaRPr/>
            </a:p>
          </p:txBody>
        </p:sp>
      </p:grpSp>
      <p:grpSp>
        <p:nvGrpSpPr>
          <p:cNvPr id="119" name="Google Shape;119;p10"/>
          <p:cNvGrpSpPr/>
          <p:nvPr/>
        </p:nvGrpSpPr>
        <p:grpSpPr>
          <a:xfrm>
            <a:off x="9867596" y="4279802"/>
            <a:ext cx="2977957" cy="846523"/>
            <a:chOff x="0" y="0"/>
            <a:chExt cx="784318" cy="222952"/>
          </a:xfrm>
        </p:grpSpPr>
        <p:sp>
          <p:nvSpPr>
            <p:cNvPr id="120" name="Google Shape;120;p10"/>
            <p:cNvSpPr/>
            <p:nvPr/>
          </p:nvSpPr>
          <p:spPr>
            <a:xfrm>
              <a:off x="0" y="0"/>
              <a:ext cx="784318" cy="222952"/>
            </a:xfrm>
            <a:custGeom>
              <a:rect b="b" l="l" r="r" t="t"/>
              <a:pathLst>
                <a:path extrusionOk="0" h="222952" w="784318">
                  <a:moveTo>
                    <a:pt x="77992" y="0"/>
                  </a:moveTo>
                  <a:lnTo>
                    <a:pt x="706326" y="0"/>
                  </a:lnTo>
                  <a:cubicBezTo>
                    <a:pt x="749400" y="0"/>
                    <a:pt x="784318" y="34918"/>
                    <a:pt x="784318" y="77992"/>
                  </a:cubicBezTo>
                  <a:lnTo>
                    <a:pt x="784318" y="144960"/>
                  </a:lnTo>
                  <a:cubicBezTo>
                    <a:pt x="784318" y="188034"/>
                    <a:pt x="749400" y="222952"/>
                    <a:pt x="706326" y="222952"/>
                  </a:cubicBezTo>
                  <a:lnTo>
                    <a:pt x="77992" y="222952"/>
                  </a:lnTo>
                  <a:cubicBezTo>
                    <a:pt x="34918" y="222952"/>
                    <a:pt x="0" y="188034"/>
                    <a:pt x="0" y="144960"/>
                  </a:cubicBezTo>
                  <a:lnTo>
                    <a:pt x="0" y="77992"/>
                  </a:lnTo>
                  <a:cubicBezTo>
                    <a:pt x="0" y="34918"/>
                    <a:pt x="34918" y="0"/>
                    <a:pt x="77992" y="0"/>
                  </a:cubicBezTo>
                  <a:close/>
                </a:path>
              </a:pathLst>
            </a:custGeom>
            <a:solidFill>
              <a:srgbClr val="FF9DD9"/>
            </a:solidFill>
            <a:ln cap="rnd" cmpd="sng" w="476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" name="Google Shape;121;p10"/>
            <p:cNvSpPr txBox="1"/>
            <p:nvPr/>
          </p:nvSpPr>
          <p:spPr>
            <a:xfrm>
              <a:off x="0" y="19050"/>
              <a:ext cx="784318" cy="20390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100" u="none" cap="none" strike="noStrike">
                  <a:solidFill>
                    <a:srgbClr val="000000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SPECIAL GUESTS</a:t>
              </a:r>
              <a:endParaRPr/>
            </a:p>
          </p:txBody>
        </p:sp>
      </p:grpSp>
      <p:grpSp>
        <p:nvGrpSpPr>
          <p:cNvPr id="122" name="Google Shape;122;p10"/>
          <p:cNvGrpSpPr/>
          <p:nvPr/>
        </p:nvGrpSpPr>
        <p:grpSpPr>
          <a:xfrm>
            <a:off x="4168947" y="7207201"/>
            <a:ext cx="1063949" cy="1014077"/>
            <a:chOff x="0" y="0"/>
            <a:chExt cx="812800" cy="774700"/>
          </a:xfrm>
        </p:grpSpPr>
        <p:sp>
          <p:nvSpPr>
            <p:cNvPr id="123" name="Google Shape;123;p10"/>
            <p:cNvSpPr/>
            <p:nvPr/>
          </p:nvSpPr>
          <p:spPr>
            <a:xfrm>
              <a:off x="0" y="0"/>
              <a:ext cx="812800" cy="774700"/>
            </a:xfrm>
            <a:custGeom>
              <a:rect b="b" l="l" r="r" t="t"/>
              <a:pathLst>
                <a:path extrusionOk="0" h="774700" w="812800">
                  <a:moveTo>
                    <a:pt x="406400" y="0"/>
                  </a:moveTo>
                  <a:lnTo>
                    <a:pt x="502338" y="295909"/>
                  </a:lnTo>
                  <a:lnTo>
                    <a:pt x="812800" y="295909"/>
                  </a:lnTo>
                  <a:lnTo>
                    <a:pt x="561631" y="478791"/>
                  </a:lnTo>
                  <a:lnTo>
                    <a:pt x="657569" y="774700"/>
                  </a:lnTo>
                  <a:lnTo>
                    <a:pt x="406400" y="591819"/>
                  </a:lnTo>
                  <a:lnTo>
                    <a:pt x="155231" y="774700"/>
                  </a:lnTo>
                  <a:lnTo>
                    <a:pt x="251169" y="478791"/>
                  </a:lnTo>
                  <a:lnTo>
                    <a:pt x="0" y="295909"/>
                  </a:lnTo>
                  <a:lnTo>
                    <a:pt x="310462" y="295909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FE066"/>
            </a:solidFill>
            <a:ln cap="sq" cmpd="sng" w="47625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124" name="Google Shape;124;p10"/>
            <p:cNvSpPr txBox="1"/>
            <p:nvPr/>
          </p:nvSpPr>
          <p:spPr>
            <a:xfrm>
              <a:off x="228600" y="295275"/>
              <a:ext cx="355600" cy="3143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77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5" name="Google Shape;125;p10"/>
          <p:cNvGrpSpPr/>
          <p:nvPr/>
        </p:nvGrpSpPr>
        <p:grpSpPr>
          <a:xfrm>
            <a:off x="8554649" y="7207201"/>
            <a:ext cx="1063949" cy="1014077"/>
            <a:chOff x="0" y="0"/>
            <a:chExt cx="812800" cy="774700"/>
          </a:xfrm>
        </p:grpSpPr>
        <p:sp>
          <p:nvSpPr>
            <p:cNvPr id="126" name="Google Shape;126;p10"/>
            <p:cNvSpPr/>
            <p:nvPr/>
          </p:nvSpPr>
          <p:spPr>
            <a:xfrm>
              <a:off x="0" y="0"/>
              <a:ext cx="812800" cy="774700"/>
            </a:xfrm>
            <a:custGeom>
              <a:rect b="b" l="l" r="r" t="t"/>
              <a:pathLst>
                <a:path extrusionOk="0" h="774700" w="812800">
                  <a:moveTo>
                    <a:pt x="406400" y="0"/>
                  </a:moveTo>
                  <a:lnTo>
                    <a:pt x="502338" y="295909"/>
                  </a:lnTo>
                  <a:lnTo>
                    <a:pt x="812800" y="295909"/>
                  </a:lnTo>
                  <a:lnTo>
                    <a:pt x="561631" y="478791"/>
                  </a:lnTo>
                  <a:lnTo>
                    <a:pt x="657569" y="774700"/>
                  </a:lnTo>
                  <a:lnTo>
                    <a:pt x="406400" y="591819"/>
                  </a:lnTo>
                  <a:lnTo>
                    <a:pt x="155231" y="774700"/>
                  </a:lnTo>
                  <a:lnTo>
                    <a:pt x="251169" y="478791"/>
                  </a:lnTo>
                  <a:lnTo>
                    <a:pt x="0" y="295909"/>
                  </a:lnTo>
                  <a:lnTo>
                    <a:pt x="310462" y="295909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FE066"/>
            </a:solidFill>
            <a:ln cap="sq" cmpd="sng" w="47625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127" name="Google Shape;127;p10"/>
            <p:cNvSpPr txBox="1"/>
            <p:nvPr/>
          </p:nvSpPr>
          <p:spPr>
            <a:xfrm>
              <a:off x="228600" y="295275"/>
              <a:ext cx="355600" cy="3143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77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8" name="Google Shape;128;p10"/>
          <p:cNvGrpSpPr/>
          <p:nvPr/>
        </p:nvGrpSpPr>
        <p:grpSpPr>
          <a:xfrm>
            <a:off x="11744852" y="7207201"/>
            <a:ext cx="1063949" cy="1014077"/>
            <a:chOff x="0" y="0"/>
            <a:chExt cx="812800" cy="774700"/>
          </a:xfrm>
        </p:grpSpPr>
        <p:sp>
          <p:nvSpPr>
            <p:cNvPr id="129" name="Google Shape;129;p10"/>
            <p:cNvSpPr/>
            <p:nvPr/>
          </p:nvSpPr>
          <p:spPr>
            <a:xfrm>
              <a:off x="0" y="0"/>
              <a:ext cx="812800" cy="774700"/>
            </a:xfrm>
            <a:custGeom>
              <a:rect b="b" l="l" r="r" t="t"/>
              <a:pathLst>
                <a:path extrusionOk="0" h="774700" w="812800">
                  <a:moveTo>
                    <a:pt x="406400" y="0"/>
                  </a:moveTo>
                  <a:lnTo>
                    <a:pt x="502338" y="295909"/>
                  </a:lnTo>
                  <a:lnTo>
                    <a:pt x="812800" y="295909"/>
                  </a:lnTo>
                  <a:lnTo>
                    <a:pt x="561631" y="478791"/>
                  </a:lnTo>
                  <a:lnTo>
                    <a:pt x="657569" y="774700"/>
                  </a:lnTo>
                  <a:lnTo>
                    <a:pt x="406400" y="591819"/>
                  </a:lnTo>
                  <a:lnTo>
                    <a:pt x="155231" y="774700"/>
                  </a:lnTo>
                  <a:lnTo>
                    <a:pt x="251169" y="478791"/>
                  </a:lnTo>
                  <a:lnTo>
                    <a:pt x="0" y="295909"/>
                  </a:lnTo>
                  <a:lnTo>
                    <a:pt x="310462" y="295909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FE066"/>
            </a:solidFill>
            <a:ln cap="sq" cmpd="sng" w="47625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130" name="Google Shape;130;p10"/>
            <p:cNvSpPr txBox="1"/>
            <p:nvPr/>
          </p:nvSpPr>
          <p:spPr>
            <a:xfrm>
              <a:off x="228600" y="295275"/>
              <a:ext cx="355600" cy="3143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77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1" name="Google Shape;131;p10"/>
          <p:cNvGrpSpPr/>
          <p:nvPr/>
        </p:nvGrpSpPr>
        <p:grpSpPr>
          <a:xfrm>
            <a:off x="14932359" y="7207201"/>
            <a:ext cx="1063949" cy="1014077"/>
            <a:chOff x="0" y="0"/>
            <a:chExt cx="812800" cy="774700"/>
          </a:xfrm>
        </p:grpSpPr>
        <p:sp>
          <p:nvSpPr>
            <p:cNvPr id="132" name="Google Shape;132;p10"/>
            <p:cNvSpPr/>
            <p:nvPr/>
          </p:nvSpPr>
          <p:spPr>
            <a:xfrm>
              <a:off x="0" y="0"/>
              <a:ext cx="812800" cy="774700"/>
            </a:xfrm>
            <a:custGeom>
              <a:rect b="b" l="l" r="r" t="t"/>
              <a:pathLst>
                <a:path extrusionOk="0" h="774700" w="812800">
                  <a:moveTo>
                    <a:pt x="406400" y="0"/>
                  </a:moveTo>
                  <a:lnTo>
                    <a:pt x="502338" y="295909"/>
                  </a:lnTo>
                  <a:lnTo>
                    <a:pt x="812800" y="295909"/>
                  </a:lnTo>
                  <a:lnTo>
                    <a:pt x="561631" y="478791"/>
                  </a:lnTo>
                  <a:lnTo>
                    <a:pt x="657569" y="774700"/>
                  </a:lnTo>
                  <a:lnTo>
                    <a:pt x="406400" y="591819"/>
                  </a:lnTo>
                  <a:lnTo>
                    <a:pt x="155231" y="774700"/>
                  </a:lnTo>
                  <a:lnTo>
                    <a:pt x="251169" y="478791"/>
                  </a:lnTo>
                  <a:lnTo>
                    <a:pt x="0" y="295909"/>
                  </a:lnTo>
                  <a:lnTo>
                    <a:pt x="310462" y="295909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FE066"/>
            </a:solidFill>
            <a:ln cap="sq" cmpd="sng" w="47625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133" name="Google Shape;133;p10"/>
            <p:cNvSpPr txBox="1"/>
            <p:nvPr/>
          </p:nvSpPr>
          <p:spPr>
            <a:xfrm>
              <a:off x="228600" y="295275"/>
              <a:ext cx="355600" cy="3143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77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4" name="Google Shape;134;p10"/>
          <p:cNvSpPr txBox="1"/>
          <p:nvPr/>
        </p:nvSpPr>
        <p:spPr>
          <a:xfrm>
            <a:off x="1631948" y="1329738"/>
            <a:ext cx="10560600" cy="2072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3462" u="none" cap="none" strike="noStrike">
                <a:solidFill>
                  <a:srgbClr val="000000"/>
                </a:solidFill>
                <a:latin typeface="Yellowtail"/>
                <a:ea typeface="Yellowtail"/>
                <a:cs typeface="Yellowtail"/>
                <a:sym typeface="Yellowtail"/>
              </a:rPr>
              <a:t>Opening Credits</a:t>
            </a:r>
            <a:endParaRPr/>
          </a:p>
        </p:txBody>
      </p:sp>
      <p:sp>
        <p:nvSpPr>
          <p:cNvPr id="135" name="Google Shape;135;p10"/>
          <p:cNvSpPr txBox="1"/>
          <p:nvPr/>
        </p:nvSpPr>
        <p:spPr>
          <a:xfrm>
            <a:off x="12091525" y="1622400"/>
            <a:ext cx="4437900" cy="148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100" u="none" cap="none" strike="noStrike">
                <a:solidFill>
                  <a:srgbClr val="000000"/>
                </a:solidFill>
                <a:latin typeface="Public Sans Medium"/>
                <a:ea typeface="Public Sans Medium"/>
                <a:cs typeface="Public Sans Medium"/>
                <a:sym typeface="Public Sans Medium"/>
              </a:rPr>
              <a:t>Introduce the cast of your life this year. Include close friends or family members who were there for key moments.</a:t>
            </a:r>
            <a:endParaRPr/>
          </a:p>
        </p:txBody>
      </p:sp>
    </p:spTree>
  </p:cSld>
  <p:clrMapOvr>
    <a:masterClrMapping/>
  </p:clrMapOvr>
  <p:transition spd="slow">
    <p:push/>
  </p:transition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9966"/>
        </a:solidFill>
      </p:bgPr>
    </p:bg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1"/>
          <p:cNvSpPr/>
          <p:nvPr/>
        </p:nvSpPr>
        <p:spPr>
          <a:xfrm>
            <a:off x="375337" y="375337"/>
            <a:ext cx="17537327" cy="9536321"/>
          </a:xfrm>
          <a:custGeom>
            <a:rect b="b" l="l" r="r" t="t"/>
            <a:pathLst>
              <a:path extrusionOk="0" h="1477426" w="2716991">
                <a:moveTo>
                  <a:pt x="13244" y="0"/>
                </a:moveTo>
                <a:lnTo>
                  <a:pt x="2703747" y="0"/>
                </a:lnTo>
                <a:cubicBezTo>
                  <a:pt x="2707260" y="0"/>
                  <a:pt x="2710628" y="1395"/>
                  <a:pt x="2713112" y="3879"/>
                </a:cubicBezTo>
                <a:cubicBezTo>
                  <a:pt x="2715595" y="6363"/>
                  <a:pt x="2716991" y="9731"/>
                  <a:pt x="2716991" y="13244"/>
                </a:cubicBezTo>
                <a:lnTo>
                  <a:pt x="2716991" y="1464183"/>
                </a:lnTo>
                <a:cubicBezTo>
                  <a:pt x="2716991" y="1467695"/>
                  <a:pt x="2715595" y="1471064"/>
                  <a:pt x="2713112" y="1473548"/>
                </a:cubicBezTo>
                <a:cubicBezTo>
                  <a:pt x="2710628" y="1476031"/>
                  <a:pt x="2707260" y="1477426"/>
                  <a:pt x="2703747" y="1477426"/>
                </a:cubicBezTo>
                <a:lnTo>
                  <a:pt x="13244" y="1477426"/>
                </a:lnTo>
                <a:cubicBezTo>
                  <a:pt x="9731" y="1477426"/>
                  <a:pt x="6363" y="1476031"/>
                  <a:pt x="3879" y="1473548"/>
                </a:cubicBezTo>
                <a:cubicBezTo>
                  <a:pt x="1395" y="1471064"/>
                  <a:pt x="0" y="1467695"/>
                  <a:pt x="0" y="1464183"/>
                </a:cubicBezTo>
                <a:lnTo>
                  <a:pt x="0" y="13244"/>
                </a:lnTo>
                <a:cubicBezTo>
                  <a:pt x="0" y="9731"/>
                  <a:pt x="1395" y="6363"/>
                  <a:pt x="3879" y="3879"/>
                </a:cubicBezTo>
                <a:cubicBezTo>
                  <a:pt x="6363" y="1395"/>
                  <a:pt x="9731" y="0"/>
                  <a:pt x="13244" y="0"/>
                </a:cubicBez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64930" l="0" r="0" t="-64928"/>
            </a:stretch>
          </a:blipFill>
          <a:ln cap="rnd" cmpd="sng" w="476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" name="Google Shape;141;p11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19999"/>
            </a:blip>
            <a:stretch>
              <a:fillRect b="-38883" l="0" r="0" t="-38885"/>
            </a:stretch>
          </a:blipFill>
          <a:ln>
            <a:noFill/>
          </a:ln>
        </p:spPr>
      </p:sp>
      <p:grpSp>
        <p:nvGrpSpPr>
          <p:cNvPr id="142" name="Google Shape;142;p11"/>
          <p:cNvGrpSpPr/>
          <p:nvPr/>
        </p:nvGrpSpPr>
        <p:grpSpPr>
          <a:xfrm>
            <a:off x="1028700" y="884039"/>
            <a:ext cx="16230600" cy="2963473"/>
            <a:chOff x="0" y="-38100"/>
            <a:chExt cx="4274726" cy="780503"/>
          </a:xfrm>
        </p:grpSpPr>
        <p:sp>
          <p:nvSpPr>
            <p:cNvPr id="143" name="Google Shape;143;p11"/>
            <p:cNvSpPr/>
            <p:nvPr/>
          </p:nvSpPr>
          <p:spPr>
            <a:xfrm>
              <a:off x="0" y="0"/>
              <a:ext cx="4274726" cy="742403"/>
            </a:xfrm>
            <a:custGeom>
              <a:rect b="b" l="l" r="r" t="t"/>
              <a:pathLst>
                <a:path extrusionOk="0" h="742403" w="4274726">
                  <a:moveTo>
                    <a:pt x="14310" y="0"/>
                  </a:moveTo>
                  <a:lnTo>
                    <a:pt x="4260416" y="0"/>
                  </a:lnTo>
                  <a:cubicBezTo>
                    <a:pt x="4264211" y="0"/>
                    <a:pt x="4267851" y="1508"/>
                    <a:pt x="4270535" y="4191"/>
                  </a:cubicBezTo>
                  <a:cubicBezTo>
                    <a:pt x="4273218" y="6875"/>
                    <a:pt x="4274726" y="10515"/>
                    <a:pt x="4274726" y="14310"/>
                  </a:cubicBezTo>
                  <a:lnTo>
                    <a:pt x="4274726" y="728093"/>
                  </a:lnTo>
                  <a:cubicBezTo>
                    <a:pt x="4274726" y="731889"/>
                    <a:pt x="4273218" y="735528"/>
                    <a:pt x="4270535" y="738212"/>
                  </a:cubicBezTo>
                  <a:cubicBezTo>
                    <a:pt x="4267851" y="740896"/>
                    <a:pt x="4264211" y="742403"/>
                    <a:pt x="4260416" y="742403"/>
                  </a:cubicBezTo>
                  <a:lnTo>
                    <a:pt x="14310" y="742403"/>
                  </a:lnTo>
                  <a:cubicBezTo>
                    <a:pt x="10515" y="742403"/>
                    <a:pt x="6875" y="740896"/>
                    <a:pt x="4191" y="738212"/>
                  </a:cubicBezTo>
                  <a:cubicBezTo>
                    <a:pt x="1508" y="735528"/>
                    <a:pt x="0" y="731889"/>
                    <a:pt x="0" y="728093"/>
                  </a:cubicBezTo>
                  <a:lnTo>
                    <a:pt x="0" y="14310"/>
                  </a:lnTo>
                  <a:cubicBezTo>
                    <a:pt x="0" y="10515"/>
                    <a:pt x="1508" y="6875"/>
                    <a:pt x="4191" y="4191"/>
                  </a:cubicBezTo>
                  <a:cubicBezTo>
                    <a:pt x="6875" y="1508"/>
                    <a:pt x="10515" y="0"/>
                    <a:pt x="14310" y="0"/>
                  </a:cubicBezTo>
                  <a:close/>
                </a:path>
              </a:pathLst>
            </a:custGeom>
            <a:solidFill>
              <a:srgbClr val="F5F5DC"/>
            </a:solidFill>
            <a:ln cap="rnd" cmpd="sng" w="476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" name="Google Shape;144;p11"/>
            <p:cNvSpPr txBox="1"/>
            <p:nvPr/>
          </p:nvSpPr>
          <p:spPr>
            <a:xfrm>
              <a:off x="0" y="-38100"/>
              <a:ext cx="4274726" cy="78050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88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5" name="Google Shape;145;p11"/>
          <p:cNvGrpSpPr/>
          <p:nvPr/>
        </p:nvGrpSpPr>
        <p:grpSpPr>
          <a:xfrm>
            <a:off x="1631525" y="4289676"/>
            <a:ext cx="4817840" cy="846523"/>
            <a:chOff x="0" y="0"/>
            <a:chExt cx="1268896" cy="222952"/>
          </a:xfrm>
        </p:grpSpPr>
        <p:sp>
          <p:nvSpPr>
            <p:cNvPr id="146" name="Google Shape;146;p11"/>
            <p:cNvSpPr/>
            <p:nvPr/>
          </p:nvSpPr>
          <p:spPr>
            <a:xfrm>
              <a:off x="0" y="0"/>
              <a:ext cx="1268896" cy="222952"/>
            </a:xfrm>
            <a:custGeom>
              <a:rect b="b" l="l" r="r" t="t"/>
              <a:pathLst>
                <a:path extrusionOk="0" h="222952" w="1268896">
                  <a:moveTo>
                    <a:pt x="48208" y="0"/>
                  </a:moveTo>
                  <a:lnTo>
                    <a:pt x="1220688" y="0"/>
                  </a:lnTo>
                  <a:cubicBezTo>
                    <a:pt x="1233474" y="0"/>
                    <a:pt x="1245736" y="5079"/>
                    <a:pt x="1254776" y="14120"/>
                  </a:cubicBezTo>
                  <a:cubicBezTo>
                    <a:pt x="1263817" y="23160"/>
                    <a:pt x="1268896" y="35422"/>
                    <a:pt x="1268896" y="48208"/>
                  </a:cubicBezTo>
                  <a:lnTo>
                    <a:pt x="1268896" y="174745"/>
                  </a:lnTo>
                  <a:cubicBezTo>
                    <a:pt x="1268896" y="201369"/>
                    <a:pt x="1247313" y="222952"/>
                    <a:pt x="1220688" y="222952"/>
                  </a:cubicBezTo>
                  <a:lnTo>
                    <a:pt x="48208" y="222952"/>
                  </a:lnTo>
                  <a:cubicBezTo>
                    <a:pt x="35422" y="222952"/>
                    <a:pt x="23160" y="217873"/>
                    <a:pt x="14120" y="208833"/>
                  </a:cubicBezTo>
                  <a:cubicBezTo>
                    <a:pt x="5079" y="199792"/>
                    <a:pt x="0" y="187530"/>
                    <a:pt x="0" y="174745"/>
                  </a:cubicBezTo>
                  <a:lnTo>
                    <a:pt x="0" y="48208"/>
                  </a:lnTo>
                  <a:cubicBezTo>
                    <a:pt x="0" y="35422"/>
                    <a:pt x="5079" y="23160"/>
                    <a:pt x="14120" y="14120"/>
                  </a:cubicBezTo>
                  <a:cubicBezTo>
                    <a:pt x="23160" y="5079"/>
                    <a:pt x="35422" y="0"/>
                    <a:pt x="48208" y="0"/>
                  </a:cubicBezTo>
                  <a:close/>
                </a:path>
              </a:pathLst>
            </a:custGeom>
            <a:solidFill>
              <a:srgbClr val="FFE066"/>
            </a:solidFill>
            <a:ln cap="rnd" cmpd="sng" w="476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" name="Google Shape;147;p11"/>
            <p:cNvSpPr txBox="1"/>
            <p:nvPr/>
          </p:nvSpPr>
          <p:spPr>
            <a:xfrm>
              <a:off x="0" y="19050"/>
              <a:ext cx="1268896" cy="20390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100" u="none" cap="none" strike="noStrike">
                  <a:solidFill>
                    <a:srgbClr val="000000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First Playlist: Detail goes here</a:t>
              </a:r>
              <a:endParaRPr/>
            </a:p>
          </p:txBody>
        </p:sp>
      </p:grpSp>
      <p:grpSp>
        <p:nvGrpSpPr>
          <p:cNvPr id="148" name="Google Shape;148;p11"/>
          <p:cNvGrpSpPr/>
          <p:nvPr/>
        </p:nvGrpSpPr>
        <p:grpSpPr>
          <a:xfrm>
            <a:off x="6735045" y="4289676"/>
            <a:ext cx="4817840" cy="846523"/>
            <a:chOff x="0" y="0"/>
            <a:chExt cx="1268896" cy="222952"/>
          </a:xfrm>
        </p:grpSpPr>
        <p:sp>
          <p:nvSpPr>
            <p:cNvPr id="149" name="Google Shape;149;p11"/>
            <p:cNvSpPr/>
            <p:nvPr/>
          </p:nvSpPr>
          <p:spPr>
            <a:xfrm>
              <a:off x="0" y="0"/>
              <a:ext cx="1268896" cy="222952"/>
            </a:xfrm>
            <a:custGeom>
              <a:rect b="b" l="l" r="r" t="t"/>
              <a:pathLst>
                <a:path extrusionOk="0" h="222952" w="1268896">
                  <a:moveTo>
                    <a:pt x="48208" y="0"/>
                  </a:moveTo>
                  <a:lnTo>
                    <a:pt x="1220688" y="0"/>
                  </a:lnTo>
                  <a:cubicBezTo>
                    <a:pt x="1233474" y="0"/>
                    <a:pt x="1245736" y="5079"/>
                    <a:pt x="1254776" y="14120"/>
                  </a:cubicBezTo>
                  <a:cubicBezTo>
                    <a:pt x="1263817" y="23160"/>
                    <a:pt x="1268896" y="35422"/>
                    <a:pt x="1268896" y="48208"/>
                  </a:cubicBezTo>
                  <a:lnTo>
                    <a:pt x="1268896" y="174745"/>
                  </a:lnTo>
                  <a:cubicBezTo>
                    <a:pt x="1268896" y="201369"/>
                    <a:pt x="1247313" y="222952"/>
                    <a:pt x="1220688" y="222952"/>
                  </a:cubicBezTo>
                  <a:lnTo>
                    <a:pt x="48208" y="222952"/>
                  </a:lnTo>
                  <a:cubicBezTo>
                    <a:pt x="35422" y="222952"/>
                    <a:pt x="23160" y="217873"/>
                    <a:pt x="14120" y="208833"/>
                  </a:cubicBezTo>
                  <a:cubicBezTo>
                    <a:pt x="5079" y="199792"/>
                    <a:pt x="0" y="187530"/>
                    <a:pt x="0" y="174745"/>
                  </a:cubicBezTo>
                  <a:lnTo>
                    <a:pt x="0" y="48208"/>
                  </a:lnTo>
                  <a:cubicBezTo>
                    <a:pt x="0" y="35422"/>
                    <a:pt x="5079" y="23160"/>
                    <a:pt x="14120" y="14120"/>
                  </a:cubicBezTo>
                  <a:cubicBezTo>
                    <a:pt x="23160" y="5079"/>
                    <a:pt x="35422" y="0"/>
                    <a:pt x="48208" y="0"/>
                  </a:cubicBezTo>
                  <a:close/>
                </a:path>
              </a:pathLst>
            </a:custGeom>
            <a:solidFill>
              <a:srgbClr val="66C4FF"/>
            </a:solidFill>
            <a:ln cap="rnd" cmpd="sng" w="476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" name="Google Shape;150;p11"/>
            <p:cNvSpPr txBox="1"/>
            <p:nvPr/>
          </p:nvSpPr>
          <p:spPr>
            <a:xfrm>
              <a:off x="0" y="19050"/>
              <a:ext cx="1268896" cy="20390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100" u="none" cap="none" strike="noStrike">
                  <a:solidFill>
                    <a:srgbClr val="000000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First Hangout: Detail goes here</a:t>
              </a:r>
              <a:endParaRPr/>
            </a:p>
          </p:txBody>
        </p:sp>
      </p:grpSp>
      <p:grpSp>
        <p:nvGrpSpPr>
          <p:cNvPr id="151" name="Google Shape;151;p11"/>
          <p:cNvGrpSpPr/>
          <p:nvPr/>
        </p:nvGrpSpPr>
        <p:grpSpPr>
          <a:xfrm>
            <a:off x="11838635" y="4289676"/>
            <a:ext cx="4817840" cy="846523"/>
            <a:chOff x="0" y="0"/>
            <a:chExt cx="1268896" cy="222952"/>
          </a:xfrm>
        </p:grpSpPr>
        <p:sp>
          <p:nvSpPr>
            <p:cNvPr id="152" name="Google Shape;152;p11"/>
            <p:cNvSpPr/>
            <p:nvPr/>
          </p:nvSpPr>
          <p:spPr>
            <a:xfrm>
              <a:off x="0" y="0"/>
              <a:ext cx="1268896" cy="222952"/>
            </a:xfrm>
            <a:custGeom>
              <a:rect b="b" l="l" r="r" t="t"/>
              <a:pathLst>
                <a:path extrusionOk="0" h="222952" w="1268896">
                  <a:moveTo>
                    <a:pt x="48208" y="0"/>
                  </a:moveTo>
                  <a:lnTo>
                    <a:pt x="1220688" y="0"/>
                  </a:lnTo>
                  <a:cubicBezTo>
                    <a:pt x="1233474" y="0"/>
                    <a:pt x="1245736" y="5079"/>
                    <a:pt x="1254776" y="14120"/>
                  </a:cubicBezTo>
                  <a:cubicBezTo>
                    <a:pt x="1263817" y="23160"/>
                    <a:pt x="1268896" y="35422"/>
                    <a:pt x="1268896" y="48208"/>
                  </a:cubicBezTo>
                  <a:lnTo>
                    <a:pt x="1268896" y="174745"/>
                  </a:lnTo>
                  <a:cubicBezTo>
                    <a:pt x="1268896" y="201369"/>
                    <a:pt x="1247313" y="222952"/>
                    <a:pt x="1220688" y="222952"/>
                  </a:cubicBezTo>
                  <a:lnTo>
                    <a:pt x="48208" y="222952"/>
                  </a:lnTo>
                  <a:cubicBezTo>
                    <a:pt x="35422" y="222952"/>
                    <a:pt x="23160" y="217873"/>
                    <a:pt x="14120" y="208833"/>
                  </a:cubicBezTo>
                  <a:cubicBezTo>
                    <a:pt x="5079" y="199792"/>
                    <a:pt x="0" y="187530"/>
                    <a:pt x="0" y="174745"/>
                  </a:cubicBezTo>
                  <a:lnTo>
                    <a:pt x="0" y="48208"/>
                  </a:lnTo>
                  <a:cubicBezTo>
                    <a:pt x="0" y="35422"/>
                    <a:pt x="5079" y="23160"/>
                    <a:pt x="14120" y="14120"/>
                  </a:cubicBezTo>
                  <a:cubicBezTo>
                    <a:pt x="23160" y="5079"/>
                    <a:pt x="35422" y="0"/>
                    <a:pt x="48208" y="0"/>
                  </a:cubicBezTo>
                  <a:close/>
                </a:path>
              </a:pathLst>
            </a:custGeom>
            <a:solidFill>
              <a:srgbClr val="DAA0FF"/>
            </a:solidFill>
            <a:ln cap="rnd" cmpd="sng" w="476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" name="Google Shape;153;p11"/>
            <p:cNvSpPr txBox="1"/>
            <p:nvPr/>
          </p:nvSpPr>
          <p:spPr>
            <a:xfrm>
              <a:off x="0" y="19050"/>
              <a:ext cx="1268896" cy="20390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100" u="none" cap="none" strike="noStrike">
                  <a:solidFill>
                    <a:srgbClr val="000000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First funny fail: Detail goes here</a:t>
              </a:r>
              <a:endParaRPr/>
            </a:p>
          </p:txBody>
        </p:sp>
      </p:grpSp>
      <p:sp>
        <p:nvSpPr>
          <p:cNvPr id="154" name="Google Shape;154;p11"/>
          <p:cNvSpPr txBox="1"/>
          <p:nvPr/>
        </p:nvSpPr>
        <p:spPr>
          <a:xfrm>
            <a:off x="1660823" y="1392538"/>
            <a:ext cx="9333900" cy="2072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3462" u="none" cap="none" strike="noStrike">
                <a:solidFill>
                  <a:srgbClr val="000000"/>
                </a:solidFill>
                <a:latin typeface="Yellowtail"/>
                <a:ea typeface="Yellowtail"/>
                <a:cs typeface="Yellowtail"/>
                <a:sym typeface="Yellowtail"/>
              </a:rPr>
              <a:t>Pilot Episode</a:t>
            </a:r>
            <a:endParaRPr/>
          </a:p>
        </p:txBody>
      </p:sp>
      <p:sp>
        <p:nvSpPr>
          <p:cNvPr id="155" name="Google Shape;155;p11"/>
          <p:cNvSpPr txBox="1"/>
          <p:nvPr/>
        </p:nvSpPr>
        <p:spPr>
          <a:xfrm>
            <a:off x="12250275" y="1685200"/>
            <a:ext cx="4322700" cy="148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100" u="none" cap="none" strike="noStrike">
                <a:solidFill>
                  <a:srgbClr val="000000"/>
                </a:solidFill>
                <a:latin typeface="Public Sans Medium"/>
                <a:ea typeface="Public Sans Medium"/>
                <a:cs typeface="Public Sans Medium"/>
                <a:sym typeface="Public Sans Medium"/>
              </a:rPr>
              <a:t>Recap how the year started. Describe the overall vibe of the first few months, and highlight any standout moments.</a:t>
            </a:r>
            <a:endParaRPr/>
          </a:p>
        </p:txBody>
      </p:sp>
      <p:pic>
        <p:nvPicPr>
          <p:cNvPr id="156" name="Google Shape;156;p1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27887" y="5364310"/>
            <a:ext cx="4625151" cy="3782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1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31445" y="5364292"/>
            <a:ext cx="4625151" cy="3782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1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1935002" y="5364299"/>
            <a:ext cx="4625151" cy="3782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E066"/>
        </a:solidFill>
      </p:bgPr>
    </p:bg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2"/>
          <p:cNvSpPr/>
          <p:nvPr/>
        </p:nvSpPr>
        <p:spPr>
          <a:xfrm>
            <a:off x="375337" y="375337"/>
            <a:ext cx="17537327" cy="9536321"/>
          </a:xfrm>
          <a:custGeom>
            <a:rect b="b" l="l" r="r" t="t"/>
            <a:pathLst>
              <a:path extrusionOk="0" h="1477426" w="2716991">
                <a:moveTo>
                  <a:pt x="13244" y="0"/>
                </a:moveTo>
                <a:lnTo>
                  <a:pt x="2703747" y="0"/>
                </a:lnTo>
                <a:cubicBezTo>
                  <a:pt x="2707260" y="0"/>
                  <a:pt x="2710628" y="1395"/>
                  <a:pt x="2713112" y="3879"/>
                </a:cubicBezTo>
                <a:cubicBezTo>
                  <a:pt x="2715595" y="6363"/>
                  <a:pt x="2716991" y="9731"/>
                  <a:pt x="2716991" y="13244"/>
                </a:cubicBezTo>
                <a:lnTo>
                  <a:pt x="2716991" y="1464183"/>
                </a:lnTo>
                <a:cubicBezTo>
                  <a:pt x="2716991" y="1467695"/>
                  <a:pt x="2715595" y="1471064"/>
                  <a:pt x="2713112" y="1473548"/>
                </a:cubicBezTo>
                <a:cubicBezTo>
                  <a:pt x="2710628" y="1476031"/>
                  <a:pt x="2707260" y="1477426"/>
                  <a:pt x="2703747" y="1477426"/>
                </a:cubicBezTo>
                <a:lnTo>
                  <a:pt x="13244" y="1477426"/>
                </a:lnTo>
                <a:cubicBezTo>
                  <a:pt x="9731" y="1477426"/>
                  <a:pt x="6363" y="1476031"/>
                  <a:pt x="3879" y="1473548"/>
                </a:cubicBezTo>
                <a:cubicBezTo>
                  <a:pt x="1395" y="1471064"/>
                  <a:pt x="0" y="1467695"/>
                  <a:pt x="0" y="1464183"/>
                </a:cubicBezTo>
                <a:lnTo>
                  <a:pt x="0" y="13244"/>
                </a:lnTo>
                <a:cubicBezTo>
                  <a:pt x="0" y="9731"/>
                  <a:pt x="1395" y="6363"/>
                  <a:pt x="3879" y="3879"/>
                </a:cubicBezTo>
                <a:cubicBezTo>
                  <a:pt x="6363" y="1395"/>
                  <a:pt x="9731" y="0"/>
                  <a:pt x="13244" y="0"/>
                </a:cubicBez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1202" l="0" r="0" t="-11202"/>
            </a:stretch>
          </a:blipFill>
          <a:ln cap="rnd" cmpd="sng" w="476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" name="Google Shape;164;p12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19999"/>
            </a:blip>
            <a:stretch>
              <a:fillRect b="-38883" l="0" r="0" t="-38885"/>
            </a:stretch>
          </a:blipFill>
          <a:ln>
            <a:noFill/>
          </a:ln>
        </p:spPr>
      </p:sp>
      <p:grpSp>
        <p:nvGrpSpPr>
          <p:cNvPr id="165" name="Google Shape;165;p12"/>
          <p:cNvGrpSpPr/>
          <p:nvPr/>
        </p:nvGrpSpPr>
        <p:grpSpPr>
          <a:xfrm>
            <a:off x="1028700" y="884039"/>
            <a:ext cx="16230600" cy="2963473"/>
            <a:chOff x="0" y="-38100"/>
            <a:chExt cx="4274726" cy="780503"/>
          </a:xfrm>
        </p:grpSpPr>
        <p:sp>
          <p:nvSpPr>
            <p:cNvPr id="166" name="Google Shape;166;p12"/>
            <p:cNvSpPr/>
            <p:nvPr/>
          </p:nvSpPr>
          <p:spPr>
            <a:xfrm>
              <a:off x="0" y="0"/>
              <a:ext cx="4274726" cy="742403"/>
            </a:xfrm>
            <a:custGeom>
              <a:rect b="b" l="l" r="r" t="t"/>
              <a:pathLst>
                <a:path extrusionOk="0" h="742403" w="4274726">
                  <a:moveTo>
                    <a:pt x="14310" y="0"/>
                  </a:moveTo>
                  <a:lnTo>
                    <a:pt x="4260416" y="0"/>
                  </a:lnTo>
                  <a:cubicBezTo>
                    <a:pt x="4264211" y="0"/>
                    <a:pt x="4267851" y="1508"/>
                    <a:pt x="4270535" y="4191"/>
                  </a:cubicBezTo>
                  <a:cubicBezTo>
                    <a:pt x="4273218" y="6875"/>
                    <a:pt x="4274726" y="10515"/>
                    <a:pt x="4274726" y="14310"/>
                  </a:cubicBezTo>
                  <a:lnTo>
                    <a:pt x="4274726" y="728093"/>
                  </a:lnTo>
                  <a:cubicBezTo>
                    <a:pt x="4274726" y="731889"/>
                    <a:pt x="4273218" y="735528"/>
                    <a:pt x="4270535" y="738212"/>
                  </a:cubicBezTo>
                  <a:cubicBezTo>
                    <a:pt x="4267851" y="740896"/>
                    <a:pt x="4264211" y="742403"/>
                    <a:pt x="4260416" y="742403"/>
                  </a:cubicBezTo>
                  <a:lnTo>
                    <a:pt x="14310" y="742403"/>
                  </a:lnTo>
                  <a:cubicBezTo>
                    <a:pt x="10515" y="742403"/>
                    <a:pt x="6875" y="740896"/>
                    <a:pt x="4191" y="738212"/>
                  </a:cubicBezTo>
                  <a:cubicBezTo>
                    <a:pt x="1508" y="735528"/>
                    <a:pt x="0" y="731889"/>
                    <a:pt x="0" y="728093"/>
                  </a:cubicBezTo>
                  <a:lnTo>
                    <a:pt x="0" y="14310"/>
                  </a:lnTo>
                  <a:cubicBezTo>
                    <a:pt x="0" y="10515"/>
                    <a:pt x="1508" y="6875"/>
                    <a:pt x="4191" y="4191"/>
                  </a:cubicBezTo>
                  <a:cubicBezTo>
                    <a:pt x="6875" y="1508"/>
                    <a:pt x="10515" y="0"/>
                    <a:pt x="14310" y="0"/>
                  </a:cubicBezTo>
                  <a:close/>
                </a:path>
              </a:pathLst>
            </a:custGeom>
            <a:solidFill>
              <a:srgbClr val="F5F5DC"/>
            </a:solidFill>
            <a:ln cap="rnd" cmpd="sng" w="476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" name="Google Shape;167;p12"/>
            <p:cNvSpPr txBox="1"/>
            <p:nvPr/>
          </p:nvSpPr>
          <p:spPr>
            <a:xfrm>
              <a:off x="0" y="-38100"/>
              <a:ext cx="4274726" cy="78050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88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68" name="Google Shape;168;p12"/>
          <p:cNvSpPr txBox="1"/>
          <p:nvPr/>
        </p:nvSpPr>
        <p:spPr>
          <a:xfrm>
            <a:off x="1660825" y="1360225"/>
            <a:ext cx="8568900" cy="2025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3162" u="none" cap="none" strike="noStrike">
                <a:solidFill>
                  <a:srgbClr val="000000"/>
                </a:solidFill>
                <a:latin typeface="Yellowtail"/>
                <a:ea typeface="Yellowtail"/>
                <a:cs typeface="Yellowtail"/>
                <a:sym typeface="Yellowtail"/>
              </a:rPr>
              <a:t>Plot Twist #1</a:t>
            </a:r>
            <a:endParaRPr/>
          </a:p>
        </p:txBody>
      </p:sp>
      <p:sp>
        <p:nvSpPr>
          <p:cNvPr id="169" name="Google Shape;169;p12"/>
          <p:cNvSpPr txBox="1"/>
          <p:nvPr/>
        </p:nvSpPr>
        <p:spPr>
          <a:xfrm>
            <a:off x="11081300" y="1823725"/>
            <a:ext cx="5549400" cy="109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100" u="none" cap="none" strike="noStrike">
                <a:solidFill>
                  <a:srgbClr val="000000"/>
                </a:solidFill>
                <a:latin typeface="Public Sans Medium"/>
                <a:ea typeface="Public Sans Medium"/>
                <a:cs typeface="Public Sans Medium"/>
                <a:sym typeface="Public Sans Medium"/>
              </a:rPr>
              <a:t>Describe the first big unexpected event of your year. It could be a new job, a new relationship, or a major trip.</a:t>
            </a:r>
            <a:endParaRPr/>
          </a:p>
        </p:txBody>
      </p:sp>
      <p:pic>
        <p:nvPicPr>
          <p:cNvPr id="170" name="Google Shape;170;p1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28700" y="4245575"/>
            <a:ext cx="16230702" cy="5016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8FF91"/>
        </a:solidFill>
      </p:bgPr>
    </p:bg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3"/>
          <p:cNvSpPr/>
          <p:nvPr/>
        </p:nvSpPr>
        <p:spPr>
          <a:xfrm>
            <a:off x="375337" y="375337"/>
            <a:ext cx="17538177" cy="9536785"/>
          </a:xfrm>
          <a:custGeom>
            <a:rect b="b" l="l" r="r" t="t"/>
            <a:pathLst>
              <a:path extrusionOk="0" h="1477426" w="2716991">
                <a:moveTo>
                  <a:pt x="13244" y="0"/>
                </a:moveTo>
                <a:lnTo>
                  <a:pt x="2703747" y="0"/>
                </a:lnTo>
                <a:cubicBezTo>
                  <a:pt x="2707260" y="0"/>
                  <a:pt x="2710628" y="1395"/>
                  <a:pt x="2713112" y="3879"/>
                </a:cubicBezTo>
                <a:cubicBezTo>
                  <a:pt x="2715595" y="6363"/>
                  <a:pt x="2716991" y="9731"/>
                  <a:pt x="2716991" y="13244"/>
                </a:cubicBezTo>
                <a:lnTo>
                  <a:pt x="2716991" y="1464183"/>
                </a:lnTo>
                <a:cubicBezTo>
                  <a:pt x="2716991" y="1467695"/>
                  <a:pt x="2715595" y="1471064"/>
                  <a:pt x="2713112" y="1473548"/>
                </a:cubicBezTo>
                <a:cubicBezTo>
                  <a:pt x="2710628" y="1476031"/>
                  <a:pt x="2707260" y="1477426"/>
                  <a:pt x="2703747" y="1477426"/>
                </a:cubicBezTo>
                <a:lnTo>
                  <a:pt x="13244" y="1477426"/>
                </a:lnTo>
                <a:cubicBezTo>
                  <a:pt x="9731" y="1477426"/>
                  <a:pt x="6363" y="1476031"/>
                  <a:pt x="3879" y="1473548"/>
                </a:cubicBezTo>
                <a:cubicBezTo>
                  <a:pt x="1395" y="1471064"/>
                  <a:pt x="0" y="1467695"/>
                  <a:pt x="0" y="1464183"/>
                </a:cubicBezTo>
                <a:lnTo>
                  <a:pt x="0" y="13244"/>
                </a:lnTo>
                <a:cubicBezTo>
                  <a:pt x="0" y="9731"/>
                  <a:pt x="1395" y="6363"/>
                  <a:pt x="3879" y="3879"/>
                </a:cubicBezTo>
                <a:cubicBezTo>
                  <a:pt x="6363" y="1395"/>
                  <a:pt x="9731" y="0"/>
                  <a:pt x="13244" y="0"/>
                </a:cubicBez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329" l="0" r="0" t="-22189"/>
            </a:stretch>
          </a:blipFill>
          <a:ln cap="rnd" cmpd="sng" w="476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6" name="Google Shape;176;p13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20000"/>
            </a:blip>
            <a:stretch>
              <a:fillRect b="-38877" l="0" r="0" t="-38887"/>
            </a:stretch>
          </a:blipFill>
          <a:ln>
            <a:noFill/>
          </a:ln>
        </p:spPr>
      </p:sp>
      <p:grpSp>
        <p:nvGrpSpPr>
          <p:cNvPr id="177" name="Google Shape;177;p13"/>
          <p:cNvGrpSpPr/>
          <p:nvPr/>
        </p:nvGrpSpPr>
        <p:grpSpPr>
          <a:xfrm>
            <a:off x="1028700" y="884038"/>
            <a:ext cx="16230707" cy="2963860"/>
            <a:chOff x="0" y="-38100"/>
            <a:chExt cx="4274726" cy="780600"/>
          </a:xfrm>
        </p:grpSpPr>
        <p:sp>
          <p:nvSpPr>
            <p:cNvPr id="178" name="Google Shape;178;p13"/>
            <p:cNvSpPr/>
            <p:nvPr/>
          </p:nvSpPr>
          <p:spPr>
            <a:xfrm>
              <a:off x="0" y="0"/>
              <a:ext cx="4274726" cy="742403"/>
            </a:xfrm>
            <a:custGeom>
              <a:rect b="b" l="l" r="r" t="t"/>
              <a:pathLst>
                <a:path extrusionOk="0" h="742403" w="4274726">
                  <a:moveTo>
                    <a:pt x="14310" y="0"/>
                  </a:moveTo>
                  <a:lnTo>
                    <a:pt x="4260416" y="0"/>
                  </a:lnTo>
                  <a:cubicBezTo>
                    <a:pt x="4264211" y="0"/>
                    <a:pt x="4267851" y="1508"/>
                    <a:pt x="4270535" y="4191"/>
                  </a:cubicBezTo>
                  <a:cubicBezTo>
                    <a:pt x="4273218" y="6875"/>
                    <a:pt x="4274726" y="10515"/>
                    <a:pt x="4274726" y="14310"/>
                  </a:cubicBezTo>
                  <a:lnTo>
                    <a:pt x="4274726" y="728093"/>
                  </a:lnTo>
                  <a:cubicBezTo>
                    <a:pt x="4274726" y="731889"/>
                    <a:pt x="4273218" y="735528"/>
                    <a:pt x="4270535" y="738212"/>
                  </a:cubicBezTo>
                  <a:cubicBezTo>
                    <a:pt x="4267851" y="740896"/>
                    <a:pt x="4264211" y="742403"/>
                    <a:pt x="4260416" y="742403"/>
                  </a:cubicBezTo>
                  <a:lnTo>
                    <a:pt x="14310" y="742403"/>
                  </a:lnTo>
                  <a:cubicBezTo>
                    <a:pt x="10515" y="742403"/>
                    <a:pt x="6875" y="740896"/>
                    <a:pt x="4191" y="738212"/>
                  </a:cubicBezTo>
                  <a:cubicBezTo>
                    <a:pt x="1508" y="735528"/>
                    <a:pt x="0" y="731889"/>
                    <a:pt x="0" y="728093"/>
                  </a:cubicBezTo>
                  <a:lnTo>
                    <a:pt x="0" y="14310"/>
                  </a:lnTo>
                  <a:cubicBezTo>
                    <a:pt x="0" y="10515"/>
                    <a:pt x="1508" y="6875"/>
                    <a:pt x="4191" y="4191"/>
                  </a:cubicBezTo>
                  <a:cubicBezTo>
                    <a:pt x="6875" y="1508"/>
                    <a:pt x="10515" y="0"/>
                    <a:pt x="14310" y="0"/>
                  </a:cubicBezTo>
                  <a:close/>
                </a:path>
              </a:pathLst>
            </a:custGeom>
            <a:solidFill>
              <a:srgbClr val="F5F5DC"/>
            </a:solidFill>
            <a:ln cap="rnd" cmpd="sng" w="476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" name="Google Shape;179;p13"/>
            <p:cNvSpPr txBox="1"/>
            <p:nvPr/>
          </p:nvSpPr>
          <p:spPr>
            <a:xfrm>
              <a:off x="0" y="-38100"/>
              <a:ext cx="4274700" cy="780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88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80" name="Google Shape;180;p13"/>
          <p:cNvSpPr txBox="1"/>
          <p:nvPr/>
        </p:nvSpPr>
        <p:spPr>
          <a:xfrm>
            <a:off x="1660823" y="1411675"/>
            <a:ext cx="9030900" cy="190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399" u="none" cap="none" strike="noStrike">
                <a:solidFill>
                  <a:srgbClr val="000000"/>
                </a:solidFill>
                <a:latin typeface="Yellowtail"/>
                <a:ea typeface="Yellowtail"/>
                <a:cs typeface="Yellowtail"/>
                <a:sym typeface="Yellowtail"/>
              </a:rPr>
              <a:t>Running Gags</a:t>
            </a:r>
            <a:endParaRPr/>
          </a:p>
        </p:txBody>
      </p:sp>
      <p:sp>
        <p:nvSpPr>
          <p:cNvPr id="181" name="Google Shape;181;p13"/>
          <p:cNvSpPr txBox="1"/>
          <p:nvPr/>
        </p:nvSpPr>
        <p:spPr>
          <a:xfrm>
            <a:off x="11081302" y="1816525"/>
            <a:ext cx="5549400" cy="109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100" u="none" cap="none" strike="noStrike">
                <a:solidFill>
                  <a:srgbClr val="000000"/>
                </a:solidFill>
                <a:latin typeface="Public Sans Medium"/>
                <a:ea typeface="Public Sans Medium"/>
                <a:cs typeface="Public Sans Medium"/>
                <a:sym typeface="Public Sans Medium"/>
              </a:rPr>
              <a:t>Highlight habits or funny repeated events that became your year’s inside jokes.Use numbers or examples if possible.</a:t>
            </a:r>
            <a:endParaRPr/>
          </a:p>
        </p:txBody>
      </p:sp>
      <p:grpSp>
        <p:nvGrpSpPr>
          <p:cNvPr id="182" name="Google Shape;182;p13"/>
          <p:cNvGrpSpPr/>
          <p:nvPr/>
        </p:nvGrpSpPr>
        <p:grpSpPr>
          <a:xfrm>
            <a:off x="1028700" y="4141000"/>
            <a:ext cx="8326602" cy="5117842"/>
            <a:chOff x="0" y="-38100"/>
            <a:chExt cx="2193000" cy="1347900"/>
          </a:xfrm>
        </p:grpSpPr>
        <p:sp>
          <p:nvSpPr>
            <p:cNvPr id="183" name="Google Shape;183;p13"/>
            <p:cNvSpPr/>
            <p:nvPr/>
          </p:nvSpPr>
          <p:spPr>
            <a:xfrm>
              <a:off x="0" y="0"/>
              <a:ext cx="2192991" cy="1309666"/>
            </a:xfrm>
            <a:custGeom>
              <a:rect b="b" l="l" r="r" t="t"/>
              <a:pathLst>
                <a:path extrusionOk="0" h="1309666" w="2192991">
                  <a:moveTo>
                    <a:pt x="27894" y="0"/>
                  </a:moveTo>
                  <a:lnTo>
                    <a:pt x="2165097" y="0"/>
                  </a:lnTo>
                  <a:cubicBezTo>
                    <a:pt x="2180502" y="0"/>
                    <a:pt x="2192991" y="12488"/>
                    <a:pt x="2192991" y="27894"/>
                  </a:cubicBezTo>
                  <a:lnTo>
                    <a:pt x="2192991" y="1281772"/>
                  </a:lnTo>
                  <a:cubicBezTo>
                    <a:pt x="2192991" y="1297178"/>
                    <a:pt x="2180502" y="1309666"/>
                    <a:pt x="2165097" y="1309666"/>
                  </a:cubicBezTo>
                  <a:lnTo>
                    <a:pt x="27894" y="1309666"/>
                  </a:lnTo>
                  <a:cubicBezTo>
                    <a:pt x="12488" y="1309666"/>
                    <a:pt x="0" y="1297178"/>
                    <a:pt x="0" y="1281772"/>
                  </a:cubicBezTo>
                  <a:lnTo>
                    <a:pt x="0" y="27894"/>
                  </a:lnTo>
                  <a:cubicBezTo>
                    <a:pt x="0" y="12488"/>
                    <a:pt x="12488" y="0"/>
                    <a:pt x="27894" y="0"/>
                  </a:cubicBezTo>
                  <a:close/>
                </a:path>
              </a:pathLst>
            </a:custGeom>
            <a:solidFill>
              <a:srgbClr val="FFE066"/>
            </a:solidFill>
            <a:ln cap="rnd" cmpd="sng" w="476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4" name="Google Shape;184;p13"/>
            <p:cNvSpPr txBox="1"/>
            <p:nvPr/>
          </p:nvSpPr>
          <p:spPr>
            <a:xfrm>
              <a:off x="0" y="-38100"/>
              <a:ext cx="2193000" cy="1347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88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85" name="Google Shape;185;p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24153" y="4014883"/>
            <a:ext cx="8735606" cy="55141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559750" y="4262150"/>
            <a:ext cx="7699649" cy="4982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6C4FF"/>
        </a:solidFill>
      </p:bgPr>
    </p:bg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14"/>
          <p:cNvSpPr/>
          <p:nvPr/>
        </p:nvSpPr>
        <p:spPr>
          <a:xfrm>
            <a:off x="375337" y="375337"/>
            <a:ext cx="17538177" cy="9536785"/>
          </a:xfrm>
          <a:custGeom>
            <a:rect b="b" l="l" r="r" t="t"/>
            <a:pathLst>
              <a:path extrusionOk="0" h="1477426" w="2716991">
                <a:moveTo>
                  <a:pt x="13244" y="0"/>
                </a:moveTo>
                <a:lnTo>
                  <a:pt x="2703747" y="0"/>
                </a:lnTo>
                <a:cubicBezTo>
                  <a:pt x="2707260" y="0"/>
                  <a:pt x="2710628" y="1395"/>
                  <a:pt x="2713112" y="3879"/>
                </a:cubicBezTo>
                <a:cubicBezTo>
                  <a:pt x="2715595" y="6363"/>
                  <a:pt x="2716991" y="9731"/>
                  <a:pt x="2716991" y="13244"/>
                </a:cubicBezTo>
                <a:lnTo>
                  <a:pt x="2716991" y="1464183"/>
                </a:lnTo>
                <a:cubicBezTo>
                  <a:pt x="2716991" y="1467695"/>
                  <a:pt x="2715595" y="1471064"/>
                  <a:pt x="2713112" y="1473548"/>
                </a:cubicBezTo>
                <a:cubicBezTo>
                  <a:pt x="2710628" y="1476031"/>
                  <a:pt x="2707260" y="1477426"/>
                  <a:pt x="2703747" y="1477426"/>
                </a:cubicBezTo>
                <a:lnTo>
                  <a:pt x="13244" y="1477426"/>
                </a:lnTo>
                <a:cubicBezTo>
                  <a:pt x="9731" y="1477426"/>
                  <a:pt x="6363" y="1476031"/>
                  <a:pt x="3879" y="1473548"/>
                </a:cubicBezTo>
                <a:cubicBezTo>
                  <a:pt x="1395" y="1471064"/>
                  <a:pt x="0" y="1467695"/>
                  <a:pt x="0" y="1464183"/>
                </a:cubicBezTo>
                <a:lnTo>
                  <a:pt x="0" y="13244"/>
                </a:lnTo>
                <a:cubicBezTo>
                  <a:pt x="0" y="9731"/>
                  <a:pt x="1395" y="6363"/>
                  <a:pt x="3879" y="3879"/>
                </a:cubicBezTo>
                <a:cubicBezTo>
                  <a:pt x="6363" y="1395"/>
                  <a:pt x="9731" y="0"/>
                  <a:pt x="13244" y="0"/>
                </a:cubicBez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1359" l="0" r="0" t="-11349"/>
            </a:stretch>
          </a:blipFill>
          <a:ln cap="rnd" cmpd="sng" w="476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2" name="Google Shape;192;p14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20000"/>
            </a:blip>
            <a:stretch>
              <a:fillRect b="-38877" l="0" r="0" t="-38887"/>
            </a:stretch>
          </a:blipFill>
          <a:ln>
            <a:noFill/>
          </a:ln>
        </p:spPr>
      </p:sp>
      <p:grpSp>
        <p:nvGrpSpPr>
          <p:cNvPr id="193" name="Google Shape;193;p14"/>
          <p:cNvGrpSpPr/>
          <p:nvPr/>
        </p:nvGrpSpPr>
        <p:grpSpPr>
          <a:xfrm>
            <a:off x="1028700" y="884038"/>
            <a:ext cx="16230707" cy="2963860"/>
            <a:chOff x="0" y="-38100"/>
            <a:chExt cx="4274726" cy="780600"/>
          </a:xfrm>
        </p:grpSpPr>
        <p:sp>
          <p:nvSpPr>
            <p:cNvPr id="194" name="Google Shape;194;p14"/>
            <p:cNvSpPr/>
            <p:nvPr/>
          </p:nvSpPr>
          <p:spPr>
            <a:xfrm>
              <a:off x="0" y="0"/>
              <a:ext cx="4274726" cy="742403"/>
            </a:xfrm>
            <a:custGeom>
              <a:rect b="b" l="l" r="r" t="t"/>
              <a:pathLst>
                <a:path extrusionOk="0" h="742403" w="4274726">
                  <a:moveTo>
                    <a:pt x="14310" y="0"/>
                  </a:moveTo>
                  <a:lnTo>
                    <a:pt x="4260416" y="0"/>
                  </a:lnTo>
                  <a:cubicBezTo>
                    <a:pt x="4264211" y="0"/>
                    <a:pt x="4267851" y="1508"/>
                    <a:pt x="4270535" y="4191"/>
                  </a:cubicBezTo>
                  <a:cubicBezTo>
                    <a:pt x="4273218" y="6875"/>
                    <a:pt x="4274726" y="10515"/>
                    <a:pt x="4274726" y="14310"/>
                  </a:cubicBezTo>
                  <a:lnTo>
                    <a:pt x="4274726" y="728093"/>
                  </a:lnTo>
                  <a:cubicBezTo>
                    <a:pt x="4274726" y="731889"/>
                    <a:pt x="4273218" y="735528"/>
                    <a:pt x="4270535" y="738212"/>
                  </a:cubicBezTo>
                  <a:cubicBezTo>
                    <a:pt x="4267851" y="740896"/>
                    <a:pt x="4264211" y="742403"/>
                    <a:pt x="4260416" y="742403"/>
                  </a:cubicBezTo>
                  <a:lnTo>
                    <a:pt x="14310" y="742403"/>
                  </a:lnTo>
                  <a:cubicBezTo>
                    <a:pt x="10515" y="742403"/>
                    <a:pt x="6875" y="740896"/>
                    <a:pt x="4191" y="738212"/>
                  </a:cubicBezTo>
                  <a:cubicBezTo>
                    <a:pt x="1508" y="735528"/>
                    <a:pt x="0" y="731889"/>
                    <a:pt x="0" y="728093"/>
                  </a:cubicBezTo>
                  <a:lnTo>
                    <a:pt x="0" y="14310"/>
                  </a:lnTo>
                  <a:cubicBezTo>
                    <a:pt x="0" y="10515"/>
                    <a:pt x="1508" y="6875"/>
                    <a:pt x="4191" y="4191"/>
                  </a:cubicBezTo>
                  <a:cubicBezTo>
                    <a:pt x="6875" y="1508"/>
                    <a:pt x="10515" y="0"/>
                    <a:pt x="14310" y="0"/>
                  </a:cubicBezTo>
                  <a:close/>
                </a:path>
              </a:pathLst>
            </a:custGeom>
            <a:solidFill>
              <a:srgbClr val="F5F5DC"/>
            </a:solidFill>
            <a:ln cap="rnd" cmpd="sng" w="476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5" name="Google Shape;195;p14"/>
            <p:cNvSpPr txBox="1"/>
            <p:nvPr/>
          </p:nvSpPr>
          <p:spPr>
            <a:xfrm>
              <a:off x="0" y="-38100"/>
              <a:ext cx="4274700" cy="780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88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6" name="Google Shape;196;p14"/>
          <p:cNvSpPr txBox="1"/>
          <p:nvPr/>
        </p:nvSpPr>
        <p:spPr>
          <a:xfrm>
            <a:off x="1675248" y="1404025"/>
            <a:ext cx="11310900" cy="192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499" u="none" cap="none" strike="noStrike">
                <a:solidFill>
                  <a:srgbClr val="000000"/>
                </a:solidFill>
                <a:latin typeface="Yellowtail"/>
                <a:ea typeface="Yellowtail"/>
                <a:cs typeface="Yellowtail"/>
                <a:sym typeface="Yellowtail"/>
              </a:rPr>
              <a:t>Crossover Episode</a:t>
            </a:r>
            <a:endParaRPr/>
          </a:p>
        </p:txBody>
      </p:sp>
      <p:sp>
        <p:nvSpPr>
          <p:cNvPr id="197" name="Google Shape;197;p14"/>
          <p:cNvSpPr txBox="1"/>
          <p:nvPr/>
        </p:nvSpPr>
        <p:spPr>
          <a:xfrm>
            <a:off x="12279150" y="1453225"/>
            <a:ext cx="4647000" cy="187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100" u="none" cap="none" strike="noStrike">
                <a:solidFill>
                  <a:srgbClr val="000000"/>
                </a:solidFill>
                <a:latin typeface="Public Sans Medium"/>
                <a:ea typeface="Public Sans Medium"/>
                <a:cs typeface="Public Sans Medium"/>
                <a:sym typeface="Public Sans Medium"/>
              </a:rPr>
              <a:t>Mention any new people, groups, or communities you joined this year.</a:t>
            </a:r>
            <a:endParaRPr/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100" u="none" cap="none" strike="noStrike">
                <a:solidFill>
                  <a:srgbClr val="000000"/>
                </a:solidFill>
                <a:latin typeface="Public Sans Medium"/>
                <a:ea typeface="Public Sans Medium"/>
                <a:cs typeface="Public Sans Medium"/>
                <a:sym typeface="Public Sans Medium"/>
              </a:rPr>
              <a:t>Share travel moments, new hangout spots, or cities you visited with these “guests.”</a:t>
            </a:r>
            <a:endParaRPr/>
          </a:p>
        </p:txBody>
      </p:sp>
      <p:pic>
        <p:nvPicPr>
          <p:cNvPr id="198" name="Google Shape;198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28700" y="4309725"/>
            <a:ext cx="16230702" cy="5016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AA0FF"/>
        </a:solidFill>
      </p:bgPr>
    </p:bg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15"/>
          <p:cNvSpPr/>
          <p:nvPr/>
        </p:nvSpPr>
        <p:spPr>
          <a:xfrm>
            <a:off x="375337" y="375337"/>
            <a:ext cx="17538177" cy="9536785"/>
          </a:xfrm>
          <a:custGeom>
            <a:rect b="b" l="l" r="r" t="t"/>
            <a:pathLst>
              <a:path extrusionOk="0" h="1477426" w="2716991">
                <a:moveTo>
                  <a:pt x="13244" y="0"/>
                </a:moveTo>
                <a:lnTo>
                  <a:pt x="2703747" y="0"/>
                </a:lnTo>
                <a:cubicBezTo>
                  <a:pt x="2707260" y="0"/>
                  <a:pt x="2710628" y="1395"/>
                  <a:pt x="2713112" y="3879"/>
                </a:cubicBezTo>
                <a:cubicBezTo>
                  <a:pt x="2715595" y="6363"/>
                  <a:pt x="2716991" y="9731"/>
                  <a:pt x="2716991" y="13244"/>
                </a:cubicBezTo>
                <a:lnTo>
                  <a:pt x="2716991" y="1464183"/>
                </a:lnTo>
                <a:cubicBezTo>
                  <a:pt x="2716991" y="1467695"/>
                  <a:pt x="2715595" y="1471064"/>
                  <a:pt x="2713112" y="1473548"/>
                </a:cubicBezTo>
                <a:cubicBezTo>
                  <a:pt x="2710628" y="1476031"/>
                  <a:pt x="2707260" y="1477426"/>
                  <a:pt x="2703747" y="1477426"/>
                </a:cubicBezTo>
                <a:lnTo>
                  <a:pt x="13244" y="1477426"/>
                </a:lnTo>
                <a:cubicBezTo>
                  <a:pt x="9731" y="1477426"/>
                  <a:pt x="6363" y="1476031"/>
                  <a:pt x="3879" y="1473548"/>
                </a:cubicBezTo>
                <a:cubicBezTo>
                  <a:pt x="1395" y="1471064"/>
                  <a:pt x="0" y="1467695"/>
                  <a:pt x="0" y="1464183"/>
                </a:cubicBezTo>
                <a:lnTo>
                  <a:pt x="0" y="13244"/>
                </a:lnTo>
                <a:cubicBezTo>
                  <a:pt x="0" y="9731"/>
                  <a:pt x="1395" y="6363"/>
                  <a:pt x="3879" y="3879"/>
                </a:cubicBezTo>
                <a:cubicBezTo>
                  <a:pt x="6363" y="1395"/>
                  <a:pt x="9731" y="0"/>
                  <a:pt x="13244" y="0"/>
                </a:cubicBez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87994" l="0" r="0" t="-88005"/>
            </a:stretch>
          </a:blipFill>
          <a:ln cap="rnd" cmpd="sng" w="476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4" name="Google Shape;204;p15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20000"/>
            </a:blip>
            <a:stretch>
              <a:fillRect b="-38877" l="0" r="0" t="-38887"/>
            </a:stretch>
          </a:blipFill>
          <a:ln>
            <a:noFill/>
          </a:ln>
        </p:spPr>
      </p:sp>
      <p:grpSp>
        <p:nvGrpSpPr>
          <p:cNvPr id="205" name="Google Shape;205;p15"/>
          <p:cNvGrpSpPr/>
          <p:nvPr/>
        </p:nvGrpSpPr>
        <p:grpSpPr>
          <a:xfrm>
            <a:off x="1028700" y="884038"/>
            <a:ext cx="16230707" cy="2963860"/>
            <a:chOff x="0" y="-38100"/>
            <a:chExt cx="4274726" cy="780600"/>
          </a:xfrm>
        </p:grpSpPr>
        <p:sp>
          <p:nvSpPr>
            <p:cNvPr id="206" name="Google Shape;206;p15"/>
            <p:cNvSpPr/>
            <p:nvPr/>
          </p:nvSpPr>
          <p:spPr>
            <a:xfrm>
              <a:off x="0" y="0"/>
              <a:ext cx="4274726" cy="742403"/>
            </a:xfrm>
            <a:custGeom>
              <a:rect b="b" l="l" r="r" t="t"/>
              <a:pathLst>
                <a:path extrusionOk="0" h="742403" w="4274726">
                  <a:moveTo>
                    <a:pt x="14310" y="0"/>
                  </a:moveTo>
                  <a:lnTo>
                    <a:pt x="4260416" y="0"/>
                  </a:lnTo>
                  <a:cubicBezTo>
                    <a:pt x="4264211" y="0"/>
                    <a:pt x="4267851" y="1508"/>
                    <a:pt x="4270535" y="4191"/>
                  </a:cubicBezTo>
                  <a:cubicBezTo>
                    <a:pt x="4273218" y="6875"/>
                    <a:pt x="4274726" y="10515"/>
                    <a:pt x="4274726" y="14310"/>
                  </a:cubicBezTo>
                  <a:lnTo>
                    <a:pt x="4274726" y="728093"/>
                  </a:lnTo>
                  <a:cubicBezTo>
                    <a:pt x="4274726" y="731889"/>
                    <a:pt x="4273218" y="735528"/>
                    <a:pt x="4270535" y="738212"/>
                  </a:cubicBezTo>
                  <a:cubicBezTo>
                    <a:pt x="4267851" y="740896"/>
                    <a:pt x="4264211" y="742403"/>
                    <a:pt x="4260416" y="742403"/>
                  </a:cubicBezTo>
                  <a:lnTo>
                    <a:pt x="14310" y="742403"/>
                  </a:lnTo>
                  <a:cubicBezTo>
                    <a:pt x="10515" y="742403"/>
                    <a:pt x="6875" y="740896"/>
                    <a:pt x="4191" y="738212"/>
                  </a:cubicBezTo>
                  <a:cubicBezTo>
                    <a:pt x="1508" y="735528"/>
                    <a:pt x="0" y="731889"/>
                    <a:pt x="0" y="728093"/>
                  </a:cubicBezTo>
                  <a:lnTo>
                    <a:pt x="0" y="14310"/>
                  </a:lnTo>
                  <a:cubicBezTo>
                    <a:pt x="0" y="10515"/>
                    <a:pt x="1508" y="6875"/>
                    <a:pt x="4191" y="4191"/>
                  </a:cubicBezTo>
                  <a:cubicBezTo>
                    <a:pt x="6875" y="1508"/>
                    <a:pt x="10515" y="0"/>
                    <a:pt x="14310" y="0"/>
                  </a:cubicBezTo>
                  <a:close/>
                </a:path>
              </a:pathLst>
            </a:custGeom>
            <a:solidFill>
              <a:srgbClr val="F5F5DC"/>
            </a:solidFill>
            <a:ln cap="rnd" cmpd="sng" w="476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7" name="Google Shape;207;p15"/>
            <p:cNvSpPr txBox="1"/>
            <p:nvPr/>
          </p:nvSpPr>
          <p:spPr>
            <a:xfrm>
              <a:off x="0" y="-38100"/>
              <a:ext cx="4274700" cy="780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88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8" name="Google Shape;208;p15"/>
          <p:cNvSpPr txBox="1"/>
          <p:nvPr/>
        </p:nvSpPr>
        <p:spPr>
          <a:xfrm>
            <a:off x="1555699" y="1519375"/>
            <a:ext cx="16559100" cy="169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000" u="none" cap="none" strike="noStrike">
                <a:solidFill>
                  <a:srgbClr val="000000"/>
                </a:solidFill>
                <a:latin typeface="Yellowtail"/>
                <a:ea typeface="Yellowtail"/>
                <a:cs typeface="Yellowtail"/>
                <a:sym typeface="Yellowtail"/>
              </a:rPr>
              <a:t>The Work (or School) Episode</a:t>
            </a:r>
            <a:endParaRPr sz="600"/>
          </a:p>
        </p:txBody>
      </p:sp>
      <p:grpSp>
        <p:nvGrpSpPr>
          <p:cNvPr id="209" name="Google Shape;209;p15"/>
          <p:cNvGrpSpPr/>
          <p:nvPr/>
        </p:nvGrpSpPr>
        <p:grpSpPr>
          <a:xfrm>
            <a:off x="6594816" y="4141000"/>
            <a:ext cx="10665112" cy="5117842"/>
            <a:chOff x="0" y="-38100"/>
            <a:chExt cx="2808900" cy="1347900"/>
          </a:xfrm>
        </p:grpSpPr>
        <p:sp>
          <p:nvSpPr>
            <p:cNvPr id="210" name="Google Shape;210;p15"/>
            <p:cNvSpPr/>
            <p:nvPr/>
          </p:nvSpPr>
          <p:spPr>
            <a:xfrm>
              <a:off x="0" y="0"/>
              <a:ext cx="2808753" cy="1309666"/>
            </a:xfrm>
            <a:custGeom>
              <a:rect b="b" l="l" r="r" t="t"/>
              <a:pathLst>
                <a:path extrusionOk="0" h="1309666" w="2808753">
                  <a:moveTo>
                    <a:pt x="21779" y="0"/>
                  </a:moveTo>
                  <a:lnTo>
                    <a:pt x="2786975" y="0"/>
                  </a:lnTo>
                  <a:cubicBezTo>
                    <a:pt x="2799003" y="0"/>
                    <a:pt x="2808753" y="9751"/>
                    <a:pt x="2808753" y="21779"/>
                  </a:cubicBezTo>
                  <a:lnTo>
                    <a:pt x="2808753" y="1287887"/>
                  </a:lnTo>
                  <a:cubicBezTo>
                    <a:pt x="2808753" y="1299915"/>
                    <a:pt x="2799003" y="1309666"/>
                    <a:pt x="2786975" y="1309666"/>
                  </a:cubicBezTo>
                  <a:lnTo>
                    <a:pt x="21779" y="1309666"/>
                  </a:lnTo>
                  <a:cubicBezTo>
                    <a:pt x="9751" y="1309666"/>
                    <a:pt x="0" y="1299915"/>
                    <a:pt x="0" y="1287887"/>
                  </a:cubicBezTo>
                  <a:lnTo>
                    <a:pt x="0" y="21779"/>
                  </a:lnTo>
                  <a:cubicBezTo>
                    <a:pt x="0" y="9751"/>
                    <a:pt x="9751" y="0"/>
                    <a:pt x="21779" y="0"/>
                  </a:cubicBezTo>
                  <a:close/>
                </a:path>
              </a:pathLst>
            </a:custGeom>
            <a:solidFill>
              <a:srgbClr val="FF9966"/>
            </a:solidFill>
            <a:ln cap="rnd" cmpd="sng" w="476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1" name="Google Shape;211;p15"/>
            <p:cNvSpPr txBox="1"/>
            <p:nvPr/>
          </p:nvSpPr>
          <p:spPr>
            <a:xfrm>
              <a:off x="0" y="-38100"/>
              <a:ext cx="2808900" cy="1347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88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12" name="Google Shape;212;p1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073431" y="3797872"/>
            <a:ext cx="5948218" cy="5948218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p15"/>
          <p:cNvSpPr txBox="1"/>
          <p:nvPr/>
        </p:nvSpPr>
        <p:spPr>
          <a:xfrm>
            <a:off x="7328151" y="5383594"/>
            <a:ext cx="3860100" cy="277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200" u="none" cap="none" strike="noStrike">
                <a:solidFill>
                  <a:srgbClr val="000000"/>
                </a:solidFill>
                <a:latin typeface="Public Sans Medium"/>
                <a:ea typeface="Public Sans Medium"/>
                <a:cs typeface="Public Sans Medium"/>
                <a:sym typeface="Public Sans Medium"/>
              </a:rPr>
              <a:t>Use this slide to showcase your work or school life.</a:t>
            </a:r>
            <a:endParaRPr/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200" u="none" cap="none" strike="noStrike">
              <a:solidFill>
                <a:srgbClr val="000000"/>
              </a:solidFill>
              <a:latin typeface="Public Sans Medium"/>
              <a:ea typeface="Public Sans Medium"/>
              <a:cs typeface="Public Sans Medium"/>
              <a:sym typeface="Public Sans Medium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200" u="none" cap="none" strike="noStrike">
                <a:solidFill>
                  <a:srgbClr val="000000"/>
                </a:solidFill>
                <a:latin typeface="Public Sans Medium"/>
                <a:ea typeface="Public Sans Medium"/>
                <a:cs typeface="Public Sans Medium"/>
                <a:sym typeface="Public Sans Medium"/>
              </a:rPr>
              <a:t>Add stats about hours worked, projects completed, or other memorable moments.</a:t>
            </a:r>
            <a:endParaRPr/>
          </a:p>
        </p:txBody>
      </p:sp>
      <p:pic>
        <p:nvPicPr>
          <p:cNvPr id="214" name="Google Shape;214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28700" y="4305450"/>
            <a:ext cx="5353674" cy="4953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160CC"/>
        </a:solidFill>
      </p:bgPr>
    </p:bg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16"/>
          <p:cNvSpPr/>
          <p:nvPr/>
        </p:nvSpPr>
        <p:spPr>
          <a:xfrm>
            <a:off x="375337" y="375337"/>
            <a:ext cx="17538177" cy="9536785"/>
          </a:xfrm>
          <a:custGeom>
            <a:rect b="b" l="l" r="r" t="t"/>
            <a:pathLst>
              <a:path extrusionOk="0" h="1477426" w="2716991">
                <a:moveTo>
                  <a:pt x="13244" y="0"/>
                </a:moveTo>
                <a:lnTo>
                  <a:pt x="2703747" y="0"/>
                </a:lnTo>
                <a:cubicBezTo>
                  <a:pt x="2707260" y="0"/>
                  <a:pt x="2710628" y="1395"/>
                  <a:pt x="2713112" y="3879"/>
                </a:cubicBezTo>
                <a:cubicBezTo>
                  <a:pt x="2715595" y="6363"/>
                  <a:pt x="2716991" y="9731"/>
                  <a:pt x="2716991" y="13244"/>
                </a:cubicBezTo>
                <a:lnTo>
                  <a:pt x="2716991" y="1464183"/>
                </a:lnTo>
                <a:cubicBezTo>
                  <a:pt x="2716991" y="1467695"/>
                  <a:pt x="2715595" y="1471064"/>
                  <a:pt x="2713112" y="1473548"/>
                </a:cubicBezTo>
                <a:cubicBezTo>
                  <a:pt x="2710628" y="1476031"/>
                  <a:pt x="2707260" y="1477426"/>
                  <a:pt x="2703747" y="1477426"/>
                </a:cubicBezTo>
                <a:lnTo>
                  <a:pt x="13244" y="1477426"/>
                </a:lnTo>
                <a:cubicBezTo>
                  <a:pt x="9731" y="1477426"/>
                  <a:pt x="6363" y="1476031"/>
                  <a:pt x="3879" y="1473548"/>
                </a:cubicBezTo>
                <a:cubicBezTo>
                  <a:pt x="1395" y="1471064"/>
                  <a:pt x="0" y="1467695"/>
                  <a:pt x="0" y="1464183"/>
                </a:cubicBezTo>
                <a:lnTo>
                  <a:pt x="0" y="13244"/>
                </a:lnTo>
                <a:cubicBezTo>
                  <a:pt x="0" y="9731"/>
                  <a:pt x="1395" y="6363"/>
                  <a:pt x="3879" y="3879"/>
                </a:cubicBezTo>
                <a:cubicBezTo>
                  <a:pt x="6363" y="1395"/>
                  <a:pt x="9731" y="0"/>
                  <a:pt x="13244" y="0"/>
                </a:cubicBez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659" l="0" r="0" t="-1659"/>
            </a:stretch>
          </a:blipFill>
          <a:ln cap="rnd" cmpd="sng" w="476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0" name="Google Shape;220;p16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20000"/>
            </a:blip>
            <a:stretch>
              <a:fillRect b="-38877" l="0" r="0" t="-38887"/>
            </a:stretch>
          </a:blipFill>
          <a:ln>
            <a:noFill/>
          </a:ln>
        </p:spPr>
      </p:sp>
      <p:grpSp>
        <p:nvGrpSpPr>
          <p:cNvPr id="221" name="Google Shape;221;p16"/>
          <p:cNvGrpSpPr/>
          <p:nvPr/>
        </p:nvGrpSpPr>
        <p:grpSpPr>
          <a:xfrm>
            <a:off x="1028700" y="884038"/>
            <a:ext cx="16230707" cy="2963860"/>
            <a:chOff x="0" y="-38100"/>
            <a:chExt cx="4274726" cy="780600"/>
          </a:xfrm>
        </p:grpSpPr>
        <p:sp>
          <p:nvSpPr>
            <p:cNvPr id="222" name="Google Shape;222;p16"/>
            <p:cNvSpPr/>
            <p:nvPr/>
          </p:nvSpPr>
          <p:spPr>
            <a:xfrm>
              <a:off x="0" y="0"/>
              <a:ext cx="4274726" cy="742403"/>
            </a:xfrm>
            <a:custGeom>
              <a:rect b="b" l="l" r="r" t="t"/>
              <a:pathLst>
                <a:path extrusionOk="0" h="742403" w="4274726">
                  <a:moveTo>
                    <a:pt x="14310" y="0"/>
                  </a:moveTo>
                  <a:lnTo>
                    <a:pt x="4260416" y="0"/>
                  </a:lnTo>
                  <a:cubicBezTo>
                    <a:pt x="4264211" y="0"/>
                    <a:pt x="4267851" y="1508"/>
                    <a:pt x="4270535" y="4191"/>
                  </a:cubicBezTo>
                  <a:cubicBezTo>
                    <a:pt x="4273218" y="6875"/>
                    <a:pt x="4274726" y="10515"/>
                    <a:pt x="4274726" y="14310"/>
                  </a:cubicBezTo>
                  <a:lnTo>
                    <a:pt x="4274726" y="728093"/>
                  </a:lnTo>
                  <a:cubicBezTo>
                    <a:pt x="4274726" y="731889"/>
                    <a:pt x="4273218" y="735528"/>
                    <a:pt x="4270535" y="738212"/>
                  </a:cubicBezTo>
                  <a:cubicBezTo>
                    <a:pt x="4267851" y="740896"/>
                    <a:pt x="4264211" y="742403"/>
                    <a:pt x="4260416" y="742403"/>
                  </a:cubicBezTo>
                  <a:lnTo>
                    <a:pt x="14310" y="742403"/>
                  </a:lnTo>
                  <a:cubicBezTo>
                    <a:pt x="10515" y="742403"/>
                    <a:pt x="6875" y="740896"/>
                    <a:pt x="4191" y="738212"/>
                  </a:cubicBezTo>
                  <a:cubicBezTo>
                    <a:pt x="1508" y="735528"/>
                    <a:pt x="0" y="731889"/>
                    <a:pt x="0" y="728093"/>
                  </a:cubicBezTo>
                  <a:lnTo>
                    <a:pt x="0" y="14310"/>
                  </a:lnTo>
                  <a:cubicBezTo>
                    <a:pt x="0" y="10515"/>
                    <a:pt x="1508" y="6875"/>
                    <a:pt x="4191" y="4191"/>
                  </a:cubicBezTo>
                  <a:cubicBezTo>
                    <a:pt x="6875" y="1508"/>
                    <a:pt x="10515" y="0"/>
                    <a:pt x="14310" y="0"/>
                  </a:cubicBezTo>
                  <a:close/>
                </a:path>
              </a:pathLst>
            </a:custGeom>
            <a:solidFill>
              <a:srgbClr val="F5F5DC"/>
            </a:solidFill>
            <a:ln cap="rnd" cmpd="sng" w="476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3" name="Google Shape;223;p16"/>
            <p:cNvSpPr txBox="1"/>
            <p:nvPr/>
          </p:nvSpPr>
          <p:spPr>
            <a:xfrm>
              <a:off x="0" y="-38100"/>
              <a:ext cx="4274700" cy="780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88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4" name="Google Shape;224;p16"/>
          <p:cNvGrpSpPr/>
          <p:nvPr/>
        </p:nvGrpSpPr>
        <p:grpSpPr>
          <a:xfrm>
            <a:off x="6735045" y="8411777"/>
            <a:ext cx="4818266" cy="846899"/>
            <a:chOff x="0" y="0"/>
            <a:chExt cx="1269000" cy="223050"/>
          </a:xfrm>
        </p:grpSpPr>
        <p:sp>
          <p:nvSpPr>
            <p:cNvPr id="225" name="Google Shape;225;p16"/>
            <p:cNvSpPr/>
            <p:nvPr/>
          </p:nvSpPr>
          <p:spPr>
            <a:xfrm>
              <a:off x="0" y="0"/>
              <a:ext cx="1268896" cy="222952"/>
            </a:xfrm>
            <a:custGeom>
              <a:rect b="b" l="l" r="r" t="t"/>
              <a:pathLst>
                <a:path extrusionOk="0" h="222952" w="1268896">
                  <a:moveTo>
                    <a:pt x="48208" y="0"/>
                  </a:moveTo>
                  <a:lnTo>
                    <a:pt x="1220688" y="0"/>
                  </a:lnTo>
                  <a:cubicBezTo>
                    <a:pt x="1233474" y="0"/>
                    <a:pt x="1245736" y="5079"/>
                    <a:pt x="1254776" y="14120"/>
                  </a:cubicBezTo>
                  <a:cubicBezTo>
                    <a:pt x="1263817" y="23160"/>
                    <a:pt x="1268896" y="35422"/>
                    <a:pt x="1268896" y="48208"/>
                  </a:cubicBezTo>
                  <a:lnTo>
                    <a:pt x="1268896" y="174745"/>
                  </a:lnTo>
                  <a:cubicBezTo>
                    <a:pt x="1268896" y="201369"/>
                    <a:pt x="1247313" y="222952"/>
                    <a:pt x="1220688" y="222952"/>
                  </a:cubicBezTo>
                  <a:lnTo>
                    <a:pt x="48208" y="222952"/>
                  </a:lnTo>
                  <a:cubicBezTo>
                    <a:pt x="35422" y="222952"/>
                    <a:pt x="23160" y="217873"/>
                    <a:pt x="14120" y="208833"/>
                  </a:cubicBezTo>
                  <a:cubicBezTo>
                    <a:pt x="5079" y="199792"/>
                    <a:pt x="0" y="187530"/>
                    <a:pt x="0" y="174745"/>
                  </a:cubicBezTo>
                  <a:lnTo>
                    <a:pt x="0" y="48208"/>
                  </a:lnTo>
                  <a:cubicBezTo>
                    <a:pt x="0" y="35422"/>
                    <a:pt x="5079" y="23160"/>
                    <a:pt x="14120" y="14120"/>
                  </a:cubicBezTo>
                  <a:cubicBezTo>
                    <a:pt x="23160" y="5079"/>
                    <a:pt x="35422" y="0"/>
                    <a:pt x="48208" y="0"/>
                  </a:cubicBezTo>
                  <a:close/>
                </a:path>
              </a:pathLst>
            </a:custGeom>
            <a:solidFill>
              <a:srgbClr val="F5F5DC"/>
            </a:solidFill>
            <a:ln cap="rnd" cmpd="sng" w="476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6" name="Google Shape;226;p16"/>
            <p:cNvSpPr txBox="1"/>
            <p:nvPr/>
          </p:nvSpPr>
          <p:spPr>
            <a:xfrm>
              <a:off x="0" y="19050"/>
              <a:ext cx="1269000" cy="20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100" u="none" cap="none" strike="noStrike">
                  <a:solidFill>
                    <a:srgbClr val="000000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Detail goes here</a:t>
              </a:r>
              <a:endParaRPr/>
            </a:p>
          </p:txBody>
        </p:sp>
      </p:grpSp>
      <p:sp>
        <p:nvSpPr>
          <p:cNvPr id="227" name="Google Shape;227;p16"/>
          <p:cNvSpPr/>
          <p:nvPr/>
        </p:nvSpPr>
        <p:spPr>
          <a:xfrm>
            <a:off x="6735080" y="4289676"/>
            <a:ext cx="4818077" cy="3934013"/>
          </a:xfrm>
          <a:custGeom>
            <a:rect b="b" l="l" r="r" t="t"/>
            <a:pathLst>
              <a:path extrusionOk="0" h="609452" w="746410">
                <a:moveTo>
                  <a:pt x="48208" y="0"/>
                </a:moveTo>
                <a:lnTo>
                  <a:pt x="698202" y="0"/>
                </a:lnTo>
                <a:cubicBezTo>
                  <a:pt x="710987" y="0"/>
                  <a:pt x="723249" y="5079"/>
                  <a:pt x="732290" y="14120"/>
                </a:cubicBezTo>
                <a:cubicBezTo>
                  <a:pt x="741331" y="23160"/>
                  <a:pt x="746410" y="35422"/>
                  <a:pt x="746410" y="48208"/>
                </a:cubicBezTo>
                <a:lnTo>
                  <a:pt x="746410" y="561245"/>
                </a:lnTo>
                <a:cubicBezTo>
                  <a:pt x="746410" y="587869"/>
                  <a:pt x="724826" y="609452"/>
                  <a:pt x="698202" y="609452"/>
                </a:cubicBezTo>
                <a:lnTo>
                  <a:pt x="48208" y="609452"/>
                </a:lnTo>
                <a:cubicBezTo>
                  <a:pt x="35422" y="609452"/>
                  <a:pt x="23160" y="604373"/>
                  <a:pt x="14120" y="595333"/>
                </a:cubicBezTo>
                <a:cubicBezTo>
                  <a:pt x="5079" y="586292"/>
                  <a:pt x="0" y="574030"/>
                  <a:pt x="0" y="561245"/>
                </a:cubicBezTo>
                <a:lnTo>
                  <a:pt x="0" y="48208"/>
                </a:lnTo>
                <a:cubicBezTo>
                  <a:pt x="0" y="35422"/>
                  <a:pt x="5079" y="23160"/>
                  <a:pt x="14120" y="14120"/>
                </a:cubicBezTo>
                <a:cubicBezTo>
                  <a:pt x="23160" y="5079"/>
                  <a:pt x="35422" y="0"/>
                  <a:pt x="48208" y="0"/>
                </a:cubicBez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36608" l="0" r="0" t="-46928"/>
            </a:stretch>
          </a:blipFill>
          <a:ln cap="rnd" cmpd="sng" w="476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28" name="Google Shape;228;p16"/>
          <p:cNvGrpSpPr/>
          <p:nvPr/>
        </p:nvGrpSpPr>
        <p:grpSpPr>
          <a:xfrm>
            <a:off x="1631525" y="8411777"/>
            <a:ext cx="4818266" cy="846899"/>
            <a:chOff x="0" y="0"/>
            <a:chExt cx="1269000" cy="223050"/>
          </a:xfrm>
        </p:grpSpPr>
        <p:sp>
          <p:nvSpPr>
            <p:cNvPr id="229" name="Google Shape;229;p16"/>
            <p:cNvSpPr/>
            <p:nvPr/>
          </p:nvSpPr>
          <p:spPr>
            <a:xfrm>
              <a:off x="0" y="0"/>
              <a:ext cx="1268896" cy="222952"/>
            </a:xfrm>
            <a:custGeom>
              <a:rect b="b" l="l" r="r" t="t"/>
              <a:pathLst>
                <a:path extrusionOk="0" h="222952" w="1268896">
                  <a:moveTo>
                    <a:pt x="48208" y="0"/>
                  </a:moveTo>
                  <a:lnTo>
                    <a:pt x="1220688" y="0"/>
                  </a:lnTo>
                  <a:cubicBezTo>
                    <a:pt x="1233474" y="0"/>
                    <a:pt x="1245736" y="5079"/>
                    <a:pt x="1254776" y="14120"/>
                  </a:cubicBezTo>
                  <a:cubicBezTo>
                    <a:pt x="1263817" y="23160"/>
                    <a:pt x="1268896" y="35422"/>
                    <a:pt x="1268896" y="48208"/>
                  </a:cubicBezTo>
                  <a:lnTo>
                    <a:pt x="1268896" y="174745"/>
                  </a:lnTo>
                  <a:cubicBezTo>
                    <a:pt x="1268896" y="201369"/>
                    <a:pt x="1247313" y="222952"/>
                    <a:pt x="1220688" y="222952"/>
                  </a:cubicBezTo>
                  <a:lnTo>
                    <a:pt x="48208" y="222952"/>
                  </a:lnTo>
                  <a:cubicBezTo>
                    <a:pt x="35422" y="222952"/>
                    <a:pt x="23160" y="217873"/>
                    <a:pt x="14120" y="208833"/>
                  </a:cubicBezTo>
                  <a:cubicBezTo>
                    <a:pt x="5079" y="199792"/>
                    <a:pt x="0" y="187530"/>
                    <a:pt x="0" y="174745"/>
                  </a:cubicBezTo>
                  <a:lnTo>
                    <a:pt x="0" y="48208"/>
                  </a:lnTo>
                  <a:cubicBezTo>
                    <a:pt x="0" y="35422"/>
                    <a:pt x="5079" y="23160"/>
                    <a:pt x="14120" y="14120"/>
                  </a:cubicBezTo>
                  <a:cubicBezTo>
                    <a:pt x="23160" y="5079"/>
                    <a:pt x="35422" y="0"/>
                    <a:pt x="48208" y="0"/>
                  </a:cubicBezTo>
                  <a:close/>
                </a:path>
              </a:pathLst>
            </a:custGeom>
            <a:solidFill>
              <a:srgbClr val="F5F5DC"/>
            </a:solidFill>
            <a:ln cap="rnd" cmpd="sng" w="476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0" name="Google Shape;230;p16"/>
            <p:cNvSpPr txBox="1"/>
            <p:nvPr/>
          </p:nvSpPr>
          <p:spPr>
            <a:xfrm>
              <a:off x="0" y="19050"/>
              <a:ext cx="1269000" cy="20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100" u="none" cap="none" strike="noStrike">
                  <a:solidFill>
                    <a:srgbClr val="000000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Detail goes here</a:t>
              </a:r>
              <a:endParaRPr/>
            </a:p>
          </p:txBody>
        </p:sp>
      </p:grpSp>
      <p:grpSp>
        <p:nvGrpSpPr>
          <p:cNvPr id="231" name="Google Shape;231;p16"/>
          <p:cNvGrpSpPr/>
          <p:nvPr/>
        </p:nvGrpSpPr>
        <p:grpSpPr>
          <a:xfrm>
            <a:off x="11838670" y="8411777"/>
            <a:ext cx="4818266" cy="846899"/>
            <a:chOff x="0" y="0"/>
            <a:chExt cx="1269000" cy="223050"/>
          </a:xfrm>
        </p:grpSpPr>
        <p:sp>
          <p:nvSpPr>
            <p:cNvPr id="232" name="Google Shape;232;p16"/>
            <p:cNvSpPr/>
            <p:nvPr/>
          </p:nvSpPr>
          <p:spPr>
            <a:xfrm>
              <a:off x="0" y="0"/>
              <a:ext cx="1268896" cy="222952"/>
            </a:xfrm>
            <a:custGeom>
              <a:rect b="b" l="l" r="r" t="t"/>
              <a:pathLst>
                <a:path extrusionOk="0" h="222952" w="1268896">
                  <a:moveTo>
                    <a:pt x="48208" y="0"/>
                  </a:moveTo>
                  <a:lnTo>
                    <a:pt x="1220688" y="0"/>
                  </a:lnTo>
                  <a:cubicBezTo>
                    <a:pt x="1233474" y="0"/>
                    <a:pt x="1245736" y="5079"/>
                    <a:pt x="1254776" y="14120"/>
                  </a:cubicBezTo>
                  <a:cubicBezTo>
                    <a:pt x="1263817" y="23160"/>
                    <a:pt x="1268896" y="35422"/>
                    <a:pt x="1268896" y="48208"/>
                  </a:cubicBezTo>
                  <a:lnTo>
                    <a:pt x="1268896" y="174745"/>
                  </a:lnTo>
                  <a:cubicBezTo>
                    <a:pt x="1268896" y="201369"/>
                    <a:pt x="1247313" y="222952"/>
                    <a:pt x="1220688" y="222952"/>
                  </a:cubicBezTo>
                  <a:lnTo>
                    <a:pt x="48208" y="222952"/>
                  </a:lnTo>
                  <a:cubicBezTo>
                    <a:pt x="35422" y="222952"/>
                    <a:pt x="23160" y="217873"/>
                    <a:pt x="14120" y="208833"/>
                  </a:cubicBezTo>
                  <a:cubicBezTo>
                    <a:pt x="5079" y="199792"/>
                    <a:pt x="0" y="187530"/>
                    <a:pt x="0" y="174745"/>
                  </a:cubicBezTo>
                  <a:lnTo>
                    <a:pt x="0" y="48208"/>
                  </a:lnTo>
                  <a:cubicBezTo>
                    <a:pt x="0" y="35422"/>
                    <a:pt x="5079" y="23160"/>
                    <a:pt x="14120" y="14120"/>
                  </a:cubicBezTo>
                  <a:cubicBezTo>
                    <a:pt x="23160" y="5079"/>
                    <a:pt x="35422" y="0"/>
                    <a:pt x="48208" y="0"/>
                  </a:cubicBezTo>
                  <a:close/>
                </a:path>
              </a:pathLst>
            </a:custGeom>
            <a:solidFill>
              <a:srgbClr val="F5F5DC"/>
            </a:solidFill>
            <a:ln cap="rnd" cmpd="sng" w="476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3" name="Google Shape;233;p16"/>
            <p:cNvSpPr txBox="1"/>
            <p:nvPr/>
          </p:nvSpPr>
          <p:spPr>
            <a:xfrm>
              <a:off x="0" y="19050"/>
              <a:ext cx="1269000" cy="20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100" u="none" cap="none" strike="noStrike">
                  <a:solidFill>
                    <a:srgbClr val="000000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Detail goes here</a:t>
              </a:r>
              <a:endParaRPr/>
            </a:p>
          </p:txBody>
        </p:sp>
      </p:grpSp>
      <p:sp>
        <p:nvSpPr>
          <p:cNvPr id="234" name="Google Shape;234;p16"/>
          <p:cNvSpPr/>
          <p:nvPr/>
        </p:nvSpPr>
        <p:spPr>
          <a:xfrm>
            <a:off x="1631525" y="4289676"/>
            <a:ext cx="4818077" cy="3934013"/>
          </a:xfrm>
          <a:custGeom>
            <a:rect b="b" l="l" r="r" t="t"/>
            <a:pathLst>
              <a:path extrusionOk="0" h="609452" w="746410">
                <a:moveTo>
                  <a:pt x="48208" y="0"/>
                </a:moveTo>
                <a:lnTo>
                  <a:pt x="698202" y="0"/>
                </a:lnTo>
                <a:cubicBezTo>
                  <a:pt x="710987" y="0"/>
                  <a:pt x="723249" y="5079"/>
                  <a:pt x="732290" y="14120"/>
                </a:cubicBezTo>
                <a:cubicBezTo>
                  <a:pt x="741331" y="23160"/>
                  <a:pt x="746410" y="35422"/>
                  <a:pt x="746410" y="48208"/>
                </a:cubicBezTo>
                <a:lnTo>
                  <a:pt x="746410" y="561245"/>
                </a:lnTo>
                <a:cubicBezTo>
                  <a:pt x="746410" y="587869"/>
                  <a:pt x="724826" y="609452"/>
                  <a:pt x="698202" y="609452"/>
                </a:cubicBezTo>
                <a:lnTo>
                  <a:pt x="48208" y="609452"/>
                </a:lnTo>
                <a:cubicBezTo>
                  <a:pt x="35422" y="609452"/>
                  <a:pt x="23160" y="604373"/>
                  <a:pt x="14120" y="595333"/>
                </a:cubicBezTo>
                <a:cubicBezTo>
                  <a:pt x="5079" y="586292"/>
                  <a:pt x="0" y="574030"/>
                  <a:pt x="0" y="561245"/>
                </a:cubicBezTo>
                <a:lnTo>
                  <a:pt x="0" y="48208"/>
                </a:lnTo>
                <a:cubicBezTo>
                  <a:pt x="0" y="35422"/>
                  <a:pt x="5079" y="23160"/>
                  <a:pt x="14120" y="14120"/>
                </a:cubicBezTo>
                <a:cubicBezTo>
                  <a:pt x="23160" y="5079"/>
                  <a:pt x="35422" y="0"/>
                  <a:pt x="48208" y="0"/>
                </a:cubicBez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-52098" l="0" r="0" t="-31438"/>
            </a:stretch>
          </a:blipFill>
          <a:ln cap="rnd" cmpd="sng" w="476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5" name="Google Shape;235;p16"/>
          <p:cNvSpPr/>
          <p:nvPr/>
        </p:nvSpPr>
        <p:spPr>
          <a:xfrm>
            <a:off x="11838670" y="4289676"/>
            <a:ext cx="4818077" cy="3934013"/>
          </a:xfrm>
          <a:custGeom>
            <a:rect b="b" l="l" r="r" t="t"/>
            <a:pathLst>
              <a:path extrusionOk="0" h="609452" w="746410">
                <a:moveTo>
                  <a:pt x="48208" y="0"/>
                </a:moveTo>
                <a:lnTo>
                  <a:pt x="698202" y="0"/>
                </a:lnTo>
                <a:cubicBezTo>
                  <a:pt x="710987" y="0"/>
                  <a:pt x="723249" y="5079"/>
                  <a:pt x="732290" y="14120"/>
                </a:cubicBezTo>
                <a:cubicBezTo>
                  <a:pt x="741331" y="23160"/>
                  <a:pt x="746410" y="35422"/>
                  <a:pt x="746410" y="48208"/>
                </a:cubicBezTo>
                <a:lnTo>
                  <a:pt x="746410" y="561245"/>
                </a:lnTo>
                <a:cubicBezTo>
                  <a:pt x="746410" y="587869"/>
                  <a:pt x="724826" y="609452"/>
                  <a:pt x="698202" y="609452"/>
                </a:cubicBezTo>
                <a:lnTo>
                  <a:pt x="48208" y="609452"/>
                </a:lnTo>
                <a:cubicBezTo>
                  <a:pt x="35422" y="609452"/>
                  <a:pt x="23160" y="604373"/>
                  <a:pt x="14120" y="595333"/>
                </a:cubicBezTo>
                <a:cubicBezTo>
                  <a:pt x="5079" y="586292"/>
                  <a:pt x="0" y="574030"/>
                  <a:pt x="0" y="561245"/>
                </a:cubicBezTo>
                <a:lnTo>
                  <a:pt x="0" y="48208"/>
                </a:lnTo>
                <a:cubicBezTo>
                  <a:pt x="0" y="35422"/>
                  <a:pt x="5079" y="23160"/>
                  <a:pt x="14120" y="14120"/>
                </a:cubicBezTo>
                <a:cubicBezTo>
                  <a:pt x="23160" y="5079"/>
                  <a:pt x="35422" y="0"/>
                  <a:pt x="48208" y="0"/>
                </a:cubicBez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-11338" l="0" r="0" t="-72197"/>
            </a:stretch>
          </a:blipFill>
          <a:ln cap="rnd" cmpd="sng" w="476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6" name="Google Shape;236;p16"/>
          <p:cNvSpPr txBox="1"/>
          <p:nvPr/>
        </p:nvSpPr>
        <p:spPr>
          <a:xfrm>
            <a:off x="1631523" y="1388575"/>
            <a:ext cx="12494400" cy="195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699" u="none" cap="none" strike="noStrike">
                <a:solidFill>
                  <a:srgbClr val="000000"/>
                </a:solidFill>
                <a:latin typeface="Yellowtail"/>
                <a:ea typeface="Yellowtail"/>
                <a:cs typeface="Yellowtail"/>
                <a:sym typeface="Yellowtail"/>
              </a:rPr>
              <a:t>Season Soundtrack</a:t>
            </a:r>
            <a:endParaRPr/>
          </a:p>
        </p:txBody>
      </p:sp>
      <p:sp>
        <p:nvSpPr>
          <p:cNvPr id="237" name="Google Shape;237;p16"/>
          <p:cNvSpPr txBox="1"/>
          <p:nvPr/>
        </p:nvSpPr>
        <p:spPr>
          <a:xfrm>
            <a:off x="12987925" y="1468675"/>
            <a:ext cx="3967200" cy="187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100" u="none" cap="none" strike="noStrike">
                <a:solidFill>
                  <a:srgbClr val="000000"/>
                </a:solidFill>
                <a:latin typeface="Public Sans Medium"/>
                <a:ea typeface="Public Sans Medium"/>
                <a:cs typeface="Public Sans Medium"/>
                <a:sym typeface="Public Sans Medium"/>
              </a:rPr>
              <a:t>Share your top songs, most-played artist, and listening stats.</a:t>
            </a:r>
            <a:r>
              <a:rPr lang="en-US"/>
              <a:t> </a:t>
            </a:r>
            <a:r>
              <a:rPr b="1" i="0" lang="en-US" sz="2100" u="none" cap="none" strike="noStrike">
                <a:solidFill>
                  <a:srgbClr val="000000"/>
                </a:solidFill>
                <a:latin typeface="Public Sans Medium"/>
                <a:ea typeface="Public Sans Medium"/>
                <a:cs typeface="Public Sans Medium"/>
                <a:sym typeface="Public Sans Medium"/>
              </a:rPr>
              <a:t>Y</a:t>
            </a:r>
            <a:r>
              <a:rPr b="1" i="0" lang="en-US" sz="2100" u="none" cap="none" strike="noStrike">
                <a:solidFill>
                  <a:srgbClr val="000000"/>
                </a:solidFill>
                <a:latin typeface="Public Sans Medium"/>
                <a:ea typeface="Public Sans Medium"/>
                <a:cs typeface="Public Sans Medium"/>
                <a:sym typeface="Public Sans Medium"/>
              </a:rPr>
              <a:t>ou can also add notes about when or where you listened to them most.</a:t>
            </a:r>
            <a:endParaRPr/>
          </a:p>
        </p:txBody>
      </p:sp>
    </p:spTree>
  </p:cSld>
  <p:clrMapOvr>
    <a:masterClrMapping/>
  </p:clrMapOvr>
  <p:transition spd="slow">
    <p:push/>
  </p:transition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