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y="10287000" cx="18288000"/>
  <p:notesSz cx="6858000" cy="9144000"/>
  <p:embeddedFontLst>
    <p:embeddedFont>
      <p:font typeface="Lato"/>
      <p:regular r:id="rId24"/>
      <p:bold r:id="rId25"/>
      <p:italic r:id="rId26"/>
      <p:boldItalic r:id="rId27"/>
    </p:embeddedFont>
    <p:embeddedFont>
      <p:font typeface="Lato Black"/>
      <p:bold r:id="rId28"/>
      <p:boldItalic r:id="rId29"/>
    </p:embeddedFont>
    <p:embeddedFont>
      <p:font typeface="Erica One"/>
      <p:regular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Lato-regular.fntdata"/><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Lato-italic.fntdata"/><Relationship Id="rId25" Type="http://schemas.openxmlformats.org/officeDocument/2006/relationships/font" Target="fonts/Lato-bold.fntdata"/><Relationship Id="rId28" Type="http://schemas.openxmlformats.org/officeDocument/2006/relationships/font" Target="fonts/LatoBlack-bold.fntdata"/><Relationship Id="rId27" Type="http://schemas.openxmlformats.org/officeDocument/2006/relationships/font" Target="fonts/Lato-bold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LatoBlack-boldItalic.fntdata"/><Relationship Id="rId7" Type="http://schemas.openxmlformats.org/officeDocument/2006/relationships/slide" Target="slides/slide2.xml"/><Relationship Id="rId8" Type="http://schemas.openxmlformats.org/officeDocument/2006/relationships/slide" Target="slides/slide3.xml"/><Relationship Id="rId30" Type="http://schemas.openxmlformats.org/officeDocument/2006/relationships/font" Target="fonts/EricaOne-regular.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3.png"/><Relationship Id="rId3" Type="http://schemas.openxmlformats.org/officeDocument/2006/relationships/image" Target="../media/image46.png"/><Relationship Id="rId4" Type="http://schemas.openxmlformats.org/officeDocument/2006/relationships/image" Target="../media/image30.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28.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1.png"/><Relationship Id="rId3" Type="http://schemas.openxmlformats.org/officeDocument/2006/relationships/image" Target="../media/image2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1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7.png"/><Relationship Id="rId4" Type="http://schemas.openxmlformats.org/officeDocument/2006/relationships/image" Target="../media/image1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 Id="rId3" Type="http://schemas.openxmlformats.org/officeDocument/2006/relationships/image" Target="../media/image22.png"/><Relationship Id="rId4" Type="http://schemas.openxmlformats.org/officeDocument/2006/relationships/image" Target="../media/image14.png"/><Relationship Id="rId5" Type="http://schemas.openxmlformats.org/officeDocument/2006/relationships/image" Target="../media/image10.png"/><Relationship Id="rId6" Type="http://schemas.openxmlformats.org/officeDocument/2006/relationships/image" Target="../media/image4.png"/><Relationship Id="rId7" Type="http://schemas.openxmlformats.org/officeDocument/2006/relationships/image" Target="../media/image1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11.png"/><Relationship Id="rId4" Type="http://schemas.openxmlformats.org/officeDocument/2006/relationships/image" Target="../media/image8.png"/><Relationship Id="rId5" Type="http://schemas.openxmlformats.org/officeDocument/2006/relationships/image" Target="../media/image18.png"/><Relationship Id="rId6" Type="http://schemas.openxmlformats.org/officeDocument/2006/relationships/image" Target="../media/image2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 Id="rId3" Type="http://schemas.openxmlformats.org/officeDocument/2006/relationships/image" Target="../media/image3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 Id="rId3" Type="http://schemas.openxmlformats.org/officeDocument/2006/relationships/image" Target="../media/image20.png"/><Relationship Id="rId4" Type="http://schemas.openxmlformats.org/officeDocument/2006/relationships/image" Target="../media/image27.png"/><Relationship Id="rId5" Type="http://schemas.openxmlformats.org/officeDocument/2006/relationships/image" Target="../media/image25.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lt1"/>
        </a:solidFill>
      </p:bgPr>
    </p:bg>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4">
  <p:cSld name="CUSTOM_1_1_1_1_1_1_1_1">
    <p:bg>
      <p:bgPr>
        <a:solidFill>
          <a:schemeClr val="dk2"/>
        </a:solidFill>
      </p:bgPr>
    </p:bg>
    <p:spTree>
      <p:nvGrpSpPr>
        <p:cNvPr id="65" name="Shape 65"/>
        <p:cNvGrpSpPr/>
        <p:nvPr/>
      </p:nvGrpSpPr>
      <p:grpSpPr>
        <a:xfrm>
          <a:off x="0" y="0"/>
          <a:ext cx="0" cy="0"/>
          <a:chOff x="0" y="0"/>
          <a:chExt cx="0" cy="0"/>
        </a:xfrm>
      </p:grpSpPr>
      <p:pic>
        <p:nvPicPr>
          <p:cNvPr id="66" name="Google Shape;66;p11"/>
          <p:cNvPicPr preferRelativeResize="0"/>
          <p:nvPr/>
        </p:nvPicPr>
        <p:blipFill>
          <a:blip r:embed="rId2">
            <a:alphaModFix/>
          </a:blip>
          <a:stretch>
            <a:fillRect/>
          </a:stretch>
        </p:blipFill>
        <p:spPr>
          <a:xfrm>
            <a:off x="14523083" y="94075"/>
            <a:ext cx="3780901" cy="4692900"/>
          </a:xfrm>
          <a:prstGeom prst="rect">
            <a:avLst/>
          </a:prstGeom>
          <a:noFill/>
          <a:ln>
            <a:noFill/>
          </a:ln>
        </p:spPr>
      </p:pic>
      <p:pic>
        <p:nvPicPr>
          <p:cNvPr id="67" name="Google Shape;67;p11"/>
          <p:cNvPicPr preferRelativeResize="0"/>
          <p:nvPr/>
        </p:nvPicPr>
        <p:blipFill rotWithShape="1">
          <a:blip r:embed="rId3">
            <a:alphaModFix/>
          </a:blip>
          <a:srcRect b="0" l="0" r="6933" t="0"/>
          <a:stretch/>
        </p:blipFill>
        <p:spPr>
          <a:xfrm>
            <a:off x="13364150" y="4996450"/>
            <a:ext cx="4923848" cy="5290552"/>
          </a:xfrm>
          <a:prstGeom prst="rect">
            <a:avLst/>
          </a:prstGeom>
          <a:noFill/>
          <a:ln>
            <a:noFill/>
          </a:ln>
        </p:spPr>
      </p:pic>
      <p:pic>
        <p:nvPicPr>
          <p:cNvPr id="68" name="Google Shape;68;p11"/>
          <p:cNvPicPr preferRelativeResize="0"/>
          <p:nvPr/>
        </p:nvPicPr>
        <p:blipFill>
          <a:blip r:embed="rId4">
            <a:alphaModFix/>
          </a:blip>
          <a:stretch>
            <a:fillRect/>
          </a:stretch>
        </p:blipFill>
        <p:spPr>
          <a:xfrm>
            <a:off x="6438300" y="493550"/>
            <a:ext cx="2744576" cy="2705728"/>
          </a:xfrm>
          <a:prstGeom prst="rect">
            <a:avLst/>
          </a:prstGeom>
          <a:noFill/>
          <a:ln>
            <a:noFill/>
          </a:ln>
        </p:spPr>
      </p:pic>
      <p:sp>
        <p:nvSpPr>
          <p:cNvPr id="69" name="Google Shape;69;p11"/>
          <p:cNvSpPr/>
          <p:nvPr/>
        </p:nvSpPr>
        <p:spPr>
          <a:xfrm>
            <a:off x="706048" y="3838317"/>
            <a:ext cx="6532215" cy="6118457"/>
          </a:xfrm>
          <a:custGeom>
            <a:rect b="b" l="l" r="r" t="t"/>
            <a:pathLst>
              <a:path extrusionOk="0" h="1425383" w="1521774">
                <a:moveTo>
                  <a:pt x="1495706" y="0"/>
                </a:moveTo>
                <a:lnTo>
                  <a:pt x="26068" y="0"/>
                </a:lnTo>
                <a:cubicBezTo>
                  <a:pt x="19155" y="0"/>
                  <a:pt x="12524" y="2746"/>
                  <a:pt x="7635" y="7635"/>
                </a:cubicBezTo>
                <a:cubicBezTo>
                  <a:pt x="2746" y="12524"/>
                  <a:pt x="0" y="19155"/>
                  <a:pt x="0" y="26068"/>
                </a:cubicBezTo>
                <a:lnTo>
                  <a:pt x="0" y="1222118"/>
                </a:lnTo>
                <a:cubicBezTo>
                  <a:pt x="0" y="1229032"/>
                  <a:pt x="2746" y="1235663"/>
                  <a:pt x="7635" y="1240552"/>
                </a:cubicBezTo>
                <a:cubicBezTo>
                  <a:pt x="12524" y="1245440"/>
                  <a:pt x="19155" y="1248187"/>
                  <a:pt x="26068" y="1248187"/>
                </a:cubicBezTo>
                <a:lnTo>
                  <a:pt x="131412" y="1248187"/>
                </a:lnTo>
                <a:cubicBezTo>
                  <a:pt x="138325" y="1248187"/>
                  <a:pt x="144956" y="1250933"/>
                  <a:pt x="149845" y="1255822"/>
                </a:cubicBezTo>
                <a:cubicBezTo>
                  <a:pt x="154734" y="1260711"/>
                  <a:pt x="157480" y="1267341"/>
                  <a:pt x="157480" y="1274255"/>
                </a:cubicBezTo>
                <a:lnTo>
                  <a:pt x="157480" y="1410078"/>
                </a:lnTo>
                <a:cubicBezTo>
                  <a:pt x="157480" y="1415359"/>
                  <a:pt x="160335" y="1420227"/>
                  <a:pt x="164943" y="1422805"/>
                </a:cubicBezTo>
                <a:cubicBezTo>
                  <a:pt x="169552" y="1425383"/>
                  <a:pt x="175194" y="1425268"/>
                  <a:pt x="179694" y="1422505"/>
                </a:cubicBezTo>
                <a:lnTo>
                  <a:pt x="441336" y="1261829"/>
                </a:lnTo>
                <a:cubicBezTo>
                  <a:pt x="455861" y="1252909"/>
                  <a:pt x="472573" y="1248187"/>
                  <a:pt x="489618" y="1248187"/>
                </a:cubicBezTo>
                <a:lnTo>
                  <a:pt x="1495706" y="1248187"/>
                </a:lnTo>
                <a:cubicBezTo>
                  <a:pt x="1502620" y="1248187"/>
                  <a:pt x="1509250" y="1245440"/>
                  <a:pt x="1514139" y="1240552"/>
                </a:cubicBezTo>
                <a:cubicBezTo>
                  <a:pt x="1519028" y="1235663"/>
                  <a:pt x="1521774" y="1229032"/>
                  <a:pt x="1521774" y="1222118"/>
                </a:cubicBezTo>
                <a:lnTo>
                  <a:pt x="1521774" y="26068"/>
                </a:lnTo>
                <a:cubicBezTo>
                  <a:pt x="1521774" y="11671"/>
                  <a:pt x="1510103" y="0"/>
                  <a:pt x="1495706" y="0"/>
                </a:cubicBezTo>
                <a:close/>
              </a:path>
            </a:pathLst>
          </a:custGeom>
          <a:solidFill>
            <a:srgbClr val="D56C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11"/>
          <p:cNvSpPr/>
          <p:nvPr/>
        </p:nvSpPr>
        <p:spPr>
          <a:xfrm>
            <a:off x="7677875" y="1289074"/>
            <a:ext cx="9488141" cy="9000194"/>
          </a:xfrm>
          <a:custGeom>
            <a:rect b="b" l="l" r="r" t="t"/>
            <a:pathLst>
              <a:path extrusionOk="0" h="2603093" w="2498523">
                <a:moveTo>
                  <a:pt x="0" y="0"/>
                </a:moveTo>
                <a:lnTo>
                  <a:pt x="2498523" y="0"/>
                </a:lnTo>
                <a:lnTo>
                  <a:pt x="2498523" y="2603093"/>
                </a:lnTo>
                <a:lnTo>
                  <a:pt x="0" y="2603093"/>
                </a:lnTo>
                <a:close/>
              </a:path>
            </a:pathLst>
          </a:custGeom>
          <a:solidFill>
            <a:srgbClr val="9DDEF5"/>
          </a:solid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5">
  <p:cSld name="CUSTOM_1_1_1_1_1_1_1_1_1">
    <p:bg>
      <p:bgPr>
        <a:solidFill>
          <a:schemeClr val="accent3"/>
        </a:solidFill>
      </p:bgPr>
    </p:bg>
    <p:spTree>
      <p:nvGrpSpPr>
        <p:cNvPr id="71" name="Shape 71"/>
        <p:cNvGrpSpPr/>
        <p:nvPr/>
      </p:nvGrpSpPr>
      <p:grpSpPr>
        <a:xfrm>
          <a:off x="0" y="0"/>
          <a:ext cx="0" cy="0"/>
          <a:chOff x="0" y="0"/>
          <a:chExt cx="0" cy="0"/>
        </a:xfrm>
      </p:grpSpPr>
      <p:pic>
        <p:nvPicPr>
          <p:cNvPr id="72" name="Google Shape;72;p12"/>
          <p:cNvPicPr preferRelativeResize="0"/>
          <p:nvPr/>
        </p:nvPicPr>
        <p:blipFill rotWithShape="1">
          <a:blip r:embed="rId2">
            <a:alphaModFix/>
          </a:blip>
          <a:srcRect b="65111" l="0" r="0" t="0"/>
          <a:stretch/>
        </p:blipFill>
        <p:spPr>
          <a:xfrm>
            <a:off x="9978350" y="6290475"/>
            <a:ext cx="7424573" cy="3996524"/>
          </a:xfrm>
          <a:prstGeom prst="rect">
            <a:avLst/>
          </a:prstGeom>
          <a:noFill/>
          <a:ln>
            <a:noFill/>
          </a:ln>
        </p:spPr>
      </p:pic>
      <p:pic>
        <p:nvPicPr>
          <p:cNvPr id="73" name="Google Shape;73;p12"/>
          <p:cNvPicPr preferRelativeResize="0"/>
          <p:nvPr/>
        </p:nvPicPr>
        <p:blipFill rotWithShape="1">
          <a:blip r:embed="rId3">
            <a:alphaModFix/>
          </a:blip>
          <a:srcRect b="0" l="0" r="0" t="24414"/>
          <a:stretch/>
        </p:blipFill>
        <p:spPr>
          <a:xfrm>
            <a:off x="12193500" y="-1"/>
            <a:ext cx="2765600" cy="4092826"/>
          </a:xfrm>
          <a:prstGeom prst="rect">
            <a:avLst/>
          </a:prstGeom>
          <a:noFill/>
          <a:ln>
            <a:noFill/>
          </a:ln>
        </p:spPr>
      </p:pic>
      <p:sp>
        <p:nvSpPr>
          <p:cNvPr id="74" name="Google Shape;74;p12"/>
          <p:cNvSpPr/>
          <p:nvPr/>
        </p:nvSpPr>
        <p:spPr>
          <a:xfrm>
            <a:off x="9359084" y="595210"/>
            <a:ext cx="8662416" cy="8662416"/>
          </a:xfrm>
          <a:custGeom>
            <a:rect b="b" l="l" r="r" t="t"/>
            <a:pathLst>
              <a:path extrusionOk="0" h="812800" w="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D56CBF"/>
          </a:solidFill>
          <a:ln>
            <a:noFill/>
          </a:ln>
        </p:spPr>
      </p:sp>
      <p:sp>
        <p:nvSpPr>
          <p:cNvPr id="75" name="Google Shape;75;p12"/>
          <p:cNvSpPr/>
          <p:nvPr>
            <p:ph idx="2" type="pic"/>
          </p:nvPr>
        </p:nvSpPr>
        <p:spPr>
          <a:xfrm>
            <a:off x="10811350" y="2248738"/>
            <a:ext cx="5444100" cy="5444100"/>
          </a:xfrm>
          <a:prstGeom prst="ellipse">
            <a:avLst/>
          </a:prstGeom>
          <a:noFill/>
          <a:ln>
            <a:no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6">
  <p:cSld name="CUSTOM_1_1_1_1_1_1_1_1_1_1">
    <p:bg>
      <p:bgPr>
        <a:solidFill>
          <a:schemeClr val="dk2"/>
        </a:solidFill>
      </p:bgPr>
    </p:bg>
    <p:spTree>
      <p:nvGrpSpPr>
        <p:cNvPr id="76" name="Shape 76"/>
        <p:cNvGrpSpPr/>
        <p:nvPr/>
      </p:nvGrpSpPr>
      <p:grpSpPr>
        <a:xfrm>
          <a:off x="0" y="0"/>
          <a:ext cx="0" cy="0"/>
          <a:chOff x="0" y="0"/>
          <a:chExt cx="0" cy="0"/>
        </a:xfrm>
      </p:grpSpPr>
      <p:pic>
        <p:nvPicPr>
          <p:cNvPr id="77" name="Google Shape;77;p13"/>
          <p:cNvPicPr preferRelativeResize="0"/>
          <p:nvPr/>
        </p:nvPicPr>
        <p:blipFill rotWithShape="1">
          <a:blip r:embed="rId2">
            <a:alphaModFix/>
          </a:blip>
          <a:srcRect b="0" l="0" r="0" t="6006"/>
          <a:stretch/>
        </p:blipFill>
        <p:spPr>
          <a:xfrm>
            <a:off x="4147825" y="0"/>
            <a:ext cx="4087826" cy="3849626"/>
          </a:xfrm>
          <a:prstGeom prst="rect">
            <a:avLst/>
          </a:prstGeom>
          <a:noFill/>
          <a:ln>
            <a:noFill/>
          </a:ln>
        </p:spPr>
      </p:pic>
      <p:pic>
        <p:nvPicPr>
          <p:cNvPr id="78" name="Google Shape;78;p13"/>
          <p:cNvPicPr preferRelativeResize="0"/>
          <p:nvPr/>
        </p:nvPicPr>
        <p:blipFill>
          <a:blip r:embed="rId3">
            <a:alphaModFix/>
          </a:blip>
          <a:stretch>
            <a:fillRect/>
          </a:stretch>
        </p:blipFill>
        <p:spPr>
          <a:xfrm>
            <a:off x="9337650" y="5741947"/>
            <a:ext cx="3704025" cy="4200351"/>
          </a:xfrm>
          <a:prstGeom prst="rect">
            <a:avLst/>
          </a:prstGeom>
          <a:noFill/>
          <a:ln>
            <a:noFill/>
          </a:ln>
        </p:spPr>
      </p:pic>
      <p:sp>
        <p:nvSpPr>
          <p:cNvPr id="79" name="Google Shape;79;p13"/>
          <p:cNvSpPr/>
          <p:nvPr/>
        </p:nvSpPr>
        <p:spPr>
          <a:xfrm>
            <a:off x="6191738" y="1801468"/>
            <a:ext cx="5906127" cy="7107721"/>
          </a:xfrm>
          <a:custGeom>
            <a:rect b="b" l="l" r="r" t="t"/>
            <a:pathLst>
              <a:path extrusionOk="0" h="1882840" w="1564537">
                <a:moveTo>
                  <a:pt x="1535691" y="0"/>
                </a:moveTo>
                <a:lnTo>
                  <a:pt x="28846" y="0"/>
                </a:lnTo>
                <a:cubicBezTo>
                  <a:pt x="21196" y="0"/>
                  <a:pt x="13859" y="3039"/>
                  <a:pt x="8449" y="8449"/>
                </a:cubicBezTo>
                <a:cubicBezTo>
                  <a:pt x="3039" y="13859"/>
                  <a:pt x="0" y="21196"/>
                  <a:pt x="0" y="28846"/>
                </a:cubicBezTo>
                <a:lnTo>
                  <a:pt x="0" y="1677944"/>
                </a:lnTo>
                <a:cubicBezTo>
                  <a:pt x="0" y="1693876"/>
                  <a:pt x="12915" y="1706791"/>
                  <a:pt x="28846" y="1706791"/>
                </a:cubicBezTo>
                <a:lnTo>
                  <a:pt x="128634" y="1706791"/>
                </a:lnTo>
                <a:cubicBezTo>
                  <a:pt x="136284" y="1706791"/>
                  <a:pt x="143621" y="1709830"/>
                  <a:pt x="149031" y="1715239"/>
                </a:cubicBezTo>
                <a:cubicBezTo>
                  <a:pt x="154441" y="1720649"/>
                  <a:pt x="157480" y="1727986"/>
                  <a:pt x="157480" y="1735637"/>
                </a:cubicBezTo>
                <a:lnTo>
                  <a:pt x="157480" y="1865905"/>
                </a:lnTo>
                <a:cubicBezTo>
                  <a:pt x="157480" y="1871748"/>
                  <a:pt x="160639" y="1877135"/>
                  <a:pt x="165739" y="1879987"/>
                </a:cubicBezTo>
                <a:cubicBezTo>
                  <a:pt x="170838" y="1882840"/>
                  <a:pt x="177082" y="1882713"/>
                  <a:pt x="182061" y="1879655"/>
                </a:cubicBezTo>
                <a:lnTo>
                  <a:pt x="438969" y="1721886"/>
                </a:lnTo>
                <a:cubicBezTo>
                  <a:pt x="455042" y="1712016"/>
                  <a:pt x="473535" y="1706791"/>
                  <a:pt x="492396" y="1706791"/>
                </a:cubicBezTo>
                <a:lnTo>
                  <a:pt x="1535691" y="1706791"/>
                </a:lnTo>
                <a:cubicBezTo>
                  <a:pt x="1543341" y="1706791"/>
                  <a:pt x="1550679" y="1703751"/>
                  <a:pt x="1556088" y="1698342"/>
                </a:cubicBezTo>
                <a:cubicBezTo>
                  <a:pt x="1561498" y="1692932"/>
                  <a:pt x="1564537" y="1685595"/>
                  <a:pt x="1564537" y="1677944"/>
                </a:cubicBezTo>
                <a:lnTo>
                  <a:pt x="1564537" y="28846"/>
                </a:lnTo>
                <a:cubicBezTo>
                  <a:pt x="1564537" y="21196"/>
                  <a:pt x="1561498" y="13859"/>
                  <a:pt x="1556088" y="8449"/>
                </a:cubicBezTo>
                <a:cubicBezTo>
                  <a:pt x="1550679" y="3039"/>
                  <a:pt x="1543341" y="0"/>
                  <a:pt x="1535691" y="0"/>
                </a:cubicBezTo>
                <a:close/>
              </a:path>
            </a:pathLst>
          </a:custGeom>
          <a:solidFill>
            <a:srgbClr val="EF4A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3"/>
          <p:cNvSpPr/>
          <p:nvPr>
            <p:ph idx="2" type="pic"/>
          </p:nvPr>
        </p:nvSpPr>
        <p:spPr>
          <a:xfrm>
            <a:off x="1028700" y="910650"/>
            <a:ext cx="4461900" cy="5661600"/>
          </a:xfrm>
          <a:prstGeom prst="rect">
            <a:avLst/>
          </a:prstGeom>
          <a:noFill/>
          <a:ln>
            <a:noFill/>
          </a:ln>
        </p:spPr>
      </p:sp>
      <p:sp>
        <p:nvSpPr>
          <p:cNvPr id="81" name="Google Shape;81;p13"/>
          <p:cNvSpPr/>
          <p:nvPr>
            <p:ph idx="3" type="pic"/>
          </p:nvPr>
        </p:nvSpPr>
        <p:spPr>
          <a:xfrm>
            <a:off x="12799025" y="3439600"/>
            <a:ext cx="4461900" cy="5661600"/>
          </a:xfrm>
          <a:prstGeom prst="rect">
            <a:avLst/>
          </a:prstGeom>
          <a:no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CUSTOM">
    <p:bg>
      <p:bgPr>
        <a:solidFill>
          <a:schemeClr val="dk2"/>
        </a:solidFill>
      </p:bgPr>
    </p:bg>
    <p:spTree>
      <p:nvGrpSpPr>
        <p:cNvPr id="15" name="Shape 15"/>
        <p:cNvGrpSpPr/>
        <p:nvPr/>
      </p:nvGrpSpPr>
      <p:grpSpPr>
        <a:xfrm>
          <a:off x="0" y="0"/>
          <a:ext cx="0" cy="0"/>
          <a:chOff x="0" y="0"/>
          <a:chExt cx="0" cy="0"/>
        </a:xfrm>
      </p:grpSpPr>
      <p:pic>
        <p:nvPicPr>
          <p:cNvPr id="16" name="Google Shape;16;p3"/>
          <p:cNvPicPr preferRelativeResize="0"/>
          <p:nvPr/>
        </p:nvPicPr>
        <p:blipFill>
          <a:blip r:embed="rId2">
            <a:alphaModFix/>
          </a:blip>
          <a:stretch>
            <a:fillRect/>
          </a:stretch>
        </p:blipFill>
        <p:spPr>
          <a:xfrm>
            <a:off x="5341024" y="1006350"/>
            <a:ext cx="2866574" cy="2866574"/>
          </a:xfrm>
          <a:prstGeom prst="rect">
            <a:avLst/>
          </a:prstGeom>
          <a:noFill/>
          <a:ln>
            <a:noFill/>
          </a:ln>
        </p:spPr>
      </p:pic>
      <p:pic>
        <p:nvPicPr>
          <p:cNvPr id="17" name="Google Shape;17;p3"/>
          <p:cNvPicPr preferRelativeResize="0"/>
          <p:nvPr/>
        </p:nvPicPr>
        <p:blipFill rotWithShape="1">
          <a:blip r:embed="rId3">
            <a:alphaModFix/>
          </a:blip>
          <a:srcRect b="0" l="0" r="0" t="36864"/>
          <a:stretch/>
        </p:blipFill>
        <p:spPr>
          <a:xfrm>
            <a:off x="1373500" y="-1"/>
            <a:ext cx="4237798" cy="2009274"/>
          </a:xfrm>
          <a:prstGeom prst="rect">
            <a:avLst/>
          </a:prstGeom>
          <a:noFill/>
          <a:ln>
            <a:noFill/>
          </a:ln>
        </p:spPr>
      </p:pic>
      <p:pic>
        <p:nvPicPr>
          <p:cNvPr id="18" name="Google Shape;18;p3"/>
          <p:cNvPicPr preferRelativeResize="0"/>
          <p:nvPr/>
        </p:nvPicPr>
        <p:blipFill rotWithShape="1">
          <a:blip r:embed="rId4">
            <a:alphaModFix/>
          </a:blip>
          <a:srcRect b="2848" l="68345" r="0" t="4670"/>
          <a:stretch/>
        </p:blipFill>
        <p:spPr>
          <a:xfrm>
            <a:off x="-19825" y="0"/>
            <a:ext cx="2350201" cy="10287002"/>
          </a:xfrm>
          <a:prstGeom prst="rect">
            <a:avLst/>
          </a:prstGeom>
          <a:noFill/>
          <a:ln>
            <a:noFill/>
          </a:ln>
        </p:spPr>
      </p:pic>
      <p:sp>
        <p:nvSpPr>
          <p:cNvPr id="19" name="Google Shape;19;p3"/>
          <p:cNvSpPr/>
          <p:nvPr/>
        </p:nvSpPr>
        <p:spPr>
          <a:xfrm>
            <a:off x="1028700" y="1266582"/>
            <a:ext cx="6376857" cy="8677726"/>
          </a:xfrm>
          <a:custGeom>
            <a:rect b="b" l="l" r="r" t="t"/>
            <a:pathLst>
              <a:path extrusionOk="0" h="1426671" w="1048394">
                <a:moveTo>
                  <a:pt x="1021690" y="0"/>
                </a:moveTo>
                <a:lnTo>
                  <a:pt x="26704" y="0"/>
                </a:lnTo>
                <a:cubicBezTo>
                  <a:pt x="11956" y="0"/>
                  <a:pt x="0" y="11956"/>
                  <a:pt x="0" y="26704"/>
                </a:cubicBezTo>
                <a:lnTo>
                  <a:pt x="0" y="1223033"/>
                </a:lnTo>
                <a:cubicBezTo>
                  <a:pt x="0" y="1237781"/>
                  <a:pt x="11956" y="1249737"/>
                  <a:pt x="26704" y="1249737"/>
                </a:cubicBezTo>
                <a:lnTo>
                  <a:pt x="130776" y="1249737"/>
                </a:lnTo>
                <a:cubicBezTo>
                  <a:pt x="145524" y="1249737"/>
                  <a:pt x="157480" y="1261693"/>
                  <a:pt x="157480" y="1276441"/>
                </a:cubicBezTo>
                <a:lnTo>
                  <a:pt x="157480" y="1410993"/>
                </a:lnTo>
                <a:cubicBezTo>
                  <a:pt x="157480" y="1416402"/>
                  <a:pt x="160404" y="1421389"/>
                  <a:pt x="165125" y="1424030"/>
                </a:cubicBezTo>
                <a:cubicBezTo>
                  <a:pt x="169846" y="1426671"/>
                  <a:pt x="175626" y="1426553"/>
                  <a:pt x="180236" y="1423722"/>
                </a:cubicBezTo>
                <a:lnTo>
                  <a:pt x="440794" y="1263711"/>
                </a:lnTo>
                <a:cubicBezTo>
                  <a:pt x="455673" y="1254574"/>
                  <a:pt x="472793" y="1249737"/>
                  <a:pt x="490254" y="1249737"/>
                </a:cubicBezTo>
                <a:lnTo>
                  <a:pt x="1021690" y="1249737"/>
                </a:lnTo>
                <a:cubicBezTo>
                  <a:pt x="1036438" y="1249737"/>
                  <a:pt x="1048394" y="1237781"/>
                  <a:pt x="1048394" y="1223033"/>
                </a:cubicBezTo>
                <a:lnTo>
                  <a:pt x="1048394" y="26704"/>
                </a:lnTo>
                <a:cubicBezTo>
                  <a:pt x="1048394" y="11956"/>
                  <a:pt x="1036438" y="0"/>
                  <a:pt x="1021690" y="0"/>
                </a:cubicBezTo>
                <a:close/>
              </a:path>
            </a:pathLst>
          </a:custGeom>
          <a:solidFill>
            <a:srgbClr val="3A60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0" name="Google Shape;20;p3"/>
          <p:cNvPicPr preferRelativeResize="0"/>
          <p:nvPr/>
        </p:nvPicPr>
        <p:blipFill rotWithShape="1">
          <a:blip r:embed="rId5">
            <a:alphaModFix/>
          </a:blip>
          <a:srcRect b="8792" l="0" r="0" t="0"/>
          <a:stretch/>
        </p:blipFill>
        <p:spPr>
          <a:xfrm>
            <a:off x="2106975" y="5931876"/>
            <a:ext cx="2350200" cy="4355123"/>
          </a:xfrm>
          <a:prstGeom prst="rect">
            <a:avLst/>
          </a:prstGeom>
          <a:noFill/>
          <a:ln>
            <a:noFill/>
          </a:ln>
        </p:spPr>
      </p:pic>
      <p:pic>
        <p:nvPicPr>
          <p:cNvPr id="21" name="Google Shape;21;p3"/>
          <p:cNvPicPr preferRelativeResize="0"/>
          <p:nvPr/>
        </p:nvPicPr>
        <p:blipFill rotWithShape="1">
          <a:blip r:embed="rId6">
            <a:alphaModFix/>
          </a:blip>
          <a:srcRect b="10778" l="0" r="0" t="0"/>
          <a:stretch/>
        </p:blipFill>
        <p:spPr>
          <a:xfrm>
            <a:off x="5293650" y="6336850"/>
            <a:ext cx="2255451" cy="3940198"/>
          </a:xfrm>
          <a:prstGeom prst="rect">
            <a:avLst/>
          </a:prstGeom>
          <a:noFill/>
          <a:ln>
            <a:noFill/>
          </a:ln>
        </p:spPr>
      </p:pic>
      <p:sp>
        <p:nvSpPr>
          <p:cNvPr id="22" name="Google Shape;22;p3"/>
          <p:cNvSpPr/>
          <p:nvPr>
            <p:ph idx="2" type="pic"/>
          </p:nvPr>
        </p:nvSpPr>
        <p:spPr>
          <a:xfrm>
            <a:off x="1281625" y="1696225"/>
            <a:ext cx="5871000" cy="5801700"/>
          </a:xfrm>
          <a:prstGeom prst="rect">
            <a:avLst/>
          </a:prstGeom>
          <a:no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_1">
    <p:bg>
      <p:bgPr>
        <a:solidFill>
          <a:schemeClr val="dk2"/>
        </a:solidFill>
      </p:bgPr>
    </p:bg>
    <p:spTree>
      <p:nvGrpSpPr>
        <p:cNvPr id="23" name="Shape 23"/>
        <p:cNvGrpSpPr/>
        <p:nvPr/>
      </p:nvGrpSpPr>
      <p:grpSpPr>
        <a:xfrm>
          <a:off x="0" y="0"/>
          <a:ext cx="0" cy="0"/>
          <a:chOff x="0" y="0"/>
          <a:chExt cx="0" cy="0"/>
        </a:xfrm>
      </p:grpSpPr>
      <p:pic>
        <p:nvPicPr>
          <p:cNvPr id="24" name="Google Shape;24;p4"/>
          <p:cNvPicPr preferRelativeResize="0"/>
          <p:nvPr/>
        </p:nvPicPr>
        <p:blipFill rotWithShape="1">
          <a:blip r:embed="rId2">
            <a:alphaModFix/>
          </a:blip>
          <a:srcRect b="4324" l="0" r="0" t="0"/>
          <a:stretch/>
        </p:blipFill>
        <p:spPr>
          <a:xfrm>
            <a:off x="5073025" y="2729250"/>
            <a:ext cx="8104852" cy="7557749"/>
          </a:xfrm>
          <a:prstGeom prst="rect">
            <a:avLst/>
          </a:prstGeom>
          <a:noFill/>
          <a:ln>
            <a:noFill/>
          </a:ln>
        </p:spPr>
      </p:pic>
      <p:pic>
        <p:nvPicPr>
          <p:cNvPr id="25" name="Google Shape;25;p4"/>
          <p:cNvPicPr preferRelativeResize="0"/>
          <p:nvPr/>
        </p:nvPicPr>
        <p:blipFill rotWithShape="1">
          <a:blip r:embed="rId3">
            <a:alphaModFix/>
          </a:blip>
          <a:srcRect b="5882" l="17864" r="0" t="0"/>
          <a:stretch/>
        </p:blipFill>
        <p:spPr>
          <a:xfrm>
            <a:off x="0" y="2376975"/>
            <a:ext cx="5284850" cy="7910026"/>
          </a:xfrm>
          <a:prstGeom prst="rect">
            <a:avLst/>
          </a:prstGeom>
          <a:noFill/>
          <a:ln>
            <a:noFill/>
          </a:ln>
        </p:spPr>
      </p:pic>
      <p:pic>
        <p:nvPicPr>
          <p:cNvPr id="26" name="Google Shape;26;p4"/>
          <p:cNvPicPr preferRelativeResize="0"/>
          <p:nvPr/>
        </p:nvPicPr>
        <p:blipFill>
          <a:blip r:embed="rId4">
            <a:alphaModFix/>
          </a:blip>
          <a:stretch>
            <a:fillRect/>
          </a:stretch>
        </p:blipFill>
        <p:spPr>
          <a:xfrm>
            <a:off x="12950075" y="1210550"/>
            <a:ext cx="4826448" cy="599062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allery">
  <p:cSld name="CUSTOM_1_1">
    <p:spTree>
      <p:nvGrpSpPr>
        <p:cNvPr id="27" name="Shape 27"/>
        <p:cNvGrpSpPr/>
        <p:nvPr/>
      </p:nvGrpSpPr>
      <p:grpSpPr>
        <a:xfrm>
          <a:off x="0" y="0"/>
          <a:ext cx="0" cy="0"/>
          <a:chOff x="0" y="0"/>
          <a:chExt cx="0" cy="0"/>
        </a:xfrm>
      </p:grpSpPr>
      <p:pic>
        <p:nvPicPr>
          <p:cNvPr id="28" name="Google Shape;28;p5"/>
          <p:cNvPicPr preferRelativeResize="0"/>
          <p:nvPr/>
        </p:nvPicPr>
        <p:blipFill>
          <a:blip r:embed="rId2">
            <a:alphaModFix/>
          </a:blip>
          <a:stretch>
            <a:fillRect/>
          </a:stretch>
        </p:blipFill>
        <p:spPr>
          <a:xfrm>
            <a:off x="-35" y="0"/>
            <a:ext cx="18288000" cy="10286986"/>
          </a:xfrm>
          <a:prstGeom prst="rect">
            <a:avLst/>
          </a:prstGeom>
          <a:noFill/>
          <a:ln>
            <a:noFill/>
          </a:ln>
        </p:spPr>
      </p:pic>
      <p:sp>
        <p:nvSpPr>
          <p:cNvPr id="29" name="Google Shape;29;p5"/>
          <p:cNvSpPr/>
          <p:nvPr>
            <p:ph idx="2" type="pic"/>
          </p:nvPr>
        </p:nvSpPr>
        <p:spPr>
          <a:xfrm>
            <a:off x="7397975" y="0"/>
            <a:ext cx="6114000" cy="4928700"/>
          </a:xfrm>
          <a:prstGeom prst="rect">
            <a:avLst/>
          </a:prstGeom>
          <a:noFill/>
          <a:ln>
            <a:noFill/>
          </a:ln>
        </p:spPr>
      </p:sp>
      <p:sp>
        <p:nvSpPr>
          <p:cNvPr id="30" name="Google Shape;30;p5"/>
          <p:cNvSpPr/>
          <p:nvPr>
            <p:ph idx="3" type="pic"/>
          </p:nvPr>
        </p:nvSpPr>
        <p:spPr>
          <a:xfrm>
            <a:off x="13511975" y="25"/>
            <a:ext cx="4776900" cy="10287000"/>
          </a:xfrm>
          <a:prstGeom prst="rect">
            <a:avLst/>
          </a:prstGeom>
          <a:noFill/>
          <a:ln>
            <a:noFill/>
          </a:ln>
        </p:spPr>
      </p:sp>
      <p:sp>
        <p:nvSpPr>
          <p:cNvPr id="31" name="Google Shape;31;p5"/>
          <p:cNvSpPr/>
          <p:nvPr>
            <p:ph idx="4" type="pic"/>
          </p:nvPr>
        </p:nvSpPr>
        <p:spPr>
          <a:xfrm>
            <a:off x="7397975" y="4928825"/>
            <a:ext cx="6114000" cy="5358600"/>
          </a:xfrm>
          <a:prstGeom prst="rect">
            <a:avLst/>
          </a:prstGeom>
          <a:noFill/>
          <a:ln>
            <a:noFill/>
          </a:ln>
        </p:spPr>
      </p:sp>
      <p:pic>
        <p:nvPicPr>
          <p:cNvPr id="32" name="Google Shape;32;p5"/>
          <p:cNvPicPr preferRelativeResize="0"/>
          <p:nvPr/>
        </p:nvPicPr>
        <p:blipFill rotWithShape="1">
          <a:blip r:embed="rId3">
            <a:alphaModFix/>
          </a:blip>
          <a:srcRect b="0" l="0" r="0" t="71818"/>
          <a:stretch/>
        </p:blipFill>
        <p:spPr>
          <a:xfrm>
            <a:off x="3747775" y="0"/>
            <a:ext cx="2425926" cy="1389025"/>
          </a:xfrm>
          <a:prstGeom prst="rect">
            <a:avLst/>
          </a:prstGeom>
          <a:noFill/>
          <a:ln>
            <a:noFill/>
          </a:ln>
        </p:spPr>
      </p:pic>
      <p:pic>
        <p:nvPicPr>
          <p:cNvPr id="33" name="Google Shape;33;p5"/>
          <p:cNvPicPr preferRelativeResize="0"/>
          <p:nvPr/>
        </p:nvPicPr>
        <p:blipFill>
          <a:blip r:embed="rId4">
            <a:alphaModFix/>
          </a:blip>
          <a:stretch>
            <a:fillRect/>
          </a:stretch>
        </p:blipFill>
        <p:spPr>
          <a:xfrm>
            <a:off x="3676950" y="1019161"/>
            <a:ext cx="2609624" cy="3909663"/>
          </a:xfrm>
          <a:prstGeom prst="rect">
            <a:avLst/>
          </a:prstGeom>
          <a:noFill/>
          <a:ln>
            <a:noFill/>
          </a:ln>
        </p:spPr>
      </p:pic>
      <p:pic>
        <p:nvPicPr>
          <p:cNvPr id="34" name="Google Shape;34;p5"/>
          <p:cNvPicPr preferRelativeResize="0"/>
          <p:nvPr/>
        </p:nvPicPr>
        <p:blipFill rotWithShape="1">
          <a:blip r:embed="rId5">
            <a:alphaModFix/>
          </a:blip>
          <a:srcRect b="0" l="0" r="0" t="35191"/>
          <a:stretch/>
        </p:blipFill>
        <p:spPr>
          <a:xfrm>
            <a:off x="168525" y="2"/>
            <a:ext cx="2837100" cy="2401526"/>
          </a:xfrm>
          <a:prstGeom prst="rect">
            <a:avLst/>
          </a:prstGeom>
          <a:noFill/>
          <a:ln>
            <a:noFill/>
          </a:ln>
        </p:spPr>
      </p:pic>
      <p:pic>
        <p:nvPicPr>
          <p:cNvPr id="35" name="Google Shape;35;p5"/>
          <p:cNvPicPr preferRelativeResize="0"/>
          <p:nvPr/>
        </p:nvPicPr>
        <p:blipFill rotWithShape="1">
          <a:blip r:embed="rId6">
            <a:alphaModFix/>
          </a:blip>
          <a:srcRect b="27483" l="0" r="0" t="0"/>
          <a:stretch/>
        </p:blipFill>
        <p:spPr>
          <a:xfrm>
            <a:off x="1483175" y="8662025"/>
            <a:ext cx="4387400" cy="1624974"/>
          </a:xfrm>
          <a:prstGeom prst="rect">
            <a:avLst/>
          </a:prstGeom>
          <a:noFill/>
          <a:ln>
            <a:noFill/>
          </a:ln>
        </p:spPr>
      </p:pic>
      <p:pic>
        <p:nvPicPr>
          <p:cNvPr id="36" name="Google Shape;36;p5"/>
          <p:cNvPicPr preferRelativeResize="0"/>
          <p:nvPr/>
        </p:nvPicPr>
        <p:blipFill>
          <a:blip r:embed="rId7">
            <a:alphaModFix/>
          </a:blip>
          <a:stretch>
            <a:fillRect/>
          </a:stretch>
        </p:blipFill>
        <p:spPr>
          <a:xfrm>
            <a:off x="631597" y="2086172"/>
            <a:ext cx="2837098" cy="2842655"/>
          </a:xfrm>
          <a:prstGeom prst="rect">
            <a:avLst/>
          </a:prstGeom>
          <a:noFill/>
          <a:ln>
            <a:noFill/>
          </a:ln>
        </p:spPr>
      </p:pic>
      <p:sp>
        <p:nvSpPr>
          <p:cNvPr id="37" name="Google Shape;37;p5"/>
          <p:cNvSpPr/>
          <p:nvPr>
            <p:ph idx="5" type="pic"/>
          </p:nvPr>
        </p:nvSpPr>
        <p:spPr>
          <a:xfrm>
            <a:off x="10792275" y="2075300"/>
            <a:ext cx="4841400" cy="6042300"/>
          </a:xfrm>
          <a:prstGeom prst="rect">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CUSTOM_1_1_1">
    <p:bg>
      <p:bgPr>
        <a:solidFill>
          <a:srgbClr val="EF4A4A"/>
        </a:solidFill>
      </p:bgPr>
    </p:bg>
    <p:spTree>
      <p:nvGrpSpPr>
        <p:cNvPr id="38" name="Shape 38"/>
        <p:cNvGrpSpPr/>
        <p:nvPr/>
      </p:nvGrpSpPr>
      <p:grpSpPr>
        <a:xfrm>
          <a:off x="0" y="0"/>
          <a:ext cx="0" cy="0"/>
          <a:chOff x="0" y="0"/>
          <a:chExt cx="0" cy="0"/>
        </a:xfrm>
      </p:grpSpPr>
      <p:pic>
        <p:nvPicPr>
          <p:cNvPr id="39" name="Google Shape;39;p6"/>
          <p:cNvPicPr preferRelativeResize="0"/>
          <p:nvPr/>
        </p:nvPicPr>
        <p:blipFill rotWithShape="1">
          <a:blip r:embed="rId2">
            <a:alphaModFix/>
          </a:blip>
          <a:srcRect b="2844" l="0" r="12556" t="7412"/>
          <a:stretch/>
        </p:blipFill>
        <p:spPr>
          <a:xfrm>
            <a:off x="13388750" y="0"/>
            <a:ext cx="4899249" cy="10287002"/>
          </a:xfrm>
          <a:prstGeom prst="rect">
            <a:avLst/>
          </a:prstGeom>
          <a:noFill/>
          <a:ln>
            <a:noFill/>
          </a:ln>
        </p:spPr>
      </p:pic>
      <p:sp>
        <p:nvSpPr>
          <p:cNvPr id="40" name="Google Shape;40;p6"/>
          <p:cNvSpPr/>
          <p:nvPr/>
        </p:nvSpPr>
        <p:spPr>
          <a:xfrm>
            <a:off x="12430195" y="4302131"/>
            <a:ext cx="4366768" cy="4366768"/>
          </a:xfrm>
          <a:custGeom>
            <a:rect b="b" l="l" r="r" t="t"/>
            <a:pathLst>
              <a:path extrusionOk="0" h="812800" w="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3A6003"/>
          </a:solidFill>
          <a:ln>
            <a:noFill/>
          </a:ln>
        </p:spPr>
      </p:sp>
      <p:sp>
        <p:nvSpPr>
          <p:cNvPr id="41" name="Google Shape;41;p6"/>
          <p:cNvSpPr/>
          <p:nvPr>
            <p:ph idx="2" type="pic"/>
          </p:nvPr>
        </p:nvSpPr>
        <p:spPr>
          <a:xfrm>
            <a:off x="13228950" y="5108050"/>
            <a:ext cx="2769300" cy="2769300"/>
          </a:xfrm>
          <a:prstGeom prst="ellipse">
            <a:avLst/>
          </a:prstGeom>
          <a:no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lide">
  <p:cSld name="CUSTOM_1_1_1_1">
    <p:bg>
      <p:bgPr>
        <a:solidFill>
          <a:schemeClr val="accent2"/>
        </a:solidFill>
      </p:bgPr>
    </p:bg>
    <p:spTree>
      <p:nvGrpSpPr>
        <p:cNvPr id="42" name="Shape 42"/>
        <p:cNvGrpSpPr/>
        <p:nvPr/>
      </p:nvGrpSpPr>
      <p:grpSpPr>
        <a:xfrm>
          <a:off x="0" y="0"/>
          <a:ext cx="0" cy="0"/>
          <a:chOff x="0" y="0"/>
          <a:chExt cx="0" cy="0"/>
        </a:xfrm>
      </p:grpSpPr>
      <p:sp>
        <p:nvSpPr>
          <p:cNvPr id="43" name="Google Shape;43;p7"/>
          <p:cNvSpPr txBox="1"/>
          <p:nvPr/>
        </p:nvSpPr>
        <p:spPr>
          <a:xfrm>
            <a:off x="9134475" y="5629318"/>
            <a:ext cx="9600" cy="277200"/>
          </a:xfrm>
          <a:prstGeom prst="rect">
            <a:avLst/>
          </a:prstGeom>
          <a:noFill/>
          <a:ln>
            <a:noFill/>
          </a:ln>
        </p:spPr>
        <p:txBody>
          <a:bodyPr anchorCtr="0" anchor="t" bIns="0" lIns="0" spcFirstLastPara="1" rIns="0" wrap="square" tIns="0">
            <a:spAutoFit/>
          </a:bodyPr>
          <a:lstStyle/>
          <a:p>
            <a:pPr indent="0" lvl="0" marL="0" marR="0" rtl="0" algn="ctr">
              <a:lnSpc>
                <a:spcPct val="40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pic>
        <p:nvPicPr>
          <p:cNvPr id="44" name="Google Shape;44;p7"/>
          <p:cNvPicPr preferRelativeResize="0"/>
          <p:nvPr/>
        </p:nvPicPr>
        <p:blipFill rotWithShape="1">
          <a:blip r:embed="rId2">
            <a:alphaModFix/>
          </a:blip>
          <a:srcRect b="48935" l="0" r="14908" t="0"/>
          <a:stretch/>
        </p:blipFill>
        <p:spPr>
          <a:xfrm>
            <a:off x="11759925" y="4605125"/>
            <a:ext cx="6528076" cy="5681874"/>
          </a:xfrm>
          <a:prstGeom prst="rect">
            <a:avLst/>
          </a:prstGeom>
          <a:noFill/>
          <a:ln>
            <a:noFill/>
          </a:ln>
        </p:spPr>
      </p:pic>
      <p:pic>
        <p:nvPicPr>
          <p:cNvPr id="45" name="Google Shape;45;p7"/>
          <p:cNvPicPr preferRelativeResize="0"/>
          <p:nvPr/>
        </p:nvPicPr>
        <p:blipFill rotWithShape="1">
          <a:blip r:embed="rId3">
            <a:alphaModFix/>
          </a:blip>
          <a:srcRect b="0" l="0" r="14081" t="8138"/>
          <a:stretch/>
        </p:blipFill>
        <p:spPr>
          <a:xfrm>
            <a:off x="9387875" y="0"/>
            <a:ext cx="8900127" cy="6816276"/>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1">
  <p:cSld name="CUSTOM_1_1_1_1_1">
    <p:bg>
      <p:bgPr>
        <a:solidFill>
          <a:schemeClr val="accent1"/>
        </a:solidFill>
      </p:bgPr>
    </p:bg>
    <p:spTree>
      <p:nvGrpSpPr>
        <p:cNvPr id="46" name="Shape 46"/>
        <p:cNvGrpSpPr/>
        <p:nvPr/>
      </p:nvGrpSpPr>
      <p:grpSpPr>
        <a:xfrm>
          <a:off x="0" y="0"/>
          <a:ext cx="0" cy="0"/>
          <a:chOff x="0" y="0"/>
          <a:chExt cx="0" cy="0"/>
        </a:xfrm>
      </p:grpSpPr>
      <p:pic>
        <p:nvPicPr>
          <p:cNvPr id="47" name="Google Shape;47;p8"/>
          <p:cNvPicPr preferRelativeResize="0"/>
          <p:nvPr/>
        </p:nvPicPr>
        <p:blipFill rotWithShape="1">
          <a:blip r:embed="rId2">
            <a:alphaModFix/>
          </a:blip>
          <a:srcRect b="29173" l="0" r="0" t="0"/>
          <a:stretch/>
        </p:blipFill>
        <p:spPr>
          <a:xfrm>
            <a:off x="5115275" y="4482700"/>
            <a:ext cx="8118876" cy="5804298"/>
          </a:xfrm>
          <a:prstGeom prst="rect">
            <a:avLst/>
          </a:prstGeom>
          <a:noFill/>
          <a:ln>
            <a:noFill/>
          </a:ln>
        </p:spPr>
      </p:pic>
      <p:pic>
        <p:nvPicPr>
          <p:cNvPr id="48" name="Google Shape;48;p8"/>
          <p:cNvPicPr preferRelativeResize="0"/>
          <p:nvPr/>
        </p:nvPicPr>
        <p:blipFill>
          <a:blip r:embed="rId3">
            <a:alphaModFix/>
          </a:blip>
          <a:stretch>
            <a:fillRect/>
          </a:stretch>
        </p:blipFill>
        <p:spPr>
          <a:xfrm>
            <a:off x="6539650" y="1009700"/>
            <a:ext cx="5446912" cy="5385741"/>
          </a:xfrm>
          <a:prstGeom prst="rect">
            <a:avLst/>
          </a:prstGeom>
          <a:noFill/>
          <a:ln>
            <a:noFill/>
          </a:ln>
        </p:spPr>
      </p:pic>
      <p:pic>
        <p:nvPicPr>
          <p:cNvPr id="49" name="Google Shape;49;p8"/>
          <p:cNvPicPr preferRelativeResize="0"/>
          <p:nvPr/>
        </p:nvPicPr>
        <p:blipFill>
          <a:blip r:embed="rId4">
            <a:alphaModFix/>
          </a:blip>
          <a:stretch>
            <a:fillRect/>
          </a:stretch>
        </p:blipFill>
        <p:spPr>
          <a:xfrm>
            <a:off x="12765050" y="1537000"/>
            <a:ext cx="4087827" cy="4093809"/>
          </a:xfrm>
          <a:prstGeom prst="rect">
            <a:avLst/>
          </a:prstGeom>
          <a:noFill/>
          <a:ln>
            <a:noFill/>
          </a:ln>
        </p:spPr>
      </p:pic>
      <p:pic>
        <p:nvPicPr>
          <p:cNvPr id="50" name="Google Shape;50;p8"/>
          <p:cNvPicPr preferRelativeResize="0"/>
          <p:nvPr/>
        </p:nvPicPr>
        <p:blipFill>
          <a:blip r:embed="rId5">
            <a:alphaModFix/>
          </a:blip>
          <a:stretch>
            <a:fillRect/>
          </a:stretch>
        </p:blipFill>
        <p:spPr>
          <a:xfrm>
            <a:off x="12467150" y="5346425"/>
            <a:ext cx="4087823" cy="3984001"/>
          </a:xfrm>
          <a:prstGeom prst="rect">
            <a:avLst/>
          </a:prstGeom>
          <a:noFill/>
          <a:ln>
            <a:noFill/>
          </a:ln>
        </p:spPr>
      </p:pic>
      <p:sp>
        <p:nvSpPr>
          <p:cNvPr id="51" name="Google Shape;51;p8"/>
          <p:cNvSpPr txBox="1"/>
          <p:nvPr/>
        </p:nvSpPr>
        <p:spPr>
          <a:xfrm>
            <a:off x="961117" y="1097935"/>
            <a:ext cx="5145900" cy="2093400"/>
          </a:xfrm>
          <a:prstGeom prst="rect">
            <a:avLst/>
          </a:prstGeom>
          <a:noFill/>
          <a:ln>
            <a:noFill/>
          </a:ln>
        </p:spPr>
        <p:txBody>
          <a:bodyPr anchorCtr="0" anchor="t" bIns="0" lIns="0" spcFirstLastPara="1" rIns="0" wrap="square" tIns="0">
            <a:spAutoFit/>
          </a:bodyPr>
          <a:lstStyle/>
          <a:p>
            <a:pPr indent="0" lvl="0" marL="0" marR="0" rtl="0" algn="ctr">
              <a:lnSpc>
                <a:spcPct val="85000"/>
              </a:lnSpc>
              <a:spcBef>
                <a:spcPts val="0"/>
              </a:spcBef>
              <a:spcAft>
                <a:spcPts val="0"/>
              </a:spcAft>
              <a:buNone/>
            </a:pPr>
            <a:r>
              <a:rPr b="0" i="0" lang="en-US" sz="8000" u="none" cap="none" strike="noStrike">
                <a:solidFill>
                  <a:srgbClr val="9DDEF5"/>
                </a:solidFill>
                <a:latin typeface="Erica One"/>
                <a:ea typeface="Erica One"/>
                <a:cs typeface="Erica One"/>
                <a:sym typeface="Erica One"/>
              </a:rPr>
              <a:t>Current Hobbies</a:t>
            </a:r>
            <a:endParaRPr/>
          </a:p>
        </p:txBody>
      </p:sp>
      <p:pic>
        <p:nvPicPr>
          <p:cNvPr id="52" name="Google Shape;52;p8"/>
          <p:cNvPicPr preferRelativeResize="0"/>
          <p:nvPr/>
        </p:nvPicPr>
        <p:blipFill>
          <a:blip r:embed="rId6">
            <a:alphaModFix/>
          </a:blip>
          <a:stretch>
            <a:fillRect/>
          </a:stretch>
        </p:blipFill>
        <p:spPr>
          <a:xfrm>
            <a:off x="764150" y="3400425"/>
            <a:ext cx="5594400" cy="5597123"/>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2">
  <p:cSld name="CUSTOM_1_1_1_1_1_1">
    <p:spTree>
      <p:nvGrpSpPr>
        <p:cNvPr id="53" name="Shape 53"/>
        <p:cNvGrpSpPr/>
        <p:nvPr/>
      </p:nvGrpSpPr>
      <p:grpSpPr>
        <a:xfrm>
          <a:off x="0" y="0"/>
          <a:ext cx="0" cy="0"/>
          <a:chOff x="0" y="0"/>
          <a:chExt cx="0" cy="0"/>
        </a:xfrm>
      </p:grpSpPr>
      <p:pic>
        <p:nvPicPr>
          <p:cNvPr id="54" name="Google Shape;54;p9"/>
          <p:cNvPicPr preferRelativeResize="0"/>
          <p:nvPr/>
        </p:nvPicPr>
        <p:blipFill>
          <a:blip r:embed="rId2">
            <a:alphaModFix/>
          </a:blip>
          <a:stretch>
            <a:fillRect/>
          </a:stretch>
        </p:blipFill>
        <p:spPr>
          <a:xfrm>
            <a:off x="-35" y="0"/>
            <a:ext cx="18288000" cy="10286986"/>
          </a:xfrm>
          <a:prstGeom prst="rect">
            <a:avLst/>
          </a:prstGeom>
          <a:noFill/>
          <a:ln>
            <a:noFill/>
          </a:ln>
        </p:spPr>
      </p:pic>
      <p:pic>
        <p:nvPicPr>
          <p:cNvPr id="55" name="Google Shape;55;p9"/>
          <p:cNvPicPr preferRelativeResize="0"/>
          <p:nvPr/>
        </p:nvPicPr>
        <p:blipFill rotWithShape="1">
          <a:blip r:embed="rId3">
            <a:alphaModFix/>
          </a:blip>
          <a:srcRect b="0" l="0" r="5979" t="0"/>
          <a:stretch/>
        </p:blipFill>
        <p:spPr>
          <a:xfrm>
            <a:off x="8616400" y="0"/>
            <a:ext cx="9671598" cy="10287002"/>
          </a:xfrm>
          <a:prstGeom prst="rect">
            <a:avLst/>
          </a:prstGeom>
          <a:noFill/>
          <a:ln>
            <a:noFill/>
          </a:ln>
        </p:spPr>
      </p:pic>
      <p:sp>
        <p:nvSpPr>
          <p:cNvPr id="56" name="Google Shape;56;p9"/>
          <p:cNvSpPr/>
          <p:nvPr/>
        </p:nvSpPr>
        <p:spPr>
          <a:xfrm>
            <a:off x="11323799" y="1419458"/>
            <a:ext cx="4871563" cy="8207197"/>
          </a:xfrm>
          <a:custGeom>
            <a:rect b="b" l="l" r="r" t="t"/>
            <a:pathLst>
              <a:path extrusionOk="0" h="1591313" w="944559">
                <a:moveTo>
                  <a:pt x="909601" y="0"/>
                </a:moveTo>
                <a:lnTo>
                  <a:pt x="34958" y="0"/>
                </a:lnTo>
                <a:cubicBezTo>
                  <a:pt x="15651" y="0"/>
                  <a:pt x="0" y="15651"/>
                  <a:pt x="0" y="34958"/>
                </a:cubicBezTo>
                <a:lnTo>
                  <a:pt x="0" y="1382829"/>
                </a:lnTo>
                <a:cubicBezTo>
                  <a:pt x="0" y="1402135"/>
                  <a:pt x="15651" y="1417787"/>
                  <a:pt x="34958" y="1417787"/>
                </a:cubicBezTo>
                <a:lnTo>
                  <a:pt x="122522" y="1417787"/>
                </a:lnTo>
                <a:cubicBezTo>
                  <a:pt x="141829" y="1417787"/>
                  <a:pt x="157480" y="1433438"/>
                  <a:pt x="157480" y="1452745"/>
                </a:cubicBezTo>
                <a:lnTo>
                  <a:pt x="157480" y="1570789"/>
                </a:lnTo>
                <a:cubicBezTo>
                  <a:pt x="157480" y="1577870"/>
                  <a:pt x="161308" y="1584398"/>
                  <a:pt x="167488" y="1587855"/>
                </a:cubicBezTo>
                <a:cubicBezTo>
                  <a:pt x="173669" y="1591313"/>
                  <a:pt x="181235" y="1591159"/>
                  <a:pt x="187269" y="1587453"/>
                </a:cubicBezTo>
                <a:lnTo>
                  <a:pt x="433761" y="1436080"/>
                </a:lnTo>
                <a:cubicBezTo>
                  <a:pt x="453239" y="1424119"/>
                  <a:pt x="475650" y="1417787"/>
                  <a:pt x="498508" y="1417787"/>
                </a:cubicBezTo>
                <a:lnTo>
                  <a:pt x="909601" y="1417787"/>
                </a:lnTo>
                <a:cubicBezTo>
                  <a:pt x="928908" y="1417787"/>
                  <a:pt x="944559" y="1402135"/>
                  <a:pt x="944559" y="1382829"/>
                </a:cubicBezTo>
                <a:lnTo>
                  <a:pt x="944559" y="34958"/>
                </a:lnTo>
                <a:cubicBezTo>
                  <a:pt x="944559" y="15651"/>
                  <a:pt x="928908" y="0"/>
                  <a:pt x="909601" y="0"/>
                </a:cubicBezTo>
                <a:close/>
              </a:path>
            </a:pathLst>
          </a:custGeom>
          <a:solidFill>
            <a:srgbClr val="3A60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9"/>
          <p:cNvSpPr/>
          <p:nvPr>
            <p:ph idx="2" type="pic"/>
          </p:nvPr>
        </p:nvSpPr>
        <p:spPr>
          <a:xfrm>
            <a:off x="11591600" y="1804625"/>
            <a:ext cx="4336500" cy="6677700"/>
          </a:xfrm>
          <a:prstGeom prst="rect">
            <a:avLst/>
          </a:prstGeom>
          <a:no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3">
  <p:cSld name="CUSTOM_1_1_1_1_1_1_1">
    <p:spTree>
      <p:nvGrpSpPr>
        <p:cNvPr id="58" name="Shape 58"/>
        <p:cNvGrpSpPr/>
        <p:nvPr/>
      </p:nvGrpSpPr>
      <p:grpSpPr>
        <a:xfrm>
          <a:off x="0" y="0"/>
          <a:ext cx="0" cy="0"/>
          <a:chOff x="0" y="0"/>
          <a:chExt cx="0" cy="0"/>
        </a:xfrm>
      </p:grpSpPr>
      <p:pic>
        <p:nvPicPr>
          <p:cNvPr id="59" name="Google Shape;59;p10"/>
          <p:cNvPicPr preferRelativeResize="0"/>
          <p:nvPr/>
        </p:nvPicPr>
        <p:blipFill>
          <a:blip r:embed="rId2">
            <a:alphaModFix/>
          </a:blip>
          <a:stretch>
            <a:fillRect/>
          </a:stretch>
        </p:blipFill>
        <p:spPr>
          <a:xfrm>
            <a:off x="-35" y="0"/>
            <a:ext cx="18288000" cy="10286986"/>
          </a:xfrm>
          <a:prstGeom prst="rect">
            <a:avLst/>
          </a:prstGeom>
          <a:noFill/>
          <a:ln>
            <a:noFill/>
          </a:ln>
        </p:spPr>
      </p:pic>
      <p:pic>
        <p:nvPicPr>
          <p:cNvPr id="60" name="Google Shape;60;p10"/>
          <p:cNvPicPr preferRelativeResize="0"/>
          <p:nvPr/>
        </p:nvPicPr>
        <p:blipFill rotWithShape="1">
          <a:blip r:embed="rId3">
            <a:alphaModFix/>
          </a:blip>
          <a:srcRect b="13149" l="0" r="0" t="0"/>
          <a:stretch/>
        </p:blipFill>
        <p:spPr>
          <a:xfrm>
            <a:off x="5635975" y="6444650"/>
            <a:ext cx="3508027" cy="3842350"/>
          </a:xfrm>
          <a:prstGeom prst="rect">
            <a:avLst/>
          </a:prstGeom>
          <a:noFill/>
          <a:ln>
            <a:noFill/>
          </a:ln>
        </p:spPr>
      </p:pic>
      <p:pic>
        <p:nvPicPr>
          <p:cNvPr id="61" name="Google Shape;61;p10"/>
          <p:cNvPicPr preferRelativeResize="0"/>
          <p:nvPr/>
        </p:nvPicPr>
        <p:blipFill rotWithShape="1">
          <a:blip r:embed="rId4">
            <a:alphaModFix/>
          </a:blip>
          <a:srcRect b="2887" l="56421" r="0" t="2442"/>
          <a:stretch/>
        </p:blipFill>
        <p:spPr>
          <a:xfrm>
            <a:off x="-18925" y="25"/>
            <a:ext cx="4737848" cy="10286973"/>
          </a:xfrm>
          <a:prstGeom prst="rect">
            <a:avLst/>
          </a:prstGeom>
          <a:noFill/>
          <a:ln>
            <a:noFill/>
          </a:ln>
        </p:spPr>
      </p:pic>
      <p:sp>
        <p:nvSpPr>
          <p:cNvPr id="62" name="Google Shape;62;p10"/>
          <p:cNvSpPr/>
          <p:nvPr/>
        </p:nvSpPr>
        <p:spPr>
          <a:xfrm>
            <a:off x="1028700" y="1526074"/>
            <a:ext cx="7214014" cy="7918655"/>
          </a:xfrm>
          <a:custGeom>
            <a:rect b="b" l="l" r="r" t="t"/>
            <a:pathLst>
              <a:path extrusionOk="0" h="2097657" w="1910997">
                <a:moveTo>
                  <a:pt x="1887380" y="0"/>
                </a:moveTo>
                <a:lnTo>
                  <a:pt x="23616" y="0"/>
                </a:lnTo>
                <a:cubicBezTo>
                  <a:pt x="17353" y="0"/>
                  <a:pt x="11346" y="2488"/>
                  <a:pt x="6917" y="6917"/>
                </a:cubicBezTo>
                <a:cubicBezTo>
                  <a:pt x="2488" y="11346"/>
                  <a:pt x="0" y="17353"/>
                  <a:pt x="0" y="23616"/>
                </a:cubicBezTo>
                <a:lnTo>
                  <a:pt x="0" y="1895832"/>
                </a:lnTo>
                <a:cubicBezTo>
                  <a:pt x="0" y="1908875"/>
                  <a:pt x="10573" y="1919449"/>
                  <a:pt x="23616" y="1919449"/>
                </a:cubicBezTo>
                <a:lnTo>
                  <a:pt x="133864" y="1919449"/>
                </a:lnTo>
                <a:cubicBezTo>
                  <a:pt x="140127" y="1919449"/>
                  <a:pt x="146134" y="1921937"/>
                  <a:pt x="150563" y="1926366"/>
                </a:cubicBezTo>
                <a:cubicBezTo>
                  <a:pt x="154992" y="1930795"/>
                  <a:pt x="157480" y="1936801"/>
                  <a:pt x="157480" y="1943065"/>
                </a:cubicBezTo>
                <a:lnTo>
                  <a:pt x="157480" y="2083792"/>
                </a:lnTo>
                <a:cubicBezTo>
                  <a:pt x="157480" y="2088576"/>
                  <a:pt x="160066" y="2092986"/>
                  <a:pt x="164241" y="2095322"/>
                </a:cubicBezTo>
                <a:cubicBezTo>
                  <a:pt x="168416" y="2097657"/>
                  <a:pt x="173528" y="2097553"/>
                  <a:pt x="177604" y="2095050"/>
                </a:cubicBezTo>
                <a:lnTo>
                  <a:pt x="443426" y="1931807"/>
                </a:lnTo>
                <a:cubicBezTo>
                  <a:pt x="456584" y="1923726"/>
                  <a:pt x="471724" y="1919449"/>
                  <a:pt x="487166" y="1919449"/>
                </a:cubicBezTo>
                <a:lnTo>
                  <a:pt x="1887380" y="1919449"/>
                </a:lnTo>
                <a:cubicBezTo>
                  <a:pt x="1893644" y="1919449"/>
                  <a:pt x="1899651" y="1916960"/>
                  <a:pt x="1904080" y="1912532"/>
                </a:cubicBezTo>
                <a:cubicBezTo>
                  <a:pt x="1908508" y="1908103"/>
                  <a:pt x="1910997" y="1902096"/>
                  <a:pt x="1910997" y="1895832"/>
                </a:cubicBezTo>
                <a:lnTo>
                  <a:pt x="1910997" y="23616"/>
                </a:lnTo>
                <a:cubicBezTo>
                  <a:pt x="1910997" y="17353"/>
                  <a:pt x="1908508" y="11346"/>
                  <a:pt x="1904080" y="6917"/>
                </a:cubicBezTo>
                <a:cubicBezTo>
                  <a:pt x="1899651" y="2488"/>
                  <a:pt x="1893644" y="0"/>
                  <a:pt x="1887380" y="0"/>
                </a:cubicBezTo>
                <a:close/>
              </a:path>
            </a:pathLst>
          </a:custGeom>
          <a:solidFill>
            <a:srgbClr val="3A60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3" name="Google Shape;63;p10"/>
          <p:cNvPicPr preferRelativeResize="0"/>
          <p:nvPr/>
        </p:nvPicPr>
        <p:blipFill rotWithShape="1">
          <a:blip r:embed="rId5">
            <a:alphaModFix/>
          </a:blip>
          <a:srcRect b="0" l="0" r="0" t="63016"/>
          <a:stretch/>
        </p:blipFill>
        <p:spPr>
          <a:xfrm>
            <a:off x="4860425" y="-2957"/>
            <a:ext cx="4737851" cy="2174874"/>
          </a:xfrm>
          <a:prstGeom prst="rect">
            <a:avLst/>
          </a:prstGeom>
          <a:noFill/>
          <a:ln>
            <a:noFill/>
          </a:ln>
        </p:spPr>
      </p:pic>
      <p:sp>
        <p:nvSpPr>
          <p:cNvPr id="64" name="Google Shape;64;p10"/>
          <p:cNvSpPr/>
          <p:nvPr>
            <p:ph idx="2" type="pic"/>
          </p:nvPr>
        </p:nvSpPr>
        <p:spPr>
          <a:xfrm>
            <a:off x="1449350" y="1936300"/>
            <a:ext cx="6390000" cy="6253200"/>
          </a:xfrm>
          <a:prstGeom prst="rect">
            <a:avLst/>
          </a:prstGeom>
          <a:noFill/>
          <a:ln>
            <a:noFill/>
          </a:ln>
        </p:spPr>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Erica One"/>
              <a:buNone/>
              <a:defRPr i="0" sz="4400" u="none" cap="none" strike="noStrike">
                <a:solidFill>
                  <a:schemeClr val="dk1"/>
                </a:solidFill>
                <a:latin typeface="Erica One"/>
                <a:ea typeface="Erica One"/>
                <a:cs typeface="Erica One"/>
                <a:sym typeface="Erica One"/>
              </a:defRPr>
            </a:lvl1pPr>
            <a:lvl2pPr lvl="1">
              <a:spcBef>
                <a:spcPts val="0"/>
              </a:spcBef>
              <a:spcAft>
                <a:spcPts val="0"/>
              </a:spcAft>
              <a:buSzPts val="1400"/>
              <a:buFont typeface="Erica One"/>
              <a:buNone/>
              <a:defRPr sz="1800">
                <a:latin typeface="Erica One"/>
                <a:ea typeface="Erica One"/>
                <a:cs typeface="Erica One"/>
                <a:sym typeface="Erica One"/>
              </a:defRPr>
            </a:lvl2pPr>
            <a:lvl3pPr lvl="2">
              <a:spcBef>
                <a:spcPts val="0"/>
              </a:spcBef>
              <a:spcAft>
                <a:spcPts val="0"/>
              </a:spcAft>
              <a:buSzPts val="1400"/>
              <a:buFont typeface="Erica One"/>
              <a:buNone/>
              <a:defRPr sz="1800">
                <a:latin typeface="Erica One"/>
                <a:ea typeface="Erica One"/>
                <a:cs typeface="Erica One"/>
                <a:sym typeface="Erica One"/>
              </a:defRPr>
            </a:lvl3pPr>
            <a:lvl4pPr lvl="3">
              <a:spcBef>
                <a:spcPts val="0"/>
              </a:spcBef>
              <a:spcAft>
                <a:spcPts val="0"/>
              </a:spcAft>
              <a:buSzPts val="1400"/>
              <a:buFont typeface="Erica One"/>
              <a:buNone/>
              <a:defRPr sz="1800">
                <a:latin typeface="Erica One"/>
                <a:ea typeface="Erica One"/>
                <a:cs typeface="Erica One"/>
                <a:sym typeface="Erica One"/>
              </a:defRPr>
            </a:lvl4pPr>
            <a:lvl5pPr lvl="4">
              <a:spcBef>
                <a:spcPts val="0"/>
              </a:spcBef>
              <a:spcAft>
                <a:spcPts val="0"/>
              </a:spcAft>
              <a:buSzPts val="1400"/>
              <a:buFont typeface="Erica One"/>
              <a:buNone/>
              <a:defRPr sz="1800">
                <a:latin typeface="Erica One"/>
                <a:ea typeface="Erica One"/>
                <a:cs typeface="Erica One"/>
                <a:sym typeface="Erica One"/>
              </a:defRPr>
            </a:lvl5pPr>
            <a:lvl6pPr lvl="5">
              <a:spcBef>
                <a:spcPts val="0"/>
              </a:spcBef>
              <a:spcAft>
                <a:spcPts val="0"/>
              </a:spcAft>
              <a:buSzPts val="1400"/>
              <a:buFont typeface="Erica One"/>
              <a:buNone/>
              <a:defRPr sz="1800">
                <a:latin typeface="Erica One"/>
                <a:ea typeface="Erica One"/>
                <a:cs typeface="Erica One"/>
                <a:sym typeface="Erica One"/>
              </a:defRPr>
            </a:lvl6pPr>
            <a:lvl7pPr lvl="6">
              <a:spcBef>
                <a:spcPts val="0"/>
              </a:spcBef>
              <a:spcAft>
                <a:spcPts val="0"/>
              </a:spcAft>
              <a:buSzPts val="1400"/>
              <a:buFont typeface="Erica One"/>
              <a:buNone/>
              <a:defRPr sz="1800">
                <a:latin typeface="Erica One"/>
                <a:ea typeface="Erica One"/>
                <a:cs typeface="Erica One"/>
                <a:sym typeface="Erica One"/>
              </a:defRPr>
            </a:lvl7pPr>
            <a:lvl8pPr lvl="7">
              <a:spcBef>
                <a:spcPts val="0"/>
              </a:spcBef>
              <a:spcAft>
                <a:spcPts val="0"/>
              </a:spcAft>
              <a:buSzPts val="1400"/>
              <a:buFont typeface="Erica One"/>
              <a:buNone/>
              <a:defRPr sz="1800">
                <a:latin typeface="Erica One"/>
                <a:ea typeface="Erica One"/>
                <a:cs typeface="Erica One"/>
                <a:sym typeface="Erica One"/>
              </a:defRPr>
            </a:lvl8pPr>
            <a:lvl9pPr lvl="8">
              <a:spcBef>
                <a:spcPts val="0"/>
              </a:spcBef>
              <a:spcAft>
                <a:spcPts val="0"/>
              </a:spcAft>
              <a:buSzPts val="1400"/>
              <a:buFont typeface="Erica One"/>
              <a:buNone/>
              <a:defRPr sz="1800">
                <a:latin typeface="Erica One"/>
                <a:ea typeface="Erica One"/>
                <a:cs typeface="Erica One"/>
                <a:sym typeface="Erica One"/>
              </a:defRPr>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Lato"/>
              <a:buChar char="•"/>
              <a:defRPr i="0" sz="3200" u="none" cap="none" strike="noStrike">
                <a:solidFill>
                  <a:schemeClr val="dk1"/>
                </a:solidFill>
                <a:latin typeface="Lato"/>
                <a:ea typeface="Lato"/>
                <a:cs typeface="Lato"/>
                <a:sym typeface="Lato"/>
              </a:defRPr>
            </a:lvl1pPr>
            <a:lvl2pPr indent="-406400" lvl="1" marL="914400" marR="0" rtl="0" algn="l">
              <a:spcBef>
                <a:spcPts val="560"/>
              </a:spcBef>
              <a:spcAft>
                <a:spcPts val="0"/>
              </a:spcAft>
              <a:buClr>
                <a:schemeClr val="dk1"/>
              </a:buClr>
              <a:buSzPts val="2800"/>
              <a:buFont typeface="Lato"/>
              <a:buChar char="–"/>
              <a:defRPr i="0" sz="2800" u="none" cap="none" strike="noStrike">
                <a:solidFill>
                  <a:schemeClr val="dk1"/>
                </a:solidFill>
                <a:latin typeface="Lato"/>
                <a:ea typeface="Lato"/>
                <a:cs typeface="Lato"/>
                <a:sym typeface="Lato"/>
              </a:defRPr>
            </a:lvl2pPr>
            <a:lvl3pPr indent="-381000" lvl="2" marL="1371600" marR="0" rtl="0" algn="l">
              <a:spcBef>
                <a:spcPts val="480"/>
              </a:spcBef>
              <a:spcAft>
                <a:spcPts val="0"/>
              </a:spcAft>
              <a:buClr>
                <a:schemeClr val="dk1"/>
              </a:buClr>
              <a:buSzPts val="2400"/>
              <a:buFont typeface="Lato"/>
              <a:buChar char="•"/>
              <a:defRPr i="0" sz="2400" u="none" cap="none" strike="noStrike">
                <a:solidFill>
                  <a:schemeClr val="dk1"/>
                </a:solidFill>
                <a:latin typeface="Lato"/>
                <a:ea typeface="Lato"/>
                <a:cs typeface="Lato"/>
                <a:sym typeface="Lato"/>
              </a:defRPr>
            </a:lvl3pPr>
            <a:lvl4pPr indent="-355600" lvl="3" marL="1828800" marR="0" rtl="0" algn="l">
              <a:spcBef>
                <a:spcPts val="400"/>
              </a:spcBef>
              <a:spcAft>
                <a:spcPts val="0"/>
              </a:spcAft>
              <a:buClr>
                <a:schemeClr val="dk1"/>
              </a:buClr>
              <a:buSzPts val="2000"/>
              <a:buFont typeface="Lato"/>
              <a:buChar char="–"/>
              <a:defRPr i="0" sz="2000" u="none" cap="none" strike="noStrike">
                <a:solidFill>
                  <a:schemeClr val="dk1"/>
                </a:solidFill>
                <a:latin typeface="Lato"/>
                <a:ea typeface="Lato"/>
                <a:cs typeface="Lato"/>
                <a:sym typeface="Lato"/>
              </a:defRPr>
            </a:lvl4pPr>
            <a:lvl5pPr indent="-355600" lvl="4" marL="2286000" marR="0" rtl="0" algn="l">
              <a:spcBef>
                <a:spcPts val="400"/>
              </a:spcBef>
              <a:spcAft>
                <a:spcPts val="0"/>
              </a:spcAft>
              <a:buClr>
                <a:schemeClr val="dk1"/>
              </a:buClr>
              <a:buSzPts val="2000"/>
              <a:buFont typeface="Lato"/>
              <a:buChar char="»"/>
              <a:defRPr i="0" sz="2000" u="none" cap="none" strike="noStrike">
                <a:solidFill>
                  <a:schemeClr val="dk1"/>
                </a:solidFill>
                <a:latin typeface="Lato"/>
                <a:ea typeface="Lato"/>
                <a:cs typeface="Lato"/>
                <a:sym typeface="Lato"/>
              </a:defRPr>
            </a:lvl5pPr>
            <a:lvl6pPr indent="-355600" lvl="5" marL="2743200" marR="0" rtl="0" algn="l">
              <a:spcBef>
                <a:spcPts val="400"/>
              </a:spcBef>
              <a:spcAft>
                <a:spcPts val="0"/>
              </a:spcAft>
              <a:buClr>
                <a:schemeClr val="dk1"/>
              </a:buClr>
              <a:buSzPts val="2000"/>
              <a:buFont typeface="Lato"/>
              <a:buChar char="•"/>
              <a:defRPr i="0" sz="2000" u="none" cap="none" strike="noStrike">
                <a:solidFill>
                  <a:schemeClr val="dk1"/>
                </a:solidFill>
                <a:latin typeface="Lato"/>
                <a:ea typeface="Lato"/>
                <a:cs typeface="Lato"/>
                <a:sym typeface="Lato"/>
              </a:defRPr>
            </a:lvl6pPr>
            <a:lvl7pPr indent="-355600" lvl="6" marL="3200400" marR="0" rtl="0" algn="l">
              <a:spcBef>
                <a:spcPts val="400"/>
              </a:spcBef>
              <a:spcAft>
                <a:spcPts val="0"/>
              </a:spcAft>
              <a:buClr>
                <a:schemeClr val="dk1"/>
              </a:buClr>
              <a:buSzPts val="2000"/>
              <a:buFont typeface="Lato"/>
              <a:buChar char="•"/>
              <a:defRPr i="0" sz="2000" u="none" cap="none" strike="noStrike">
                <a:solidFill>
                  <a:schemeClr val="dk1"/>
                </a:solidFill>
                <a:latin typeface="Lato"/>
                <a:ea typeface="Lato"/>
                <a:cs typeface="Lato"/>
                <a:sym typeface="Lato"/>
              </a:defRPr>
            </a:lvl7pPr>
            <a:lvl8pPr indent="-355600" lvl="7" marL="3657600" marR="0" rtl="0" algn="l">
              <a:spcBef>
                <a:spcPts val="400"/>
              </a:spcBef>
              <a:spcAft>
                <a:spcPts val="0"/>
              </a:spcAft>
              <a:buClr>
                <a:schemeClr val="dk1"/>
              </a:buClr>
              <a:buSzPts val="2000"/>
              <a:buFont typeface="Lato"/>
              <a:buChar char="•"/>
              <a:defRPr i="0" sz="2000" u="none" cap="none" strike="noStrike">
                <a:solidFill>
                  <a:schemeClr val="dk1"/>
                </a:solidFill>
                <a:latin typeface="Lato"/>
                <a:ea typeface="Lato"/>
                <a:cs typeface="Lato"/>
                <a:sym typeface="Lato"/>
              </a:defRPr>
            </a:lvl8pPr>
            <a:lvl9pPr indent="-355600" lvl="8" marL="4114800" marR="0" rtl="0" algn="l">
              <a:spcBef>
                <a:spcPts val="400"/>
              </a:spcBef>
              <a:spcAft>
                <a:spcPts val="0"/>
              </a:spcAft>
              <a:buClr>
                <a:schemeClr val="dk1"/>
              </a:buClr>
              <a:buSzPts val="2000"/>
              <a:buFont typeface="Lato"/>
              <a:buChar char="•"/>
              <a:defRPr i="0" sz="2000" u="none" cap="none" strike="noStrike">
                <a:solidFill>
                  <a:schemeClr val="dk1"/>
                </a:solidFill>
                <a:latin typeface="Lato"/>
                <a:ea typeface="Lato"/>
                <a:cs typeface="Lato"/>
                <a:sym typeface="Lato"/>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Font typeface="Lato"/>
              <a:buNone/>
              <a:defRPr i="0" sz="1200" u="none" cap="none" strike="noStrike">
                <a:solidFill>
                  <a:srgbClr val="888888"/>
                </a:solidFill>
                <a:latin typeface="Lato"/>
                <a:ea typeface="Lato"/>
                <a:cs typeface="Lato"/>
                <a:sym typeface="Lato"/>
              </a:defRPr>
            </a:lvl1pPr>
            <a:lvl2pPr lvl="1" marR="0" rtl="0" algn="l">
              <a:spcBef>
                <a:spcPts val="0"/>
              </a:spcBef>
              <a:spcAft>
                <a:spcPts val="0"/>
              </a:spcAft>
              <a:buSzPts val="1400"/>
              <a:buFont typeface="Lato"/>
              <a:buNone/>
              <a:defRPr i="0" sz="1800" u="none" cap="none" strike="noStrike">
                <a:solidFill>
                  <a:schemeClr val="dk1"/>
                </a:solidFill>
                <a:latin typeface="Lato"/>
                <a:ea typeface="Lato"/>
                <a:cs typeface="Lato"/>
                <a:sym typeface="Lato"/>
              </a:defRPr>
            </a:lvl2pPr>
            <a:lvl3pPr lvl="2" marR="0" rtl="0" algn="l">
              <a:spcBef>
                <a:spcPts val="0"/>
              </a:spcBef>
              <a:spcAft>
                <a:spcPts val="0"/>
              </a:spcAft>
              <a:buSzPts val="1400"/>
              <a:buFont typeface="Lato"/>
              <a:buNone/>
              <a:defRPr i="0" sz="1800" u="none" cap="none" strike="noStrike">
                <a:solidFill>
                  <a:schemeClr val="dk1"/>
                </a:solidFill>
                <a:latin typeface="Lato"/>
                <a:ea typeface="Lato"/>
                <a:cs typeface="Lato"/>
                <a:sym typeface="Lato"/>
              </a:defRPr>
            </a:lvl3pPr>
            <a:lvl4pPr lvl="3" marR="0" rtl="0" algn="l">
              <a:spcBef>
                <a:spcPts val="0"/>
              </a:spcBef>
              <a:spcAft>
                <a:spcPts val="0"/>
              </a:spcAft>
              <a:buSzPts val="1400"/>
              <a:buFont typeface="Lato"/>
              <a:buNone/>
              <a:defRPr i="0" sz="1800" u="none" cap="none" strike="noStrike">
                <a:solidFill>
                  <a:schemeClr val="dk1"/>
                </a:solidFill>
                <a:latin typeface="Lato"/>
                <a:ea typeface="Lato"/>
                <a:cs typeface="Lato"/>
                <a:sym typeface="Lato"/>
              </a:defRPr>
            </a:lvl4pPr>
            <a:lvl5pPr lvl="4" marR="0" rtl="0" algn="l">
              <a:spcBef>
                <a:spcPts val="0"/>
              </a:spcBef>
              <a:spcAft>
                <a:spcPts val="0"/>
              </a:spcAft>
              <a:buSzPts val="1400"/>
              <a:buFont typeface="Lato"/>
              <a:buNone/>
              <a:defRPr i="0" sz="1800" u="none" cap="none" strike="noStrike">
                <a:solidFill>
                  <a:schemeClr val="dk1"/>
                </a:solidFill>
                <a:latin typeface="Lato"/>
                <a:ea typeface="Lato"/>
                <a:cs typeface="Lato"/>
                <a:sym typeface="Lato"/>
              </a:defRPr>
            </a:lvl5pPr>
            <a:lvl6pPr lvl="5" marR="0" rtl="0" algn="l">
              <a:spcBef>
                <a:spcPts val="0"/>
              </a:spcBef>
              <a:spcAft>
                <a:spcPts val="0"/>
              </a:spcAft>
              <a:buSzPts val="1400"/>
              <a:buFont typeface="Lato"/>
              <a:buNone/>
              <a:defRPr i="0" sz="1800" u="none" cap="none" strike="noStrike">
                <a:solidFill>
                  <a:schemeClr val="dk1"/>
                </a:solidFill>
                <a:latin typeface="Lato"/>
                <a:ea typeface="Lato"/>
                <a:cs typeface="Lato"/>
                <a:sym typeface="Lato"/>
              </a:defRPr>
            </a:lvl6pPr>
            <a:lvl7pPr lvl="6" marR="0" rtl="0" algn="l">
              <a:spcBef>
                <a:spcPts val="0"/>
              </a:spcBef>
              <a:spcAft>
                <a:spcPts val="0"/>
              </a:spcAft>
              <a:buSzPts val="1400"/>
              <a:buFont typeface="Lato"/>
              <a:buNone/>
              <a:defRPr i="0" sz="1800" u="none" cap="none" strike="noStrike">
                <a:solidFill>
                  <a:schemeClr val="dk1"/>
                </a:solidFill>
                <a:latin typeface="Lato"/>
                <a:ea typeface="Lato"/>
                <a:cs typeface="Lato"/>
                <a:sym typeface="Lato"/>
              </a:defRPr>
            </a:lvl7pPr>
            <a:lvl8pPr lvl="7" marR="0" rtl="0" algn="l">
              <a:spcBef>
                <a:spcPts val="0"/>
              </a:spcBef>
              <a:spcAft>
                <a:spcPts val="0"/>
              </a:spcAft>
              <a:buSzPts val="1400"/>
              <a:buFont typeface="Lato"/>
              <a:buNone/>
              <a:defRPr i="0" sz="1800" u="none" cap="none" strike="noStrike">
                <a:solidFill>
                  <a:schemeClr val="dk1"/>
                </a:solidFill>
                <a:latin typeface="Lato"/>
                <a:ea typeface="Lato"/>
                <a:cs typeface="Lato"/>
                <a:sym typeface="Lato"/>
              </a:defRPr>
            </a:lvl8pPr>
            <a:lvl9pPr lvl="8" marR="0" rtl="0" algn="l">
              <a:spcBef>
                <a:spcPts val="0"/>
              </a:spcBef>
              <a:spcAft>
                <a:spcPts val="0"/>
              </a:spcAft>
              <a:buSzPts val="1400"/>
              <a:buFont typeface="Lato"/>
              <a:buNone/>
              <a:defRPr i="0" sz="1800" u="none" cap="none" strike="noStrike">
                <a:solidFill>
                  <a:schemeClr val="dk1"/>
                </a:solidFill>
                <a:latin typeface="Lato"/>
                <a:ea typeface="Lato"/>
                <a:cs typeface="Lato"/>
                <a:sym typeface="Lato"/>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Font typeface="Lato"/>
              <a:buNone/>
              <a:defRPr i="0" sz="1200" u="none" cap="none" strike="noStrike">
                <a:solidFill>
                  <a:srgbClr val="888888"/>
                </a:solidFill>
                <a:latin typeface="Lato"/>
                <a:ea typeface="Lato"/>
                <a:cs typeface="Lato"/>
                <a:sym typeface="Lato"/>
              </a:defRPr>
            </a:lvl1pPr>
            <a:lvl2pPr lvl="1" marR="0" rtl="0" algn="l">
              <a:spcBef>
                <a:spcPts val="0"/>
              </a:spcBef>
              <a:spcAft>
                <a:spcPts val="0"/>
              </a:spcAft>
              <a:buSzPts val="1400"/>
              <a:buFont typeface="Lato"/>
              <a:buNone/>
              <a:defRPr i="0" sz="1800" u="none" cap="none" strike="noStrike">
                <a:solidFill>
                  <a:schemeClr val="dk1"/>
                </a:solidFill>
                <a:latin typeface="Lato"/>
                <a:ea typeface="Lato"/>
                <a:cs typeface="Lato"/>
                <a:sym typeface="Lato"/>
              </a:defRPr>
            </a:lvl2pPr>
            <a:lvl3pPr lvl="2" marR="0" rtl="0" algn="l">
              <a:spcBef>
                <a:spcPts val="0"/>
              </a:spcBef>
              <a:spcAft>
                <a:spcPts val="0"/>
              </a:spcAft>
              <a:buSzPts val="1400"/>
              <a:buFont typeface="Lato"/>
              <a:buNone/>
              <a:defRPr i="0" sz="1800" u="none" cap="none" strike="noStrike">
                <a:solidFill>
                  <a:schemeClr val="dk1"/>
                </a:solidFill>
                <a:latin typeface="Lato"/>
                <a:ea typeface="Lato"/>
                <a:cs typeface="Lato"/>
                <a:sym typeface="Lato"/>
              </a:defRPr>
            </a:lvl3pPr>
            <a:lvl4pPr lvl="3" marR="0" rtl="0" algn="l">
              <a:spcBef>
                <a:spcPts val="0"/>
              </a:spcBef>
              <a:spcAft>
                <a:spcPts val="0"/>
              </a:spcAft>
              <a:buSzPts val="1400"/>
              <a:buFont typeface="Lato"/>
              <a:buNone/>
              <a:defRPr i="0" sz="1800" u="none" cap="none" strike="noStrike">
                <a:solidFill>
                  <a:schemeClr val="dk1"/>
                </a:solidFill>
                <a:latin typeface="Lato"/>
                <a:ea typeface="Lato"/>
                <a:cs typeface="Lato"/>
                <a:sym typeface="Lato"/>
              </a:defRPr>
            </a:lvl4pPr>
            <a:lvl5pPr lvl="4" marR="0" rtl="0" algn="l">
              <a:spcBef>
                <a:spcPts val="0"/>
              </a:spcBef>
              <a:spcAft>
                <a:spcPts val="0"/>
              </a:spcAft>
              <a:buSzPts val="1400"/>
              <a:buFont typeface="Lato"/>
              <a:buNone/>
              <a:defRPr i="0" sz="1800" u="none" cap="none" strike="noStrike">
                <a:solidFill>
                  <a:schemeClr val="dk1"/>
                </a:solidFill>
                <a:latin typeface="Lato"/>
                <a:ea typeface="Lato"/>
                <a:cs typeface="Lato"/>
                <a:sym typeface="Lato"/>
              </a:defRPr>
            </a:lvl5pPr>
            <a:lvl6pPr lvl="5" marR="0" rtl="0" algn="l">
              <a:spcBef>
                <a:spcPts val="0"/>
              </a:spcBef>
              <a:spcAft>
                <a:spcPts val="0"/>
              </a:spcAft>
              <a:buSzPts val="1400"/>
              <a:buFont typeface="Lato"/>
              <a:buNone/>
              <a:defRPr i="0" sz="1800" u="none" cap="none" strike="noStrike">
                <a:solidFill>
                  <a:schemeClr val="dk1"/>
                </a:solidFill>
                <a:latin typeface="Lato"/>
                <a:ea typeface="Lato"/>
                <a:cs typeface="Lato"/>
                <a:sym typeface="Lato"/>
              </a:defRPr>
            </a:lvl6pPr>
            <a:lvl7pPr lvl="6" marR="0" rtl="0" algn="l">
              <a:spcBef>
                <a:spcPts val="0"/>
              </a:spcBef>
              <a:spcAft>
                <a:spcPts val="0"/>
              </a:spcAft>
              <a:buSzPts val="1400"/>
              <a:buFont typeface="Lato"/>
              <a:buNone/>
              <a:defRPr i="0" sz="1800" u="none" cap="none" strike="noStrike">
                <a:solidFill>
                  <a:schemeClr val="dk1"/>
                </a:solidFill>
                <a:latin typeface="Lato"/>
                <a:ea typeface="Lato"/>
                <a:cs typeface="Lato"/>
                <a:sym typeface="Lato"/>
              </a:defRPr>
            </a:lvl7pPr>
            <a:lvl8pPr lvl="7" marR="0" rtl="0" algn="l">
              <a:spcBef>
                <a:spcPts val="0"/>
              </a:spcBef>
              <a:spcAft>
                <a:spcPts val="0"/>
              </a:spcAft>
              <a:buSzPts val="1400"/>
              <a:buFont typeface="Lato"/>
              <a:buNone/>
              <a:defRPr i="0" sz="1800" u="none" cap="none" strike="noStrike">
                <a:solidFill>
                  <a:schemeClr val="dk1"/>
                </a:solidFill>
                <a:latin typeface="Lato"/>
                <a:ea typeface="Lato"/>
                <a:cs typeface="Lato"/>
                <a:sym typeface="Lato"/>
              </a:defRPr>
            </a:lvl8pPr>
            <a:lvl9pPr lvl="8" marR="0" rtl="0" algn="l">
              <a:spcBef>
                <a:spcPts val="0"/>
              </a:spcBef>
              <a:spcAft>
                <a:spcPts val="0"/>
              </a:spcAft>
              <a:buSzPts val="1400"/>
              <a:buFont typeface="Lato"/>
              <a:buNone/>
              <a:defRPr i="0" sz="1800" u="none" cap="none" strike="noStrike">
                <a:solidFill>
                  <a:schemeClr val="dk1"/>
                </a:solidFill>
                <a:latin typeface="Lato"/>
                <a:ea typeface="Lato"/>
                <a:cs typeface="Lato"/>
                <a:sym typeface="Lato"/>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i="0" sz="1200" u="none" cap="none" strike="noStrike">
                <a:solidFill>
                  <a:srgbClr val="888888"/>
                </a:solidFill>
                <a:latin typeface="Lato"/>
                <a:ea typeface="Lato"/>
                <a:cs typeface="Lato"/>
                <a:sym typeface="Lato"/>
              </a:defRPr>
            </a:lvl1pPr>
            <a:lvl2pPr indent="0" lvl="1" marL="0" marR="0" rtl="0" algn="r">
              <a:spcBef>
                <a:spcPts val="0"/>
              </a:spcBef>
              <a:buNone/>
              <a:defRPr i="0" sz="1200" u="none" cap="none" strike="noStrike">
                <a:solidFill>
                  <a:srgbClr val="888888"/>
                </a:solidFill>
                <a:latin typeface="Lato"/>
                <a:ea typeface="Lato"/>
                <a:cs typeface="Lato"/>
                <a:sym typeface="Lato"/>
              </a:defRPr>
            </a:lvl2pPr>
            <a:lvl3pPr indent="0" lvl="2" marL="0" marR="0" rtl="0" algn="r">
              <a:spcBef>
                <a:spcPts val="0"/>
              </a:spcBef>
              <a:buNone/>
              <a:defRPr i="0" sz="1200" u="none" cap="none" strike="noStrike">
                <a:solidFill>
                  <a:srgbClr val="888888"/>
                </a:solidFill>
                <a:latin typeface="Lato"/>
                <a:ea typeface="Lato"/>
                <a:cs typeface="Lato"/>
                <a:sym typeface="Lato"/>
              </a:defRPr>
            </a:lvl3pPr>
            <a:lvl4pPr indent="0" lvl="3" marL="0" marR="0" rtl="0" algn="r">
              <a:spcBef>
                <a:spcPts val="0"/>
              </a:spcBef>
              <a:buNone/>
              <a:defRPr i="0" sz="1200" u="none" cap="none" strike="noStrike">
                <a:solidFill>
                  <a:srgbClr val="888888"/>
                </a:solidFill>
                <a:latin typeface="Lato"/>
                <a:ea typeface="Lato"/>
                <a:cs typeface="Lato"/>
                <a:sym typeface="Lato"/>
              </a:defRPr>
            </a:lvl4pPr>
            <a:lvl5pPr indent="0" lvl="4" marL="0" marR="0" rtl="0" algn="r">
              <a:spcBef>
                <a:spcPts val="0"/>
              </a:spcBef>
              <a:buNone/>
              <a:defRPr i="0" sz="1200" u="none" cap="none" strike="noStrike">
                <a:solidFill>
                  <a:srgbClr val="888888"/>
                </a:solidFill>
                <a:latin typeface="Lato"/>
                <a:ea typeface="Lato"/>
                <a:cs typeface="Lato"/>
                <a:sym typeface="Lato"/>
              </a:defRPr>
            </a:lvl5pPr>
            <a:lvl6pPr indent="0" lvl="5" marL="0" marR="0" rtl="0" algn="r">
              <a:spcBef>
                <a:spcPts val="0"/>
              </a:spcBef>
              <a:buNone/>
              <a:defRPr i="0" sz="1200" u="none" cap="none" strike="noStrike">
                <a:solidFill>
                  <a:srgbClr val="888888"/>
                </a:solidFill>
                <a:latin typeface="Lato"/>
                <a:ea typeface="Lato"/>
                <a:cs typeface="Lato"/>
                <a:sym typeface="Lato"/>
              </a:defRPr>
            </a:lvl6pPr>
            <a:lvl7pPr indent="0" lvl="6" marL="0" marR="0" rtl="0" algn="r">
              <a:spcBef>
                <a:spcPts val="0"/>
              </a:spcBef>
              <a:buNone/>
              <a:defRPr i="0" sz="1200" u="none" cap="none" strike="noStrike">
                <a:solidFill>
                  <a:srgbClr val="888888"/>
                </a:solidFill>
                <a:latin typeface="Lato"/>
                <a:ea typeface="Lato"/>
                <a:cs typeface="Lato"/>
                <a:sym typeface="Lato"/>
              </a:defRPr>
            </a:lvl7pPr>
            <a:lvl8pPr indent="0" lvl="7" marL="0" marR="0" rtl="0" algn="r">
              <a:spcBef>
                <a:spcPts val="0"/>
              </a:spcBef>
              <a:buNone/>
              <a:defRPr i="0" sz="1200" u="none" cap="none" strike="noStrike">
                <a:solidFill>
                  <a:srgbClr val="888888"/>
                </a:solidFill>
                <a:latin typeface="Lato"/>
                <a:ea typeface="Lato"/>
                <a:cs typeface="Lato"/>
                <a:sym typeface="Lato"/>
              </a:defRPr>
            </a:lvl8pPr>
            <a:lvl9pPr indent="0" lvl="8" marL="0" marR="0" rtl="0" algn="r">
              <a:spcBef>
                <a:spcPts val="0"/>
              </a:spcBef>
              <a:buNone/>
              <a:defRPr i="0" sz="1200" u="none" cap="none" strike="noStrike">
                <a:solidFill>
                  <a:srgbClr val="888888"/>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3.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47.png"/><Relationship Id="rId7" Type="http://schemas.openxmlformats.org/officeDocument/2006/relationships/image" Target="../media/image3.png"/><Relationship Id="rId8" Type="http://schemas.openxmlformats.org/officeDocument/2006/relationships/image" Target="../media/image1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1.png"/><Relationship Id="rId4" Type="http://schemas.openxmlformats.org/officeDocument/2006/relationships/image" Target="../media/image42.png"/><Relationship Id="rId9" Type="http://schemas.openxmlformats.org/officeDocument/2006/relationships/image" Target="../media/image62.png"/><Relationship Id="rId5" Type="http://schemas.openxmlformats.org/officeDocument/2006/relationships/image" Target="../media/image39.png"/><Relationship Id="rId6" Type="http://schemas.openxmlformats.org/officeDocument/2006/relationships/image" Target="../media/image40.png"/><Relationship Id="rId7" Type="http://schemas.openxmlformats.org/officeDocument/2006/relationships/image" Target="../media/image51.png"/><Relationship Id="rId8" Type="http://schemas.openxmlformats.org/officeDocument/2006/relationships/image" Target="../media/image4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3.png"/><Relationship Id="rId4" Type="http://schemas.openxmlformats.org/officeDocument/2006/relationships/image" Target="../media/image46.png"/><Relationship Id="rId5" Type="http://schemas.openxmlformats.org/officeDocument/2006/relationships/image" Target="../media/image30.png"/><Relationship Id="rId6" Type="http://schemas.openxmlformats.org/officeDocument/2006/relationships/image" Target="../media/image60.png"/><Relationship Id="rId7" Type="http://schemas.openxmlformats.org/officeDocument/2006/relationships/image" Target="../media/image59.png"/><Relationship Id="rId8" Type="http://schemas.openxmlformats.org/officeDocument/2006/relationships/image" Target="../media/image55.png"/></Relationships>
</file>

<file path=ppt/slides/_rels/slide12.xml.rels><?xml version="1.0" encoding="UTF-8" standalone="yes"?><Relationships xmlns="http://schemas.openxmlformats.org/package/2006/relationships"><Relationship Id="rId11" Type="http://schemas.openxmlformats.org/officeDocument/2006/relationships/image" Target="../media/image16.png"/><Relationship Id="rId10" Type="http://schemas.openxmlformats.org/officeDocument/2006/relationships/image" Target="../media/image4.png"/><Relationship Id="rId12" Type="http://schemas.openxmlformats.org/officeDocument/2006/relationships/image" Target="../media/image64.png"/><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1.png"/><Relationship Id="rId4" Type="http://schemas.openxmlformats.org/officeDocument/2006/relationships/image" Target="../media/image79.png"/><Relationship Id="rId9" Type="http://schemas.openxmlformats.org/officeDocument/2006/relationships/image" Target="../media/image10.png"/><Relationship Id="rId5" Type="http://schemas.openxmlformats.org/officeDocument/2006/relationships/image" Target="../media/image66.png"/><Relationship Id="rId6" Type="http://schemas.openxmlformats.org/officeDocument/2006/relationships/image" Target="../media/image65.png"/><Relationship Id="rId7" Type="http://schemas.openxmlformats.org/officeDocument/2006/relationships/image" Target="../media/image22.png"/><Relationship Id="rId8"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6.png"/><Relationship Id="rId4" Type="http://schemas.openxmlformats.org/officeDocument/2006/relationships/image" Target="../media/image6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1.png"/><Relationship Id="rId4" Type="http://schemas.openxmlformats.org/officeDocument/2006/relationships/image" Target="../media/image20.png"/><Relationship Id="rId5" Type="http://schemas.openxmlformats.org/officeDocument/2006/relationships/image" Target="../media/image27.png"/><Relationship Id="rId6" Type="http://schemas.openxmlformats.org/officeDocument/2006/relationships/image" Target="../media/image83.png"/><Relationship Id="rId7"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50.png"/><Relationship Id="rId4" Type="http://schemas.openxmlformats.org/officeDocument/2006/relationships/image" Target="../media/image53.png"/><Relationship Id="rId5" Type="http://schemas.openxmlformats.org/officeDocument/2006/relationships/image" Target="../media/image5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5.png"/><Relationship Id="rId4" Type="http://schemas.openxmlformats.org/officeDocument/2006/relationships/image" Target="../media/image54.png"/><Relationship Id="rId5" Type="http://schemas.openxmlformats.org/officeDocument/2006/relationships/image" Target="../media/image52.png"/><Relationship Id="rId6" Type="http://schemas.openxmlformats.org/officeDocument/2006/relationships/image" Target="../media/image81.png"/><Relationship Id="rId7" Type="http://schemas.openxmlformats.org/officeDocument/2006/relationships/image" Target="../media/image82.png"/></Relationships>
</file>

<file path=ppt/slides/_rels/slide17.xml.rels><?xml version="1.0" encoding="UTF-8" standalone="yes"?><Relationships xmlns="http://schemas.openxmlformats.org/package/2006/relationships"><Relationship Id="rId20" Type="http://schemas.openxmlformats.org/officeDocument/2006/relationships/image" Target="../media/image73.png"/><Relationship Id="rId11" Type="http://schemas.openxmlformats.org/officeDocument/2006/relationships/image" Target="../media/image17.png"/><Relationship Id="rId10" Type="http://schemas.openxmlformats.org/officeDocument/2006/relationships/image" Target="../media/image34.png"/><Relationship Id="rId13" Type="http://schemas.openxmlformats.org/officeDocument/2006/relationships/image" Target="../media/image43.png"/><Relationship Id="rId12"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1.png"/><Relationship Id="rId4" Type="http://schemas.openxmlformats.org/officeDocument/2006/relationships/image" Target="../media/image69.png"/><Relationship Id="rId9" Type="http://schemas.openxmlformats.org/officeDocument/2006/relationships/image" Target="../media/image19.png"/><Relationship Id="rId15" Type="http://schemas.openxmlformats.org/officeDocument/2006/relationships/image" Target="../media/image71.png"/><Relationship Id="rId14" Type="http://schemas.openxmlformats.org/officeDocument/2006/relationships/image" Target="../media/image72.png"/><Relationship Id="rId17" Type="http://schemas.openxmlformats.org/officeDocument/2006/relationships/image" Target="../media/image68.png"/><Relationship Id="rId16" Type="http://schemas.openxmlformats.org/officeDocument/2006/relationships/image" Target="../media/image78.png"/><Relationship Id="rId5" Type="http://schemas.openxmlformats.org/officeDocument/2006/relationships/image" Target="../media/image1.png"/><Relationship Id="rId19" Type="http://schemas.openxmlformats.org/officeDocument/2006/relationships/image" Target="../media/image77.png"/><Relationship Id="rId6" Type="http://schemas.openxmlformats.org/officeDocument/2006/relationships/image" Target="../media/image13.png"/><Relationship Id="rId18" Type="http://schemas.openxmlformats.org/officeDocument/2006/relationships/image" Target="../media/image75.png"/><Relationship Id="rId7" Type="http://schemas.openxmlformats.org/officeDocument/2006/relationships/image" Target="../media/image15.png"/><Relationship Id="rId8" Type="http://schemas.openxmlformats.org/officeDocument/2006/relationships/image" Target="../media/image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png"/><Relationship Id="rId4" Type="http://schemas.openxmlformats.org/officeDocument/2006/relationships/image" Target="../media/image70.png"/><Relationship Id="rId5" Type="http://schemas.openxmlformats.org/officeDocument/2006/relationships/image" Target="../media/image74.png"/><Relationship Id="rId6" Type="http://schemas.openxmlformats.org/officeDocument/2006/relationships/image" Target="../media/image76.png"/><Relationship Id="rId7" Type="http://schemas.openxmlformats.org/officeDocument/2006/relationships/image" Target="../media/image8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9.png"/><Relationship Id="rId4" Type="http://schemas.openxmlformats.org/officeDocument/2006/relationships/image" Target="../media/image26.png"/><Relationship Id="rId5" Type="http://schemas.openxmlformats.org/officeDocument/2006/relationships/image" Target="../media/image7.png"/><Relationship Id="rId6" Type="http://schemas.openxmlformats.org/officeDocument/2006/relationships/image" Target="../media/image1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1.png"/><Relationship Id="rId4" Type="http://schemas.openxmlformats.org/officeDocument/2006/relationships/image" Target="../media/image34.png"/><Relationship Id="rId5" Type="http://schemas.openxmlformats.org/officeDocument/2006/relationships/image" Target="../media/image3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5.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1.png"/><Relationship Id="rId4" Type="http://schemas.openxmlformats.org/officeDocument/2006/relationships/image" Target="../media/image32.png"/><Relationship Id="rId9" Type="http://schemas.openxmlformats.org/officeDocument/2006/relationships/image" Target="../media/image41.png"/><Relationship Id="rId5" Type="http://schemas.openxmlformats.org/officeDocument/2006/relationships/image" Target="../media/image29.png"/><Relationship Id="rId6" Type="http://schemas.openxmlformats.org/officeDocument/2006/relationships/image" Target="../media/image37.png"/><Relationship Id="rId7" Type="http://schemas.openxmlformats.org/officeDocument/2006/relationships/image" Target="../media/image36.png"/><Relationship Id="rId8" Type="http://schemas.openxmlformats.org/officeDocument/2006/relationships/image" Target="../media/image4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5.png"/><Relationship Id="rId4" Type="http://schemas.openxmlformats.org/officeDocument/2006/relationships/image" Target="../media/image48.png"/><Relationship Id="rId5" Type="http://schemas.openxmlformats.org/officeDocument/2006/relationships/image" Target="../media/image4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5.png"/><Relationship Id="rId4" Type="http://schemas.openxmlformats.org/officeDocument/2006/relationships/image" Target="../media/image28.png"/><Relationship Id="rId5" Type="http://schemas.openxmlformats.org/officeDocument/2006/relationships/image" Target="../media/image5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1.png"/><Relationship Id="rId4" Type="http://schemas.openxmlformats.org/officeDocument/2006/relationships/image" Target="../media/image49.png"/><Relationship Id="rId5" Type="http://schemas.openxmlformats.org/officeDocument/2006/relationships/image" Target="../media/image23.png"/><Relationship Id="rId6" Type="http://schemas.openxmlformats.org/officeDocument/2006/relationships/image" Target="../media/image6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2.png"/><Relationship Id="rId4" Type="http://schemas.openxmlformats.org/officeDocument/2006/relationships/image" Target="../media/image11.png"/><Relationship Id="rId5" Type="http://schemas.openxmlformats.org/officeDocument/2006/relationships/image" Target="../media/image8.png"/><Relationship Id="rId6" Type="http://schemas.openxmlformats.org/officeDocument/2006/relationships/image" Target="../media/image18.png"/><Relationship Id="rId7"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A6003"/>
        </a:solidFill>
      </p:bgPr>
    </p:bg>
    <p:spTree>
      <p:nvGrpSpPr>
        <p:cNvPr id="85" name="Shape 85"/>
        <p:cNvGrpSpPr/>
        <p:nvPr/>
      </p:nvGrpSpPr>
      <p:grpSpPr>
        <a:xfrm>
          <a:off x="0" y="0"/>
          <a:ext cx="0" cy="0"/>
          <a:chOff x="0" y="0"/>
          <a:chExt cx="0" cy="0"/>
        </a:xfrm>
      </p:grpSpPr>
      <p:pic>
        <p:nvPicPr>
          <p:cNvPr id="86" name="Google Shape;86;p14"/>
          <p:cNvPicPr preferRelativeResize="0"/>
          <p:nvPr/>
        </p:nvPicPr>
        <p:blipFill>
          <a:blip r:embed="rId3">
            <a:alphaModFix/>
          </a:blip>
          <a:stretch>
            <a:fillRect/>
          </a:stretch>
        </p:blipFill>
        <p:spPr>
          <a:xfrm>
            <a:off x="5341024" y="1006350"/>
            <a:ext cx="2866574" cy="2866574"/>
          </a:xfrm>
          <a:prstGeom prst="rect">
            <a:avLst/>
          </a:prstGeom>
          <a:noFill/>
          <a:ln>
            <a:noFill/>
          </a:ln>
        </p:spPr>
      </p:pic>
      <p:pic>
        <p:nvPicPr>
          <p:cNvPr id="87" name="Google Shape;87;p14"/>
          <p:cNvPicPr preferRelativeResize="0"/>
          <p:nvPr/>
        </p:nvPicPr>
        <p:blipFill rotWithShape="1">
          <a:blip r:embed="rId4">
            <a:alphaModFix/>
          </a:blip>
          <a:srcRect b="0" l="0" r="0" t="36864"/>
          <a:stretch/>
        </p:blipFill>
        <p:spPr>
          <a:xfrm>
            <a:off x="1373500" y="-1"/>
            <a:ext cx="4237798" cy="2009274"/>
          </a:xfrm>
          <a:prstGeom prst="rect">
            <a:avLst/>
          </a:prstGeom>
          <a:noFill/>
          <a:ln>
            <a:noFill/>
          </a:ln>
        </p:spPr>
      </p:pic>
      <p:pic>
        <p:nvPicPr>
          <p:cNvPr id="88" name="Google Shape;88;p14"/>
          <p:cNvPicPr preferRelativeResize="0"/>
          <p:nvPr/>
        </p:nvPicPr>
        <p:blipFill rotWithShape="1">
          <a:blip r:embed="rId5">
            <a:alphaModFix/>
          </a:blip>
          <a:srcRect b="2848" l="68345" r="0" t="4670"/>
          <a:stretch/>
        </p:blipFill>
        <p:spPr>
          <a:xfrm>
            <a:off x="-19825" y="0"/>
            <a:ext cx="2350201" cy="10287002"/>
          </a:xfrm>
          <a:prstGeom prst="rect">
            <a:avLst/>
          </a:prstGeom>
          <a:noFill/>
          <a:ln>
            <a:noFill/>
          </a:ln>
        </p:spPr>
      </p:pic>
      <p:sp>
        <p:nvSpPr>
          <p:cNvPr id="89" name="Google Shape;89;p14"/>
          <p:cNvSpPr/>
          <p:nvPr/>
        </p:nvSpPr>
        <p:spPr>
          <a:xfrm>
            <a:off x="1028700" y="1266582"/>
            <a:ext cx="6378092" cy="8679404"/>
          </a:xfrm>
          <a:custGeom>
            <a:rect b="b" l="l" r="r" t="t"/>
            <a:pathLst>
              <a:path extrusionOk="0" h="1426671" w="1048394">
                <a:moveTo>
                  <a:pt x="1021690" y="0"/>
                </a:moveTo>
                <a:lnTo>
                  <a:pt x="26704" y="0"/>
                </a:lnTo>
                <a:cubicBezTo>
                  <a:pt x="11956" y="0"/>
                  <a:pt x="0" y="11956"/>
                  <a:pt x="0" y="26704"/>
                </a:cubicBezTo>
                <a:lnTo>
                  <a:pt x="0" y="1223033"/>
                </a:lnTo>
                <a:cubicBezTo>
                  <a:pt x="0" y="1237781"/>
                  <a:pt x="11956" y="1249737"/>
                  <a:pt x="26704" y="1249737"/>
                </a:cubicBezTo>
                <a:lnTo>
                  <a:pt x="130776" y="1249737"/>
                </a:lnTo>
                <a:cubicBezTo>
                  <a:pt x="145524" y="1249737"/>
                  <a:pt x="157480" y="1261693"/>
                  <a:pt x="157480" y="1276441"/>
                </a:cubicBezTo>
                <a:lnTo>
                  <a:pt x="157480" y="1410993"/>
                </a:lnTo>
                <a:cubicBezTo>
                  <a:pt x="157480" y="1416402"/>
                  <a:pt x="160404" y="1421389"/>
                  <a:pt x="165125" y="1424030"/>
                </a:cubicBezTo>
                <a:cubicBezTo>
                  <a:pt x="169846" y="1426671"/>
                  <a:pt x="175626" y="1426553"/>
                  <a:pt x="180236" y="1423722"/>
                </a:cubicBezTo>
                <a:lnTo>
                  <a:pt x="440794" y="1263711"/>
                </a:lnTo>
                <a:cubicBezTo>
                  <a:pt x="455673" y="1254574"/>
                  <a:pt x="472793" y="1249737"/>
                  <a:pt x="490254" y="1249737"/>
                </a:cubicBezTo>
                <a:lnTo>
                  <a:pt x="1021690" y="1249737"/>
                </a:lnTo>
                <a:cubicBezTo>
                  <a:pt x="1036438" y="1249737"/>
                  <a:pt x="1048394" y="1237781"/>
                  <a:pt x="1048394" y="1223033"/>
                </a:cubicBezTo>
                <a:lnTo>
                  <a:pt x="1048394" y="26704"/>
                </a:lnTo>
                <a:cubicBezTo>
                  <a:pt x="1048394" y="11956"/>
                  <a:pt x="1036438" y="0"/>
                  <a:pt x="1021690" y="0"/>
                </a:cubicBezTo>
                <a:close/>
              </a:path>
            </a:pathLst>
          </a:custGeom>
          <a:solidFill>
            <a:srgbClr val="3A60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0" name="Google Shape;90;p14"/>
          <p:cNvPicPr preferRelativeResize="0"/>
          <p:nvPr/>
        </p:nvPicPr>
        <p:blipFill>
          <a:blip r:embed="rId6">
            <a:alphaModFix/>
          </a:blip>
          <a:stretch>
            <a:fillRect/>
          </a:stretch>
        </p:blipFill>
        <p:spPr>
          <a:xfrm>
            <a:off x="1306990" y="1671669"/>
            <a:ext cx="5821477" cy="5835740"/>
          </a:xfrm>
          <a:prstGeom prst="rect">
            <a:avLst/>
          </a:prstGeom>
          <a:noFill/>
          <a:ln>
            <a:noFill/>
          </a:ln>
        </p:spPr>
      </p:pic>
      <p:sp>
        <p:nvSpPr>
          <p:cNvPr id="91" name="Google Shape;91;p14"/>
          <p:cNvSpPr txBox="1"/>
          <p:nvPr/>
        </p:nvSpPr>
        <p:spPr>
          <a:xfrm>
            <a:off x="7448230" y="2034518"/>
            <a:ext cx="10387800" cy="39402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15999" u="none" cap="none" strike="noStrike">
                <a:solidFill>
                  <a:srgbClr val="9DDEF5"/>
                </a:solidFill>
                <a:latin typeface="Erica One"/>
                <a:ea typeface="Erica One"/>
                <a:cs typeface="Erica One"/>
                <a:sym typeface="Erica One"/>
              </a:rPr>
              <a:t>My Life Updates</a:t>
            </a:r>
            <a:endParaRPr/>
          </a:p>
        </p:txBody>
      </p:sp>
      <p:sp>
        <p:nvSpPr>
          <p:cNvPr id="92" name="Google Shape;92;p14"/>
          <p:cNvSpPr/>
          <p:nvPr/>
        </p:nvSpPr>
        <p:spPr>
          <a:xfrm>
            <a:off x="9913220" y="7789014"/>
            <a:ext cx="5457960" cy="1511691"/>
          </a:xfrm>
          <a:custGeom>
            <a:rect b="b" l="l" r="r" t="t"/>
            <a:pathLst>
              <a:path extrusionOk="0" h="711200" w="2567787">
                <a:moveTo>
                  <a:pt x="2255450" y="0"/>
                </a:moveTo>
                <a:lnTo>
                  <a:pt x="282407" y="0"/>
                </a:lnTo>
                <a:cubicBezTo>
                  <a:pt x="126426" y="0"/>
                  <a:pt x="0" y="123512"/>
                  <a:pt x="0" y="275871"/>
                </a:cubicBezTo>
                <a:cubicBezTo>
                  <a:pt x="0" y="386169"/>
                  <a:pt x="66279" y="481310"/>
                  <a:pt x="162037" y="525451"/>
                </a:cubicBezTo>
                <a:lnTo>
                  <a:pt x="162037" y="711200"/>
                </a:lnTo>
                <a:lnTo>
                  <a:pt x="353844" y="551732"/>
                </a:lnTo>
                <a:lnTo>
                  <a:pt x="2255450" y="551732"/>
                </a:lnTo>
                <a:cubicBezTo>
                  <a:pt x="2441339" y="551732"/>
                  <a:pt x="2567776" y="428220"/>
                  <a:pt x="2567776" y="275861"/>
                </a:cubicBezTo>
                <a:cubicBezTo>
                  <a:pt x="2567787" y="123512"/>
                  <a:pt x="2441339" y="0"/>
                  <a:pt x="2255450" y="0"/>
                </a:cubicBezTo>
                <a:close/>
              </a:path>
            </a:pathLst>
          </a:custGeom>
          <a:solidFill>
            <a:srgbClr val="D56C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3" name="Google Shape;93;p14"/>
          <p:cNvGrpSpPr/>
          <p:nvPr/>
        </p:nvGrpSpPr>
        <p:grpSpPr>
          <a:xfrm>
            <a:off x="14723163" y="760010"/>
            <a:ext cx="2717620" cy="1075898"/>
            <a:chOff x="0" y="-9525"/>
            <a:chExt cx="1820485" cy="720725"/>
          </a:xfrm>
        </p:grpSpPr>
        <p:sp>
          <p:nvSpPr>
            <p:cNvPr id="94" name="Google Shape;94;p14"/>
            <p:cNvSpPr/>
            <p:nvPr/>
          </p:nvSpPr>
          <p:spPr>
            <a:xfrm>
              <a:off x="0" y="0"/>
              <a:ext cx="1820485" cy="711200"/>
            </a:xfrm>
            <a:custGeom>
              <a:rect b="b" l="l" r="r" t="t"/>
              <a:pathLst>
                <a:path extrusionOk="0" h="711200" w="1820485">
                  <a:moveTo>
                    <a:pt x="1520878" y="0"/>
                  </a:moveTo>
                  <a:lnTo>
                    <a:pt x="282407" y="0"/>
                  </a:lnTo>
                  <a:cubicBezTo>
                    <a:pt x="126426" y="0"/>
                    <a:pt x="0" y="123512"/>
                    <a:pt x="0" y="275871"/>
                  </a:cubicBezTo>
                  <a:cubicBezTo>
                    <a:pt x="0" y="386169"/>
                    <a:pt x="66279" y="481310"/>
                    <a:pt x="162037" y="525451"/>
                  </a:cubicBezTo>
                  <a:lnTo>
                    <a:pt x="162037" y="711200"/>
                  </a:lnTo>
                  <a:lnTo>
                    <a:pt x="353844" y="551732"/>
                  </a:lnTo>
                  <a:lnTo>
                    <a:pt x="1520878" y="551732"/>
                  </a:lnTo>
                  <a:cubicBezTo>
                    <a:pt x="1694036" y="551732"/>
                    <a:pt x="1820473" y="428220"/>
                    <a:pt x="1820473" y="275861"/>
                  </a:cubicBezTo>
                  <a:cubicBezTo>
                    <a:pt x="1820485" y="123512"/>
                    <a:pt x="1694036" y="0"/>
                    <a:pt x="1520878" y="0"/>
                  </a:cubicBezTo>
                  <a:close/>
                </a:path>
              </a:pathLst>
            </a:custGeom>
            <a:solidFill>
              <a:srgbClr val="CFE7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14"/>
            <p:cNvSpPr txBox="1"/>
            <p:nvPr/>
          </p:nvSpPr>
          <p:spPr>
            <a:xfrm>
              <a:off x="0" y="-9525"/>
              <a:ext cx="1820400" cy="530100"/>
            </a:xfrm>
            <a:prstGeom prst="rect">
              <a:avLst/>
            </a:prstGeom>
            <a:noFill/>
            <a:ln>
              <a:noFill/>
            </a:ln>
          </p:spPr>
          <p:txBody>
            <a:bodyPr anchorCtr="0" anchor="ctr" bIns="50800" lIns="50800" spcFirstLastPara="1" rIns="50800" wrap="square" tIns="50800">
              <a:noAutofit/>
            </a:bodyPr>
            <a:lstStyle/>
            <a:p>
              <a:pPr indent="0" lvl="0" marL="0" marR="0" rtl="0" algn="ctr">
                <a:lnSpc>
                  <a:spcPct val="140016"/>
                </a:lnSpc>
                <a:spcBef>
                  <a:spcPts val="0"/>
                </a:spcBef>
                <a:spcAft>
                  <a:spcPts val="0"/>
                </a:spcAft>
                <a:buNone/>
              </a:pPr>
              <a:r>
                <a:rPr b="0" i="0" lang="en-US" sz="2499" u="none" cap="none" strike="noStrike">
                  <a:solidFill>
                    <a:srgbClr val="3A6003"/>
                  </a:solidFill>
                  <a:latin typeface="Lato"/>
                  <a:ea typeface="Lato"/>
                  <a:cs typeface="Lato"/>
                  <a:sym typeface="Lato"/>
                </a:rPr>
                <a:t>by Stella Artsy</a:t>
              </a:r>
              <a:endParaRPr/>
            </a:p>
          </p:txBody>
        </p:sp>
      </p:grpSp>
      <p:sp>
        <p:nvSpPr>
          <p:cNvPr id="96" name="Google Shape;96;p14"/>
          <p:cNvSpPr txBox="1"/>
          <p:nvPr/>
        </p:nvSpPr>
        <p:spPr>
          <a:xfrm>
            <a:off x="10187555" y="8073489"/>
            <a:ext cx="4909200" cy="6156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4000" u="none" cap="none" strike="noStrike">
                <a:solidFill>
                  <a:srgbClr val="FAEFE6"/>
                </a:solidFill>
                <a:latin typeface="Lato"/>
                <a:ea typeface="Lato"/>
                <a:cs typeface="Lato"/>
                <a:sym typeface="Lato"/>
              </a:rPr>
              <a:t>Highlights Slides</a:t>
            </a:r>
            <a:endParaRPr/>
          </a:p>
        </p:txBody>
      </p:sp>
      <p:sp>
        <p:nvSpPr>
          <p:cNvPr id="97" name="Google Shape;97;p14"/>
          <p:cNvSpPr txBox="1"/>
          <p:nvPr/>
        </p:nvSpPr>
        <p:spPr>
          <a:xfrm>
            <a:off x="6774310" y="5785349"/>
            <a:ext cx="11735758" cy="1609731"/>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2000" u="none" cap="none" strike="noStrike">
                <a:solidFill>
                  <a:srgbClr val="9DDEF5"/>
                </a:solidFill>
                <a:latin typeface="Erica One"/>
                <a:ea typeface="Erica One"/>
                <a:cs typeface="Erica One"/>
                <a:sym typeface="Erica One"/>
              </a:rPr>
              <a:t>this year</a:t>
            </a:r>
            <a:endParaRPr/>
          </a:p>
        </p:txBody>
      </p:sp>
      <p:pic>
        <p:nvPicPr>
          <p:cNvPr id="98" name="Google Shape;98;p14"/>
          <p:cNvPicPr preferRelativeResize="0"/>
          <p:nvPr/>
        </p:nvPicPr>
        <p:blipFill rotWithShape="1">
          <a:blip r:embed="rId7">
            <a:alphaModFix/>
          </a:blip>
          <a:srcRect b="8792" l="0" r="0" t="0"/>
          <a:stretch/>
        </p:blipFill>
        <p:spPr>
          <a:xfrm>
            <a:off x="2106975" y="5931876"/>
            <a:ext cx="2350200" cy="4355123"/>
          </a:xfrm>
          <a:prstGeom prst="rect">
            <a:avLst/>
          </a:prstGeom>
          <a:noFill/>
          <a:ln>
            <a:noFill/>
          </a:ln>
        </p:spPr>
      </p:pic>
      <p:pic>
        <p:nvPicPr>
          <p:cNvPr id="99" name="Google Shape;99;p14"/>
          <p:cNvPicPr preferRelativeResize="0"/>
          <p:nvPr/>
        </p:nvPicPr>
        <p:blipFill rotWithShape="1">
          <a:blip r:embed="rId8">
            <a:alphaModFix/>
          </a:blip>
          <a:srcRect b="10778" l="0" r="0" t="0"/>
          <a:stretch/>
        </p:blipFill>
        <p:spPr>
          <a:xfrm>
            <a:off x="5293650" y="6336850"/>
            <a:ext cx="2255451" cy="394019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pic>
        <p:nvPicPr>
          <p:cNvPr id="235" name="Google Shape;235;p23"/>
          <p:cNvPicPr preferRelativeResize="0"/>
          <p:nvPr/>
        </p:nvPicPr>
        <p:blipFill>
          <a:blip r:embed="rId3">
            <a:alphaModFix/>
          </a:blip>
          <a:stretch>
            <a:fillRect/>
          </a:stretch>
        </p:blipFill>
        <p:spPr>
          <a:xfrm>
            <a:off x="-35" y="0"/>
            <a:ext cx="18288000" cy="10286986"/>
          </a:xfrm>
          <a:prstGeom prst="rect">
            <a:avLst/>
          </a:prstGeom>
          <a:noFill/>
          <a:ln>
            <a:noFill/>
          </a:ln>
        </p:spPr>
      </p:pic>
      <p:pic>
        <p:nvPicPr>
          <p:cNvPr id="236" name="Google Shape;236;p23"/>
          <p:cNvPicPr preferRelativeResize="0"/>
          <p:nvPr/>
        </p:nvPicPr>
        <p:blipFill rotWithShape="1">
          <a:blip r:embed="rId4">
            <a:alphaModFix/>
          </a:blip>
          <a:srcRect b="0" l="0" r="38920" t="0"/>
          <a:stretch/>
        </p:blipFill>
        <p:spPr>
          <a:xfrm>
            <a:off x="16034996" y="5146000"/>
            <a:ext cx="2253001" cy="3721252"/>
          </a:xfrm>
          <a:prstGeom prst="rect">
            <a:avLst/>
          </a:prstGeom>
          <a:noFill/>
          <a:ln>
            <a:noFill/>
          </a:ln>
        </p:spPr>
      </p:pic>
      <p:pic>
        <p:nvPicPr>
          <p:cNvPr id="237" name="Google Shape;237;p23"/>
          <p:cNvPicPr preferRelativeResize="0"/>
          <p:nvPr/>
        </p:nvPicPr>
        <p:blipFill rotWithShape="1">
          <a:blip r:embed="rId5">
            <a:alphaModFix/>
          </a:blip>
          <a:srcRect b="0" l="0" r="0" t="0"/>
          <a:stretch/>
        </p:blipFill>
        <p:spPr>
          <a:xfrm>
            <a:off x="759737" y="2648840"/>
            <a:ext cx="9177467" cy="7566909"/>
          </a:xfrm>
          <a:prstGeom prst="rect">
            <a:avLst/>
          </a:prstGeom>
          <a:noFill/>
          <a:ln>
            <a:noFill/>
          </a:ln>
        </p:spPr>
      </p:pic>
      <p:sp>
        <p:nvSpPr>
          <p:cNvPr id="238" name="Google Shape;238;p23"/>
          <p:cNvSpPr txBox="1"/>
          <p:nvPr/>
        </p:nvSpPr>
        <p:spPr>
          <a:xfrm>
            <a:off x="2013774" y="992539"/>
            <a:ext cx="6802800" cy="2093400"/>
          </a:xfrm>
          <a:prstGeom prst="rect">
            <a:avLst/>
          </a:prstGeom>
          <a:noFill/>
          <a:ln>
            <a:noFill/>
          </a:ln>
        </p:spPr>
        <p:txBody>
          <a:bodyPr anchorCtr="0" anchor="t" bIns="0" lIns="0" spcFirstLastPara="1" rIns="0" wrap="square" tIns="0">
            <a:spAutoFit/>
          </a:bodyPr>
          <a:lstStyle/>
          <a:p>
            <a:pPr indent="0" lvl="0" marL="0" marR="0" rtl="0" algn="ctr">
              <a:lnSpc>
                <a:spcPct val="85000"/>
              </a:lnSpc>
              <a:spcBef>
                <a:spcPts val="0"/>
              </a:spcBef>
              <a:spcAft>
                <a:spcPts val="0"/>
              </a:spcAft>
              <a:buNone/>
            </a:pPr>
            <a:r>
              <a:rPr b="0" i="0" lang="en-US" sz="8000" u="none" cap="none" strike="noStrike">
                <a:solidFill>
                  <a:srgbClr val="D56CBF"/>
                </a:solidFill>
                <a:latin typeface="Erica One"/>
                <a:ea typeface="Erica One"/>
                <a:cs typeface="Erica One"/>
                <a:sym typeface="Erica One"/>
              </a:rPr>
              <a:t>Drinks I buy too much</a:t>
            </a:r>
            <a:endParaRPr/>
          </a:p>
        </p:txBody>
      </p:sp>
      <p:sp>
        <p:nvSpPr>
          <p:cNvPr id="239" name="Google Shape;239;p23"/>
          <p:cNvSpPr/>
          <p:nvPr/>
        </p:nvSpPr>
        <p:spPr>
          <a:xfrm rot="10800000">
            <a:off x="11848612" y="8006891"/>
            <a:ext cx="4311871" cy="1194259"/>
          </a:xfrm>
          <a:custGeom>
            <a:rect b="b" l="l" r="r" t="t"/>
            <a:pathLst>
              <a:path extrusionOk="0" h="711200" w="2567787">
                <a:moveTo>
                  <a:pt x="2255450" y="0"/>
                </a:moveTo>
                <a:lnTo>
                  <a:pt x="282407" y="0"/>
                </a:lnTo>
                <a:cubicBezTo>
                  <a:pt x="126426" y="0"/>
                  <a:pt x="0" y="123512"/>
                  <a:pt x="0" y="275871"/>
                </a:cubicBezTo>
                <a:cubicBezTo>
                  <a:pt x="0" y="386169"/>
                  <a:pt x="66279" y="481310"/>
                  <a:pt x="162037" y="525451"/>
                </a:cubicBezTo>
                <a:lnTo>
                  <a:pt x="162037" y="711200"/>
                </a:lnTo>
                <a:lnTo>
                  <a:pt x="353844" y="551732"/>
                </a:lnTo>
                <a:lnTo>
                  <a:pt x="2255450" y="551732"/>
                </a:lnTo>
                <a:cubicBezTo>
                  <a:pt x="2441339" y="551732"/>
                  <a:pt x="2567776" y="428220"/>
                  <a:pt x="2567776" y="275861"/>
                </a:cubicBezTo>
                <a:cubicBezTo>
                  <a:pt x="2567787" y="123512"/>
                  <a:pt x="2441339" y="0"/>
                  <a:pt x="2255450" y="0"/>
                </a:cubicBezTo>
                <a:close/>
              </a:path>
            </a:pathLst>
          </a:custGeom>
          <a:solidFill>
            <a:srgbClr val="3A60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23"/>
          <p:cNvSpPr txBox="1"/>
          <p:nvPr/>
        </p:nvSpPr>
        <p:spPr>
          <a:xfrm>
            <a:off x="12160287" y="8485740"/>
            <a:ext cx="3688500" cy="4617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3000" u="none" cap="none" strike="noStrike">
                <a:solidFill>
                  <a:srgbClr val="FAEFE6"/>
                </a:solidFill>
                <a:latin typeface="Lato"/>
                <a:ea typeface="Lato"/>
                <a:cs typeface="Lato"/>
                <a:sym typeface="Lato"/>
              </a:rPr>
              <a:t>(Instead of saving)</a:t>
            </a:r>
            <a:endParaRPr/>
          </a:p>
        </p:txBody>
      </p:sp>
      <p:pic>
        <p:nvPicPr>
          <p:cNvPr id="241" name="Google Shape;241;p23"/>
          <p:cNvPicPr preferRelativeResize="0"/>
          <p:nvPr/>
        </p:nvPicPr>
        <p:blipFill>
          <a:blip r:embed="rId6">
            <a:alphaModFix/>
          </a:blip>
          <a:stretch>
            <a:fillRect/>
          </a:stretch>
        </p:blipFill>
        <p:spPr>
          <a:xfrm>
            <a:off x="12355700" y="1063150"/>
            <a:ext cx="2345574" cy="2345574"/>
          </a:xfrm>
          <a:prstGeom prst="rect">
            <a:avLst/>
          </a:prstGeom>
          <a:noFill/>
          <a:ln>
            <a:noFill/>
          </a:ln>
        </p:spPr>
      </p:pic>
      <p:pic>
        <p:nvPicPr>
          <p:cNvPr id="242" name="Google Shape;242;p23"/>
          <p:cNvPicPr preferRelativeResize="0"/>
          <p:nvPr/>
        </p:nvPicPr>
        <p:blipFill>
          <a:blip r:embed="rId7">
            <a:alphaModFix/>
          </a:blip>
          <a:stretch>
            <a:fillRect/>
          </a:stretch>
        </p:blipFill>
        <p:spPr>
          <a:xfrm>
            <a:off x="9984550" y="1452750"/>
            <a:ext cx="3173400" cy="5133588"/>
          </a:xfrm>
          <a:prstGeom prst="rect">
            <a:avLst/>
          </a:prstGeom>
          <a:noFill/>
          <a:ln>
            <a:noFill/>
          </a:ln>
        </p:spPr>
      </p:pic>
      <p:sp>
        <p:nvSpPr>
          <p:cNvPr id="243" name="Google Shape;243;p23"/>
          <p:cNvSpPr/>
          <p:nvPr/>
        </p:nvSpPr>
        <p:spPr>
          <a:xfrm>
            <a:off x="11639872" y="5790484"/>
            <a:ext cx="3036167" cy="2279766"/>
          </a:xfrm>
          <a:custGeom>
            <a:rect b="b" l="l" r="r" t="t"/>
            <a:pathLst>
              <a:path extrusionOk="0" h="2279766" w="3036167">
                <a:moveTo>
                  <a:pt x="0" y="0"/>
                </a:moveTo>
                <a:lnTo>
                  <a:pt x="3036167" y="0"/>
                </a:lnTo>
                <a:lnTo>
                  <a:pt x="3036167" y="2279766"/>
                </a:lnTo>
                <a:lnTo>
                  <a:pt x="0" y="2279766"/>
                </a:lnTo>
                <a:lnTo>
                  <a:pt x="0" y="0"/>
                </a:lnTo>
                <a:close/>
              </a:path>
            </a:pathLst>
          </a:custGeom>
          <a:blipFill rotWithShape="1">
            <a:blip r:embed="rId8">
              <a:alphaModFix/>
            </a:blip>
            <a:stretch>
              <a:fillRect b="0" l="0" r="0" t="0"/>
            </a:stretch>
          </a:blipFill>
          <a:ln>
            <a:noFill/>
          </a:ln>
        </p:spPr>
      </p:sp>
      <p:pic>
        <p:nvPicPr>
          <p:cNvPr id="244" name="Google Shape;244;p23"/>
          <p:cNvPicPr preferRelativeResize="0"/>
          <p:nvPr/>
        </p:nvPicPr>
        <p:blipFill>
          <a:blip r:embed="rId9">
            <a:alphaModFix/>
          </a:blip>
          <a:stretch>
            <a:fillRect/>
          </a:stretch>
        </p:blipFill>
        <p:spPr>
          <a:xfrm>
            <a:off x="13528475" y="2937600"/>
            <a:ext cx="3921823" cy="513222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A6003"/>
        </a:solidFill>
      </p:bgPr>
    </p:bg>
    <p:spTree>
      <p:nvGrpSpPr>
        <p:cNvPr id="248" name="Shape 248"/>
        <p:cNvGrpSpPr/>
        <p:nvPr/>
      </p:nvGrpSpPr>
      <p:grpSpPr>
        <a:xfrm>
          <a:off x="0" y="0"/>
          <a:ext cx="0" cy="0"/>
          <a:chOff x="0" y="0"/>
          <a:chExt cx="0" cy="0"/>
        </a:xfrm>
      </p:grpSpPr>
      <p:pic>
        <p:nvPicPr>
          <p:cNvPr id="249" name="Google Shape;249;p24"/>
          <p:cNvPicPr preferRelativeResize="0"/>
          <p:nvPr/>
        </p:nvPicPr>
        <p:blipFill>
          <a:blip r:embed="rId3">
            <a:alphaModFix/>
          </a:blip>
          <a:stretch>
            <a:fillRect/>
          </a:stretch>
        </p:blipFill>
        <p:spPr>
          <a:xfrm>
            <a:off x="14523083" y="94075"/>
            <a:ext cx="3780901" cy="4692900"/>
          </a:xfrm>
          <a:prstGeom prst="rect">
            <a:avLst/>
          </a:prstGeom>
          <a:noFill/>
          <a:ln>
            <a:noFill/>
          </a:ln>
        </p:spPr>
      </p:pic>
      <p:pic>
        <p:nvPicPr>
          <p:cNvPr id="250" name="Google Shape;250;p24"/>
          <p:cNvPicPr preferRelativeResize="0"/>
          <p:nvPr/>
        </p:nvPicPr>
        <p:blipFill rotWithShape="1">
          <a:blip r:embed="rId4">
            <a:alphaModFix/>
          </a:blip>
          <a:srcRect b="0" l="0" r="6933" t="0"/>
          <a:stretch/>
        </p:blipFill>
        <p:spPr>
          <a:xfrm>
            <a:off x="13364150" y="4996450"/>
            <a:ext cx="4923848" cy="5290552"/>
          </a:xfrm>
          <a:prstGeom prst="rect">
            <a:avLst/>
          </a:prstGeom>
          <a:noFill/>
          <a:ln>
            <a:noFill/>
          </a:ln>
        </p:spPr>
      </p:pic>
      <p:pic>
        <p:nvPicPr>
          <p:cNvPr id="251" name="Google Shape;251;p24"/>
          <p:cNvPicPr preferRelativeResize="0"/>
          <p:nvPr/>
        </p:nvPicPr>
        <p:blipFill>
          <a:blip r:embed="rId5">
            <a:alphaModFix/>
          </a:blip>
          <a:stretch>
            <a:fillRect/>
          </a:stretch>
        </p:blipFill>
        <p:spPr>
          <a:xfrm>
            <a:off x="6438300" y="493550"/>
            <a:ext cx="2744576" cy="2705728"/>
          </a:xfrm>
          <a:prstGeom prst="rect">
            <a:avLst/>
          </a:prstGeom>
          <a:noFill/>
          <a:ln>
            <a:noFill/>
          </a:ln>
        </p:spPr>
      </p:pic>
      <p:sp>
        <p:nvSpPr>
          <p:cNvPr id="252" name="Google Shape;252;p24"/>
          <p:cNvSpPr txBox="1"/>
          <p:nvPr/>
        </p:nvSpPr>
        <p:spPr>
          <a:xfrm>
            <a:off x="1722986" y="2394215"/>
            <a:ext cx="4035900" cy="1060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8000" u="none" cap="none" strike="noStrike">
                <a:solidFill>
                  <a:srgbClr val="FAEFE6"/>
                </a:solidFill>
                <a:latin typeface="Erica One"/>
                <a:ea typeface="Erica One"/>
                <a:cs typeface="Erica One"/>
                <a:sym typeface="Erica One"/>
              </a:rPr>
              <a:t>Travel</a:t>
            </a:r>
            <a:endParaRPr/>
          </a:p>
        </p:txBody>
      </p:sp>
      <p:sp>
        <p:nvSpPr>
          <p:cNvPr id="253" name="Google Shape;253;p24"/>
          <p:cNvSpPr/>
          <p:nvPr/>
        </p:nvSpPr>
        <p:spPr>
          <a:xfrm>
            <a:off x="706048" y="3838317"/>
            <a:ext cx="6533678" cy="6119824"/>
          </a:xfrm>
          <a:custGeom>
            <a:rect b="b" l="l" r="r" t="t"/>
            <a:pathLst>
              <a:path extrusionOk="0" h="1425383" w="1521774">
                <a:moveTo>
                  <a:pt x="1495706" y="0"/>
                </a:moveTo>
                <a:lnTo>
                  <a:pt x="26068" y="0"/>
                </a:lnTo>
                <a:cubicBezTo>
                  <a:pt x="19155" y="0"/>
                  <a:pt x="12524" y="2746"/>
                  <a:pt x="7635" y="7635"/>
                </a:cubicBezTo>
                <a:cubicBezTo>
                  <a:pt x="2746" y="12524"/>
                  <a:pt x="0" y="19155"/>
                  <a:pt x="0" y="26068"/>
                </a:cubicBezTo>
                <a:lnTo>
                  <a:pt x="0" y="1222118"/>
                </a:lnTo>
                <a:cubicBezTo>
                  <a:pt x="0" y="1229032"/>
                  <a:pt x="2746" y="1235663"/>
                  <a:pt x="7635" y="1240552"/>
                </a:cubicBezTo>
                <a:cubicBezTo>
                  <a:pt x="12524" y="1245440"/>
                  <a:pt x="19155" y="1248187"/>
                  <a:pt x="26068" y="1248187"/>
                </a:cubicBezTo>
                <a:lnTo>
                  <a:pt x="131412" y="1248187"/>
                </a:lnTo>
                <a:cubicBezTo>
                  <a:pt x="138325" y="1248187"/>
                  <a:pt x="144956" y="1250933"/>
                  <a:pt x="149845" y="1255822"/>
                </a:cubicBezTo>
                <a:cubicBezTo>
                  <a:pt x="154734" y="1260711"/>
                  <a:pt x="157480" y="1267341"/>
                  <a:pt x="157480" y="1274255"/>
                </a:cubicBezTo>
                <a:lnTo>
                  <a:pt x="157480" y="1410078"/>
                </a:lnTo>
                <a:cubicBezTo>
                  <a:pt x="157480" y="1415359"/>
                  <a:pt x="160335" y="1420227"/>
                  <a:pt x="164943" y="1422805"/>
                </a:cubicBezTo>
                <a:cubicBezTo>
                  <a:pt x="169552" y="1425383"/>
                  <a:pt x="175194" y="1425268"/>
                  <a:pt x="179694" y="1422505"/>
                </a:cubicBezTo>
                <a:lnTo>
                  <a:pt x="441336" y="1261829"/>
                </a:lnTo>
                <a:cubicBezTo>
                  <a:pt x="455861" y="1252909"/>
                  <a:pt x="472573" y="1248187"/>
                  <a:pt x="489618" y="1248187"/>
                </a:cubicBezTo>
                <a:lnTo>
                  <a:pt x="1495706" y="1248187"/>
                </a:lnTo>
                <a:cubicBezTo>
                  <a:pt x="1502620" y="1248187"/>
                  <a:pt x="1509250" y="1245440"/>
                  <a:pt x="1514139" y="1240552"/>
                </a:cubicBezTo>
                <a:cubicBezTo>
                  <a:pt x="1519028" y="1235663"/>
                  <a:pt x="1521774" y="1229032"/>
                  <a:pt x="1521774" y="1222118"/>
                </a:cubicBezTo>
                <a:lnTo>
                  <a:pt x="1521774" y="26068"/>
                </a:lnTo>
                <a:cubicBezTo>
                  <a:pt x="1521774" y="11671"/>
                  <a:pt x="1510103" y="0"/>
                  <a:pt x="1495706" y="0"/>
                </a:cubicBezTo>
                <a:close/>
              </a:path>
            </a:pathLst>
          </a:custGeom>
          <a:solidFill>
            <a:srgbClr val="D56C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24"/>
          <p:cNvSpPr/>
          <p:nvPr/>
        </p:nvSpPr>
        <p:spPr>
          <a:xfrm>
            <a:off x="7677875" y="1289074"/>
            <a:ext cx="9488141" cy="9000194"/>
          </a:xfrm>
          <a:custGeom>
            <a:rect b="b" l="l" r="r" t="t"/>
            <a:pathLst>
              <a:path extrusionOk="0" h="2603093" w="2498523">
                <a:moveTo>
                  <a:pt x="0" y="0"/>
                </a:moveTo>
                <a:lnTo>
                  <a:pt x="2498523" y="0"/>
                </a:lnTo>
                <a:lnTo>
                  <a:pt x="2498523" y="2603093"/>
                </a:lnTo>
                <a:lnTo>
                  <a:pt x="0" y="2603093"/>
                </a:lnTo>
                <a:close/>
              </a:path>
            </a:pathLst>
          </a:custGeom>
          <a:solidFill>
            <a:srgbClr val="9DDEF5"/>
          </a:solidFill>
          <a:ln>
            <a:noFill/>
          </a:ln>
        </p:spPr>
      </p:sp>
      <p:sp>
        <p:nvSpPr>
          <p:cNvPr id="255" name="Google Shape;255;p24"/>
          <p:cNvSpPr txBox="1"/>
          <p:nvPr/>
        </p:nvSpPr>
        <p:spPr>
          <a:xfrm>
            <a:off x="9182881" y="1760168"/>
            <a:ext cx="6481465" cy="762001"/>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None/>
            </a:pPr>
            <a:r>
              <a:rPr b="0" i="0" lang="en-US" sz="4499" u="none" cap="none" strike="noStrike">
                <a:solidFill>
                  <a:srgbClr val="D56CBF"/>
                </a:solidFill>
                <a:latin typeface="Erica One"/>
                <a:ea typeface="Erica One"/>
                <a:cs typeface="Erica One"/>
                <a:sym typeface="Erica One"/>
              </a:rPr>
              <a:t>Manifesting for 2025</a:t>
            </a:r>
            <a:endParaRPr/>
          </a:p>
        </p:txBody>
      </p:sp>
      <p:sp>
        <p:nvSpPr>
          <p:cNvPr id="256" name="Google Shape;256;p24"/>
          <p:cNvSpPr txBox="1"/>
          <p:nvPr/>
        </p:nvSpPr>
        <p:spPr>
          <a:xfrm>
            <a:off x="519779" y="5591074"/>
            <a:ext cx="3488154" cy="67945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1" i="0" lang="en-US" sz="3999" u="none" cap="none" strike="noStrike">
                <a:solidFill>
                  <a:srgbClr val="FAEFE6"/>
                </a:solidFill>
                <a:latin typeface="Lato"/>
                <a:ea typeface="Lato"/>
                <a:cs typeface="Lato"/>
                <a:sym typeface="Lato"/>
              </a:rPr>
              <a:t>Continents</a:t>
            </a:r>
            <a:endParaRPr/>
          </a:p>
        </p:txBody>
      </p:sp>
      <p:sp>
        <p:nvSpPr>
          <p:cNvPr id="257" name="Google Shape;257;p24"/>
          <p:cNvSpPr txBox="1"/>
          <p:nvPr/>
        </p:nvSpPr>
        <p:spPr>
          <a:xfrm>
            <a:off x="1545060" y="4353534"/>
            <a:ext cx="1366220" cy="13684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8000" u="none" cap="none" strike="noStrike">
                <a:solidFill>
                  <a:srgbClr val="FAEFE6"/>
                </a:solidFill>
                <a:latin typeface="Erica One"/>
                <a:ea typeface="Erica One"/>
                <a:cs typeface="Erica One"/>
                <a:sym typeface="Erica One"/>
              </a:rPr>
              <a:t>2</a:t>
            </a:r>
            <a:endParaRPr/>
          </a:p>
        </p:txBody>
      </p:sp>
      <p:sp>
        <p:nvSpPr>
          <p:cNvPr id="258" name="Google Shape;258;p24"/>
          <p:cNvSpPr txBox="1"/>
          <p:nvPr/>
        </p:nvSpPr>
        <p:spPr>
          <a:xfrm>
            <a:off x="3550501" y="5591074"/>
            <a:ext cx="3488154" cy="67945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1" i="0" lang="en-US" sz="3999" u="none" cap="none" strike="noStrike">
                <a:solidFill>
                  <a:srgbClr val="FAEFE6"/>
                </a:solidFill>
                <a:latin typeface="Lato"/>
                <a:ea typeface="Lato"/>
                <a:cs typeface="Lato"/>
                <a:sym typeface="Lato"/>
              </a:rPr>
              <a:t>Countries</a:t>
            </a:r>
            <a:endParaRPr/>
          </a:p>
        </p:txBody>
      </p:sp>
      <p:sp>
        <p:nvSpPr>
          <p:cNvPr id="259" name="Google Shape;259;p24"/>
          <p:cNvSpPr txBox="1"/>
          <p:nvPr/>
        </p:nvSpPr>
        <p:spPr>
          <a:xfrm>
            <a:off x="4611468" y="4353534"/>
            <a:ext cx="1366220" cy="13684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8000" u="none" cap="none" strike="noStrike">
                <a:solidFill>
                  <a:srgbClr val="FAEFE6"/>
                </a:solidFill>
                <a:latin typeface="Erica One"/>
                <a:ea typeface="Erica One"/>
                <a:cs typeface="Erica One"/>
                <a:sym typeface="Erica One"/>
              </a:rPr>
              <a:t>7</a:t>
            </a:r>
            <a:endParaRPr/>
          </a:p>
        </p:txBody>
      </p:sp>
      <p:sp>
        <p:nvSpPr>
          <p:cNvPr id="260" name="Google Shape;260;p24"/>
          <p:cNvSpPr txBox="1"/>
          <p:nvPr/>
        </p:nvSpPr>
        <p:spPr>
          <a:xfrm>
            <a:off x="3687779" y="7020487"/>
            <a:ext cx="3032452" cy="600075"/>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i="0" lang="en-US" sz="3999" u="none" cap="none" strike="noStrike">
                <a:solidFill>
                  <a:srgbClr val="FAEFE6"/>
                </a:solidFill>
                <a:latin typeface="Lato"/>
                <a:ea typeface="Lato"/>
                <a:cs typeface="Lato"/>
                <a:sym typeface="Lato"/>
              </a:rPr>
              <a:t>Flight Hours</a:t>
            </a:r>
            <a:endParaRPr/>
          </a:p>
        </p:txBody>
      </p:sp>
      <p:sp>
        <p:nvSpPr>
          <p:cNvPr id="261" name="Google Shape;261;p24"/>
          <p:cNvSpPr txBox="1"/>
          <p:nvPr/>
        </p:nvSpPr>
        <p:spPr>
          <a:xfrm>
            <a:off x="1219982" y="6560112"/>
            <a:ext cx="2087748" cy="13684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8000" u="none" cap="none" strike="noStrike">
                <a:solidFill>
                  <a:srgbClr val="FAEFE6"/>
                </a:solidFill>
                <a:latin typeface="Erica One"/>
                <a:ea typeface="Erica One"/>
                <a:cs typeface="Erica One"/>
                <a:sym typeface="Erica One"/>
              </a:rPr>
              <a:t>40+</a:t>
            </a:r>
            <a:endParaRPr/>
          </a:p>
        </p:txBody>
      </p:sp>
      <p:pic>
        <p:nvPicPr>
          <p:cNvPr id="262" name="Google Shape;262;p24"/>
          <p:cNvPicPr preferRelativeResize="0"/>
          <p:nvPr/>
        </p:nvPicPr>
        <p:blipFill>
          <a:blip r:embed="rId6">
            <a:alphaModFix/>
          </a:blip>
          <a:stretch>
            <a:fillRect/>
          </a:stretch>
        </p:blipFill>
        <p:spPr>
          <a:xfrm>
            <a:off x="8176075" y="2871875"/>
            <a:ext cx="4146541" cy="4148598"/>
          </a:xfrm>
          <a:prstGeom prst="rect">
            <a:avLst/>
          </a:prstGeom>
          <a:noFill/>
          <a:ln>
            <a:noFill/>
          </a:ln>
        </p:spPr>
      </p:pic>
      <p:pic>
        <p:nvPicPr>
          <p:cNvPr id="263" name="Google Shape;263;p24"/>
          <p:cNvPicPr preferRelativeResize="0"/>
          <p:nvPr/>
        </p:nvPicPr>
        <p:blipFill>
          <a:blip r:embed="rId7">
            <a:alphaModFix/>
          </a:blip>
          <a:stretch>
            <a:fillRect/>
          </a:stretch>
        </p:blipFill>
        <p:spPr>
          <a:xfrm>
            <a:off x="12517668" y="2871875"/>
            <a:ext cx="4148567" cy="4148598"/>
          </a:xfrm>
          <a:prstGeom prst="rect">
            <a:avLst/>
          </a:prstGeom>
          <a:noFill/>
          <a:ln>
            <a:noFill/>
          </a:ln>
        </p:spPr>
      </p:pic>
      <p:pic>
        <p:nvPicPr>
          <p:cNvPr id="264" name="Google Shape;264;p24"/>
          <p:cNvPicPr preferRelativeResize="0"/>
          <p:nvPr/>
        </p:nvPicPr>
        <p:blipFill>
          <a:blip r:embed="rId8">
            <a:alphaModFix/>
          </a:blip>
          <a:stretch>
            <a:fillRect/>
          </a:stretch>
        </p:blipFill>
        <p:spPr>
          <a:xfrm>
            <a:off x="8176075" y="7183999"/>
            <a:ext cx="8493670" cy="23100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pic>
        <p:nvPicPr>
          <p:cNvPr id="269" name="Google Shape;269;p25"/>
          <p:cNvPicPr preferRelativeResize="0"/>
          <p:nvPr/>
        </p:nvPicPr>
        <p:blipFill>
          <a:blip r:embed="rId3">
            <a:alphaModFix/>
          </a:blip>
          <a:stretch>
            <a:fillRect/>
          </a:stretch>
        </p:blipFill>
        <p:spPr>
          <a:xfrm>
            <a:off x="-35" y="0"/>
            <a:ext cx="18288000" cy="10286986"/>
          </a:xfrm>
          <a:prstGeom prst="rect">
            <a:avLst/>
          </a:prstGeom>
          <a:noFill/>
          <a:ln>
            <a:noFill/>
          </a:ln>
        </p:spPr>
      </p:pic>
      <p:pic>
        <p:nvPicPr>
          <p:cNvPr id="270" name="Google Shape;270;p25"/>
          <p:cNvPicPr preferRelativeResize="0"/>
          <p:nvPr/>
        </p:nvPicPr>
        <p:blipFill>
          <a:blip r:embed="rId4">
            <a:alphaModFix/>
          </a:blip>
          <a:stretch>
            <a:fillRect/>
          </a:stretch>
        </p:blipFill>
        <p:spPr>
          <a:xfrm>
            <a:off x="7397975" y="4928350"/>
            <a:ext cx="6113925" cy="5358649"/>
          </a:xfrm>
          <a:prstGeom prst="rect">
            <a:avLst/>
          </a:prstGeom>
          <a:noFill/>
          <a:ln>
            <a:noFill/>
          </a:ln>
        </p:spPr>
      </p:pic>
      <p:pic>
        <p:nvPicPr>
          <p:cNvPr id="271" name="Google Shape;271;p25"/>
          <p:cNvPicPr preferRelativeResize="0"/>
          <p:nvPr/>
        </p:nvPicPr>
        <p:blipFill>
          <a:blip r:embed="rId5">
            <a:alphaModFix/>
          </a:blip>
          <a:stretch>
            <a:fillRect/>
          </a:stretch>
        </p:blipFill>
        <p:spPr>
          <a:xfrm>
            <a:off x="7397971" y="0"/>
            <a:ext cx="6113925" cy="4928759"/>
          </a:xfrm>
          <a:prstGeom prst="rect">
            <a:avLst/>
          </a:prstGeom>
          <a:noFill/>
          <a:ln>
            <a:noFill/>
          </a:ln>
        </p:spPr>
      </p:pic>
      <p:pic>
        <p:nvPicPr>
          <p:cNvPr id="272" name="Google Shape;272;p25"/>
          <p:cNvPicPr preferRelativeResize="0"/>
          <p:nvPr/>
        </p:nvPicPr>
        <p:blipFill>
          <a:blip r:embed="rId6">
            <a:alphaModFix/>
          </a:blip>
          <a:stretch>
            <a:fillRect/>
          </a:stretch>
        </p:blipFill>
        <p:spPr>
          <a:xfrm>
            <a:off x="13511525" y="-12"/>
            <a:ext cx="4776825" cy="10287002"/>
          </a:xfrm>
          <a:prstGeom prst="rect">
            <a:avLst/>
          </a:prstGeom>
          <a:noFill/>
          <a:ln>
            <a:noFill/>
          </a:ln>
        </p:spPr>
      </p:pic>
      <p:pic>
        <p:nvPicPr>
          <p:cNvPr id="273" name="Google Shape;273;p25"/>
          <p:cNvPicPr preferRelativeResize="0"/>
          <p:nvPr/>
        </p:nvPicPr>
        <p:blipFill rotWithShape="1">
          <a:blip r:embed="rId7">
            <a:alphaModFix/>
          </a:blip>
          <a:srcRect b="0" l="0" r="0" t="71818"/>
          <a:stretch/>
        </p:blipFill>
        <p:spPr>
          <a:xfrm>
            <a:off x="3747775" y="0"/>
            <a:ext cx="2425926" cy="1389025"/>
          </a:xfrm>
          <a:prstGeom prst="rect">
            <a:avLst/>
          </a:prstGeom>
          <a:noFill/>
          <a:ln>
            <a:noFill/>
          </a:ln>
        </p:spPr>
      </p:pic>
      <p:pic>
        <p:nvPicPr>
          <p:cNvPr id="274" name="Google Shape;274;p25"/>
          <p:cNvPicPr preferRelativeResize="0"/>
          <p:nvPr/>
        </p:nvPicPr>
        <p:blipFill>
          <a:blip r:embed="rId8">
            <a:alphaModFix/>
          </a:blip>
          <a:stretch>
            <a:fillRect/>
          </a:stretch>
        </p:blipFill>
        <p:spPr>
          <a:xfrm>
            <a:off x="3676950" y="1019161"/>
            <a:ext cx="2609624" cy="3909663"/>
          </a:xfrm>
          <a:prstGeom prst="rect">
            <a:avLst/>
          </a:prstGeom>
          <a:noFill/>
          <a:ln>
            <a:noFill/>
          </a:ln>
        </p:spPr>
      </p:pic>
      <p:sp>
        <p:nvSpPr>
          <p:cNvPr id="275" name="Google Shape;275;p25"/>
          <p:cNvSpPr txBox="1"/>
          <p:nvPr/>
        </p:nvSpPr>
        <p:spPr>
          <a:xfrm>
            <a:off x="1454389" y="7391852"/>
            <a:ext cx="4445100" cy="923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3000" u="none" cap="none" strike="noStrike">
                <a:solidFill>
                  <a:srgbClr val="3A6003"/>
                </a:solidFill>
                <a:latin typeface="Lato"/>
                <a:ea typeface="Lato"/>
                <a:cs typeface="Lato"/>
                <a:sym typeface="Lato"/>
              </a:rPr>
              <a:t>Thankfully my wallet wasn’t stolen!</a:t>
            </a:r>
            <a:endParaRPr/>
          </a:p>
        </p:txBody>
      </p:sp>
      <p:sp>
        <p:nvSpPr>
          <p:cNvPr id="276" name="Google Shape;276;p25"/>
          <p:cNvSpPr txBox="1"/>
          <p:nvPr/>
        </p:nvSpPr>
        <p:spPr>
          <a:xfrm>
            <a:off x="144782" y="6265197"/>
            <a:ext cx="7064339" cy="1060451"/>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8000" u="none" cap="none" strike="noStrike">
                <a:solidFill>
                  <a:srgbClr val="D56CBF"/>
                </a:solidFill>
                <a:latin typeface="Erica One"/>
                <a:ea typeface="Erica One"/>
                <a:cs typeface="Erica One"/>
                <a:sym typeface="Erica One"/>
              </a:rPr>
              <a:t>New York</a:t>
            </a:r>
            <a:endParaRPr/>
          </a:p>
        </p:txBody>
      </p:sp>
      <p:sp>
        <p:nvSpPr>
          <p:cNvPr id="277" name="Google Shape;277;p25"/>
          <p:cNvSpPr txBox="1"/>
          <p:nvPr/>
        </p:nvSpPr>
        <p:spPr>
          <a:xfrm>
            <a:off x="1256187" y="5503196"/>
            <a:ext cx="4841400" cy="692400"/>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None/>
            </a:pPr>
            <a:r>
              <a:rPr b="0" i="0" lang="en-US" sz="4499" u="none" cap="none" strike="noStrike">
                <a:solidFill>
                  <a:srgbClr val="DFAA02"/>
                </a:solidFill>
                <a:latin typeface="Erica One"/>
                <a:ea typeface="Erica One"/>
                <a:cs typeface="Erica One"/>
                <a:sym typeface="Erica One"/>
              </a:rPr>
              <a:t>Highlights from</a:t>
            </a:r>
            <a:endParaRPr/>
          </a:p>
        </p:txBody>
      </p:sp>
      <p:pic>
        <p:nvPicPr>
          <p:cNvPr id="278" name="Google Shape;278;p25"/>
          <p:cNvPicPr preferRelativeResize="0"/>
          <p:nvPr/>
        </p:nvPicPr>
        <p:blipFill rotWithShape="1">
          <a:blip r:embed="rId9">
            <a:alphaModFix/>
          </a:blip>
          <a:srcRect b="0" l="0" r="0" t="35191"/>
          <a:stretch/>
        </p:blipFill>
        <p:spPr>
          <a:xfrm>
            <a:off x="168525" y="2"/>
            <a:ext cx="2837100" cy="2401526"/>
          </a:xfrm>
          <a:prstGeom prst="rect">
            <a:avLst/>
          </a:prstGeom>
          <a:noFill/>
          <a:ln>
            <a:noFill/>
          </a:ln>
        </p:spPr>
      </p:pic>
      <p:pic>
        <p:nvPicPr>
          <p:cNvPr id="279" name="Google Shape;279;p25"/>
          <p:cNvPicPr preferRelativeResize="0"/>
          <p:nvPr/>
        </p:nvPicPr>
        <p:blipFill rotWithShape="1">
          <a:blip r:embed="rId10">
            <a:alphaModFix/>
          </a:blip>
          <a:srcRect b="27483" l="0" r="0" t="0"/>
          <a:stretch/>
        </p:blipFill>
        <p:spPr>
          <a:xfrm>
            <a:off x="1483175" y="8662025"/>
            <a:ext cx="4387400" cy="1624974"/>
          </a:xfrm>
          <a:prstGeom prst="rect">
            <a:avLst/>
          </a:prstGeom>
          <a:noFill/>
          <a:ln>
            <a:noFill/>
          </a:ln>
        </p:spPr>
      </p:pic>
      <p:pic>
        <p:nvPicPr>
          <p:cNvPr id="280" name="Google Shape;280;p25"/>
          <p:cNvPicPr preferRelativeResize="0"/>
          <p:nvPr/>
        </p:nvPicPr>
        <p:blipFill>
          <a:blip r:embed="rId11">
            <a:alphaModFix/>
          </a:blip>
          <a:stretch>
            <a:fillRect/>
          </a:stretch>
        </p:blipFill>
        <p:spPr>
          <a:xfrm>
            <a:off x="631597" y="2086172"/>
            <a:ext cx="2837098" cy="2842655"/>
          </a:xfrm>
          <a:prstGeom prst="rect">
            <a:avLst/>
          </a:prstGeom>
          <a:noFill/>
          <a:ln>
            <a:noFill/>
          </a:ln>
        </p:spPr>
      </p:pic>
      <p:pic>
        <p:nvPicPr>
          <p:cNvPr id="281" name="Google Shape;281;p25"/>
          <p:cNvPicPr preferRelativeResize="0"/>
          <p:nvPr/>
        </p:nvPicPr>
        <p:blipFill>
          <a:blip r:embed="rId12">
            <a:alphaModFix/>
          </a:blip>
          <a:stretch>
            <a:fillRect/>
          </a:stretch>
        </p:blipFill>
        <p:spPr>
          <a:xfrm>
            <a:off x="10792275" y="2075302"/>
            <a:ext cx="4841401" cy="604217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4A4A"/>
        </a:solidFill>
      </p:bgPr>
    </p:bg>
    <p:spTree>
      <p:nvGrpSpPr>
        <p:cNvPr id="285" name="Shape 285"/>
        <p:cNvGrpSpPr/>
        <p:nvPr/>
      </p:nvGrpSpPr>
      <p:grpSpPr>
        <a:xfrm>
          <a:off x="0" y="0"/>
          <a:ext cx="0" cy="0"/>
          <a:chOff x="0" y="0"/>
          <a:chExt cx="0" cy="0"/>
        </a:xfrm>
      </p:grpSpPr>
      <p:pic>
        <p:nvPicPr>
          <p:cNvPr id="286" name="Google Shape;286;p26"/>
          <p:cNvPicPr preferRelativeResize="0"/>
          <p:nvPr/>
        </p:nvPicPr>
        <p:blipFill rotWithShape="1">
          <a:blip r:embed="rId3">
            <a:alphaModFix/>
          </a:blip>
          <a:srcRect b="2844" l="0" r="12556" t="7412"/>
          <a:stretch/>
        </p:blipFill>
        <p:spPr>
          <a:xfrm>
            <a:off x="13388750" y="0"/>
            <a:ext cx="4899249" cy="10287002"/>
          </a:xfrm>
          <a:prstGeom prst="rect">
            <a:avLst/>
          </a:prstGeom>
          <a:noFill/>
          <a:ln>
            <a:noFill/>
          </a:ln>
        </p:spPr>
      </p:pic>
      <p:sp>
        <p:nvSpPr>
          <p:cNvPr id="287" name="Google Shape;287;p26"/>
          <p:cNvSpPr txBox="1"/>
          <p:nvPr/>
        </p:nvSpPr>
        <p:spPr>
          <a:xfrm>
            <a:off x="1950094" y="1235250"/>
            <a:ext cx="10952100" cy="68496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10000" u="none" cap="none" strike="noStrike">
                <a:solidFill>
                  <a:srgbClr val="FAEFE6"/>
                </a:solidFill>
                <a:latin typeface="Erica One"/>
                <a:ea typeface="Erica One"/>
                <a:cs typeface="Erica One"/>
                <a:sym typeface="Erica One"/>
              </a:rPr>
              <a:t>The comeback is always stronger than the setback.</a:t>
            </a:r>
            <a:endParaRPr/>
          </a:p>
        </p:txBody>
      </p:sp>
      <p:sp>
        <p:nvSpPr>
          <p:cNvPr id="288" name="Google Shape;288;p26"/>
          <p:cNvSpPr txBox="1"/>
          <p:nvPr/>
        </p:nvSpPr>
        <p:spPr>
          <a:xfrm>
            <a:off x="1950094" y="8569326"/>
            <a:ext cx="9975580" cy="688974"/>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4000" u="none" cap="none" strike="noStrike">
                <a:solidFill>
                  <a:srgbClr val="9DDEF5"/>
                </a:solidFill>
                <a:latin typeface="Lato"/>
                <a:ea typeface="Lato"/>
                <a:cs typeface="Lato"/>
                <a:sym typeface="Lato"/>
              </a:rPr>
              <a:t>Life advice from my Father</a:t>
            </a:r>
            <a:endParaRPr/>
          </a:p>
        </p:txBody>
      </p:sp>
      <p:sp>
        <p:nvSpPr>
          <p:cNvPr id="289" name="Google Shape;289;p26"/>
          <p:cNvSpPr/>
          <p:nvPr/>
        </p:nvSpPr>
        <p:spPr>
          <a:xfrm>
            <a:off x="12430195" y="4302131"/>
            <a:ext cx="4366818" cy="4366818"/>
          </a:xfrm>
          <a:custGeom>
            <a:rect b="b" l="l" r="r" t="t"/>
            <a:pathLst>
              <a:path extrusionOk="0" h="812800" w="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3A6003"/>
          </a:solidFill>
          <a:ln>
            <a:noFill/>
          </a:ln>
        </p:spPr>
      </p:sp>
      <p:sp>
        <p:nvSpPr>
          <p:cNvPr id="290" name="Google Shape;290;p26"/>
          <p:cNvSpPr txBox="1"/>
          <p:nvPr/>
        </p:nvSpPr>
        <p:spPr>
          <a:xfrm>
            <a:off x="829979" y="695928"/>
            <a:ext cx="731100" cy="15393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0000" u="none" cap="none" strike="noStrike">
                <a:solidFill>
                  <a:srgbClr val="FAEFE6"/>
                </a:solidFill>
                <a:latin typeface="Erica One"/>
                <a:ea typeface="Erica One"/>
                <a:cs typeface="Erica One"/>
                <a:sym typeface="Erica One"/>
              </a:rPr>
              <a:t>“</a:t>
            </a:r>
            <a:endParaRPr/>
          </a:p>
        </p:txBody>
      </p:sp>
      <p:sp>
        <p:nvSpPr>
          <p:cNvPr id="291" name="Google Shape;291;p26"/>
          <p:cNvSpPr txBox="1"/>
          <p:nvPr/>
        </p:nvSpPr>
        <p:spPr>
          <a:xfrm rot="10800000">
            <a:off x="11325779" y="7718988"/>
            <a:ext cx="731100" cy="15393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0000" u="none" cap="none" strike="noStrike">
                <a:solidFill>
                  <a:srgbClr val="FAEFE6"/>
                </a:solidFill>
                <a:latin typeface="Erica One"/>
                <a:ea typeface="Erica One"/>
                <a:cs typeface="Erica One"/>
                <a:sym typeface="Erica One"/>
              </a:rPr>
              <a:t>“</a:t>
            </a:r>
            <a:endParaRPr/>
          </a:p>
        </p:txBody>
      </p:sp>
      <p:pic>
        <p:nvPicPr>
          <p:cNvPr id="292" name="Google Shape;292;p26"/>
          <p:cNvPicPr preferRelativeResize="0"/>
          <p:nvPr/>
        </p:nvPicPr>
        <p:blipFill>
          <a:blip r:embed="rId4">
            <a:alphaModFix/>
          </a:blip>
          <a:stretch>
            <a:fillRect/>
          </a:stretch>
        </p:blipFill>
        <p:spPr>
          <a:xfrm>
            <a:off x="13284177" y="5163273"/>
            <a:ext cx="2658852" cy="265885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pic>
        <p:nvPicPr>
          <p:cNvPr id="297" name="Google Shape;297;p27"/>
          <p:cNvPicPr preferRelativeResize="0"/>
          <p:nvPr/>
        </p:nvPicPr>
        <p:blipFill>
          <a:blip r:embed="rId3">
            <a:alphaModFix/>
          </a:blip>
          <a:stretch>
            <a:fillRect/>
          </a:stretch>
        </p:blipFill>
        <p:spPr>
          <a:xfrm>
            <a:off x="-35" y="0"/>
            <a:ext cx="18288000" cy="10286986"/>
          </a:xfrm>
          <a:prstGeom prst="rect">
            <a:avLst/>
          </a:prstGeom>
          <a:noFill/>
          <a:ln>
            <a:noFill/>
          </a:ln>
        </p:spPr>
      </p:pic>
      <p:pic>
        <p:nvPicPr>
          <p:cNvPr id="298" name="Google Shape;298;p27"/>
          <p:cNvPicPr preferRelativeResize="0"/>
          <p:nvPr/>
        </p:nvPicPr>
        <p:blipFill rotWithShape="1">
          <a:blip r:embed="rId4">
            <a:alphaModFix/>
          </a:blip>
          <a:srcRect b="13149" l="0" r="0" t="0"/>
          <a:stretch/>
        </p:blipFill>
        <p:spPr>
          <a:xfrm>
            <a:off x="5635975" y="6444650"/>
            <a:ext cx="3508027" cy="3842350"/>
          </a:xfrm>
          <a:prstGeom prst="rect">
            <a:avLst/>
          </a:prstGeom>
          <a:noFill/>
          <a:ln>
            <a:noFill/>
          </a:ln>
        </p:spPr>
      </p:pic>
      <p:pic>
        <p:nvPicPr>
          <p:cNvPr id="299" name="Google Shape;299;p27"/>
          <p:cNvPicPr preferRelativeResize="0"/>
          <p:nvPr/>
        </p:nvPicPr>
        <p:blipFill rotWithShape="1">
          <a:blip r:embed="rId5">
            <a:alphaModFix/>
          </a:blip>
          <a:srcRect b="2887" l="56421" r="0" t="2442"/>
          <a:stretch/>
        </p:blipFill>
        <p:spPr>
          <a:xfrm>
            <a:off x="-18925" y="25"/>
            <a:ext cx="4737848" cy="10286973"/>
          </a:xfrm>
          <a:prstGeom prst="rect">
            <a:avLst/>
          </a:prstGeom>
          <a:noFill/>
          <a:ln>
            <a:noFill/>
          </a:ln>
        </p:spPr>
      </p:pic>
      <p:sp>
        <p:nvSpPr>
          <p:cNvPr id="300" name="Google Shape;300;p27"/>
          <p:cNvSpPr txBox="1"/>
          <p:nvPr/>
        </p:nvSpPr>
        <p:spPr>
          <a:xfrm>
            <a:off x="9144000" y="4826554"/>
            <a:ext cx="7720500" cy="6156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4000" u="none" cap="none" strike="noStrike">
                <a:solidFill>
                  <a:srgbClr val="EF4A4A"/>
                </a:solidFill>
                <a:latin typeface="Lato"/>
                <a:ea typeface="Lato"/>
                <a:cs typeface="Lato"/>
                <a:sym typeface="Lato"/>
              </a:rPr>
              <a:t>Adopted my dog Munchie!</a:t>
            </a:r>
            <a:endParaRPr>
              <a:solidFill>
                <a:srgbClr val="EF4A4A"/>
              </a:solidFill>
            </a:endParaRPr>
          </a:p>
        </p:txBody>
      </p:sp>
      <p:sp>
        <p:nvSpPr>
          <p:cNvPr id="301" name="Google Shape;301;p27"/>
          <p:cNvSpPr txBox="1"/>
          <p:nvPr/>
        </p:nvSpPr>
        <p:spPr>
          <a:xfrm>
            <a:off x="9288096" y="5607445"/>
            <a:ext cx="7432500" cy="21540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499" u="none" cap="none" strike="noStrike">
                <a:solidFill>
                  <a:srgbClr val="3A6003"/>
                </a:solidFill>
                <a:latin typeface="Lato"/>
                <a:ea typeface="Lato"/>
                <a:cs typeface="Lato"/>
                <a:sym typeface="Lato"/>
              </a:rPr>
              <a:t>Lorem ipsum dolor sit amet, consectetur adipiscing elit. Sed do eiusmod tempor incididunt ut labore et dolore magna aliqua. Ut enim ad minim veniam, quis nostrud exercitation ullamco laboris nisi ut aliquip ex ea commodo consequat.</a:t>
            </a:r>
            <a:endParaRPr/>
          </a:p>
        </p:txBody>
      </p:sp>
      <p:sp>
        <p:nvSpPr>
          <p:cNvPr id="302" name="Google Shape;302;p27"/>
          <p:cNvSpPr txBox="1"/>
          <p:nvPr/>
        </p:nvSpPr>
        <p:spPr>
          <a:xfrm>
            <a:off x="9472112" y="2548329"/>
            <a:ext cx="7064400" cy="1231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8000" u="none" cap="none" strike="noStrike">
                <a:solidFill>
                  <a:srgbClr val="D56CBF"/>
                </a:solidFill>
                <a:latin typeface="Erica One"/>
                <a:ea typeface="Erica One"/>
                <a:cs typeface="Erica One"/>
                <a:sym typeface="Erica One"/>
              </a:rPr>
              <a:t>Best Thing</a:t>
            </a:r>
            <a:endParaRPr/>
          </a:p>
        </p:txBody>
      </p:sp>
      <p:sp>
        <p:nvSpPr>
          <p:cNvPr id="303" name="Google Shape;303;p27"/>
          <p:cNvSpPr txBox="1"/>
          <p:nvPr/>
        </p:nvSpPr>
        <p:spPr>
          <a:xfrm>
            <a:off x="9260957" y="3631805"/>
            <a:ext cx="7486650" cy="762001"/>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None/>
            </a:pPr>
            <a:r>
              <a:rPr b="0" i="0" lang="en-US" sz="4499" u="none" cap="none" strike="noStrike">
                <a:solidFill>
                  <a:srgbClr val="EF4A4A"/>
                </a:solidFill>
                <a:latin typeface="Erica One"/>
                <a:ea typeface="Erica One"/>
                <a:cs typeface="Erica One"/>
                <a:sym typeface="Erica One"/>
              </a:rPr>
              <a:t>that happened this year</a:t>
            </a:r>
            <a:endParaRPr/>
          </a:p>
        </p:txBody>
      </p:sp>
      <p:sp>
        <p:nvSpPr>
          <p:cNvPr id="304" name="Google Shape;304;p27"/>
          <p:cNvSpPr/>
          <p:nvPr/>
        </p:nvSpPr>
        <p:spPr>
          <a:xfrm>
            <a:off x="1028700" y="1526074"/>
            <a:ext cx="7212054" cy="7916504"/>
          </a:xfrm>
          <a:custGeom>
            <a:rect b="b" l="l" r="r" t="t"/>
            <a:pathLst>
              <a:path extrusionOk="0" h="2097657" w="1910997">
                <a:moveTo>
                  <a:pt x="1887380" y="0"/>
                </a:moveTo>
                <a:lnTo>
                  <a:pt x="23616" y="0"/>
                </a:lnTo>
                <a:cubicBezTo>
                  <a:pt x="17353" y="0"/>
                  <a:pt x="11346" y="2488"/>
                  <a:pt x="6917" y="6917"/>
                </a:cubicBezTo>
                <a:cubicBezTo>
                  <a:pt x="2488" y="11346"/>
                  <a:pt x="0" y="17353"/>
                  <a:pt x="0" y="23616"/>
                </a:cubicBezTo>
                <a:lnTo>
                  <a:pt x="0" y="1895832"/>
                </a:lnTo>
                <a:cubicBezTo>
                  <a:pt x="0" y="1908875"/>
                  <a:pt x="10573" y="1919449"/>
                  <a:pt x="23616" y="1919449"/>
                </a:cubicBezTo>
                <a:lnTo>
                  <a:pt x="133864" y="1919449"/>
                </a:lnTo>
                <a:cubicBezTo>
                  <a:pt x="140127" y="1919449"/>
                  <a:pt x="146134" y="1921937"/>
                  <a:pt x="150563" y="1926366"/>
                </a:cubicBezTo>
                <a:cubicBezTo>
                  <a:pt x="154992" y="1930795"/>
                  <a:pt x="157480" y="1936801"/>
                  <a:pt x="157480" y="1943065"/>
                </a:cubicBezTo>
                <a:lnTo>
                  <a:pt x="157480" y="2083792"/>
                </a:lnTo>
                <a:cubicBezTo>
                  <a:pt x="157480" y="2088576"/>
                  <a:pt x="160066" y="2092986"/>
                  <a:pt x="164241" y="2095322"/>
                </a:cubicBezTo>
                <a:cubicBezTo>
                  <a:pt x="168416" y="2097657"/>
                  <a:pt x="173528" y="2097553"/>
                  <a:pt x="177604" y="2095050"/>
                </a:cubicBezTo>
                <a:lnTo>
                  <a:pt x="443426" y="1931807"/>
                </a:lnTo>
                <a:cubicBezTo>
                  <a:pt x="456584" y="1923726"/>
                  <a:pt x="471724" y="1919449"/>
                  <a:pt x="487166" y="1919449"/>
                </a:cubicBezTo>
                <a:lnTo>
                  <a:pt x="1887380" y="1919449"/>
                </a:lnTo>
                <a:cubicBezTo>
                  <a:pt x="1893644" y="1919449"/>
                  <a:pt x="1899651" y="1916960"/>
                  <a:pt x="1904080" y="1912532"/>
                </a:cubicBezTo>
                <a:cubicBezTo>
                  <a:pt x="1908508" y="1908103"/>
                  <a:pt x="1910997" y="1902096"/>
                  <a:pt x="1910997" y="1895832"/>
                </a:cubicBezTo>
                <a:lnTo>
                  <a:pt x="1910997" y="23616"/>
                </a:lnTo>
                <a:cubicBezTo>
                  <a:pt x="1910997" y="17353"/>
                  <a:pt x="1908508" y="11346"/>
                  <a:pt x="1904080" y="6917"/>
                </a:cubicBezTo>
                <a:cubicBezTo>
                  <a:pt x="1899651" y="2488"/>
                  <a:pt x="1893644" y="0"/>
                  <a:pt x="1887380" y="0"/>
                </a:cubicBezTo>
                <a:close/>
              </a:path>
            </a:pathLst>
          </a:custGeom>
          <a:solidFill>
            <a:srgbClr val="3A60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27"/>
          <p:cNvSpPr/>
          <p:nvPr/>
        </p:nvSpPr>
        <p:spPr>
          <a:xfrm>
            <a:off x="1449340" y="1936293"/>
            <a:ext cx="6387311" cy="6250538"/>
          </a:xfrm>
          <a:custGeom>
            <a:rect b="b" l="l" r="r" t="t"/>
            <a:pathLst>
              <a:path extrusionOk="0" h="4027855" w="4115992">
                <a:moveTo>
                  <a:pt x="0" y="0"/>
                </a:moveTo>
                <a:lnTo>
                  <a:pt x="4115992" y="0"/>
                </a:lnTo>
                <a:lnTo>
                  <a:pt x="4115992" y="4027855"/>
                </a:lnTo>
                <a:lnTo>
                  <a:pt x="0" y="4027855"/>
                </a:lnTo>
                <a:close/>
              </a:path>
            </a:pathLst>
          </a:custGeom>
          <a:blipFill rotWithShape="1">
            <a:blip r:embed="rId6">
              <a:alphaModFix/>
            </a:blip>
            <a:stretch>
              <a:fillRect b="0" l="-23393" r="-23391" t="0"/>
            </a:stretch>
          </a:blipFill>
          <a:ln>
            <a:noFill/>
          </a:ln>
        </p:spPr>
      </p:sp>
      <p:grpSp>
        <p:nvGrpSpPr>
          <p:cNvPr id="306" name="Google Shape;306;p27"/>
          <p:cNvGrpSpPr/>
          <p:nvPr/>
        </p:nvGrpSpPr>
        <p:grpSpPr>
          <a:xfrm>
            <a:off x="4642995" y="2316278"/>
            <a:ext cx="2717569" cy="1292477"/>
            <a:chOff x="0" y="0"/>
            <a:chExt cx="1820485" cy="865824"/>
          </a:xfrm>
        </p:grpSpPr>
        <p:sp>
          <p:nvSpPr>
            <p:cNvPr id="307" name="Google Shape;307;p27"/>
            <p:cNvSpPr/>
            <p:nvPr/>
          </p:nvSpPr>
          <p:spPr>
            <a:xfrm>
              <a:off x="0" y="0"/>
              <a:ext cx="1820485" cy="865824"/>
            </a:xfrm>
            <a:custGeom>
              <a:rect b="b" l="l" r="r" t="t"/>
              <a:pathLst>
                <a:path extrusionOk="0" h="865824" w="1820485">
                  <a:moveTo>
                    <a:pt x="1520878" y="0"/>
                  </a:moveTo>
                  <a:lnTo>
                    <a:pt x="282407" y="0"/>
                  </a:lnTo>
                  <a:cubicBezTo>
                    <a:pt x="126426" y="0"/>
                    <a:pt x="0" y="123512"/>
                    <a:pt x="0" y="360051"/>
                  </a:cubicBezTo>
                  <a:cubicBezTo>
                    <a:pt x="0" y="540793"/>
                    <a:pt x="66279" y="635933"/>
                    <a:pt x="162037" y="680075"/>
                  </a:cubicBezTo>
                  <a:lnTo>
                    <a:pt x="162037" y="865824"/>
                  </a:lnTo>
                  <a:lnTo>
                    <a:pt x="353844" y="706356"/>
                  </a:lnTo>
                  <a:lnTo>
                    <a:pt x="1520878" y="706356"/>
                  </a:lnTo>
                  <a:cubicBezTo>
                    <a:pt x="1694036" y="706356"/>
                    <a:pt x="1820473" y="582844"/>
                    <a:pt x="1820473" y="360016"/>
                  </a:cubicBezTo>
                  <a:cubicBezTo>
                    <a:pt x="1820485" y="123512"/>
                    <a:pt x="1694036" y="0"/>
                    <a:pt x="1520878" y="0"/>
                  </a:cubicBezTo>
                  <a:close/>
                </a:path>
              </a:pathLst>
            </a:custGeom>
            <a:solidFill>
              <a:srgbClr val="CFE7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27"/>
            <p:cNvSpPr txBox="1"/>
            <p:nvPr/>
          </p:nvSpPr>
          <p:spPr>
            <a:xfrm>
              <a:off x="0" y="38100"/>
              <a:ext cx="1820473" cy="637224"/>
            </a:xfrm>
            <a:prstGeom prst="rect">
              <a:avLst/>
            </a:prstGeom>
            <a:noFill/>
            <a:ln>
              <a:noFill/>
            </a:ln>
          </p:spPr>
          <p:txBody>
            <a:bodyPr anchorCtr="0" anchor="ctr" bIns="50800" lIns="50800" spcFirstLastPara="1" rIns="50800" wrap="square" tIns="50800">
              <a:noAutofit/>
            </a:bodyPr>
            <a:lstStyle/>
            <a:p>
              <a:pPr indent="0" lvl="0" marL="0" marR="0" rtl="0" algn="ctr">
                <a:lnSpc>
                  <a:spcPct val="120008"/>
                </a:lnSpc>
                <a:spcBef>
                  <a:spcPts val="0"/>
                </a:spcBef>
                <a:spcAft>
                  <a:spcPts val="0"/>
                </a:spcAft>
                <a:buNone/>
              </a:pPr>
              <a:r>
                <a:rPr b="0" i="0" lang="en-US" sz="2499" u="none" cap="none" strike="noStrike">
                  <a:solidFill>
                    <a:srgbClr val="3A6003"/>
                  </a:solidFill>
                  <a:latin typeface="Lato"/>
                  <a:ea typeface="Lato"/>
                  <a:cs typeface="Lato"/>
                  <a:sym typeface="Lato"/>
                </a:rPr>
                <a:t>Got a free photoshoot</a:t>
              </a:r>
              <a:endParaRPr/>
            </a:p>
          </p:txBody>
        </p:sp>
      </p:grpSp>
      <p:pic>
        <p:nvPicPr>
          <p:cNvPr id="309" name="Google Shape;309;p27"/>
          <p:cNvPicPr preferRelativeResize="0"/>
          <p:nvPr/>
        </p:nvPicPr>
        <p:blipFill rotWithShape="1">
          <a:blip r:embed="rId7">
            <a:alphaModFix/>
          </a:blip>
          <a:srcRect b="0" l="0" r="0" t="63016"/>
          <a:stretch/>
        </p:blipFill>
        <p:spPr>
          <a:xfrm>
            <a:off x="4860425" y="-2957"/>
            <a:ext cx="4737851" cy="217487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A6003"/>
        </a:solidFill>
      </p:bgPr>
    </p:bg>
    <p:spTree>
      <p:nvGrpSpPr>
        <p:cNvPr id="313" name="Shape 313"/>
        <p:cNvGrpSpPr/>
        <p:nvPr/>
      </p:nvGrpSpPr>
      <p:grpSpPr>
        <a:xfrm>
          <a:off x="0" y="0"/>
          <a:ext cx="0" cy="0"/>
          <a:chOff x="0" y="0"/>
          <a:chExt cx="0" cy="0"/>
        </a:xfrm>
      </p:grpSpPr>
      <p:sp>
        <p:nvSpPr>
          <p:cNvPr id="314" name="Google Shape;314;p28"/>
          <p:cNvSpPr txBox="1"/>
          <p:nvPr/>
        </p:nvSpPr>
        <p:spPr>
          <a:xfrm>
            <a:off x="1767052" y="1077177"/>
            <a:ext cx="14763300" cy="1060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8000" u="none" cap="none" strike="noStrike">
                <a:solidFill>
                  <a:srgbClr val="9DDEF5"/>
                </a:solidFill>
                <a:latin typeface="Erica One"/>
                <a:ea typeface="Erica One"/>
                <a:cs typeface="Erica One"/>
                <a:sym typeface="Erica One"/>
              </a:rPr>
              <a:t>To Summarize</a:t>
            </a:r>
            <a:endParaRPr/>
          </a:p>
        </p:txBody>
      </p:sp>
      <p:sp>
        <p:nvSpPr>
          <p:cNvPr id="315" name="Google Shape;315;p28"/>
          <p:cNvSpPr txBox="1"/>
          <p:nvPr/>
        </p:nvSpPr>
        <p:spPr>
          <a:xfrm>
            <a:off x="2740074" y="3925152"/>
            <a:ext cx="2348700" cy="61560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1" i="0" lang="en-US" sz="3999" u="none" cap="none" strike="noStrike">
                <a:solidFill>
                  <a:srgbClr val="FAEFE6"/>
                </a:solidFill>
                <a:latin typeface="Lato"/>
                <a:ea typeface="Lato"/>
                <a:cs typeface="Lato"/>
                <a:sym typeface="Lato"/>
              </a:rPr>
              <a:t>New Skills</a:t>
            </a:r>
            <a:endParaRPr/>
          </a:p>
        </p:txBody>
      </p:sp>
      <p:sp>
        <p:nvSpPr>
          <p:cNvPr id="316" name="Google Shape;316;p28"/>
          <p:cNvSpPr txBox="1"/>
          <p:nvPr/>
        </p:nvSpPr>
        <p:spPr>
          <a:xfrm>
            <a:off x="2442884" y="2293755"/>
            <a:ext cx="2943000" cy="1539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0000" u="none" cap="none" strike="noStrike">
                <a:solidFill>
                  <a:srgbClr val="DFAA02"/>
                </a:solidFill>
                <a:latin typeface="Erica One"/>
                <a:ea typeface="Erica One"/>
                <a:cs typeface="Erica One"/>
                <a:sym typeface="Erica One"/>
              </a:rPr>
              <a:t>4</a:t>
            </a:r>
            <a:endParaRPr/>
          </a:p>
        </p:txBody>
      </p:sp>
      <p:sp>
        <p:nvSpPr>
          <p:cNvPr id="317" name="Google Shape;317;p28"/>
          <p:cNvSpPr txBox="1"/>
          <p:nvPr/>
        </p:nvSpPr>
        <p:spPr>
          <a:xfrm>
            <a:off x="6878244" y="5141562"/>
            <a:ext cx="4040100" cy="61560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1" i="0" lang="en-US" sz="3999" u="none" cap="none" strike="noStrike">
                <a:solidFill>
                  <a:srgbClr val="FAEFE6"/>
                </a:solidFill>
                <a:latin typeface="Lato"/>
                <a:ea typeface="Lato"/>
                <a:cs typeface="Lato"/>
                <a:sym typeface="Lato"/>
              </a:rPr>
              <a:t>Out of town Trips</a:t>
            </a:r>
            <a:endParaRPr/>
          </a:p>
        </p:txBody>
      </p:sp>
      <p:sp>
        <p:nvSpPr>
          <p:cNvPr id="318" name="Google Shape;318;p28"/>
          <p:cNvSpPr txBox="1"/>
          <p:nvPr/>
        </p:nvSpPr>
        <p:spPr>
          <a:xfrm>
            <a:off x="7426844" y="3500100"/>
            <a:ext cx="2943000" cy="1539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0000" u="none" cap="none" strike="noStrike">
                <a:solidFill>
                  <a:srgbClr val="DFAA02"/>
                </a:solidFill>
                <a:latin typeface="Erica One"/>
                <a:ea typeface="Erica One"/>
                <a:cs typeface="Erica One"/>
                <a:sym typeface="Erica One"/>
              </a:rPr>
              <a:t>12</a:t>
            </a:r>
            <a:endParaRPr/>
          </a:p>
        </p:txBody>
      </p:sp>
      <p:sp>
        <p:nvSpPr>
          <p:cNvPr id="319" name="Google Shape;319;p28"/>
          <p:cNvSpPr txBox="1"/>
          <p:nvPr/>
        </p:nvSpPr>
        <p:spPr>
          <a:xfrm>
            <a:off x="13029754" y="3925152"/>
            <a:ext cx="2489700" cy="61560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1" i="0" lang="en-US" sz="3999" u="none" cap="none" strike="noStrike">
                <a:solidFill>
                  <a:srgbClr val="FAEFE6"/>
                </a:solidFill>
                <a:latin typeface="Lato"/>
                <a:ea typeface="Lato"/>
                <a:cs typeface="Lato"/>
                <a:sym typeface="Lato"/>
              </a:rPr>
              <a:t>Money left</a:t>
            </a:r>
            <a:endParaRPr/>
          </a:p>
        </p:txBody>
      </p:sp>
      <p:sp>
        <p:nvSpPr>
          <p:cNvPr id="320" name="Google Shape;320;p28"/>
          <p:cNvSpPr txBox="1"/>
          <p:nvPr/>
        </p:nvSpPr>
        <p:spPr>
          <a:xfrm>
            <a:off x="12803034" y="2293755"/>
            <a:ext cx="2943000" cy="1539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0000" u="none" cap="none" strike="noStrike">
                <a:solidFill>
                  <a:srgbClr val="DFAA02"/>
                </a:solidFill>
                <a:latin typeface="Erica One"/>
                <a:ea typeface="Erica One"/>
                <a:cs typeface="Erica One"/>
                <a:sym typeface="Erica One"/>
              </a:rPr>
              <a:t>$50</a:t>
            </a:r>
            <a:endParaRPr/>
          </a:p>
        </p:txBody>
      </p:sp>
      <p:sp>
        <p:nvSpPr>
          <p:cNvPr id="321" name="Google Shape;321;p28"/>
          <p:cNvSpPr txBox="1"/>
          <p:nvPr/>
        </p:nvSpPr>
        <p:spPr>
          <a:xfrm>
            <a:off x="2136603" y="7324619"/>
            <a:ext cx="3555600" cy="13542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999" u="none" cap="none" strike="noStrike">
                <a:solidFill>
                  <a:srgbClr val="FAEFE6"/>
                </a:solidFill>
                <a:latin typeface="Lato"/>
                <a:ea typeface="Lato"/>
                <a:cs typeface="Lato"/>
                <a:sym typeface="Lato"/>
              </a:rPr>
              <a:t>Weddings Attended</a:t>
            </a:r>
            <a:endParaRPr/>
          </a:p>
        </p:txBody>
      </p:sp>
      <p:sp>
        <p:nvSpPr>
          <p:cNvPr id="322" name="Google Shape;322;p28"/>
          <p:cNvSpPr txBox="1"/>
          <p:nvPr/>
        </p:nvSpPr>
        <p:spPr>
          <a:xfrm>
            <a:off x="2442884" y="5908570"/>
            <a:ext cx="2943000" cy="1539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0000" u="none" cap="none" strike="noStrike">
                <a:solidFill>
                  <a:srgbClr val="DFAA02"/>
                </a:solidFill>
                <a:latin typeface="Erica One"/>
                <a:ea typeface="Erica One"/>
                <a:cs typeface="Erica One"/>
                <a:sym typeface="Erica One"/>
              </a:rPr>
              <a:t>3</a:t>
            </a:r>
            <a:endParaRPr/>
          </a:p>
        </p:txBody>
      </p:sp>
      <p:sp>
        <p:nvSpPr>
          <p:cNvPr id="323" name="Google Shape;323;p28"/>
          <p:cNvSpPr txBox="1"/>
          <p:nvPr/>
        </p:nvSpPr>
        <p:spPr>
          <a:xfrm>
            <a:off x="7120563" y="8754956"/>
            <a:ext cx="3555600" cy="61560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1" i="0" lang="en-US" sz="3999" u="none" cap="none" strike="noStrike">
                <a:solidFill>
                  <a:srgbClr val="FAEFE6"/>
                </a:solidFill>
                <a:latin typeface="Lato"/>
                <a:ea typeface="Lato"/>
                <a:cs typeface="Lato"/>
                <a:sym typeface="Lato"/>
              </a:rPr>
              <a:t>Godchildren</a:t>
            </a:r>
            <a:endParaRPr/>
          </a:p>
        </p:txBody>
      </p:sp>
      <p:sp>
        <p:nvSpPr>
          <p:cNvPr id="324" name="Google Shape;324;p28"/>
          <p:cNvSpPr txBox="1"/>
          <p:nvPr/>
        </p:nvSpPr>
        <p:spPr>
          <a:xfrm>
            <a:off x="7426844" y="7113494"/>
            <a:ext cx="2943000" cy="1539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0000" u="none" cap="none" strike="noStrike">
                <a:solidFill>
                  <a:srgbClr val="DFAA02"/>
                </a:solidFill>
                <a:latin typeface="Erica One"/>
                <a:ea typeface="Erica One"/>
                <a:cs typeface="Erica One"/>
                <a:sym typeface="Erica One"/>
              </a:rPr>
              <a:t>2</a:t>
            </a:r>
            <a:endParaRPr/>
          </a:p>
        </p:txBody>
      </p:sp>
      <p:sp>
        <p:nvSpPr>
          <p:cNvPr id="325" name="Google Shape;325;p28"/>
          <p:cNvSpPr txBox="1"/>
          <p:nvPr/>
        </p:nvSpPr>
        <p:spPr>
          <a:xfrm>
            <a:off x="12496753" y="7324619"/>
            <a:ext cx="3555600" cy="13542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999" u="none" cap="none" strike="noStrike">
                <a:solidFill>
                  <a:srgbClr val="FAEFE6"/>
                </a:solidFill>
                <a:latin typeface="Lato"/>
                <a:ea typeface="Lato"/>
                <a:cs typeface="Lato"/>
                <a:sym typeface="Lato"/>
              </a:rPr>
              <a:t>Mental Breakdowns</a:t>
            </a:r>
            <a:endParaRPr/>
          </a:p>
        </p:txBody>
      </p:sp>
      <p:sp>
        <p:nvSpPr>
          <p:cNvPr id="326" name="Google Shape;326;p28"/>
          <p:cNvSpPr txBox="1"/>
          <p:nvPr/>
        </p:nvSpPr>
        <p:spPr>
          <a:xfrm>
            <a:off x="12803034" y="5908570"/>
            <a:ext cx="2943000" cy="1539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0000" u="none" cap="none" strike="noStrike">
                <a:solidFill>
                  <a:srgbClr val="DFAA02"/>
                </a:solidFill>
                <a:latin typeface="Erica One"/>
                <a:ea typeface="Erica One"/>
                <a:cs typeface="Erica One"/>
                <a:sym typeface="Erica One"/>
              </a:rPr>
              <a:t>0</a:t>
            </a:r>
            <a:endParaRPr/>
          </a:p>
        </p:txBody>
      </p:sp>
      <p:sp>
        <p:nvSpPr>
          <p:cNvPr id="327" name="Google Shape;327;p28"/>
          <p:cNvSpPr/>
          <p:nvPr/>
        </p:nvSpPr>
        <p:spPr>
          <a:xfrm rot="10800000">
            <a:off x="13574448" y="4630397"/>
            <a:ext cx="1992377" cy="1188530"/>
          </a:xfrm>
          <a:custGeom>
            <a:rect b="b" l="l" r="r" t="t"/>
            <a:pathLst>
              <a:path extrusionOk="0" h="647700" w="966001">
                <a:moveTo>
                  <a:pt x="680951" y="0"/>
                </a:moveTo>
                <a:lnTo>
                  <a:pt x="282407" y="0"/>
                </a:lnTo>
                <a:cubicBezTo>
                  <a:pt x="126426" y="0"/>
                  <a:pt x="0" y="123512"/>
                  <a:pt x="0" y="241300"/>
                </a:cubicBezTo>
                <a:cubicBezTo>
                  <a:pt x="0" y="322669"/>
                  <a:pt x="66279" y="417810"/>
                  <a:pt x="162037" y="461951"/>
                </a:cubicBezTo>
                <a:lnTo>
                  <a:pt x="162037" y="647700"/>
                </a:lnTo>
                <a:lnTo>
                  <a:pt x="353844" y="488232"/>
                </a:lnTo>
                <a:lnTo>
                  <a:pt x="680951" y="488232"/>
                </a:lnTo>
                <a:cubicBezTo>
                  <a:pt x="839552" y="488232"/>
                  <a:pt x="965989" y="364720"/>
                  <a:pt x="965989" y="241300"/>
                </a:cubicBezTo>
                <a:cubicBezTo>
                  <a:pt x="966001" y="123512"/>
                  <a:pt x="839552" y="0"/>
                  <a:pt x="680951" y="0"/>
                </a:cubicBezTo>
                <a:close/>
              </a:path>
            </a:pathLst>
          </a:custGeom>
          <a:solidFill>
            <a:srgbClr val="CFE7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28"/>
          <p:cNvSpPr txBox="1"/>
          <p:nvPr/>
        </p:nvSpPr>
        <p:spPr>
          <a:xfrm>
            <a:off x="13365312" y="5204225"/>
            <a:ext cx="2411700" cy="3846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499" u="none" cap="none" strike="noStrike">
                <a:solidFill>
                  <a:srgbClr val="3A6003"/>
                </a:solidFill>
                <a:latin typeface="Lato"/>
                <a:ea typeface="Lato"/>
                <a:cs typeface="Lato"/>
                <a:sym typeface="Lato"/>
              </a:rPr>
              <a:t>Oh no</a:t>
            </a:r>
            <a:endParaRPr/>
          </a:p>
        </p:txBody>
      </p:sp>
      <p:pic>
        <p:nvPicPr>
          <p:cNvPr id="329" name="Google Shape;329;p28"/>
          <p:cNvPicPr preferRelativeResize="0"/>
          <p:nvPr/>
        </p:nvPicPr>
        <p:blipFill rotWithShape="1">
          <a:blip r:embed="rId3">
            <a:alphaModFix/>
          </a:blip>
          <a:srcRect b="0" l="0" r="39448" t="22744"/>
          <a:stretch/>
        </p:blipFill>
        <p:spPr>
          <a:xfrm>
            <a:off x="15905975" y="-38500"/>
            <a:ext cx="2348649" cy="3023201"/>
          </a:xfrm>
          <a:prstGeom prst="rect">
            <a:avLst/>
          </a:prstGeom>
          <a:noFill/>
          <a:ln>
            <a:noFill/>
          </a:ln>
        </p:spPr>
      </p:pic>
      <p:pic>
        <p:nvPicPr>
          <p:cNvPr id="330" name="Google Shape;330;p28"/>
          <p:cNvPicPr preferRelativeResize="0"/>
          <p:nvPr/>
        </p:nvPicPr>
        <p:blipFill rotWithShape="1">
          <a:blip r:embed="rId4">
            <a:alphaModFix/>
          </a:blip>
          <a:srcRect b="5033" l="38412" r="0" t="0"/>
          <a:stretch/>
        </p:blipFill>
        <p:spPr>
          <a:xfrm>
            <a:off x="0" y="4717950"/>
            <a:ext cx="1767050" cy="5569050"/>
          </a:xfrm>
          <a:prstGeom prst="rect">
            <a:avLst/>
          </a:prstGeom>
          <a:noFill/>
          <a:ln>
            <a:noFill/>
          </a:ln>
        </p:spPr>
      </p:pic>
      <p:pic>
        <p:nvPicPr>
          <p:cNvPr id="331" name="Google Shape;331;p28"/>
          <p:cNvPicPr preferRelativeResize="0"/>
          <p:nvPr/>
        </p:nvPicPr>
        <p:blipFill rotWithShape="1">
          <a:blip r:embed="rId5">
            <a:alphaModFix/>
          </a:blip>
          <a:srcRect b="0" l="51983" r="0" t="4003"/>
          <a:stretch/>
        </p:blipFill>
        <p:spPr>
          <a:xfrm>
            <a:off x="0" y="-38500"/>
            <a:ext cx="1127724" cy="441462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DDEF5"/>
        </a:solidFill>
      </p:bgPr>
    </p:bg>
    <p:spTree>
      <p:nvGrpSpPr>
        <p:cNvPr id="335" name="Shape 335"/>
        <p:cNvGrpSpPr/>
        <p:nvPr/>
      </p:nvGrpSpPr>
      <p:grpSpPr>
        <a:xfrm>
          <a:off x="0" y="0"/>
          <a:ext cx="0" cy="0"/>
          <a:chOff x="0" y="0"/>
          <a:chExt cx="0" cy="0"/>
        </a:xfrm>
      </p:grpSpPr>
      <p:pic>
        <p:nvPicPr>
          <p:cNvPr id="336" name="Google Shape;336;p29"/>
          <p:cNvPicPr preferRelativeResize="0"/>
          <p:nvPr/>
        </p:nvPicPr>
        <p:blipFill rotWithShape="1">
          <a:blip r:embed="rId3">
            <a:alphaModFix/>
          </a:blip>
          <a:srcRect b="48395" l="0" r="15839" t="0"/>
          <a:stretch/>
        </p:blipFill>
        <p:spPr>
          <a:xfrm>
            <a:off x="11759900" y="4481175"/>
            <a:ext cx="6528099" cy="5805824"/>
          </a:xfrm>
          <a:prstGeom prst="rect">
            <a:avLst/>
          </a:prstGeom>
          <a:noFill/>
          <a:ln>
            <a:noFill/>
          </a:ln>
        </p:spPr>
      </p:pic>
      <p:pic>
        <p:nvPicPr>
          <p:cNvPr id="337" name="Google Shape;337;p29"/>
          <p:cNvPicPr preferRelativeResize="0"/>
          <p:nvPr/>
        </p:nvPicPr>
        <p:blipFill rotWithShape="1">
          <a:blip r:embed="rId4">
            <a:alphaModFix/>
          </a:blip>
          <a:srcRect b="0" l="4979" r="0" t="0"/>
          <a:stretch/>
        </p:blipFill>
        <p:spPr>
          <a:xfrm>
            <a:off x="0" y="-25"/>
            <a:ext cx="7054601" cy="10365102"/>
          </a:xfrm>
          <a:prstGeom prst="rect">
            <a:avLst/>
          </a:prstGeom>
          <a:noFill/>
          <a:ln>
            <a:noFill/>
          </a:ln>
        </p:spPr>
      </p:pic>
      <p:sp>
        <p:nvSpPr>
          <p:cNvPr id="338" name="Google Shape;338;p29"/>
          <p:cNvSpPr txBox="1"/>
          <p:nvPr/>
        </p:nvSpPr>
        <p:spPr>
          <a:xfrm>
            <a:off x="2495878" y="3685899"/>
            <a:ext cx="13296300" cy="2616600"/>
          </a:xfrm>
          <a:prstGeom prst="rect">
            <a:avLst/>
          </a:prstGeom>
          <a:noFill/>
          <a:ln>
            <a:noFill/>
          </a:ln>
        </p:spPr>
        <p:txBody>
          <a:bodyPr anchorCtr="0" anchor="t" bIns="0" lIns="0" spcFirstLastPara="1" rIns="0" wrap="square" tIns="0">
            <a:spAutoFit/>
          </a:bodyPr>
          <a:lstStyle/>
          <a:p>
            <a:pPr indent="0" lvl="0" marL="0" marR="0" rtl="0" algn="ctr">
              <a:lnSpc>
                <a:spcPct val="85000"/>
              </a:lnSpc>
              <a:spcBef>
                <a:spcPts val="0"/>
              </a:spcBef>
              <a:spcAft>
                <a:spcPts val="0"/>
              </a:spcAft>
              <a:buNone/>
            </a:pPr>
            <a:r>
              <a:rPr b="0" i="0" lang="en-US" sz="10000" u="none" cap="none" strike="noStrike">
                <a:solidFill>
                  <a:srgbClr val="3A6003"/>
                </a:solidFill>
                <a:latin typeface="Erica One"/>
                <a:ea typeface="Erica One"/>
                <a:cs typeface="Erica One"/>
                <a:sym typeface="Erica One"/>
              </a:rPr>
              <a:t>Thanks for listening!</a:t>
            </a:r>
            <a:endParaRPr/>
          </a:p>
        </p:txBody>
      </p:sp>
      <p:sp>
        <p:nvSpPr>
          <p:cNvPr id="339" name="Google Shape;339;p29"/>
          <p:cNvSpPr/>
          <p:nvPr/>
        </p:nvSpPr>
        <p:spPr>
          <a:xfrm>
            <a:off x="1605772" y="1028700"/>
            <a:ext cx="3205690" cy="4328985"/>
          </a:xfrm>
          <a:custGeom>
            <a:rect b="b" l="l" r="r" t="t"/>
            <a:pathLst>
              <a:path extrusionOk="0" h="1415759" w="1048394">
                <a:moveTo>
                  <a:pt x="995263" y="0"/>
                </a:moveTo>
                <a:lnTo>
                  <a:pt x="53131" y="0"/>
                </a:lnTo>
                <a:cubicBezTo>
                  <a:pt x="39040" y="0"/>
                  <a:pt x="25526" y="5598"/>
                  <a:pt x="15562" y="15562"/>
                </a:cubicBezTo>
                <a:cubicBezTo>
                  <a:pt x="5598" y="25526"/>
                  <a:pt x="0" y="39040"/>
                  <a:pt x="0" y="53131"/>
                </a:cubicBezTo>
                <a:lnTo>
                  <a:pt x="0" y="1196606"/>
                </a:lnTo>
                <a:cubicBezTo>
                  <a:pt x="0" y="1210697"/>
                  <a:pt x="5598" y="1224211"/>
                  <a:pt x="15562" y="1234175"/>
                </a:cubicBezTo>
                <a:cubicBezTo>
                  <a:pt x="25526" y="1244139"/>
                  <a:pt x="39040" y="1249737"/>
                  <a:pt x="53131" y="1249737"/>
                </a:cubicBezTo>
                <a:lnTo>
                  <a:pt x="104349" y="1249737"/>
                </a:lnTo>
                <a:cubicBezTo>
                  <a:pt x="118440" y="1249737"/>
                  <a:pt x="131954" y="1255335"/>
                  <a:pt x="141918" y="1265299"/>
                </a:cubicBezTo>
                <a:cubicBezTo>
                  <a:pt x="151882" y="1275263"/>
                  <a:pt x="157480" y="1288777"/>
                  <a:pt x="157480" y="1302868"/>
                </a:cubicBezTo>
                <a:lnTo>
                  <a:pt x="157480" y="1384566"/>
                </a:lnTo>
                <a:cubicBezTo>
                  <a:pt x="157480" y="1395328"/>
                  <a:pt x="163298" y="1405250"/>
                  <a:pt x="172691" y="1410505"/>
                </a:cubicBezTo>
                <a:cubicBezTo>
                  <a:pt x="182084" y="1415759"/>
                  <a:pt x="193584" y="1415525"/>
                  <a:pt x="202755" y="1409893"/>
                </a:cubicBezTo>
                <a:lnTo>
                  <a:pt x="418275" y="1277541"/>
                </a:lnTo>
                <a:cubicBezTo>
                  <a:pt x="447879" y="1259361"/>
                  <a:pt x="481940" y="1249737"/>
                  <a:pt x="516681" y="1249737"/>
                </a:cubicBezTo>
                <a:lnTo>
                  <a:pt x="995263" y="1249737"/>
                </a:lnTo>
                <a:cubicBezTo>
                  <a:pt x="1024607" y="1249737"/>
                  <a:pt x="1048394" y="1225949"/>
                  <a:pt x="1048394" y="1196606"/>
                </a:cubicBezTo>
                <a:lnTo>
                  <a:pt x="1048394" y="53131"/>
                </a:lnTo>
                <a:cubicBezTo>
                  <a:pt x="1048394" y="39040"/>
                  <a:pt x="1042797" y="25526"/>
                  <a:pt x="1032833" y="15562"/>
                </a:cubicBezTo>
                <a:cubicBezTo>
                  <a:pt x="1022869" y="5598"/>
                  <a:pt x="1009354" y="0"/>
                  <a:pt x="995263" y="0"/>
                </a:cubicBezTo>
                <a:close/>
              </a:path>
            </a:pathLst>
          </a:custGeom>
          <a:solidFill>
            <a:srgbClr val="DFAA0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29"/>
          <p:cNvSpPr/>
          <p:nvPr/>
        </p:nvSpPr>
        <p:spPr>
          <a:xfrm>
            <a:off x="13992809" y="4605129"/>
            <a:ext cx="3205690" cy="4328985"/>
          </a:xfrm>
          <a:custGeom>
            <a:rect b="b" l="l" r="r" t="t"/>
            <a:pathLst>
              <a:path extrusionOk="0" h="1415759" w="1048394">
                <a:moveTo>
                  <a:pt x="995263" y="0"/>
                </a:moveTo>
                <a:lnTo>
                  <a:pt x="53131" y="0"/>
                </a:lnTo>
                <a:cubicBezTo>
                  <a:pt x="39040" y="0"/>
                  <a:pt x="25526" y="5598"/>
                  <a:pt x="15562" y="15562"/>
                </a:cubicBezTo>
                <a:cubicBezTo>
                  <a:pt x="5598" y="25526"/>
                  <a:pt x="0" y="39040"/>
                  <a:pt x="0" y="53131"/>
                </a:cubicBezTo>
                <a:lnTo>
                  <a:pt x="0" y="1196606"/>
                </a:lnTo>
                <a:cubicBezTo>
                  <a:pt x="0" y="1210697"/>
                  <a:pt x="5598" y="1224211"/>
                  <a:pt x="15562" y="1234175"/>
                </a:cubicBezTo>
                <a:cubicBezTo>
                  <a:pt x="25526" y="1244139"/>
                  <a:pt x="39040" y="1249737"/>
                  <a:pt x="53131" y="1249737"/>
                </a:cubicBezTo>
                <a:lnTo>
                  <a:pt x="104349" y="1249737"/>
                </a:lnTo>
                <a:cubicBezTo>
                  <a:pt x="118440" y="1249737"/>
                  <a:pt x="131954" y="1255335"/>
                  <a:pt x="141918" y="1265299"/>
                </a:cubicBezTo>
                <a:cubicBezTo>
                  <a:pt x="151882" y="1275263"/>
                  <a:pt x="157480" y="1288777"/>
                  <a:pt x="157480" y="1302868"/>
                </a:cubicBezTo>
                <a:lnTo>
                  <a:pt x="157480" y="1384566"/>
                </a:lnTo>
                <a:cubicBezTo>
                  <a:pt x="157480" y="1395328"/>
                  <a:pt x="163298" y="1405250"/>
                  <a:pt x="172691" y="1410505"/>
                </a:cubicBezTo>
                <a:cubicBezTo>
                  <a:pt x="182084" y="1415759"/>
                  <a:pt x="193584" y="1415525"/>
                  <a:pt x="202755" y="1409893"/>
                </a:cubicBezTo>
                <a:lnTo>
                  <a:pt x="418275" y="1277541"/>
                </a:lnTo>
                <a:cubicBezTo>
                  <a:pt x="447879" y="1259361"/>
                  <a:pt x="481940" y="1249737"/>
                  <a:pt x="516681" y="1249737"/>
                </a:cubicBezTo>
                <a:lnTo>
                  <a:pt x="995263" y="1249737"/>
                </a:lnTo>
                <a:cubicBezTo>
                  <a:pt x="1024607" y="1249737"/>
                  <a:pt x="1048394" y="1225949"/>
                  <a:pt x="1048394" y="1196606"/>
                </a:cubicBezTo>
                <a:lnTo>
                  <a:pt x="1048394" y="53131"/>
                </a:lnTo>
                <a:cubicBezTo>
                  <a:pt x="1048394" y="39040"/>
                  <a:pt x="1042797" y="25526"/>
                  <a:pt x="1032833" y="15562"/>
                </a:cubicBezTo>
                <a:cubicBezTo>
                  <a:pt x="1022869" y="5598"/>
                  <a:pt x="1009354" y="0"/>
                  <a:pt x="995263" y="0"/>
                </a:cubicBezTo>
                <a:close/>
              </a:path>
            </a:pathLst>
          </a:custGeom>
          <a:solidFill>
            <a:srgbClr val="9DDE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41" name="Google Shape;341;p29"/>
          <p:cNvPicPr preferRelativeResize="0"/>
          <p:nvPr/>
        </p:nvPicPr>
        <p:blipFill rotWithShape="1">
          <a:blip r:embed="rId5">
            <a:alphaModFix/>
          </a:blip>
          <a:srcRect b="0" l="-2971" r="-7099" t="57901"/>
          <a:stretch/>
        </p:blipFill>
        <p:spPr>
          <a:xfrm>
            <a:off x="12422600" y="8"/>
            <a:ext cx="5925800" cy="4605123"/>
          </a:xfrm>
          <a:prstGeom prst="rect">
            <a:avLst/>
          </a:prstGeom>
          <a:noFill/>
          <a:ln>
            <a:noFill/>
          </a:ln>
        </p:spPr>
      </p:pic>
      <p:pic>
        <p:nvPicPr>
          <p:cNvPr id="342" name="Google Shape;342;p29"/>
          <p:cNvPicPr preferRelativeResize="0"/>
          <p:nvPr/>
        </p:nvPicPr>
        <p:blipFill>
          <a:blip r:embed="rId6">
            <a:alphaModFix/>
          </a:blip>
          <a:stretch>
            <a:fillRect/>
          </a:stretch>
        </p:blipFill>
        <p:spPr>
          <a:xfrm>
            <a:off x="1745650" y="1232300"/>
            <a:ext cx="2925950" cy="2931697"/>
          </a:xfrm>
          <a:prstGeom prst="rect">
            <a:avLst/>
          </a:prstGeom>
          <a:solidFill>
            <a:srgbClr val="9DDEF5"/>
          </a:solidFill>
          <a:ln>
            <a:noFill/>
          </a:ln>
        </p:spPr>
      </p:pic>
      <p:pic>
        <p:nvPicPr>
          <p:cNvPr id="343" name="Google Shape;343;p29"/>
          <p:cNvPicPr preferRelativeResize="0"/>
          <p:nvPr/>
        </p:nvPicPr>
        <p:blipFill>
          <a:blip r:embed="rId7">
            <a:alphaModFix/>
          </a:blip>
          <a:stretch>
            <a:fillRect/>
          </a:stretch>
        </p:blipFill>
        <p:spPr>
          <a:xfrm>
            <a:off x="14132675" y="4835381"/>
            <a:ext cx="2925950" cy="293167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pic>
        <p:nvPicPr>
          <p:cNvPr id="348" name="Google Shape;348;p30"/>
          <p:cNvPicPr preferRelativeResize="0"/>
          <p:nvPr/>
        </p:nvPicPr>
        <p:blipFill>
          <a:blip r:embed="rId3">
            <a:alphaModFix/>
          </a:blip>
          <a:stretch>
            <a:fillRect/>
          </a:stretch>
        </p:blipFill>
        <p:spPr>
          <a:xfrm>
            <a:off x="-35" y="304800"/>
            <a:ext cx="18288000" cy="10286986"/>
          </a:xfrm>
          <a:prstGeom prst="rect">
            <a:avLst/>
          </a:prstGeom>
          <a:noFill/>
          <a:ln>
            <a:noFill/>
          </a:ln>
        </p:spPr>
      </p:pic>
      <p:sp>
        <p:nvSpPr>
          <p:cNvPr id="349" name="Google Shape;349;p30"/>
          <p:cNvSpPr txBox="1"/>
          <p:nvPr/>
        </p:nvSpPr>
        <p:spPr>
          <a:xfrm>
            <a:off x="1028700" y="704283"/>
            <a:ext cx="13296243" cy="1219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8000" u="none" cap="none" strike="noStrike">
                <a:solidFill>
                  <a:srgbClr val="201D1D"/>
                </a:solidFill>
                <a:latin typeface="Erica One"/>
                <a:ea typeface="Erica One"/>
                <a:cs typeface="Erica One"/>
                <a:sym typeface="Erica One"/>
              </a:rPr>
              <a:t>Resource Page</a:t>
            </a:r>
            <a:endParaRPr/>
          </a:p>
        </p:txBody>
      </p:sp>
      <p:sp>
        <p:nvSpPr>
          <p:cNvPr id="350" name="Google Shape;350;p30"/>
          <p:cNvSpPr txBox="1"/>
          <p:nvPr/>
        </p:nvSpPr>
        <p:spPr>
          <a:xfrm>
            <a:off x="1028700" y="2059487"/>
            <a:ext cx="7977069" cy="42227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499" u="none" cap="none" strike="noStrike">
                <a:solidFill>
                  <a:srgbClr val="201D1D"/>
                </a:solidFill>
                <a:latin typeface="Lato"/>
                <a:ea typeface="Lato"/>
                <a:cs typeface="Lato"/>
                <a:sym typeface="Lato"/>
              </a:rPr>
              <a:t>Use these design resources in your Canva presentation.</a:t>
            </a:r>
            <a:endParaRPr/>
          </a:p>
        </p:txBody>
      </p:sp>
      <p:sp>
        <p:nvSpPr>
          <p:cNvPr id="351" name="Google Shape;351;p30"/>
          <p:cNvSpPr txBox="1"/>
          <p:nvPr/>
        </p:nvSpPr>
        <p:spPr>
          <a:xfrm>
            <a:off x="1028700" y="6507236"/>
            <a:ext cx="4704961" cy="382270"/>
          </a:xfrm>
          <a:prstGeom prst="rect">
            <a:avLst/>
          </a:prstGeom>
          <a:noFill/>
          <a:ln>
            <a:noFill/>
          </a:ln>
        </p:spPr>
        <p:txBody>
          <a:bodyPr anchorCtr="0" anchor="t" bIns="0" lIns="0" spcFirstLastPara="1" rIns="0" wrap="square" tIns="0">
            <a:spAutoFit/>
          </a:bodyPr>
          <a:lstStyle/>
          <a:p>
            <a:pPr indent="0" lvl="0" marL="0" marR="0" rtl="0" algn="l">
              <a:lnSpc>
                <a:spcPct val="140018"/>
              </a:lnSpc>
              <a:spcBef>
                <a:spcPts val="0"/>
              </a:spcBef>
              <a:spcAft>
                <a:spcPts val="0"/>
              </a:spcAft>
              <a:buNone/>
            </a:pPr>
            <a:r>
              <a:rPr b="0" i="0" lang="en-US" sz="2199" u="none" cap="none" strike="noStrike">
                <a:solidFill>
                  <a:srgbClr val="201D1D"/>
                </a:solidFill>
                <a:latin typeface="Lato"/>
                <a:ea typeface="Lato"/>
                <a:cs typeface="Lato"/>
                <a:sym typeface="Lato"/>
              </a:rPr>
              <a:t>You can find these fonts online too.</a:t>
            </a:r>
            <a:endParaRPr/>
          </a:p>
        </p:txBody>
      </p:sp>
      <p:sp>
        <p:nvSpPr>
          <p:cNvPr id="352" name="Google Shape;352;p30"/>
          <p:cNvSpPr txBox="1"/>
          <p:nvPr/>
        </p:nvSpPr>
        <p:spPr>
          <a:xfrm>
            <a:off x="1028700" y="3379438"/>
            <a:ext cx="4427400" cy="727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99" u="none" cap="none" strike="noStrike">
                <a:solidFill>
                  <a:srgbClr val="201D1D"/>
                </a:solidFill>
                <a:latin typeface="Lato"/>
                <a:ea typeface="Lato"/>
                <a:cs typeface="Lato"/>
                <a:sym typeface="Lato"/>
              </a:rPr>
              <a:t>This presentation template</a:t>
            </a:r>
            <a:endParaRPr/>
          </a:p>
          <a:p>
            <a:pPr indent="0" lvl="0" marL="0" marR="0" rtl="0" algn="l">
              <a:lnSpc>
                <a:spcPct val="115000"/>
              </a:lnSpc>
              <a:spcBef>
                <a:spcPts val="0"/>
              </a:spcBef>
              <a:spcAft>
                <a:spcPts val="0"/>
              </a:spcAft>
              <a:buNone/>
            </a:pPr>
            <a:r>
              <a:rPr b="0" i="0" lang="en-US" sz="2199" u="none" cap="none" strike="noStrike">
                <a:solidFill>
                  <a:srgbClr val="201D1D"/>
                </a:solidFill>
                <a:latin typeface="Lato"/>
                <a:ea typeface="Lato"/>
                <a:cs typeface="Lato"/>
                <a:sym typeface="Lato"/>
              </a:rPr>
              <a:t>uses the following free fonts:</a:t>
            </a:r>
            <a:endParaRPr/>
          </a:p>
        </p:txBody>
      </p:sp>
      <p:sp>
        <p:nvSpPr>
          <p:cNvPr id="353" name="Google Shape;353;p30"/>
          <p:cNvSpPr txBox="1"/>
          <p:nvPr/>
        </p:nvSpPr>
        <p:spPr>
          <a:xfrm>
            <a:off x="1028700" y="2822987"/>
            <a:ext cx="5485231" cy="5238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000" u="none" cap="none" strike="noStrike">
                <a:solidFill>
                  <a:srgbClr val="201D1D"/>
                </a:solidFill>
                <a:latin typeface="Lato"/>
                <a:ea typeface="Lato"/>
                <a:cs typeface="Lato"/>
                <a:sym typeface="Lato"/>
              </a:rPr>
              <a:t>Fonts</a:t>
            </a:r>
            <a:endParaRPr/>
          </a:p>
        </p:txBody>
      </p:sp>
      <p:sp>
        <p:nvSpPr>
          <p:cNvPr id="354" name="Google Shape;354;p30"/>
          <p:cNvSpPr txBox="1"/>
          <p:nvPr/>
        </p:nvSpPr>
        <p:spPr>
          <a:xfrm>
            <a:off x="1028700" y="7184781"/>
            <a:ext cx="1253904" cy="5238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000" u="none" cap="none" strike="noStrike">
                <a:solidFill>
                  <a:srgbClr val="201D1D"/>
                </a:solidFill>
                <a:latin typeface="Lato"/>
                <a:ea typeface="Lato"/>
                <a:cs typeface="Lato"/>
                <a:sym typeface="Lato"/>
              </a:rPr>
              <a:t>Colors</a:t>
            </a:r>
            <a:endParaRPr/>
          </a:p>
        </p:txBody>
      </p:sp>
      <p:sp>
        <p:nvSpPr>
          <p:cNvPr id="355" name="Google Shape;355;p30"/>
          <p:cNvSpPr txBox="1"/>
          <p:nvPr/>
        </p:nvSpPr>
        <p:spPr>
          <a:xfrm>
            <a:off x="1028700" y="4413386"/>
            <a:ext cx="1870973" cy="1634998"/>
          </a:xfrm>
          <a:prstGeom prst="rect">
            <a:avLst/>
          </a:prstGeom>
          <a:noFill/>
          <a:ln>
            <a:noFill/>
          </a:ln>
        </p:spPr>
        <p:txBody>
          <a:bodyPr anchorCtr="0" anchor="t" bIns="0" lIns="0" spcFirstLastPara="1" rIns="0" wrap="square" tIns="0">
            <a:spAutoFit/>
          </a:bodyPr>
          <a:lstStyle/>
          <a:p>
            <a:pPr indent="0" lvl="0" marL="0" marR="0" rtl="0" algn="l">
              <a:lnSpc>
                <a:spcPct val="203046"/>
              </a:lnSpc>
              <a:spcBef>
                <a:spcPts val="0"/>
              </a:spcBef>
              <a:spcAft>
                <a:spcPts val="0"/>
              </a:spcAft>
              <a:buNone/>
            </a:pPr>
            <a:r>
              <a:rPr b="0" i="0" lang="en-US" sz="2199" u="none" cap="none" strike="noStrike">
                <a:solidFill>
                  <a:srgbClr val="201D1D"/>
                </a:solidFill>
                <a:latin typeface="Lato"/>
                <a:ea typeface="Lato"/>
                <a:cs typeface="Lato"/>
                <a:sym typeface="Lato"/>
              </a:rPr>
              <a:t>Titles:</a:t>
            </a:r>
            <a:endParaRPr/>
          </a:p>
          <a:p>
            <a:pPr indent="0" lvl="0" marL="0" marR="0" rtl="0" algn="l">
              <a:lnSpc>
                <a:spcPct val="203046"/>
              </a:lnSpc>
              <a:spcBef>
                <a:spcPts val="0"/>
              </a:spcBef>
              <a:spcAft>
                <a:spcPts val="0"/>
              </a:spcAft>
              <a:buNone/>
            </a:pPr>
            <a:r>
              <a:rPr b="0" i="0" lang="en-US" sz="2199" u="none" cap="none" strike="noStrike">
                <a:solidFill>
                  <a:srgbClr val="201D1D"/>
                </a:solidFill>
                <a:latin typeface="Lato"/>
                <a:ea typeface="Lato"/>
                <a:cs typeface="Lato"/>
                <a:sym typeface="Lato"/>
              </a:rPr>
              <a:t>Headers:</a:t>
            </a:r>
            <a:endParaRPr/>
          </a:p>
          <a:p>
            <a:pPr indent="0" lvl="0" marL="0" marR="0" rtl="0" algn="l">
              <a:lnSpc>
                <a:spcPct val="203046"/>
              </a:lnSpc>
              <a:spcBef>
                <a:spcPts val="0"/>
              </a:spcBef>
              <a:spcAft>
                <a:spcPts val="0"/>
              </a:spcAft>
              <a:buNone/>
            </a:pPr>
            <a:r>
              <a:rPr b="0" i="0" lang="en-US" sz="2199" u="none" cap="none" strike="noStrike">
                <a:solidFill>
                  <a:srgbClr val="201D1D"/>
                </a:solidFill>
                <a:latin typeface="Lato"/>
                <a:ea typeface="Lato"/>
                <a:cs typeface="Lato"/>
                <a:sym typeface="Lato"/>
              </a:rPr>
              <a:t>Body:</a:t>
            </a:r>
            <a:endParaRPr/>
          </a:p>
        </p:txBody>
      </p:sp>
      <p:sp>
        <p:nvSpPr>
          <p:cNvPr id="356" name="Google Shape;356;p30"/>
          <p:cNvSpPr txBox="1"/>
          <p:nvPr/>
        </p:nvSpPr>
        <p:spPr>
          <a:xfrm>
            <a:off x="8045351" y="2822987"/>
            <a:ext cx="3898484" cy="5238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000" u="none" cap="none" strike="noStrike">
                <a:solidFill>
                  <a:srgbClr val="201D1D"/>
                </a:solidFill>
                <a:latin typeface="Lato"/>
                <a:ea typeface="Lato"/>
                <a:cs typeface="Lato"/>
                <a:sym typeface="Lato"/>
              </a:rPr>
              <a:t>Design Elements</a:t>
            </a:r>
            <a:endParaRPr/>
          </a:p>
        </p:txBody>
      </p:sp>
      <p:sp>
        <p:nvSpPr>
          <p:cNvPr id="357" name="Google Shape;357;p30"/>
          <p:cNvSpPr txBox="1"/>
          <p:nvPr/>
        </p:nvSpPr>
        <p:spPr>
          <a:xfrm>
            <a:off x="3016980" y="4424457"/>
            <a:ext cx="3496951" cy="495301"/>
          </a:xfrm>
          <a:prstGeom prst="rect">
            <a:avLst/>
          </a:prstGeom>
          <a:noFill/>
          <a:ln>
            <a:noFill/>
          </a:ln>
        </p:spPr>
        <p:txBody>
          <a:bodyPr anchorCtr="0" anchor="t" bIns="0" lIns="0" spcFirstLastPara="1" rIns="0" wrap="square" tIns="0">
            <a:spAutoFit/>
          </a:bodyPr>
          <a:lstStyle/>
          <a:p>
            <a:pPr indent="0" lvl="0" marL="0" marR="0" rtl="0" algn="l">
              <a:lnSpc>
                <a:spcPct val="140013"/>
              </a:lnSpc>
              <a:spcBef>
                <a:spcPts val="0"/>
              </a:spcBef>
              <a:spcAft>
                <a:spcPts val="0"/>
              </a:spcAft>
              <a:buNone/>
            </a:pPr>
            <a:r>
              <a:rPr b="0" i="0" lang="en-US" sz="2999" u="none" cap="none" strike="noStrike">
                <a:solidFill>
                  <a:srgbClr val="201D1D"/>
                </a:solidFill>
                <a:latin typeface="Erica One"/>
                <a:ea typeface="Erica One"/>
                <a:cs typeface="Erica One"/>
                <a:sym typeface="Erica One"/>
              </a:rPr>
              <a:t>Erica One</a:t>
            </a:r>
            <a:endParaRPr/>
          </a:p>
        </p:txBody>
      </p:sp>
      <p:sp>
        <p:nvSpPr>
          <p:cNvPr id="358" name="Google Shape;358;p30"/>
          <p:cNvSpPr txBox="1"/>
          <p:nvPr/>
        </p:nvSpPr>
        <p:spPr>
          <a:xfrm>
            <a:off x="3016980" y="5040385"/>
            <a:ext cx="1268596" cy="504826"/>
          </a:xfrm>
          <a:prstGeom prst="rect">
            <a:avLst/>
          </a:prstGeom>
          <a:noFill/>
          <a:ln>
            <a:noFill/>
          </a:ln>
        </p:spPr>
        <p:txBody>
          <a:bodyPr anchorCtr="0" anchor="t" bIns="0" lIns="0" spcFirstLastPara="1" rIns="0" wrap="square" tIns="0">
            <a:spAutoFit/>
          </a:bodyPr>
          <a:lstStyle/>
          <a:p>
            <a:pPr indent="0" lvl="0" marL="0" marR="0" rtl="0" algn="l">
              <a:lnSpc>
                <a:spcPct val="140013"/>
              </a:lnSpc>
              <a:spcBef>
                <a:spcPts val="0"/>
              </a:spcBef>
              <a:spcAft>
                <a:spcPts val="0"/>
              </a:spcAft>
              <a:buNone/>
            </a:pPr>
            <a:r>
              <a:rPr b="1" i="0" lang="en-US" sz="2999" u="none" cap="none" strike="noStrike">
                <a:solidFill>
                  <a:srgbClr val="201D1D"/>
                </a:solidFill>
                <a:latin typeface="Lato Black"/>
                <a:ea typeface="Lato Black"/>
                <a:cs typeface="Lato Black"/>
                <a:sym typeface="Lato Black"/>
              </a:rPr>
              <a:t>Lato</a:t>
            </a:r>
            <a:endParaRPr/>
          </a:p>
        </p:txBody>
      </p:sp>
      <p:sp>
        <p:nvSpPr>
          <p:cNvPr id="359" name="Google Shape;359;p30"/>
          <p:cNvSpPr txBox="1"/>
          <p:nvPr/>
        </p:nvSpPr>
        <p:spPr>
          <a:xfrm>
            <a:off x="3016980" y="5669035"/>
            <a:ext cx="1268596" cy="504826"/>
          </a:xfrm>
          <a:prstGeom prst="rect">
            <a:avLst/>
          </a:prstGeom>
          <a:noFill/>
          <a:ln>
            <a:noFill/>
          </a:ln>
        </p:spPr>
        <p:txBody>
          <a:bodyPr anchorCtr="0" anchor="t" bIns="0" lIns="0" spcFirstLastPara="1" rIns="0" wrap="square" tIns="0">
            <a:spAutoFit/>
          </a:bodyPr>
          <a:lstStyle/>
          <a:p>
            <a:pPr indent="0" lvl="0" marL="0" marR="0" rtl="0" algn="l">
              <a:lnSpc>
                <a:spcPct val="140013"/>
              </a:lnSpc>
              <a:spcBef>
                <a:spcPts val="0"/>
              </a:spcBef>
              <a:spcAft>
                <a:spcPts val="0"/>
              </a:spcAft>
              <a:buNone/>
            </a:pPr>
            <a:r>
              <a:rPr b="0" i="0" lang="en-US" sz="2999" u="none" cap="none" strike="noStrike">
                <a:solidFill>
                  <a:srgbClr val="201D1D"/>
                </a:solidFill>
                <a:latin typeface="Lato"/>
                <a:ea typeface="Lato"/>
                <a:cs typeface="Lato"/>
                <a:sym typeface="Lato"/>
              </a:rPr>
              <a:t>Lato</a:t>
            </a:r>
            <a:endParaRPr/>
          </a:p>
        </p:txBody>
      </p:sp>
      <p:grpSp>
        <p:nvGrpSpPr>
          <p:cNvPr id="360" name="Google Shape;360;p30"/>
          <p:cNvGrpSpPr/>
          <p:nvPr/>
        </p:nvGrpSpPr>
        <p:grpSpPr>
          <a:xfrm>
            <a:off x="1028700" y="7927624"/>
            <a:ext cx="6140591" cy="640480"/>
            <a:chOff x="0" y="0"/>
            <a:chExt cx="8187455" cy="853973"/>
          </a:xfrm>
        </p:grpSpPr>
        <p:sp>
          <p:nvSpPr>
            <p:cNvPr id="361" name="Google Shape;361;p30"/>
            <p:cNvSpPr/>
            <p:nvPr/>
          </p:nvSpPr>
          <p:spPr>
            <a:xfrm>
              <a:off x="4190561" y="0"/>
              <a:ext cx="853973" cy="853973"/>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A6003"/>
            </a:solidFill>
            <a:ln cap="sq" cmpd="sng" w="9525">
              <a:solidFill>
                <a:srgbClr val="201D1D"/>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30"/>
            <p:cNvSpPr/>
            <p:nvPr/>
          </p:nvSpPr>
          <p:spPr>
            <a:xfrm>
              <a:off x="5238202" y="0"/>
              <a:ext cx="853973" cy="853973"/>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DDEF5"/>
            </a:solidFill>
            <a:ln cap="sq" cmpd="sng" w="9525">
              <a:solidFill>
                <a:srgbClr val="201D1D"/>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30"/>
            <p:cNvSpPr/>
            <p:nvPr/>
          </p:nvSpPr>
          <p:spPr>
            <a:xfrm>
              <a:off x="6285842" y="0"/>
              <a:ext cx="853973" cy="853973"/>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F4A4A"/>
            </a:solidFill>
            <a:ln cap="sq" cmpd="sng" w="9525">
              <a:solidFill>
                <a:srgbClr val="201D1D"/>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30"/>
            <p:cNvSpPr/>
            <p:nvPr/>
          </p:nvSpPr>
          <p:spPr>
            <a:xfrm>
              <a:off x="2095281" y="0"/>
              <a:ext cx="853973" cy="853973"/>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01D1D"/>
            </a:solidFill>
            <a:ln cap="sq" cmpd="sng" w="9525">
              <a:solidFill>
                <a:srgbClr val="201D1D"/>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30"/>
            <p:cNvSpPr/>
            <p:nvPr/>
          </p:nvSpPr>
          <p:spPr>
            <a:xfrm>
              <a:off x="3142921" y="0"/>
              <a:ext cx="853973" cy="853973"/>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FAA02"/>
            </a:solidFill>
            <a:ln cap="sq" cmpd="sng" w="9525">
              <a:solidFill>
                <a:srgbClr val="201D1D"/>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30"/>
            <p:cNvSpPr/>
            <p:nvPr/>
          </p:nvSpPr>
          <p:spPr>
            <a:xfrm>
              <a:off x="7333482" y="0"/>
              <a:ext cx="853973" cy="853973"/>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56CBF"/>
            </a:solidFill>
            <a:ln cap="sq" cmpd="sng" w="9525">
              <a:solidFill>
                <a:srgbClr val="201D1D"/>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30"/>
            <p:cNvSpPr/>
            <p:nvPr/>
          </p:nvSpPr>
          <p:spPr>
            <a:xfrm>
              <a:off x="0" y="0"/>
              <a:ext cx="853973" cy="853973"/>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FE7CD"/>
            </a:solidFill>
            <a:ln cap="sq" cmpd="sng" w="9525">
              <a:solidFill>
                <a:srgbClr val="201D1D"/>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30"/>
            <p:cNvSpPr/>
            <p:nvPr/>
          </p:nvSpPr>
          <p:spPr>
            <a:xfrm>
              <a:off x="1047640" y="0"/>
              <a:ext cx="853973" cy="853973"/>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AEFE6"/>
            </a:solidFill>
            <a:ln cap="sq" cmpd="sng" w="9525">
              <a:solidFill>
                <a:srgbClr val="201D1D"/>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9" name="Google Shape;369;p30"/>
          <p:cNvSpPr/>
          <p:nvPr/>
        </p:nvSpPr>
        <p:spPr>
          <a:xfrm>
            <a:off x="11345843" y="3634234"/>
            <a:ext cx="1070963" cy="2175879"/>
          </a:xfrm>
          <a:custGeom>
            <a:rect b="b" l="l" r="r" t="t"/>
            <a:pathLst>
              <a:path extrusionOk="0" h="2175879" w="1070963">
                <a:moveTo>
                  <a:pt x="0" y="0"/>
                </a:moveTo>
                <a:lnTo>
                  <a:pt x="1070962" y="0"/>
                </a:lnTo>
                <a:lnTo>
                  <a:pt x="1070962" y="2175878"/>
                </a:lnTo>
                <a:lnTo>
                  <a:pt x="0" y="2175878"/>
                </a:lnTo>
                <a:lnTo>
                  <a:pt x="0" y="0"/>
                </a:lnTo>
                <a:close/>
              </a:path>
            </a:pathLst>
          </a:custGeom>
          <a:blipFill rotWithShape="1">
            <a:blip r:embed="rId4">
              <a:alphaModFix/>
            </a:blip>
            <a:stretch>
              <a:fillRect b="0" l="0" r="0" t="0"/>
            </a:stretch>
          </a:blipFill>
          <a:ln>
            <a:noFill/>
          </a:ln>
        </p:spPr>
      </p:sp>
      <p:pic>
        <p:nvPicPr>
          <p:cNvPr id="370" name="Google Shape;370;p30"/>
          <p:cNvPicPr preferRelativeResize="0"/>
          <p:nvPr/>
        </p:nvPicPr>
        <p:blipFill>
          <a:blip r:embed="rId5">
            <a:alphaModFix/>
          </a:blip>
          <a:stretch>
            <a:fillRect/>
          </a:stretch>
        </p:blipFill>
        <p:spPr>
          <a:xfrm>
            <a:off x="8163250" y="6239925"/>
            <a:ext cx="1296123" cy="973346"/>
          </a:xfrm>
          <a:prstGeom prst="rect">
            <a:avLst/>
          </a:prstGeom>
          <a:noFill/>
          <a:ln>
            <a:noFill/>
          </a:ln>
        </p:spPr>
      </p:pic>
      <p:pic>
        <p:nvPicPr>
          <p:cNvPr id="371" name="Google Shape;371;p30"/>
          <p:cNvPicPr preferRelativeResize="0"/>
          <p:nvPr/>
        </p:nvPicPr>
        <p:blipFill>
          <a:blip r:embed="rId6">
            <a:alphaModFix/>
          </a:blip>
          <a:stretch>
            <a:fillRect/>
          </a:stretch>
        </p:blipFill>
        <p:spPr>
          <a:xfrm>
            <a:off x="10013250" y="6285552"/>
            <a:ext cx="907075" cy="907047"/>
          </a:xfrm>
          <a:prstGeom prst="rect">
            <a:avLst/>
          </a:prstGeom>
          <a:noFill/>
          <a:ln>
            <a:noFill/>
          </a:ln>
        </p:spPr>
      </p:pic>
      <p:pic>
        <p:nvPicPr>
          <p:cNvPr id="372" name="Google Shape;372;p30"/>
          <p:cNvPicPr preferRelativeResize="0"/>
          <p:nvPr/>
        </p:nvPicPr>
        <p:blipFill>
          <a:blip r:embed="rId7">
            <a:alphaModFix/>
          </a:blip>
          <a:stretch>
            <a:fillRect/>
          </a:stretch>
        </p:blipFill>
        <p:spPr>
          <a:xfrm>
            <a:off x="10013238" y="3745576"/>
            <a:ext cx="1004950" cy="1967636"/>
          </a:xfrm>
          <a:prstGeom prst="rect">
            <a:avLst/>
          </a:prstGeom>
          <a:noFill/>
          <a:ln>
            <a:noFill/>
          </a:ln>
        </p:spPr>
      </p:pic>
      <p:pic>
        <p:nvPicPr>
          <p:cNvPr id="373" name="Google Shape;373;p30"/>
          <p:cNvPicPr preferRelativeResize="0"/>
          <p:nvPr/>
        </p:nvPicPr>
        <p:blipFill>
          <a:blip r:embed="rId8">
            <a:alphaModFix/>
          </a:blip>
          <a:stretch>
            <a:fillRect/>
          </a:stretch>
        </p:blipFill>
        <p:spPr>
          <a:xfrm>
            <a:off x="14584175" y="3722731"/>
            <a:ext cx="1527252" cy="1994757"/>
          </a:xfrm>
          <a:prstGeom prst="rect">
            <a:avLst/>
          </a:prstGeom>
          <a:noFill/>
          <a:ln>
            <a:noFill/>
          </a:ln>
        </p:spPr>
      </p:pic>
      <p:pic>
        <p:nvPicPr>
          <p:cNvPr id="374" name="Google Shape;374;p30"/>
          <p:cNvPicPr preferRelativeResize="0"/>
          <p:nvPr/>
        </p:nvPicPr>
        <p:blipFill>
          <a:blip r:embed="rId9">
            <a:alphaModFix/>
          </a:blip>
          <a:stretch>
            <a:fillRect/>
          </a:stretch>
        </p:blipFill>
        <p:spPr>
          <a:xfrm>
            <a:off x="15850826" y="3854315"/>
            <a:ext cx="1527248" cy="1895634"/>
          </a:xfrm>
          <a:prstGeom prst="rect">
            <a:avLst/>
          </a:prstGeom>
          <a:noFill/>
          <a:ln>
            <a:noFill/>
          </a:ln>
        </p:spPr>
      </p:pic>
      <p:pic>
        <p:nvPicPr>
          <p:cNvPr id="375" name="Google Shape;375;p30"/>
          <p:cNvPicPr preferRelativeResize="0"/>
          <p:nvPr/>
        </p:nvPicPr>
        <p:blipFill>
          <a:blip r:embed="rId10">
            <a:alphaModFix/>
          </a:blip>
          <a:stretch>
            <a:fillRect/>
          </a:stretch>
        </p:blipFill>
        <p:spPr>
          <a:xfrm>
            <a:off x="7859526" y="3942127"/>
            <a:ext cx="1764823" cy="1764849"/>
          </a:xfrm>
          <a:prstGeom prst="rect">
            <a:avLst/>
          </a:prstGeom>
          <a:noFill/>
          <a:ln>
            <a:noFill/>
          </a:ln>
        </p:spPr>
      </p:pic>
      <p:pic>
        <p:nvPicPr>
          <p:cNvPr id="376" name="Google Shape;376;p30"/>
          <p:cNvPicPr preferRelativeResize="0"/>
          <p:nvPr/>
        </p:nvPicPr>
        <p:blipFill>
          <a:blip r:embed="rId11">
            <a:alphaModFix/>
          </a:blip>
          <a:stretch>
            <a:fillRect/>
          </a:stretch>
        </p:blipFill>
        <p:spPr>
          <a:xfrm>
            <a:off x="14757125" y="6096600"/>
            <a:ext cx="2239124" cy="1603889"/>
          </a:xfrm>
          <a:prstGeom prst="rect">
            <a:avLst/>
          </a:prstGeom>
          <a:noFill/>
          <a:ln>
            <a:noFill/>
          </a:ln>
        </p:spPr>
      </p:pic>
      <p:pic>
        <p:nvPicPr>
          <p:cNvPr id="377" name="Google Shape;377;p30"/>
          <p:cNvPicPr preferRelativeResize="0"/>
          <p:nvPr/>
        </p:nvPicPr>
        <p:blipFill>
          <a:blip r:embed="rId12">
            <a:alphaModFix/>
          </a:blip>
          <a:stretch>
            <a:fillRect/>
          </a:stretch>
        </p:blipFill>
        <p:spPr>
          <a:xfrm>
            <a:off x="13036150" y="7677158"/>
            <a:ext cx="1070949" cy="1553316"/>
          </a:xfrm>
          <a:prstGeom prst="rect">
            <a:avLst/>
          </a:prstGeom>
          <a:noFill/>
          <a:ln>
            <a:noFill/>
          </a:ln>
        </p:spPr>
      </p:pic>
      <p:pic>
        <p:nvPicPr>
          <p:cNvPr id="378" name="Google Shape;378;p30"/>
          <p:cNvPicPr preferRelativeResize="0"/>
          <p:nvPr/>
        </p:nvPicPr>
        <p:blipFill>
          <a:blip r:embed="rId13">
            <a:alphaModFix/>
          </a:blip>
          <a:stretch>
            <a:fillRect/>
          </a:stretch>
        </p:blipFill>
        <p:spPr>
          <a:xfrm>
            <a:off x="9884202" y="7749018"/>
            <a:ext cx="1165175" cy="1469379"/>
          </a:xfrm>
          <a:prstGeom prst="rect">
            <a:avLst/>
          </a:prstGeom>
          <a:noFill/>
          <a:ln>
            <a:noFill/>
          </a:ln>
        </p:spPr>
      </p:pic>
      <p:pic>
        <p:nvPicPr>
          <p:cNvPr id="379" name="Google Shape;379;p30"/>
          <p:cNvPicPr preferRelativeResize="0"/>
          <p:nvPr/>
        </p:nvPicPr>
        <p:blipFill>
          <a:blip r:embed="rId14">
            <a:alphaModFix/>
          </a:blip>
          <a:stretch>
            <a:fillRect/>
          </a:stretch>
        </p:blipFill>
        <p:spPr>
          <a:xfrm>
            <a:off x="12579978" y="3820056"/>
            <a:ext cx="1841026" cy="1844623"/>
          </a:xfrm>
          <a:prstGeom prst="rect">
            <a:avLst/>
          </a:prstGeom>
          <a:noFill/>
          <a:ln>
            <a:noFill/>
          </a:ln>
        </p:spPr>
      </p:pic>
      <p:pic>
        <p:nvPicPr>
          <p:cNvPr id="380" name="Google Shape;380;p30"/>
          <p:cNvPicPr preferRelativeResize="0"/>
          <p:nvPr/>
        </p:nvPicPr>
        <p:blipFill>
          <a:blip r:embed="rId15">
            <a:alphaModFix/>
          </a:blip>
          <a:stretch>
            <a:fillRect/>
          </a:stretch>
        </p:blipFill>
        <p:spPr>
          <a:xfrm>
            <a:off x="11440699" y="6181650"/>
            <a:ext cx="1004923" cy="990197"/>
          </a:xfrm>
          <a:prstGeom prst="rect">
            <a:avLst/>
          </a:prstGeom>
          <a:noFill/>
          <a:ln>
            <a:noFill/>
          </a:ln>
        </p:spPr>
      </p:pic>
      <p:pic>
        <p:nvPicPr>
          <p:cNvPr id="381" name="Google Shape;381;p30"/>
          <p:cNvPicPr preferRelativeResize="0"/>
          <p:nvPr/>
        </p:nvPicPr>
        <p:blipFill>
          <a:blip r:embed="rId16">
            <a:alphaModFix/>
          </a:blip>
          <a:stretch>
            <a:fillRect/>
          </a:stretch>
        </p:blipFill>
        <p:spPr>
          <a:xfrm>
            <a:off x="12941872" y="6210914"/>
            <a:ext cx="1004923" cy="1004923"/>
          </a:xfrm>
          <a:prstGeom prst="rect">
            <a:avLst/>
          </a:prstGeom>
          <a:noFill/>
          <a:ln>
            <a:noFill/>
          </a:ln>
        </p:spPr>
      </p:pic>
      <p:pic>
        <p:nvPicPr>
          <p:cNvPr id="382" name="Google Shape;382;p30"/>
          <p:cNvPicPr preferRelativeResize="0"/>
          <p:nvPr/>
        </p:nvPicPr>
        <p:blipFill>
          <a:blip r:embed="rId17">
            <a:alphaModFix/>
          </a:blip>
          <a:stretch>
            <a:fillRect/>
          </a:stretch>
        </p:blipFill>
        <p:spPr>
          <a:xfrm>
            <a:off x="7953499" y="7800324"/>
            <a:ext cx="1380475" cy="1345424"/>
          </a:xfrm>
          <a:prstGeom prst="rect">
            <a:avLst/>
          </a:prstGeom>
          <a:noFill/>
          <a:ln>
            <a:noFill/>
          </a:ln>
        </p:spPr>
      </p:pic>
      <p:pic>
        <p:nvPicPr>
          <p:cNvPr id="383" name="Google Shape;383;p30"/>
          <p:cNvPicPr preferRelativeResize="0"/>
          <p:nvPr/>
        </p:nvPicPr>
        <p:blipFill>
          <a:blip r:embed="rId18">
            <a:alphaModFix/>
          </a:blip>
          <a:stretch>
            <a:fillRect/>
          </a:stretch>
        </p:blipFill>
        <p:spPr>
          <a:xfrm>
            <a:off x="11345857" y="7684984"/>
            <a:ext cx="1296125" cy="1470618"/>
          </a:xfrm>
          <a:prstGeom prst="rect">
            <a:avLst/>
          </a:prstGeom>
          <a:noFill/>
          <a:ln>
            <a:noFill/>
          </a:ln>
        </p:spPr>
      </p:pic>
      <p:pic>
        <p:nvPicPr>
          <p:cNvPr id="384" name="Google Shape;384;p30"/>
          <p:cNvPicPr preferRelativeResize="0"/>
          <p:nvPr/>
        </p:nvPicPr>
        <p:blipFill>
          <a:blip r:embed="rId19">
            <a:alphaModFix/>
          </a:blip>
          <a:stretch>
            <a:fillRect/>
          </a:stretch>
        </p:blipFill>
        <p:spPr>
          <a:xfrm>
            <a:off x="15613275" y="7489175"/>
            <a:ext cx="1764824" cy="1781769"/>
          </a:xfrm>
          <a:prstGeom prst="rect">
            <a:avLst/>
          </a:prstGeom>
          <a:noFill/>
          <a:ln>
            <a:noFill/>
          </a:ln>
        </p:spPr>
      </p:pic>
      <p:pic>
        <p:nvPicPr>
          <p:cNvPr id="385" name="Google Shape;385;p30"/>
          <p:cNvPicPr preferRelativeResize="0"/>
          <p:nvPr/>
        </p:nvPicPr>
        <p:blipFill>
          <a:blip r:embed="rId20">
            <a:alphaModFix/>
          </a:blip>
          <a:stretch>
            <a:fillRect/>
          </a:stretch>
        </p:blipFill>
        <p:spPr>
          <a:xfrm>
            <a:off x="14501275" y="7800569"/>
            <a:ext cx="693675" cy="141780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A6003"/>
        </a:solidFill>
      </p:bgPr>
    </p:bg>
    <p:spTree>
      <p:nvGrpSpPr>
        <p:cNvPr id="389" name="Shape 389"/>
        <p:cNvGrpSpPr/>
        <p:nvPr/>
      </p:nvGrpSpPr>
      <p:grpSpPr>
        <a:xfrm>
          <a:off x="0" y="0"/>
          <a:ext cx="0" cy="0"/>
          <a:chOff x="0" y="0"/>
          <a:chExt cx="0" cy="0"/>
        </a:xfrm>
      </p:grpSpPr>
      <p:sp>
        <p:nvSpPr>
          <p:cNvPr id="390" name="Google Shape;390;p31"/>
          <p:cNvSpPr txBox="1"/>
          <p:nvPr/>
        </p:nvSpPr>
        <p:spPr>
          <a:xfrm>
            <a:off x="5048655" y="1186662"/>
            <a:ext cx="8190690" cy="1219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8000" u="none" cap="none" strike="noStrike">
                <a:solidFill>
                  <a:srgbClr val="9DDEF5"/>
                </a:solidFill>
                <a:latin typeface="Erica One"/>
                <a:ea typeface="Erica One"/>
                <a:cs typeface="Erica One"/>
                <a:sym typeface="Erica One"/>
              </a:rPr>
              <a:t>Credits</a:t>
            </a:r>
            <a:endParaRPr/>
          </a:p>
        </p:txBody>
      </p:sp>
      <p:sp>
        <p:nvSpPr>
          <p:cNvPr id="391" name="Google Shape;391;p31"/>
          <p:cNvSpPr txBox="1"/>
          <p:nvPr/>
        </p:nvSpPr>
        <p:spPr>
          <a:xfrm>
            <a:off x="6337995" y="2496074"/>
            <a:ext cx="5612100" cy="827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499" u="none" cap="none" strike="noStrike">
                <a:solidFill>
                  <a:srgbClr val="FAEFE6"/>
                </a:solidFill>
                <a:latin typeface="Lato"/>
                <a:ea typeface="Lato"/>
                <a:cs typeface="Lato"/>
                <a:sym typeface="Lato"/>
              </a:rPr>
              <a:t>This presentation template is free for </a:t>
            </a:r>
            <a:endParaRPr/>
          </a:p>
          <a:p>
            <a:pPr indent="0" lvl="0" marL="0" marR="0" rtl="0" algn="ctr">
              <a:lnSpc>
                <a:spcPct val="115000"/>
              </a:lnSpc>
              <a:spcBef>
                <a:spcPts val="0"/>
              </a:spcBef>
              <a:spcAft>
                <a:spcPts val="0"/>
              </a:spcAft>
              <a:buNone/>
            </a:pPr>
            <a:r>
              <a:rPr b="0" i="0" lang="en-US" sz="2499" u="none" cap="none" strike="noStrike">
                <a:solidFill>
                  <a:srgbClr val="FAEFE6"/>
                </a:solidFill>
                <a:latin typeface="Lato"/>
                <a:ea typeface="Lato"/>
                <a:cs typeface="Lato"/>
                <a:sym typeface="Lato"/>
              </a:rPr>
              <a:t>everyone to use thanks to the following:</a:t>
            </a:r>
            <a:endParaRPr/>
          </a:p>
        </p:txBody>
      </p:sp>
      <p:sp>
        <p:nvSpPr>
          <p:cNvPr id="392" name="Google Shape;392;p31"/>
          <p:cNvSpPr txBox="1"/>
          <p:nvPr/>
        </p:nvSpPr>
        <p:spPr>
          <a:xfrm>
            <a:off x="3970397" y="6261229"/>
            <a:ext cx="4106019" cy="422275"/>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499" u="none" cap="none" strike="noStrike">
                <a:solidFill>
                  <a:srgbClr val="FAEFE6"/>
                </a:solidFill>
                <a:latin typeface="Lato"/>
                <a:ea typeface="Lato"/>
                <a:cs typeface="Lato"/>
                <a:sym typeface="Lato"/>
              </a:rPr>
              <a:t>for the presentation template</a:t>
            </a:r>
            <a:endParaRPr/>
          </a:p>
        </p:txBody>
      </p:sp>
      <p:sp>
        <p:nvSpPr>
          <p:cNvPr id="393" name="Google Shape;393;p31"/>
          <p:cNvSpPr txBox="1"/>
          <p:nvPr/>
        </p:nvSpPr>
        <p:spPr>
          <a:xfrm>
            <a:off x="11735956" y="6261229"/>
            <a:ext cx="2144018" cy="422275"/>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499" u="none" cap="none" strike="noStrike">
                <a:solidFill>
                  <a:srgbClr val="FAEFE6"/>
                </a:solidFill>
                <a:latin typeface="Lato"/>
                <a:ea typeface="Lato"/>
                <a:cs typeface="Lato"/>
                <a:sym typeface="Lato"/>
              </a:rPr>
              <a:t>For the photos </a:t>
            </a:r>
            <a:endParaRPr/>
          </a:p>
        </p:txBody>
      </p:sp>
      <p:sp>
        <p:nvSpPr>
          <p:cNvPr id="394" name="Google Shape;394;p31"/>
          <p:cNvSpPr txBox="1"/>
          <p:nvPr/>
        </p:nvSpPr>
        <p:spPr>
          <a:xfrm>
            <a:off x="9992434" y="4652327"/>
            <a:ext cx="5631061" cy="887095"/>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1" i="0" lang="en-US" sz="5199" u="none" cap="none" strike="noStrike">
                <a:solidFill>
                  <a:srgbClr val="FAEFE6"/>
                </a:solidFill>
                <a:latin typeface="Lato"/>
                <a:ea typeface="Lato"/>
                <a:cs typeface="Lato"/>
                <a:sym typeface="Lato"/>
              </a:rPr>
              <a:t>Pexels and Pixabay</a:t>
            </a:r>
            <a:endParaRPr/>
          </a:p>
        </p:txBody>
      </p:sp>
      <p:sp>
        <p:nvSpPr>
          <p:cNvPr id="395" name="Google Shape;395;p31"/>
          <p:cNvSpPr txBox="1"/>
          <p:nvPr/>
        </p:nvSpPr>
        <p:spPr>
          <a:xfrm>
            <a:off x="6449764" y="7782859"/>
            <a:ext cx="5388471" cy="762001"/>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None/>
            </a:pPr>
            <a:r>
              <a:rPr b="0" i="0" lang="en-US" sz="4499" u="none" cap="none" strike="noStrike">
                <a:solidFill>
                  <a:srgbClr val="DFAA02"/>
                </a:solidFill>
                <a:latin typeface="Erica One"/>
                <a:ea typeface="Erica One"/>
                <a:cs typeface="Erica One"/>
                <a:sym typeface="Erica One"/>
              </a:rPr>
              <a:t>Happy designing!</a:t>
            </a:r>
            <a:endParaRPr/>
          </a:p>
        </p:txBody>
      </p:sp>
      <p:pic>
        <p:nvPicPr>
          <p:cNvPr id="396" name="Google Shape;396;p31"/>
          <p:cNvPicPr preferRelativeResize="0"/>
          <p:nvPr/>
        </p:nvPicPr>
        <p:blipFill rotWithShape="1">
          <a:blip r:embed="rId3">
            <a:alphaModFix/>
          </a:blip>
          <a:srcRect b="2846" l="68345" r="0" t="0"/>
          <a:stretch/>
        </p:blipFill>
        <p:spPr>
          <a:xfrm>
            <a:off x="-19825" y="-519700"/>
            <a:ext cx="2350201" cy="10806702"/>
          </a:xfrm>
          <a:prstGeom prst="rect">
            <a:avLst/>
          </a:prstGeom>
          <a:noFill/>
          <a:ln>
            <a:noFill/>
          </a:ln>
        </p:spPr>
      </p:pic>
      <p:pic>
        <p:nvPicPr>
          <p:cNvPr id="397" name="Google Shape;397;p31"/>
          <p:cNvPicPr preferRelativeResize="0"/>
          <p:nvPr/>
        </p:nvPicPr>
        <p:blipFill rotWithShape="1">
          <a:blip r:embed="rId4">
            <a:alphaModFix/>
          </a:blip>
          <a:srcRect b="0" l="0" r="24288" t="0"/>
          <a:stretch/>
        </p:blipFill>
        <p:spPr>
          <a:xfrm>
            <a:off x="16508625" y="688225"/>
            <a:ext cx="1779375" cy="4775025"/>
          </a:xfrm>
          <a:prstGeom prst="rect">
            <a:avLst/>
          </a:prstGeom>
          <a:noFill/>
          <a:ln>
            <a:noFill/>
          </a:ln>
        </p:spPr>
      </p:pic>
      <p:pic>
        <p:nvPicPr>
          <p:cNvPr id="398" name="Google Shape;398;p31"/>
          <p:cNvPicPr preferRelativeResize="0"/>
          <p:nvPr/>
        </p:nvPicPr>
        <p:blipFill rotWithShape="1">
          <a:blip r:embed="rId5">
            <a:alphaModFix/>
          </a:blip>
          <a:srcRect b="0" l="0" r="0" t="37335"/>
          <a:stretch/>
        </p:blipFill>
        <p:spPr>
          <a:xfrm>
            <a:off x="1582250" y="0"/>
            <a:ext cx="2866575" cy="1796275"/>
          </a:xfrm>
          <a:prstGeom prst="rect">
            <a:avLst/>
          </a:prstGeom>
          <a:noFill/>
          <a:ln>
            <a:noFill/>
          </a:ln>
        </p:spPr>
      </p:pic>
      <p:pic>
        <p:nvPicPr>
          <p:cNvPr id="399" name="Google Shape;399;p31"/>
          <p:cNvPicPr preferRelativeResize="0"/>
          <p:nvPr/>
        </p:nvPicPr>
        <p:blipFill rotWithShape="1">
          <a:blip r:embed="rId6">
            <a:alphaModFix/>
          </a:blip>
          <a:srcRect b="8357" l="0" r="28719" t="0"/>
          <a:stretch/>
        </p:blipFill>
        <p:spPr>
          <a:xfrm>
            <a:off x="16376075" y="5258000"/>
            <a:ext cx="1911925" cy="5029002"/>
          </a:xfrm>
          <a:prstGeom prst="rect">
            <a:avLst/>
          </a:prstGeom>
          <a:noFill/>
          <a:ln>
            <a:noFill/>
          </a:ln>
        </p:spPr>
      </p:pic>
      <p:pic>
        <p:nvPicPr>
          <p:cNvPr id="400" name="Google Shape;400;p31"/>
          <p:cNvPicPr preferRelativeResize="0"/>
          <p:nvPr/>
        </p:nvPicPr>
        <p:blipFill>
          <a:blip r:embed="rId7">
            <a:alphaModFix/>
          </a:blip>
          <a:stretch>
            <a:fillRect/>
          </a:stretch>
        </p:blipFill>
        <p:spPr>
          <a:xfrm>
            <a:off x="3015550" y="4652325"/>
            <a:ext cx="5490002" cy="137785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A6003"/>
        </a:solidFill>
      </p:bgPr>
    </p:bg>
    <p:spTree>
      <p:nvGrpSpPr>
        <p:cNvPr id="103" name="Shape 103"/>
        <p:cNvGrpSpPr/>
        <p:nvPr/>
      </p:nvGrpSpPr>
      <p:grpSpPr>
        <a:xfrm>
          <a:off x="0" y="0"/>
          <a:ext cx="0" cy="0"/>
          <a:chOff x="0" y="0"/>
          <a:chExt cx="0" cy="0"/>
        </a:xfrm>
      </p:grpSpPr>
      <p:pic>
        <p:nvPicPr>
          <p:cNvPr id="104" name="Google Shape;104;p15"/>
          <p:cNvPicPr preferRelativeResize="0"/>
          <p:nvPr/>
        </p:nvPicPr>
        <p:blipFill rotWithShape="1">
          <a:blip r:embed="rId3">
            <a:alphaModFix/>
          </a:blip>
          <a:srcRect b="4324" l="0" r="0" t="0"/>
          <a:stretch/>
        </p:blipFill>
        <p:spPr>
          <a:xfrm>
            <a:off x="5073025" y="2729250"/>
            <a:ext cx="8104852" cy="7557749"/>
          </a:xfrm>
          <a:prstGeom prst="rect">
            <a:avLst/>
          </a:prstGeom>
          <a:noFill/>
          <a:ln>
            <a:noFill/>
          </a:ln>
        </p:spPr>
      </p:pic>
      <p:sp>
        <p:nvSpPr>
          <p:cNvPr id="105" name="Google Shape;105;p15"/>
          <p:cNvSpPr txBox="1"/>
          <p:nvPr/>
        </p:nvSpPr>
        <p:spPr>
          <a:xfrm>
            <a:off x="4524467" y="987904"/>
            <a:ext cx="9239066" cy="13684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8000" u="none" cap="none" strike="noStrike">
                <a:solidFill>
                  <a:srgbClr val="9DDEF5"/>
                </a:solidFill>
                <a:latin typeface="Erica One"/>
                <a:ea typeface="Erica One"/>
                <a:cs typeface="Erica One"/>
                <a:sym typeface="Erica One"/>
              </a:rPr>
              <a:t>Get Ready for</a:t>
            </a:r>
            <a:endParaRPr/>
          </a:p>
        </p:txBody>
      </p:sp>
      <p:sp>
        <p:nvSpPr>
          <p:cNvPr id="106" name="Google Shape;106;p15"/>
          <p:cNvSpPr txBox="1"/>
          <p:nvPr/>
        </p:nvSpPr>
        <p:spPr>
          <a:xfrm>
            <a:off x="7392320" y="3223745"/>
            <a:ext cx="6089452" cy="8636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5000" u="none" cap="none" strike="noStrike">
                <a:solidFill>
                  <a:srgbClr val="FAEFE6"/>
                </a:solidFill>
                <a:latin typeface="Lato"/>
                <a:ea typeface="Lato"/>
                <a:cs typeface="Lato"/>
                <a:sym typeface="Lato"/>
              </a:rPr>
              <a:t>Significant Events</a:t>
            </a:r>
            <a:endParaRPr/>
          </a:p>
        </p:txBody>
      </p:sp>
      <p:sp>
        <p:nvSpPr>
          <p:cNvPr id="107" name="Google Shape;107;p15"/>
          <p:cNvSpPr txBox="1"/>
          <p:nvPr/>
        </p:nvSpPr>
        <p:spPr>
          <a:xfrm>
            <a:off x="7392320" y="4745444"/>
            <a:ext cx="5489625" cy="15335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5000" u="none" cap="none" strike="noStrike">
                <a:solidFill>
                  <a:srgbClr val="FAEFE6"/>
                </a:solidFill>
                <a:latin typeface="Lato"/>
                <a:ea typeface="Lato"/>
                <a:cs typeface="Lato"/>
                <a:sym typeface="Lato"/>
              </a:rPr>
              <a:t>Hobbies and Achievements</a:t>
            </a:r>
            <a:endParaRPr/>
          </a:p>
        </p:txBody>
      </p:sp>
      <p:sp>
        <p:nvSpPr>
          <p:cNvPr id="108" name="Google Shape;108;p15"/>
          <p:cNvSpPr txBox="1"/>
          <p:nvPr/>
        </p:nvSpPr>
        <p:spPr>
          <a:xfrm>
            <a:off x="7392320" y="6841819"/>
            <a:ext cx="6132977" cy="8636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5000" u="none" cap="none" strike="noStrike">
                <a:solidFill>
                  <a:srgbClr val="FAEFE6"/>
                </a:solidFill>
                <a:latin typeface="Lato"/>
                <a:ea typeface="Lato"/>
                <a:cs typeface="Lato"/>
                <a:sym typeface="Lato"/>
              </a:rPr>
              <a:t>Travel Highlights</a:t>
            </a:r>
            <a:endParaRPr/>
          </a:p>
        </p:txBody>
      </p:sp>
      <p:sp>
        <p:nvSpPr>
          <p:cNvPr id="109" name="Google Shape;109;p15"/>
          <p:cNvSpPr txBox="1"/>
          <p:nvPr/>
        </p:nvSpPr>
        <p:spPr>
          <a:xfrm>
            <a:off x="7392320" y="8267394"/>
            <a:ext cx="6984766" cy="8636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5000" u="none" cap="none" strike="noStrike">
                <a:solidFill>
                  <a:srgbClr val="FAEFE6"/>
                </a:solidFill>
                <a:latin typeface="Lato"/>
                <a:ea typeface="Lato"/>
                <a:cs typeface="Lato"/>
                <a:sym typeface="Lato"/>
              </a:rPr>
              <a:t>Summary of Everything</a:t>
            </a:r>
            <a:endParaRPr/>
          </a:p>
        </p:txBody>
      </p:sp>
      <p:sp>
        <p:nvSpPr>
          <p:cNvPr id="110" name="Google Shape;110;p15"/>
          <p:cNvSpPr txBox="1"/>
          <p:nvPr/>
        </p:nvSpPr>
        <p:spPr>
          <a:xfrm>
            <a:off x="5542029" y="2947520"/>
            <a:ext cx="1366220" cy="13684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8000" u="none" cap="none" strike="noStrike">
                <a:solidFill>
                  <a:srgbClr val="9DDEF5"/>
                </a:solidFill>
                <a:latin typeface="Erica One"/>
                <a:ea typeface="Erica One"/>
                <a:cs typeface="Erica One"/>
                <a:sym typeface="Erica One"/>
              </a:rPr>
              <a:t>01</a:t>
            </a:r>
            <a:endParaRPr/>
          </a:p>
        </p:txBody>
      </p:sp>
      <p:sp>
        <p:nvSpPr>
          <p:cNvPr id="111" name="Google Shape;111;p15"/>
          <p:cNvSpPr txBox="1"/>
          <p:nvPr/>
        </p:nvSpPr>
        <p:spPr>
          <a:xfrm>
            <a:off x="5177860" y="4787594"/>
            <a:ext cx="1985861" cy="13684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8000" u="none" cap="none" strike="noStrike">
                <a:solidFill>
                  <a:srgbClr val="9DDEF5"/>
                </a:solidFill>
                <a:latin typeface="Erica One"/>
                <a:ea typeface="Erica One"/>
                <a:cs typeface="Erica One"/>
                <a:sym typeface="Erica One"/>
              </a:rPr>
              <a:t>02</a:t>
            </a:r>
            <a:endParaRPr/>
          </a:p>
        </p:txBody>
      </p:sp>
      <p:sp>
        <p:nvSpPr>
          <p:cNvPr id="112" name="Google Shape;112;p15"/>
          <p:cNvSpPr txBox="1"/>
          <p:nvPr/>
        </p:nvSpPr>
        <p:spPr>
          <a:xfrm>
            <a:off x="5177860" y="6407762"/>
            <a:ext cx="1985861" cy="13684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8000" u="none" cap="none" strike="noStrike">
                <a:solidFill>
                  <a:srgbClr val="9DDEF5"/>
                </a:solidFill>
                <a:latin typeface="Erica One"/>
                <a:ea typeface="Erica One"/>
                <a:cs typeface="Erica One"/>
                <a:sym typeface="Erica One"/>
              </a:rPr>
              <a:t>03</a:t>
            </a:r>
            <a:endParaRPr/>
          </a:p>
        </p:txBody>
      </p:sp>
      <p:sp>
        <p:nvSpPr>
          <p:cNvPr id="113" name="Google Shape;113;p15"/>
          <p:cNvSpPr txBox="1"/>
          <p:nvPr/>
        </p:nvSpPr>
        <p:spPr>
          <a:xfrm>
            <a:off x="5133417" y="7889876"/>
            <a:ext cx="1985861" cy="13684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8000" u="none" cap="none" strike="noStrike">
                <a:solidFill>
                  <a:srgbClr val="9DDEF5"/>
                </a:solidFill>
                <a:latin typeface="Erica One"/>
                <a:ea typeface="Erica One"/>
                <a:cs typeface="Erica One"/>
                <a:sym typeface="Erica One"/>
              </a:rPr>
              <a:t>04</a:t>
            </a:r>
            <a:endParaRPr/>
          </a:p>
        </p:txBody>
      </p:sp>
      <p:pic>
        <p:nvPicPr>
          <p:cNvPr id="114" name="Google Shape;114;p15"/>
          <p:cNvPicPr preferRelativeResize="0"/>
          <p:nvPr/>
        </p:nvPicPr>
        <p:blipFill rotWithShape="1">
          <a:blip r:embed="rId4">
            <a:alphaModFix/>
          </a:blip>
          <a:srcRect b="0" l="0" r="0" t="64311"/>
          <a:stretch/>
        </p:blipFill>
        <p:spPr>
          <a:xfrm>
            <a:off x="6756525" y="16028"/>
            <a:ext cx="4737848" cy="863601"/>
          </a:xfrm>
          <a:prstGeom prst="rect">
            <a:avLst/>
          </a:prstGeom>
          <a:noFill/>
          <a:ln>
            <a:noFill/>
          </a:ln>
        </p:spPr>
      </p:pic>
      <p:pic>
        <p:nvPicPr>
          <p:cNvPr id="115" name="Google Shape;115;p15"/>
          <p:cNvPicPr preferRelativeResize="0"/>
          <p:nvPr/>
        </p:nvPicPr>
        <p:blipFill rotWithShape="1">
          <a:blip r:embed="rId5">
            <a:alphaModFix/>
          </a:blip>
          <a:srcRect b="5882" l="17864" r="0" t="0"/>
          <a:stretch/>
        </p:blipFill>
        <p:spPr>
          <a:xfrm>
            <a:off x="0" y="2376975"/>
            <a:ext cx="5284850" cy="7910026"/>
          </a:xfrm>
          <a:prstGeom prst="rect">
            <a:avLst/>
          </a:prstGeom>
          <a:noFill/>
          <a:ln>
            <a:noFill/>
          </a:ln>
        </p:spPr>
      </p:pic>
      <p:pic>
        <p:nvPicPr>
          <p:cNvPr id="116" name="Google Shape;116;p15"/>
          <p:cNvPicPr preferRelativeResize="0"/>
          <p:nvPr/>
        </p:nvPicPr>
        <p:blipFill>
          <a:blip r:embed="rId6">
            <a:alphaModFix/>
          </a:blip>
          <a:stretch>
            <a:fillRect/>
          </a:stretch>
        </p:blipFill>
        <p:spPr>
          <a:xfrm>
            <a:off x="12950075" y="1210550"/>
            <a:ext cx="4826448" cy="5990620"/>
          </a:xfrm>
          <a:prstGeom prst="rect">
            <a:avLst/>
          </a:prstGeom>
          <a:noFill/>
          <a:ln>
            <a:noFill/>
          </a:ln>
        </p:spPr>
      </p:pic>
    </p:spTree>
  </p:cSld>
  <p:clrMapOvr>
    <a:masterClrMapping/>
  </p:clrMapOvr>
  <p:transition spd="slow">
    <p:push/>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pic>
        <p:nvPicPr>
          <p:cNvPr id="121" name="Google Shape;121;p16"/>
          <p:cNvPicPr preferRelativeResize="0"/>
          <p:nvPr/>
        </p:nvPicPr>
        <p:blipFill>
          <a:blip r:embed="rId3">
            <a:alphaModFix/>
          </a:blip>
          <a:stretch>
            <a:fillRect/>
          </a:stretch>
        </p:blipFill>
        <p:spPr>
          <a:xfrm>
            <a:off x="-35" y="0"/>
            <a:ext cx="18288000" cy="10286986"/>
          </a:xfrm>
          <a:prstGeom prst="rect">
            <a:avLst/>
          </a:prstGeom>
          <a:noFill/>
          <a:ln>
            <a:noFill/>
          </a:ln>
        </p:spPr>
      </p:pic>
      <p:pic>
        <p:nvPicPr>
          <p:cNvPr id="122" name="Google Shape;122;p16"/>
          <p:cNvPicPr preferRelativeResize="0"/>
          <p:nvPr/>
        </p:nvPicPr>
        <p:blipFill rotWithShape="1">
          <a:blip r:embed="rId4">
            <a:alphaModFix/>
          </a:blip>
          <a:srcRect b="0" l="0" r="5979" t="0"/>
          <a:stretch/>
        </p:blipFill>
        <p:spPr>
          <a:xfrm>
            <a:off x="8616400" y="0"/>
            <a:ext cx="9671598" cy="10287002"/>
          </a:xfrm>
          <a:prstGeom prst="rect">
            <a:avLst/>
          </a:prstGeom>
          <a:noFill/>
          <a:ln>
            <a:noFill/>
          </a:ln>
        </p:spPr>
      </p:pic>
      <p:sp>
        <p:nvSpPr>
          <p:cNvPr id="123" name="Google Shape;123;p16"/>
          <p:cNvSpPr/>
          <p:nvPr/>
        </p:nvSpPr>
        <p:spPr>
          <a:xfrm>
            <a:off x="11323799" y="1419458"/>
            <a:ext cx="4872210" cy="8208283"/>
          </a:xfrm>
          <a:custGeom>
            <a:rect b="b" l="l" r="r" t="t"/>
            <a:pathLst>
              <a:path extrusionOk="0" h="1591313" w="944559">
                <a:moveTo>
                  <a:pt x="909601" y="0"/>
                </a:moveTo>
                <a:lnTo>
                  <a:pt x="34958" y="0"/>
                </a:lnTo>
                <a:cubicBezTo>
                  <a:pt x="15651" y="0"/>
                  <a:pt x="0" y="15651"/>
                  <a:pt x="0" y="34958"/>
                </a:cubicBezTo>
                <a:lnTo>
                  <a:pt x="0" y="1382829"/>
                </a:lnTo>
                <a:cubicBezTo>
                  <a:pt x="0" y="1402135"/>
                  <a:pt x="15651" y="1417787"/>
                  <a:pt x="34958" y="1417787"/>
                </a:cubicBezTo>
                <a:lnTo>
                  <a:pt x="122522" y="1417787"/>
                </a:lnTo>
                <a:cubicBezTo>
                  <a:pt x="141829" y="1417787"/>
                  <a:pt x="157480" y="1433438"/>
                  <a:pt x="157480" y="1452745"/>
                </a:cubicBezTo>
                <a:lnTo>
                  <a:pt x="157480" y="1570789"/>
                </a:lnTo>
                <a:cubicBezTo>
                  <a:pt x="157480" y="1577870"/>
                  <a:pt x="161308" y="1584398"/>
                  <a:pt x="167488" y="1587855"/>
                </a:cubicBezTo>
                <a:cubicBezTo>
                  <a:pt x="173669" y="1591313"/>
                  <a:pt x="181235" y="1591159"/>
                  <a:pt x="187269" y="1587453"/>
                </a:cubicBezTo>
                <a:lnTo>
                  <a:pt x="433761" y="1436080"/>
                </a:lnTo>
                <a:cubicBezTo>
                  <a:pt x="453239" y="1424119"/>
                  <a:pt x="475650" y="1417787"/>
                  <a:pt x="498508" y="1417787"/>
                </a:cubicBezTo>
                <a:lnTo>
                  <a:pt x="909601" y="1417787"/>
                </a:lnTo>
                <a:cubicBezTo>
                  <a:pt x="928908" y="1417787"/>
                  <a:pt x="944559" y="1402135"/>
                  <a:pt x="944559" y="1382829"/>
                </a:cubicBezTo>
                <a:lnTo>
                  <a:pt x="944559" y="34958"/>
                </a:lnTo>
                <a:cubicBezTo>
                  <a:pt x="944559" y="15651"/>
                  <a:pt x="928908" y="0"/>
                  <a:pt x="909601" y="0"/>
                </a:cubicBezTo>
                <a:close/>
              </a:path>
            </a:pathLst>
          </a:custGeom>
          <a:solidFill>
            <a:srgbClr val="3A60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4" name="Google Shape;124;p16"/>
          <p:cNvPicPr preferRelativeResize="0"/>
          <p:nvPr/>
        </p:nvPicPr>
        <p:blipFill>
          <a:blip r:embed="rId5">
            <a:alphaModFix/>
          </a:blip>
          <a:stretch>
            <a:fillRect/>
          </a:stretch>
        </p:blipFill>
        <p:spPr>
          <a:xfrm>
            <a:off x="11591596" y="1804629"/>
            <a:ext cx="4336601" cy="6677734"/>
          </a:xfrm>
          <a:prstGeom prst="rect">
            <a:avLst/>
          </a:prstGeom>
          <a:noFill/>
          <a:ln>
            <a:noFill/>
          </a:ln>
        </p:spPr>
      </p:pic>
      <p:grpSp>
        <p:nvGrpSpPr>
          <p:cNvPr id="125" name="Google Shape;125;p16"/>
          <p:cNvGrpSpPr/>
          <p:nvPr/>
        </p:nvGrpSpPr>
        <p:grpSpPr>
          <a:xfrm>
            <a:off x="11591600" y="1014481"/>
            <a:ext cx="2717569" cy="1075878"/>
            <a:chOff x="0" y="-9525"/>
            <a:chExt cx="1820485" cy="720725"/>
          </a:xfrm>
        </p:grpSpPr>
        <p:sp>
          <p:nvSpPr>
            <p:cNvPr id="126" name="Google Shape;126;p16"/>
            <p:cNvSpPr/>
            <p:nvPr/>
          </p:nvSpPr>
          <p:spPr>
            <a:xfrm>
              <a:off x="0" y="0"/>
              <a:ext cx="1820485" cy="711200"/>
            </a:xfrm>
            <a:custGeom>
              <a:rect b="b" l="l" r="r" t="t"/>
              <a:pathLst>
                <a:path extrusionOk="0" h="711200" w="1820485">
                  <a:moveTo>
                    <a:pt x="1520878" y="0"/>
                  </a:moveTo>
                  <a:lnTo>
                    <a:pt x="282407" y="0"/>
                  </a:lnTo>
                  <a:cubicBezTo>
                    <a:pt x="126426" y="0"/>
                    <a:pt x="0" y="123512"/>
                    <a:pt x="0" y="275871"/>
                  </a:cubicBezTo>
                  <a:cubicBezTo>
                    <a:pt x="0" y="386169"/>
                    <a:pt x="66279" y="481310"/>
                    <a:pt x="162037" y="525451"/>
                  </a:cubicBezTo>
                  <a:lnTo>
                    <a:pt x="162037" y="711200"/>
                  </a:lnTo>
                  <a:lnTo>
                    <a:pt x="353844" y="551732"/>
                  </a:lnTo>
                  <a:lnTo>
                    <a:pt x="1520878" y="551732"/>
                  </a:lnTo>
                  <a:cubicBezTo>
                    <a:pt x="1694036" y="551732"/>
                    <a:pt x="1820473" y="428220"/>
                    <a:pt x="1820473" y="275861"/>
                  </a:cubicBezTo>
                  <a:cubicBezTo>
                    <a:pt x="1820485" y="123512"/>
                    <a:pt x="1694036" y="0"/>
                    <a:pt x="1520878" y="0"/>
                  </a:cubicBezTo>
                  <a:close/>
                </a:path>
              </a:pathLst>
            </a:custGeom>
            <a:solidFill>
              <a:srgbClr val="CFE7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16"/>
            <p:cNvSpPr txBox="1"/>
            <p:nvPr/>
          </p:nvSpPr>
          <p:spPr>
            <a:xfrm>
              <a:off x="0" y="-9525"/>
              <a:ext cx="1820473" cy="530225"/>
            </a:xfrm>
            <a:prstGeom prst="rect">
              <a:avLst/>
            </a:prstGeom>
            <a:noFill/>
            <a:ln>
              <a:noFill/>
            </a:ln>
          </p:spPr>
          <p:txBody>
            <a:bodyPr anchorCtr="0" anchor="ctr" bIns="50800" lIns="50800" spcFirstLastPara="1" rIns="50800" wrap="square" tIns="50800">
              <a:noAutofit/>
            </a:bodyPr>
            <a:lstStyle/>
            <a:p>
              <a:pPr indent="0" lvl="0" marL="0" marR="0" rtl="0" algn="ctr">
                <a:lnSpc>
                  <a:spcPct val="140016"/>
                </a:lnSpc>
                <a:spcBef>
                  <a:spcPts val="0"/>
                </a:spcBef>
                <a:spcAft>
                  <a:spcPts val="0"/>
                </a:spcAft>
                <a:buNone/>
              </a:pPr>
              <a:r>
                <a:rPr b="0" i="0" lang="en-US" sz="2499" u="none" cap="none" strike="noStrike">
                  <a:solidFill>
                    <a:srgbClr val="3A6003"/>
                  </a:solidFill>
                  <a:latin typeface="Lato"/>
                  <a:ea typeface="Lato"/>
                  <a:cs typeface="Lato"/>
                  <a:sym typeface="Lato"/>
                </a:rPr>
                <a:t>Did you miss me?</a:t>
              </a:r>
              <a:endParaRPr/>
            </a:p>
          </p:txBody>
        </p:sp>
      </p:grpSp>
      <p:sp>
        <p:nvSpPr>
          <p:cNvPr id="128" name="Google Shape;128;p16"/>
          <p:cNvSpPr txBox="1"/>
          <p:nvPr/>
        </p:nvSpPr>
        <p:spPr>
          <a:xfrm>
            <a:off x="963473" y="2591044"/>
            <a:ext cx="7049100" cy="2616600"/>
          </a:xfrm>
          <a:prstGeom prst="rect">
            <a:avLst/>
          </a:prstGeom>
          <a:noFill/>
          <a:ln>
            <a:noFill/>
          </a:ln>
        </p:spPr>
        <p:txBody>
          <a:bodyPr anchorCtr="0" anchor="t" bIns="0" lIns="0" spcFirstLastPara="1" rIns="0" wrap="square" tIns="0">
            <a:spAutoFit/>
          </a:bodyPr>
          <a:lstStyle/>
          <a:p>
            <a:pPr indent="0" lvl="0" marL="0" marR="0" rtl="0" algn="ctr">
              <a:lnSpc>
                <a:spcPct val="85000"/>
              </a:lnSpc>
              <a:spcBef>
                <a:spcPts val="0"/>
              </a:spcBef>
              <a:spcAft>
                <a:spcPts val="0"/>
              </a:spcAft>
              <a:buNone/>
            </a:pPr>
            <a:r>
              <a:rPr b="0" i="0" lang="en-US" sz="10000" u="none" cap="none" strike="noStrike">
                <a:solidFill>
                  <a:srgbClr val="EF4A4A"/>
                </a:solidFill>
                <a:latin typeface="Erica One"/>
                <a:ea typeface="Erica One"/>
                <a:cs typeface="Erica One"/>
                <a:sym typeface="Erica One"/>
              </a:rPr>
              <a:t>Hello friends!</a:t>
            </a:r>
            <a:endParaRPr/>
          </a:p>
        </p:txBody>
      </p:sp>
      <p:sp>
        <p:nvSpPr>
          <p:cNvPr id="129" name="Google Shape;129;p16"/>
          <p:cNvSpPr txBox="1"/>
          <p:nvPr/>
        </p:nvSpPr>
        <p:spPr>
          <a:xfrm>
            <a:off x="1927065" y="5690332"/>
            <a:ext cx="5121900" cy="20550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3000" u="none" cap="none" strike="noStrike">
                <a:solidFill>
                  <a:srgbClr val="3A6003"/>
                </a:solidFill>
                <a:latin typeface="Lato"/>
                <a:ea typeface="Lato"/>
                <a:cs typeface="Lato"/>
                <a:sym typeface="Lato"/>
              </a:rPr>
              <a:t>Long time no see. Stella here, I'll be sharing what you missed, prepare to be entertained by yours truly.</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DDEF5"/>
        </a:solidFill>
      </p:bgPr>
    </p:bg>
    <p:spTree>
      <p:nvGrpSpPr>
        <p:cNvPr id="133" name="Shape 133"/>
        <p:cNvGrpSpPr/>
        <p:nvPr/>
      </p:nvGrpSpPr>
      <p:grpSpPr>
        <a:xfrm>
          <a:off x="0" y="0"/>
          <a:ext cx="0" cy="0"/>
          <a:chOff x="0" y="0"/>
          <a:chExt cx="0" cy="0"/>
        </a:xfrm>
      </p:grpSpPr>
      <p:sp>
        <p:nvSpPr>
          <p:cNvPr id="134" name="Google Shape;134;p17"/>
          <p:cNvSpPr txBox="1"/>
          <p:nvPr/>
        </p:nvSpPr>
        <p:spPr>
          <a:xfrm>
            <a:off x="726735" y="3533775"/>
            <a:ext cx="9304800" cy="3140100"/>
          </a:xfrm>
          <a:prstGeom prst="rect">
            <a:avLst/>
          </a:prstGeom>
          <a:noFill/>
          <a:ln>
            <a:noFill/>
          </a:ln>
        </p:spPr>
        <p:txBody>
          <a:bodyPr anchorCtr="0" anchor="t" bIns="0" lIns="0" spcFirstLastPara="1" rIns="0" wrap="square" tIns="0">
            <a:spAutoFit/>
          </a:bodyPr>
          <a:lstStyle/>
          <a:p>
            <a:pPr indent="0" lvl="0" marL="0" marR="0" rtl="0" algn="ctr">
              <a:lnSpc>
                <a:spcPct val="85000"/>
              </a:lnSpc>
              <a:spcBef>
                <a:spcPts val="0"/>
              </a:spcBef>
              <a:spcAft>
                <a:spcPts val="0"/>
              </a:spcAft>
              <a:buNone/>
            </a:pPr>
            <a:r>
              <a:rPr b="0" i="0" lang="en-US" sz="12000" u="none" cap="none" strike="noStrike">
                <a:solidFill>
                  <a:srgbClr val="D56CBF"/>
                </a:solidFill>
                <a:latin typeface="Erica One"/>
                <a:ea typeface="Erica One"/>
                <a:cs typeface="Erica One"/>
                <a:sym typeface="Erica One"/>
              </a:rPr>
              <a:t>Significant Events</a:t>
            </a:r>
            <a:endParaRPr/>
          </a:p>
        </p:txBody>
      </p:sp>
      <p:sp>
        <p:nvSpPr>
          <p:cNvPr id="135" name="Google Shape;135;p17"/>
          <p:cNvSpPr txBox="1"/>
          <p:nvPr/>
        </p:nvSpPr>
        <p:spPr>
          <a:xfrm>
            <a:off x="9134475" y="5629318"/>
            <a:ext cx="9525" cy="887095"/>
          </a:xfrm>
          <a:prstGeom prst="rect">
            <a:avLst/>
          </a:prstGeom>
          <a:noFill/>
          <a:ln>
            <a:noFill/>
          </a:ln>
        </p:spPr>
        <p:txBody>
          <a:bodyPr anchorCtr="0" anchor="t" bIns="0" lIns="0" spcFirstLastPara="1" rIns="0" wrap="square" tIns="0">
            <a:spAutoFit/>
          </a:bodyPr>
          <a:lstStyle/>
          <a:p>
            <a:pPr indent="0" lvl="0" marL="0" marR="0" rtl="0" algn="ctr">
              <a:lnSpc>
                <a:spcPct val="40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136" name="Google Shape;136;p17"/>
          <p:cNvSpPr txBox="1"/>
          <p:nvPr/>
        </p:nvSpPr>
        <p:spPr>
          <a:xfrm>
            <a:off x="1641600" y="1564038"/>
            <a:ext cx="7049153" cy="18383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2000" u="none" cap="none" strike="noStrike">
                <a:solidFill>
                  <a:srgbClr val="DFAA02"/>
                </a:solidFill>
                <a:latin typeface="Erica One"/>
                <a:ea typeface="Erica One"/>
                <a:cs typeface="Erica One"/>
                <a:sym typeface="Erica One"/>
              </a:rPr>
              <a:t>01</a:t>
            </a:r>
            <a:endParaRPr/>
          </a:p>
        </p:txBody>
      </p:sp>
      <p:grpSp>
        <p:nvGrpSpPr>
          <p:cNvPr id="137" name="Google Shape;137;p17"/>
          <p:cNvGrpSpPr/>
          <p:nvPr/>
        </p:nvGrpSpPr>
        <p:grpSpPr>
          <a:xfrm>
            <a:off x="2437208" y="7173199"/>
            <a:ext cx="5457960" cy="1531937"/>
            <a:chOff x="0" y="-9525"/>
            <a:chExt cx="2567787" cy="720725"/>
          </a:xfrm>
        </p:grpSpPr>
        <p:sp>
          <p:nvSpPr>
            <p:cNvPr id="138" name="Google Shape;138;p17"/>
            <p:cNvSpPr/>
            <p:nvPr/>
          </p:nvSpPr>
          <p:spPr>
            <a:xfrm>
              <a:off x="0" y="0"/>
              <a:ext cx="2567787" cy="711200"/>
            </a:xfrm>
            <a:custGeom>
              <a:rect b="b" l="l" r="r" t="t"/>
              <a:pathLst>
                <a:path extrusionOk="0" h="711200" w="2567787">
                  <a:moveTo>
                    <a:pt x="2255450" y="0"/>
                  </a:moveTo>
                  <a:lnTo>
                    <a:pt x="282407" y="0"/>
                  </a:lnTo>
                  <a:cubicBezTo>
                    <a:pt x="126426" y="0"/>
                    <a:pt x="0" y="123512"/>
                    <a:pt x="0" y="275871"/>
                  </a:cubicBezTo>
                  <a:cubicBezTo>
                    <a:pt x="0" y="386169"/>
                    <a:pt x="66279" y="481310"/>
                    <a:pt x="162037" y="525451"/>
                  </a:cubicBezTo>
                  <a:lnTo>
                    <a:pt x="162037" y="711200"/>
                  </a:lnTo>
                  <a:lnTo>
                    <a:pt x="353844" y="551732"/>
                  </a:lnTo>
                  <a:lnTo>
                    <a:pt x="2255450" y="551732"/>
                  </a:lnTo>
                  <a:cubicBezTo>
                    <a:pt x="2441339" y="551732"/>
                    <a:pt x="2567776" y="428220"/>
                    <a:pt x="2567776" y="275861"/>
                  </a:cubicBezTo>
                  <a:cubicBezTo>
                    <a:pt x="2567787" y="123512"/>
                    <a:pt x="2441339" y="0"/>
                    <a:pt x="2255450" y="0"/>
                  </a:cubicBezTo>
                  <a:close/>
                </a:path>
              </a:pathLst>
            </a:custGeom>
            <a:solidFill>
              <a:srgbClr val="3A60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17"/>
            <p:cNvSpPr txBox="1"/>
            <p:nvPr/>
          </p:nvSpPr>
          <p:spPr>
            <a:xfrm>
              <a:off x="0" y="-9525"/>
              <a:ext cx="2567776" cy="530225"/>
            </a:xfrm>
            <a:prstGeom prst="rect">
              <a:avLst/>
            </a:prstGeom>
            <a:noFill/>
            <a:ln>
              <a:noFill/>
            </a:ln>
          </p:spPr>
          <p:txBody>
            <a:bodyPr anchorCtr="0" anchor="ctr" bIns="50800" lIns="50800" spcFirstLastPara="1" rIns="50800" wrap="square" tIns="50800">
              <a:noAutofit/>
            </a:bodyPr>
            <a:lstStyle/>
            <a:p>
              <a:pPr indent="0" lvl="0" marL="0" marR="0" rtl="0" algn="ctr">
                <a:lnSpc>
                  <a:spcPct val="171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40" name="Google Shape;140;p17"/>
          <p:cNvSpPr txBox="1"/>
          <p:nvPr/>
        </p:nvSpPr>
        <p:spPr>
          <a:xfrm>
            <a:off x="2711617" y="7388920"/>
            <a:ext cx="4909200" cy="61560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1" i="0" lang="en-US" sz="3999" u="none" cap="none" strike="noStrike">
                <a:solidFill>
                  <a:srgbClr val="FAEFE6"/>
                </a:solidFill>
                <a:latin typeface="Lato"/>
                <a:ea typeface="Lato"/>
                <a:cs typeface="Lato"/>
                <a:sym typeface="Lato"/>
              </a:rPr>
              <a:t>Some important stuff</a:t>
            </a:r>
            <a:endParaRPr/>
          </a:p>
        </p:txBody>
      </p:sp>
      <p:pic>
        <p:nvPicPr>
          <p:cNvPr id="141" name="Google Shape;141;p17"/>
          <p:cNvPicPr preferRelativeResize="0"/>
          <p:nvPr/>
        </p:nvPicPr>
        <p:blipFill rotWithShape="1">
          <a:blip r:embed="rId3">
            <a:alphaModFix/>
          </a:blip>
          <a:srcRect b="48935" l="0" r="14908" t="0"/>
          <a:stretch/>
        </p:blipFill>
        <p:spPr>
          <a:xfrm>
            <a:off x="11759925" y="4605125"/>
            <a:ext cx="6528076" cy="5681874"/>
          </a:xfrm>
          <a:prstGeom prst="rect">
            <a:avLst/>
          </a:prstGeom>
          <a:noFill/>
          <a:ln>
            <a:noFill/>
          </a:ln>
        </p:spPr>
      </p:pic>
      <p:pic>
        <p:nvPicPr>
          <p:cNvPr id="142" name="Google Shape;142;p17"/>
          <p:cNvPicPr preferRelativeResize="0"/>
          <p:nvPr/>
        </p:nvPicPr>
        <p:blipFill rotWithShape="1">
          <a:blip r:embed="rId4">
            <a:alphaModFix/>
          </a:blip>
          <a:srcRect b="0" l="0" r="14081" t="8138"/>
          <a:stretch/>
        </p:blipFill>
        <p:spPr>
          <a:xfrm>
            <a:off x="9387875" y="0"/>
            <a:ext cx="8900127" cy="681627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pic>
        <p:nvPicPr>
          <p:cNvPr id="147" name="Google Shape;147;p18"/>
          <p:cNvPicPr preferRelativeResize="0"/>
          <p:nvPr/>
        </p:nvPicPr>
        <p:blipFill>
          <a:blip r:embed="rId3">
            <a:alphaModFix/>
          </a:blip>
          <a:stretch>
            <a:fillRect/>
          </a:stretch>
        </p:blipFill>
        <p:spPr>
          <a:xfrm>
            <a:off x="-35" y="0"/>
            <a:ext cx="18288000" cy="10286986"/>
          </a:xfrm>
          <a:prstGeom prst="rect">
            <a:avLst/>
          </a:prstGeom>
          <a:noFill/>
          <a:ln>
            <a:noFill/>
          </a:ln>
        </p:spPr>
      </p:pic>
      <p:pic>
        <p:nvPicPr>
          <p:cNvPr id="148" name="Google Shape;148;p18"/>
          <p:cNvPicPr preferRelativeResize="0"/>
          <p:nvPr/>
        </p:nvPicPr>
        <p:blipFill>
          <a:blip r:embed="rId4">
            <a:alphaModFix/>
          </a:blip>
          <a:stretch>
            <a:fillRect/>
          </a:stretch>
        </p:blipFill>
        <p:spPr>
          <a:xfrm>
            <a:off x="4660025" y="6229350"/>
            <a:ext cx="3096248" cy="3096248"/>
          </a:xfrm>
          <a:prstGeom prst="rect">
            <a:avLst/>
          </a:prstGeom>
          <a:noFill/>
          <a:ln>
            <a:noFill/>
          </a:ln>
        </p:spPr>
      </p:pic>
      <p:cxnSp>
        <p:nvCxnSpPr>
          <p:cNvPr id="149" name="Google Shape;149;p18"/>
          <p:cNvCxnSpPr/>
          <p:nvPr/>
        </p:nvCxnSpPr>
        <p:spPr>
          <a:xfrm flipH="1" rot="10800000">
            <a:off x="7376651" y="3698030"/>
            <a:ext cx="8017400" cy="4237220"/>
          </a:xfrm>
          <a:prstGeom prst="straightConnector1">
            <a:avLst/>
          </a:prstGeom>
          <a:noFill/>
          <a:ln cap="flat" cmpd="sng" w="47625">
            <a:solidFill>
              <a:srgbClr val="3A6003"/>
            </a:solidFill>
            <a:prstDash val="solid"/>
            <a:round/>
            <a:headEnd len="sm" w="sm" type="none"/>
            <a:tailEnd len="sm" w="sm" type="none"/>
          </a:ln>
        </p:spPr>
      </p:cxnSp>
      <p:pic>
        <p:nvPicPr>
          <p:cNvPr id="150" name="Google Shape;150;p18"/>
          <p:cNvPicPr preferRelativeResize="0"/>
          <p:nvPr/>
        </p:nvPicPr>
        <p:blipFill>
          <a:blip r:embed="rId5">
            <a:alphaModFix/>
          </a:blip>
          <a:stretch>
            <a:fillRect/>
          </a:stretch>
        </p:blipFill>
        <p:spPr>
          <a:xfrm>
            <a:off x="12696212" y="2764651"/>
            <a:ext cx="2930652" cy="3325158"/>
          </a:xfrm>
          <a:prstGeom prst="rect">
            <a:avLst/>
          </a:prstGeom>
          <a:noFill/>
          <a:ln>
            <a:noFill/>
          </a:ln>
        </p:spPr>
      </p:pic>
      <p:pic>
        <p:nvPicPr>
          <p:cNvPr id="151" name="Google Shape;151;p18"/>
          <p:cNvPicPr preferRelativeResize="0"/>
          <p:nvPr/>
        </p:nvPicPr>
        <p:blipFill rotWithShape="1">
          <a:blip r:embed="rId6">
            <a:alphaModFix/>
          </a:blip>
          <a:srcRect b="0" l="0" r="0" t="13726"/>
          <a:stretch/>
        </p:blipFill>
        <p:spPr>
          <a:xfrm>
            <a:off x="13101425" y="0"/>
            <a:ext cx="2186400" cy="3832474"/>
          </a:xfrm>
          <a:prstGeom prst="rect">
            <a:avLst/>
          </a:prstGeom>
          <a:noFill/>
          <a:ln>
            <a:noFill/>
          </a:ln>
        </p:spPr>
      </p:pic>
      <p:cxnSp>
        <p:nvCxnSpPr>
          <p:cNvPr id="152" name="Google Shape;152;p18"/>
          <p:cNvCxnSpPr/>
          <p:nvPr/>
        </p:nvCxnSpPr>
        <p:spPr>
          <a:xfrm flipH="1" rot="10800000">
            <a:off x="3822112" y="3146887"/>
            <a:ext cx="4772085" cy="1373487"/>
          </a:xfrm>
          <a:prstGeom prst="straightConnector1">
            <a:avLst/>
          </a:prstGeom>
          <a:noFill/>
          <a:ln cap="flat" cmpd="sng" w="47625">
            <a:solidFill>
              <a:srgbClr val="3A6003"/>
            </a:solidFill>
            <a:prstDash val="solid"/>
            <a:round/>
            <a:headEnd len="sm" w="sm" type="none"/>
            <a:tailEnd len="sm" w="sm" type="none"/>
          </a:ln>
        </p:spPr>
      </p:cxnSp>
      <p:cxnSp>
        <p:nvCxnSpPr>
          <p:cNvPr id="153" name="Google Shape;153;p18"/>
          <p:cNvCxnSpPr/>
          <p:nvPr/>
        </p:nvCxnSpPr>
        <p:spPr>
          <a:xfrm flipH="1" rot="10800000">
            <a:off x="6139574" y="3299287"/>
            <a:ext cx="2454624" cy="3480207"/>
          </a:xfrm>
          <a:prstGeom prst="straightConnector1">
            <a:avLst/>
          </a:prstGeom>
          <a:noFill/>
          <a:ln cap="flat" cmpd="sng" w="47625">
            <a:solidFill>
              <a:srgbClr val="3A6003"/>
            </a:solidFill>
            <a:prstDash val="solid"/>
            <a:round/>
            <a:headEnd len="sm" w="sm" type="none"/>
            <a:tailEnd len="sm" w="sm" type="none"/>
          </a:ln>
        </p:spPr>
      </p:cxnSp>
      <p:pic>
        <p:nvPicPr>
          <p:cNvPr id="154" name="Google Shape;154;p18"/>
          <p:cNvPicPr preferRelativeResize="0"/>
          <p:nvPr/>
        </p:nvPicPr>
        <p:blipFill>
          <a:blip r:embed="rId7">
            <a:alphaModFix/>
          </a:blip>
          <a:stretch>
            <a:fillRect/>
          </a:stretch>
        </p:blipFill>
        <p:spPr>
          <a:xfrm>
            <a:off x="6899157" y="932851"/>
            <a:ext cx="3530220" cy="3480226"/>
          </a:xfrm>
          <a:prstGeom prst="rect">
            <a:avLst/>
          </a:prstGeom>
          <a:noFill/>
          <a:ln>
            <a:noFill/>
          </a:ln>
        </p:spPr>
      </p:pic>
      <p:pic>
        <p:nvPicPr>
          <p:cNvPr id="155" name="Google Shape;155;p18"/>
          <p:cNvPicPr preferRelativeResize="0"/>
          <p:nvPr/>
        </p:nvPicPr>
        <p:blipFill>
          <a:blip r:embed="rId8">
            <a:alphaModFix/>
          </a:blip>
          <a:stretch>
            <a:fillRect/>
          </a:stretch>
        </p:blipFill>
        <p:spPr>
          <a:xfrm>
            <a:off x="611687" y="2462975"/>
            <a:ext cx="3261901" cy="4113541"/>
          </a:xfrm>
          <a:prstGeom prst="rect">
            <a:avLst/>
          </a:prstGeom>
          <a:noFill/>
          <a:ln>
            <a:noFill/>
          </a:ln>
        </p:spPr>
      </p:pic>
      <p:sp>
        <p:nvSpPr>
          <p:cNvPr id="156" name="Google Shape;156;p18"/>
          <p:cNvSpPr txBox="1"/>
          <p:nvPr/>
        </p:nvSpPr>
        <p:spPr>
          <a:xfrm>
            <a:off x="10928521" y="6577775"/>
            <a:ext cx="5995800" cy="2462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8000" u="none" cap="none" strike="noStrike">
                <a:solidFill>
                  <a:srgbClr val="3A6003"/>
                </a:solidFill>
                <a:latin typeface="Erica One"/>
                <a:ea typeface="Erica One"/>
                <a:cs typeface="Erica One"/>
                <a:sym typeface="Erica One"/>
              </a:rPr>
              <a:t>Events Timeline</a:t>
            </a:r>
            <a:endParaRPr/>
          </a:p>
        </p:txBody>
      </p:sp>
      <p:sp>
        <p:nvSpPr>
          <p:cNvPr id="157" name="Google Shape;157;p18"/>
          <p:cNvSpPr txBox="1"/>
          <p:nvPr/>
        </p:nvSpPr>
        <p:spPr>
          <a:xfrm>
            <a:off x="958714" y="3531508"/>
            <a:ext cx="2474100" cy="752400"/>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None/>
            </a:pPr>
            <a:r>
              <a:rPr b="0" i="0" lang="en-US" sz="4999" u="none" cap="none" strike="noStrike">
                <a:solidFill>
                  <a:srgbClr val="DFAA02"/>
                </a:solidFill>
                <a:latin typeface="Erica One"/>
                <a:ea typeface="Erica One"/>
                <a:cs typeface="Erica One"/>
                <a:sym typeface="Erica One"/>
              </a:rPr>
              <a:t>Jan</a:t>
            </a:r>
            <a:endParaRPr/>
          </a:p>
        </p:txBody>
      </p:sp>
      <p:sp>
        <p:nvSpPr>
          <p:cNvPr id="158" name="Google Shape;158;p18"/>
          <p:cNvSpPr txBox="1"/>
          <p:nvPr/>
        </p:nvSpPr>
        <p:spPr>
          <a:xfrm>
            <a:off x="1292974" y="5217433"/>
            <a:ext cx="1796400" cy="769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99" u="none" cap="none" strike="noStrike">
                <a:solidFill>
                  <a:srgbClr val="FAEFE6"/>
                </a:solidFill>
                <a:latin typeface="Lato"/>
                <a:ea typeface="Lato"/>
                <a:cs typeface="Lato"/>
                <a:sym typeface="Lato"/>
              </a:rPr>
              <a:t>My 25th birthday</a:t>
            </a:r>
            <a:endParaRPr/>
          </a:p>
        </p:txBody>
      </p:sp>
      <p:sp>
        <p:nvSpPr>
          <p:cNvPr id="159" name="Google Shape;159;p18"/>
          <p:cNvSpPr txBox="1"/>
          <p:nvPr/>
        </p:nvSpPr>
        <p:spPr>
          <a:xfrm>
            <a:off x="958714" y="3988708"/>
            <a:ext cx="2474155" cy="1219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8000" u="none" cap="none" strike="noStrike">
                <a:solidFill>
                  <a:srgbClr val="3A6003"/>
                </a:solidFill>
                <a:latin typeface="Erica One"/>
                <a:ea typeface="Erica One"/>
                <a:cs typeface="Erica One"/>
                <a:sym typeface="Erica One"/>
              </a:rPr>
              <a:t>22</a:t>
            </a:r>
            <a:endParaRPr/>
          </a:p>
        </p:txBody>
      </p:sp>
      <p:sp>
        <p:nvSpPr>
          <p:cNvPr id="160" name="Google Shape;160;p18"/>
          <p:cNvSpPr txBox="1"/>
          <p:nvPr/>
        </p:nvSpPr>
        <p:spPr>
          <a:xfrm>
            <a:off x="7520500" y="3102575"/>
            <a:ext cx="2186400" cy="769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99" u="none" cap="none" strike="noStrike">
                <a:solidFill>
                  <a:srgbClr val="FAEFE6"/>
                </a:solidFill>
                <a:latin typeface="Lato"/>
                <a:ea typeface="Lato"/>
                <a:cs typeface="Lato"/>
                <a:sym typeface="Lato"/>
              </a:rPr>
              <a:t>Got my </a:t>
            </a:r>
            <a:endParaRPr b="0" i="0" sz="2499" u="none" cap="none" strike="noStrike">
              <a:solidFill>
                <a:srgbClr val="FAEFE6"/>
              </a:solidFill>
              <a:latin typeface="Lato"/>
              <a:ea typeface="Lato"/>
              <a:cs typeface="Lato"/>
              <a:sym typeface="Lato"/>
            </a:endParaRPr>
          </a:p>
          <a:p>
            <a:pPr indent="0" lvl="0" marL="0" marR="0" rtl="0" algn="ctr">
              <a:lnSpc>
                <a:spcPct val="100000"/>
              </a:lnSpc>
              <a:spcBef>
                <a:spcPts val="0"/>
              </a:spcBef>
              <a:spcAft>
                <a:spcPts val="0"/>
              </a:spcAft>
              <a:buNone/>
            </a:pPr>
            <a:r>
              <a:rPr b="0" i="0" lang="en-US" sz="2499" u="none" cap="none" strike="noStrike">
                <a:solidFill>
                  <a:srgbClr val="FAEFE6"/>
                </a:solidFill>
                <a:latin typeface="Lato"/>
                <a:ea typeface="Lato"/>
                <a:cs typeface="Lato"/>
                <a:sym typeface="Lato"/>
              </a:rPr>
              <a:t>masters degree</a:t>
            </a:r>
            <a:endParaRPr/>
          </a:p>
        </p:txBody>
      </p:sp>
      <p:sp>
        <p:nvSpPr>
          <p:cNvPr id="161" name="Google Shape;161;p18"/>
          <p:cNvSpPr txBox="1"/>
          <p:nvPr/>
        </p:nvSpPr>
        <p:spPr>
          <a:xfrm>
            <a:off x="7376658" y="1470487"/>
            <a:ext cx="2474100" cy="769500"/>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None/>
            </a:pPr>
            <a:r>
              <a:rPr b="0" i="0" lang="en-US" sz="4999" u="none" cap="none" strike="noStrike">
                <a:solidFill>
                  <a:srgbClr val="D56CBF"/>
                </a:solidFill>
                <a:latin typeface="Erica One"/>
                <a:ea typeface="Erica One"/>
                <a:cs typeface="Erica One"/>
                <a:sym typeface="Erica One"/>
              </a:rPr>
              <a:t>May</a:t>
            </a:r>
            <a:endParaRPr/>
          </a:p>
        </p:txBody>
      </p:sp>
      <p:sp>
        <p:nvSpPr>
          <p:cNvPr id="162" name="Google Shape;162;p18"/>
          <p:cNvSpPr txBox="1"/>
          <p:nvPr/>
        </p:nvSpPr>
        <p:spPr>
          <a:xfrm>
            <a:off x="7376658" y="2035787"/>
            <a:ext cx="2474100" cy="1231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8000" u="none" cap="none" strike="noStrike">
                <a:solidFill>
                  <a:srgbClr val="3A6003"/>
                </a:solidFill>
                <a:latin typeface="Erica One"/>
                <a:ea typeface="Erica One"/>
                <a:cs typeface="Erica One"/>
                <a:sym typeface="Erica One"/>
              </a:rPr>
              <a:t>08</a:t>
            </a:r>
            <a:endParaRPr/>
          </a:p>
        </p:txBody>
      </p:sp>
      <p:sp>
        <p:nvSpPr>
          <p:cNvPr id="163" name="Google Shape;163;p18"/>
          <p:cNvSpPr txBox="1"/>
          <p:nvPr/>
        </p:nvSpPr>
        <p:spPr>
          <a:xfrm>
            <a:off x="13063760" y="3140818"/>
            <a:ext cx="2330400" cy="1154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99" u="none" cap="none" strike="noStrike">
                <a:solidFill>
                  <a:srgbClr val="FAEFE6"/>
                </a:solidFill>
                <a:latin typeface="Lato"/>
                <a:ea typeface="Lato"/>
                <a:cs typeface="Lato"/>
                <a:sym typeface="Lato"/>
              </a:rPr>
              <a:t>Hosted my first Thanksgiving Party</a:t>
            </a:r>
            <a:endParaRPr/>
          </a:p>
        </p:txBody>
      </p:sp>
      <p:sp>
        <p:nvSpPr>
          <p:cNvPr id="164" name="Google Shape;164;p18"/>
          <p:cNvSpPr txBox="1"/>
          <p:nvPr/>
        </p:nvSpPr>
        <p:spPr>
          <a:xfrm>
            <a:off x="12996394" y="4255243"/>
            <a:ext cx="2474155" cy="752475"/>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None/>
            </a:pPr>
            <a:r>
              <a:rPr b="0" i="0" lang="en-US" sz="4999" u="none" cap="none" strike="noStrike">
                <a:solidFill>
                  <a:srgbClr val="DFAA02"/>
                </a:solidFill>
                <a:latin typeface="Erica One"/>
                <a:ea typeface="Erica One"/>
                <a:cs typeface="Erica One"/>
                <a:sym typeface="Erica One"/>
              </a:rPr>
              <a:t>Nov</a:t>
            </a:r>
            <a:endParaRPr/>
          </a:p>
        </p:txBody>
      </p:sp>
      <p:sp>
        <p:nvSpPr>
          <p:cNvPr id="165" name="Google Shape;165;p18"/>
          <p:cNvSpPr txBox="1"/>
          <p:nvPr/>
        </p:nvSpPr>
        <p:spPr>
          <a:xfrm>
            <a:off x="12996394" y="4712443"/>
            <a:ext cx="2474155" cy="121023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8000" u="none" cap="none" strike="noStrike">
                <a:solidFill>
                  <a:srgbClr val="3A6003"/>
                </a:solidFill>
                <a:latin typeface="Erica One"/>
                <a:ea typeface="Erica One"/>
                <a:cs typeface="Erica One"/>
                <a:sym typeface="Erica One"/>
              </a:rPr>
              <a:t>30</a:t>
            </a:r>
            <a:endParaRPr/>
          </a:p>
        </p:txBody>
      </p:sp>
      <p:sp>
        <p:nvSpPr>
          <p:cNvPr id="166" name="Google Shape;166;p18"/>
          <p:cNvSpPr txBox="1"/>
          <p:nvPr/>
        </p:nvSpPr>
        <p:spPr>
          <a:xfrm>
            <a:off x="4902496" y="6779494"/>
            <a:ext cx="2474155" cy="752475"/>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None/>
            </a:pPr>
            <a:r>
              <a:rPr b="0" i="0" lang="en-US" sz="4999" u="none" cap="none" strike="noStrike">
                <a:solidFill>
                  <a:srgbClr val="D56CBF"/>
                </a:solidFill>
                <a:latin typeface="Erica One"/>
                <a:ea typeface="Erica One"/>
                <a:cs typeface="Erica One"/>
                <a:sym typeface="Erica One"/>
              </a:rPr>
              <a:t>Aug</a:t>
            </a:r>
            <a:endParaRPr/>
          </a:p>
        </p:txBody>
      </p:sp>
      <p:sp>
        <p:nvSpPr>
          <p:cNvPr id="167" name="Google Shape;167;p18"/>
          <p:cNvSpPr txBox="1"/>
          <p:nvPr/>
        </p:nvSpPr>
        <p:spPr>
          <a:xfrm>
            <a:off x="4902496" y="7325651"/>
            <a:ext cx="2474155" cy="1219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8000" u="none" cap="none" strike="noStrike">
                <a:solidFill>
                  <a:srgbClr val="DFAA02"/>
                </a:solidFill>
                <a:latin typeface="Erica One"/>
                <a:ea typeface="Erica One"/>
                <a:cs typeface="Erica One"/>
                <a:sym typeface="Erica One"/>
              </a:rPr>
              <a:t>01</a:t>
            </a:r>
            <a:endParaRPr/>
          </a:p>
        </p:txBody>
      </p:sp>
      <p:sp>
        <p:nvSpPr>
          <p:cNvPr id="168" name="Google Shape;168;p18"/>
          <p:cNvSpPr txBox="1"/>
          <p:nvPr/>
        </p:nvSpPr>
        <p:spPr>
          <a:xfrm>
            <a:off x="5046360" y="8359113"/>
            <a:ext cx="2186428" cy="371475"/>
          </a:xfrm>
          <a:prstGeom prst="rect">
            <a:avLst/>
          </a:prstGeom>
          <a:noFill/>
          <a:ln>
            <a:noFill/>
          </a:ln>
        </p:spPr>
        <p:txBody>
          <a:bodyPr anchorCtr="0" anchor="t" bIns="0" lIns="0" spcFirstLastPara="1" rIns="0" wrap="square" tIns="0">
            <a:spAutoFit/>
          </a:bodyPr>
          <a:lstStyle/>
          <a:p>
            <a:pPr indent="0" lvl="0" marL="0" marR="0" rtl="0" algn="ctr">
              <a:lnSpc>
                <a:spcPct val="120008"/>
              </a:lnSpc>
              <a:spcBef>
                <a:spcPts val="0"/>
              </a:spcBef>
              <a:spcAft>
                <a:spcPts val="0"/>
              </a:spcAft>
              <a:buNone/>
            </a:pPr>
            <a:r>
              <a:rPr b="0" i="0" lang="en-US" sz="2499" u="none" cap="none" strike="noStrike">
                <a:solidFill>
                  <a:srgbClr val="FAEFE6"/>
                </a:solidFill>
                <a:latin typeface="Lato"/>
                <a:ea typeface="Lato"/>
                <a:cs typeface="Lato"/>
                <a:sym typeface="Lato"/>
              </a:rPr>
              <a:t>New Job</a:t>
            </a:r>
            <a:endParaRPr/>
          </a:p>
        </p:txBody>
      </p:sp>
      <p:pic>
        <p:nvPicPr>
          <p:cNvPr id="169" name="Google Shape;169;p18"/>
          <p:cNvPicPr preferRelativeResize="0"/>
          <p:nvPr/>
        </p:nvPicPr>
        <p:blipFill rotWithShape="1">
          <a:blip r:embed="rId9">
            <a:alphaModFix/>
          </a:blip>
          <a:srcRect b="0" l="0" r="0" t="12126"/>
          <a:stretch/>
        </p:blipFill>
        <p:spPr>
          <a:xfrm>
            <a:off x="926000" y="-1"/>
            <a:ext cx="2930651" cy="258032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A6003"/>
        </a:solidFill>
      </p:bgPr>
    </p:bg>
    <p:spTree>
      <p:nvGrpSpPr>
        <p:cNvPr id="173" name="Shape 173"/>
        <p:cNvGrpSpPr/>
        <p:nvPr/>
      </p:nvGrpSpPr>
      <p:grpSpPr>
        <a:xfrm>
          <a:off x="0" y="0"/>
          <a:ext cx="0" cy="0"/>
          <a:chOff x="0" y="0"/>
          <a:chExt cx="0" cy="0"/>
        </a:xfrm>
      </p:grpSpPr>
      <p:pic>
        <p:nvPicPr>
          <p:cNvPr id="174" name="Google Shape;174;p19"/>
          <p:cNvPicPr preferRelativeResize="0"/>
          <p:nvPr/>
        </p:nvPicPr>
        <p:blipFill rotWithShape="1">
          <a:blip r:embed="rId3">
            <a:alphaModFix/>
          </a:blip>
          <a:srcRect b="0" l="0" r="0" t="15354"/>
          <a:stretch/>
        </p:blipFill>
        <p:spPr>
          <a:xfrm>
            <a:off x="6791050" y="0"/>
            <a:ext cx="4238699" cy="7340677"/>
          </a:xfrm>
          <a:prstGeom prst="rect">
            <a:avLst/>
          </a:prstGeom>
          <a:noFill/>
          <a:ln>
            <a:noFill/>
          </a:ln>
        </p:spPr>
      </p:pic>
      <p:sp>
        <p:nvSpPr>
          <p:cNvPr id="175" name="Google Shape;175;p19"/>
          <p:cNvSpPr txBox="1"/>
          <p:nvPr/>
        </p:nvSpPr>
        <p:spPr>
          <a:xfrm>
            <a:off x="1219200" y="1059356"/>
            <a:ext cx="6460509" cy="1219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8000" u="none" cap="none" strike="noStrike">
                <a:solidFill>
                  <a:srgbClr val="9DDEF5"/>
                </a:solidFill>
                <a:latin typeface="Erica One"/>
                <a:ea typeface="Erica One"/>
                <a:cs typeface="Erica One"/>
                <a:sym typeface="Erica One"/>
              </a:rPr>
              <a:t>New Job</a:t>
            </a:r>
            <a:endParaRPr/>
          </a:p>
        </p:txBody>
      </p:sp>
      <p:sp>
        <p:nvSpPr>
          <p:cNvPr id="176" name="Google Shape;176;p19"/>
          <p:cNvSpPr txBox="1"/>
          <p:nvPr/>
        </p:nvSpPr>
        <p:spPr>
          <a:xfrm>
            <a:off x="1219200" y="2368100"/>
            <a:ext cx="5423100" cy="2692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99" u="none" cap="none" strike="noStrike">
                <a:solidFill>
                  <a:srgbClr val="FAEFE6"/>
                </a:solidFill>
                <a:latin typeface="Lato"/>
                <a:ea typeface="Lato"/>
                <a:cs typeface="Lato"/>
                <a:sym typeface="Lato"/>
              </a:rPr>
              <a:t>Lorem ipsum dolor sit amet, consectetur adipiscing elit. Sed do eiusmod tempor incididunt ut labore et dolore magna aliqua. Ut enim ad minim veniam, quis nostrud exercitation ullamco laboris nisi ut aliquip ex ea commodo consequat.</a:t>
            </a:r>
            <a:endParaRPr/>
          </a:p>
        </p:txBody>
      </p:sp>
      <p:sp>
        <p:nvSpPr>
          <p:cNvPr id="177" name="Google Shape;177;p19"/>
          <p:cNvSpPr/>
          <p:nvPr/>
        </p:nvSpPr>
        <p:spPr>
          <a:xfrm>
            <a:off x="7147897" y="294182"/>
            <a:ext cx="10334989" cy="6604451"/>
          </a:xfrm>
          <a:custGeom>
            <a:rect b="b" l="l" r="r" t="t"/>
            <a:pathLst>
              <a:path extrusionOk="0" h="1221200" w="1910997">
                <a:moveTo>
                  <a:pt x="1894516" y="0"/>
                </a:moveTo>
                <a:lnTo>
                  <a:pt x="16480" y="0"/>
                </a:lnTo>
                <a:cubicBezTo>
                  <a:pt x="7378" y="0"/>
                  <a:pt x="0" y="7378"/>
                  <a:pt x="0" y="16480"/>
                </a:cubicBezTo>
                <a:lnTo>
                  <a:pt x="0" y="1023564"/>
                </a:lnTo>
                <a:cubicBezTo>
                  <a:pt x="0" y="1032666"/>
                  <a:pt x="7378" y="1040045"/>
                  <a:pt x="16480" y="1040045"/>
                </a:cubicBezTo>
                <a:lnTo>
                  <a:pt x="141000" y="1040045"/>
                </a:lnTo>
                <a:cubicBezTo>
                  <a:pt x="150102" y="1040045"/>
                  <a:pt x="157480" y="1047423"/>
                  <a:pt x="157480" y="1056525"/>
                </a:cubicBezTo>
                <a:lnTo>
                  <a:pt x="157480" y="1211524"/>
                </a:lnTo>
                <a:cubicBezTo>
                  <a:pt x="157480" y="1214863"/>
                  <a:pt x="159285" y="1217940"/>
                  <a:pt x="162198" y="1219570"/>
                </a:cubicBezTo>
                <a:cubicBezTo>
                  <a:pt x="165112" y="1221200"/>
                  <a:pt x="168679" y="1221127"/>
                  <a:pt x="171523" y="1219380"/>
                </a:cubicBezTo>
                <a:lnTo>
                  <a:pt x="449507" y="1048669"/>
                </a:lnTo>
                <a:cubicBezTo>
                  <a:pt x="458689" y="1043030"/>
                  <a:pt x="469254" y="1040045"/>
                  <a:pt x="480030" y="1040045"/>
                </a:cubicBezTo>
                <a:lnTo>
                  <a:pt x="1894516" y="1040045"/>
                </a:lnTo>
                <a:cubicBezTo>
                  <a:pt x="1903618" y="1040045"/>
                  <a:pt x="1910997" y="1032666"/>
                  <a:pt x="1910997" y="1023564"/>
                </a:cubicBezTo>
                <a:lnTo>
                  <a:pt x="1910997" y="16480"/>
                </a:lnTo>
                <a:cubicBezTo>
                  <a:pt x="1910997" y="7378"/>
                  <a:pt x="1903618" y="0"/>
                  <a:pt x="1894516" y="0"/>
                </a:cubicBezTo>
                <a:close/>
              </a:path>
            </a:pathLst>
          </a:custGeom>
          <a:solidFill>
            <a:srgbClr val="3A60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19"/>
          <p:cNvSpPr txBox="1"/>
          <p:nvPr/>
        </p:nvSpPr>
        <p:spPr>
          <a:xfrm>
            <a:off x="1219200" y="7203055"/>
            <a:ext cx="7371600" cy="1538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99" u="none" cap="none" strike="noStrike">
                <a:solidFill>
                  <a:srgbClr val="FAEFE6"/>
                </a:solidFill>
                <a:latin typeface="Lato"/>
                <a:ea typeface="Lato"/>
                <a:cs typeface="Lato"/>
                <a:sym typeface="Lato"/>
              </a:rPr>
              <a:t>Duis aute irure dolor in reprehenderit in voluptate velit esse cillum dolore eu fugiat nulla pariatur. Excepteur sint occaecat cupidatat non proident, sunt in culpa qui officia deserunt mollit anim id est.</a:t>
            </a:r>
            <a:endParaRPr/>
          </a:p>
        </p:txBody>
      </p:sp>
      <p:sp>
        <p:nvSpPr>
          <p:cNvPr id="179" name="Google Shape;179;p19"/>
          <p:cNvSpPr txBox="1"/>
          <p:nvPr/>
        </p:nvSpPr>
        <p:spPr>
          <a:xfrm>
            <a:off x="1219200" y="6332728"/>
            <a:ext cx="6089452" cy="688974"/>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4000" u="none" cap="none" strike="noStrike">
                <a:solidFill>
                  <a:srgbClr val="9DDEF5"/>
                </a:solidFill>
                <a:latin typeface="Lato"/>
                <a:ea typeface="Lato"/>
                <a:cs typeface="Lato"/>
                <a:sym typeface="Lato"/>
              </a:rPr>
              <a:t>Achievements so far:</a:t>
            </a:r>
            <a:endParaRPr/>
          </a:p>
        </p:txBody>
      </p:sp>
      <p:pic>
        <p:nvPicPr>
          <p:cNvPr id="180" name="Google Shape;180;p19"/>
          <p:cNvPicPr preferRelativeResize="0"/>
          <p:nvPr/>
        </p:nvPicPr>
        <p:blipFill>
          <a:blip r:embed="rId4">
            <a:alphaModFix/>
          </a:blip>
          <a:stretch>
            <a:fillRect/>
          </a:stretch>
        </p:blipFill>
        <p:spPr>
          <a:xfrm>
            <a:off x="7395300" y="607127"/>
            <a:ext cx="9870771" cy="5186024"/>
          </a:xfrm>
          <a:prstGeom prst="rect">
            <a:avLst/>
          </a:prstGeom>
          <a:noFill/>
          <a:ln>
            <a:noFill/>
          </a:ln>
        </p:spPr>
      </p:pic>
      <p:sp>
        <p:nvSpPr>
          <p:cNvPr id="181" name="Google Shape;181;p19"/>
          <p:cNvSpPr/>
          <p:nvPr/>
        </p:nvSpPr>
        <p:spPr>
          <a:xfrm>
            <a:off x="10461961" y="5009056"/>
            <a:ext cx="7212054" cy="4732103"/>
          </a:xfrm>
          <a:custGeom>
            <a:rect b="b" l="l" r="r" t="t"/>
            <a:pathLst>
              <a:path extrusionOk="0" h="1253877" w="1910997">
                <a:moveTo>
                  <a:pt x="1887380" y="0"/>
                </a:moveTo>
                <a:lnTo>
                  <a:pt x="23616" y="0"/>
                </a:lnTo>
                <a:cubicBezTo>
                  <a:pt x="17353" y="0"/>
                  <a:pt x="11346" y="2488"/>
                  <a:pt x="6917" y="6917"/>
                </a:cubicBezTo>
                <a:cubicBezTo>
                  <a:pt x="2488" y="11346"/>
                  <a:pt x="0" y="17353"/>
                  <a:pt x="0" y="23616"/>
                </a:cubicBezTo>
                <a:lnTo>
                  <a:pt x="0" y="1052052"/>
                </a:lnTo>
                <a:cubicBezTo>
                  <a:pt x="0" y="1065095"/>
                  <a:pt x="10573" y="1075668"/>
                  <a:pt x="23616" y="1075668"/>
                </a:cubicBezTo>
                <a:lnTo>
                  <a:pt x="133864" y="1075668"/>
                </a:lnTo>
                <a:cubicBezTo>
                  <a:pt x="140127" y="1075668"/>
                  <a:pt x="146134" y="1078157"/>
                  <a:pt x="150563" y="1082585"/>
                </a:cubicBezTo>
                <a:cubicBezTo>
                  <a:pt x="154992" y="1087014"/>
                  <a:pt x="157480" y="1093021"/>
                  <a:pt x="157480" y="1099285"/>
                </a:cubicBezTo>
                <a:lnTo>
                  <a:pt x="157480" y="1240012"/>
                </a:lnTo>
                <a:cubicBezTo>
                  <a:pt x="157480" y="1244796"/>
                  <a:pt x="160066" y="1249206"/>
                  <a:pt x="164241" y="1251542"/>
                </a:cubicBezTo>
                <a:cubicBezTo>
                  <a:pt x="168416" y="1253877"/>
                  <a:pt x="173528" y="1253773"/>
                  <a:pt x="177604" y="1251270"/>
                </a:cubicBezTo>
                <a:lnTo>
                  <a:pt x="443426" y="1088027"/>
                </a:lnTo>
                <a:cubicBezTo>
                  <a:pt x="456584" y="1079946"/>
                  <a:pt x="471724" y="1075668"/>
                  <a:pt x="487166" y="1075668"/>
                </a:cubicBezTo>
                <a:lnTo>
                  <a:pt x="1887380" y="1075668"/>
                </a:lnTo>
                <a:cubicBezTo>
                  <a:pt x="1893644" y="1075668"/>
                  <a:pt x="1899651" y="1073180"/>
                  <a:pt x="1904080" y="1068751"/>
                </a:cubicBezTo>
                <a:cubicBezTo>
                  <a:pt x="1908508" y="1064322"/>
                  <a:pt x="1910997" y="1058316"/>
                  <a:pt x="1910997" y="1052052"/>
                </a:cubicBezTo>
                <a:lnTo>
                  <a:pt x="1910997" y="23616"/>
                </a:lnTo>
                <a:cubicBezTo>
                  <a:pt x="1910997" y="17353"/>
                  <a:pt x="1908508" y="11346"/>
                  <a:pt x="1904080" y="6917"/>
                </a:cubicBezTo>
                <a:cubicBezTo>
                  <a:pt x="1899651" y="2488"/>
                  <a:pt x="1893644" y="0"/>
                  <a:pt x="1887380" y="0"/>
                </a:cubicBezTo>
                <a:close/>
              </a:path>
            </a:pathLst>
          </a:custGeom>
          <a:solidFill>
            <a:srgbClr val="D56C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2" name="Google Shape;182;p19"/>
          <p:cNvPicPr preferRelativeResize="0"/>
          <p:nvPr/>
        </p:nvPicPr>
        <p:blipFill>
          <a:blip r:embed="rId5">
            <a:alphaModFix/>
          </a:blip>
          <a:stretch>
            <a:fillRect/>
          </a:stretch>
        </p:blipFill>
        <p:spPr>
          <a:xfrm>
            <a:off x="10837763" y="5387952"/>
            <a:ext cx="6460498" cy="322707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FAA02"/>
        </a:solidFill>
      </p:bgPr>
    </p:bg>
    <p:spTree>
      <p:nvGrpSpPr>
        <p:cNvPr id="186" name="Shape 186"/>
        <p:cNvGrpSpPr/>
        <p:nvPr/>
      </p:nvGrpSpPr>
      <p:grpSpPr>
        <a:xfrm>
          <a:off x="0" y="0"/>
          <a:ext cx="0" cy="0"/>
          <a:chOff x="0" y="0"/>
          <a:chExt cx="0" cy="0"/>
        </a:xfrm>
      </p:grpSpPr>
      <p:pic>
        <p:nvPicPr>
          <p:cNvPr id="187" name="Google Shape;187;p20"/>
          <p:cNvPicPr preferRelativeResize="0"/>
          <p:nvPr/>
        </p:nvPicPr>
        <p:blipFill rotWithShape="1">
          <a:blip r:embed="rId3">
            <a:alphaModFix/>
          </a:blip>
          <a:srcRect b="65111" l="0" r="0" t="0"/>
          <a:stretch/>
        </p:blipFill>
        <p:spPr>
          <a:xfrm>
            <a:off x="9978350" y="6290475"/>
            <a:ext cx="7424573" cy="3996524"/>
          </a:xfrm>
          <a:prstGeom prst="rect">
            <a:avLst/>
          </a:prstGeom>
          <a:noFill/>
          <a:ln>
            <a:noFill/>
          </a:ln>
        </p:spPr>
      </p:pic>
      <p:pic>
        <p:nvPicPr>
          <p:cNvPr id="188" name="Google Shape;188;p20"/>
          <p:cNvPicPr preferRelativeResize="0"/>
          <p:nvPr/>
        </p:nvPicPr>
        <p:blipFill rotWithShape="1">
          <a:blip r:embed="rId4">
            <a:alphaModFix/>
          </a:blip>
          <a:srcRect b="0" l="0" r="0" t="24414"/>
          <a:stretch/>
        </p:blipFill>
        <p:spPr>
          <a:xfrm>
            <a:off x="12193500" y="-1"/>
            <a:ext cx="2765600" cy="4092826"/>
          </a:xfrm>
          <a:prstGeom prst="rect">
            <a:avLst/>
          </a:prstGeom>
          <a:noFill/>
          <a:ln>
            <a:noFill/>
          </a:ln>
        </p:spPr>
      </p:pic>
      <p:sp>
        <p:nvSpPr>
          <p:cNvPr id="189" name="Google Shape;189;p20"/>
          <p:cNvSpPr/>
          <p:nvPr/>
        </p:nvSpPr>
        <p:spPr>
          <a:xfrm>
            <a:off x="9359084" y="595210"/>
            <a:ext cx="8663090" cy="8663090"/>
          </a:xfrm>
          <a:custGeom>
            <a:rect b="b" l="l" r="r" t="t"/>
            <a:pathLst>
              <a:path extrusionOk="0" h="812800" w="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D56CBF"/>
          </a:solidFill>
          <a:ln>
            <a:noFill/>
          </a:ln>
        </p:spPr>
      </p:sp>
      <p:sp>
        <p:nvSpPr>
          <p:cNvPr id="190" name="Google Shape;190;p20"/>
          <p:cNvSpPr txBox="1"/>
          <p:nvPr/>
        </p:nvSpPr>
        <p:spPr>
          <a:xfrm>
            <a:off x="1807629" y="2213205"/>
            <a:ext cx="7064400" cy="2093400"/>
          </a:xfrm>
          <a:prstGeom prst="rect">
            <a:avLst/>
          </a:prstGeom>
          <a:noFill/>
          <a:ln>
            <a:noFill/>
          </a:ln>
        </p:spPr>
        <p:txBody>
          <a:bodyPr anchorCtr="0" anchor="t" bIns="0" lIns="0" spcFirstLastPara="1" rIns="0" wrap="square" tIns="0">
            <a:spAutoFit/>
          </a:bodyPr>
          <a:lstStyle/>
          <a:p>
            <a:pPr indent="0" lvl="0" marL="0" marR="0" rtl="0" algn="ctr">
              <a:lnSpc>
                <a:spcPct val="85000"/>
              </a:lnSpc>
              <a:spcBef>
                <a:spcPts val="0"/>
              </a:spcBef>
              <a:spcAft>
                <a:spcPts val="0"/>
              </a:spcAft>
              <a:buNone/>
            </a:pPr>
            <a:r>
              <a:rPr b="0" i="0" lang="en-US" sz="8000" u="none" cap="none" strike="noStrike">
                <a:solidFill>
                  <a:srgbClr val="EF4A4A"/>
                </a:solidFill>
                <a:latin typeface="Erica One"/>
                <a:ea typeface="Erica One"/>
                <a:cs typeface="Erica One"/>
                <a:sym typeface="Erica One"/>
              </a:rPr>
              <a:t>celebrity crush?</a:t>
            </a:r>
            <a:endParaRPr/>
          </a:p>
        </p:txBody>
      </p:sp>
      <p:sp>
        <p:nvSpPr>
          <p:cNvPr id="191" name="Google Shape;191;p20"/>
          <p:cNvSpPr txBox="1"/>
          <p:nvPr/>
        </p:nvSpPr>
        <p:spPr>
          <a:xfrm>
            <a:off x="2571596" y="1298804"/>
            <a:ext cx="5536406" cy="762001"/>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None/>
            </a:pPr>
            <a:r>
              <a:rPr b="0" i="0" lang="en-US" sz="4499" u="none" cap="none" strike="noStrike">
                <a:solidFill>
                  <a:srgbClr val="FAEFE6"/>
                </a:solidFill>
                <a:latin typeface="Erica One"/>
                <a:ea typeface="Erica One"/>
                <a:cs typeface="Erica One"/>
                <a:sym typeface="Erica One"/>
              </a:rPr>
              <a:t>Can you guess my</a:t>
            </a:r>
            <a:endParaRPr/>
          </a:p>
        </p:txBody>
      </p:sp>
      <p:sp>
        <p:nvSpPr>
          <p:cNvPr id="192" name="Google Shape;192;p20"/>
          <p:cNvSpPr txBox="1"/>
          <p:nvPr/>
        </p:nvSpPr>
        <p:spPr>
          <a:xfrm>
            <a:off x="1028700" y="5300550"/>
            <a:ext cx="4029900" cy="1711800"/>
          </a:xfrm>
          <a:prstGeom prst="rect">
            <a:avLst/>
          </a:prstGeom>
          <a:noFill/>
          <a:ln>
            <a:noFill/>
          </a:ln>
        </p:spPr>
        <p:txBody>
          <a:bodyPr anchorCtr="0" anchor="t" bIns="0" lIns="0" spcFirstLastPara="1" rIns="0" wrap="square" tIns="0">
            <a:spAutoFit/>
          </a:bodyPr>
          <a:lstStyle/>
          <a:p>
            <a:pPr indent="-269873" lvl="1" marL="539748" marR="0" rtl="0" algn="l">
              <a:lnSpc>
                <a:spcPct val="115000"/>
              </a:lnSpc>
              <a:spcBef>
                <a:spcPts val="0"/>
              </a:spcBef>
              <a:spcAft>
                <a:spcPts val="0"/>
              </a:spcAft>
              <a:buClr>
                <a:srgbClr val="FAEFE6"/>
              </a:buClr>
              <a:buSzPts val="2499"/>
              <a:buFont typeface="Arial"/>
              <a:buChar char="•"/>
            </a:pPr>
            <a:r>
              <a:rPr b="0" i="0" lang="en-US" sz="2499" u="none" cap="none" strike="noStrike">
                <a:solidFill>
                  <a:srgbClr val="FAEFE6"/>
                </a:solidFill>
                <a:latin typeface="Lato"/>
                <a:ea typeface="Lato"/>
                <a:cs typeface="Lato"/>
                <a:sym typeface="Lato"/>
              </a:rPr>
              <a:t>Duis Aute</a:t>
            </a:r>
            <a:endParaRPr/>
          </a:p>
          <a:p>
            <a:pPr indent="-269873" lvl="1" marL="539748" marR="0" rtl="0" algn="l">
              <a:lnSpc>
                <a:spcPct val="115000"/>
              </a:lnSpc>
              <a:spcBef>
                <a:spcPts val="0"/>
              </a:spcBef>
              <a:spcAft>
                <a:spcPts val="0"/>
              </a:spcAft>
              <a:buClr>
                <a:srgbClr val="FAEFE6"/>
              </a:buClr>
              <a:buSzPts val="2499"/>
              <a:buFont typeface="Arial"/>
              <a:buChar char="•"/>
            </a:pPr>
            <a:r>
              <a:rPr b="0" i="0" lang="en-US" sz="2499" u="none" cap="none" strike="noStrike">
                <a:solidFill>
                  <a:srgbClr val="FAEFE6"/>
                </a:solidFill>
                <a:latin typeface="Lato"/>
                <a:ea typeface="Lato"/>
                <a:cs typeface="Lato"/>
                <a:sym typeface="Lato"/>
              </a:rPr>
              <a:t>Reprehenderit Voluptate</a:t>
            </a:r>
            <a:endParaRPr/>
          </a:p>
          <a:p>
            <a:pPr indent="-269873" lvl="1" marL="539748" marR="0" rtl="0" algn="l">
              <a:lnSpc>
                <a:spcPct val="115000"/>
              </a:lnSpc>
              <a:spcBef>
                <a:spcPts val="0"/>
              </a:spcBef>
              <a:spcAft>
                <a:spcPts val="0"/>
              </a:spcAft>
              <a:buClr>
                <a:srgbClr val="FAEFE6"/>
              </a:buClr>
              <a:buSzPts val="2499"/>
              <a:buFont typeface="Arial"/>
              <a:buChar char="•"/>
            </a:pPr>
            <a:r>
              <a:rPr b="0" i="0" lang="en-US" sz="2499" u="none" cap="none" strike="noStrike">
                <a:solidFill>
                  <a:srgbClr val="FAEFE6"/>
                </a:solidFill>
                <a:latin typeface="Lato"/>
                <a:ea typeface="Lato"/>
                <a:cs typeface="Lato"/>
                <a:sym typeface="Lato"/>
              </a:rPr>
              <a:t>Vlit esse Cillum </a:t>
            </a:r>
            <a:endParaRPr/>
          </a:p>
          <a:p>
            <a:pPr indent="-269873" lvl="1" marL="539748" marR="0" rtl="0" algn="l">
              <a:lnSpc>
                <a:spcPct val="115000"/>
              </a:lnSpc>
              <a:spcBef>
                <a:spcPts val="0"/>
              </a:spcBef>
              <a:spcAft>
                <a:spcPts val="0"/>
              </a:spcAft>
              <a:buClr>
                <a:srgbClr val="FAEFE6"/>
              </a:buClr>
              <a:buSzPts val="2499"/>
              <a:buFont typeface="Arial"/>
              <a:buChar char="•"/>
            </a:pPr>
            <a:r>
              <a:rPr b="0" i="0" lang="en-US" sz="2499" u="none" cap="none" strike="noStrike">
                <a:solidFill>
                  <a:srgbClr val="FAEFE6"/>
                </a:solidFill>
                <a:latin typeface="Lato"/>
                <a:ea typeface="Lato"/>
                <a:cs typeface="Lato"/>
                <a:sym typeface="Lato"/>
              </a:rPr>
              <a:t>Dolore Eu Fugiat </a:t>
            </a:r>
            <a:endParaRPr/>
          </a:p>
        </p:txBody>
      </p:sp>
      <p:sp>
        <p:nvSpPr>
          <p:cNvPr id="193" name="Google Shape;193;p20"/>
          <p:cNvSpPr txBox="1"/>
          <p:nvPr/>
        </p:nvSpPr>
        <p:spPr>
          <a:xfrm>
            <a:off x="1028700" y="4650509"/>
            <a:ext cx="3051440" cy="5238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000" u="none" cap="none" strike="noStrike">
                <a:solidFill>
                  <a:srgbClr val="D56CBF"/>
                </a:solidFill>
                <a:latin typeface="Lato"/>
                <a:ea typeface="Lato"/>
                <a:cs typeface="Lato"/>
                <a:sym typeface="Lato"/>
              </a:rPr>
              <a:t>Recent Movies:</a:t>
            </a:r>
            <a:endParaRPr/>
          </a:p>
        </p:txBody>
      </p:sp>
      <p:sp>
        <p:nvSpPr>
          <p:cNvPr id="194" name="Google Shape;194;p20"/>
          <p:cNvSpPr txBox="1"/>
          <p:nvPr/>
        </p:nvSpPr>
        <p:spPr>
          <a:xfrm>
            <a:off x="5193892" y="7301416"/>
            <a:ext cx="4029900" cy="1711800"/>
          </a:xfrm>
          <a:prstGeom prst="rect">
            <a:avLst/>
          </a:prstGeom>
          <a:noFill/>
          <a:ln>
            <a:noFill/>
          </a:ln>
        </p:spPr>
        <p:txBody>
          <a:bodyPr anchorCtr="0" anchor="t" bIns="0" lIns="0" spcFirstLastPara="1" rIns="0" wrap="square" tIns="0">
            <a:spAutoFit/>
          </a:bodyPr>
          <a:lstStyle/>
          <a:p>
            <a:pPr indent="-269873" lvl="1" marL="539748" marR="0" rtl="0" algn="l">
              <a:lnSpc>
                <a:spcPct val="115000"/>
              </a:lnSpc>
              <a:spcBef>
                <a:spcPts val="0"/>
              </a:spcBef>
              <a:spcAft>
                <a:spcPts val="0"/>
              </a:spcAft>
              <a:buClr>
                <a:srgbClr val="FAEFE6"/>
              </a:buClr>
              <a:buSzPts val="2499"/>
              <a:buFont typeface="Arial"/>
              <a:buChar char="•"/>
            </a:pPr>
            <a:r>
              <a:rPr b="0" i="0" lang="en-US" sz="2499" u="none" cap="none" strike="noStrike">
                <a:solidFill>
                  <a:srgbClr val="FAEFE6"/>
                </a:solidFill>
                <a:latin typeface="Lato"/>
                <a:ea typeface="Lato"/>
                <a:cs typeface="Lato"/>
                <a:sym typeface="Lato"/>
              </a:rPr>
              <a:t>Excepteur sint occaecat cupidatat non proident, </a:t>
            </a:r>
            <a:endParaRPr/>
          </a:p>
          <a:p>
            <a:pPr indent="-269873" lvl="1" marL="539748" marR="0" rtl="0" algn="l">
              <a:lnSpc>
                <a:spcPct val="115000"/>
              </a:lnSpc>
              <a:spcBef>
                <a:spcPts val="0"/>
              </a:spcBef>
              <a:spcAft>
                <a:spcPts val="0"/>
              </a:spcAft>
              <a:buClr>
                <a:srgbClr val="FAEFE6"/>
              </a:buClr>
              <a:buSzPts val="2499"/>
              <a:buFont typeface="Arial"/>
              <a:buChar char="•"/>
            </a:pPr>
            <a:r>
              <a:rPr b="0" i="0" lang="en-US" sz="2499" u="none" cap="none" strike="noStrike">
                <a:solidFill>
                  <a:srgbClr val="FAEFE6"/>
                </a:solidFill>
                <a:latin typeface="Lato"/>
                <a:ea typeface="Lato"/>
                <a:cs typeface="Lato"/>
                <a:sym typeface="Lato"/>
              </a:rPr>
              <a:t>Sunt in culpa qui officia deserunt mollit anim id </a:t>
            </a:r>
            <a:endParaRPr/>
          </a:p>
        </p:txBody>
      </p:sp>
      <p:sp>
        <p:nvSpPr>
          <p:cNvPr id="195" name="Google Shape;195;p20"/>
          <p:cNvSpPr txBox="1"/>
          <p:nvPr/>
        </p:nvSpPr>
        <p:spPr>
          <a:xfrm>
            <a:off x="5193892" y="6651374"/>
            <a:ext cx="3051440" cy="5238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000" u="none" cap="none" strike="noStrike">
                <a:solidFill>
                  <a:srgbClr val="D56CBF"/>
                </a:solidFill>
                <a:latin typeface="Lato"/>
                <a:ea typeface="Lato"/>
                <a:cs typeface="Lato"/>
                <a:sym typeface="Lato"/>
              </a:rPr>
              <a:t>Other Hints:</a:t>
            </a:r>
            <a:endParaRPr/>
          </a:p>
        </p:txBody>
      </p:sp>
      <p:pic>
        <p:nvPicPr>
          <p:cNvPr id="196" name="Google Shape;196;p20"/>
          <p:cNvPicPr preferRelativeResize="0"/>
          <p:nvPr/>
        </p:nvPicPr>
        <p:blipFill>
          <a:blip r:embed="rId5">
            <a:alphaModFix/>
          </a:blip>
          <a:stretch>
            <a:fillRect/>
          </a:stretch>
        </p:blipFill>
        <p:spPr>
          <a:xfrm>
            <a:off x="11009075" y="2347600"/>
            <a:ext cx="5246377" cy="5246377"/>
          </a:xfrm>
          <a:prstGeom prst="rect">
            <a:avLst/>
          </a:prstGeom>
          <a:noFill/>
          <a:ln>
            <a:noFill/>
          </a:ln>
        </p:spPr>
      </p:pic>
      <p:sp>
        <p:nvSpPr>
          <p:cNvPr id="197" name="Google Shape;197;p20"/>
          <p:cNvSpPr/>
          <p:nvPr/>
        </p:nvSpPr>
        <p:spPr>
          <a:xfrm rot="10800000">
            <a:off x="10642884" y="6882316"/>
            <a:ext cx="2537089" cy="1335249"/>
          </a:xfrm>
          <a:custGeom>
            <a:rect b="b" l="l" r="r" t="t"/>
            <a:pathLst>
              <a:path extrusionOk="0" h="647700" w="1230686">
                <a:moveTo>
                  <a:pt x="941127" y="0"/>
                </a:moveTo>
                <a:lnTo>
                  <a:pt x="282407" y="0"/>
                </a:lnTo>
                <a:cubicBezTo>
                  <a:pt x="126426" y="0"/>
                  <a:pt x="0" y="123512"/>
                  <a:pt x="0" y="241300"/>
                </a:cubicBezTo>
                <a:cubicBezTo>
                  <a:pt x="0" y="322669"/>
                  <a:pt x="66279" y="417810"/>
                  <a:pt x="162037" y="461951"/>
                </a:cubicBezTo>
                <a:lnTo>
                  <a:pt x="162037" y="647700"/>
                </a:lnTo>
                <a:lnTo>
                  <a:pt x="353844" y="488232"/>
                </a:lnTo>
                <a:lnTo>
                  <a:pt x="941127" y="488232"/>
                </a:lnTo>
                <a:cubicBezTo>
                  <a:pt x="1104238" y="488232"/>
                  <a:pt x="1230675" y="364720"/>
                  <a:pt x="1230675" y="241300"/>
                </a:cubicBezTo>
                <a:cubicBezTo>
                  <a:pt x="1230686" y="123512"/>
                  <a:pt x="1104238" y="0"/>
                  <a:pt x="941127" y="0"/>
                </a:cubicBezTo>
                <a:close/>
              </a:path>
            </a:pathLst>
          </a:custGeom>
          <a:solidFill>
            <a:srgbClr val="CFE7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20"/>
          <p:cNvSpPr txBox="1"/>
          <p:nvPr/>
        </p:nvSpPr>
        <p:spPr>
          <a:xfrm>
            <a:off x="10705637" y="7489645"/>
            <a:ext cx="2411700" cy="3846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499" u="none" cap="none" strike="noStrike">
                <a:solidFill>
                  <a:srgbClr val="3A6003"/>
                </a:solidFill>
                <a:latin typeface="Lato"/>
                <a:ea typeface="Lato"/>
                <a:cs typeface="Lato"/>
                <a:sym typeface="Lato"/>
              </a:rPr>
              <a:t>Calin Birth</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A6003"/>
        </a:solidFill>
      </p:bgPr>
    </p:bg>
    <p:spTree>
      <p:nvGrpSpPr>
        <p:cNvPr id="202" name="Shape 202"/>
        <p:cNvGrpSpPr/>
        <p:nvPr/>
      </p:nvGrpSpPr>
      <p:grpSpPr>
        <a:xfrm>
          <a:off x="0" y="0"/>
          <a:ext cx="0" cy="0"/>
          <a:chOff x="0" y="0"/>
          <a:chExt cx="0" cy="0"/>
        </a:xfrm>
      </p:grpSpPr>
      <p:pic>
        <p:nvPicPr>
          <p:cNvPr id="203" name="Google Shape;203;p21"/>
          <p:cNvPicPr preferRelativeResize="0"/>
          <p:nvPr/>
        </p:nvPicPr>
        <p:blipFill rotWithShape="1">
          <a:blip r:embed="rId3">
            <a:alphaModFix/>
          </a:blip>
          <a:srcRect b="0" l="0" r="0" t="6006"/>
          <a:stretch/>
        </p:blipFill>
        <p:spPr>
          <a:xfrm>
            <a:off x="4147825" y="0"/>
            <a:ext cx="4087826" cy="3849626"/>
          </a:xfrm>
          <a:prstGeom prst="rect">
            <a:avLst/>
          </a:prstGeom>
          <a:noFill/>
          <a:ln>
            <a:noFill/>
          </a:ln>
        </p:spPr>
      </p:pic>
      <p:pic>
        <p:nvPicPr>
          <p:cNvPr id="204" name="Google Shape;204;p21"/>
          <p:cNvPicPr preferRelativeResize="0"/>
          <p:nvPr/>
        </p:nvPicPr>
        <p:blipFill>
          <a:blip r:embed="rId4">
            <a:alphaModFix/>
          </a:blip>
          <a:stretch>
            <a:fillRect/>
          </a:stretch>
        </p:blipFill>
        <p:spPr>
          <a:xfrm>
            <a:off x="1028700" y="1063038"/>
            <a:ext cx="4461901" cy="5665213"/>
          </a:xfrm>
          <a:prstGeom prst="rect">
            <a:avLst/>
          </a:prstGeom>
          <a:noFill/>
          <a:ln>
            <a:noFill/>
          </a:ln>
        </p:spPr>
      </p:pic>
      <p:pic>
        <p:nvPicPr>
          <p:cNvPr id="205" name="Google Shape;205;p21"/>
          <p:cNvPicPr preferRelativeResize="0"/>
          <p:nvPr/>
        </p:nvPicPr>
        <p:blipFill>
          <a:blip r:embed="rId5">
            <a:alphaModFix/>
          </a:blip>
          <a:stretch>
            <a:fillRect/>
          </a:stretch>
        </p:blipFill>
        <p:spPr>
          <a:xfrm>
            <a:off x="9337650" y="5741947"/>
            <a:ext cx="3704025" cy="4200351"/>
          </a:xfrm>
          <a:prstGeom prst="rect">
            <a:avLst/>
          </a:prstGeom>
          <a:noFill/>
          <a:ln>
            <a:noFill/>
          </a:ln>
        </p:spPr>
      </p:pic>
      <p:pic>
        <p:nvPicPr>
          <p:cNvPr id="206" name="Google Shape;206;p21"/>
          <p:cNvPicPr preferRelativeResize="0"/>
          <p:nvPr/>
        </p:nvPicPr>
        <p:blipFill>
          <a:blip r:embed="rId6">
            <a:alphaModFix/>
          </a:blip>
          <a:stretch>
            <a:fillRect/>
          </a:stretch>
        </p:blipFill>
        <p:spPr>
          <a:xfrm>
            <a:off x="12797450" y="3591950"/>
            <a:ext cx="4461899" cy="5661696"/>
          </a:xfrm>
          <a:prstGeom prst="rect">
            <a:avLst/>
          </a:prstGeom>
          <a:noFill/>
          <a:ln>
            <a:noFill/>
          </a:ln>
        </p:spPr>
      </p:pic>
      <p:sp>
        <p:nvSpPr>
          <p:cNvPr id="207" name="Google Shape;207;p21"/>
          <p:cNvSpPr/>
          <p:nvPr/>
        </p:nvSpPr>
        <p:spPr>
          <a:xfrm>
            <a:off x="6191738" y="1801468"/>
            <a:ext cx="5904524" cy="7105790"/>
          </a:xfrm>
          <a:custGeom>
            <a:rect b="b" l="l" r="r" t="t"/>
            <a:pathLst>
              <a:path extrusionOk="0" h="1882840" w="1564537">
                <a:moveTo>
                  <a:pt x="1535691" y="0"/>
                </a:moveTo>
                <a:lnTo>
                  <a:pt x="28846" y="0"/>
                </a:lnTo>
                <a:cubicBezTo>
                  <a:pt x="21196" y="0"/>
                  <a:pt x="13859" y="3039"/>
                  <a:pt x="8449" y="8449"/>
                </a:cubicBezTo>
                <a:cubicBezTo>
                  <a:pt x="3039" y="13859"/>
                  <a:pt x="0" y="21196"/>
                  <a:pt x="0" y="28846"/>
                </a:cubicBezTo>
                <a:lnTo>
                  <a:pt x="0" y="1677944"/>
                </a:lnTo>
                <a:cubicBezTo>
                  <a:pt x="0" y="1693876"/>
                  <a:pt x="12915" y="1706791"/>
                  <a:pt x="28846" y="1706791"/>
                </a:cubicBezTo>
                <a:lnTo>
                  <a:pt x="128634" y="1706791"/>
                </a:lnTo>
                <a:cubicBezTo>
                  <a:pt x="136284" y="1706791"/>
                  <a:pt x="143621" y="1709830"/>
                  <a:pt x="149031" y="1715239"/>
                </a:cubicBezTo>
                <a:cubicBezTo>
                  <a:pt x="154441" y="1720649"/>
                  <a:pt x="157480" y="1727986"/>
                  <a:pt x="157480" y="1735637"/>
                </a:cubicBezTo>
                <a:lnTo>
                  <a:pt x="157480" y="1865905"/>
                </a:lnTo>
                <a:cubicBezTo>
                  <a:pt x="157480" y="1871748"/>
                  <a:pt x="160639" y="1877135"/>
                  <a:pt x="165739" y="1879987"/>
                </a:cubicBezTo>
                <a:cubicBezTo>
                  <a:pt x="170838" y="1882840"/>
                  <a:pt x="177082" y="1882713"/>
                  <a:pt x="182061" y="1879655"/>
                </a:cubicBezTo>
                <a:lnTo>
                  <a:pt x="438969" y="1721886"/>
                </a:lnTo>
                <a:cubicBezTo>
                  <a:pt x="455042" y="1712016"/>
                  <a:pt x="473535" y="1706791"/>
                  <a:pt x="492396" y="1706791"/>
                </a:cubicBezTo>
                <a:lnTo>
                  <a:pt x="1535691" y="1706791"/>
                </a:lnTo>
                <a:cubicBezTo>
                  <a:pt x="1543341" y="1706791"/>
                  <a:pt x="1550679" y="1703751"/>
                  <a:pt x="1556088" y="1698342"/>
                </a:cubicBezTo>
                <a:cubicBezTo>
                  <a:pt x="1561498" y="1692932"/>
                  <a:pt x="1564537" y="1685595"/>
                  <a:pt x="1564537" y="1677944"/>
                </a:cubicBezTo>
                <a:lnTo>
                  <a:pt x="1564537" y="28846"/>
                </a:lnTo>
                <a:cubicBezTo>
                  <a:pt x="1564537" y="21196"/>
                  <a:pt x="1561498" y="13859"/>
                  <a:pt x="1556088" y="8449"/>
                </a:cubicBezTo>
                <a:cubicBezTo>
                  <a:pt x="1550679" y="3039"/>
                  <a:pt x="1543341" y="0"/>
                  <a:pt x="1535691" y="0"/>
                </a:cubicBezTo>
                <a:close/>
              </a:path>
            </a:pathLst>
          </a:custGeom>
          <a:solidFill>
            <a:srgbClr val="EF4A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21"/>
          <p:cNvSpPr txBox="1"/>
          <p:nvPr/>
        </p:nvSpPr>
        <p:spPr>
          <a:xfrm>
            <a:off x="6471284" y="2453361"/>
            <a:ext cx="5009400" cy="4925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8000" u="none" cap="none" strike="noStrike">
                <a:solidFill>
                  <a:srgbClr val="CFE7CD"/>
                </a:solidFill>
                <a:latin typeface="Erica One"/>
                <a:ea typeface="Erica One"/>
                <a:cs typeface="Erica One"/>
                <a:sym typeface="Erica One"/>
              </a:rPr>
              <a:t>New friends along the way</a:t>
            </a:r>
            <a:endParaRPr/>
          </a:p>
        </p:txBody>
      </p:sp>
      <p:grpSp>
        <p:nvGrpSpPr>
          <p:cNvPr id="209" name="Google Shape;209;p21"/>
          <p:cNvGrpSpPr/>
          <p:nvPr/>
        </p:nvGrpSpPr>
        <p:grpSpPr>
          <a:xfrm>
            <a:off x="1193004" y="725590"/>
            <a:ext cx="2717569" cy="1075878"/>
            <a:chOff x="0" y="-9525"/>
            <a:chExt cx="1820485" cy="720725"/>
          </a:xfrm>
        </p:grpSpPr>
        <p:sp>
          <p:nvSpPr>
            <p:cNvPr id="210" name="Google Shape;210;p21"/>
            <p:cNvSpPr/>
            <p:nvPr/>
          </p:nvSpPr>
          <p:spPr>
            <a:xfrm>
              <a:off x="0" y="0"/>
              <a:ext cx="1820485" cy="711200"/>
            </a:xfrm>
            <a:custGeom>
              <a:rect b="b" l="l" r="r" t="t"/>
              <a:pathLst>
                <a:path extrusionOk="0" h="711200" w="1820485">
                  <a:moveTo>
                    <a:pt x="1520878" y="0"/>
                  </a:moveTo>
                  <a:lnTo>
                    <a:pt x="282407" y="0"/>
                  </a:lnTo>
                  <a:cubicBezTo>
                    <a:pt x="126426" y="0"/>
                    <a:pt x="0" y="123512"/>
                    <a:pt x="0" y="275871"/>
                  </a:cubicBezTo>
                  <a:cubicBezTo>
                    <a:pt x="0" y="386169"/>
                    <a:pt x="66279" y="481310"/>
                    <a:pt x="162037" y="525451"/>
                  </a:cubicBezTo>
                  <a:lnTo>
                    <a:pt x="162037" y="711200"/>
                  </a:lnTo>
                  <a:lnTo>
                    <a:pt x="353844" y="551732"/>
                  </a:lnTo>
                  <a:lnTo>
                    <a:pt x="1520878" y="551732"/>
                  </a:lnTo>
                  <a:cubicBezTo>
                    <a:pt x="1694036" y="551732"/>
                    <a:pt x="1820473" y="428220"/>
                    <a:pt x="1820473" y="275861"/>
                  </a:cubicBezTo>
                  <a:cubicBezTo>
                    <a:pt x="1820485" y="123512"/>
                    <a:pt x="1694036" y="0"/>
                    <a:pt x="1520878" y="0"/>
                  </a:cubicBezTo>
                  <a:close/>
                </a:path>
              </a:pathLst>
            </a:custGeom>
            <a:solidFill>
              <a:srgbClr val="CFE7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21"/>
            <p:cNvSpPr txBox="1"/>
            <p:nvPr/>
          </p:nvSpPr>
          <p:spPr>
            <a:xfrm>
              <a:off x="0" y="-9525"/>
              <a:ext cx="1820473" cy="530225"/>
            </a:xfrm>
            <a:prstGeom prst="rect">
              <a:avLst/>
            </a:prstGeom>
            <a:noFill/>
            <a:ln>
              <a:noFill/>
            </a:ln>
          </p:spPr>
          <p:txBody>
            <a:bodyPr anchorCtr="0" anchor="ctr" bIns="50800" lIns="50800" spcFirstLastPara="1" rIns="50800" wrap="square" tIns="50800">
              <a:noAutofit/>
            </a:bodyPr>
            <a:lstStyle/>
            <a:p>
              <a:pPr indent="0" lvl="0" marL="0" marR="0" rtl="0" algn="ctr">
                <a:lnSpc>
                  <a:spcPct val="140016"/>
                </a:lnSpc>
                <a:spcBef>
                  <a:spcPts val="0"/>
                </a:spcBef>
                <a:spcAft>
                  <a:spcPts val="0"/>
                </a:spcAft>
                <a:buNone/>
              </a:pPr>
              <a:r>
                <a:rPr b="0" i="0" lang="en-US" sz="2499" u="none" cap="none" strike="noStrike">
                  <a:solidFill>
                    <a:srgbClr val="3A6003"/>
                  </a:solidFill>
                  <a:latin typeface="Lato"/>
                  <a:ea typeface="Lato"/>
                  <a:cs typeface="Lato"/>
                  <a:sym typeface="Lato"/>
                </a:rPr>
                <a:t>She’s single btw!!</a:t>
              </a:r>
              <a:endParaRPr/>
            </a:p>
          </p:txBody>
        </p:sp>
      </p:grpSp>
      <p:sp>
        <p:nvSpPr>
          <p:cNvPr id="212" name="Google Shape;212;p21"/>
          <p:cNvSpPr/>
          <p:nvPr/>
        </p:nvSpPr>
        <p:spPr>
          <a:xfrm rot="10800000">
            <a:off x="13564175" y="7379051"/>
            <a:ext cx="2935795" cy="1335234"/>
          </a:xfrm>
          <a:custGeom>
            <a:rect b="b" l="l" r="r" t="t"/>
            <a:pathLst>
              <a:path extrusionOk="0" h="647700" w="1424106">
                <a:moveTo>
                  <a:pt x="1131252" y="0"/>
                </a:moveTo>
                <a:lnTo>
                  <a:pt x="282407" y="0"/>
                </a:lnTo>
                <a:cubicBezTo>
                  <a:pt x="126426" y="0"/>
                  <a:pt x="0" y="123512"/>
                  <a:pt x="0" y="241300"/>
                </a:cubicBezTo>
                <a:cubicBezTo>
                  <a:pt x="0" y="322669"/>
                  <a:pt x="66279" y="417810"/>
                  <a:pt x="162037" y="461951"/>
                </a:cubicBezTo>
                <a:lnTo>
                  <a:pt x="162037" y="647700"/>
                </a:lnTo>
                <a:lnTo>
                  <a:pt x="353844" y="488232"/>
                </a:lnTo>
                <a:lnTo>
                  <a:pt x="1131252" y="488232"/>
                </a:lnTo>
                <a:cubicBezTo>
                  <a:pt x="1297657" y="488232"/>
                  <a:pt x="1424094" y="364720"/>
                  <a:pt x="1424094" y="241300"/>
                </a:cubicBezTo>
                <a:cubicBezTo>
                  <a:pt x="1424106" y="123512"/>
                  <a:pt x="1297657" y="0"/>
                  <a:pt x="1131252" y="0"/>
                </a:cubicBezTo>
                <a:close/>
              </a:path>
            </a:pathLst>
          </a:custGeom>
          <a:solidFill>
            <a:srgbClr val="CFE7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21"/>
          <p:cNvSpPr txBox="1"/>
          <p:nvPr/>
        </p:nvSpPr>
        <p:spPr>
          <a:xfrm>
            <a:off x="2370148" y="6826725"/>
            <a:ext cx="1779000" cy="6156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4000" u="none" cap="none" strike="noStrike">
                <a:solidFill>
                  <a:srgbClr val="9DDEF5"/>
                </a:solidFill>
                <a:latin typeface="Lato"/>
                <a:ea typeface="Lato"/>
                <a:cs typeface="Lato"/>
                <a:sym typeface="Lato"/>
              </a:rPr>
              <a:t>Jamie</a:t>
            </a:r>
            <a:endParaRPr/>
          </a:p>
        </p:txBody>
      </p:sp>
      <p:sp>
        <p:nvSpPr>
          <p:cNvPr id="214" name="Google Shape;214;p21"/>
          <p:cNvSpPr txBox="1"/>
          <p:nvPr/>
        </p:nvSpPr>
        <p:spPr>
          <a:xfrm>
            <a:off x="13989348" y="1160250"/>
            <a:ext cx="2078100" cy="6156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4000" u="none" cap="none" strike="noStrike">
                <a:solidFill>
                  <a:srgbClr val="9DDEF5"/>
                </a:solidFill>
                <a:latin typeface="Lato"/>
                <a:ea typeface="Lato"/>
                <a:cs typeface="Lato"/>
                <a:sym typeface="Lato"/>
              </a:rPr>
              <a:t>Timmy</a:t>
            </a:r>
            <a:endParaRPr/>
          </a:p>
        </p:txBody>
      </p:sp>
      <p:sp>
        <p:nvSpPr>
          <p:cNvPr id="215" name="Google Shape;215;p21"/>
          <p:cNvSpPr txBox="1"/>
          <p:nvPr/>
        </p:nvSpPr>
        <p:spPr>
          <a:xfrm>
            <a:off x="911344" y="7653636"/>
            <a:ext cx="4696500" cy="12693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499" u="none" cap="none" strike="noStrike">
                <a:solidFill>
                  <a:srgbClr val="CFE7CD"/>
                </a:solidFill>
                <a:latin typeface="Lato"/>
                <a:ea typeface="Lato"/>
                <a:cs typeface="Lato"/>
                <a:sym typeface="Lato"/>
              </a:rPr>
              <a:t>Lorem ipsum dolor sit amet, consectetur adipiscing elit. Sed do eiusmod tempor incididunt.</a:t>
            </a:r>
            <a:endParaRPr/>
          </a:p>
        </p:txBody>
      </p:sp>
      <p:sp>
        <p:nvSpPr>
          <p:cNvPr id="216" name="Google Shape;216;p21"/>
          <p:cNvSpPr txBox="1"/>
          <p:nvPr/>
        </p:nvSpPr>
        <p:spPr>
          <a:xfrm>
            <a:off x="12683756" y="2049253"/>
            <a:ext cx="4696500" cy="12693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499" u="none" cap="none" strike="noStrike">
                <a:solidFill>
                  <a:srgbClr val="FAEFE6"/>
                </a:solidFill>
                <a:latin typeface="Lato"/>
                <a:ea typeface="Lato"/>
                <a:cs typeface="Lato"/>
                <a:sym typeface="Lato"/>
              </a:rPr>
              <a:t>Lorem ipsum dolor sit amet, consectetur adipiscing elit. Sed do eiusmod tempor incididunt.</a:t>
            </a:r>
            <a:endParaRPr/>
          </a:p>
        </p:txBody>
      </p:sp>
      <p:sp>
        <p:nvSpPr>
          <p:cNvPr id="217" name="Google Shape;217;p21"/>
          <p:cNvSpPr txBox="1"/>
          <p:nvPr/>
        </p:nvSpPr>
        <p:spPr>
          <a:xfrm>
            <a:off x="13826264" y="8006490"/>
            <a:ext cx="2411700" cy="3846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499" u="none" cap="none" strike="noStrike">
                <a:solidFill>
                  <a:srgbClr val="3A6003"/>
                </a:solidFill>
                <a:latin typeface="Lato"/>
                <a:ea typeface="Lato"/>
                <a:cs typeface="Lato"/>
                <a:sym typeface="Lato"/>
              </a:rPr>
              <a:t>Workout buddy</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6CBF"/>
        </a:solidFill>
      </p:bgPr>
    </p:bg>
    <p:spTree>
      <p:nvGrpSpPr>
        <p:cNvPr id="221" name="Shape 221"/>
        <p:cNvGrpSpPr/>
        <p:nvPr/>
      </p:nvGrpSpPr>
      <p:grpSpPr>
        <a:xfrm>
          <a:off x="0" y="0"/>
          <a:ext cx="0" cy="0"/>
          <a:chOff x="0" y="0"/>
          <a:chExt cx="0" cy="0"/>
        </a:xfrm>
      </p:grpSpPr>
      <p:pic>
        <p:nvPicPr>
          <p:cNvPr id="222" name="Google Shape;222;p22"/>
          <p:cNvPicPr preferRelativeResize="0"/>
          <p:nvPr/>
        </p:nvPicPr>
        <p:blipFill rotWithShape="1">
          <a:blip r:embed="rId3">
            <a:alphaModFix/>
          </a:blip>
          <a:srcRect b="29173" l="0" r="0" t="0"/>
          <a:stretch/>
        </p:blipFill>
        <p:spPr>
          <a:xfrm>
            <a:off x="5115275" y="4482700"/>
            <a:ext cx="8118876" cy="5804298"/>
          </a:xfrm>
          <a:prstGeom prst="rect">
            <a:avLst/>
          </a:prstGeom>
          <a:noFill/>
          <a:ln>
            <a:noFill/>
          </a:ln>
        </p:spPr>
      </p:pic>
      <p:pic>
        <p:nvPicPr>
          <p:cNvPr id="223" name="Google Shape;223;p22"/>
          <p:cNvPicPr preferRelativeResize="0"/>
          <p:nvPr/>
        </p:nvPicPr>
        <p:blipFill>
          <a:blip r:embed="rId4">
            <a:alphaModFix/>
          </a:blip>
          <a:stretch>
            <a:fillRect/>
          </a:stretch>
        </p:blipFill>
        <p:spPr>
          <a:xfrm>
            <a:off x="6539650" y="1009700"/>
            <a:ext cx="5446912" cy="5385741"/>
          </a:xfrm>
          <a:prstGeom prst="rect">
            <a:avLst/>
          </a:prstGeom>
          <a:noFill/>
          <a:ln>
            <a:noFill/>
          </a:ln>
        </p:spPr>
      </p:pic>
      <p:pic>
        <p:nvPicPr>
          <p:cNvPr id="224" name="Google Shape;224;p22"/>
          <p:cNvPicPr preferRelativeResize="0"/>
          <p:nvPr/>
        </p:nvPicPr>
        <p:blipFill>
          <a:blip r:embed="rId5">
            <a:alphaModFix/>
          </a:blip>
          <a:stretch>
            <a:fillRect/>
          </a:stretch>
        </p:blipFill>
        <p:spPr>
          <a:xfrm>
            <a:off x="12765050" y="1537000"/>
            <a:ext cx="4087827" cy="4093809"/>
          </a:xfrm>
          <a:prstGeom prst="rect">
            <a:avLst/>
          </a:prstGeom>
          <a:noFill/>
          <a:ln>
            <a:noFill/>
          </a:ln>
        </p:spPr>
      </p:pic>
      <p:pic>
        <p:nvPicPr>
          <p:cNvPr id="225" name="Google Shape;225;p22"/>
          <p:cNvPicPr preferRelativeResize="0"/>
          <p:nvPr/>
        </p:nvPicPr>
        <p:blipFill>
          <a:blip r:embed="rId6">
            <a:alphaModFix/>
          </a:blip>
          <a:stretch>
            <a:fillRect/>
          </a:stretch>
        </p:blipFill>
        <p:spPr>
          <a:xfrm>
            <a:off x="12467150" y="5346425"/>
            <a:ext cx="4087823" cy="3984001"/>
          </a:xfrm>
          <a:prstGeom prst="rect">
            <a:avLst/>
          </a:prstGeom>
          <a:noFill/>
          <a:ln>
            <a:noFill/>
          </a:ln>
        </p:spPr>
      </p:pic>
      <p:sp>
        <p:nvSpPr>
          <p:cNvPr id="226" name="Google Shape;226;p22"/>
          <p:cNvSpPr txBox="1"/>
          <p:nvPr/>
        </p:nvSpPr>
        <p:spPr>
          <a:xfrm>
            <a:off x="961117" y="1097935"/>
            <a:ext cx="5145900" cy="2093400"/>
          </a:xfrm>
          <a:prstGeom prst="rect">
            <a:avLst/>
          </a:prstGeom>
          <a:noFill/>
          <a:ln>
            <a:noFill/>
          </a:ln>
        </p:spPr>
        <p:txBody>
          <a:bodyPr anchorCtr="0" anchor="t" bIns="0" lIns="0" spcFirstLastPara="1" rIns="0" wrap="square" tIns="0">
            <a:spAutoFit/>
          </a:bodyPr>
          <a:lstStyle/>
          <a:p>
            <a:pPr indent="0" lvl="0" marL="0" marR="0" rtl="0" algn="ctr">
              <a:lnSpc>
                <a:spcPct val="85000"/>
              </a:lnSpc>
              <a:spcBef>
                <a:spcPts val="0"/>
              </a:spcBef>
              <a:spcAft>
                <a:spcPts val="0"/>
              </a:spcAft>
              <a:buNone/>
            </a:pPr>
            <a:r>
              <a:rPr b="0" i="0" lang="en-US" sz="8000" u="none" cap="none" strike="noStrike">
                <a:solidFill>
                  <a:srgbClr val="9DDEF5"/>
                </a:solidFill>
                <a:latin typeface="Erica One"/>
                <a:ea typeface="Erica One"/>
                <a:cs typeface="Erica One"/>
                <a:sym typeface="Erica One"/>
              </a:rPr>
              <a:t>Current Hobbies</a:t>
            </a:r>
            <a:endParaRPr/>
          </a:p>
        </p:txBody>
      </p:sp>
      <p:pic>
        <p:nvPicPr>
          <p:cNvPr id="227" name="Google Shape;227;p22"/>
          <p:cNvPicPr preferRelativeResize="0"/>
          <p:nvPr/>
        </p:nvPicPr>
        <p:blipFill>
          <a:blip r:embed="rId7">
            <a:alphaModFix/>
          </a:blip>
          <a:stretch>
            <a:fillRect/>
          </a:stretch>
        </p:blipFill>
        <p:spPr>
          <a:xfrm>
            <a:off x="764150" y="3400425"/>
            <a:ext cx="5594400" cy="5597123"/>
          </a:xfrm>
          <a:prstGeom prst="rect">
            <a:avLst/>
          </a:prstGeom>
          <a:noFill/>
          <a:ln>
            <a:noFill/>
          </a:ln>
        </p:spPr>
      </p:pic>
      <p:sp>
        <p:nvSpPr>
          <p:cNvPr id="228" name="Google Shape;228;p22"/>
          <p:cNvSpPr txBox="1"/>
          <p:nvPr/>
        </p:nvSpPr>
        <p:spPr>
          <a:xfrm rot="1104408">
            <a:off x="2184589" y="5666816"/>
            <a:ext cx="2702989" cy="615601"/>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4000" u="none" cap="none" strike="noStrike">
                <a:solidFill>
                  <a:srgbClr val="FAEFE6"/>
                </a:solidFill>
                <a:latin typeface="Lato"/>
                <a:ea typeface="Lato"/>
                <a:cs typeface="Lato"/>
                <a:sym typeface="Lato"/>
              </a:rPr>
              <a:t>Embroidery</a:t>
            </a:r>
            <a:endParaRPr/>
          </a:p>
        </p:txBody>
      </p:sp>
      <p:sp>
        <p:nvSpPr>
          <p:cNvPr id="229" name="Google Shape;229;p22"/>
          <p:cNvSpPr txBox="1"/>
          <p:nvPr/>
        </p:nvSpPr>
        <p:spPr>
          <a:xfrm rot="-930834">
            <a:off x="7791548" y="2912263"/>
            <a:ext cx="2703085" cy="1231376"/>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4000" u="none" cap="none" strike="noStrike">
                <a:solidFill>
                  <a:srgbClr val="3A6003"/>
                </a:solidFill>
                <a:latin typeface="Lato"/>
                <a:ea typeface="Lato"/>
                <a:cs typeface="Lato"/>
                <a:sym typeface="Lato"/>
              </a:rPr>
              <a:t>Sea Kayaking</a:t>
            </a:r>
            <a:endParaRPr/>
          </a:p>
        </p:txBody>
      </p:sp>
      <p:sp>
        <p:nvSpPr>
          <p:cNvPr id="230" name="Google Shape;230;p22"/>
          <p:cNvSpPr txBox="1"/>
          <p:nvPr/>
        </p:nvSpPr>
        <p:spPr>
          <a:xfrm rot="-540956">
            <a:off x="13102397" y="6732658"/>
            <a:ext cx="2703097" cy="1847128"/>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4000" u="none" cap="none" strike="noStrike">
                <a:solidFill>
                  <a:srgbClr val="FAEFE6"/>
                </a:solidFill>
                <a:latin typeface="Lato"/>
                <a:ea typeface="Lato"/>
                <a:cs typeface="Lato"/>
                <a:sym typeface="Lato"/>
              </a:rPr>
              <a:t>Playing Party Card Games</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y Life Updates this Year Highlights Slides">
  <a:themeElements>
    <a:clrScheme name="Office">
      <a:dk1>
        <a:srgbClr val="201D1D"/>
      </a:dk1>
      <a:lt1>
        <a:srgbClr val="CFE7CD"/>
      </a:lt1>
      <a:dk2>
        <a:srgbClr val="3A6003"/>
      </a:dk2>
      <a:lt2>
        <a:srgbClr val="FAEFE6"/>
      </a:lt2>
      <a:accent1>
        <a:srgbClr val="D56CBF"/>
      </a:accent1>
      <a:accent2>
        <a:srgbClr val="9DDEF5"/>
      </a:accent2>
      <a:accent3>
        <a:srgbClr val="DFAA02"/>
      </a:accent3>
      <a:accent4>
        <a:srgbClr val="EF4A4A"/>
      </a:accent4>
      <a:accent5>
        <a:srgbClr val="D56CBF"/>
      </a:accent5>
      <a:accent6>
        <a:srgbClr val="9DDEF5"/>
      </a:accent6>
      <a:hlink>
        <a:srgbClr val="EF4A4A"/>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