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10287000" cx="18288000"/>
  <p:notesSz cx="6858000" cy="9144000"/>
  <p:embeddedFontLst>
    <p:embeddedFont>
      <p:font typeface="Homemade Apple"/>
      <p:regular r:id="rId17"/>
    </p:embeddedFont>
    <p:embeddedFont>
      <p:font typeface="Special Elite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HomemadeApple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SpecialElit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75" y="12875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120272">
            <a:off x="7203936" y="2325537"/>
            <a:ext cx="6809628" cy="6010796"/>
          </a:xfrm>
          <a:custGeom>
            <a:rect b="b" l="l" r="r" t="t"/>
            <a:pathLst>
              <a:path extrusionOk="0" h="6007118" w="6805461">
                <a:moveTo>
                  <a:pt x="0" y="0"/>
                </a:moveTo>
                <a:lnTo>
                  <a:pt x="6805461" y="0"/>
                </a:lnTo>
                <a:lnTo>
                  <a:pt x="6805461" y="6007118"/>
                </a:lnTo>
                <a:lnTo>
                  <a:pt x="0" y="600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6648" l="0" r="0" t="-6639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-5159149">
            <a:off x="6098211" y="375036"/>
            <a:ext cx="5447327" cy="9101271"/>
          </a:xfrm>
          <a:custGeom>
            <a:rect b="b" l="l" r="r" t="t"/>
            <a:pathLst>
              <a:path extrusionOk="0" h="9101698" w="5447582">
                <a:moveTo>
                  <a:pt x="0" y="0"/>
                </a:moveTo>
                <a:lnTo>
                  <a:pt x="5447582" y="0"/>
                </a:lnTo>
                <a:lnTo>
                  <a:pt x="5447582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99" l="-27318" r="-17598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" name="Google Shape;19;p3"/>
          <p:cNvSpPr/>
          <p:nvPr/>
        </p:nvSpPr>
        <p:spPr>
          <a:xfrm rot="-5589358">
            <a:off x="6468772" y="381443"/>
            <a:ext cx="5442217" cy="9092734"/>
          </a:xfrm>
          <a:custGeom>
            <a:rect b="b" l="l" r="r" t="t"/>
            <a:pathLst>
              <a:path extrusionOk="0" h="9101698" w="5447582">
                <a:moveTo>
                  <a:pt x="0" y="0"/>
                </a:moveTo>
                <a:lnTo>
                  <a:pt x="5447582" y="0"/>
                </a:lnTo>
                <a:lnTo>
                  <a:pt x="5447582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799" l="-27318" r="-17598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" name="Google Shape;20;p3"/>
          <p:cNvSpPr/>
          <p:nvPr/>
        </p:nvSpPr>
        <p:spPr>
          <a:xfrm rot="-180767">
            <a:off x="10664609" y="2278426"/>
            <a:ext cx="2679929" cy="1052481"/>
          </a:xfrm>
          <a:custGeom>
            <a:rect b="b" l="l" r="r" t="t"/>
            <a:pathLst>
              <a:path extrusionOk="0" h="1053660" w="2682932">
                <a:moveTo>
                  <a:pt x="0" y="0"/>
                </a:moveTo>
                <a:lnTo>
                  <a:pt x="2682931" y="0"/>
                </a:lnTo>
                <a:lnTo>
                  <a:pt x="2682931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" name="Google Shape;21;p3"/>
          <p:cNvGrpSpPr/>
          <p:nvPr/>
        </p:nvGrpSpPr>
        <p:grpSpPr>
          <a:xfrm>
            <a:off x="7008895" y="7385281"/>
            <a:ext cx="73315" cy="73315"/>
            <a:chOff x="0" y="0"/>
            <a:chExt cx="812800" cy="812800"/>
          </a:xfrm>
        </p:grpSpPr>
        <p:sp>
          <p:nvSpPr>
            <p:cNvPr id="22" name="Google Shape;22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3"/>
          <p:cNvSpPr txBox="1"/>
          <p:nvPr/>
        </p:nvSpPr>
        <p:spPr>
          <a:xfrm rot="-190212">
            <a:off x="7455005" y="7277744"/>
            <a:ext cx="1486375" cy="255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sp>
        <p:nvSpPr>
          <p:cNvPr id="25" name="Google Shape;25;p3"/>
          <p:cNvSpPr txBox="1"/>
          <p:nvPr/>
        </p:nvSpPr>
        <p:spPr>
          <a:xfrm rot="-190212">
            <a:off x="5151873" y="7397098"/>
            <a:ext cx="1486375" cy="255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sp>
        <p:nvSpPr>
          <p:cNvPr id="26" name="Google Shape;26;p3"/>
          <p:cNvSpPr txBox="1"/>
          <p:nvPr/>
        </p:nvSpPr>
        <p:spPr>
          <a:xfrm rot="-190212">
            <a:off x="9758138" y="7158391"/>
            <a:ext cx="1486375" cy="255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sp>
        <p:nvSpPr>
          <p:cNvPr id="27" name="Google Shape;27;p3"/>
          <p:cNvSpPr txBox="1"/>
          <p:nvPr/>
        </p:nvSpPr>
        <p:spPr>
          <a:xfrm rot="-190212">
            <a:off x="12061270" y="7039037"/>
            <a:ext cx="1486375" cy="255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>
            <a:off x="9312028" y="7240779"/>
            <a:ext cx="73315" cy="73315"/>
            <a:chOff x="0" y="0"/>
            <a:chExt cx="812800" cy="812800"/>
          </a:xfrm>
        </p:grpSpPr>
        <p:sp>
          <p:nvSpPr>
            <p:cNvPr id="29" name="Google Shape;29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11615160" y="7146574"/>
            <a:ext cx="73315" cy="73315"/>
            <a:chOff x="0" y="0"/>
            <a:chExt cx="812800" cy="812800"/>
          </a:xfrm>
        </p:grpSpPr>
        <p:sp>
          <p:nvSpPr>
            <p:cNvPr id="32" name="Google Shape;32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3"/>
          <p:cNvSpPr/>
          <p:nvPr/>
        </p:nvSpPr>
        <p:spPr>
          <a:xfrm rot="-5935229">
            <a:off x="8734372" y="1210585"/>
            <a:ext cx="911156" cy="1878671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1"/>
                </a:lnTo>
                <a:lnTo>
                  <a:pt x="0" y="187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3"/>
          <p:cNvSpPr txBox="1"/>
          <p:nvPr>
            <p:ph type="title"/>
          </p:nvPr>
        </p:nvSpPr>
        <p:spPr>
          <a:xfrm rot="-238548">
            <a:off x="5023672" y="4519254"/>
            <a:ext cx="8229605" cy="1933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8000"/>
              <a:buFont typeface="Homemade Apple"/>
              <a:buNone/>
              <a:defRPr i="0" sz="8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3"/>
          <p:cNvSpPr txBox="1"/>
          <p:nvPr>
            <p:ph idx="3" type="title"/>
          </p:nvPr>
        </p:nvSpPr>
        <p:spPr>
          <a:xfrm rot="-238548">
            <a:off x="4985423" y="3535457"/>
            <a:ext cx="8229605" cy="824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5000"/>
              <a:buFont typeface="Special Elite"/>
              <a:buNone/>
              <a:defRPr i="0" sz="5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>
            <p:ph idx="2" type="pic"/>
          </p:nvPr>
        </p:nvSpPr>
        <p:spPr>
          <a:xfrm>
            <a:off x="75" y="12875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4"/>
          <p:cNvSpPr/>
          <p:nvPr/>
        </p:nvSpPr>
        <p:spPr>
          <a:xfrm rot="10800000">
            <a:off x="977729" y="827550"/>
            <a:ext cx="7821341" cy="8631900"/>
          </a:xfrm>
          <a:custGeom>
            <a:rect b="b" l="l" r="r" t="t"/>
            <a:pathLst>
              <a:path extrusionOk="0" h="8631900" w="7821341">
                <a:moveTo>
                  <a:pt x="0" y="0"/>
                </a:moveTo>
                <a:lnTo>
                  <a:pt x="7821341" y="0"/>
                </a:lnTo>
                <a:lnTo>
                  <a:pt x="7821341" y="8631900"/>
                </a:lnTo>
                <a:lnTo>
                  <a:pt x="0" y="8631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069" l="-9609" r="-4649" t="-8738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0" name="Google Shape;40;p4"/>
          <p:cNvSpPr txBox="1"/>
          <p:nvPr>
            <p:ph type="title"/>
          </p:nvPr>
        </p:nvSpPr>
        <p:spPr>
          <a:xfrm rot="-307">
            <a:off x="1482082" y="1363971"/>
            <a:ext cx="6708000" cy="19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8000"/>
              <a:buFont typeface="Homemade Apple"/>
              <a:buNone/>
              <a:defRPr i="0" sz="8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1482075" y="5051175"/>
            <a:ext cx="6708000" cy="4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  <p:sp>
        <p:nvSpPr>
          <p:cNvPr id="42" name="Google Shape;42;p4"/>
          <p:cNvSpPr/>
          <p:nvPr>
            <p:ph idx="3" type="pic"/>
          </p:nvPr>
        </p:nvSpPr>
        <p:spPr>
          <a:xfrm rot="540779">
            <a:off x="13461227" y="4982646"/>
            <a:ext cx="4628549" cy="5967957"/>
          </a:xfrm>
          <a:prstGeom prst="rect">
            <a:avLst/>
          </a:prstGeom>
          <a:noFill/>
          <a:ln cap="flat" cmpd="sng" w="114300">
            <a:solidFill>
              <a:srgbClr val="D5CAC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p4"/>
          <p:cNvSpPr/>
          <p:nvPr>
            <p:ph idx="4" type="pic"/>
          </p:nvPr>
        </p:nvSpPr>
        <p:spPr>
          <a:xfrm rot="-487737">
            <a:off x="8450192" y="1858659"/>
            <a:ext cx="6356367" cy="4128132"/>
          </a:xfrm>
          <a:prstGeom prst="rect">
            <a:avLst/>
          </a:prstGeom>
          <a:noFill/>
          <a:ln cap="flat" cmpd="sng" w="114300">
            <a:solidFill>
              <a:srgbClr val="B7875B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" name="Google Shape;44;p4"/>
          <p:cNvSpPr/>
          <p:nvPr/>
        </p:nvSpPr>
        <p:spPr>
          <a:xfrm rot="-4620323">
            <a:off x="13833098" y="743650"/>
            <a:ext cx="912099" cy="1880615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1"/>
                </a:lnTo>
                <a:lnTo>
                  <a:pt x="0" y="187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>
            <p:ph idx="2" type="pic"/>
          </p:nvPr>
        </p:nvSpPr>
        <p:spPr>
          <a:xfrm>
            <a:off x="75" y="12875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"/>
          <p:cNvSpPr/>
          <p:nvPr/>
        </p:nvSpPr>
        <p:spPr>
          <a:xfrm rot="10800000">
            <a:off x="9649431" y="794556"/>
            <a:ext cx="7821341" cy="8631900"/>
          </a:xfrm>
          <a:custGeom>
            <a:rect b="b" l="l" r="r" t="t"/>
            <a:pathLst>
              <a:path extrusionOk="0" h="8631900" w="7821341">
                <a:moveTo>
                  <a:pt x="0" y="0"/>
                </a:moveTo>
                <a:lnTo>
                  <a:pt x="7821341" y="0"/>
                </a:lnTo>
                <a:lnTo>
                  <a:pt x="7821341" y="8631899"/>
                </a:lnTo>
                <a:lnTo>
                  <a:pt x="0" y="8631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069" l="-9609" r="-4649" t="-8738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8" name="Google Shape;48;p5"/>
          <p:cNvSpPr/>
          <p:nvPr/>
        </p:nvSpPr>
        <p:spPr>
          <a:xfrm rot="-10653984">
            <a:off x="1713937" y="1046798"/>
            <a:ext cx="6432647" cy="8181960"/>
          </a:xfrm>
          <a:custGeom>
            <a:rect b="b" l="l" r="r" t="t"/>
            <a:pathLst>
              <a:path extrusionOk="0" h="8174581" w="6426845">
                <a:moveTo>
                  <a:pt x="0" y="0"/>
                </a:moveTo>
                <a:lnTo>
                  <a:pt x="6426846" y="0"/>
                </a:lnTo>
                <a:lnTo>
                  <a:pt x="6426846" y="8174582"/>
                </a:lnTo>
                <a:lnTo>
                  <a:pt x="0" y="8174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439" t="0"/>
            </a:stretch>
          </a:blipFill>
          <a:ln>
            <a:noFill/>
          </a:ln>
        </p:spPr>
      </p:sp>
      <p:sp>
        <p:nvSpPr>
          <p:cNvPr id="49" name="Google Shape;49;p5"/>
          <p:cNvSpPr txBox="1"/>
          <p:nvPr>
            <p:ph type="title"/>
          </p:nvPr>
        </p:nvSpPr>
        <p:spPr>
          <a:xfrm rot="-307">
            <a:off x="10206107" y="1273533"/>
            <a:ext cx="6708000" cy="19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8000"/>
              <a:buFont typeface="Homemade Apple"/>
              <a:buNone/>
              <a:defRPr i="0" sz="8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10206100" y="4960738"/>
            <a:ext cx="6708000" cy="4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  <p:sp>
        <p:nvSpPr>
          <p:cNvPr id="51" name="Google Shape;51;p5"/>
          <p:cNvSpPr/>
          <p:nvPr>
            <p:ph idx="3" type="pic"/>
          </p:nvPr>
        </p:nvSpPr>
        <p:spPr>
          <a:xfrm rot="-241622">
            <a:off x="1521181" y="1222096"/>
            <a:ext cx="6104472" cy="7906887"/>
          </a:xfrm>
          <a:prstGeom prst="rect">
            <a:avLst/>
          </a:prstGeom>
          <a:noFill/>
          <a:ln cap="flat" cmpd="sng" w="114300">
            <a:solidFill>
              <a:srgbClr val="B7875B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>
            <p:ph idx="2" type="pic"/>
          </p:nvPr>
        </p:nvSpPr>
        <p:spPr>
          <a:xfrm>
            <a:off x="75" y="12875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6"/>
          <p:cNvSpPr/>
          <p:nvPr/>
        </p:nvSpPr>
        <p:spPr>
          <a:xfrm rot="-10472765">
            <a:off x="7675985" y="6685425"/>
            <a:ext cx="4922798" cy="3913351"/>
          </a:xfrm>
          <a:custGeom>
            <a:rect b="b" l="l" r="r" t="t"/>
            <a:pathLst>
              <a:path extrusionOk="0" h="3915211" w="4925138">
                <a:moveTo>
                  <a:pt x="0" y="0"/>
                </a:moveTo>
                <a:lnTo>
                  <a:pt x="4925138" y="0"/>
                </a:lnTo>
                <a:lnTo>
                  <a:pt x="4925138" y="3915211"/>
                </a:lnTo>
                <a:lnTo>
                  <a:pt x="0" y="3915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9257" l="-9609" r="-4649" t="-50967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5" name="Google Shape;55;p6"/>
          <p:cNvSpPr/>
          <p:nvPr/>
        </p:nvSpPr>
        <p:spPr>
          <a:xfrm rot="-310108">
            <a:off x="13379962" y="672680"/>
            <a:ext cx="4941368" cy="3440601"/>
          </a:xfrm>
          <a:custGeom>
            <a:rect b="b" l="l" r="r" t="t"/>
            <a:pathLst>
              <a:path extrusionOk="0" h="3443831" w="4946007">
                <a:moveTo>
                  <a:pt x="0" y="0"/>
                </a:moveTo>
                <a:lnTo>
                  <a:pt x="4946007" y="0"/>
                </a:lnTo>
                <a:lnTo>
                  <a:pt x="4946007" y="3443830"/>
                </a:lnTo>
                <a:lnTo>
                  <a:pt x="0" y="3443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31427" l="-3159" r="-4368" t="-62198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6" name="Google Shape;56;p6"/>
          <p:cNvSpPr/>
          <p:nvPr/>
        </p:nvSpPr>
        <p:spPr>
          <a:xfrm rot="10800000">
            <a:off x="682660" y="1982987"/>
            <a:ext cx="6676054" cy="6321025"/>
          </a:xfrm>
          <a:custGeom>
            <a:rect b="b" l="l" r="r" t="t"/>
            <a:pathLst>
              <a:path extrusionOk="0" h="6321025" w="6676054">
                <a:moveTo>
                  <a:pt x="0" y="0"/>
                </a:moveTo>
                <a:lnTo>
                  <a:pt x="6676054" y="0"/>
                </a:lnTo>
                <a:lnTo>
                  <a:pt x="6676054" y="6321026"/>
                </a:lnTo>
                <a:lnTo>
                  <a:pt x="0" y="6321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40229" l="-28419" r="-5438" t="-37038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7" name="Google Shape;57;p6"/>
          <p:cNvSpPr txBox="1"/>
          <p:nvPr>
            <p:ph type="title"/>
          </p:nvPr>
        </p:nvSpPr>
        <p:spPr>
          <a:xfrm rot="-350">
            <a:off x="1042926" y="2192603"/>
            <a:ext cx="5900100" cy="19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8000"/>
              <a:buFont typeface="Homemade Apple"/>
              <a:buNone/>
              <a:defRPr i="0" sz="8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6"/>
          <p:cNvSpPr txBox="1"/>
          <p:nvPr>
            <p:ph idx="1" type="body"/>
          </p:nvPr>
        </p:nvSpPr>
        <p:spPr>
          <a:xfrm>
            <a:off x="1042925" y="4832853"/>
            <a:ext cx="5900100" cy="31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  <p:sp>
        <p:nvSpPr>
          <p:cNvPr id="59" name="Google Shape;59;p6"/>
          <p:cNvSpPr/>
          <p:nvPr>
            <p:ph idx="3" type="pic"/>
          </p:nvPr>
        </p:nvSpPr>
        <p:spPr>
          <a:xfrm rot="-139706">
            <a:off x="7775855" y="-160461"/>
            <a:ext cx="5013840" cy="6030471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6"/>
          <p:cNvSpPr/>
          <p:nvPr>
            <p:ph idx="4" type="pic"/>
          </p:nvPr>
        </p:nvSpPr>
        <p:spPr>
          <a:xfrm rot="143414">
            <a:off x="13207792" y="4934761"/>
            <a:ext cx="5013762" cy="6030455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6"/>
          <p:cNvSpPr/>
          <p:nvPr/>
        </p:nvSpPr>
        <p:spPr>
          <a:xfrm rot="-5460154">
            <a:off x="15559230" y="3979222"/>
            <a:ext cx="911669" cy="1879729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2"/>
                </a:lnTo>
                <a:lnTo>
                  <a:pt x="0" y="187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6"/>
          <p:cNvSpPr txBox="1"/>
          <p:nvPr>
            <p:ph idx="5" type="body"/>
          </p:nvPr>
        </p:nvSpPr>
        <p:spPr>
          <a:xfrm rot="270368">
            <a:off x="8014323" y="7075153"/>
            <a:ext cx="4246125" cy="3133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6" type="body"/>
          </p:nvPr>
        </p:nvSpPr>
        <p:spPr>
          <a:xfrm rot="-299717">
            <a:off x="13665061" y="903351"/>
            <a:ext cx="4430728" cy="296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/>
          <p:nvPr>
            <p:ph idx="2" type="pic"/>
          </p:nvPr>
        </p:nvSpPr>
        <p:spPr>
          <a:xfrm>
            <a:off x="75" y="12875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7"/>
          <p:cNvSpPr/>
          <p:nvPr>
            <p:ph idx="3" type="pic"/>
          </p:nvPr>
        </p:nvSpPr>
        <p:spPr>
          <a:xfrm rot="-315376">
            <a:off x="2341159" y="1069498"/>
            <a:ext cx="7423818" cy="5184850"/>
          </a:xfrm>
          <a:prstGeom prst="rect">
            <a:avLst/>
          </a:prstGeom>
          <a:noFill/>
          <a:ln cap="flat" cmpd="sng" w="114300">
            <a:solidFill>
              <a:srgbClr val="B7875B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7"/>
          <p:cNvSpPr/>
          <p:nvPr/>
        </p:nvSpPr>
        <p:spPr>
          <a:xfrm rot="-1119685">
            <a:off x="12588157" y="1203324"/>
            <a:ext cx="2827769" cy="2827769"/>
          </a:xfrm>
          <a:custGeom>
            <a:rect b="b" l="l" r="r" t="t"/>
            <a:pathLst>
              <a:path extrusionOk="0" h="2827548" w="2827548">
                <a:moveTo>
                  <a:pt x="0" y="0"/>
                </a:moveTo>
                <a:lnTo>
                  <a:pt x="2827548" y="0"/>
                </a:lnTo>
                <a:lnTo>
                  <a:pt x="2827548" y="2827547"/>
                </a:lnTo>
                <a:lnTo>
                  <a:pt x="0" y="2827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7"/>
          <p:cNvSpPr/>
          <p:nvPr/>
        </p:nvSpPr>
        <p:spPr>
          <a:xfrm rot="-5296899">
            <a:off x="8210448" y="1637840"/>
            <a:ext cx="5450033" cy="9105793"/>
          </a:xfrm>
          <a:custGeom>
            <a:rect b="b" l="l" r="r" t="t"/>
            <a:pathLst>
              <a:path extrusionOk="0" h="9101698" w="5447582">
                <a:moveTo>
                  <a:pt x="0" y="0"/>
                </a:moveTo>
                <a:lnTo>
                  <a:pt x="5447582" y="0"/>
                </a:lnTo>
                <a:lnTo>
                  <a:pt x="5447582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99" l="-27318" r="-17598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69" name="Google Shape;69;p7"/>
          <p:cNvGrpSpPr/>
          <p:nvPr/>
        </p:nvGrpSpPr>
        <p:grpSpPr>
          <a:xfrm rot="-1122154">
            <a:off x="15022643" y="2156270"/>
            <a:ext cx="170593" cy="170593"/>
            <a:chOff x="0" y="0"/>
            <a:chExt cx="812800" cy="812800"/>
          </a:xfrm>
        </p:grpSpPr>
        <p:sp>
          <p:nvSpPr>
            <p:cNvPr id="70" name="Google Shape;70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7"/>
          <p:cNvSpPr txBox="1"/>
          <p:nvPr/>
        </p:nvSpPr>
        <p:spPr>
          <a:xfrm rot="-1267254">
            <a:off x="13397661" y="1985191"/>
            <a:ext cx="1243002" cy="1261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10" u="none" cap="none" strike="noStrike">
                <a:solidFill>
                  <a:srgbClr val="F2E7DD"/>
                </a:solidFill>
                <a:latin typeface="Special Elite"/>
                <a:ea typeface="Special Elite"/>
                <a:cs typeface="Special Elite"/>
                <a:sym typeface="Special Elite"/>
              </a:rPr>
              <a:t>My year in travel</a:t>
            </a:r>
            <a:endParaRPr/>
          </a:p>
        </p:txBody>
      </p:sp>
      <p:grpSp>
        <p:nvGrpSpPr>
          <p:cNvPr id="73" name="Google Shape;73;p7"/>
          <p:cNvGrpSpPr/>
          <p:nvPr/>
        </p:nvGrpSpPr>
        <p:grpSpPr>
          <a:xfrm rot="-1122154">
            <a:off x="12845078" y="2934657"/>
            <a:ext cx="170593" cy="170593"/>
            <a:chOff x="0" y="0"/>
            <a:chExt cx="812800" cy="812800"/>
          </a:xfrm>
        </p:grpSpPr>
        <p:sp>
          <p:nvSpPr>
            <p:cNvPr id="74" name="Google Shape;7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7"/>
          <p:cNvGrpSpPr/>
          <p:nvPr/>
        </p:nvGrpSpPr>
        <p:grpSpPr>
          <a:xfrm rot="651089">
            <a:off x="3238101" y="5962757"/>
            <a:ext cx="1952910" cy="2527296"/>
            <a:chOff x="0" y="0"/>
            <a:chExt cx="2603841" cy="3369677"/>
          </a:xfrm>
        </p:grpSpPr>
        <p:sp>
          <p:nvSpPr>
            <p:cNvPr id="77" name="Google Shape;77;p7"/>
            <p:cNvSpPr/>
            <p:nvPr/>
          </p:nvSpPr>
          <p:spPr>
            <a:xfrm>
              <a:off x="0" y="0"/>
              <a:ext cx="2603841" cy="3369677"/>
            </a:xfrm>
            <a:custGeom>
              <a:rect b="b" l="l" r="r" t="t"/>
              <a:pathLst>
                <a:path extrusionOk="0" h="3369677" w="2603841">
                  <a:moveTo>
                    <a:pt x="0" y="0"/>
                  </a:moveTo>
                  <a:lnTo>
                    <a:pt x="2603841" y="0"/>
                  </a:lnTo>
                  <a:lnTo>
                    <a:pt x="2603841" y="3369677"/>
                  </a:lnTo>
                  <a:lnTo>
                    <a:pt x="0" y="33696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78" name="Google Shape;78;p7"/>
            <p:cNvGrpSpPr/>
            <p:nvPr/>
          </p:nvGrpSpPr>
          <p:grpSpPr>
            <a:xfrm>
              <a:off x="184511" y="57491"/>
              <a:ext cx="2234965" cy="3077274"/>
              <a:chOff x="0" y="-57150"/>
              <a:chExt cx="718800" cy="989700"/>
            </a:xfrm>
          </p:grpSpPr>
          <p:sp>
            <p:nvSpPr>
              <p:cNvPr id="79" name="Google Shape;79;p7"/>
              <p:cNvSpPr/>
              <p:nvPr/>
            </p:nvSpPr>
            <p:spPr>
              <a:xfrm>
                <a:off x="0" y="0"/>
                <a:ext cx="718748" cy="932454"/>
              </a:xfrm>
              <a:custGeom>
                <a:rect b="b" l="l" r="r" t="t"/>
                <a:pathLst>
                  <a:path extrusionOk="0" h="932454" w="718748">
                    <a:moveTo>
                      <a:pt x="0" y="0"/>
                    </a:moveTo>
                    <a:lnTo>
                      <a:pt x="718748" y="0"/>
                    </a:lnTo>
                    <a:lnTo>
                      <a:pt x="718748" y="932454"/>
                    </a:lnTo>
                    <a:lnTo>
                      <a:pt x="0" y="932454"/>
                    </a:lnTo>
                    <a:close/>
                  </a:path>
                </a:pathLst>
              </a:custGeom>
              <a:solidFill>
                <a:srgbClr val="F5BA53"/>
              </a:solidFill>
              <a:ln>
                <a:noFill/>
              </a:ln>
            </p:spPr>
          </p:sp>
          <p:sp>
            <p:nvSpPr>
              <p:cNvPr id="80" name="Google Shape;80;p7"/>
              <p:cNvSpPr txBox="1"/>
              <p:nvPr/>
            </p:nvSpPr>
            <p:spPr>
              <a:xfrm>
                <a:off x="0" y="-57150"/>
                <a:ext cx="718800" cy="98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" name="Google Shape;81;p7"/>
            <p:cNvSpPr/>
            <p:nvPr/>
          </p:nvSpPr>
          <p:spPr>
            <a:xfrm>
              <a:off x="312525" y="383001"/>
              <a:ext cx="1978792" cy="2603674"/>
            </a:xfrm>
            <a:custGeom>
              <a:rect b="b" l="l" r="r" t="t"/>
              <a:pathLst>
                <a:path extrusionOk="0" h="2603674" w="1978792">
                  <a:moveTo>
                    <a:pt x="0" y="0"/>
                  </a:moveTo>
                  <a:lnTo>
                    <a:pt x="1978792" y="0"/>
                  </a:lnTo>
                  <a:lnTo>
                    <a:pt x="1978792" y="2603675"/>
                  </a:lnTo>
                  <a:lnTo>
                    <a:pt x="0" y="26036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2" name="Google Shape;82;p7"/>
          <p:cNvSpPr txBox="1"/>
          <p:nvPr>
            <p:ph type="title"/>
          </p:nvPr>
        </p:nvSpPr>
        <p:spPr>
          <a:xfrm rot="120683">
            <a:off x="6878961" y="3727175"/>
            <a:ext cx="8094487" cy="19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8000"/>
              <a:buFont typeface="Homemade Apple"/>
              <a:buNone/>
              <a:defRPr i="0" sz="8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7"/>
          <p:cNvSpPr txBox="1"/>
          <p:nvPr>
            <p:ph idx="1" type="body"/>
          </p:nvPr>
        </p:nvSpPr>
        <p:spPr>
          <a:xfrm rot="121018">
            <a:off x="6781000" y="6367937"/>
            <a:ext cx="8216991" cy="2211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47557D"/>
              </a:buClr>
              <a:buSzPts val="4400"/>
              <a:buFont typeface="Homemade Apple"/>
              <a:buNone/>
              <a:defRPr i="0" sz="44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83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–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»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7557D"/>
              </a:buClr>
              <a:buSzPts val="2000"/>
              <a:buFont typeface="Special Elite"/>
              <a:buChar char="•"/>
              <a:defRPr i="0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15.png"/><Relationship Id="rId13" Type="http://schemas.openxmlformats.org/officeDocument/2006/relationships/image" Target="../media/image9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Relationship Id="rId4" Type="http://schemas.openxmlformats.org/officeDocument/2006/relationships/image" Target="../media/image21.png"/><Relationship Id="rId9" Type="http://schemas.openxmlformats.org/officeDocument/2006/relationships/image" Target="../media/image4.png"/><Relationship Id="rId15" Type="http://schemas.openxmlformats.org/officeDocument/2006/relationships/image" Target="../media/image39.png"/><Relationship Id="rId14" Type="http://schemas.openxmlformats.org/officeDocument/2006/relationships/image" Target="../media/image35.png"/><Relationship Id="rId17" Type="http://schemas.openxmlformats.org/officeDocument/2006/relationships/image" Target="../media/image41.png"/><Relationship Id="rId16" Type="http://schemas.openxmlformats.org/officeDocument/2006/relationships/image" Target="../media/image1.png"/><Relationship Id="rId5" Type="http://schemas.openxmlformats.org/officeDocument/2006/relationships/image" Target="../media/image32.jpg"/><Relationship Id="rId19" Type="http://schemas.openxmlformats.org/officeDocument/2006/relationships/image" Target="../media/image42.png"/><Relationship Id="rId6" Type="http://schemas.openxmlformats.org/officeDocument/2006/relationships/image" Target="../media/image11.png"/><Relationship Id="rId18" Type="http://schemas.openxmlformats.org/officeDocument/2006/relationships/image" Target="../media/image38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g"/><Relationship Id="rId4" Type="http://schemas.openxmlformats.org/officeDocument/2006/relationships/image" Target="../media/image11.png"/><Relationship Id="rId9" Type="http://schemas.openxmlformats.org/officeDocument/2006/relationships/image" Target="../media/image48.png"/><Relationship Id="rId5" Type="http://schemas.openxmlformats.org/officeDocument/2006/relationships/image" Target="../media/image6.png"/><Relationship Id="rId6" Type="http://schemas.openxmlformats.org/officeDocument/2006/relationships/image" Target="../media/image46.png"/><Relationship Id="rId7" Type="http://schemas.openxmlformats.org/officeDocument/2006/relationships/image" Target="../media/image43.png"/><Relationship Id="rId8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image" Target="../media/image20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Relationship Id="rId4" Type="http://schemas.openxmlformats.org/officeDocument/2006/relationships/image" Target="../media/image17.jpg"/><Relationship Id="rId5" Type="http://schemas.openxmlformats.org/officeDocument/2006/relationships/image" Target="../media/image11.png"/><Relationship Id="rId6" Type="http://schemas.openxmlformats.org/officeDocument/2006/relationships/image" Target="../media/image14.jp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Relationship Id="rId4" Type="http://schemas.openxmlformats.org/officeDocument/2006/relationships/image" Target="../media/image11.png"/><Relationship Id="rId11" Type="http://schemas.openxmlformats.org/officeDocument/2006/relationships/image" Target="../media/image27.png"/><Relationship Id="rId10" Type="http://schemas.openxmlformats.org/officeDocument/2006/relationships/image" Target="../media/image6.png"/><Relationship Id="rId9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4.png"/><Relationship Id="rId7" Type="http://schemas.openxmlformats.org/officeDocument/2006/relationships/image" Target="../media/image15.png"/><Relationship Id="rId8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24.jpg"/><Relationship Id="rId5" Type="http://schemas.openxmlformats.org/officeDocument/2006/relationships/image" Target="../media/image19.jp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11.png"/><Relationship Id="rId7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11.png"/><Relationship Id="rId5" Type="http://schemas.openxmlformats.org/officeDocument/2006/relationships/image" Target="../media/image25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" y="0"/>
            <a:ext cx="18288000" cy="102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8"/>
          <p:cNvSpPr/>
          <p:nvPr/>
        </p:nvSpPr>
        <p:spPr>
          <a:xfrm rot="118503">
            <a:off x="7205607" y="2323769"/>
            <a:ext cx="6805461" cy="6007118"/>
          </a:xfrm>
          <a:custGeom>
            <a:rect b="b" l="l" r="r" t="t"/>
            <a:pathLst>
              <a:path extrusionOk="0" h="6007118" w="6805461">
                <a:moveTo>
                  <a:pt x="0" y="0"/>
                </a:moveTo>
                <a:lnTo>
                  <a:pt x="6805461" y="0"/>
                </a:lnTo>
                <a:lnTo>
                  <a:pt x="6805461" y="6007118"/>
                </a:lnTo>
                <a:lnTo>
                  <a:pt x="0" y="600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643" l="0" r="0" t="-6643"/>
            </a:stretch>
          </a:blipFill>
          <a:ln>
            <a:noFill/>
          </a:ln>
        </p:spPr>
      </p:sp>
      <p:sp>
        <p:nvSpPr>
          <p:cNvPr id="90" name="Google Shape;90;p8"/>
          <p:cNvSpPr/>
          <p:nvPr/>
        </p:nvSpPr>
        <p:spPr>
          <a:xfrm rot="-5159119">
            <a:off x="6098326" y="374752"/>
            <a:ext cx="5447582" cy="9101698"/>
          </a:xfrm>
          <a:custGeom>
            <a:rect b="b" l="l" r="r" t="t"/>
            <a:pathLst>
              <a:path extrusionOk="0" h="9101698" w="5447582">
                <a:moveTo>
                  <a:pt x="0" y="0"/>
                </a:moveTo>
                <a:lnTo>
                  <a:pt x="5447582" y="0"/>
                </a:lnTo>
                <a:lnTo>
                  <a:pt x="5447582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1" name="Google Shape;91;p8"/>
          <p:cNvSpPr/>
          <p:nvPr/>
        </p:nvSpPr>
        <p:spPr>
          <a:xfrm rot="-5588798">
            <a:off x="6470901" y="374752"/>
            <a:ext cx="5447582" cy="9101698"/>
          </a:xfrm>
          <a:custGeom>
            <a:rect b="b" l="l" r="r" t="t"/>
            <a:pathLst>
              <a:path extrusionOk="0" h="9101698" w="5447582">
                <a:moveTo>
                  <a:pt x="0" y="0"/>
                </a:moveTo>
                <a:lnTo>
                  <a:pt x="5447582" y="0"/>
                </a:lnTo>
                <a:lnTo>
                  <a:pt x="5447582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2" name="Google Shape;92;p8"/>
          <p:cNvSpPr/>
          <p:nvPr/>
        </p:nvSpPr>
        <p:spPr>
          <a:xfrm rot="-181466">
            <a:off x="10664730" y="2278068"/>
            <a:ext cx="2682932" cy="1053660"/>
          </a:xfrm>
          <a:custGeom>
            <a:rect b="b" l="l" r="r" t="t"/>
            <a:pathLst>
              <a:path extrusionOk="0" h="1053660" w="2682932">
                <a:moveTo>
                  <a:pt x="0" y="0"/>
                </a:moveTo>
                <a:lnTo>
                  <a:pt x="2682931" y="0"/>
                </a:lnTo>
                <a:lnTo>
                  <a:pt x="2682931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8"/>
          <p:cNvSpPr txBox="1"/>
          <p:nvPr/>
        </p:nvSpPr>
        <p:spPr>
          <a:xfrm rot="-323487">
            <a:off x="5308125" y="4282243"/>
            <a:ext cx="7753393" cy="2400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34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travel</a:t>
            </a:r>
            <a:endParaRPr/>
          </a:p>
        </p:txBody>
      </p:sp>
      <p:grpSp>
        <p:nvGrpSpPr>
          <p:cNvPr id="94" name="Google Shape;94;p8"/>
          <p:cNvGrpSpPr/>
          <p:nvPr/>
        </p:nvGrpSpPr>
        <p:grpSpPr>
          <a:xfrm>
            <a:off x="7008895" y="7385281"/>
            <a:ext cx="73347" cy="73347"/>
            <a:chOff x="0" y="0"/>
            <a:chExt cx="812800" cy="812800"/>
          </a:xfrm>
        </p:grpSpPr>
        <p:sp>
          <p:nvSpPr>
            <p:cNvPr id="95" name="Google Shape;9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8"/>
          <p:cNvSpPr txBox="1"/>
          <p:nvPr/>
        </p:nvSpPr>
        <p:spPr>
          <a:xfrm rot="-190411">
            <a:off x="7454434" y="7277714"/>
            <a:ext cx="1486456" cy="234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sp>
        <p:nvSpPr>
          <p:cNvPr id="98" name="Google Shape;98;p8"/>
          <p:cNvSpPr txBox="1"/>
          <p:nvPr/>
        </p:nvSpPr>
        <p:spPr>
          <a:xfrm rot="-207430">
            <a:off x="5745908" y="3499264"/>
            <a:ext cx="7040295" cy="1052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1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My Year in </a:t>
            </a:r>
            <a:endParaRPr/>
          </a:p>
        </p:txBody>
      </p:sp>
      <p:sp>
        <p:nvSpPr>
          <p:cNvPr id="99" name="Google Shape;99;p8"/>
          <p:cNvSpPr txBox="1"/>
          <p:nvPr/>
        </p:nvSpPr>
        <p:spPr>
          <a:xfrm rot="-190411">
            <a:off x="5151302" y="7397068"/>
            <a:ext cx="1486456" cy="234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sp>
        <p:nvSpPr>
          <p:cNvPr id="100" name="Google Shape;100;p8"/>
          <p:cNvSpPr txBox="1"/>
          <p:nvPr/>
        </p:nvSpPr>
        <p:spPr>
          <a:xfrm rot="-190411">
            <a:off x="9757567" y="7158361"/>
            <a:ext cx="1486456" cy="234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sp>
        <p:nvSpPr>
          <p:cNvPr id="101" name="Google Shape;101;p8"/>
          <p:cNvSpPr txBox="1"/>
          <p:nvPr/>
        </p:nvSpPr>
        <p:spPr>
          <a:xfrm rot="-190411">
            <a:off x="12060699" y="7039007"/>
            <a:ext cx="1486456" cy="234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1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2030 WRAPPED</a:t>
            </a:r>
            <a:endParaRPr/>
          </a:p>
        </p:txBody>
      </p:sp>
      <p:grpSp>
        <p:nvGrpSpPr>
          <p:cNvPr id="102" name="Google Shape;102;p8"/>
          <p:cNvGrpSpPr/>
          <p:nvPr/>
        </p:nvGrpSpPr>
        <p:grpSpPr>
          <a:xfrm>
            <a:off x="9312028" y="7240779"/>
            <a:ext cx="73347" cy="73347"/>
            <a:chOff x="0" y="0"/>
            <a:chExt cx="812800" cy="812800"/>
          </a:xfrm>
        </p:grpSpPr>
        <p:sp>
          <p:nvSpPr>
            <p:cNvPr id="103" name="Google Shape;103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8"/>
          <p:cNvGrpSpPr/>
          <p:nvPr/>
        </p:nvGrpSpPr>
        <p:grpSpPr>
          <a:xfrm>
            <a:off x="11615160" y="7146574"/>
            <a:ext cx="73347" cy="73347"/>
            <a:chOff x="0" y="0"/>
            <a:chExt cx="812800" cy="812800"/>
          </a:xfrm>
        </p:grpSpPr>
        <p:sp>
          <p:nvSpPr>
            <p:cNvPr id="106" name="Google Shape;106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8"/>
          <p:cNvSpPr/>
          <p:nvPr/>
        </p:nvSpPr>
        <p:spPr>
          <a:xfrm rot="-5935861">
            <a:off x="8734427" y="1209798"/>
            <a:ext cx="911529" cy="1879441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1"/>
                </a:lnTo>
                <a:lnTo>
                  <a:pt x="0" y="187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17"/>
          <p:cNvGrpSpPr/>
          <p:nvPr/>
        </p:nvGrpSpPr>
        <p:grpSpPr>
          <a:xfrm>
            <a:off x="714865" y="2155876"/>
            <a:ext cx="5097641" cy="7544983"/>
            <a:chOff x="0" y="-38100"/>
            <a:chExt cx="1342589" cy="1987156"/>
          </a:xfrm>
        </p:grpSpPr>
        <p:sp>
          <p:nvSpPr>
            <p:cNvPr id="294" name="Google Shape;294;p1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0" y="0"/>
                  </a:moveTo>
                  <a:lnTo>
                    <a:pt x="1342589" y="0"/>
                  </a:lnTo>
                  <a:lnTo>
                    <a:pt x="1342589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F2E7DD"/>
            </a:solidFill>
            <a:ln cap="sq" cmpd="sng" w="9525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5" name="Google Shape;295;p17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17"/>
          <p:cNvGrpSpPr/>
          <p:nvPr/>
        </p:nvGrpSpPr>
        <p:grpSpPr>
          <a:xfrm>
            <a:off x="6155406" y="2155876"/>
            <a:ext cx="11417730" cy="7544983"/>
            <a:chOff x="0" y="-38100"/>
            <a:chExt cx="3007139" cy="1987156"/>
          </a:xfrm>
        </p:grpSpPr>
        <p:sp>
          <p:nvSpPr>
            <p:cNvPr id="297" name="Google Shape;297;p17"/>
            <p:cNvSpPr/>
            <p:nvPr/>
          </p:nvSpPr>
          <p:spPr>
            <a:xfrm>
              <a:off x="0" y="0"/>
              <a:ext cx="3007139" cy="1949056"/>
            </a:xfrm>
            <a:custGeom>
              <a:rect b="b" l="l" r="r" t="t"/>
              <a:pathLst>
                <a:path extrusionOk="0" h="1949056" w="3007139">
                  <a:moveTo>
                    <a:pt x="0" y="0"/>
                  </a:moveTo>
                  <a:lnTo>
                    <a:pt x="3007139" y="0"/>
                  </a:lnTo>
                  <a:lnTo>
                    <a:pt x="3007139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D5CAC0"/>
            </a:solidFill>
            <a:ln cap="sq" cmpd="sng" w="9525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8" name="Google Shape;298;p17"/>
            <p:cNvSpPr txBox="1"/>
            <p:nvPr/>
          </p:nvSpPr>
          <p:spPr>
            <a:xfrm>
              <a:off x="0" y="-38100"/>
              <a:ext cx="300713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7"/>
          <p:cNvGrpSpPr/>
          <p:nvPr/>
        </p:nvGrpSpPr>
        <p:grpSpPr>
          <a:xfrm>
            <a:off x="1104558" y="2712744"/>
            <a:ext cx="4318255" cy="536506"/>
            <a:chOff x="0" y="0"/>
            <a:chExt cx="1137318" cy="141302"/>
          </a:xfrm>
        </p:grpSpPr>
        <p:sp>
          <p:nvSpPr>
            <p:cNvPr id="300" name="Google Shape;300;p17"/>
            <p:cNvSpPr/>
            <p:nvPr/>
          </p:nvSpPr>
          <p:spPr>
            <a:xfrm>
              <a:off x="0" y="0"/>
              <a:ext cx="1137318" cy="141302"/>
            </a:xfrm>
            <a:custGeom>
              <a:rect b="b" l="l" r="r" t="t"/>
              <a:pathLst>
                <a:path extrusionOk="0" h="141302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05445"/>
                  </a:lnTo>
                  <a:cubicBezTo>
                    <a:pt x="1137318" y="114955"/>
                    <a:pt x="1133540" y="124075"/>
                    <a:pt x="1126816" y="130800"/>
                  </a:cubicBezTo>
                  <a:cubicBezTo>
                    <a:pt x="1120092" y="137524"/>
                    <a:pt x="1110971" y="141302"/>
                    <a:pt x="1101462" y="141302"/>
                  </a:cubicBezTo>
                  <a:lnTo>
                    <a:pt x="35857" y="141302"/>
                  </a:lnTo>
                  <a:cubicBezTo>
                    <a:pt x="26347" y="141302"/>
                    <a:pt x="17227" y="137524"/>
                    <a:pt x="10502" y="130800"/>
                  </a:cubicBezTo>
                  <a:cubicBezTo>
                    <a:pt x="3778" y="124075"/>
                    <a:pt x="0" y="114955"/>
                    <a:pt x="0" y="105445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7"/>
            <p:cNvSpPr txBox="1"/>
            <p:nvPr/>
          </p:nvSpPr>
          <p:spPr>
            <a:xfrm>
              <a:off x="0" y="0"/>
              <a:ext cx="1137318" cy="141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2E7DD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Fonts</a:t>
              </a:r>
              <a:endParaRPr/>
            </a:p>
          </p:txBody>
        </p:sp>
      </p:grpSp>
      <p:grpSp>
        <p:nvGrpSpPr>
          <p:cNvPr id="302" name="Google Shape;302;p17"/>
          <p:cNvGrpSpPr/>
          <p:nvPr/>
        </p:nvGrpSpPr>
        <p:grpSpPr>
          <a:xfrm>
            <a:off x="9680237" y="2712744"/>
            <a:ext cx="4368067" cy="536506"/>
            <a:chOff x="0" y="0"/>
            <a:chExt cx="1150437" cy="141302"/>
          </a:xfrm>
        </p:grpSpPr>
        <p:sp>
          <p:nvSpPr>
            <p:cNvPr id="303" name="Google Shape;303;p17"/>
            <p:cNvSpPr/>
            <p:nvPr/>
          </p:nvSpPr>
          <p:spPr>
            <a:xfrm>
              <a:off x="0" y="0"/>
              <a:ext cx="1150437" cy="141302"/>
            </a:xfrm>
            <a:custGeom>
              <a:rect b="b" l="l" r="r" t="t"/>
              <a:pathLst>
                <a:path extrusionOk="0" h="141302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05854"/>
                  </a:lnTo>
                  <a:cubicBezTo>
                    <a:pt x="1150437" y="115255"/>
                    <a:pt x="1146703" y="124272"/>
                    <a:pt x="1140055" y="130920"/>
                  </a:cubicBezTo>
                  <a:cubicBezTo>
                    <a:pt x="1133407" y="137567"/>
                    <a:pt x="1124391" y="141302"/>
                    <a:pt x="1114989" y="141302"/>
                  </a:cubicBezTo>
                  <a:lnTo>
                    <a:pt x="35448" y="141302"/>
                  </a:lnTo>
                  <a:cubicBezTo>
                    <a:pt x="26046" y="141302"/>
                    <a:pt x="17030" y="137567"/>
                    <a:pt x="10382" y="130920"/>
                  </a:cubicBezTo>
                  <a:cubicBezTo>
                    <a:pt x="3735" y="124272"/>
                    <a:pt x="0" y="115255"/>
                    <a:pt x="0" y="105854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7"/>
            <p:cNvSpPr txBox="1"/>
            <p:nvPr/>
          </p:nvSpPr>
          <p:spPr>
            <a:xfrm>
              <a:off x="0" y="0"/>
              <a:ext cx="1150437" cy="141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2E7DD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Design Elements / Icons</a:t>
              </a:r>
              <a:endParaRPr/>
            </a:p>
          </p:txBody>
        </p:sp>
      </p:grpSp>
      <p:grpSp>
        <p:nvGrpSpPr>
          <p:cNvPr id="305" name="Google Shape;305;p17"/>
          <p:cNvGrpSpPr/>
          <p:nvPr/>
        </p:nvGrpSpPr>
        <p:grpSpPr>
          <a:xfrm>
            <a:off x="1104558" y="7347143"/>
            <a:ext cx="4318255" cy="536506"/>
            <a:chOff x="0" y="0"/>
            <a:chExt cx="1137318" cy="141302"/>
          </a:xfrm>
        </p:grpSpPr>
        <p:sp>
          <p:nvSpPr>
            <p:cNvPr id="306" name="Google Shape;306;p17"/>
            <p:cNvSpPr/>
            <p:nvPr/>
          </p:nvSpPr>
          <p:spPr>
            <a:xfrm>
              <a:off x="0" y="0"/>
              <a:ext cx="1137318" cy="141302"/>
            </a:xfrm>
            <a:custGeom>
              <a:rect b="b" l="l" r="r" t="t"/>
              <a:pathLst>
                <a:path extrusionOk="0" h="141302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05445"/>
                  </a:lnTo>
                  <a:cubicBezTo>
                    <a:pt x="1137318" y="114955"/>
                    <a:pt x="1133540" y="124075"/>
                    <a:pt x="1126816" y="130800"/>
                  </a:cubicBezTo>
                  <a:cubicBezTo>
                    <a:pt x="1120092" y="137524"/>
                    <a:pt x="1110971" y="141302"/>
                    <a:pt x="1101462" y="141302"/>
                  </a:cubicBezTo>
                  <a:lnTo>
                    <a:pt x="35857" y="141302"/>
                  </a:lnTo>
                  <a:cubicBezTo>
                    <a:pt x="26347" y="141302"/>
                    <a:pt x="17227" y="137524"/>
                    <a:pt x="10502" y="130800"/>
                  </a:cubicBezTo>
                  <a:cubicBezTo>
                    <a:pt x="3778" y="124075"/>
                    <a:pt x="0" y="114955"/>
                    <a:pt x="0" y="105445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47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7"/>
            <p:cNvSpPr txBox="1"/>
            <p:nvPr/>
          </p:nvSpPr>
          <p:spPr>
            <a:xfrm>
              <a:off x="0" y="0"/>
              <a:ext cx="1137318" cy="141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2E7DD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Colors</a:t>
              </a:r>
              <a:endParaRPr/>
            </a:p>
          </p:txBody>
        </p:sp>
      </p:grpSp>
      <p:grpSp>
        <p:nvGrpSpPr>
          <p:cNvPr id="308" name="Google Shape;308;p17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309" name="Google Shape;309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 cap="sq" cmpd="sng" w="19050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17"/>
          <p:cNvGrpSpPr/>
          <p:nvPr/>
        </p:nvGrpSpPr>
        <p:grpSpPr>
          <a:xfrm>
            <a:off x="2096183" y="8261080"/>
            <a:ext cx="725897" cy="725897"/>
            <a:chOff x="0" y="0"/>
            <a:chExt cx="812800" cy="812800"/>
          </a:xfrm>
        </p:grpSpPr>
        <p:sp>
          <p:nvSpPr>
            <p:cNvPr id="312" name="Google Shape;312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5CAC0"/>
            </a:solidFill>
            <a:ln cap="sq" cmpd="sng" w="19050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17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315" name="Google Shape;31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7557D"/>
            </a:solidFill>
            <a:ln cap="sq" cmpd="sng" w="19050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7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318" name="Google Shape;31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E8BC"/>
            </a:solidFill>
            <a:ln cap="sq" cmpd="sng" w="19050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17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21" name="Google Shape;32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BA53"/>
            </a:solidFill>
            <a:ln cap="sq" cmpd="sng" w="19050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17"/>
          <p:cNvGrpSpPr/>
          <p:nvPr/>
        </p:nvGrpSpPr>
        <p:grpSpPr>
          <a:xfrm>
            <a:off x="6553844" y="3706503"/>
            <a:ext cx="1591516" cy="1916672"/>
            <a:chOff x="0" y="0"/>
            <a:chExt cx="2122021" cy="2555563"/>
          </a:xfrm>
        </p:grpSpPr>
        <p:sp>
          <p:nvSpPr>
            <p:cNvPr id="324" name="Google Shape;324;p17"/>
            <p:cNvSpPr/>
            <p:nvPr/>
          </p:nvSpPr>
          <p:spPr>
            <a:xfrm rot="10800000">
              <a:off x="0" y="0"/>
              <a:ext cx="2122021" cy="2555563"/>
            </a:xfrm>
            <a:custGeom>
              <a:rect b="b" l="l" r="r" t="t"/>
              <a:pathLst>
                <a:path extrusionOk="0" h="2555563" w="2122021">
                  <a:moveTo>
                    <a:pt x="0" y="0"/>
                  </a:moveTo>
                  <a:lnTo>
                    <a:pt x="2122021" y="0"/>
                  </a:lnTo>
                  <a:lnTo>
                    <a:pt x="2122021" y="2555563"/>
                  </a:lnTo>
                  <a:lnTo>
                    <a:pt x="0" y="25555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33435" l="-35745" r="-5748" t="-13885"/>
              </a:stretch>
            </a:blipFill>
            <a:ln cap="sq" cmpd="sng" w="9525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pic>
          <p:nvPicPr>
            <p:cNvPr id="325" name="Google Shape;325;p17"/>
            <p:cNvPicPr preferRelativeResize="0"/>
            <p:nvPr/>
          </p:nvPicPr>
          <p:blipFill rotWithShape="1">
            <a:blip r:embed="rId5">
              <a:alphaModFix/>
            </a:blip>
            <a:srcRect b="0" l="30214" r="30214" t="0"/>
            <a:stretch/>
          </p:blipFill>
          <p:spPr>
            <a:xfrm>
              <a:off x="135505" y="142091"/>
              <a:ext cx="1851012" cy="18228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p17"/>
          <p:cNvGrpSpPr/>
          <p:nvPr/>
        </p:nvGrpSpPr>
        <p:grpSpPr>
          <a:xfrm>
            <a:off x="8402668" y="3706503"/>
            <a:ext cx="4026171" cy="1916672"/>
            <a:chOff x="0" y="0"/>
            <a:chExt cx="5368227" cy="2555563"/>
          </a:xfrm>
        </p:grpSpPr>
        <p:sp>
          <p:nvSpPr>
            <p:cNvPr id="327" name="Google Shape;327;p17"/>
            <p:cNvSpPr/>
            <p:nvPr/>
          </p:nvSpPr>
          <p:spPr>
            <a:xfrm rot="-5400000">
              <a:off x="1406332" y="-1406332"/>
              <a:ext cx="2555563" cy="5368227"/>
            </a:xfrm>
            <a:custGeom>
              <a:rect b="b" l="l" r="r" t="t"/>
              <a:pathLst>
                <a:path extrusionOk="0" h="5368227" w="2555563">
                  <a:moveTo>
                    <a:pt x="0" y="5368227"/>
                  </a:moveTo>
                  <a:lnTo>
                    <a:pt x="0" y="0"/>
                  </a:lnTo>
                  <a:lnTo>
                    <a:pt x="2555563" y="0"/>
                  </a:lnTo>
                  <a:lnTo>
                    <a:pt x="2555563" y="5368227"/>
                  </a:lnTo>
                  <a:lnTo>
                    <a:pt x="0" y="5368227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4105" l="-58406" r="-33341" t="-10359"/>
              </a:stretch>
            </a:blipFill>
            <a:ln cap="sq" cmpd="sng" w="9525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5">
              <a:alphaModFix/>
            </a:blip>
            <a:srcRect b="0" l="31070" r="31069" t="0"/>
            <a:stretch/>
          </p:blipFill>
          <p:spPr>
            <a:xfrm>
              <a:off x="144393" y="141011"/>
              <a:ext cx="2208722" cy="22735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17"/>
          <p:cNvSpPr/>
          <p:nvPr/>
        </p:nvSpPr>
        <p:spPr>
          <a:xfrm>
            <a:off x="12686014" y="3683903"/>
            <a:ext cx="1939273" cy="1939273"/>
          </a:xfrm>
          <a:custGeom>
            <a:rect b="b" l="l" r="r" t="t"/>
            <a:pathLst>
              <a:path extrusionOk="0" h="1939273" w="1939273">
                <a:moveTo>
                  <a:pt x="0" y="0"/>
                </a:moveTo>
                <a:lnTo>
                  <a:pt x="1939273" y="0"/>
                </a:lnTo>
                <a:lnTo>
                  <a:pt x="1939273" y="1939273"/>
                </a:lnTo>
                <a:lnTo>
                  <a:pt x="0" y="1939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17"/>
          <p:cNvSpPr/>
          <p:nvPr/>
        </p:nvSpPr>
        <p:spPr>
          <a:xfrm rot="-4620401">
            <a:off x="15986961" y="3168083"/>
            <a:ext cx="826292" cy="1703695"/>
          </a:xfrm>
          <a:custGeom>
            <a:rect b="b" l="l" r="r" t="t"/>
            <a:pathLst>
              <a:path extrusionOk="0" h="1703695" w="826292">
                <a:moveTo>
                  <a:pt x="0" y="0"/>
                </a:moveTo>
                <a:lnTo>
                  <a:pt x="826292" y="0"/>
                </a:lnTo>
                <a:lnTo>
                  <a:pt x="826292" y="1703695"/>
                </a:lnTo>
                <a:lnTo>
                  <a:pt x="0" y="170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1" name="Google Shape;331;p17"/>
          <p:cNvGrpSpPr/>
          <p:nvPr/>
        </p:nvGrpSpPr>
        <p:grpSpPr>
          <a:xfrm>
            <a:off x="8134268" y="5801085"/>
            <a:ext cx="1315178" cy="1701995"/>
            <a:chOff x="0" y="0"/>
            <a:chExt cx="1753570" cy="2269326"/>
          </a:xfrm>
        </p:grpSpPr>
        <p:sp>
          <p:nvSpPr>
            <p:cNvPr id="332" name="Google Shape;332;p17"/>
            <p:cNvSpPr/>
            <p:nvPr/>
          </p:nvSpPr>
          <p:spPr>
            <a:xfrm>
              <a:off x="0" y="0"/>
              <a:ext cx="1753570" cy="2269326"/>
            </a:xfrm>
            <a:custGeom>
              <a:rect b="b" l="l" r="r" t="t"/>
              <a:pathLst>
                <a:path extrusionOk="0" h="2269326" w="1753570">
                  <a:moveTo>
                    <a:pt x="0" y="0"/>
                  </a:moveTo>
                  <a:lnTo>
                    <a:pt x="1753570" y="0"/>
                  </a:lnTo>
                  <a:lnTo>
                    <a:pt x="1753570" y="2269326"/>
                  </a:lnTo>
                  <a:lnTo>
                    <a:pt x="0" y="2269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33" name="Google Shape;333;p17"/>
            <p:cNvGrpSpPr/>
            <p:nvPr/>
          </p:nvGrpSpPr>
          <p:grpSpPr>
            <a:xfrm>
              <a:off x="124260" y="38716"/>
              <a:ext cx="1505050" cy="2072222"/>
              <a:chOff x="0" y="-57150"/>
              <a:chExt cx="718748" cy="989604"/>
            </a:xfrm>
          </p:grpSpPr>
          <p:sp>
            <p:nvSpPr>
              <p:cNvPr id="334" name="Google Shape;334;p17"/>
              <p:cNvSpPr/>
              <p:nvPr/>
            </p:nvSpPr>
            <p:spPr>
              <a:xfrm>
                <a:off x="0" y="0"/>
                <a:ext cx="718748" cy="932454"/>
              </a:xfrm>
              <a:custGeom>
                <a:rect b="b" l="l" r="r" t="t"/>
                <a:pathLst>
                  <a:path extrusionOk="0" h="932454" w="718748">
                    <a:moveTo>
                      <a:pt x="0" y="0"/>
                    </a:moveTo>
                    <a:lnTo>
                      <a:pt x="718748" y="0"/>
                    </a:lnTo>
                    <a:lnTo>
                      <a:pt x="718748" y="932454"/>
                    </a:lnTo>
                    <a:lnTo>
                      <a:pt x="0" y="932454"/>
                    </a:lnTo>
                    <a:close/>
                  </a:path>
                </a:pathLst>
              </a:custGeom>
              <a:solidFill>
                <a:srgbClr val="F5BA53"/>
              </a:solidFill>
              <a:ln>
                <a:noFill/>
              </a:ln>
            </p:spPr>
          </p:sp>
          <p:sp>
            <p:nvSpPr>
              <p:cNvPr id="335" name="Google Shape;335;p17"/>
              <p:cNvSpPr txBox="1"/>
              <p:nvPr/>
            </p:nvSpPr>
            <p:spPr>
              <a:xfrm>
                <a:off x="0" y="-57150"/>
                <a:ext cx="718748" cy="989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6" name="Google Shape;336;p17"/>
            <p:cNvSpPr/>
            <p:nvPr/>
          </p:nvSpPr>
          <p:spPr>
            <a:xfrm>
              <a:off x="223983" y="275713"/>
              <a:ext cx="1305605" cy="1717901"/>
            </a:xfrm>
            <a:custGeom>
              <a:rect b="b" l="l" r="r" t="t"/>
              <a:pathLst>
                <a:path extrusionOk="0" h="1717901" w="1305605">
                  <a:moveTo>
                    <a:pt x="0" y="0"/>
                  </a:moveTo>
                  <a:lnTo>
                    <a:pt x="1305605" y="0"/>
                  </a:lnTo>
                  <a:lnTo>
                    <a:pt x="1305605" y="1717901"/>
                  </a:lnTo>
                  <a:lnTo>
                    <a:pt x="0" y="1717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7" name="Google Shape;337;p17"/>
          <p:cNvSpPr/>
          <p:nvPr/>
        </p:nvSpPr>
        <p:spPr>
          <a:xfrm>
            <a:off x="6553844" y="5785101"/>
            <a:ext cx="1429676" cy="1701995"/>
          </a:xfrm>
          <a:custGeom>
            <a:rect b="b" l="l" r="r" t="t"/>
            <a:pathLst>
              <a:path extrusionOk="0" h="1701995" w="1429676">
                <a:moveTo>
                  <a:pt x="0" y="0"/>
                </a:moveTo>
                <a:lnTo>
                  <a:pt x="1429676" y="0"/>
                </a:lnTo>
                <a:lnTo>
                  <a:pt x="1429676" y="1701995"/>
                </a:lnTo>
                <a:lnTo>
                  <a:pt x="0" y="1701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7"/>
          <p:cNvSpPr/>
          <p:nvPr/>
        </p:nvSpPr>
        <p:spPr>
          <a:xfrm>
            <a:off x="14815944" y="4306400"/>
            <a:ext cx="1263863" cy="1263863"/>
          </a:xfrm>
          <a:custGeom>
            <a:rect b="b" l="l" r="r" t="t"/>
            <a:pathLst>
              <a:path extrusionOk="0" h="1263863" w="1263863">
                <a:moveTo>
                  <a:pt x="0" y="0"/>
                </a:moveTo>
                <a:lnTo>
                  <a:pt x="1263863" y="0"/>
                </a:lnTo>
                <a:lnTo>
                  <a:pt x="1263863" y="1263863"/>
                </a:lnTo>
                <a:lnTo>
                  <a:pt x="0" y="1263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17"/>
          <p:cNvSpPr/>
          <p:nvPr/>
        </p:nvSpPr>
        <p:spPr>
          <a:xfrm rot="-5400000">
            <a:off x="10169331" y="5233599"/>
            <a:ext cx="1692022" cy="2826993"/>
          </a:xfrm>
          <a:custGeom>
            <a:rect b="b" l="l" r="r" t="t"/>
            <a:pathLst>
              <a:path extrusionOk="0" h="2826993" w="1692022">
                <a:moveTo>
                  <a:pt x="0" y="0"/>
                </a:moveTo>
                <a:lnTo>
                  <a:pt x="1692022" y="0"/>
                </a:lnTo>
                <a:lnTo>
                  <a:pt x="1692022" y="2826994"/>
                </a:lnTo>
                <a:lnTo>
                  <a:pt x="0" y="2826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0" name="Google Shape;340;p17"/>
          <p:cNvSpPr/>
          <p:nvPr/>
        </p:nvSpPr>
        <p:spPr>
          <a:xfrm rot="-5400000">
            <a:off x="14614808" y="3848920"/>
            <a:ext cx="692327" cy="4596658"/>
          </a:xfrm>
          <a:custGeom>
            <a:rect b="b" l="l" r="r" t="t"/>
            <a:pathLst>
              <a:path extrusionOk="0" h="4596658" w="692327">
                <a:moveTo>
                  <a:pt x="0" y="0"/>
                </a:moveTo>
                <a:lnTo>
                  <a:pt x="692327" y="0"/>
                </a:lnTo>
                <a:lnTo>
                  <a:pt x="692327" y="4596657"/>
                </a:lnTo>
                <a:lnTo>
                  <a:pt x="0" y="4596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818" l="-390268" r="-90013" t="-3777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1" name="Google Shape;341;p17"/>
          <p:cNvSpPr/>
          <p:nvPr/>
        </p:nvSpPr>
        <p:spPr>
          <a:xfrm>
            <a:off x="12686014" y="6636098"/>
            <a:ext cx="2422768" cy="850997"/>
          </a:xfrm>
          <a:custGeom>
            <a:rect b="b" l="l" r="r" t="t"/>
            <a:pathLst>
              <a:path extrusionOk="0" h="850997" w="2422768">
                <a:moveTo>
                  <a:pt x="0" y="0"/>
                </a:moveTo>
                <a:lnTo>
                  <a:pt x="2422768" y="0"/>
                </a:lnTo>
                <a:lnTo>
                  <a:pt x="2422768" y="850998"/>
                </a:lnTo>
                <a:lnTo>
                  <a:pt x="0" y="850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17"/>
          <p:cNvSpPr/>
          <p:nvPr/>
        </p:nvSpPr>
        <p:spPr>
          <a:xfrm>
            <a:off x="6553844" y="7665005"/>
            <a:ext cx="1857012" cy="1743547"/>
          </a:xfrm>
          <a:custGeom>
            <a:rect b="b" l="l" r="r" t="t"/>
            <a:pathLst>
              <a:path extrusionOk="0" h="1743547" w="1857012">
                <a:moveTo>
                  <a:pt x="0" y="0"/>
                </a:moveTo>
                <a:lnTo>
                  <a:pt x="1857013" y="0"/>
                </a:lnTo>
                <a:lnTo>
                  <a:pt x="1857013" y="1743547"/>
                </a:lnTo>
                <a:lnTo>
                  <a:pt x="0" y="1743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252" l="0" r="0" t="-3252"/>
            </a:stretch>
          </a:blipFill>
          <a:ln>
            <a:noFill/>
          </a:ln>
        </p:spPr>
      </p:sp>
      <p:sp>
        <p:nvSpPr>
          <p:cNvPr id="343" name="Google Shape;343;p17"/>
          <p:cNvSpPr/>
          <p:nvPr/>
        </p:nvSpPr>
        <p:spPr>
          <a:xfrm>
            <a:off x="15365957" y="6701094"/>
            <a:ext cx="1835895" cy="721006"/>
          </a:xfrm>
          <a:custGeom>
            <a:rect b="b" l="l" r="r" t="t"/>
            <a:pathLst>
              <a:path extrusionOk="0" h="721006" w="1835895">
                <a:moveTo>
                  <a:pt x="0" y="0"/>
                </a:moveTo>
                <a:lnTo>
                  <a:pt x="1835895" y="0"/>
                </a:lnTo>
                <a:lnTo>
                  <a:pt x="1835895" y="721006"/>
                </a:lnTo>
                <a:lnTo>
                  <a:pt x="0" y="721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17"/>
          <p:cNvSpPr/>
          <p:nvPr/>
        </p:nvSpPr>
        <p:spPr>
          <a:xfrm>
            <a:off x="11245169" y="7674082"/>
            <a:ext cx="1904173" cy="1713547"/>
          </a:xfrm>
          <a:custGeom>
            <a:rect b="b" l="l" r="r" t="t"/>
            <a:pathLst>
              <a:path extrusionOk="0" h="1713547" w="1904173">
                <a:moveTo>
                  <a:pt x="0" y="0"/>
                </a:moveTo>
                <a:lnTo>
                  <a:pt x="1904174" y="0"/>
                </a:lnTo>
                <a:lnTo>
                  <a:pt x="1904174" y="1713547"/>
                </a:lnTo>
                <a:lnTo>
                  <a:pt x="0" y="1713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-5561" l="0" r="0" t="-5561"/>
            </a:stretch>
          </a:blipFill>
          <a:ln>
            <a:noFill/>
          </a:ln>
        </p:spPr>
      </p:sp>
      <p:sp>
        <p:nvSpPr>
          <p:cNvPr id="345" name="Google Shape;345;p17"/>
          <p:cNvSpPr/>
          <p:nvPr/>
        </p:nvSpPr>
        <p:spPr>
          <a:xfrm>
            <a:off x="13541352" y="8536778"/>
            <a:ext cx="3660501" cy="878520"/>
          </a:xfrm>
          <a:custGeom>
            <a:rect b="b" l="l" r="r" t="t"/>
            <a:pathLst>
              <a:path extrusionOk="0" h="878520" w="3660501">
                <a:moveTo>
                  <a:pt x="0" y="0"/>
                </a:moveTo>
                <a:lnTo>
                  <a:pt x="3660500" y="0"/>
                </a:lnTo>
                <a:lnTo>
                  <a:pt x="3660500" y="878520"/>
                </a:lnTo>
                <a:lnTo>
                  <a:pt x="0" y="878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17"/>
          <p:cNvSpPr/>
          <p:nvPr/>
        </p:nvSpPr>
        <p:spPr>
          <a:xfrm rot="10800000">
            <a:off x="13991154" y="7674082"/>
            <a:ext cx="3181292" cy="950411"/>
          </a:xfrm>
          <a:custGeom>
            <a:rect b="b" l="l" r="r" t="t"/>
            <a:pathLst>
              <a:path extrusionOk="0" h="950411" w="3181292">
                <a:moveTo>
                  <a:pt x="0" y="0"/>
                </a:moveTo>
                <a:lnTo>
                  <a:pt x="3181292" y="0"/>
                </a:lnTo>
                <a:lnTo>
                  <a:pt x="3181292" y="950411"/>
                </a:lnTo>
                <a:lnTo>
                  <a:pt x="0" y="950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17"/>
          <p:cNvSpPr txBox="1"/>
          <p:nvPr/>
        </p:nvSpPr>
        <p:spPr>
          <a:xfrm>
            <a:off x="1173043" y="3668028"/>
            <a:ext cx="4181285" cy="5195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uses the following free fonts:</a:t>
            </a:r>
            <a:endParaRPr/>
          </a:p>
        </p:txBody>
      </p:sp>
      <p:sp>
        <p:nvSpPr>
          <p:cNvPr id="348" name="Google Shape;348;p17"/>
          <p:cNvSpPr txBox="1"/>
          <p:nvPr/>
        </p:nvSpPr>
        <p:spPr>
          <a:xfrm>
            <a:off x="1116102" y="6760839"/>
            <a:ext cx="4368067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You can find these fonts online too.</a:t>
            </a:r>
            <a:endParaRPr/>
          </a:p>
        </p:txBody>
      </p:sp>
      <p:sp>
        <p:nvSpPr>
          <p:cNvPr id="349" name="Google Shape;349;p17"/>
          <p:cNvSpPr txBox="1"/>
          <p:nvPr/>
        </p:nvSpPr>
        <p:spPr>
          <a:xfrm>
            <a:off x="1116102" y="5005735"/>
            <a:ext cx="4238226" cy="372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Homemade Apple</a:t>
            </a:r>
            <a:endParaRPr/>
          </a:p>
        </p:txBody>
      </p:sp>
      <p:sp>
        <p:nvSpPr>
          <p:cNvPr id="350" name="Google Shape;350;p17"/>
          <p:cNvSpPr txBox="1"/>
          <p:nvPr/>
        </p:nvSpPr>
        <p:spPr>
          <a:xfrm>
            <a:off x="1523971" y="5994577"/>
            <a:ext cx="3479429" cy="327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7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Special Elite</a:t>
            </a:r>
            <a:endParaRPr/>
          </a:p>
        </p:txBody>
      </p:sp>
      <p:sp>
        <p:nvSpPr>
          <p:cNvPr id="351" name="Google Shape;351;p17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7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TITLES:</a:t>
            </a:r>
            <a:endParaRPr/>
          </a:p>
        </p:txBody>
      </p:sp>
      <p:sp>
        <p:nvSpPr>
          <p:cNvPr id="352" name="Google Shape;352;p17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7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BODY TEXT:</a:t>
            </a:r>
            <a:endParaRPr/>
          </a:p>
        </p:txBody>
      </p:sp>
      <p:sp>
        <p:nvSpPr>
          <p:cNvPr id="353" name="Google Shape;353;p17"/>
          <p:cNvSpPr txBox="1"/>
          <p:nvPr/>
        </p:nvSpPr>
        <p:spPr>
          <a:xfrm>
            <a:off x="124935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#F2E7DD</a:t>
            </a:r>
            <a:endParaRPr/>
          </a:p>
        </p:txBody>
      </p:sp>
      <p:sp>
        <p:nvSpPr>
          <p:cNvPr id="354" name="Google Shape;354;p17"/>
          <p:cNvSpPr txBox="1"/>
          <p:nvPr/>
        </p:nvSpPr>
        <p:spPr>
          <a:xfrm>
            <a:off x="2064714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#D5CAC0</a:t>
            </a:r>
            <a:endParaRPr/>
          </a:p>
        </p:txBody>
      </p:sp>
      <p:sp>
        <p:nvSpPr>
          <p:cNvPr id="355" name="Google Shape;355;p17"/>
          <p:cNvSpPr txBox="1"/>
          <p:nvPr/>
        </p:nvSpPr>
        <p:spPr>
          <a:xfrm>
            <a:off x="2943011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#47557D</a:t>
            </a:r>
            <a:endParaRPr/>
          </a:p>
        </p:txBody>
      </p:sp>
      <p:sp>
        <p:nvSpPr>
          <p:cNvPr id="356" name="Google Shape;356;p17"/>
          <p:cNvSpPr txBox="1"/>
          <p:nvPr/>
        </p:nvSpPr>
        <p:spPr>
          <a:xfrm>
            <a:off x="381951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#FCE8BC</a:t>
            </a:r>
            <a:endParaRPr/>
          </a:p>
        </p:txBody>
      </p:sp>
      <p:sp>
        <p:nvSpPr>
          <p:cNvPr id="357" name="Google Shape;357;p17"/>
          <p:cNvSpPr txBox="1"/>
          <p:nvPr/>
        </p:nvSpPr>
        <p:spPr>
          <a:xfrm>
            <a:off x="4696916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#F5BA53</a:t>
            </a:r>
            <a:endParaRPr/>
          </a:p>
        </p:txBody>
      </p:sp>
      <p:grpSp>
        <p:nvGrpSpPr>
          <p:cNvPr id="358" name="Google Shape;358;p17"/>
          <p:cNvGrpSpPr/>
          <p:nvPr/>
        </p:nvGrpSpPr>
        <p:grpSpPr>
          <a:xfrm>
            <a:off x="3135020" y="309782"/>
            <a:ext cx="12017960" cy="1590705"/>
            <a:chOff x="0" y="-38100"/>
            <a:chExt cx="3165224" cy="418951"/>
          </a:xfrm>
        </p:grpSpPr>
        <p:sp>
          <p:nvSpPr>
            <p:cNvPr id="359" name="Google Shape;359;p17"/>
            <p:cNvSpPr/>
            <p:nvPr/>
          </p:nvSpPr>
          <p:spPr>
            <a:xfrm>
              <a:off x="0" y="0"/>
              <a:ext cx="3165224" cy="380851"/>
            </a:xfrm>
            <a:custGeom>
              <a:rect b="b" l="l" r="r" t="t"/>
              <a:pathLst>
                <a:path extrusionOk="0" h="380851" w="3165224">
                  <a:moveTo>
                    <a:pt x="0" y="0"/>
                  </a:moveTo>
                  <a:lnTo>
                    <a:pt x="3165224" y="0"/>
                  </a:lnTo>
                  <a:lnTo>
                    <a:pt x="3165224" y="380851"/>
                  </a:lnTo>
                  <a:lnTo>
                    <a:pt x="0" y="380851"/>
                  </a:lnTo>
                  <a:close/>
                </a:path>
              </a:pathLst>
            </a:custGeom>
            <a:solidFill>
              <a:srgbClr val="F2E7DD"/>
            </a:solidFill>
            <a:ln cap="sq" cmpd="sng" w="9525">
              <a:solidFill>
                <a:srgbClr val="47557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0" name="Google Shape;360;p17"/>
            <p:cNvSpPr txBox="1"/>
            <p:nvPr/>
          </p:nvSpPr>
          <p:spPr>
            <a:xfrm>
              <a:off x="0" y="-38100"/>
              <a:ext cx="3165224" cy="418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17"/>
          <p:cNvSpPr txBox="1"/>
          <p:nvPr/>
        </p:nvSpPr>
        <p:spPr>
          <a:xfrm>
            <a:off x="9274970" y="915528"/>
            <a:ext cx="5540974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62" name="Google Shape;362;p17"/>
          <p:cNvSpPr txBox="1"/>
          <p:nvPr/>
        </p:nvSpPr>
        <p:spPr>
          <a:xfrm>
            <a:off x="3501530" y="899653"/>
            <a:ext cx="5099300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Resource Page</a:t>
            </a:r>
            <a:endParaRPr/>
          </a:p>
        </p:txBody>
      </p:sp>
      <p:sp>
        <p:nvSpPr>
          <p:cNvPr id="363" name="Google Shape;363;p17"/>
          <p:cNvSpPr/>
          <p:nvPr/>
        </p:nvSpPr>
        <p:spPr>
          <a:xfrm rot="-5400000">
            <a:off x="8953962" y="7446363"/>
            <a:ext cx="1748101" cy="2223485"/>
          </a:xfrm>
          <a:custGeom>
            <a:rect b="b" l="l" r="r" t="t"/>
            <a:pathLst>
              <a:path extrusionOk="0" h="2223485" w="1748101">
                <a:moveTo>
                  <a:pt x="0" y="0"/>
                </a:moveTo>
                <a:lnTo>
                  <a:pt x="1748102" y="0"/>
                </a:lnTo>
                <a:lnTo>
                  <a:pt x="1748102" y="2223485"/>
                </a:lnTo>
                <a:lnTo>
                  <a:pt x="0" y="222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-1436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18"/>
          <p:cNvSpPr/>
          <p:nvPr/>
        </p:nvSpPr>
        <p:spPr>
          <a:xfrm rot="-5277219">
            <a:off x="11071481" y="-1086019"/>
            <a:ext cx="3494977" cy="8008140"/>
          </a:xfrm>
          <a:custGeom>
            <a:rect b="b" l="l" r="r" t="t"/>
            <a:pathLst>
              <a:path extrusionOk="0" h="8008140" w="3494977">
                <a:moveTo>
                  <a:pt x="0" y="0"/>
                </a:moveTo>
                <a:lnTo>
                  <a:pt x="3494977" y="0"/>
                </a:lnTo>
                <a:lnTo>
                  <a:pt x="3494977" y="8008140"/>
                </a:lnTo>
                <a:lnTo>
                  <a:pt x="0" y="8008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702" l="-53339" r="-48542" t="-3776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70" name="Google Shape;370;p18"/>
          <p:cNvSpPr txBox="1"/>
          <p:nvPr/>
        </p:nvSpPr>
        <p:spPr>
          <a:xfrm rot="102650">
            <a:off x="9794836" y="3615499"/>
            <a:ext cx="6048550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for this presentation template</a:t>
            </a:r>
            <a:endParaRPr/>
          </a:p>
        </p:txBody>
      </p:sp>
      <p:grpSp>
        <p:nvGrpSpPr>
          <p:cNvPr id="371" name="Google Shape;371;p18"/>
          <p:cNvGrpSpPr/>
          <p:nvPr/>
        </p:nvGrpSpPr>
        <p:grpSpPr>
          <a:xfrm>
            <a:off x="282001" y="151730"/>
            <a:ext cx="3830035" cy="3830035"/>
            <a:chOff x="0" y="0"/>
            <a:chExt cx="5106712" cy="5106712"/>
          </a:xfrm>
        </p:grpSpPr>
        <p:sp>
          <p:nvSpPr>
            <p:cNvPr id="372" name="Google Shape;372;p18"/>
            <p:cNvSpPr/>
            <p:nvPr/>
          </p:nvSpPr>
          <p:spPr>
            <a:xfrm rot="-1122230">
              <a:off x="539454" y="539454"/>
              <a:ext cx="4027804" cy="4027804"/>
            </a:xfrm>
            <a:custGeom>
              <a:rect b="b" l="l" r="r" t="t"/>
              <a:pathLst>
                <a:path extrusionOk="0" h="4027804" w="4027804">
                  <a:moveTo>
                    <a:pt x="0" y="0"/>
                  </a:moveTo>
                  <a:lnTo>
                    <a:pt x="4027805" y="0"/>
                  </a:lnTo>
                  <a:lnTo>
                    <a:pt x="4027805" y="4027805"/>
                  </a:lnTo>
                  <a:lnTo>
                    <a:pt x="0" y="40278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73" name="Google Shape;373;p18"/>
            <p:cNvGrpSpPr/>
            <p:nvPr/>
          </p:nvGrpSpPr>
          <p:grpSpPr>
            <a:xfrm rot="-1122230">
              <a:off x="4006462" y="1898735"/>
              <a:ext cx="243043" cy="243043"/>
              <a:chOff x="0" y="0"/>
              <a:chExt cx="812800" cy="812800"/>
            </a:xfrm>
          </p:grpSpPr>
          <p:sp>
            <p:nvSpPr>
              <p:cNvPr id="374" name="Google Shape;37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E7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18"/>
            <p:cNvGrpSpPr/>
            <p:nvPr/>
          </p:nvGrpSpPr>
          <p:grpSpPr>
            <a:xfrm rot="-1122230">
              <a:off x="857208" y="2964935"/>
              <a:ext cx="243043" cy="243043"/>
              <a:chOff x="0" y="0"/>
              <a:chExt cx="812800" cy="812800"/>
            </a:xfrm>
          </p:grpSpPr>
          <p:sp>
            <p:nvSpPr>
              <p:cNvPr id="377" name="Google Shape;377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E7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18"/>
            <p:cNvSpPr txBox="1"/>
            <p:nvPr/>
          </p:nvSpPr>
          <p:spPr>
            <a:xfrm rot="-1122230">
              <a:off x="484774" y="808377"/>
              <a:ext cx="3431796" cy="1406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F2E7DD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Happy designing!</a:t>
              </a:r>
              <a:endParaRPr/>
            </a:p>
          </p:txBody>
        </p:sp>
        <p:sp>
          <p:nvSpPr>
            <p:cNvPr id="380" name="Google Shape;380;p18"/>
            <p:cNvSpPr txBox="1"/>
            <p:nvPr/>
          </p:nvSpPr>
          <p:spPr>
            <a:xfrm rot="-1122230">
              <a:off x="1188810" y="2887900"/>
              <a:ext cx="3431796" cy="1406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F2E7DD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Happy designing!</a:t>
              </a:r>
              <a:endParaRPr/>
            </a:p>
          </p:txBody>
        </p:sp>
      </p:grpSp>
      <p:sp>
        <p:nvSpPr>
          <p:cNvPr id="381" name="Google Shape;381;p18"/>
          <p:cNvSpPr/>
          <p:nvPr/>
        </p:nvSpPr>
        <p:spPr>
          <a:xfrm rot="-5442191">
            <a:off x="2450091" y="1846149"/>
            <a:ext cx="3323891" cy="6126341"/>
          </a:xfrm>
          <a:custGeom>
            <a:rect b="b" l="l" r="r" t="t"/>
            <a:pathLst>
              <a:path extrusionOk="0" h="6126341" w="3323891">
                <a:moveTo>
                  <a:pt x="0" y="0"/>
                </a:moveTo>
                <a:lnTo>
                  <a:pt x="3323891" y="0"/>
                </a:lnTo>
                <a:lnTo>
                  <a:pt x="3323891" y="6126341"/>
                </a:lnTo>
                <a:lnTo>
                  <a:pt x="0" y="6126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9420" l="-100250" r="-27669" t="-5644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2" name="Google Shape;382;p18"/>
          <p:cNvSpPr txBox="1"/>
          <p:nvPr/>
        </p:nvSpPr>
        <p:spPr>
          <a:xfrm rot="-60565">
            <a:off x="1309266" y="5376065"/>
            <a:ext cx="5605372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83" name="Google Shape;383;p18"/>
          <p:cNvSpPr txBox="1"/>
          <p:nvPr/>
        </p:nvSpPr>
        <p:spPr>
          <a:xfrm rot="-42191">
            <a:off x="1290901" y="3873243"/>
            <a:ext cx="5603545" cy="1130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Credits</a:t>
            </a:r>
            <a:endParaRPr/>
          </a:p>
        </p:txBody>
      </p:sp>
      <p:sp>
        <p:nvSpPr>
          <p:cNvPr id="384" name="Google Shape;384;p18"/>
          <p:cNvSpPr/>
          <p:nvPr/>
        </p:nvSpPr>
        <p:spPr>
          <a:xfrm rot="-5597213">
            <a:off x="11071481" y="3127680"/>
            <a:ext cx="3494977" cy="8008140"/>
          </a:xfrm>
          <a:custGeom>
            <a:rect b="b" l="l" r="r" t="t"/>
            <a:pathLst>
              <a:path extrusionOk="0" h="8008140" w="3494977">
                <a:moveTo>
                  <a:pt x="0" y="0"/>
                </a:moveTo>
                <a:lnTo>
                  <a:pt x="3494977" y="0"/>
                </a:lnTo>
                <a:lnTo>
                  <a:pt x="3494977" y="8008140"/>
                </a:lnTo>
                <a:lnTo>
                  <a:pt x="0" y="8008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702" l="-53339" r="-48542" t="-3776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5" name="Google Shape;385;p18"/>
          <p:cNvSpPr txBox="1"/>
          <p:nvPr/>
        </p:nvSpPr>
        <p:spPr>
          <a:xfrm rot="-186000">
            <a:off x="9794436" y="7991744"/>
            <a:ext cx="6048550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for the photos, graphics, and elements</a:t>
            </a:r>
            <a:endParaRPr/>
          </a:p>
        </p:txBody>
      </p:sp>
      <p:sp>
        <p:nvSpPr>
          <p:cNvPr id="386" name="Google Shape;386;p18"/>
          <p:cNvSpPr txBox="1"/>
          <p:nvPr/>
        </p:nvSpPr>
        <p:spPr>
          <a:xfrm rot="-183354">
            <a:off x="9308344" y="6080127"/>
            <a:ext cx="7026835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Pexels, Pixabay, Sketchify</a:t>
            </a:r>
            <a:endParaRPr/>
          </a:p>
        </p:txBody>
      </p:sp>
      <p:grpSp>
        <p:nvGrpSpPr>
          <p:cNvPr id="387" name="Google Shape;387;p18"/>
          <p:cNvGrpSpPr/>
          <p:nvPr/>
        </p:nvGrpSpPr>
        <p:grpSpPr>
          <a:xfrm rot="1195689">
            <a:off x="15344282" y="7190922"/>
            <a:ext cx="3830035" cy="3830035"/>
            <a:chOff x="0" y="0"/>
            <a:chExt cx="5106712" cy="5106712"/>
          </a:xfrm>
        </p:grpSpPr>
        <p:sp>
          <p:nvSpPr>
            <p:cNvPr id="388" name="Google Shape;388;p18"/>
            <p:cNvSpPr/>
            <p:nvPr/>
          </p:nvSpPr>
          <p:spPr>
            <a:xfrm rot="-1122230">
              <a:off x="539454" y="539454"/>
              <a:ext cx="4027804" cy="4027804"/>
            </a:xfrm>
            <a:custGeom>
              <a:rect b="b" l="l" r="r" t="t"/>
              <a:pathLst>
                <a:path extrusionOk="0" h="4027804" w="4027804">
                  <a:moveTo>
                    <a:pt x="0" y="0"/>
                  </a:moveTo>
                  <a:lnTo>
                    <a:pt x="4027805" y="0"/>
                  </a:lnTo>
                  <a:lnTo>
                    <a:pt x="4027805" y="4027805"/>
                  </a:lnTo>
                  <a:lnTo>
                    <a:pt x="0" y="40278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89" name="Google Shape;389;p18"/>
            <p:cNvGrpSpPr/>
            <p:nvPr/>
          </p:nvGrpSpPr>
          <p:grpSpPr>
            <a:xfrm rot="-1122230">
              <a:off x="4006462" y="1898735"/>
              <a:ext cx="243043" cy="243043"/>
              <a:chOff x="0" y="0"/>
              <a:chExt cx="812800" cy="812800"/>
            </a:xfrm>
          </p:grpSpPr>
          <p:sp>
            <p:nvSpPr>
              <p:cNvPr id="390" name="Google Shape;390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E7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2" name="Google Shape;392;p18"/>
            <p:cNvGrpSpPr/>
            <p:nvPr/>
          </p:nvGrpSpPr>
          <p:grpSpPr>
            <a:xfrm rot="-1122230">
              <a:off x="857208" y="2964935"/>
              <a:ext cx="243043" cy="243043"/>
              <a:chOff x="0" y="0"/>
              <a:chExt cx="812800" cy="812800"/>
            </a:xfrm>
          </p:grpSpPr>
          <p:sp>
            <p:nvSpPr>
              <p:cNvPr id="393" name="Google Shape;393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755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5" name="Google Shape;395;p18"/>
            <p:cNvSpPr txBox="1"/>
            <p:nvPr/>
          </p:nvSpPr>
          <p:spPr>
            <a:xfrm rot="-1122158">
              <a:off x="1006545" y="1948405"/>
              <a:ext cx="3431710" cy="11627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47557D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Happy designing!</a:t>
              </a:r>
              <a:endParaRPr/>
            </a:p>
          </p:txBody>
        </p:sp>
      </p:grpSp>
      <p:sp>
        <p:nvSpPr>
          <p:cNvPr id="396" name="Google Shape;396;p18"/>
          <p:cNvSpPr/>
          <p:nvPr/>
        </p:nvSpPr>
        <p:spPr>
          <a:xfrm rot="396101">
            <a:off x="2608289" y="7676606"/>
            <a:ext cx="2401280" cy="2858667"/>
          </a:xfrm>
          <a:custGeom>
            <a:rect b="b" l="l" r="r" t="t"/>
            <a:pathLst>
              <a:path extrusionOk="0" h="2858667" w="2401280">
                <a:moveTo>
                  <a:pt x="0" y="0"/>
                </a:moveTo>
                <a:lnTo>
                  <a:pt x="2401280" y="0"/>
                </a:lnTo>
                <a:lnTo>
                  <a:pt x="2401280" y="2858667"/>
                </a:lnTo>
                <a:lnTo>
                  <a:pt x="0" y="2858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7" name="Google Shape;39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74925" y="1851174"/>
            <a:ext cx="5293676" cy="14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-33"/>
            <a:ext cx="18288000" cy="1028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9"/>
          <p:cNvSpPr/>
          <p:nvPr/>
        </p:nvSpPr>
        <p:spPr>
          <a:xfrm rot="10800000">
            <a:off x="977729" y="827550"/>
            <a:ext cx="7821341" cy="8631900"/>
          </a:xfrm>
          <a:custGeom>
            <a:rect b="b" l="l" r="r" t="t"/>
            <a:pathLst>
              <a:path extrusionOk="0" h="8631900" w="7821341">
                <a:moveTo>
                  <a:pt x="0" y="0"/>
                </a:moveTo>
                <a:lnTo>
                  <a:pt x="7821341" y="0"/>
                </a:lnTo>
                <a:lnTo>
                  <a:pt x="7821341" y="8631900"/>
                </a:lnTo>
                <a:lnTo>
                  <a:pt x="0" y="8631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072" l="-9613" r="-4641" t="-8741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5" name="Google Shape;115;p9"/>
          <p:cNvSpPr txBox="1"/>
          <p:nvPr/>
        </p:nvSpPr>
        <p:spPr>
          <a:xfrm>
            <a:off x="1405919" y="1288150"/>
            <a:ext cx="6964961" cy="2282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My favorite destination</a:t>
            </a:r>
            <a:endParaRPr/>
          </a:p>
        </p:txBody>
      </p:sp>
      <p:sp>
        <p:nvSpPr>
          <p:cNvPr id="116" name="Google Shape;116;p9"/>
          <p:cNvSpPr txBox="1"/>
          <p:nvPr/>
        </p:nvSpPr>
        <p:spPr>
          <a:xfrm>
            <a:off x="1405919" y="6878641"/>
            <a:ext cx="6964961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Share a photo of your favorite destination from the past year. Describe it, and explain what made it so memorable in one or two sentences.</a:t>
            </a:r>
            <a:endParaRPr/>
          </a:p>
        </p:txBody>
      </p:sp>
      <p:sp>
        <p:nvSpPr>
          <p:cNvPr id="117" name="Google Shape;117;p9"/>
          <p:cNvSpPr txBox="1"/>
          <p:nvPr/>
        </p:nvSpPr>
        <p:spPr>
          <a:xfrm>
            <a:off x="1405919" y="4790240"/>
            <a:ext cx="69649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Country goes here</a:t>
            </a:r>
            <a:endParaRPr/>
          </a:p>
        </p:txBody>
      </p:sp>
      <p:sp>
        <p:nvSpPr>
          <p:cNvPr id="118" name="Google Shape;118;p9"/>
          <p:cNvSpPr txBox="1"/>
          <p:nvPr/>
        </p:nvSpPr>
        <p:spPr>
          <a:xfrm>
            <a:off x="1405919" y="5530809"/>
            <a:ext cx="69649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goes here</a:t>
            </a:r>
            <a:endParaRPr/>
          </a:p>
        </p:txBody>
      </p:sp>
      <p:cxnSp>
        <p:nvCxnSpPr>
          <p:cNvPr id="119" name="Google Shape;119;p9"/>
          <p:cNvCxnSpPr/>
          <p:nvPr/>
        </p:nvCxnSpPr>
        <p:spPr>
          <a:xfrm>
            <a:off x="1405919" y="5314115"/>
            <a:ext cx="6964961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" name="Google Shape;120;p9"/>
          <p:cNvCxnSpPr/>
          <p:nvPr/>
        </p:nvCxnSpPr>
        <p:spPr>
          <a:xfrm>
            <a:off x="1405919" y="6054684"/>
            <a:ext cx="6964961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1" name="Google Shape;121;p9"/>
          <p:cNvPicPr preferRelativeResize="0"/>
          <p:nvPr/>
        </p:nvPicPr>
        <p:blipFill rotWithShape="1">
          <a:blip r:embed="rId5">
            <a:alphaModFix/>
          </a:blip>
          <a:srcRect b="0" l="0" r="8088" t="0"/>
          <a:stretch/>
        </p:blipFill>
        <p:spPr>
          <a:xfrm>
            <a:off x="12538625" y="3691475"/>
            <a:ext cx="5749376" cy="75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892" y="827550"/>
            <a:ext cx="6768383" cy="536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9"/>
          <p:cNvSpPr/>
          <p:nvPr/>
        </p:nvSpPr>
        <p:spPr>
          <a:xfrm rot="-4620401">
            <a:off x="13832741" y="744359"/>
            <a:ext cx="911529" cy="1879441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1"/>
                </a:lnTo>
                <a:lnTo>
                  <a:pt x="0" y="187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00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/>
          <p:nvPr/>
        </p:nvSpPr>
        <p:spPr>
          <a:xfrm rot="10800000">
            <a:off x="9649431" y="794556"/>
            <a:ext cx="7821341" cy="8631900"/>
          </a:xfrm>
          <a:custGeom>
            <a:rect b="b" l="l" r="r" t="t"/>
            <a:pathLst>
              <a:path extrusionOk="0" h="8631900" w="7821341">
                <a:moveTo>
                  <a:pt x="0" y="0"/>
                </a:moveTo>
                <a:lnTo>
                  <a:pt x="7821341" y="0"/>
                </a:lnTo>
                <a:lnTo>
                  <a:pt x="7821341" y="8631899"/>
                </a:lnTo>
                <a:lnTo>
                  <a:pt x="0" y="8631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072" l="-9613" r="-4641" t="-8741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0" name="Google Shape;130;p10"/>
          <p:cNvSpPr txBox="1"/>
          <p:nvPr/>
        </p:nvSpPr>
        <p:spPr>
          <a:xfrm>
            <a:off x="10077621" y="5215991"/>
            <a:ext cx="69649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Country goes here</a:t>
            </a:r>
            <a:endParaRPr/>
          </a:p>
        </p:txBody>
      </p:sp>
      <p:sp>
        <p:nvSpPr>
          <p:cNvPr id="131" name="Google Shape;131;p10"/>
          <p:cNvSpPr txBox="1"/>
          <p:nvPr/>
        </p:nvSpPr>
        <p:spPr>
          <a:xfrm>
            <a:off x="10077621" y="5956559"/>
            <a:ext cx="69649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goes here</a:t>
            </a:r>
            <a:endParaRPr/>
          </a:p>
        </p:txBody>
      </p:sp>
      <p:cxnSp>
        <p:nvCxnSpPr>
          <p:cNvPr id="132" name="Google Shape;132;p10"/>
          <p:cNvCxnSpPr/>
          <p:nvPr/>
        </p:nvCxnSpPr>
        <p:spPr>
          <a:xfrm>
            <a:off x="10077621" y="5739866"/>
            <a:ext cx="6964961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10"/>
          <p:cNvCxnSpPr/>
          <p:nvPr/>
        </p:nvCxnSpPr>
        <p:spPr>
          <a:xfrm>
            <a:off x="10077621" y="6480434"/>
            <a:ext cx="6964961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10"/>
          <p:cNvSpPr txBox="1"/>
          <p:nvPr/>
        </p:nvSpPr>
        <p:spPr>
          <a:xfrm>
            <a:off x="10077621" y="4457969"/>
            <a:ext cx="69649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Landmark: Landmark goes here</a:t>
            </a:r>
            <a:endParaRPr/>
          </a:p>
        </p:txBody>
      </p:sp>
      <p:cxnSp>
        <p:nvCxnSpPr>
          <p:cNvPr id="135" name="Google Shape;135;p10"/>
          <p:cNvCxnSpPr/>
          <p:nvPr/>
        </p:nvCxnSpPr>
        <p:spPr>
          <a:xfrm>
            <a:off x="10077621" y="4969901"/>
            <a:ext cx="6964961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10"/>
          <p:cNvSpPr/>
          <p:nvPr/>
        </p:nvSpPr>
        <p:spPr>
          <a:xfrm rot="-10656147">
            <a:off x="1716924" y="1056209"/>
            <a:ext cx="6426845" cy="8174581"/>
          </a:xfrm>
          <a:custGeom>
            <a:rect b="b" l="l" r="r" t="t"/>
            <a:pathLst>
              <a:path extrusionOk="0" h="8174581" w="6426845">
                <a:moveTo>
                  <a:pt x="0" y="0"/>
                </a:moveTo>
                <a:lnTo>
                  <a:pt x="6426846" y="0"/>
                </a:lnTo>
                <a:lnTo>
                  <a:pt x="6426846" y="8174582"/>
                </a:lnTo>
                <a:lnTo>
                  <a:pt x="0" y="8174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1436" t="0"/>
            </a:stretch>
          </a:blipFill>
          <a:ln>
            <a:noFill/>
          </a:ln>
        </p:spPr>
      </p:sp>
      <p:sp>
        <p:nvSpPr>
          <p:cNvPr id="137" name="Google Shape;137;p10"/>
          <p:cNvSpPr txBox="1"/>
          <p:nvPr/>
        </p:nvSpPr>
        <p:spPr>
          <a:xfrm>
            <a:off x="10077621" y="1255156"/>
            <a:ext cx="6964961" cy="2282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My favorite landmark</a:t>
            </a:r>
            <a:endParaRPr/>
          </a:p>
        </p:txBody>
      </p:sp>
      <p:sp>
        <p:nvSpPr>
          <p:cNvPr id="138" name="Google Shape;138;p10"/>
          <p:cNvSpPr txBox="1"/>
          <p:nvPr/>
        </p:nvSpPr>
        <p:spPr>
          <a:xfrm>
            <a:off x="10077621" y="7255961"/>
            <a:ext cx="6964961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Share a photo of your favorite landmark from the past year. Briefly explain why it’s your favorite.</a:t>
            </a:r>
            <a:endParaRPr/>
          </a:p>
        </p:txBody>
      </p:sp>
      <p:pic>
        <p:nvPicPr>
          <p:cNvPr id="139" name="Google Shape;13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0438" y="1178950"/>
            <a:ext cx="6223126" cy="769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"/>
            <a:ext cx="1828789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 rotWithShape="1">
          <a:blip r:embed="rId4">
            <a:alphaModFix/>
          </a:blip>
          <a:srcRect b="3949" l="0" r="0" t="12222"/>
          <a:stretch/>
        </p:blipFill>
        <p:spPr>
          <a:xfrm rot="-303544">
            <a:off x="8144627" y="-200787"/>
            <a:ext cx="4998322" cy="627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1"/>
          <p:cNvSpPr/>
          <p:nvPr/>
        </p:nvSpPr>
        <p:spPr>
          <a:xfrm rot="-10470424">
            <a:off x="7675226" y="6681916"/>
            <a:ext cx="4925138" cy="3915211"/>
          </a:xfrm>
          <a:custGeom>
            <a:rect b="b" l="l" r="r" t="t"/>
            <a:pathLst>
              <a:path extrusionOk="0" h="3915211" w="4925138">
                <a:moveTo>
                  <a:pt x="0" y="0"/>
                </a:moveTo>
                <a:lnTo>
                  <a:pt x="4925138" y="0"/>
                </a:lnTo>
                <a:lnTo>
                  <a:pt x="4925138" y="3915211"/>
                </a:lnTo>
                <a:lnTo>
                  <a:pt x="0" y="3915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9257" l="-9613" r="-4641" t="-50965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147" name="Google Shape;147;p11"/>
          <p:cNvPicPr preferRelativeResize="0"/>
          <p:nvPr/>
        </p:nvPicPr>
        <p:blipFill rotWithShape="1">
          <a:blip r:embed="rId6">
            <a:alphaModFix/>
          </a:blip>
          <a:srcRect b="2563" l="0" r="0" t="2563"/>
          <a:stretch/>
        </p:blipFill>
        <p:spPr>
          <a:xfrm rot="371447">
            <a:off x="13015571" y="4826503"/>
            <a:ext cx="5114263" cy="627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"/>
          <p:cNvSpPr/>
          <p:nvPr/>
        </p:nvSpPr>
        <p:spPr>
          <a:xfrm rot="-306089">
            <a:off x="13378352" y="675524"/>
            <a:ext cx="4946007" cy="3443831"/>
          </a:xfrm>
          <a:custGeom>
            <a:rect b="b" l="l" r="r" t="t"/>
            <a:pathLst>
              <a:path extrusionOk="0" h="3443831" w="4946007">
                <a:moveTo>
                  <a:pt x="0" y="0"/>
                </a:moveTo>
                <a:lnTo>
                  <a:pt x="4946007" y="0"/>
                </a:lnTo>
                <a:lnTo>
                  <a:pt x="4946007" y="3443830"/>
                </a:lnTo>
                <a:lnTo>
                  <a:pt x="0" y="3443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1432" l="-3155" r="-4368" t="-62200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9" name="Google Shape;149;p11"/>
          <p:cNvSpPr/>
          <p:nvPr/>
        </p:nvSpPr>
        <p:spPr>
          <a:xfrm rot="10800000">
            <a:off x="682660" y="1982987"/>
            <a:ext cx="6676054" cy="6321025"/>
          </a:xfrm>
          <a:custGeom>
            <a:rect b="b" l="l" r="r" t="t"/>
            <a:pathLst>
              <a:path extrusionOk="0" h="6321025" w="6676054">
                <a:moveTo>
                  <a:pt x="0" y="0"/>
                </a:moveTo>
                <a:lnTo>
                  <a:pt x="6676054" y="0"/>
                </a:lnTo>
                <a:lnTo>
                  <a:pt x="6676054" y="6321026"/>
                </a:lnTo>
                <a:lnTo>
                  <a:pt x="0" y="6321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0235" l="-28417" r="-5437" t="-37035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50" name="Google Shape;150;p11"/>
          <p:cNvSpPr txBox="1"/>
          <p:nvPr/>
        </p:nvSpPr>
        <p:spPr>
          <a:xfrm rot="-317645">
            <a:off x="13635082" y="1295381"/>
            <a:ext cx="438713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Adventure or activity here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 rot="-335005">
            <a:off x="13757217" y="2749991"/>
            <a:ext cx="43936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sp>
        <p:nvSpPr>
          <p:cNvPr id="152" name="Google Shape;152;p11"/>
          <p:cNvSpPr txBox="1"/>
          <p:nvPr/>
        </p:nvSpPr>
        <p:spPr>
          <a:xfrm>
            <a:off x="1092252" y="2701925"/>
            <a:ext cx="5856870" cy="2282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My favorite  adventures</a:t>
            </a:r>
            <a:endParaRPr/>
          </a:p>
        </p:txBody>
      </p:sp>
      <p:sp>
        <p:nvSpPr>
          <p:cNvPr id="153" name="Google Shape;153;p11"/>
          <p:cNvSpPr txBox="1"/>
          <p:nvPr/>
        </p:nvSpPr>
        <p:spPr>
          <a:xfrm rot="-335005">
            <a:off x="13815256" y="3321137"/>
            <a:ext cx="43936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here</a:t>
            </a:r>
            <a:endParaRPr/>
          </a:p>
        </p:txBody>
      </p:sp>
      <p:sp>
        <p:nvSpPr>
          <p:cNvPr id="154" name="Google Shape;154;p11"/>
          <p:cNvSpPr txBox="1"/>
          <p:nvPr/>
        </p:nvSpPr>
        <p:spPr>
          <a:xfrm>
            <a:off x="1092252" y="5680706"/>
            <a:ext cx="5856870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In one or two short paragraphs, describe your favorite activities and explain what makes them stand out from the rest.</a:t>
            </a:r>
            <a:endParaRPr/>
          </a:p>
        </p:txBody>
      </p:sp>
      <p:sp>
        <p:nvSpPr>
          <p:cNvPr id="155" name="Google Shape;155;p11"/>
          <p:cNvSpPr txBox="1"/>
          <p:nvPr/>
        </p:nvSpPr>
        <p:spPr>
          <a:xfrm rot="329353">
            <a:off x="8032783" y="7294017"/>
            <a:ext cx="438713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Adventure or activity here</a:t>
            </a:r>
            <a:endParaRPr/>
          </a:p>
        </p:txBody>
      </p:sp>
      <p:sp>
        <p:nvSpPr>
          <p:cNvPr id="156" name="Google Shape;156;p11"/>
          <p:cNvSpPr txBox="1"/>
          <p:nvPr/>
        </p:nvSpPr>
        <p:spPr>
          <a:xfrm rot="301976">
            <a:off x="7943490" y="8959162"/>
            <a:ext cx="43936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sp>
        <p:nvSpPr>
          <p:cNvPr id="157" name="Google Shape;157;p11"/>
          <p:cNvSpPr txBox="1"/>
          <p:nvPr/>
        </p:nvSpPr>
        <p:spPr>
          <a:xfrm rot="289721">
            <a:off x="7878525" y="9509377"/>
            <a:ext cx="43936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here</a:t>
            </a:r>
            <a:endParaRPr/>
          </a:p>
        </p:txBody>
      </p:sp>
      <p:cxnSp>
        <p:nvCxnSpPr>
          <p:cNvPr id="158" name="Google Shape;158;p11"/>
          <p:cNvCxnSpPr/>
          <p:nvPr/>
        </p:nvCxnSpPr>
        <p:spPr>
          <a:xfrm flipH="1" rot="10800000">
            <a:off x="13801060" y="2961036"/>
            <a:ext cx="4341600" cy="41640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9" name="Google Shape;159;p11"/>
          <p:cNvCxnSpPr/>
          <p:nvPr/>
        </p:nvCxnSpPr>
        <p:spPr>
          <a:xfrm flipH="1" rot="10800000">
            <a:off x="13827178" y="3549825"/>
            <a:ext cx="4396500" cy="40020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11"/>
          <p:cNvCxnSpPr/>
          <p:nvPr/>
        </p:nvCxnSpPr>
        <p:spPr>
          <a:xfrm>
            <a:off x="7936057" y="9181132"/>
            <a:ext cx="4401412" cy="385574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1" name="Google Shape;161;p11"/>
          <p:cNvCxnSpPr/>
          <p:nvPr/>
        </p:nvCxnSpPr>
        <p:spPr>
          <a:xfrm>
            <a:off x="7896584" y="9741354"/>
            <a:ext cx="4377333" cy="367733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2" name="Google Shape;162;p11"/>
          <p:cNvSpPr/>
          <p:nvPr/>
        </p:nvSpPr>
        <p:spPr>
          <a:xfrm rot="-5460685">
            <a:off x="15559084" y="3979294"/>
            <a:ext cx="911529" cy="1879441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2"/>
                </a:lnTo>
                <a:lnTo>
                  <a:pt x="0" y="187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2"/>
          <p:cNvSpPr/>
          <p:nvPr/>
        </p:nvSpPr>
        <p:spPr>
          <a:xfrm rot="-5755437">
            <a:off x="8285224" y="-1407234"/>
            <a:ext cx="3587307" cy="7535512"/>
          </a:xfrm>
          <a:custGeom>
            <a:rect b="b" l="l" r="r" t="t"/>
            <a:pathLst>
              <a:path extrusionOk="0" h="7535512" w="3587307">
                <a:moveTo>
                  <a:pt x="0" y="7535513"/>
                </a:moveTo>
                <a:lnTo>
                  <a:pt x="0" y="0"/>
                </a:lnTo>
                <a:lnTo>
                  <a:pt x="3587307" y="0"/>
                </a:lnTo>
                <a:lnTo>
                  <a:pt x="3587307" y="7535513"/>
                </a:lnTo>
                <a:lnTo>
                  <a:pt x="0" y="753551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105" l="-58406" r="-33341" t="-103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69" name="Google Shape;169;p12"/>
          <p:cNvSpPr txBox="1"/>
          <p:nvPr/>
        </p:nvSpPr>
        <p:spPr>
          <a:xfrm rot="-355436">
            <a:off x="9810723" y="1257552"/>
            <a:ext cx="3692977" cy="387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pic>
        <p:nvPicPr>
          <p:cNvPr id="170" name="Google Shape;170;p12"/>
          <p:cNvPicPr preferRelativeResize="0"/>
          <p:nvPr/>
        </p:nvPicPr>
        <p:blipFill rotWithShape="1">
          <a:blip r:embed="rId5">
            <a:alphaModFix/>
          </a:blip>
          <a:srcRect b="37160" l="19160" r="7794" t="6380"/>
          <a:stretch/>
        </p:blipFill>
        <p:spPr>
          <a:xfrm rot="-355436">
            <a:off x="6524499" y="972766"/>
            <a:ext cx="3100437" cy="3191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2"/>
          <p:cNvCxnSpPr/>
          <p:nvPr/>
        </p:nvCxnSpPr>
        <p:spPr>
          <a:xfrm flipH="1" rot="10800000">
            <a:off x="9840098" y="1448899"/>
            <a:ext cx="3673256" cy="381146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2" name="Google Shape;172;p12"/>
          <p:cNvGrpSpPr/>
          <p:nvPr/>
        </p:nvGrpSpPr>
        <p:grpSpPr>
          <a:xfrm rot="-426263">
            <a:off x="871166" y="7707199"/>
            <a:ext cx="2182722" cy="2824699"/>
            <a:chOff x="0" y="0"/>
            <a:chExt cx="2910296" cy="3766265"/>
          </a:xfrm>
        </p:grpSpPr>
        <p:sp>
          <p:nvSpPr>
            <p:cNvPr id="173" name="Google Shape;173;p12"/>
            <p:cNvSpPr/>
            <p:nvPr/>
          </p:nvSpPr>
          <p:spPr>
            <a:xfrm>
              <a:off x="0" y="0"/>
              <a:ext cx="2910296" cy="3766265"/>
            </a:xfrm>
            <a:custGeom>
              <a:rect b="b" l="l" r="r" t="t"/>
              <a:pathLst>
                <a:path extrusionOk="0" h="3766265" w="2910296">
                  <a:moveTo>
                    <a:pt x="0" y="0"/>
                  </a:moveTo>
                  <a:lnTo>
                    <a:pt x="2910296" y="0"/>
                  </a:lnTo>
                  <a:lnTo>
                    <a:pt x="2910296" y="3766265"/>
                  </a:lnTo>
                  <a:lnTo>
                    <a:pt x="0" y="37662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74" name="Google Shape;174;p12"/>
            <p:cNvGrpSpPr/>
            <p:nvPr/>
          </p:nvGrpSpPr>
          <p:grpSpPr>
            <a:xfrm>
              <a:off x="206227" y="64255"/>
              <a:ext cx="2497842" cy="3439142"/>
              <a:chOff x="0" y="-57150"/>
              <a:chExt cx="718748" cy="989604"/>
            </a:xfrm>
          </p:grpSpPr>
          <p:sp>
            <p:nvSpPr>
              <p:cNvPr id="175" name="Google Shape;175;p12"/>
              <p:cNvSpPr/>
              <p:nvPr/>
            </p:nvSpPr>
            <p:spPr>
              <a:xfrm>
                <a:off x="0" y="0"/>
                <a:ext cx="718748" cy="932454"/>
              </a:xfrm>
              <a:custGeom>
                <a:rect b="b" l="l" r="r" t="t"/>
                <a:pathLst>
                  <a:path extrusionOk="0" h="932454" w="718748">
                    <a:moveTo>
                      <a:pt x="0" y="0"/>
                    </a:moveTo>
                    <a:lnTo>
                      <a:pt x="718748" y="0"/>
                    </a:lnTo>
                    <a:lnTo>
                      <a:pt x="718748" y="932454"/>
                    </a:lnTo>
                    <a:lnTo>
                      <a:pt x="0" y="932454"/>
                    </a:lnTo>
                    <a:close/>
                  </a:path>
                </a:pathLst>
              </a:custGeom>
              <a:solidFill>
                <a:srgbClr val="F5BA53"/>
              </a:solidFill>
              <a:ln>
                <a:noFill/>
              </a:ln>
            </p:spPr>
          </p:sp>
          <p:sp>
            <p:nvSpPr>
              <p:cNvPr id="176" name="Google Shape;176;p12"/>
              <p:cNvSpPr txBox="1"/>
              <p:nvPr/>
            </p:nvSpPr>
            <p:spPr>
              <a:xfrm>
                <a:off x="0" y="-57150"/>
                <a:ext cx="718748" cy="989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12"/>
            <p:cNvSpPr/>
            <p:nvPr/>
          </p:nvSpPr>
          <p:spPr>
            <a:xfrm>
              <a:off x="371731" y="457584"/>
              <a:ext cx="2166834" cy="2851097"/>
            </a:xfrm>
            <a:custGeom>
              <a:rect b="b" l="l" r="r" t="t"/>
              <a:pathLst>
                <a:path extrusionOk="0" h="2851097" w="2166834">
                  <a:moveTo>
                    <a:pt x="0" y="0"/>
                  </a:moveTo>
                  <a:lnTo>
                    <a:pt x="2166834" y="0"/>
                  </a:lnTo>
                  <a:lnTo>
                    <a:pt x="2166834" y="2851097"/>
                  </a:lnTo>
                  <a:lnTo>
                    <a:pt x="0" y="28510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8" name="Google Shape;178;p12"/>
          <p:cNvSpPr/>
          <p:nvPr/>
        </p:nvSpPr>
        <p:spPr>
          <a:xfrm rot="-5209725">
            <a:off x="3714509" y="2967754"/>
            <a:ext cx="3587307" cy="7535512"/>
          </a:xfrm>
          <a:custGeom>
            <a:rect b="b" l="l" r="r" t="t"/>
            <a:pathLst>
              <a:path extrusionOk="0" h="7535512" w="3587307">
                <a:moveTo>
                  <a:pt x="0" y="7535512"/>
                </a:moveTo>
                <a:lnTo>
                  <a:pt x="0" y="0"/>
                </a:lnTo>
                <a:lnTo>
                  <a:pt x="3587307" y="0"/>
                </a:lnTo>
                <a:lnTo>
                  <a:pt x="3587307" y="7535512"/>
                </a:lnTo>
                <a:lnTo>
                  <a:pt x="0" y="753551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105" l="-58406" r="-33341" t="-103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9" name="Google Shape;179;p12"/>
          <p:cNvSpPr txBox="1"/>
          <p:nvPr/>
        </p:nvSpPr>
        <p:spPr>
          <a:xfrm rot="190274">
            <a:off x="5363874" y="5893465"/>
            <a:ext cx="3692977" cy="387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pic>
        <p:nvPicPr>
          <p:cNvPr id="180" name="Google Shape;180;p12"/>
          <p:cNvPicPr preferRelativeResize="0"/>
          <p:nvPr/>
        </p:nvPicPr>
        <p:blipFill rotWithShape="1">
          <a:blip r:embed="rId8">
            <a:alphaModFix/>
          </a:blip>
          <a:srcRect b="171" l="24533" r="20142" t="14484"/>
          <a:stretch/>
        </p:blipFill>
        <p:spPr>
          <a:xfrm rot="190274">
            <a:off x="1946109" y="5028330"/>
            <a:ext cx="3100437" cy="3191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12"/>
          <p:cNvCxnSpPr/>
          <p:nvPr/>
        </p:nvCxnSpPr>
        <p:spPr>
          <a:xfrm>
            <a:off x="5356241" y="6173957"/>
            <a:ext cx="3687322" cy="204297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12"/>
          <p:cNvSpPr/>
          <p:nvPr/>
        </p:nvSpPr>
        <p:spPr>
          <a:xfrm rot="-5830917">
            <a:off x="12773314" y="4408872"/>
            <a:ext cx="3587307" cy="7535512"/>
          </a:xfrm>
          <a:custGeom>
            <a:rect b="b" l="l" r="r" t="t"/>
            <a:pathLst>
              <a:path extrusionOk="0" h="7535512" w="3587307">
                <a:moveTo>
                  <a:pt x="0" y="7535512"/>
                </a:moveTo>
                <a:lnTo>
                  <a:pt x="0" y="0"/>
                </a:lnTo>
                <a:lnTo>
                  <a:pt x="3587307" y="0"/>
                </a:lnTo>
                <a:lnTo>
                  <a:pt x="3587307" y="7535512"/>
                </a:lnTo>
                <a:lnTo>
                  <a:pt x="0" y="753551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105" l="-58406" r="-33341" t="-103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3" name="Google Shape;183;p12"/>
          <p:cNvSpPr txBox="1"/>
          <p:nvPr/>
        </p:nvSpPr>
        <p:spPr>
          <a:xfrm rot="-430916">
            <a:off x="14278473" y="7039225"/>
            <a:ext cx="3692977" cy="387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pic>
        <p:nvPicPr>
          <p:cNvPr id="184" name="Google Shape;184;p12"/>
          <p:cNvPicPr preferRelativeResize="0"/>
          <p:nvPr/>
        </p:nvPicPr>
        <p:blipFill rotWithShape="1">
          <a:blip r:embed="rId9">
            <a:alphaModFix/>
          </a:blip>
          <a:srcRect b="0" l="23428" r="21991" t="0"/>
          <a:stretch/>
        </p:blipFill>
        <p:spPr>
          <a:xfrm rot="-430916">
            <a:off x="11017637" y="6832821"/>
            <a:ext cx="3100437" cy="3191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12"/>
          <p:cNvCxnSpPr/>
          <p:nvPr/>
        </p:nvCxnSpPr>
        <p:spPr>
          <a:xfrm flipH="1" rot="10800000">
            <a:off x="14316599" y="7189823"/>
            <a:ext cx="3664003" cy="461698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" name="Google Shape;186;p12"/>
          <p:cNvSpPr/>
          <p:nvPr/>
        </p:nvSpPr>
        <p:spPr>
          <a:xfrm rot="-1122230">
            <a:off x="586754" y="-259312"/>
            <a:ext cx="3902598" cy="3902598"/>
          </a:xfrm>
          <a:custGeom>
            <a:rect b="b" l="l" r="r" t="t"/>
            <a:pathLst>
              <a:path extrusionOk="0" h="3902598" w="3902598">
                <a:moveTo>
                  <a:pt x="0" y="0"/>
                </a:moveTo>
                <a:lnTo>
                  <a:pt x="3902599" y="0"/>
                </a:lnTo>
                <a:lnTo>
                  <a:pt x="3902599" y="3902599"/>
                </a:lnTo>
                <a:lnTo>
                  <a:pt x="0" y="3902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7" name="Google Shape;187;p12"/>
          <p:cNvGrpSpPr/>
          <p:nvPr/>
        </p:nvGrpSpPr>
        <p:grpSpPr>
          <a:xfrm rot="-1122230">
            <a:off x="3945989" y="1057715"/>
            <a:ext cx="235488" cy="235488"/>
            <a:chOff x="0" y="0"/>
            <a:chExt cx="812800" cy="812800"/>
          </a:xfrm>
        </p:grpSpPr>
        <p:sp>
          <p:nvSpPr>
            <p:cNvPr id="188" name="Google Shape;18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12"/>
          <p:cNvGrpSpPr/>
          <p:nvPr/>
        </p:nvGrpSpPr>
        <p:grpSpPr>
          <a:xfrm rot="-1122230">
            <a:off x="894630" y="2090771"/>
            <a:ext cx="235488" cy="235488"/>
            <a:chOff x="0" y="0"/>
            <a:chExt cx="812800" cy="812800"/>
          </a:xfrm>
        </p:grpSpPr>
        <p:sp>
          <p:nvSpPr>
            <p:cNvPr id="191" name="Google Shape;19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2"/>
          <p:cNvSpPr txBox="1"/>
          <p:nvPr/>
        </p:nvSpPr>
        <p:spPr>
          <a:xfrm rot="-355436">
            <a:off x="10011827" y="3000956"/>
            <a:ext cx="3743702" cy="77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Briefly describe its taste here.</a:t>
            </a:r>
            <a:endParaRPr/>
          </a:p>
        </p:txBody>
      </p:sp>
      <p:sp>
        <p:nvSpPr>
          <p:cNvPr id="194" name="Google Shape;194;p12"/>
          <p:cNvSpPr txBox="1"/>
          <p:nvPr/>
        </p:nvSpPr>
        <p:spPr>
          <a:xfrm rot="190274">
            <a:off x="5391689" y="5382286"/>
            <a:ext cx="3662022" cy="405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Dish name here</a:t>
            </a:r>
            <a:endParaRPr/>
          </a:p>
        </p:txBody>
      </p:sp>
      <p:sp>
        <p:nvSpPr>
          <p:cNvPr id="195" name="Google Shape;195;p12"/>
          <p:cNvSpPr txBox="1"/>
          <p:nvPr/>
        </p:nvSpPr>
        <p:spPr>
          <a:xfrm rot="-355436">
            <a:off x="9758547" y="747925"/>
            <a:ext cx="371683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Dish name here</a:t>
            </a:r>
            <a:endParaRPr/>
          </a:p>
        </p:txBody>
      </p:sp>
      <p:sp>
        <p:nvSpPr>
          <p:cNvPr id="196" name="Google Shape;196;p12"/>
          <p:cNvSpPr txBox="1"/>
          <p:nvPr/>
        </p:nvSpPr>
        <p:spPr>
          <a:xfrm rot="190274">
            <a:off x="5255969" y="7648317"/>
            <a:ext cx="3743702" cy="77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Briefly describe its taste here.</a:t>
            </a:r>
            <a:endParaRPr/>
          </a:p>
        </p:txBody>
      </p:sp>
      <p:sp>
        <p:nvSpPr>
          <p:cNvPr id="197" name="Google Shape;197;p12"/>
          <p:cNvSpPr txBox="1"/>
          <p:nvPr/>
        </p:nvSpPr>
        <p:spPr>
          <a:xfrm rot="-430916">
            <a:off x="14215424" y="6528224"/>
            <a:ext cx="3754583" cy="405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Dish name here</a:t>
            </a:r>
            <a:endParaRPr/>
          </a:p>
        </p:txBody>
      </p:sp>
      <p:sp>
        <p:nvSpPr>
          <p:cNvPr id="198" name="Google Shape;198;p12"/>
          <p:cNvSpPr txBox="1"/>
          <p:nvPr/>
        </p:nvSpPr>
        <p:spPr>
          <a:xfrm rot="-430916">
            <a:off x="14522044" y="8777190"/>
            <a:ext cx="3743702" cy="77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Briefly describe its taste here.</a:t>
            </a:r>
            <a:endParaRPr/>
          </a:p>
        </p:txBody>
      </p:sp>
      <p:sp>
        <p:nvSpPr>
          <p:cNvPr id="199" name="Google Shape;199;p12"/>
          <p:cNvSpPr txBox="1"/>
          <p:nvPr/>
        </p:nvSpPr>
        <p:spPr>
          <a:xfrm rot="-1122465">
            <a:off x="1352514" y="871605"/>
            <a:ext cx="2371071" cy="1535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25" u="none" cap="none" strike="noStrike">
                <a:solidFill>
                  <a:srgbClr val="F2E7DD"/>
                </a:solidFill>
                <a:latin typeface="Special Elite"/>
                <a:ea typeface="Special Elite"/>
                <a:cs typeface="Special Elite"/>
                <a:sym typeface="Special Elite"/>
              </a:rPr>
              <a:t>My favorite foods</a:t>
            </a:r>
            <a:endParaRPr/>
          </a:p>
        </p:txBody>
      </p:sp>
      <p:pic>
        <p:nvPicPr>
          <p:cNvPr id="200" name="Google Shape;200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889125" y="2467574"/>
            <a:ext cx="2407175" cy="271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" y="23"/>
            <a:ext cx="1828804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/>
          <p:nvPr/>
        </p:nvSpPr>
        <p:spPr>
          <a:xfrm rot="10506215">
            <a:off x="620446" y="2739005"/>
            <a:ext cx="4302531" cy="5181564"/>
          </a:xfrm>
          <a:custGeom>
            <a:rect b="b" l="l" r="r" t="t"/>
            <a:pathLst>
              <a:path extrusionOk="0" h="5181564" w="4302531">
                <a:moveTo>
                  <a:pt x="0" y="0"/>
                </a:moveTo>
                <a:lnTo>
                  <a:pt x="4302530" y="0"/>
                </a:lnTo>
                <a:lnTo>
                  <a:pt x="4302530" y="5181564"/>
                </a:lnTo>
                <a:lnTo>
                  <a:pt x="0" y="5181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3435" l="-35745" r="-5748" t="-13885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b="0" l="14809" r="21789" t="6428"/>
          <a:stretch/>
        </p:blipFill>
        <p:spPr>
          <a:xfrm rot="-293784">
            <a:off x="854840" y="3010775"/>
            <a:ext cx="3753042" cy="36960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/>
          <p:nvPr/>
        </p:nvSpPr>
        <p:spPr>
          <a:xfrm rot="-5329884">
            <a:off x="5076436" y="-3184984"/>
            <a:ext cx="1712174" cy="9101698"/>
          </a:xfrm>
          <a:custGeom>
            <a:rect b="b" l="l" r="r" t="t"/>
            <a:pathLst>
              <a:path extrusionOk="0" h="9101698" w="1712174">
                <a:moveTo>
                  <a:pt x="0" y="0"/>
                </a:moveTo>
                <a:lnTo>
                  <a:pt x="1712175" y="0"/>
                </a:lnTo>
                <a:lnTo>
                  <a:pt x="1712175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799" l="-312162" r="-48900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9" name="Google Shape;209;p13"/>
          <p:cNvSpPr/>
          <p:nvPr/>
        </p:nvSpPr>
        <p:spPr>
          <a:xfrm rot="-5400000">
            <a:off x="2804028" y="6526095"/>
            <a:ext cx="2341834" cy="3912685"/>
          </a:xfrm>
          <a:custGeom>
            <a:rect b="b" l="l" r="r" t="t"/>
            <a:pathLst>
              <a:path extrusionOk="0" h="3912685" w="2341834">
                <a:moveTo>
                  <a:pt x="0" y="0"/>
                </a:moveTo>
                <a:lnTo>
                  <a:pt x="2341834" y="0"/>
                </a:lnTo>
                <a:lnTo>
                  <a:pt x="2341834" y="3912685"/>
                </a:lnTo>
                <a:lnTo>
                  <a:pt x="0" y="3912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0" name="Google Shape;210;p13"/>
          <p:cNvSpPr txBox="1"/>
          <p:nvPr/>
        </p:nvSpPr>
        <p:spPr>
          <a:xfrm>
            <a:off x="2224708" y="8467007"/>
            <a:ext cx="3500474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sp>
        <p:nvSpPr>
          <p:cNvPr id="211" name="Google Shape;211;p13"/>
          <p:cNvSpPr txBox="1"/>
          <p:nvPr/>
        </p:nvSpPr>
        <p:spPr>
          <a:xfrm>
            <a:off x="2224685" y="8912777"/>
            <a:ext cx="3500429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here</a:t>
            </a:r>
            <a:endParaRPr/>
          </a:p>
        </p:txBody>
      </p:sp>
      <p:cxnSp>
        <p:nvCxnSpPr>
          <p:cNvPr id="212" name="Google Shape;212;p13"/>
          <p:cNvCxnSpPr/>
          <p:nvPr/>
        </p:nvCxnSpPr>
        <p:spPr>
          <a:xfrm>
            <a:off x="2264360" y="8816257"/>
            <a:ext cx="3460800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13"/>
          <p:cNvCxnSpPr/>
          <p:nvPr/>
        </p:nvCxnSpPr>
        <p:spPr>
          <a:xfrm>
            <a:off x="2224685" y="9262027"/>
            <a:ext cx="3500474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13"/>
          <p:cNvSpPr/>
          <p:nvPr/>
        </p:nvSpPr>
        <p:spPr>
          <a:xfrm rot="-10539348">
            <a:off x="7706848" y="5257782"/>
            <a:ext cx="4302531" cy="5181564"/>
          </a:xfrm>
          <a:custGeom>
            <a:rect b="b" l="l" r="r" t="t"/>
            <a:pathLst>
              <a:path extrusionOk="0" h="5181564" w="4302531">
                <a:moveTo>
                  <a:pt x="0" y="0"/>
                </a:moveTo>
                <a:lnTo>
                  <a:pt x="4302531" y="0"/>
                </a:lnTo>
                <a:lnTo>
                  <a:pt x="4302531" y="5181563"/>
                </a:lnTo>
                <a:lnTo>
                  <a:pt x="0" y="5181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3435" l="-35745" r="-5748" t="-13885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15" name="Google Shape;215;p13"/>
          <p:cNvPicPr preferRelativeResize="0"/>
          <p:nvPr/>
        </p:nvPicPr>
        <p:blipFill rotWithShape="1">
          <a:blip r:embed="rId8">
            <a:alphaModFix/>
          </a:blip>
          <a:srcRect b="7283" l="9586" r="9084" t="38252"/>
          <a:stretch/>
        </p:blipFill>
        <p:spPr>
          <a:xfrm rot="260651">
            <a:off x="8017400" y="5529185"/>
            <a:ext cx="3753042" cy="369602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/>
          <p:nvPr/>
        </p:nvSpPr>
        <p:spPr>
          <a:xfrm rot="-5400000">
            <a:off x="7558831" y="2592638"/>
            <a:ext cx="2341834" cy="3912685"/>
          </a:xfrm>
          <a:custGeom>
            <a:rect b="b" l="l" r="r" t="t"/>
            <a:pathLst>
              <a:path extrusionOk="0" h="3912685" w="2341834">
                <a:moveTo>
                  <a:pt x="0" y="0"/>
                </a:moveTo>
                <a:lnTo>
                  <a:pt x="2341834" y="0"/>
                </a:lnTo>
                <a:lnTo>
                  <a:pt x="2341834" y="3912684"/>
                </a:lnTo>
                <a:lnTo>
                  <a:pt x="0" y="3912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7" name="Google Shape;217;p13"/>
          <p:cNvSpPr txBox="1"/>
          <p:nvPr/>
        </p:nvSpPr>
        <p:spPr>
          <a:xfrm>
            <a:off x="6979488" y="4533550"/>
            <a:ext cx="3500474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sp>
        <p:nvSpPr>
          <p:cNvPr id="218" name="Google Shape;218;p13"/>
          <p:cNvSpPr txBox="1"/>
          <p:nvPr/>
        </p:nvSpPr>
        <p:spPr>
          <a:xfrm>
            <a:off x="6979488" y="4979320"/>
            <a:ext cx="3500429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here</a:t>
            </a:r>
            <a:endParaRPr/>
          </a:p>
        </p:txBody>
      </p:sp>
      <p:cxnSp>
        <p:nvCxnSpPr>
          <p:cNvPr id="219" name="Google Shape;219;p13"/>
          <p:cNvCxnSpPr/>
          <p:nvPr/>
        </p:nvCxnSpPr>
        <p:spPr>
          <a:xfrm>
            <a:off x="6979488" y="4882799"/>
            <a:ext cx="3500474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p13"/>
          <p:cNvCxnSpPr/>
          <p:nvPr/>
        </p:nvCxnSpPr>
        <p:spPr>
          <a:xfrm>
            <a:off x="6979488" y="5328569"/>
            <a:ext cx="3500474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p13"/>
          <p:cNvSpPr/>
          <p:nvPr/>
        </p:nvSpPr>
        <p:spPr>
          <a:xfrm rot="10295447">
            <a:off x="13086033" y="957373"/>
            <a:ext cx="4302531" cy="5181564"/>
          </a:xfrm>
          <a:custGeom>
            <a:rect b="b" l="l" r="r" t="t"/>
            <a:pathLst>
              <a:path extrusionOk="0" h="5181564" w="4302531">
                <a:moveTo>
                  <a:pt x="0" y="0"/>
                </a:moveTo>
                <a:lnTo>
                  <a:pt x="4302530" y="0"/>
                </a:lnTo>
                <a:lnTo>
                  <a:pt x="4302530" y="5181564"/>
                </a:lnTo>
                <a:lnTo>
                  <a:pt x="0" y="5181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3435" l="-35745" r="-5748" t="-13885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22" name="Google Shape;222;p13"/>
          <p:cNvPicPr preferRelativeResize="0"/>
          <p:nvPr/>
        </p:nvPicPr>
        <p:blipFill rotWithShape="1">
          <a:blip r:embed="rId9">
            <a:alphaModFix/>
          </a:blip>
          <a:srcRect b="0" l="24440" r="27218" t="28547"/>
          <a:stretch/>
        </p:blipFill>
        <p:spPr>
          <a:xfrm rot="-504552">
            <a:off x="13291644" y="1232501"/>
            <a:ext cx="3753042" cy="369602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/>
          <p:cNvSpPr/>
          <p:nvPr/>
        </p:nvSpPr>
        <p:spPr>
          <a:xfrm rot="-5400000">
            <a:off x="14803399" y="4847110"/>
            <a:ext cx="2341834" cy="3912685"/>
          </a:xfrm>
          <a:custGeom>
            <a:rect b="b" l="l" r="r" t="t"/>
            <a:pathLst>
              <a:path extrusionOk="0" h="3912685" w="2341834">
                <a:moveTo>
                  <a:pt x="0" y="0"/>
                </a:moveTo>
                <a:lnTo>
                  <a:pt x="2341835" y="0"/>
                </a:lnTo>
                <a:lnTo>
                  <a:pt x="2341835" y="3912685"/>
                </a:lnTo>
                <a:lnTo>
                  <a:pt x="0" y="3912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24" name="Google Shape;224;p13"/>
          <p:cNvSpPr txBox="1"/>
          <p:nvPr/>
        </p:nvSpPr>
        <p:spPr>
          <a:xfrm>
            <a:off x="14224079" y="6788022"/>
            <a:ext cx="3500474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Location: Location here</a:t>
            </a:r>
            <a:endParaRPr/>
          </a:p>
        </p:txBody>
      </p:sp>
      <p:sp>
        <p:nvSpPr>
          <p:cNvPr id="225" name="Google Shape;225;p13"/>
          <p:cNvSpPr txBox="1"/>
          <p:nvPr/>
        </p:nvSpPr>
        <p:spPr>
          <a:xfrm>
            <a:off x="14224056" y="7233792"/>
            <a:ext cx="3500429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Date: Date here</a:t>
            </a:r>
            <a:endParaRPr/>
          </a:p>
        </p:txBody>
      </p:sp>
      <p:cxnSp>
        <p:nvCxnSpPr>
          <p:cNvPr id="226" name="Google Shape;226;p13"/>
          <p:cNvCxnSpPr/>
          <p:nvPr/>
        </p:nvCxnSpPr>
        <p:spPr>
          <a:xfrm>
            <a:off x="14263731" y="7137272"/>
            <a:ext cx="3460800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7" name="Google Shape;227;p13"/>
          <p:cNvCxnSpPr/>
          <p:nvPr/>
        </p:nvCxnSpPr>
        <p:spPr>
          <a:xfrm>
            <a:off x="14224056" y="7583042"/>
            <a:ext cx="3500474" cy="0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" name="Google Shape;228;p13"/>
          <p:cNvSpPr txBox="1"/>
          <p:nvPr/>
        </p:nvSpPr>
        <p:spPr>
          <a:xfrm rot="70115">
            <a:off x="1686871" y="709865"/>
            <a:ext cx="8494220" cy="1130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My favorite fits</a:t>
            </a:r>
            <a:endParaRPr/>
          </a:p>
        </p:txBody>
      </p:sp>
      <p:sp>
        <p:nvSpPr>
          <p:cNvPr id="229" name="Google Shape;229;p13"/>
          <p:cNvSpPr txBox="1"/>
          <p:nvPr/>
        </p:nvSpPr>
        <p:spPr>
          <a:xfrm>
            <a:off x="2224708" y="7769582"/>
            <a:ext cx="3500474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Name your fit here</a:t>
            </a:r>
            <a:endParaRPr/>
          </a:p>
        </p:txBody>
      </p:sp>
      <p:sp>
        <p:nvSpPr>
          <p:cNvPr id="230" name="Google Shape;230;p13"/>
          <p:cNvSpPr txBox="1"/>
          <p:nvPr/>
        </p:nvSpPr>
        <p:spPr>
          <a:xfrm>
            <a:off x="6979511" y="3836124"/>
            <a:ext cx="3500474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Name your fit here</a:t>
            </a:r>
            <a:endParaRPr/>
          </a:p>
        </p:txBody>
      </p:sp>
      <p:sp>
        <p:nvSpPr>
          <p:cNvPr id="231" name="Google Shape;231;p13"/>
          <p:cNvSpPr txBox="1"/>
          <p:nvPr/>
        </p:nvSpPr>
        <p:spPr>
          <a:xfrm>
            <a:off x="14224079" y="6090597"/>
            <a:ext cx="3500474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Name your fit here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8288000" cy="1028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975" y="1002950"/>
            <a:ext cx="6864850" cy="519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1825" y="5089988"/>
            <a:ext cx="5720100" cy="406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/>
          <p:nvPr/>
        </p:nvSpPr>
        <p:spPr>
          <a:xfrm rot="-5377260">
            <a:off x="6951023" y="897225"/>
            <a:ext cx="4385954" cy="9101698"/>
          </a:xfrm>
          <a:custGeom>
            <a:rect b="b" l="l" r="r" t="t"/>
            <a:pathLst>
              <a:path extrusionOk="0" h="9101698" w="4385954">
                <a:moveTo>
                  <a:pt x="0" y="0"/>
                </a:moveTo>
                <a:lnTo>
                  <a:pt x="4385954" y="0"/>
                </a:lnTo>
                <a:lnTo>
                  <a:pt x="4385954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799" l="-58136" r="-21852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240" name="Google Shape;240;p14"/>
          <p:cNvCxnSpPr/>
          <p:nvPr/>
        </p:nvCxnSpPr>
        <p:spPr>
          <a:xfrm>
            <a:off x="4974562" y="5959360"/>
            <a:ext cx="8331779" cy="50349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14"/>
          <p:cNvCxnSpPr/>
          <p:nvPr/>
        </p:nvCxnSpPr>
        <p:spPr>
          <a:xfrm>
            <a:off x="4970794" y="6528642"/>
            <a:ext cx="8331779" cy="50349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p14"/>
          <p:cNvCxnSpPr/>
          <p:nvPr/>
        </p:nvCxnSpPr>
        <p:spPr>
          <a:xfrm>
            <a:off x="4967034" y="7097923"/>
            <a:ext cx="8331779" cy="50349"/>
          </a:xfrm>
          <a:prstGeom prst="straightConnector1">
            <a:avLst/>
          </a:prstGeom>
          <a:noFill/>
          <a:ln cap="flat" cmpd="sng" w="9525">
            <a:solidFill>
              <a:srgbClr val="47557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p14"/>
          <p:cNvSpPr txBox="1"/>
          <p:nvPr/>
        </p:nvSpPr>
        <p:spPr>
          <a:xfrm rot="22739">
            <a:off x="4985287" y="3815617"/>
            <a:ext cx="8331929" cy="1130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Looking ahead</a:t>
            </a:r>
            <a:endParaRPr/>
          </a:p>
        </p:txBody>
      </p:sp>
      <p:sp>
        <p:nvSpPr>
          <p:cNvPr id="244" name="Google Shape;244;p14"/>
          <p:cNvSpPr txBox="1"/>
          <p:nvPr/>
        </p:nvSpPr>
        <p:spPr>
          <a:xfrm rot="22739">
            <a:off x="4976298" y="5511424"/>
            <a:ext cx="8338734" cy="16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In one or two short sentences, describe your travel plans for the year ahead.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47557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45" name="Google Shape;245;p14"/>
          <p:cNvSpPr/>
          <p:nvPr/>
        </p:nvSpPr>
        <p:spPr>
          <a:xfrm rot="6726973">
            <a:off x="12850576" y="2707884"/>
            <a:ext cx="911529" cy="1879441"/>
          </a:xfrm>
          <a:custGeom>
            <a:rect b="b" l="l" r="r" t="t"/>
            <a:pathLst>
              <a:path extrusionOk="0" h="1879441" w="911529">
                <a:moveTo>
                  <a:pt x="0" y="0"/>
                </a:moveTo>
                <a:lnTo>
                  <a:pt x="911529" y="0"/>
                </a:lnTo>
                <a:lnTo>
                  <a:pt x="911529" y="1879441"/>
                </a:lnTo>
                <a:lnTo>
                  <a:pt x="0" y="187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-64825"/>
            <a:ext cx="18288000" cy="1028698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5"/>
          <p:cNvSpPr/>
          <p:nvPr/>
        </p:nvSpPr>
        <p:spPr>
          <a:xfrm rot="-5755437">
            <a:off x="3414139" y="-2298401"/>
            <a:ext cx="3041682" cy="8147623"/>
          </a:xfrm>
          <a:custGeom>
            <a:rect b="b" l="l" r="r" t="t"/>
            <a:pathLst>
              <a:path extrusionOk="0" h="8147623" w="3041682">
                <a:moveTo>
                  <a:pt x="0" y="8147623"/>
                </a:moveTo>
                <a:lnTo>
                  <a:pt x="0" y="0"/>
                </a:lnTo>
                <a:lnTo>
                  <a:pt x="3041682" y="0"/>
                </a:lnTo>
                <a:lnTo>
                  <a:pt x="3041682" y="8147623"/>
                </a:lnTo>
                <a:lnTo>
                  <a:pt x="0" y="814762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202" l="-93005" r="-41874" t="-5747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52" name="Google Shape;252;p15"/>
          <p:cNvPicPr preferRelativeResize="0"/>
          <p:nvPr/>
        </p:nvPicPr>
        <p:blipFill rotWithShape="1">
          <a:blip r:embed="rId5">
            <a:alphaModFix/>
          </a:blip>
          <a:srcRect b="0" l="10613" r="10612" t="0"/>
          <a:stretch/>
        </p:blipFill>
        <p:spPr>
          <a:xfrm rot="-360093">
            <a:off x="1064158" y="696500"/>
            <a:ext cx="2795871" cy="266194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/>
          <p:nvPr/>
        </p:nvSpPr>
        <p:spPr>
          <a:xfrm rot="-4976679">
            <a:off x="3414139" y="4432092"/>
            <a:ext cx="3041682" cy="8147623"/>
          </a:xfrm>
          <a:custGeom>
            <a:rect b="b" l="l" r="r" t="t"/>
            <a:pathLst>
              <a:path extrusionOk="0" h="8147623" w="3041682">
                <a:moveTo>
                  <a:pt x="0" y="8147622"/>
                </a:moveTo>
                <a:lnTo>
                  <a:pt x="0" y="0"/>
                </a:lnTo>
                <a:lnTo>
                  <a:pt x="3041682" y="0"/>
                </a:lnTo>
                <a:lnTo>
                  <a:pt x="3041682" y="8147622"/>
                </a:lnTo>
                <a:lnTo>
                  <a:pt x="0" y="814762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202" l="-93005" r="-41874" t="-5747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54" name="Google Shape;254;p15"/>
          <p:cNvPicPr preferRelativeResize="0"/>
          <p:nvPr/>
        </p:nvPicPr>
        <p:blipFill rotWithShape="1">
          <a:blip r:embed="rId6">
            <a:alphaModFix/>
          </a:blip>
          <a:srcRect b="11915" l="0" r="0" t="11916"/>
          <a:stretch/>
        </p:blipFill>
        <p:spPr>
          <a:xfrm rot="418663">
            <a:off x="1070724" y="6865145"/>
            <a:ext cx="2795871" cy="266194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/>
          <p:nvPr/>
        </p:nvSpPr>
        <p:spPr>
          <a:xfrm rot="-5509439">
            <a:off x="3817092" y="1104213"/>
            <a:ext cx="3041682" cy="8147623"/>
          </a:xfrm>
          <a:custGeom>
            <a:rect b="b" l="l" r="r" t="t"/>
            <a:pathLst>
              <a:path extrusionOk="0" h="8147623" w="3041682">
                <a:moveTo>
                  <a:pt x="0" y="8147623"/>
                </a:moveTo>
                <a:lnTo>
                  <a:pt x="0" y="0"/>
                </a:lnTo>
                <a:lnTo>
                  <a:pt x="3041681" y="0"/>
                </a:lnTo>
                <a:lnTo>
                  <a:pt x="3041681" y="8147623"/>
                </a:lnTo>
                <a:lnTo>
                  <a:pt x="0" y="814762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202" l="-93005" r="-41874" t="-5747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56" name="Google Shape;256;p15"/>
          <p:cNvPicPr preferRelativeResize="0"/>
          <p:nvPr/>
        </p:nvPicPr>
        <p:blipFill rotWithShape="1">
          <a:blip r:embed="rId7">
            <a:alphaModFix/>
          </a:blip>
          <a:srcRect b="0" l="17153" r="17153" t="0"/>
          <a:stretch/>
        </p:blipFill>
        <p:spPr>
          <a:xfrm rot="-114095">
            <a:off x="6362661" y="3760029"/>
            <a:ext cx="2795871" cy="266194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"/>
          <p:cNvSpPr/>
          <p:nvPr/>
        </p:nvSpPr>
        <p:spPr>
          <a:xfrm rot="-5290442">
            <a:off x="12478795" y="1686861"/>
            <a:ext cx="3592227" cy="6689570"/>
          </a:xfrm>
          <a:custGeom>
            <a:rect b="b" l="l" r="r" t="t"/>
            <a:pathLst>
              <a:path extrusionOk="0" h="6689570" w="3592227">
                <a:moveTo>
                  <a:pt x="0" y="0"/>
                </a:moveTo>
                <a:lnTo>
                  <a:pt x="3592227" y="0"/>
                </a:lnTo>
                <a:lnTo>
                  <a:pt x="3592227" y="6689570"/>
                </a:lnTo>
                <a:lnTo>
                  <a:pt x="0" y="6689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751" l="-48454" r="-21454" t="-9657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58" name="Google Shape;258;p15"/>
          <p:cNvSpPr txBox="1"/>
          <p:nvPr/>
        </p:nvSpPr>
        <p:spPr>
          <a:xfrm rot="-355436">
            <a:off x="4316581" y="2080657"/>
            <a:ext cx="4448459" cy="77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Briefly describe why you want to travel to this destination.</a:t>
            </a:r>
            <a:endParaRPr/>
          </a:p>
        </p:txBody>
      </p:sp>
      <p:sp>
        <p:nvSpPr>
          <p:cNvPr id="259" name="Google Shape;259;p15"/>
          <p:cNvSpPr txBox="1"/>
          <p:nvPr/>
        </p:nvSpPr>
        <p:spPr>
          <a:xfrm rot="-355436">
            <a:off x="4147826" y="564360"/>
            <a:ext cx="446667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Destination goes here</a:t>
            </a:r>
            <a:endParaRPr/>
          </a:p>
        </p:txBody>
      </p:sp>
      <p:sp>
        <p:nvSpPr>
          <p:cNvPr id="260" name="Google Shape;260;p15"/>
          <p:cNvSpPr txBox="1"/>
          <p:nvPr/>
        </p:nvSpPr>
        <p:spPr>
          <a:xfrm rot="423320">
            <a:off x="4120020" y="9154124"/>
            <a:ext cx="4448459" cy="77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Briefly describe why you want to travel to this destination.</a:t>
            </a:r>
            <a:endParaRPr/>
          </a:p>
        </p:txBody>
      </p:sp>
      <p:sp>
        <p:nvSpPr>
          <p:cNvPr id="261" name="Google Shape;261;p15"/>
          <p:cNvSpPr txBox="1"/>
          <p:nvPr/>
        </p:nvSpPr>
        <p:spPr>
          <a:xfrm rot="423320">
            <a:off x="4330466" y="7644641"/>
            <a:ext cx="446667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Destination goes here</a:t>
            </a:r>
            <a:endParaRPr/>
          </a:p>
        </p:txBody>
      </p:sp>
      <p:sp>
        <p:nvSpPr>
          <p:cNvPr id="262" name="Google Shape;262;p15"/>
          <p:cNvSpPr txBox="1"/>
          <p:nvPr/>
        </p:nvSpPr>
        <p:spPr>
          <a:xfrm rot="-109438">
            <a:off x="1599575" y="5622528"/>
            <a:ext cx="4448459" cy="77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15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Briefly describe why you want to travel to this destination.</a:t>
            </a:r>
            <a:endParaRPr/>
          </a:p>
        </p:txBody>
      </p:sp>
      <p:sp>
        <p:nvSpPr>
          <p:cNvPr id="263" name="Google Shape;263;p15"/>
          <p:cNvSpPr txBox="1"/>
          <p:nvPr/>
        </p:nvSpPr>
        <p:spPr>
          <a:xfrm rot="-109438">
            <a:off x="1550642" y="4099092"/>
            <a:ext cx="446667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Destination goes here</a:t>
            </a:r>
            <a:endParaRPr/>
          </a:p>
        </p:txBody>
      </p:sp>
      <p:sp>
        <p:nvSpPr>
          <p:cNvPr id="264" name="Google Shape;264;p15"/>
          <p:cNvSpPr txBox="1"/>
          <p:nvPr/>
        </p:nvSpPr>
        <p:spPr>
          <a:xfrm rot="109478">
            <a:off x="11262423" y="3878122"/>
            <a:ext cx="6030057" cy="2151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Where should I go next?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775" y="1194375"/>
            <a:ext cx="7988400" cy="59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6"/>
          <p:cNvSpPr/>
          <p:nvPr/>
        </p:nvSpPr>
        <p:spPr>
          <a:xfrm rot="-1122230">
            <a:off x="12588784" y="1202038"/>
            <a:ext cx="2827548" cy="2827548"/>
          </a:xfrm>
          <a:custGeom>
            <a:rect b="b" l="l" r="r" t="t"/>
            <a:pathLst>
              <a:path extrusionOk="0" h="2827548" w="2827548">
                <a:moveTo>
                  <a:pt x="0" y="0"/>
                </a:moveTo>
                <a:lnTo>
                  <a:pt x="2827548" y="0"/>
                </a:lnTo>
                <a:lnTo>
                  <a:pt x="2827548" y="2827547"/>
                </a:lnTo>
                <a:lnTo>
                  <a:pt x="0" y="2827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6"/>
          <p:cNvSpPr/>
          <p:nvPr/>
        </p:nvSpPr>
        <p:spPr>
          <a:xfrm rot="-5299347">
            <a:off x="8207747" y="1637754"/>
            <a:ext cx="5447582" cy="9101698"/>
          </a:xfrm>
          <a:custGeom>
            <a:rect b="b" l="l" r="r" t="t"/>
            <a:pathLst>
              <a:path extrusionOk="0" h="9101698" w="5447582">
                <a:moveTo>
                  <a:pt x="0" y="0"/>
                </a:moveTo>
                <a:lnTo>
                  <a:pt x="5447582" y="0"/>
                </a:lnTo>
                <a:lnTo>
                  <a:pt x="5447582" y="9101698"/>
                </a:lnTo>
                <a:lnTo>
                  <a:pt x="0" y="910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799" l="-27320" r="-17594" t="-3959"/>
            </a:stretch>
          </a:blipFill>
          <a:ln cap="sq" cmpd="sng" w="9525">
            <a:solidFill>
              <a:srgbClr val="47557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3" name="Google Shape;273;p16"/>
          <p:cNvSpPr txBox="1"/>
          <p:nvPr/>
        </p:nvSpPr>
        <p:spPr>
          <a:xfrm rot="106214">
            <a:off x="6629172" y="8008558"/>
            <a:ext cx="8413620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47557D"/>
                </a:solidFill>
                <a:latin typeface="Special Elite"/>
                <a:ea typeface="Special Elite"/>
                <a:cs typeface="Special Elite"/>
                <a:sym typeface="Special Elite"/>
              </a:rPr>
              <a:t>— Credit or citation</a:t>
            </a:r>
            <a:endParaRPr/>
          </a:p>
        </p:txBody>
      </p:sp>
      <p:sp>
        <p:nvSpPr>
          <p:cNvPr id="274" name="Google Shape;274;p16"/>
          <p:cNvSpPr txBox="1"/>
          <p:nvPr/>
        </p:nvSpPr>
        <p:spPr>
          <a:xfrm rot="96858">
            <a:off x="6959468" y="4036018"/>
            <a:ext cx="8158698" cy="318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47557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Original statement or inspiring quote goes here</a:t>
            </a:r>
            <a:endParaRPr/>
          </a:p>
        </p:txBody>
      </p:sp>
      <p:grpSp>
        <p:nvGrpSpPr>
          <p:cNvPr id="275" name="Google Shape;275;p16"/>
          <p:cNvGrpSpPr/>
          <p:nvPr/>
        </p:nvGrpSpPr>
        <p:grpSpPr>
          <a:xfrm rot="-1122230">
            <a:off x="15022648" y="2156263"/>
            <a:ext cx="170618" cy="170618"/>
            <a:chOff x="0" y="0"/>
            <a:chExt cx="812800" cy="812800"/>
          </a:xfrm>
        </p:grpSpPr>
        <p:sp>
          <p:nvSpPr>
            <p:cNvPr id="276" name="Google Shape;27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16"/>
          <p:cNvSpPr txBox="1"/>
          <p:nvPr/>
        </p:nvSpPr>
        <p:spPr>
          <a:xfrm rot="-1267254">
            <a:off x="13397661" y="1985191"/>
            <a:ext cx="1243002" cy="1261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10" u="none" cap="none" strike="noStrike">
                <a:solidFill>
                  <a:srgbClr val="F2E7DD"/>
                </a:solidFill>
                <a:latin typeface="Special Elite"/>
                <a:ea typeface="Special Elite"/>
                <a:cs typeface="Special Elite"/>
                <a:sym typeface="Special Elite"/>
              </a:rPr>
              <a:t>My year in travel</a:t>
            </a:r>
            <a:endParaRPr/>
          </a:p>
        </p:txBody>
      </p:sp>
      <p:grpSp>
        <p:nvGrpSpPr>
          <p:cNvPr id="279" name="Google Shape;279;p16"/>
          <p:cNvGrpSpPr/>
          <p:nvPr/>
        </p:nvGrpSpPr>
        <p:grpSpPr>
          <a:xfrm rot="-1122230">
            <a:off x="12845083" y="2934650"/>
            <a:ext cx="170618" cy="170618"/>
            <a:chOff x="0" y="0"/>
            <a:chExt cx="812800" cy="812800"/>
          </a:xfrm>
        </p:grpSpPr>
        <p:sp>
          <p:nvSpPr>
            <p:cNvPr id="280" name="Google Shape;28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6"/>
          <p:cNvGrpSpPr/>
          <p:nvPr/>
        </p:nvGrpSpPr>
        <p:grpSpPr>
          <a:xfrm rot="651186">
            <a:off x="2330065" y="6286637"/>
            <a:ext cx="1952881" cy="2527258"/>
            <a:chOff x="0" y="0"/>
            <a:chExt cx="2603841" cy="3369677"/>
          </a:xfrm>
        </p:grpSpPr>
        <p:sp>
          <p:nvSpPr>
            <p:cNvPr id="283" name="Google Shape;283;p16"/>
            <p:cNvSpPr/>
            <p:nvPr/>
          </p:nvSpPr>
          <p:spPr>
            <a:xfrm>
              <a:off x="0" y="0"/>
              <a:ext cx="2603841" cy="3369677"/>
            </a:xfrm>
            <a:custGeom>
              <a:rect b="b" l="l" r="r" t="t"/>
              <a:pathLst>
                <a:path extrusionOk="0" h="3369677" w="2603841">
                  <a:moveTo>
                    <a:pt x="0" y="0"/>
                  </a:moveTo>
                  <a:lnTo>
                    <a:pt x="2603841" y="0"/>
                  </a:lnTo>
                  <a:lnTo>
                    <a:pt x="2603841" y="3369677"/>
                  </a:lnTo>
                  <a:lnTo>
                    <a:pt x="0" y="33696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84" name="Google Shape;284;p16"/>
            <p:cNvGrpSpPr/>
            <p:nvPr/>
          </p:nvGrpSpPr>
          <p:grpSpPr>
            <a:xfrm>
              <a:off x="184511" y="57489"/>
              <a:ext cx="2234819" cy="3077000"/>
              <a:chOff x="0" y="-57150"/>
              <a:chExt cx="718748" cy="989604"/>
            </a:xfrm>
          </p:grpSpPr>
          <p:sp>
            <p:nvSpPr>
              <p:cNvPr id="285" name="Google Shape;285;p16"/>
              <p:cNvSpPr/>
              <p:nvPr/>
            </p:nvSpPr>
            <p:spPr>
              <a:xfrm>
                <a:off x="0" y="0"/>
                <a:ext cx="718748" cy="932454"/>
              </a:xfrm>
              <a:custGeom>
                <a:rect b="b" l="l" r="r" t="t"/>
                <a:pathLst>
                  <a:path extrusionOk="0" h="932454" w="718748">
                    <a:moveTo>
                      <a:pt x="0" y="0"/>
                    </a:moveTo>
                    <a:lnTo>
                      <a:pt x="718748" y="0"/>
                    </a:lnTo>
                    <a:lnTo>
                      <a:pt x="718748" y="932454"/>
                    </a:lnTo>
                    <a:lnTo>
                      <a:pt x="0" y="932454"/>
                    </a:lnTo>
                    <a:close/>
                  </a:path>
                </a:pathLst>
              </a:custGeom>
              <a:solidFill>
                <a:srgbClr val="F5BA53"/>
              </a:solidFill>
              <a:ln>
                <a:noFill/>
              </a:ln>
            </p:spPr>
          </p:sp>
          <p:sp>
            <p:nvSpPr>
              <p:cNvPr id="286" name="Google Shape;286;p16"/>
              <p:cNvSpPr txBox="1"/>
              <p:nvPr/>
            </p:nvSpPr>
            <p:spPr>
              <a:xfrm>
                <a:off x="0" y="-57150"/>
                <a:ext cx="718748" cy="989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" name="Google Shape;287;p16"/>
            <p:cNvSpPr/>
            <p:nvPr/>
          </p:nvSpPr>
          <p:spPr>
            <a:xfrm>
              <a:off x="312525" y="383001"/>
              <a:ext cx="1978792" cy="2603674"/>
            </a:xfrm>
            <a:custGeom>
              <a:rect b="b" l="l" r="r" t="t"/>
              <a:pathLst>
                <a:path extrusionOk="0" h="2603674" w="1978792">
                  <a:moveTo>
                    <a:pt x="0" y="0"/>
                  </a:moveTo>
                  <a:lnTo>
                    <a:pt x="1978792" y="0"/>
                  </a:lnTo>
                  <a:lnTo>
                    <a:pt x="1978792" y="2603675"/>
                  </a:lnTo>
                  <a:lnTo>
                    <a:pt x="0" y="26036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