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Alex Brush"/>
      <p:regular r:id="rId9"/>
    </p:embeddedFont>
    <p:embeddedFont>
      <p:font typeface="Sansita"/>
      <p:regular r:id="rId10"/>
      <p:bold r:id="rId11"/>
      <p:italic r:id="rId12"/>
      <p:boldItalic r:id="rId13"/>
    </p:embeddedFont>
    <p:embeddedFont>
      <p:font typeface="DM Sans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ansita-bold.fntdata"/><Relationship Id="rId10" Type="http://schemas.openxmlformats.org/officeDocument/2006/relationships/font" Target="fonts/Sansita-regular.fntdata"/><Relationship Id="rId13" Type="http://schemas.openxmlformats.org/officeDocument/2006/relationships/font" Target="fonts/Sansita-boldItalic.fntdata"/><Relationship Id="rId12" Type="http://schemas.openxmlformats.org/officeDocument/2006/relationships/font" Target="fonts/Sansit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lexBrush-regular.fntdata"/><Relationship Id="rId15" Type="http://schemas.openxmlformats.org/officeDocument/2006/relationships/font" Target="fonts/DMSans-boldItalic.fntdata"/><Relationship Id="rId14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13" Type="http://schemas.openxmlformats.org/officeDocument/2006/relationships/image" Target="../media/image1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5" Type="http://schemas.openxmlformats.org/officeDocument/2006/relationships/image" Target="../media/image28.png"/><Relationship Id="rId14" Type="http://schemas.openxmlformats.org/officeDocument/2006/relationships/image" Target="../media/image20.png"/><Relationship Id="rId17" Type="http://schemas.openxmlformats.org/officeDocument/2006/relationships/image" Target="../media/image29.png"/><Relationship Id="rId16" Type="http://schemas.openxmlformats.org/officeDocument/2006/relationships/image" Target="../media/image17.png"/><Relationship Id="rId5" Type="http://schemas.openxmlformats.org/officeDocument/2006/relationships/image" Target="../media/image3.png"/><Relationship Id="rId19" Type="http://schemas.openxmlformats.org/officeDocument/2006/relationships/image" Target="../media/image19.png"/><Relationship Id="rId6" Type="http://schemas.openxmlformats.org/officeDocument/2006/relationships/image" Target="../media/image11.jpg"/><Relationship Id="rId18" Type="http://schemas.openxmlformats.org/officeDocument/2006/relationships/image" Target="../media/image18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E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699637" y="623371"/>
            <a:ext cx="6160726" cy="9365525"/>
            <a:chOff x="0" y="-28575"/>
            <a:chExt cx="2207865" cy="3356393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207865" cy="3327818"/>
            </a:xfrm>
            <a:custGeom>
              <a:rect b="b" l="l" r="r" t="t"/>
              <a:pathLst>
                <a:path extrusionOk="0" h="3327818" w="2207865">
                  <a:moveTo>
                    <a:pt x="0" y="0"/>
                  </a:moveTo>
                  <a:lnTo>
                    <a:pt x="2207865" y="0"/>
                  </a:lnTo>
                  <a:lnTo>
                    <a:pt x="2207865" y="3327818"/>
                  </a:lnTo>
                  <a:lnTo>
                    <a:pt x="0" y="3327818"/>
                  </a:lnTo>
                  <a:close/>
                </a:path>
              </a:pathLst>
            </a:custGeom>
            <a:solidFill>
              <a:srgbClr val="FFFCEF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2207865" cy="3356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738838" y="6761687"/>
            <a:ext cx="3040133" cy="3174313"/>
          </a:xfrm>
          <a:custGeom>
            <a:rect b="b" l="l" r="r" t="t"/>
            <a:pathLst>
              <a:path extrusionOk="0" h="669178" w="640891">
                <a:moveTo>
                  <a:pt x="0" y="0"/>
                </a:moveTo>
                <a:lnTo>
                  <a:pt x="640891" y="0"/>
                </a:lnTo>
                <a:lnTo>
                  <a:pt x="640891" y="669178"/>
                </a:lnTo>
                <a:lnTo>
                  <a:pt x="0" y="66917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107" l="0" r="0" t="-28418"/>
            </a:stretch>
          </a:blipFill>
          <a:ln>
            <a:noFill/>
          </a:ln>
        </p:spPr>
      </p:sp>
      <p:grpSp>
        <p:nvGrpSpPr>
          <p:cNvPr id="88" name="Google Shape;88;p13"/>
          <p:cNvGrpSpPr/>
          <p:nvPr/>
        </p:nvGrpSpPr>
        <p:grpSpPr>
          <a:xfrm>
            <a:off x="819739" y="6830359"/>
            <a:ext cx="2878331" cy="3010391"/>
            <a:chOff x="0" y="-9525"/>
            <a:chExt cx="1031529" cy="1078856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1031529" cy="1069331"/>
            </a:xfrm>
            <a:custGeom>
              <a:rect b="b" l="l" r="r" t="t"/>
              <a:pathLst>
                <a:path extrusionOk="0" h="1069331" w="1031529">
                  <a:moveTo>
                    <a:pt x="26897" y="0"/>
                  </a:moveTo>
                  <a:lnTo>
                    <a:pt x="1004631" y="0"/>
                  </a:lnTo>
                  <a:cubicBezTo>
                    <a:pt x="1019486" y="0"/>
                    <a:pt x="1031529" y="12042"/>
                    <a:pt x="1031529" y="26897"/>
                  </a:cubicBezTo>
                  <a:lnTo>
                    <a:pt x="1031529" y="1042434"/>
                  </a:lnTo>
                  <a:cubicBezTo>
                    <a:pt x="1031529" y="1057289"/>
                    <a:pt x="1019486" y="1069331"/>
                    <a:pt x="1004631" y="1069331"/>
                  </a:cubicBezTo>
                  <a:lnTo>
                    <a:pt x="26897" y="1069331"/>
                  </a:lnTo>
                  <a:cubicBezTo>
                    <a:pt x="12042" y="1069331"/>
                    <a:pt x="0" y="1057289"/>
                    <a:pt x="0" y="1042434"/>
                  </a:cubicBezTo>
                  <a:lnTo>
                    <a:pt x="0" y="26897"/>
                  </a:lnTo>
                  <a:cubicBezTo>
                    <a:pt x="0" y="12042"/>
                    <a:pt x="12042" y="0"/>
                    <a:pt x="26897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-9525"/>
              <a:ext cx="1031529" cy="1078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6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3"/>
          <p:cNvSpPr/>
          <p:nvPr/>
        </p:nvSpPr>
        <p:spPr>
          <a:xfrm>
            <a:off x="738838" y="740270"/>
            <a:ext cx="3040133" cy="1838781"/>
          </a:xfrm>
          <a:custGeom>
            <a:rect b="b" l="l" r="r" t="t"/>
            <a:pathLst>
              <a:path extrusionOk="0" h="1838781" w="3040133">
                <a:moveTo>
                  <a:pt x="0" y="0"/>
                </a:moveTo>
                <a:lnTo>
                  <a:pt x="3040133" y="0"/>
                </a:lnTo>
                <a:lnTo>
                  <a:pt x="3040133" y="1838780"/>
                </a:lnTo>
                <a:lnTo>
                  <a:pt x="0" y="183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36" l="0" r="-13441" t="-2678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rot="10800000">
            <a:off x="738838" y="2608084"/>
            <a:ext cx="1833943" cy="1833943"/>
          </a:xfrm>
          <a:custGeom>
            <a:rect b="b" l="l" r="r" t="t"/>
            <a:pathLst>
              <a:path extrusionOk="0" h="1833943" w="1833943">
                <a:moveTo>
                  <a:pt x="1833943" y="1833943"/>
                </a:moveTo>
                <a:lnTo>
                  <a:pt x="0" y="1833943"/>
                </a:lnTo>
                <a:lnTo>
                  <a:pt x="0" y="0"/>
                </a:lnTo>
                <a:lnTo>
                  <a:pt x="1833943" y="0"/>
                </a:lnTo>
                <a:lnTo>
                  <a:pt x="1833943" y="18339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77418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3815910" y="759320"/>
            <a:ext cx="3005253" cy="1819731"/>
          </a:xfrm>
          <a:custGeom>
            <a:rect b="b" l="l" r="r" t="t"/>
            <a:pathLst>
              <a:path extrusionOk="0" h="383618" w="633538">
                <a:moveTo>
                  <a:pt x="0" y="0"/>
                </a:moveTo>
                <a:lnTo>
                  <a:pt x="633538" y="0"/>
                </a:lnTo>
                <a:lnTo>
                  <a:pt x="633538" y="383618"/>
                </a:lnTo>
                <a:lnTo>
                  <a:pt x="0" y="383618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7674" l="0" r="0" t="-96484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738838" y="4461077"/>
            <a:ext cx="3041162" cy="2272035"/>
          </a:xfrm>
          <a:custGeom>
            <a:rect b="b" l="l" r="r" t="t"/>
            <a:pathLst>
              <a:path extrusionOk="0" h="2272035" w="3041162">
                <a:moveTo>
                  <a:pt x="0" y="0"/>
                </a:moveTo>
                <a:lnTo>
                  <a:pt x="3041162" y="0"/>
                </a:lnTo>
                <a:lnTo>
                  <a:pt x="3041162" y="2272035"/>
                </a:lnTo>
                <a:lnTo>
                  <a:pt x="0" y="2272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90" l="-6093" r="-28440" t="-477"/>
            </a:stretch>
          </a:blip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>
            <a:off x="3815910" y="4461077"/>
            <a:ext cx="2994862" cy="2271545"/>
          </a:xfrm>
          <a:custGeom>
            <a:rect b="b" l="l" r="r" t="t"/>
            <a:pathLst>
              <a:path extrusionOk="0" h="2271545" w="2994862">
                <a:moveTo>
                  <a:pt x="0" y="0"/>
                </a:moveTo>
                <a:lnTo>
                  <a:pt x="2994861" y="0"/>
                </a:lnTo>
                <a:lnTo>
                  <a:pt x="2994861" y="2271544"/>
                </a:lnTo>
                <a:lnTo>
                  <a:pt x="0" y="2271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35001" t="0"/>
            </a:stretch>
          </a:blipFill>
          <a:ln>
            <a:noFill/>
          </a:ln>
        </p:spPr>
      </p:sp>
      <p:sp>
        <p:nvSpPr>
          <p:cNvPr id="96" name="Google Shape;96;p13"/>
          <p:cNvSpPr/>
          <p:nvPr/>
        </p:nvSpPr>
        <p:spPr>
          <a:xfrm rot="5400000">
            <a:off x="3727973" y="6849624"/>
            <a:ext cx="3170735" cy="2994862"/>
          </a:xfrm>
          <a:custGeom>
            <a:rect b="b" l="l" r="r" t="t"/>
            <a:pathLst>
              <a:path extrusionOk="0" h="2994862" w="3170735">
                <a:moveTo>
                  <a:pt x="0" y="0"/>
                </a:moveTo>
                <a:lnTo>
                  <a:pt x="3170735" y="0"/>
                </a:lnTo>
                <a:lnTo>
                  <a:pt x="3170735" y="2994861"/>
                </a:lnTo>
                <a:lnTo>
                  <a:pt x="0" y="29948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50624" r="-18586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 flipH="1">
            <a:off x="4715162" y="3529589"/>
            <a:ext cx="2106000" cy="912438"/>
          </a:xfrm>
          <a:custGeom>
            <a:rect b="b" l="l" r="r" t="t"/>
            <a:pathLst>
              <a:path extrusionOk="0" h="912438" w="2106000">
                <a:moveTo>
                  <a:pt x="2106000" y="0"/>
                </a:moveTo>
                <a:lnTo>
                  <a:pt x="0" y="0"/>
                </a:lnTo>
                <a:lnTo>
                  <a:pt x="0" y="912438"/>
                </a:lnTo>
                <a:lnTo>
                  <a:pt x="2106000" y="912438"/>
                </a:lnTo>
                <a:lnTo>
                  <a:pt x="210600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4674" l="0" r="0" t="-15415"/>
            </a:stretch>
          </a:blipFill>
          <a:ln>
            <a:noFill/>
          </a:ln>
        </p:spPr>
      </p:sp>
      <p:grpSp>
        <p:nvGrpSpPr>
          <p:cNvPr id="98" name="Google Shape;98;p13"/>
          <p:cNvGrpSpPr/>
          <p:nvPr/>
        </p:nvGrpSpPr>
        <p:grpSpPr>
          <a:xfrm>
            <a:off x="1590881" y="6061938"/>
            <a:ext cx="1833900" cy="399466"/>
            <a:chOff x="0" y="-9525"/>
            <a:chExt cx="657228" cy="143160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657228" cy="133635"/>
            </a:xfrm>
            <a:custGeom>
              <a:rect b="b" l="l" r="r" t="t"/>
              <a:pathLst>
                <a:path extrusionOk="0" h="133635" w="657228">
                  <a:moveTo>
                    <a:pt x="42216" y="0"/>
                  </a:moveTo>
                  <a:lnTo>
                    <a:pt x="615013" y="0"/>
                  </a:lnTo>
                  <a:cubicBezTo>
                    <a:pt x="638328" y="0"/>
                    <a:pt x="657228" y="18901"/>
                    <a:pt x="657228" y="42216"/>
                  </a:cubicBezTo>
                  <a:lnTo>
                    <a:pt x="657228" y="91419"/>
                  </a:lnTo>
                  <a:cubicBezTo>
                    <a:pt x="657228" y="102615"/>
                    <a:pt x="652781" y="113353"/>
                    <a:pt x="644864" y="121270"/>
                  </a:cubicBezTo>
                  <a:cubicBezTo>
                    <a:pt x="636947" y="129187"/>
                    <a:pt x="626209" y="133635"/>
                    <a:pt x="615013" y="133635"/>
                  </a:cubicBezTo>
                  <a:lnTo>
                    <a:pt x="42216" y="133635"/>
                  </a:lnTo>
                  <a:cubicBezTo>
                    <a:pt x="31019" y="133635"/>
                    <a:pt x="20282" y="129187"/>
                    <a:pt x="12365" y="121270"/>
                  </a:cubicBezTo>
                  <a:cubicBezTo>
                    <a:pt x="4448" y="113353"/>
                    <a:pt x="0" y="102615"/>
                    <a:pt x="0" y="91419"/>
                  </a:cubicBezTo>
                  <a:lnTo>
                    <a:pt x="0" y="42216"/>
                  </a:lnTo>
                  <a:cubicBezTo>
                    <a:pt x="0" y="31019"/>
                    <a:pt x="4448" y="20282"/>
                    <a:pt x="12365" y="12365"/>
                  </a:cubicBezTo>
                  <a:cubicBezTo>
                    <a:pt x="20282" y="4448"/>
                    <a:pt x="31019" y="0"/>
                    <a:pt x="42216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0" y="-9525"/>
              <a:ext cx="657228" cy="143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Your achievement here</a:t>
              </a:r>
              <a:endParaRPr/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4622395" y="5118445"/>
            <a:ext cx="1833900" cy="642759"/>
            <a:chOff x="0" y="-9525"/>
            <a:chExt cx="657228" cy="230350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657228" cy="220825"/>
            </a:xfrm>
            <a:custGeom>
              <a:rect b="b" l="l" r="r" t="t"/>
              <a:pathLst>
                <a:path extrusionOk="0" h="220825" w="657228">
                  <a:moveTo>
                    <a:pt x="42216" y="0"/>
                  </a:moveTo>
                  <a:lnTo>
                    <a:pt x="615013" y="0"/>
                  </a:lnTo>
                  <a:cubicBezTo>
                    <a:pt x="638328" y="0"/>
                    <a:pt x="657228" y="18901"/>
                    <a:pt x="657228" y="42216"/>
                  </a:cubicBezTo>
                  <a:lnTo>
                    <a:pt x="657228" y="178610"/>
                  </a:lnTo>
                  <a:cubicBezTo>
                    <a:pt x="657228" y="189806"/>
                    <a:pt x="652781" y="200544"/>
                    <a:pt x="644864" y="208461"/>
                  </a:cubicBezTo>
                  <a:cubicBezTo>
                    <a:pt x="636947" y="216378"/>
                    <a:pt x="626209" y="220825"/>
                    <a:pt x="615013" y="220825"/>
                  </a:cubicBezTo>
                  <a:lnTo>
                    <a:pt x="42216" y="220825"/>
                  </a:lnTo>
                  <a:cubicBezTo>
                    <a:pt x="31019" y="220825"/>
                    <a:pt x="20282" y="216378"/>
                    <a:pt x="12365" y="208461"/>
                  </a:cubicBezTo>
                  <a:cubicBezTo>
                    <a:pt x="4448" y="200544"/>
                    <a:pt x="0" y="189806"/>
                    <a:pt x="0" y="178610"/>
                  </a:cubicBezTo>
                  <a:lnTo>
                    <a:pt x="0" y="42216"/>
                  </a:lnTo>
                  <a:cubicBezTo>
                    <a:pt x="0" y="31019"/>
                    <a:pt x="4448" y="20282"/>
                    <a:pt x="12365" y="12365"/>
                  </a:cubicBezTo>
                  <a:cubicBezTo>
                    <a:pt x="20282" y="4448"/>
                    <a:pt x="31019" y="0"/>
                    <a:pt x="42216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0" y="-9525"/>
              <a:ext cx="657228" cy="23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Add your new skill here</a:t>
              </a:r>
              <a:endParaRPr/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4622395" y="5818645"/>
            <a:ext cx="1833900" cy="642759"/>
            <a:chOff x="0" y="-9525"/>
            <a:chExt cx="657228" cy="230350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657228" cy="220825"/>
            </a:xfrm>
            <a:custGeom>
              <a:rect b="b" l="l" r="r" t="t"/>
              <a:pathLst>
                <a:path extrusionOk="0" h="220825" w="657228">
                  <a:moveTo>
                    <a:pt x="42216" y="0"/>
                  </a:moveTo>
                  <a:lnTo>
                    <a:pt x="615013" y="0"/>
                  </a:lnTo>
                  <a:cubicBezTo>
                    <a:pt x="638328" y="0"/>
                    <a:pt x="657228" y="18901"/>
                    <a:pt x="657228" y="42216"/>
                  </a:cubicBezTo>
                  <a:lnTo>
                    <a:pt x="657228" y="178610"/>
                  </a:lnTo>
                  <a:cubicBezTo>
                    <a:pt x="657228" y="189806"/>
                    <a:pt x="652781" y="200544"/>
                    <a:pt x="644864" y="208461"/>
                  </a:cubicBezTo>
                  <a:cubicBezTo>
                    <a:pt x="636947" y="216378"/>
                    <a:pt x="626209" y="220825"/>
                    <a:pt x="615013" y="220825"/>
                  </a:cubicBezTo>
                  <a:lnTo>
                    <a:pt x="42216" y="220825"/>
                  </a:lnTo>
                  <a:cubicBezTo>
                    <a:pt x="31019" y="220825"/>
                    <a:pt x="20282" y="216378"/>
                    <a:pt x="12365" y="208461"/>
                  </a:cubicBezTo>
                  <a:cubicBezTo>
                    <a:pt x="4448" y="200544"/>
                    <a:pt x="0" y="189806"/>
                    <a:pt x="0" y="178610"/>
                  </a:cubicBezTo>
                  <a:lnTo>
                    <a:pt x="0" y="42216"/>
                  </a:lnTo>
                  <a:cubicBezTo>
                    <a:pt x="0" y="31019"/>
                    <a:pt x="4448" y="20282"/>
                    <a:pt x="12365" y="12365"/>
                  </a:cubicBezTo>
                  <a:cubicBezTo>
                    <a:pt x="20282" y="4448"/>
                    <a:pt x="31019" y="0"/>
                    <a:pt x="42216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0" y="-9525"/>
              <a:ext cx="657228" cy="23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Add your new skill here</a:t>
              </a:r>
              <a:endParaRPr/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1590881" y="5570516"/>
            <a:ext cx="1833900" cy="399466"/>
            <a:chOff x="0" y="-9525"/>
            <a:chExt cx="657228" cy="143160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657228" cy="133635"/>
            </a:xfrm>
            <a:custGeom>
              <a:rect b="b" l="l" r="r" t="t"/>
              <a:pathLst>
                <a:path extrusionOk="0" h="133635" w="657228">
                  <a:moveTo>
                    <a:pt x="42216" y="0"/>
                  </a:moveTo>
                  <a:lnTo>
                    <a:pt x="615013" y="0"/>
                  </a:lnTo>
                  <a:cubicBezTo>
                    <a:pt x="638328" y="0"/>
                    <a:pt x="657228" y="18901"/>
                    <a:pt x="657228" y="42216"/>
                  </a:cubicBezTo>
                  <a:lnTo>
                    <a:pt x="657228" y="91419"/>
                  </a:lnTo>
                  <a:cubicBezTo>
                    <a:pt x="657228" y="102615"/>
                    <a:pt x="652781" y="113353"/>
                    <a:pt x="644864" y="121270"/>
                  </a:cubicBezTo>
                  <a:cubicBezTo>
                    <a:pt x="636947" y="129187"/>
                    <a:pt x="626209" y="133635"/>
                    <a:pt x="615013" y="133635"/>
                  </a:cubicBezTo>
                  <a:lnTo>
                    <a:pt x="42216" y="133635"/>
                  </a:lnTo>
                  <a:cubicBezTo>
                    <a:pt x="31019" y="133635"/>
                    <a:pt x="20282" y="129187"/>
                    <a:pt x="12365" y="121270"/>
                  </a:cubicBezTo>
                  <a:cubicBezTo>
                    <a:pt x="4448" y="113353"/>
                    <a:pt x="0" y="102615"/>
                    <a:pt x="0" y="91419"/>
                  </a:cubicBezTo>
                  <a:lnTo>
                    <a:pt x="0" y="42216"/>
                  </a:lnTo>
                  <a:cubicBezTo>
                    <a:pt x="0" y="31019"/>
                    <a:pt x="4448" y="20282"/>
                    <a:pt x="12365" y="12365"/>
                  </a:cubicBezTo>
                  <a:cubicBezTo>
                    <a:pt x="20282" y="4448"/>
                    <a:pt x="31019" y="0"/>
                    <a:pt x="42216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0" y="-9525"/>
              <a:ext cx="657228" cy="143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Your achievement here</a:t>
              </a:r>
              <a:endParaRPr/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1590881" y="5117044"/>
            <a:ext cx="1833900" cy="399466"/>
            <a:chOff x="0" y="-9525"/>
            <a:chExt cx="657228" cy="14316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657228" cy="133635"/>
            </a:xfrm>
            <a:custGeom>
              <a:rect b="b" l="l" r="r" t="t"/>
              <a:pathLst>
                <a:path extrusionOk="0" h="133635" w="657228">
                  <a:moveTo>
                    <a:pt x="42216" y="0"/>
                  </a:moveTo>
                  <a:lnTo>
                    <a:pt x="615013" y="0"/>
                  </a:lnTo>
                  <a:cubicBezTo>
                    <a:pt x="638328" y="0"/>
                    <a:pt x="657228" y="18901"/>
                    <a:pt x="657228" y="42216"/>
                  </a:cubicBezTo>
                  <a:lnTo>
                    <a:pt x="657228" y="91419"/>
                  </a:lnTo>
                  <a:cubicBezTo>
                    <a:pt x="657228" y="102615"/>
                    <a:pt x="652781" y="113353"/>
                    <a:pt x="644864" y="121270"/>
                  </a:cubicBezTo>
                  <a:cubicBezTo>
                    <a:pt x="636947" y="129187"/>
                    <a:pt x="626209" y="133635"/>
                    <a:pt x="615013" y="133635"/>
                  </a:cubicBezTo>
                  <a:lnTo>
                    <a:pt x="42216" y="133635"/>
                  </a:lnTo>
                  <a:cubicBezTo>
                    <a:pt x="31019" y="133635"/>
                    <a:pt x="20282" y="129187"/>
                    <a:pt x="12365" y="121270"/>
                  </a:cubicBezTo>
                  <a:cubicBezTo>
                    <a:pt x="4448" y="113353"/>
                    <a:pt x="0" y="102615"/>
                    <a:pt x="0" y="91419"/>
                  </a:cubicBezTo>
                  <a:lnTo>
                    <a:pt x="0" y="42216"/>
                  </a:lnTo>
                  <a:cubicBezTo>
                    <a:pt x="0" y="31019"/>
                    <a:pt x="4448" y="20282"/>
                    <a:pt x="12365" y="12365"/>
                  </a:cubicBezTo>
                  <a:cubicBezTo>
                    <a:pt x="20282" y="4448"/>
                    <a:pt x="31019" y="0"/>
                    <a:pt x="42216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0" y="-9525"/>
              <a:ext cx="657228" cy="143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Your achievement here</a:t>
              </a:r>
              <a:endParaRPr/>
            </a:p>
          </p:txBody>
        </p:sp>
      </p:grpSp>
      <p:sp>
        <p:nvSpPr>
          <p:cNvPr id="113" name="Google Shape;113;p13"/>
          <p:cNvSpPr/>
          <p:nvPr/>
        </p:nvSpPr>
        <p:spPr>
          <a:xfrm>
            <a:off x="1094056" y="5122067"/>
            <a:ext cx="419046" cy="415998"/>
          </a:xfrm>
          <a:custGeom>
            <a:rect b="b" l="l" r="r" t="t"/>
            <a:pathLst>
              <a:path extrusionOk="0" h="415998" w="419046">
                <a:moveTo>
                  <a:pt x="0" y="0"/>
                </a:moveTo>
                <a:lnTo>
                  <a:pt x="419046" y="0"/>
                </a:lnTo>
                <a:lnTo>
                  <a:pt x="419046" y="415998"/>
                </a:lnTo>
                <a:lnTo>
                  <a:pt x="0" y="415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3"/>
          <p:cNvSpPr/>
          <p:nvPr/>
        </p:nvSpPr>
        <p:spPr>
          <a:xfrm>
            <a:off x="1094056" y="5595215"/>
            <a:ext cx="419046" cy="415998"/>
          </a:xfrm>
          <a:custGeom>
            <a:rect b="b" l="l" r="r" t="t"/>
            <a:pathLst>
              <a:path extrusionOk="0" h="415998" w="419046">
                <a:moveTo>
                  <a:pt x="0" y="0"/>
                </a:moveTo>
                <a:lnTo>
                  <a:pt x="419046" y="0"/>
                </a:lnTo>
                <a:lnTo>
                  <a:pt x="419046" y="415998"/>
                </a:lnTo>
                <a:lnTo>
                  <a:pt x="0" y="415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3"/>
          <p:cNvSpPr/>
          <p:nvPr/>
        </p:nvSpPr>
        <p:spPr>
          <a:xfrm>
            <a:off x="1094056" y="6066961"/>
            <a:ext cx="419046" cy="415998"/>
          </a:xfrm>
          <a:custGeom>
            <a:rect b="b" l="l" r="r" t="t"/>
            <a:pathLst>
              <a:path extrusionOk="0" h="415998" w="419046">
                <a:moveTo>
                  <a:pt x="0" y="0"/>
                </a:moveTo>
                <a:lnTo>
                  <a:pt x="419046" y="0"/>
                </a:lnTo>
                <a:lnTo>
                  <a:pt x="419046" y="415998"/>
                </a:lnTo>
                <a:lnTo>
                  <a:pt x="0" y="415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3"/>
          <p:cNvSpPr/>
          <p:nvPr/>
        </p:nvSpPr>
        <p:spPr>
          <a:xfrm>
            <a:off x="4180777" y="5177763"/>
            <a:ext cx="339433" cy="550702"/>
          </a:xfrm>
          <a:custGeom>
            <a:rect b="b" l="l" r="r" t="t"/>
            <a:pathLst>
              <a:path extrusionOk="0" h="550702" w="339433">
                <a:moveTo>
                  <a:pt x="0" y="0"/>
                </a:moveTo>
                <a:lnTo>
                  <a:pt x="339432" y="0"/>
                </a:lnTo>
                <a:lnTo>
                  <a:pt x="339432" y="550702"/>
                </a:lnTo>
                <a:lnTo>
                  <a:pt x="0" y="550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3"/>
          <p:cNvSpPr/>
          <p:nvPr/>
        </p:nvSpPr>
        <p:spPr>
          <a:xfrm>
            <a:off x="4180777" y="5877963"/>
            <a:ext cx="339433" cy="550702"/>
          </a:xfrm>
          <a:custGeom>
            <a:rect b="b" l="l" r="r" t="t"/>
            <a:pathLst>
              <a:path extrusionOk="0" h="550702" w="339433">
                <a:moveTo>
                  <a:pt x="0" y="0"/>
                </a:moveTo>
                <a:lnTo>
                  <a:pt x="339432" y="0"/>
                </a:lnTo>
                <a:lnTo>
                  <a:pt x="339432" y="550701"/>
                </a:lnTo>
                <a:lnTo>
                  <a:pt x="0" y="550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983890" y="3552226"/>
            <a:ext cx="1343838" cy="635269"/>
          </a:xfrm>
          <a:custGeom>
            <a:rect b="b" l="l" r="r" t="t"/>
            <a:pathLst>
              <a:path extrusionOk="0" h="635269" w="1343838">
                <a:moveTo>
                  <a:pt x="0" y="0"/>
                </a:moveTo>
                <a:lnTo>
                  <a:pt x="1343838" y="0"/>
                </a:lnTo>
                <a:lnTo>
                  <a:pt x="1343838" y="635269"/>
                </a:lnTo>
                <a:lnTo>
                  <a:pt x="0" y="635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3"/>
          <p:cNvSpPr/>
          <p:nvPr/>
        </p:nvSpPr>
        <p:spPr>
          <a:xfrm>
            <a:off x="2591831" y="3529589"/>
            <a:ext cx="2106000" cy="912438"/>
          </a:xfrm>
          <a:custGeom>
            <a:rect b="b" l="l" r="r" t="t"/>
            <a:pathLst>
              <a:path extrusionOk="0" h="912438" w="2106000">
                <a:moveTo>
                  <a:pt x="0" y="0"/>
                </a:moveTo>
                <a:lnTo>
                  <a:pt x="2106000" y="0"/>
                </a:lnTo>
                <a:lnTo>
                  <a:pt x="2106000" y="912438"/>
                </a:lnTo>
                <a:lnTo>
                  <a:pt x="0" y="912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19973" l="0" r="0" t="-10115"/>
            </a:stretch>
          </a:blipFill>
          <a:ln>
            <a:noFill/>
          </a:ln>
        </p:spPr>
      </p:sp>
      <p:sp>
        <p:nvSpPr>
          <p:cNvPr id="120" name="Google Shape;120;p13"/>
          <p:cNvSpPr/>
          <p:nvPr/>
        </p:nvSpPr>
        <p:spPr>
          <a:xfrm flipH="1" rot="10800000">
            <a:off x="4715162" y="2598100"/>
            <a:ext cx="2106000" cy="912438"/>
          </a:xfrm>
          <a:custGeom>
            <a:rect b="b" l="l" r="r" t="t"/>
            <a:pathLst>
              <a:path extrusionOk="0" h="912438" w="2106000">
                <a:moveTo>
                  <a:pt x="0" y="912439"/>
                </a:moveTo>
                <a:lnTo>
                  <a:pt x="2106000" y="912439"/>
                </a:lnTo>
                <a:lnTo>
                  <a:pt x="2106000" y="0"/>
                </a:lnTo>
                <a:lnTo>
                  <a:pt x="0" y="0"/>
                </a:lnTo>
                <a:lnTo>
                  <a:pt x="0" y="91243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30091"/>
            </a:stretch>
          </a:blipFill>
          <a:ln>
            <a:noFill/>
          </a:ln>
        </p:spPr>
      </p:sp>
      <p:grpSp>
        <p:nvGrpSpPr>
          <p:cNvPr id="121" name="Google Shape;121;p13"/>
          <p:cNvGrpSpPr/>
          <p:nvPr/>
        </p:nvGrpSpPr>
        <p:grpSpPr>
          <a:xfrm>
            <a:off x="4679461" y="7426455"/>
            <a:ext cx="1833900" cy="496367"/>
            <a:chOff x="0" y="-9525"/>
            <a:chExt cx="657228" cy="177887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657228" cy="168362"/>
            </a:xfrm>
            <a:custGeom>
              <a:rect b="b" l="l" r="r" t="t"/>
              <a:pathLst>
                <a:path extrusionOk="0" h="168362" w="657228">
                  <a:moveTo>
                    <a:pt x="42216" y="0"/>
                  </a:moveTo>
                  <a:lnTo>
                    <a:pt x="615013" y="0"/>
                  </a:lnTo>
                  <a:cubicBezTo>
                    <a:pt x="638328" y="0"/>
                    <a:pt x="657228" y="18901"/>
                    <a:pt x="657228" y="42216"/>
                  </a:cubicBezTo>
                  <a:lnTo>
                    <a:pt x="657228" y="126146"/>
                  </a:lnTo>
                  <a:cubicBezTo>
                    <a:pt x="657228" y="137343"/>
                    <a:pt x="652781" y="148080"/>
                    <a:pt x="644864" y="155997"/>
                  </a:cubicBezTo>
                  <a:cubicBezTo>
                    <a:pt x="636947" y="163914"/>
                    <a:pt x="626209" y="168362"/>
                    <a:pt x="615013" y="168362"/>
                  </a:cubicBezTo>
                  <a:lnTo>
                    <a:pt x="42216" y="168362"/>
                  </a:lnTo>
                  <a:cubicBezTo>
                    <a:pt x="31019" y="168362"/>
                    <a:pt x="20282" y="163914"/>
                    <a:pt x="12365" y="155997"/>
                  </a:cubicBezTo>
                  <a:cubicBezTo>
                    <a:pt x="4448" y="148080"/>
                    <a:pt x="0" y="137343"/>
                    <a:pt x="0" y="126146"/>
                  </a:cubicBezTo>
                  <a:lnTo>
                    <a:pt x="0" y="42216"/>
                  </a:lnTo>
                  <a:cubicBezTo>
                    <a:pt x="0" y="31019"/>
                    <a:pt x="4448" y="20282"/>
                    <a:pt x="12365" y="12365"/>
                  </a:cubicBezTo>
                  <a:cubicBezTo>
                    <a:pt x="20282" y="4448"/>
                    <a:pt x="31019" y="0"/>
                    <a:pt x="42216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-9525"/>
              <a:ext cx="657228" cy="177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1 word for next year</a:t>
              </a:r>
              <a:endParaRPr/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1698328" y="7426455"/>
            <a:ext cx="1618486" cy="496367"/>
            <a:chOff x="0" y="-9525"/>
            <a:chExt cx="580029" cy="177887"/>
          </a:xfrm>
        </p:grpSpPr>
        <p:sp>
          <p:nvSpPr>
            <p:cNvPr id="125" name="Google Shape;125;p13"/>
            <p:cNvSpPr/>
            <p:nvPr/>
          </p:nvSpPr>
          <p:spPr>
            <a:xfrm>
              <a:off x="0" y="0"/>
              <a:ext cx="580029" cy="168362"/>
            </a:xfrm>
            <a:custGeom>
              <a:rect b="b" l="l" r="r" t="t"/>
              <a:pathLst>
                <a:path extrusionOk="0" h="168362" w="580029">
                  <a:moveTo>
                    <a:pt x="47834" y="0"/>
                  </a:moveTo>
                  <a:lnTo>
                    <a:pt x="532194" y="0"/>
                  </a:lnTo>
                  <a:cubicBezTo>
                    <a:pt x="558613" y="0"/>
                    <a:pt x="580029" y="21416"/>
                    <a:pt x="580029" y="47834"/>
                  </a:cubicBezTo>
                  <a:lnTo>
                    <a:pt x="580029" y="120528"/>
                  </a:lnTo>
                  <a:cubicBezTo>
                    <a:pt x="580029" y="133214"/>
                    <a:pt x="574989" y="145381"/>
                    <a:pt x="566018" y="154352"/>
                  </a:cubicBezTo>
                  <a:cubicBezTo>
                    <a:pt x="557048" y="163322"/>
                    <a:pt x="544881" y="168362"/>
                    <a:pt x="532194" y="168362"/>
                  </a:cubicBezTo>
                  <a:lnTo>
                    <a:pt x="47834" y="168362"/>
                  </a:lnTo>
                  <a:cubicBezTo>
                    <a:pt x="21416" y="168362"/>
                    <a:pt x="0" y="146946"/>
                    <a:pt x="0" y="120528"/>
                  </a:cubicBezTo>
                  <a:lnTo>
                    <a:pt x="0" y="47834"/>
                  </a:lnTo>
                  <a:cubicBezTo>
                    <a:pt x="0" y="21416"/>
                    <a:pt x="21416" y="0"/>
                    <a:pt x="47834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0" y="-9525"/>
              <a:ext cx="580029" cy="177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Name of destination here</a:t>
              </a:r>
              <a:endParaRPr/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4679461" y="8004247"/>
            <a:ext cx="1833900" cy="496367"/>
            <a:chOff x="0" y="-9525"/>
            <a:chExt cx="657228" cy="177887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0"/>
              <a:ext cx="657228" cy="168362"/>
            </a:xfrm>
            <a:custGeom>
              <a:rect b="b" l="l" r="r" t="t"/>
              <a:pathLst>
                <a:path extrusionOk="0" h="168362" w="657228">
                  <a:moveTo>
                    <a:pt x="42216" y="0"/>
                  </a:moveTo>
                  <a:lnTo>
                    <a:pt x="615013" y="0"/>
                  </a:lnTo>
                  <a:cubicBezTo>
                    <a:pt x="638328" y="0"/>
                    <a:pt x="657228" y="18901"/>
                    <a:pt x="657228" y="42216"/>
                  </a:cubicBezTo>
                  <a:lnTo>
                    <a:pt x="657228" y="126146"/>
                  </a:lnTo>
                  <a:cubicBezTo>
                    <a:pt x="657228" y="137343"/>
                    <a:pt x="652781" y="148080"/>
                    <a:pt x="644864" y="155997"/>
                  </a:cubicBezTo>
                  <a:cubicBezTo>
                    <a:pt x="636947" y="163914"/>
                    <a:pt x="626209" y="168362"/>
                    <a:pt x="615013" y="168362"/>
                  </a:cubicBezTo>
                  <a:lnTo>
                    <a:pt x="42216" y="168362"/>
                  </a:lnTo>
                  <a:cubicBezTo>
                    <a:pt x="31019" y="168362"/>
                    <a:pt x="20282" y="163914"/>
                    <a:pt x="12365" y="155997"/>
                  </a:cubicBezTo>
                  <a:cubicBezTo>
                    <a:pt x="4448" y="148080"/>
                    <a:pt x="0" y="137343"/>
                    <a:pt x="0" y="126146"/>
                  </a:cubicBezTo>
                  <a:lnTo>
                    <a:pt x="0" y="42216"/>
                  </a:lnTo>
                  <a:cubicBezTo>
                    <a:pt x="0" y="31019"/>
                    <a:pt x="4448" y="20282"/>
                    <a:pt x="12365" y="12365"/>
                  </a:cubicBezTo>
                  <a:cubicBezTo>
                    <a:pt x="20282" y="4448"/>
                    <a:pt x="31019" y="0"/>
                    <a:pt x="42216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0" y="-9525"/>
              <a:ext cx="657228" cy="177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1 new thing to try next year</a:t>
              </a:r>
              <a:endParaRPr/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1698328" y="8004247"/>
            <a:ext cx="1618486" cy="496367"/>
            <a:chOff x="0" y="-9525"/>
            <a:chExt cx="580029" cy="177887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580029" cy="168362"/>
            </a:xfrm>
            <a:custGeom>
              <a:rect b="b" l="l" r="r" t="t"/>
              <a:pathLst>
                <a:path extrusionOk="0" h="168362" w="580029">
                  <a:moveTo>
                    <a:pt x="47834" y="0"/>
                  </a:moveTo>
                  <a:lnTo>
                    <a:pt x="532194" y="0"/>
                  </a:lnTo>
                  <a:cubicBezTo>
                    <a:pt x="558613" y="0"/>
                    <a:pt x="580029" y="21416"/>
                    <a:pt x="580029" y="47834"/>
                  </a:cubicBezTo>
                  <a:lnTo>
                    <a:pt x="580029" y="120528"/>
                  </a:lnTo>
                  <a:cubicBezTo>
                    <a:pt x="580029" y="133214"/>
                    <a:pt x="574989" y="145381"/>
                    <a:pt x="566018" y="154352"/>
                  </a:cubicBezTo>
                  <a:cubicBezTo>
                    <a:pt x="557048" y="163322"/>
                    <a:pt x="544881" y="168362"/>
                    <a:pt x="532194" y="168362"/>
                  </a:cubicBezTo>
                  <a:lnTo>
                    <a:pt x="47834" y="168362"/>
                  </a:lnTo>
                  <a:cubicBezTo>
                    <a:pt x="21416" y="168362"/>
                    <a:pt x="0" y="146946"/>
                    <a:pt x="0" y="120528"/>
                  </a:cubicBezTo>
                  <a:lnTo>
                    <a:pt x="0" y="47834"/>
                  </a:lnTo>
                  <a:cubicBezTo>
                    <a:pt x="0" y="21416"/>
                    <a:pt x="21416" y="0"/>
                    <a:pt x="47834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0" y="-9525"/>
              <a:ext cx="580029" cy="177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Name of destination here</a:t>
              </a:r>
              <a:endParaRPr/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4679461" y="8582038"/>
            <a:ext cx="1833900" cy="496367"/>
            <a:chOff x="0" y="-9525"/>
            <a:chExt cx="657228" cy="177887"/>
          </a:xfrm>
        </p:grpSpPr>
        <p:sp>
          <p:nvSpPr>
            <p:cNvPr id="134" name="Google Shape;134;p13"/>
            <p:cNvSpPr/>
            <p:nvPr/>
          </p:nvSpPr>
          <p:spPr>
            <a:xfrm>
              <a:off x="0" y="0"/>
              <a:ext cx="657228" cy="168362"/>
            </a:xfrm>
            <a:custGeom>
              <a:rect b="b" l="l" r="r" t="t"/>
              <a:pathLst>
                <a:path extrusionOk="0" h="168362" w="657228">
                  <a:moveTo>
                    <a:pt x="42216" y="0"/>
                  </a:moveTo>
                  <a:lnTo>
                    <a:pt x="615013" y="0"/>
                  </a:lnTo>
                  <a:cubicBezTo>
                    <a:pt x="638328" y="0"/>
                    <a:pt x="657228" y="18901"/>
                    <a:pt x="657228" y="42216"/>
                  </a:cubicBezTo>
                  <a:lnTo>
                    <a:pt x="657228" y="126146"/>
                  </a:lnTo>
                  <a:cubicBezTo>
                    <a:pt x="657228" y="137343"/>
                    <a:pt x="652781" y="148080"/>
                    <a:pt x="644864" y="155997"/>
                  </a:cubicBezTo>
                  <a:cubicBezTo>
                    <a:pt x="636947" y="163914"/>
                    <a:pt x="626209" y="168362"/>
                    <a:pt x="615013" y="168362"/>
                  </a:cubicBezTo>
                  <a:lnTo>
                    <a:pt x="42216" y="168362"/>
                  </a:lnTo>
                  <a:cubicBezTo>
                    <a:pt x="31019" y="168362"/>
                    <a:pt x="20282" y="163914"/>
                    <a:pt x="12365" y="155997"/>
                  </a:cubicBezTo>
                  <a:cubicBezTo>
                    <a:pt x="4448" y="148080"/>
                    <a:pt x="0" y="137343"/>
                    <a:pt x="0" y="126146"/>
                  </a:cubicBezTo>
                  <a:lnTo>
                    <a:pt x="0" y="42216"/>
                  </a:lnTo>
                  <a:cubicBezTo>
                    <a:pt x="0" y="31019"/>
                    <a:pt x="4448" y="20282"/>
                    <a:pt x="12365" y="12365"/>
                  </a:cubicBezTo>
                  <a:cubicBezTo>
                    <a:pt x="20282" y="4448"/>
                    <a:pt x="31019" y="0"/>
                    <a:pt x="42216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0" y="-9525"/>
              <a:ext cx="657228" cy="177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1 travel destination for next year</a:t>
              </a:r>
              <a:endParaRPr/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1698328" y="8582038"/>
            <a:ext cx="1618486" cy="496367"/>
            <a:chOff x="0" y="-9525"/>
            <a:chExt cx="580029" cy="177887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580029" cy="168362"/>
            </a:xfrm>
            <a:custGeom>
              <a:rect b="b" l="l" r="r" t="t"/>
              <a:pathLst>
                <a:path extrusionOk="0" h="168362" w="580029">
                  <a:moveTo>
                    <a:pt x="47834" y="0"/>
                  </a:moveTo>
                  <a:lnTo>
                    <a:pt x="532194" y="0"/>
                  </a:lnTo>
                  <a:cubicBezTo>
                    <a:pt x="558613" y="0"/>
                    <a:pt x="580029" y="21416"/>
                    <a:pt x="580029" y="47834"/>
                  </a:cubicBezTo>
                  <a:lnTo>
                    <a:pt x="580029" y="120528"/>
                  </a:lnTo>
                  <a:cubicBezTo>
                    <a:pt x="580029" y="133214"/>
                    <a:pt x="574989" y="145381"/>
                    <a:pt x="566018" y="154352"/>
                  </a:cubicBezTo>
                  <a:cubicBezTo>
                    <a:pt x="557048" y="163322"/>
                    <a:pt x="544881" y="168362"/>
                    <a:pt x="532194" y="168362"/>
                  </a:cubicBezTo>
                  <a:lnTo>
                    <a:pt x="47834" y="168362"/>
                  </a:lnTo>
                  <a:cubicBezTo>
                    <a:pt x="21416" y="168362"/>
                    <a:pt x="0" y="146946"/>
                    <a:pt x="0" y="120528"/>
                  </a:cubicBezTo>
                  <a:lnTo>
                    <a:pt x="0" y="47834"/>
                  </a:lnTo>
                  <a:cubicBezTo>
                    <a:pt x="0" y="21416"/>
                    <a:pt x="21416" y="0"/>
                    <a:pt x="47834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0" y="-9525"/>
              <a:ext cx="580029" cy="177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Name of destination here</a:t>
              </a:r>
              <a:endParaRPr/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4679461" y="9159830"/>
            <a:ext cx="1833900" cy="496367"/>
            <a:chOff x="0" y="-9525"/>
            <a:chExt cx="657228" cy="177887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657228" cy="168362"/>
            </a:xfrm>
            <a:custGeom>
              <a:rect b="b" l="l" r="r" t="t"/>
              <a:pathLst>
                <a:path extrusionOk="0" h="168362" w="657228">
                  <a:moveTo>
                    <a:pt x="42216" y="0"/>
                  </a:moveTo>
                  <a:lnTo>
                    <a:pt x="615013" y="0"/>
                  </a:lnTo>
                  <a:cubicBezTo>
                    <a:pt x="638328" y="0"/>
                    <a:pt x="657228" y="18901"/>
                    <a:pt x="657228" y="42216"/>
                  </a:cubicBezTo>
                  <a:lnTo>
                    <a:pt x="657228" y="126146"/>
                  </a:lnTo>
                  <a:cubicBezTo>
                    <a:pt x="657228" y="137343"/>
                    <a:pt x="652781" y="148080"/>
                    <a:pt x="644864" y="155997"/>
                  </a:cubicBezTo>
                  <a:cubicBezTo>
                    <a:pt x="636947" y="163914"/>
                    <a:pt x="626209" y="168362"/>
                    <a:pt x="615013" y="168362"/>
                  </a:cubicBezTo>
                  <a:lnTo>
                    <a:pt x="42216" y="168362"/>
                  </a:lnTo>
                  <a:cubicBezTo>
                    <a:pt x="31019" y="168362"/>
                    <a:pt x="20282" y="163914"/>
                    <a:pt x="12365" y="155997"/>
                  </a:cubicBezTo>
                  <a:cubicBezTo>
                    <a:pt x="4448" y="148080"/>
                    <a:pt x="0" y="137343"/>
                    <a:pt x="0" y="126146"/>
                  </a:cubicBezTo>
                  <a:lnTo>
                    <a:pt x="0" y="42216"/>
                  </a:lnTo>
                  <a:cubicBezTo>
                    <a:pt x="0" y="31019"/>
                    <a:pt x="4448" y="20282"/>
                    <a:pt x="12365" y="12365"/>
                  </a:cubicBezTo>
                  <a:cubicBezTo>
                    <a:pt x="20282" y="4448"/>
                    <a:pt x="31019" y="0"/>
                    <a:pt x="42216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0" y="-9525"/>
              <a:ext cx="657228" cy="177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Your biggest goal</a:t>
              </a:r>
              <a:endParaRPr/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1698328" y="9159830"/>
            <a:ext cx="1618486" cy="496367"/>
            <a:chOff x="0" y="-9525"/>
            <a:chExt cx="580029" cy="177887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580029" cy="168362"/>
            </a:xfrm>
            <a:custGeom>
              <a:rect b="b" l="l" r="r" t="t"/>
              <a:pathLst>
                <a:path extrusionOk="0" h="168362" w="580029">
                  <a:moveTo>
                    <a:pt x="47834" y="0"/>
                  </a:moveTo>
                  <a:lnTo>
                    <a:pt x="532194" y="0"/>
                  </a:lnTo>
                  <a:cubicBezTo>
                    <a:pt x="558613" y="0"/>
                    <a:pt x="580029" y="21416"/>
                    <a:pt x="580029" y="47834"/>
                  </a:cubicBezTo>
                  <a:lnTo>
                    <a:pt x="580029" y="120528"/>
                  </a:lnTo>
                  <a:cubicBezTo>
                    <a:pt x="580029" y="133214"/>
                    <a:pt x="574989" y="145381"/>
                    <a:pt x="566018" y="154352"/>
                  </a:cubicBezTo>
                  <a:cubicBezTo>
                    <a:pt x="557048" y="163322"/>
                    <a:pt x="544881" y="168362"/>
                    <a:pt x="532194" y="168362"/>
                  </a:cubicBezTo>
                  <a:lnTo>
                    <a:pt x="47834" y="168362"/>
                  </a:lnTo>
                  <a:cubicBezTo>
                    <a:pt x="21416" y="168362"/>
                    <a:pt x="0" y="146946"/>
                    <a:pt x="0" y="120528"/>
                  </a:cubicBezTo>
                  <a:lnTo>
                    <a:pt x="0" y="47834"/>
                  </a:lnTo>
                  <a:cubicBezTo>
                    <a:pt x="0" y="21416"/>
                    <a:pt x="21416" y="0"/>
                    <a:pt x="47834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0" y="-9525"/>
              <a:ext cx="580029" cy="177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849" u="none" cap="none" strike="noStrike">
                  <a:solidFill>
                    <a:srgbClr val="000000"/>
                  </a:solidFill>
                  <a:latin typeface="Sansita"/>
                  <a:ea typeface="Sansita"/>
                  <a:cs typeface="Sansita"/>
                  <a:sym typeface="Sansita"/>
                </a:rPr>
                <a:t>Name of destination here</a:t>
              </a:r>
              <a:endParaRPr/>
            </a:p>
          </p:txBody>
        </p:sp>
      </p:grpSp>
      <p:sp>
        <p:nvSpPr>
          <p:cNvPr id="145" name="Google Shape;145;p13"/>
          <p:cNvSpPr/>
          <p:nvPr/>
        </p:nvSpPr>
        <p:spPr>
          <a:xfrm>
            <a:off x="4123711" y="7424724"/>
            <a:ext cx="471854" cy="526409"/>
          </a:xfrm>
          <a:custGeom>
            <a:rect b="b" l="l" r="r" t="t"/>
            <a:pathLst>
              <a:path extrusionOk="0" h="526409" w="471854">
                <a:moveTo>
                  <a:pt x="0" y="0"/>
                </a:moveTo>
                <a:lnTo>
                  <a:pt x="471854" y="0"/>
                </a:lnTo>
                <a:lnTo>
                  <a:pt x="471854" y="526409"/>
                </a:lnTo>
                <a:lnTo>
                  <a:pt x="0" y="526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3"/>
          <p:cNvSpPr/>
          <p:nvPr/>
        </p:nvSpPr>
        <p:spPr>
          <a:xfrm>
            <a:off x="1212284" y="7466159"/>
            <a:ext cx="395959" cy="443538"/>
          </a:xfrm>
          <a:custGeom>
            <a:rect b="b" l="l" r="r" t="t"/>
            <a:pathLst>
              <a:path extrusionOk="0" h="443538" w="395959">
                <a:moveTo>
                  <a:pt x="0" y="0"/>
                </a:moveTo>
                <a:lnTo>
                  <a:pt x="395959" y="0"/>
                </a:lnTo>
                <a:lnTo>
                  <a:pt x="395959" y="443538"/>
                </a:lnTo>
                <a:lnTo>
                  <a:pt x="0" y="443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3"/>
          <p:cNvSpPr/>
          <p:nvPr/>
        </p:nvSpPr>
        <p:spPr>
          <a:xfrm>
            <a:off x="4123711" y="8002515"/>
            <a:ext cx="471854" cy="526409"/>
          </a:xfrm>
          <a:custGeom>
            <a:rect b="b" l="l" r="r" t="t"/>
            <a:pathLst>
              <a:path extrusionOk="0" h="526409" w="471854">
                <a:moveTo>
                  <a:pt x="0" y="0"/>
                </a:moveTo>
                <a:lnTo>
                  <a:pt x="471854" y="0"/>
                </a:lnTo>
                <a:lnTo>
                  <a:pt x="471854" y="526409"/>
                </a:lnTo>
                <a:lnTo>
                  <a:pt x="0" y="526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3"/>
          <p:cNvSpPr/>
          <p:nvPr/>
        </p:nvSpPr>
        <p:spPr>
          <a:xfrm>
            <a:off x="4123711" y="8580306"/>
            <a:ext cx="471854" cy="526409"/>
          </a:xfrm>
          <a:custGeom>
            <a:rect b="b" l="l" r="r" t="t"/>
            <a:pathLst>
              <a:path extrusionOk="0" h="526409" w="471854">
                <a:moveTo>
                  <a:pt x="0" y="0"/>
                </a:moveTo>
                <a:lnTo>
                  <a:pt x="471854" y="0"/>
                </a:lnTo>
                <a:lnTo>
                  <a:pt x="471854" y="526409"/>
                </a:lnTo>
                <a:lnTo>
                  <a:pt x="0" y="526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3"/>
          <p:cNvSpPr/>
          <p:nvPr/>
        </p:nvSpPr>
        <p:spPr>
          <a:xfrm>
            <a:off x="4123711" y="9158098"/>
            <a:ext cx="471854" cy="526409"/>
          </a:xfrm>
          <a:custGeom>
            <a:rect b="b" l="l" r="r" t="t"/>
            <a:pathLst>
              <a:path extrusionOk="0" h="526409" w="471854">
                <a:moveTo>
                  <a:pt x="0" y="0"/>
                </a:moveTo>
                <a:lnTo>
                  <a:pt x="471854" y="0"/>
                </a:lnTo>
                <a:lnTo>
                  <a:pt x="471854" y="526409"/>
                </a:lnTo>
                <a:lnTo>
                  <a:pt x="0" y="526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3"/>
          <p:cNvSpPr/>
          <p:nvPr/>
        </p:nvSpPr>
        <p:spPr>
          <a:xfrm>
            <a:off x="1205026" y="8043950"/>
            <a:ext cx="410475" cy="443538"/>
          </a:xfrm>
          <a:custGeom>
            <a:rect b="b" l="l" r="r" t="t"/>
            <a:pathLst>
              <a:path extrusionOk="0" h="443538" w="410475">
                <a:moveTo>
                  <a:pt x="0" y="0"/>
                </a:moveTo>
                <a:lnTo>
                  <a:pt x="410475" y="0"/>
                </a:lnTo>
                <a:lnTo>
                  <a:pt x="410475" y="443539"/>
                </a:lnTo>
                <a:lnTo>
                  <a:pt x="0" y="443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3"/>
          <p:cNvSpPr/>
          <p:nvPr/>
        </p:nvSpPr>
        <p:spPr>
          <a:xfrm>
            <a:off x="1200994" y="8621742"/>
            <a:ext cx="418539" cy="443538"/>
          </a:xfrm>
          <a:custGeom>
            <a:rect b="b" l="l" r="r" t="t"/>
            <a:pathLst>
              <a:path extrusionOk="0" h="443538" w="418539">
                <a:moveTo>
                  <a:pt x="0" y="0"/>
                </a:moveTo>
                <a:lnTo>
                  <a:pt x="418539" y="0"/>
                </a:lnTo>
                <a:lnTo>
                  <a:pt x="418539" y="443538"/>
                </a:lnTo>
                <a:lnTo>
                  <a:pt x="0" y="443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3"/>
          <p:cNvSpPr/>
          <p:nvPr/>
        </p:nvSpPr>
        <p:spPr>
          <a:xfrm>
            <a:off x="1215510" y="9199533"/>
            <a:ext cx="389507" cy="443538"/>
          </a:xfrm>
          <a:custGeom>
            <a:rect b="b" l="l" r="r" t="t"/>
            <a:pathLst>
              <a:path extrusionOk="0" h="443538" w="389507">
                <a:moveTo>
                  <a:pt x="0" y="0"/>
                </a:moveTo>
                <a:lnTo>
                  <a:pt x="389507" y="0"/>
                </a:lnTo>
                <a:lnTo>
                  <a:pt x="389507" y="443539"/>
                </a:lnTo>
                <a:lnTo>
                  <a:pt x="0" y="443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3"/>
          <p:cNvSpPr txBox="1"/>
          <p:nvPr/>
        </p:nvSpPr>
        <p:spPr>
          <a:xfrm>
            <a:off x="1123409" y="991882"/>
            <a:ext cx="2271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00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2030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909199" y="1940125"/>
            <a:ext cx="2699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My Year in Review</a:t>
            </a:r>
            <a:endParaRPr sz="1100"/>
          </a:p>
        </p:txBody>
      </p:sp>
      <p:sp>
        <p:nvSpPr>
          <p:cNvPr id="155" name="Google Shape;155;p13"/>
          <p:cNvSpPr txBox="1"/>
          <p:nvPr/>
        </p:nvSpPr>
        <p:spPr>
          <a:xfrm>
            <a:off x="1211284" y="4764603"/>
            <a:ext cx="2095240" cy="255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My Biggest Wins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4038726" y="4764603"/>
            <a:ext cx="2559620" cy="255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New Skills Learned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846551" y="2778825"/>
            <a:ext cx="1618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The year in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Numbers</a:t>
            </a:r>
            <a:endParaRPr sz="1100"/>
          </a:p>
        </p:txBody>
      </p:sp>
      <p:sp>
        <p:nvSpPr>
          <p:cNvPr id="158" name="Google Shape;158;p13"/>
          <p:cNvSpPr/>
          <p:nvPr/>
        </p:nvSpPr>
        <p:spPr>
          <a:xfrm>
            <a:off x="2591831" y="2612575"/>
            <a:ext cx="2106000" cy="891048"/>
          </a:xfrm>
          <a:custGeom>
            <a:rect b="b" l="l" r="r" t="t"/>
            <a:pathLst>
              <a:path extrusionOk="0" h="891048" w="2106000">
                <a:moveTo>
                  <a:pt x="0" y="0"/>
                </a:moveTo>
                <a:lnTo>
                  <a:pt x="2106000" y="0"/>
                </a:lnTo>
                <a:lnTo>
                  <a:pt x="2106000" y="891048"/>
                </a:lnTo>
                <a:lnTo>
                  <a:pt x="0" y="891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-21523" l="0" r="0" t="-11685"/>
            </a:stretch>
          </a:blipFill>
          <a:ln>
            <a:noFill/>
          </a:ln>
        </p:spPr>
      </p:sp>
      <p:sp>
        <p:nvSpPr>
          <p:cNvPr id="159" name="Google Shape;159;p13"/>
          <p:cNvSpPr txBox="1"/>
          <p:nvPr/>
        </p:nvSpPr>
        <p:spPr>
          <a:xfrm>
            <a:off x="2655589" y="2808175"/>
            <a:ext cx="953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+20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3684827" y="2866275"/>
            <a:ext cx="887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New books finished</a:t>
            </a:r>
            <a:endParaRPr/>
          </a:p>
        </p:txBody>
      </p:sp>
      <p:sp>
        <p:nvSpPr>
          <p:cNvPr id="161" name="Google Shape;161;p13"/>
          <p:cNvSpPr txBox="1"/>
          <p:nvPr/>
        </p:nvSpPr>
        <p:spPr>
          <a:xfrm>
            <a:off x="2810977" y="3783875"/>
            <a:ext cx="887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100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3774277" y="3841975"/>
            <a:ext cx="693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Cups of coffee</a:t>
            </a:r>
            <a:endParaRPr/>
          </a:p>
        </p:txBody>
      </p:sp>
      <p:sp>
        <p:nvSpPr>
          <p:cNvPr id="163" name="Google Shape;163;p13"/>
          <p:cNvSpPr txBox="1"/>
          <p:nvPr/>
        </p:nvSpPr>
        <p:spPr>
          <a:xfrm>
            <a:off x="4514697" y="2852375"/>
            <a:ext cx="1343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500</a:t>
            </a:r>
            <a:endParaRPr/>
          </a:p>
        </p:txBody>
      </p:sp>
      <p:sp>
        <p:nvSpPr>
          <p:cNvPr id="164" name="Google Shape;164;p13"/>
          <p:cNvSpPr txBox="1"/>
          <p:nvPr/>
        </p:nvSpPr>
        <p:spPr>
          <a:xfrm>
            <a:off x="5933825" y="2910500"/>
            <a:ext cx="693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Pictures taken</a:t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4843401" y="3739663"/>
            <a:ext cx="887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600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5805802" y="3797763"/>
            <a:ext cx="887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Hrs. spent on hobbies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4244380" y="7070221"/>
            <a:ext cx="2095240" cy="255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Looking ahead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1026439" y="7070221"/>
            <a:ext cx="2464930" cy="255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New places visited</a:t>
            </a:r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3879371" y="818844"/>
            <a:ext cx="2878331" cy="1674105"/>
            <a:chOff x="0" y="-9525"/>
            <a:chExt cx="1031529" cy="599961"/>
          </a:xfrm>
        </p:grpSpPr>
        <p:sp>
          <p:nvSpPr>
            <p:cNvPr id="170" name="Google Shape;170;p13"/>
            <p:cNvSpPr/>
            <p:nvPr/>
          </p:nvSpPr>
          <p:spPr>
            <a:xfrm>
              <a:off x="0" y="0"/>
              <a:ext cx="1031529" cy="590436"/>
            </a:xfrm>
            <a:custGeom>
              <a:rect b="b" l="l" r="r" t="t"/>
              <a:pathLst>
                <a:path extrusionOk="0" h="590436" w="1031529">
                  <a:moveTo>
                    <a:pt x="26897" y="0"/>
                  </a:moveTo>
                  <a:lnTo>
                    <a:pt x="1004631" y="0"/>
                  </a:lnTo>
                  <a:cubicBezTo>
                    <a:pt x="1019486" y="0"/>
                    <a:pt x="1031529" y="12042"/>
                    <a:pt x="1031529" y="26897"/>
                  </a:cubicBezTo>
                  <a:lnTo>
                    <a:pt x="1031529" y="563539"/>
                  </a:lnTo>
                  <a:cubicBezTo>
                    <a:pt x="1031529" y="578394"/>
                    <a:pt x="1019486" y="590436"/>
                    <a:pt x="1004631" y="590436"/>
                  </a:cubicBezTo>
                  <a:lnTo>
                    <a:pt x="26897" y="590436"/>
                  </a:lnTo>
                  <a:cubicBezTo>
                    <a:pt x="12042" y="590436"/>
                    <a:pt x="0" y="578394"/>
                    <a:pt x="0" y="563539"/>
                  </a:cubicBezTo>
                  <a:lnTo>
                    <a:pt x="0" y="26897"/>
                  </a:lnTo>
                  <a:cubicBezTo>
                    <a:pt x="0" y="12042"/>
                    <a:pt x="12042" y="0"/>
                    <a:pt x="26897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0" y="-9525"/>
              <a:ext cx="1031529" cy="599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6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3"/>
          <p:cNvSpPr txBox="1"/>
          <p:nvPr/>
        </p:nvSpPr>
        <p:spPr>
          <a:xfrm>
            <a:off x="4086071" y="1175294"/>
            <a:ext cx="2464930" cy="255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Your name here:</a:t>
            </a:r>
            <a:endParaRPr/>
          </a:p>
        </p:txBody>
      </p:sp>
      <p:cxnSp>
        <p:nvCxnSpPr>
          <p:cNvPr id="173" name="Google Shape;173;p13"/>
          <p:cNvCxnSpPr/>
          <p:nvPr/>
        </p:nvCxnSpPr>
        <p:spPr>
          <a:xfrm>
            <a:off x="4108936" y="2063960"/>
            <a:ext cx="2419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13"/>
          <p:cNvSpPr txBox="1"/>
          <p:nvPr/>
        </p:nvSpPr>
        <p:spPr>
          <a:xfrm>
            <a:off x="4069785" y="1335297"/>
            <a:ext cx="2497501" cy="854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lex Brush"/>
                <a:ea typeface="Alex Brush"/>
                <a:cs typeface="Alex Brush"/>
                <a:sym typeface="Alex Brush"/>
              </a:rPr>
              <a:t>Name here.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4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180" name="Google Shape;180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solidFill>
              <a:srgbClr val="FFFCE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1" name="Google Shape;181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solidFill>
              <a:srgbClr val="FFFCE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4" name="Google Shape;184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4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186" name="Google Shape;186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0" y="0"/>
                  </a:moveTo>
                  <a:lnTo>
                    <a:pt x="3799846" y="0"/>
                  </a:lnTo>
                  <a:lnTo>
                    <a:pt x="3799846" y="2289248"/>
                  </a:lnTo>
                  <a:lnTo>
                    <a:pt x="0" y="2289248"/>
                  </a:lnTo>
                  <a:close/>
                </a:path>
              </a:pathLst>
            </a:custGeom>
            <a:solidFill>
              <a:srgbClr val="FFFCE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7" name="Google Shape;187;p14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EB60BF"/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Design Elements / Icons</a:t>
              </a:r>
              <a:endParaRPr/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95CA61"/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Fonts</a:t>
              </a:r>
              <a:endParaRPr/>
            </a:p>
          </p:txBody>
        </p:sp>
      </p:grpSp>
      <p:grpSp>
        <p:nvGrpSpPr>
          <p:cNvPr id="194" name="Google Shape;194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95" name="Google Shape;195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68BAE7"/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  <a:endParaRPr/>
            </a:p>
          </p:txBody>
        </p:sp>
      </p:grpSp>
      <p:grpSp>
        <p:nvGrpSpPr>
          <p:cNvPr id="197" name="Google Shape;197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98" name="Google Shape;19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CE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201" name="Google Shape;20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A61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C66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207" name="Google Shape;20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BAE7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210" name="Google Shape;21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60B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213" name="Google Shape;21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4"/>
          <p:cNvSpPr txBox="1"/>
          <p:nvPr/>
        </p:nvSpPr>
        <p:spPr>
          <a:xfrm>
            <a:off x="770810" y="3131500"/>
            <a:ext cx="2658613" cy="368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734605" y="5349037"/>
            <a:ext cx="2777375" cy="187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4238691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#FFFCEF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4238691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#95CA61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5088228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#F3C664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5088228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#68BAE7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5937676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#EB60BF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5937676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#000000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545024" y="1526241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 Use these in your template, then delete or hide this page afterward.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817150" y="728950"/>
            <a:ext cx="592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CEF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945927" y="4083008"/>
            <a:ext cx="2360297" cy="26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DM Sans Bold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822729" y="4811907"/>
            <a:ext cx="2606694" cy="214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DM Sans Regular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1418459" y="3841328"/>
            <a:ext cx="1415234" cy="1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1418459" y="4591020"/>
            <a:ext cx="1415234" cy="1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BODY TEXT:</a:t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5164902" y="8325401"/>
            <a:ext cx="339433" cy="550702"/>
          </a:xfrm>
          <a:custGeom>
            <a:rect b="b" l="l" r="r" t="t"/>
            <a:pathLst>
              <a:path extrusionOk="0" h="550702" w="339433">
                <a:moveTo>
                  <a:pt x="0" y="0"/>
                </a:moveTo>
                <a:lnTo>
                  <a:pt x="339432" y="0"/>
                </a:lnTo>
                <a:lnTo>
                  <a:pt x="339432" y="550702"/>
                </a:lnTo>
                <a:lnTo>
                  <a:pt x="0" y="550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4"/>
          <p:cNvSpPr/>
          <p:nvPr/>
        </p:nvSpPr>
        <p:spPr>
          <a:xfrm>
            <a:off x="2311546" y="8249340"/>
            <a:ext cx="2936908" cy="1388357"/>
          </a:xfrm>
          <a:custGeom>
            <a:rect b="b" l="l" r="r" t="t"/>
            <a:pathLst>
              <a:path extrusionOk="0" h="1388357" w="2936908">
                <a:moveTo>
                  <a:pt x="0" y="0"/>
                </a:moveTo>
                <a:lnTo>
                  <a:pt x="2936908" y="0"/>
                </a:lnTo>
                <a:lnTo>
                  <a:pt x="2936908" y="1388357"/>
                </a:lnTo>
                <a:lnTo>
                  <a:pt x="0" y="1388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4"/>
          <p:cNvSpPr/>
          <p:nvPr/>
        </p:nvSpPr>
        <p:spPr>
          <a:xfrm>
            <a:off x="4599804" y="7330413"/>
            <a:ext cx="704979" cy="699852"/>
          </a:xfrm>
          <a:custGeom>
            <a:rect b="b" l="l" r="r" t="t"/>
            <a:pathLst>
              <a:path extrusionOk="0" h="699852" w="704979">
                <a:moveTo>
                  <a:pt x="0" y="0"/>
                </a:moveTo>
                <a:lnTo>
                  <a:pt x="704979" y="0"/>
                </a:lnTo>
                <a:lnTo>
                  <a:pt x="704979" y="699852"/>
                </a:lnTo>
                <a:lnTo>
                  <a:pt x="0" y="69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4"/>
          <p:cNvSpPr/>
          <p:nvPr/>
        </p:nvSpPr>
        <p:spPr>
          <a:xfrm>
            <a:off x="5446266" y="7330413"/>
            <a:ext cx="627322" cy="699852"/>
          </a:xfrm>
          <a:custGeom>
            <a:rect b="b" l="l" r="r" t="t"/>
            <a:pathLst>
              <a:path extrusionOk="0" h="699852" w="627322">
                <a:moveTo>
                  <a:pt x="0" y="0"/>
                </a:moveTo>
                <a:lnTo>
                  <a:pt x="627322" y="0"/>
                </a:lnTo>
                <a:lnTo>
                  <a:pt x="627322" y="699852"/>
                </a:lnTo>
                <a:lnTo>
                  <a:pt x="0" y="69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4"/>
          <p:cNvSpPr/>
          <p:nvPr/>
        </p:nvSpPr>
        <p:spPr>
          <a:xfrm>
            <a:off x="1486412" y="7330413"/>
            <a:ext cx="624777" cy="699852"/>
          </a:xfrm>
          <a:custGeom>
            <a:rect b="b" l="l" r="r" t="t"/>
            <a:pathLst>
              <a:path extrusionOk="0" h="699852" w="624777">
                <a:moveTo>
                  <a:pt x="0" y="0"/>
                </a:moveTo>
                <a:lnTo>
                  <a:pt x="624777" y="0"/>
                </a:lnTo>
                <a:lnTo>
                  <a:pt x="624777" y="699852"/>
                </a:lnTo>
                <a:lnTo>
                  <a:pt x="0" y="69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4"/>
          <p:cNvSpPr/>
          <p:nvPr/>
        </p:nvSpPr>
        <p:spPr>
          <a:xfrm>
            <a:off x="2252672" y="7330413"/>
            <a:ext cx="647681" cy="699852"/>
          </a:xfrm>
          <a:custGeom>
            <a:rect b="b" l="l" r="r" t="t"/>
            <a:pathLst>
              <a:path extrusionOk="0" h="699852" w="647681">
                <a:moveTo>
                  <a:pt x="0" y="0"/>
                </a:moveTo>
                <a:lnTo>
                  <a:pt x="647681" y="0"/>
                </a:lnTo>
                <a:lnTo>
                  <a:pt x="647681" y="699852"/>
                </a:lnTo>
                <a:lnTo>
                  <a:pt x="0" y="69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4"/>
          <p:cNvSpPr/>
          <p:nvPr/>
        </p:nvSpPr>
        <p:spPr>
          <a:xfrm>
            <a:off x="3041836" y="7330413"/>
            <a:ext cx="660405" cy="699852"/>
          </a:xfrm>
          <a:custGeom>
            <a:rect b="b" l="l" r="r" t="t"/>
            <a:pathLst>
              <a:path extrusionOk="0" h="699852" w="660405">
                <a:moveTo>
                  <a:pt x="0" y="0"/>
                </a:moveTo>
                <a:lnTo>
                  <a:pt x="660405" y="0"/>
                </a:lnTo>
                <a:lnTo>
                  <a:pt x="660405" y="699852"/>
                </a:lnTo>
                <a:lnTo>
                  <a:pt x="0" y="69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4"/>
          <p:cNvSpPr/>
          <p:nvPr/>
        </p:nvSpPr>
        <p:spPr>
          <a:xfrm>
            <a:off x="3843724" y="7330413"/>
            <a:ext cx="614597" cy="699852"/>
          </a:xfrm>
          <a:custGeom>
            <a:rect b="b" l="l" r="r" t="t"/>
            <a:pathLst>
              <a:path extrusionOk="0" h="699852" w="614597">
                <a:moveTo>
                  <a:pt x="0" y="0"/>
                </a:moveTo>
                <a:lnTo>
                  <a:pt x="614597" y="0"/>
                </a:lnTo>
                <a:lnTo>
                  <a:pt x="614597" y="699852"/>
                </a:lnTo>
                <a:lnTo>
                  <a:pt x="0" y="69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5"/>
          <p:cNvGrpSpPr/>
          <p:nvPr/>
        </p:nvGrpSpPr>
        <p:grpSpPr>
          <a:xfrm>
            <a:off x="545024" y="515902"/>
            <a:ext cx="6469953" cy="9627759"/>
            <a:chOff x="0" y="-19050"/>
            <a:chExt cx="3799846" cy="5654447"/>
          </a:xfrm>
        </p:grpSpPr>
        <p:sp>
          <p:nvSpPr>
            <p:cNvPr id="242" name="Google Shape;242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0" y="0"/>
                  </a:moveTo>
                  <a:lnTo>
                    <a:pt x="3799846" y="0"/>
                  </a:lnTo>
                  <a:lnTo>
                    <a:pt x="3799846" y="5635397"/>
                  </a:lnTo>
                  <a:lnTo>
                    <a:pt x="0" y="5635397"/>
                  </a:lnTo>
                  <a:close/>
                </a:path>
              </a:pathLst>
            </a:custGeom>
            <a:solidFill>
              <a:srgbClr val="FFFCE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3" name="Google Shape;243;p15"/>
            <p:cNvSpPr txBox="1"/>
            <p:nvPr/>
          </p:nvSpPr>
          <p:spPr>
            <a:xfrm>
              <a:off x="0" y="-19050"/>
              <a:ext cx="3799845" cy="5654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5"/>
          <p:cNvSpPr txBox="1"/>
          <p:nvPr/>
        </p:nvSpPr>
        <p:spPr>
          <a:xfrm>
            <a:off x="1426400" y="2841937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thanks to the following: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657244" y="5279750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this template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photos, graphics, and elements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1938086" y="8266864"/>
            <a:ext cx="3683827" cy="506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2149325" y="2014200"/>
            <a:ext cx="318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860453" y="6530102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Pexels, Pixabay, Sketchify</a:t>
            </a:r>
            <a:endParaRPr/>
          </a:p>
        </p:txBody>
      </p:sp>
      <p:pic>
        <p:nvPicPr>
          <p:cNvPr id="250" name="Google Shape;2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650" y="4138950"/>
            <a:ext cx="33252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