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10287000" cx="18288000"/>
  <p:notesSz cx="6858000" cy="9144000"/>
  <p:embeddedFontLst>
    <p:embeddedFont>
      <p:font typeface="Londrina Solid"/>
      <p:regular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LondrinaSolid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" name="Google Shape;64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2" name="Google Shape;71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" name="Google Shape;62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2.png"/><Relationship Id="rId4" Type="http://schemas.openxmlformats.org/officeDocument/2006/relationships/image" Target="../media/image1.png"/><Relationship Id="rId5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1" Type="http://schemas.openxmlformats.org/officeDocument/2006/relationships/image" Target="../media/image17.png"/><Relationship Id="rId10" Type="http://schemas.openxmlformats.org/officeDocument/2006/relationships/image" Target="../media/image18.png"/><Relationship Id="rId13" Type="http://schemas.openxmlformats.org/officeDocument/2006/relationships/image" Target="../media/image21.png"/><Relationship Id="rId1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Relationship Id="rId15" Type="http://schemas.openxmlformats.org/officeDocument/2006/relationships/image" Target="../media/image28.png"/><Relationship Id="rId14" Type="http://schemas.openxmlformats.org/officeDocument/2006/relationships/image" Target="../media/image23.png"/><Relationship Id="rId17" Type="http://schemas.openxmlformats.org/officeDocument/2006/relationships/image" Target="../media/image6.png"/><Relationship Id="rId16" Type="http://schemas.openxmlformats.org/officeDocument/2006/relationships/image" Target="../media/image27.png"/><Relationship Id="rId5" Type="http://schemas.openxmlformats.org/officeDocument/2006/relationships/image" Target="../media/image8.png"/><Relationship Id="rId6" Type="http://schemas.openxmlformats.org/officeDocument/2006/relationships/image" Target="../media/image22.png"/><Relationship Id="rId7" Type="http://schemas.openxmlformats.org/officeDocument/2006/relationships/image" Target="../media/image14.png"/><Relationship Id="rId8" Type="http://schemas.openxmlformats.org/officeDocument/2006/relationships/image" Target="../media/image20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31.png"/><Relationship Id="rId4" Type="http://schemas.openxmlformats.org/officeDocument/2006/relationships/image" Target="../media/image12.png"/><Relationship Id="rId5" Type="http://schemas.openxmlformats.org/officeDocument/2006/relationships/image" Target="../media/image1.png"/><Relationship Id="rId6" Type="http://schemas.openxmlformats.org/officeDocument/2006/relationships/image" Target="../media/image30.png"/><Relationship Id="rId7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FFE2E2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11748442" y="1559088"/>
            <a:ext cx="3171002" cy="5122387"/>
          </a:xfrm>
          <a:custGeom>
            <a:rect b="b" l="l" r="r" t="t"/>
            <a:pathLst>
              <a:path extrusionOk="0" h="5122387" w="3171002">
                <a:moveTo>
                  <a:pt x="0" y="0"/>
                </a:moveTo>
                <a:lnTo>
                  <a:pt x="3171001" y="0"/>
                </a:lnTo>
                <a:lnTo>
                  <a:pt x="3171001" y="5122387"/>
                </a:lnTo>
                <a:lnTo>
                  <a:pt x="0" y="51223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7" name="Google Shape;17;p3"/>
          <p:cNvGrpSpPr/>
          <p:nvPr/>
        </p:nvGrpSpPr>
        <p:grpSpPr>
          <a:xfrm>
            <a:off x="-115240" y="7498458"/>
            <a:ext cx="18519000" cy="3411515"/>
            <a:chOff x="0" y="-28575"/>
            <a:chExt cx="4877400" cy="898500"/>
          </a:xfrm>
        </p:grpSpPr>
        <p:sp>
          <p:nvSpPr>
            <p:cNvPr id="18" name="Google Shape;18;p3"/>
            <p:cNvSpPr/>
            <p:nvPr/>
          </p:nvSpPr>
          <p:spPr>
            <a:xfrm>
              <a:off x="0" y="0"/>
              <a:ext cx="4877295" cy="869845"/>
            </a:xfrm>
            <a:custGeom>
              <a:rect b="b" l="l" r="r" t="t"/>
              <a:pathLst>
                <a:path extrusionOk="0" h="869845" w="4877295">
                  <a:moveTo>
                    <a:pt x="0" y="0"/>
                  </a:moveTo>
                  <a:lnTo>
                    <a:pt x="4877295" y="0"/>
                  </a:lnTo>
                  <a:lnTo>
                    <a:pt x="4877295" y="869845"/>
                  </a:lnTo>
                  <a:lnTo>
                    <a:pt x="0" y="869845"/>
                  </a:lnTo>
                  <a:close/>
                </a:path>
              </a:pathLst>
            </a:custGeom>
            <a:solidFill>
              <a:srgbClr val="923430"/>
            </a:solidFill>
            <a:ln>
              <a:noFill/>
            </a:ln>
          </p:spPr>
        </p:sp>
        <p:sp>
          <p:nvSpPr>
            <p:cNvPr id="19" name="Google Shape;19;p3"/>
            <p:cNvSpPr txBox="1"/>
            <p:nvPr/>
          </p:nvSpPr>
          <p:spPr>
            <a:xfrm>
              <a:off x="0" y="-28575"/>
              <a:ext cx="4877400" cy="8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" name="Google Shape;20;p3"/>
          <p:cNvSpPr/>
          <p:nvPr/>
        </p:nvSpPr>
        <p:spPr>
          <a:xfrm>
            <a:off x="14597794" y="3450240"/>
            <a:ext cx="4040982" cy="4972548"/>
          </a:xfrm>
          <a:custGeom>
            <a:rect b="b" l="l" r="r" t="t"/>
            <a:pathLst>
              <a:path extrusionOk="0" h="4972548" w="4040982">
                <a:moveTo>
                  <a:pt x="0" y="0"/>
                </a:moveTo>
                <a:lnTo>
                  <a:pt x="4040982" y="0"/>
                </a:lnTo>
                <a:lnTo>
                  <a:pt x="4040982" y="4972547"/>
                </a:lnTo>
                <a:lnTo>
                  <a:pt x="0" y="49725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" name="Google Shape;21;p3"/>
          <p:cNvSpPr/>
          <p:nvPr/>
        </p:nvSpPr>
        <p:spPr>
          <a:xfrm>
            <a:off x="11096620" y="4843204"/>
            <a:ext cx="4431229" cy="4415096"/>
          </a:xfrm>
          <a:custGeom>
            <a:rect b="b" l="l" r="r" t="t"/>
            <a:pathLst>
              <a:path extrusionOk="0" h="4415096" w="4431229">
                <a:moveTo>
                  <a:pt x="0" y="0"/>
                </a:moveTo>
                <a:lnTo>
                  <a:pt x="4431228" y="0"/>
                </a:lnTo>
                <a:lnTo>
                  <a:pt x="4431228" y="4415096"/>
                </a:lnTo>
                <a:lnTo>
                  <a:pt x="0" y="44150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" name="Google Shape;22;p3"/>
          <p:cNvSpPr/>
          <p:nvPr/>
        </p:nvSpPr>
        <p:spPr>
          <a:xfrm>
            <a:off x="15819001" y="1211067"/>
            <a:ext cx="1161254" cy="1324714"/>
          </a:xfrm>
          <a:custGeom>
            <a:rect b="b" l="l" r="r" t="t"/>
            <a:pathLst>
              <a:path extrusionOk="0" h="1324714" w="1161254">
                <a:moveTo>
                  <a:pt x="0" y="0"/>
                </a:moveTo>
                <a:lnTo>
                  <a:pt x="1161254" y="0"/>
                </a:lnTo>
                <a:lnTo>
                  <a:pt x="1161254" y="1324714"/>
                </a:lnTo>
                <a:lnTo>
                  <a:pt x="0" y="13247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6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" name="Google Shape;23;p3"/>
          <p:cNvSpPr/>
          <p:nvPr/>
        </p:nvSpPr>
        <p:spPr>
          <a:xfrm>
            <a:off x="9325002" y="-273356"/>
            <a:ext cx="1301256" cy="1484423"/>
          </a:xfrm>
          <a:custGeom>
            <a:rect b="b" l="l" r="r" t="t"/>
            <a:pathLst>
              <a:path extrusionOk="0" h="1484423" w="1301256">
                <a:moveTo>
                  <a:pt x="0" y="0"/>
                </a:moveTo>
                <a:lnTo>
                  <a:pt x="1301256" y="0"/>
                </a:lnTo>
                <a:lnTo>
                  <a:pt x="1301256" y="1484423"/>
                </a:lnTo>
                <a:lnTo>
                  <a:pt x="0" y="14844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6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" name="Google Shape;24;p3"/>
          <p:cNvSpPr/>
          <p:nvPr/>
        </p:nvSpPr>
        <p:spPr>
          <a:xfrm>
            <a:off x="9805720" y="6303715"/>
            <a:ext cx="820537" cy="936038"/>
          </a:xfrm>
          <a:custGeom>
            <a:rect b="b" l="l" r="r" t="t"/>
            <a:pathLst>
              <a:path extrusionOk="0" h="936038" w="820537">
                <a:moveTo>
                  <a:pt x="0" y="0"/>
                </a:moveTo>
                <a:lnTo>
                  <a:pt x="820538" y="0"/>
                </a:lnTo>
                <a:lnTo>
                  <a:pt x="820538" y="936038"/>
                </a:lnTo>
                <a:lnTo>
                  <a:pt x="0" y="9360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6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" name="Google Shape;25;p3"/>
          <p:cNvSpPr/>
          <p:nvPr/>
        </p:nvSpPr>
        <p:spPr>
          <a:xfrm>
            <a:off x="-161783" y="575685"/>
            <a:ext cx="793655" cy="905371"/>
          </a:xfrm>
          <a:custGeom>
            <a:rect b="b" l="l" r="r" t="t"/>
            <a:pathLst>
              <a:path extrusionOk="0" h="905371" w="793655">
                <a:moveTo>
                  <a:pt x="0" y="0"/>
                </a:moveTo>
                <a:lnTo>
                  <a:pt x="793655" y="0"/>
                </a:lnTo>
                <a:lnTo>
                  <a:pt x="793655" y="905371"/>
                </a:lnTo>
                <a:lnTo>
                  <a:pt x="0" y="9053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6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" name="Google Shape;26;p3"/>
          <p:cNvSpPr/>
          <p:nvPr/>
        </p:nvSpPr>
        <p:spPr>
          <a:xfrm>
            <a:off x="-161783" y="6334382"/>
            <a:ext cx="793655" cy="905371"/>
          </a:xfrm>
          <a:custGeom>
            <a:rect b="b" l="l" r="r" t="t"/>
            <a:pathLst>
              <a:path extrusionOk="0" h="905371" w="793655">
                <a:moveTo>
                  <a:pt x="0" y="0"/>
                </a:moveTo>
                <a:lnTo>
                  <a:pt x="793655" y="0"/>
                </a:lnTo>
                <a:lnTo>
                  <a:pt x="793655" y="905371"/>
                </a:lnTo>
                <a:lnTo>
                  <a:pt x="0" y="9053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6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" name="Google Shape;27;p3"/>
          <p:cNvSpPr txBox="1"/>
          <p:nvPr>
            <p:ph type="title"/>
          </p:nvPr>
        </p:nvSpPr>
        <p:spPr>
          <a:xfrm>
            <a:off x="863650" y="761873"/>
            <a:ext cx="8229600" cy="38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23430"/>
              </a:buClr>
              <a:buSzPts val="12000"/>
              <a:buFont typeface="Londrina Solid"/>
              <a:buNone/>
              <a:defRPr i="0" sz="12000" u="none" cap="none" strike="noStrike">
                <a:solidFill>
                  <a:srgbClr val="923430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Londrina Solid"/>
              <a:buNone/>
              <a:defRPr sz="18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Londrina Solid"/>
              <a:buNone/>
              <a:defRPr sz="18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Londrina Solid"/>
              <a:buNone/>
              <a:defRPr sz="18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Londrina Solid"/>
              <a:buNone/>
              <a:defRPr sz="18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Londrina Solid"/>
              <a:buNone/>
              <a:defRPr sz="18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Londrina Solid"/>
              <a:buNone/>
              <a:defRPr sz="18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Londrina Solid"/>
              <a:buNone/>
              <a:defRPr sz="18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Londrina Solid"/>
              <a:buNone/>
              <a:defRPr sz="18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/>
        </p:txBody>
      </p:sp>
      <p:sp>
        <p:nvSpPr>
          <p:cNvPr id="28" name="Google Shape;28;p3"/>
          <p:cNvSpPr txBox="1"/>
          <p:nvPr>
            <p:ph idx="1" type="body"/>
          </p:nvPr>
        </p:nvSpPr>
        <p:spPr>
          <a:xfrm>
            <a:off x="734025" y="5858700"/>
            <a:ext cx="8855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algn="l">
              <a:spcBef>
                <a:spcPts val="640"/>
              </a:spcBef>
              <a:spcAft>
                <a:spcPts val="0"/>
              </a:spcAft>
              <a:buClr>
                <a:srgbClr val="923430"/>
              </a:buClr>
              <a:buSzPts val="1800"/>
              <a:buChar char="•"/>
              <a:defRPr i="0" sz="1800" u="none" cap="none" strike="noStrike">
                <a:solidFill>
                  <a:srgbClr val="923430"/>
                </a:solidFill>
              </a:defRPr>
            </a:lvl1pPr>
            <a:lvl2pPr indent="-342900" lvl="1" marL="914400" marR="0" algn="l">
              <a:spcBef>
                <a:spcPts val="560"/>
              </a:spcBef>
              <a:spcAft>
                <a:spcPts val="0"/>
              </a:spcAft>
              <a:buClr>
                <a:srgbClr val="923430"/>
              </a:buClr>
              <a:buSzPts val="1800"/>
              <a:buChar char="–"/>
              <a:defRPr i="0" sz="1800" u="none" cap="none" strike="noStrike">
                <a:solidFill>
                  <a:srgbClr val="923430"/>
                </a:solidFill>
              </a:defRPr>
            </a:lvl2pPr>
            <a:lvl3pPr indent="-342900" lvl="2" marL="1371600" marR="0" algn="l">
              <a:spcBef>
                <a:spcPts val="480"/>
              </a:spcBef>
              <a:spcAft>
                <a:spcPts val="0"/>
              </a:spcAft>
              <a:buClr>
                <a:srgbClr val="923430"/>
              </a:buClr>
              <a:buSzPts val="1800"/>
              <a:buChar char="•"/>
              <a:defRPr i="0" sz="1800" u="none" cap="none" strike="noStrike">
                <a:solidFill>
                  <a:srgbClr val="923430"/>
                </a:solidFill>
              </a:defRPr>
            </a:lvl3pPr>
            <a:lvl4pPr indent="-342900" lvl="3" marL="1828800" marR="0" algn="l">
              <a:spcBef>
                <a:spcPts val="400"/>
              </a:spcBef>
              <a:spcAft>
                <a:spcPts val="0"/>
              </a:spcAft>
              <a:buClr>
                <a:srgbClr val="923430"/>
              </a:buClr>
              <a:buSzPts val="1800"/>
              <a:buChar char="–"/>
              <a:defRPr i="0" sz="1800" u="none" cap="none" strike="noStrike">
                <a:solidFill>
                  <a:srgbClr val="923430"/>
                </a:solidFill>
              </a:defRPr>
            </a:lvl4pPr>
            <a:lvl5pPr indent="-342900" lvl="4" marL="2286000" marR="0" algn="l">
              <a:spcBef>
                <a:spcPts val="400"/>
              </a:spcBef>
              <a:spcAft>
                <a:spcPts val="0"/>
              </a:spcAft>
              <a:buClr>
                <a:srgbClr val="923430"/>
              </a:buClr>
              <a:buSzPts val="1800"/>
              <a:buChar char="»"/>
              <a:defRPr i="0" sz="1800" u="none" cap="none" strike="noStrike">
                <a:solidFill>
                  <a:srgbClr val="923430"/>
                </a:solidFill>
              </a:defRPr>
            </a:lvl5pPr>
            <a:lvl6pPr indent="-342900" lvl="5" marL="2743200" marR="0" algn="l">
              <a:spcBef>
                <a:spcPts val="400"/>
              </a:spcBef>
              <a:spcAft>
                <a:spcPts val="0"/>
              </a:spcAft>
              <a:buClr>
                <a:srgbClr val="923430"/>
              </a:buClr>
              <a:buSzPts val="1800"/>
              <a:buChar char="•"/>
              <a:defRPr i="0" sz="1800" u="none" cap="none" strike="noStrike">
                <a:solidFill>
                  <a:srgbClr val="923430"/>
                </a:solidFill>
              </a:defRPr>
            </a:lvl6pPr>
            <a:lvl7pPr indent="-342900" lvl="6" marL="3200400" marR="0" algn="l">
              <a:spcBef>
                <a:spcPts val="400"/>
              </a:spcBef>
              <a:spcAft>
                <a:spcPts val="0"/>
              </a:spcAft>
              <a:buClr>
                <a:srgbClr val="923430"/>
              </a:buClr>
              <a:buSzPts val="1800"/>
              <a:buChar char="•"/>
              <a:defRPr i="0" sz="1800" u="none" cap="none" strike="noStrike">
                <a:solidFill>
                  <a:srgbClr val="923430"/>
                </a:solidFill>
              </a:defRPr>
            </a:lvl7pPr>
            <a:lvl8pPr indent="-342900" lvl="7" marL="3657600" marR="0" algn="l">
              <a:spcBef>
                <a:spcPts val="400"/>
              </a:spcBef>
              <a:spcAft>
                <a:spcPts val="0"/>
              </a:spcAft>
              <a:buClr>
                <a:srgbClr val="923430"/>
              </a:buClr>
              <a:buSzPts val="1800"/>
              <a:buChar char="•"/>
              <a:defRPr i="0" sz="1800" u="none" cap="none" strike="noStrike">
                <a:solidFill>
                  <a:srgbClr val="923430"/>
                </a:solidFill>
              </a:defRPr>
            </a:lvl8pPr>
            <a:lvl9pPr indent="-342900" lvl="8" marL="4114800" marR="0" algn="l">
              <a:spcBef>
                <a:spcPts val="400"/>
              </a:spcBef>
              <a:spcAft>
                <a:spcPts val="0"/>
              </a:spcAft>
              <a:buClr>
                <a:srgbClr val="923430"/>
              </a:buClr>
              <a:buSzPts val="1800"/>
              <a:buChar char="•"/>
              <a:defRPr i="0" sz="1800" u="none" cap="none" strike="noStrike">
                <a:solidFill>
                  <a:srgbClr val="92343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4"/>
          <p:cNvGrpSpPr/>
          <p:nvPr/>
        </p:nvGrpSpPr>
        <p:grpSpPr>
          <a:xfrm>
            <a:off x="-115240" y="-279385"/>
            <a:ext cx="18519000" cy="3411515"/>
            <a:chOff x="0" y="-28575"/>
            <a:chExt cx="4877400" cy="898500"/>
          </a:xfrm>
        </p:grpSpPr>
        <p:sp>
          <p:nvSpPr>
            <p:cNvPr id="31" name="Google Shape;31;p4"/>
            <p:cNvSpPr/>
            <p:nvPr/>
          </p:nvSpPr>
          <p:spPr>
            <a:xfrm>
              <a:off x="0" y="0"/>
              <a:ext cx="4877295" cy="869845"/>
            </a:xfrm>
            <a:custGeom>
              <a:rect b="b" l="l" r="r" t="t"/>
              <a:pathLst>
                <a:path extrusionOk="0" h="869845" w="4877295">
                  <a:moveTo>
                    <a:pt x="0" y="0"/>
                  </a:moveTo>
                  <a:lnTo>
                    <a:pt x="4877295" y="0"/>
                  </a:lnTo>
                  <a:lnTo>
                    <a:pt x="4877295" y="869845"/>
                  </a:lnTo>
                  <a:lnTo>
                    <a:pt x="0" y="869845"/>
                  </a:lnTo>
                  <a:close/>
                </a:path>
              </a:pathLst>
            </a:custGeom>
            <a:solidFill>
              <a:srgbClr val="923430"/>
            </a:solidFill>
            <a:ln>
              <a:noFill/>
            </a:ln>
          </p:spPr>
        </p:sp>
        <p:sp>
          <p:nvSpPr>
            <p:cNvPr id="32" name="Google Shape;32;p4"/>
            <p:cNvSpPr txBox="1"/>
            <p:nvPr/>
          </p:nvSpPr>
          <p:spPr>
            <a:xfrm>
              <a:off x="0" y="-28575"/>
              <a:ext cx="4877400" cy="8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" name="Google Shape;33;p4"/>
          <p:cNvSpPr/>
          <p:nvPr/>
        </p:nvSpPr>
        <p:spPr>
          <a:xfrm>
            <a:off x="16781959" y="237148"/>
            <a:ext cx="1791264" cy="2894654"/>
          </a:xfrm>
          <a:custGeom>
            <a:rect b="b" l="l" r="r" t="t"/>
            <a:pathLst>
              <a:path extrusionOk="0" h="2894654" w="1791264">
                <a:moveTo>
                  <a:pt x="0" y="0"/>
                </a:moveTo>
                <a:lnTo>
                  <a:pt x="1791264" y="0"/>
                </a:lnTo>
                <a:lnTo>
                  <a:pt x="1791264" y="2894654"/>
                </a:lnTo>
                <a:lnTo>
                  <a:pt x="0" y="28946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" name="Google Shape;34;p4"/>
          <p:cNvSpPr/>
          <p:nvPr/>
        </p:nvSpPr>
        <p:spPr>
          <a:xfrm>
            <a:off x="15513260" y="917345"/>
            <a:ext cx="1647340" cy="2214457"/>
          </a:xfrm>
          <a:custGeom>
            <a:rect b="b" l="l" r="r" t="t"/>
            <a:pathLst>
              <a:path extrusionOk="0" h="2214457" w="1647340">
                <a:moveTo>
                  <a:pt x="0" y="0"/>
                </a:moveTo>
                <a:lnTo>
                  <a:pt x="1647340" y="0"/>
                </a:lnTo>
                <a:lnTo>
                  <a:pt x="1647340" y="2214457"/>
                </a:lnTo>
                <a:lnTo>
                  <a:pt x="0" y="22144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" name="Google Shape;35;p4"/>
          <p:cNvSpPr txBox="1"/>
          <p:nvPr>
            <p:ph type="title"/>
          </p:nvPr>
        </p:nvSpPr>
        <p:spPr>
          <a:xfrm>
            <a:off x="863650" y="917350"/>
            <a:ext cx="11826300" cy="11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Londrina Solid"/>
              <a:buNone/>
              <a:defRPr i="0" sz="8000" u="none" cap="none" strike="noStrike">
                <a:solidFill>
                  <a:schemeClr val="l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Londrina Solid"/>
              <a:buNone/>
              <a:defRPr sz="18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Londrina Solid"/>
              <a:buNone/>
              <a:defRPr sz="18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Londrina Solid"/>
              <a:buNone/>
              <a:defRPr sz="18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Londrina Solid"/>
              <a:buNone/>
              <a:defRPr sz="18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Londrina Solid"/>
              <a:buNone/>
              <a:defRPr sz="18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Londrina Solid"/>
              <a:buNone/>
              <a:defRPr sz="18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Londrina Solid"/>
              <a:buNone/>
              <a:defRPr sz="18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Londrina Solid"/>
              <a:buNone/>
              <a:defRPr sz="18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863650" y="4107050"/>
            <a:ext cx="16144800" cy="56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algn="l">
              <a:spcBef>
                <a:spcPts val="640"/>
              </a:spcBef>
              <a:spcAft>
                <a:spcPts val="0"/>
              </a:spcAft>
              <a:buClr>
                <a:srgbClr val="923430"/>
              </a:buClr>
              <a:buSzPts val="1800"/>
              <a:buChar char="•"/>
              <a:defRPr i="0" sz="1800" u="none" cap="none" strike="noStrike">
                <a:solidFill>
                  <a:srgbClr val="923430"/>
                </a:solidFill>
              </a:defRPr>
            </a:lvl1pPr>
            <a:lvl2pPr indent="-342900" lvl="1" marL="914400" marR="0" algn="l">
              <a:spcBef>
                <a:spcPts val="560"/>
              </a:spcBef>
              <a:spcAft>
                <a:spcPts val="0"/>
              </a:spcAft>
              <a:buClr>
                <a:srgbClr val="923430"/>
              </a:buClr>
              <a:buSzPts val="1800"/>
              <a:buChar char="–"/>
              <a:defRPr i="0" sz="1800" u="none" cap="none" strike="noStrike">
                <a:solidFill>
                  <a:srgbClr val="923430"/>
                </a:solidFill>
              </a:defRPr>
            </a:lvl2pPr>
            <a:lvl3pPr indent="-342900" lvl="2" marL="1371600" marR="0" algn="l">
              <a:spcBef>
                <a:spcPts val="480"/>
              </a:spcBef>
              <a:spcAft>
                <a:spcPts val="0"/>
              </a:spcAft>
              <a:buClr>
                <a:srgbClr val="923430"/>
              </a:buClr>
              <a:buSzPts val="1800"/>
              <a:buChar char="•"/>
              <a:defRPr i="0" sz="1800" u="none" cap="none" strike="noStrike">
                <a:solidFill>
                  <a:srgbClr val="923430"/>
                </a:solidFill>
              </a:defRPr>
            </a:lvl3pPr>
            <a:lvl4pPr indent="-342900" lvl="3" marL="1828800" marR="0" algn="l">
              <a:spcBef>
                <a:spcPts val="400"/>
              </a:spcBef>
              <a:spcAft>
                <a:spcPts val="0"/>
              </a:spcAft>
              <a:buClr>
                <a:srgbClr val="923430"/>
              </a:buClr>
              <a:buSzPts val="1800"/>
              <a:buChar char="–"/>
              <a:defRPr i="0" sz="1800" u="none" cap="none" strike="noStrike">
                <a:solidFill>
                  <a:srgbClr val="923430"/>
                </a:solidFill>
              </a:defRPr>
            </a:lvl4pPr>
            <a:lvl5pPr indent="-342900" lvl="4" marL="2286000" marR="0" algn="l">
              <a:spcBef>
                <a:spcPts val="400"/>
              </a:spcBef>
              <a:spcAft>
                <a:spcPts val="0"/>
              </a:spcAft>
              <a:buClr>
                <a:srgbClr val="923430"/>
              </a:buClr>
              <a:buSzPts val="1800"/>
              <a:buChar char="»"/>
              <a:defRPr i="0" sz="1800" u="none" cap="none" strike="noStrike">
                <a:solidFill>
                  <a:srgbClr val="923430"/>
                </a:solidFill>
              </a:defRPr>
            </a:lvl5pPr>
            <a:lvl6pPr indent="-342900" lvl="5" marL="2743200" marR="0" algn="l">
              <a:spcBef>
                <a:spcPts val="400"/>
              </a:spcBef>
              <a:spcAft>
                <a:spcPts val="0"/>
              </a:spcAft>
              <a:buClr>
                <a:srgbClr val="923430"/>
              </a:buClr>
              <a:buSzPts val="1800"/>
              <a:buChar char="•"/>
              <a:defRPr i="0" sz="1800" u="none" cap="none" strike="noStrike">
                <a:solidFill>
                  <a:srgbClr val="923430"/>
                </a:solidFill>
              </a:defRPr>
            </a:lvl6pPr>
            <a:lvl7pPr indent="-342900" lvl="6" marL="3200400" marR="0" algn="l">
              <a:spcBef>
                <a:spcPts val="400"/>
              </a:spcBef>
              <a:spcAft>
                <a:spcPts val="0"/>
              </a:spcAft>
              <a:buClr>
                <a:srgbClr val="923430"/>
              </a:buClr>
              <a:buSzPts val="1800"/>
              <a:buChar char="•"/>
              <a:defRPr i="0" sz="1800" u="none" cap="none" strike="noStrike">
                <a:solidFill>
                  <a:srgbClr val="923430"/>
                </a:solidFill>
              </a:defRPr>
            </a:lvl7pPr>
            <a:lvl8pPr indent="-342900" lvl="7" marL="3657600" marR="0" algn="l">
              <a:spcBef>
                <a:spcPts val="400"/>
              </a:spcBef>
              <a:spcAft>
                <a:spcPts val="0"/>
              </a:spcAft>
              <a:buClr>
                <a:srgbClr val="923430"/>
              </a:buClr>
              <a:buSzPts val="1800"/>
              <a:buChar char="•"/>
              <a:defRPr i="0" sz="1800" u="none" cap="none" strike="noStrike">
                <a:solidFill>
                  <a:srgbClr val="923430"/>
                </a:solidFill>
              </a:defRPr>
            </a:lvl8pPr>
            <a:lvl9pPr indent="-342900" lvl="8" marL="4114800" marR="0" algn="l">
              <a:spcBef>
                <a:spcPts val="400"/>
              </a:spcBef>
              <a:spcAft>
                <a:spcPts val="0"/>
              </a:spcAft>
              <a:buClr>
                <a:srgbClr val="923430"/>
              </a:buClr>
              <a:buSzPts val="1800"/>
              <a:buChar char="•"/>
              <a:defRPr i="0" sz="1800" u="none" cap="none" strike="noStrike">
                <a:solidFill>
                  <a:srgbClr val="92343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/>
          <p:nvPr/>
        </p:nvSpPr>
        <p:spPr>
          <a:xfrm flipH="1">
            <a:off x="-2181081" y="6602591"/>
            <a:ext cx="20692809" cy="3988069"/>
          </a:xfrm>
          <a:custGeom>
            <a:rect b="b" l="l" r="r" t="t"/>
            <a:pathLst>
              <a:path extrusionOk="0" h="3988069" w="20692809">
                <a:moveTo>
                  <a:pt x="20692809" y="0"/>
                </a:moveTo>
                <a:lnTo>
                  <a:pt x="0" y="0"/>
                </a:lnTo>
                <a:lnTo>
                  <a:pt x="0" y="3988069"/>
                </a:lnTo>
                <a:lnTo>
                  <a:pt x="20692809" y="3988069"/>
                </a:lnTo>
                <a:lnTo>
                  <a:pt x="20692809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" name="Google Shape;39;p5"/>
          <p:cNvSpPr/>
          <p:nvPr/>
        </p:nvSpPr>
        <p:spPr>
          <a:xfrm>
            <a:off x="2009246" y="4656486"/>
            <a:ext cx="4232004" cy="4232004"/>
          </a:xfrm>
          <a:custGeom>
            <a:rect b="b" l="l" r="r" t="t"/>
            <a:pathLst>
              <a:path extrusionOk="0" h="4232004" w="4232004">
                <a:moveTo>
                  <a:pt x="0" y="0"/>
                </a:moveTo>
                <a:lnTo>
                  <a:pt x="4232004" y="0"/>
                </a:lnTo>
                <a:lnTo>
                  <a:pt x="4232004" y="4232004"/>
                </a:lnTo>
                <a:lnTo>
                  <a:pt x="0" y="42320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" name="Google Shape;40;p5"/>
          <p:cNvSpPr/>
          <p:nvPr/>
        </p:nvSpPr>
        <p:spPr>
          <a:xfrm>
            <a:off x="6888950" y="597749"/>
            <a:ext cx="10806739" cy="8779815"/>
          </a:xfrm>
          <a:custGeom>
            <a:rect b="b" l="l" r="r" t="t"/>
            <a:pathLst>
              <a:path extrusionOk="0" h="8779815" w="10806739">
                <a:moveTo>
                  <a:pt x="0" y="0"/>
                </a:moveTo>
                <a:lnTo>
                  <a:pt x="10806739" y="0"/>
                </a:lnTo>
                <a:lnTo>
                  <a:pt x="10806739" y="8779815"/>
                </a:lnTo>
                <a:lnTo>
                  <a:pt x="0" y="87798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0469" l="0" r="0" t="0"/>
            </a:stretch>
          </a:blipFill>
          <a:ln>
            <a:noFill/>
          </a:ln>
        </p:spPr>
      </p:sp>
      <p:sp>
        <p:nvSpPr>
          <p:cNvPr id="41" name="Google Shape;41;p5"/>
          <p:cNvSpPr/>
          <p:nvPr/>
        </p:nvSpPr>
        <p:spPr>
          <a:xfrm>
            <a:off x="8660005" y="5746734"/>
            <a:ext cx="1047636" cy="1330715"/>
          </a:xfrm>
          <a:custGeom>
            <a:rect b="b" l="l" r="r" t="t"/>
            <a:pathLst>
              <a:path extrusionOk="0" h="1330715" w="1047636">
                <a:moveTo>
                  <a:pt x="0" y="0"/>
                </a:moveTo>
                <a:lnTo>
                  <a:pt x="1047635" y="0"/>
                </a:lnTo>
                <a:lnTo>
                  <a:pt x="1047635" y="1330715"/>
                </a:lnTo>
                <a:lnTo>
                  <a:pt x="0" y="13307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" name="Google Shape;42;p5"/>
          <p:cNvSpPr/>
          <p:nvPr/>
        </p:nvSpPr>
        <p:spPr>
          <a:xfrm>
            <a:off x="8660005" y="5746734"/>
            <a:ext cx="1047636" cy="1330715"/>
          </a:xfrm>
          <a:custGeom>
            <a:rect b="b" l="l" r="r" t="t"/>
            <a:pathLst>
              <a:path extrusionOk="0" h="1330715" w="1047636">
                <a:moveTo>
                  <a:pt x="0" y="0"/>
                </a:moveTo>
                <a:lnTo>
                  <a:pt x="1047635" y="0"/>
                </a:lnTo>
                <a:lnTo>
                  <a:pt x="1047635" y="1330715"/>
                </a:lnTo>
                <a:lnTo>
                  <a:pt x="0" y="13307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" name="Google Shape;43;p5"/>
          <p:cNvSpPr/>
          <p:nvPr/>
        </p:nvSpPr>
        <p:spPr>
          <a:xfrm>
            <a:off x="8660005" y="5746734"/>
            <a:ext cx="1047636" cy="1330715"/>
          </a:xfrm>
          <a:custGeom>
            <a:rect b="b" l="l" r="r" t="t"/>
            <a:pathLst>
              <a:path extrusionOk="0" h="1330715" w="1047636">
                <a:moveTo>
                  <a:pt x="0" y="0"/>
                </a:moveTo>
                <a:lnTo>
                  <a:pt x="1047635" y="0"/>
                </a:lnTo>
                <a:lnTo>
                  <a:pt x="1047635" y="1330715"/>
                </a:lnTo>
                <a:lnTo>
                  <a:pt x="0" y="13307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" name="Google Shape;44;p5"/>
          <p:cNvSpPr/>
          <p:nvPr/>
        </p:nvSpPr>
        <p:spPr>
          <a:xfrm>
            <a:off x="14527356" y="5991979"/>
            <a:ext cx="1922605" cy="1179999"/>
          </a:xfrm>
          <a:custGeom>
            <a:rect b="b" l="l" r="r" t="t"/>
            <a:pathLst>
              <a:path extrusionOk="0" h="1179999" w="1922605">
                <a:moveTo>
                  <a:pt x="0" y="0"/>
                </a:moveTo>
                <a:lnTo>
                  <a:pt x="1922605" y="0"/>
                </a:lnTo>
                <a:lnTo>
                  <a:pt x="1922605" y="1179999"/>
                </a:lnTo>
                <a:lnTo>
                  <a:pt x="0" y="11799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5" name="Google Shape;45;p5"/>
          <p:cNvSpPr/>
          <p:nvPr/>
        </p:nvSpPr>
        <p:spPr>
          <a:xfrm>
            <a:off x="14527356" y="5991979"/>
            <a:ext cx="1922605" cy="1179999"/>
          </a:xfrm>
          <a:custGeom>
            <a:rect b="b" l="l" r="r" t="t"/>
            <a:pathLst>
              <a:path extrusionOk="0" h="1179999" w="1922605">
                <a:moveTo>
                  <a:pt x="0" y="0"/>
                </a:moveTo>
                <a:lnTo>
                  <a:pt x="1922605" y="0"/>
                </a:lnTo>
                <a:lnTo>
                  <a:pt x="1922605" y="1179999"/>
                </a:lnTo>
                <a:lnTo>
                  <a:pt x="0" y="11799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" name="Google Shape;46;p5"/>
          <p:cNvSpPr/>
          <p:nvPr/>
        </p:nvSpPr>
        <p:spPr>
          <a:xfrm>
            <a:off x="14527356" y="5991979"/>
            <a:ext cx="1922605" cy="1179999"/>
          </a:xfrm>
          <a:custGeom>
            <a:rect b="b" l="l" r="r" t="t"/>
            <a:pathLst>
              <a:path extrusionOk="0" h="1179999" w="1922605">
                <a:moveTo>
                  <a:pt x="0" y="0"/>
                </a:moveTo>
                <a:lnTo>
                  <a:pt x="1922605" y="0"/>
                </a:lnTo>
                <a:lnTo>
                  <a:pt x="1922605" y="1179999"/>
                </a:lnTo>
                <a:lnTo>
                  <a:pt x="0" y="11799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7" name="Google Shape;47;p5"/>
          <p:cNvSpPr/>
          <p:nvPr/>
        </p:nvSpPr>
        <p:spPr>
          <a:xfrm>
            <a:off x="9774315" y="6079289"/>
            <a:ext cx="1102229" cy="1133132"/>
          </a:xfrm>
          <a:custGeom>
            <a:rect b="b" l="l" r="r" t="t"/>
            <a:pathLst>
              <a:path extrusionOk="0" h="1133132" w="1102229">
                <a:moveTo>
                  <a:pt x="0" y="0"/>
                </a:moveTo>
                <a:lnTo>
                  <a:pt x="1102229" y="0"/>
                </a:lnTo>
                <a:lnTo>
                  <a:pt x="1102229" y="1133132"/>
                </a:lnTo>
                <a:lnTo>
                  <a:pt x="0" y="11331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" name="Google Shape;48;p5"/>
          <p:cNvSpPr/>
          <p:nvPr/>
        </p:nvSpPr>
        <p:spPr>
          <a:xfrm>
            <a:off x="9774315" y="6079289"/>
            <a:ext cx="1102229" cy="1133132"/>
          </a:xfrm>
          <a:custGeom>
            <a:rect b="b" l="l" r="r" t="t"/>
            <a:pathLst>
              <a:path extrusionOk="0" h="1133132" w="1102229">
                <a:moveTo>
                  <a:pt x="0" y="0"/>
                </a:moveTo>
                <a:lnTo>
                  <a:pt x="1102229" y="0"/>
                </a:lnTo>
                <a:lnTo>
                  <a:pt x="1102229" y="1133132"/>
                </a:lnTo>
                <a:lnTo>
                  <a:pt x="0" y="11331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" name="Google Shape;49;p5"/>
          <p:cNvSpPr/>
          <p:nvPr/>
        </p:nvSpPr>
        <p:spPr>
          <a:xfrm>
            <a:off x="9774315" y="6079289"/>
            <a:ext cx="1102229" cy="1133132"/>
          </a:xfrm>
          <a:custGeom>
            <a:rect b="b" l="l" r="r" t="t"/>
            <a:pathLst>
              <a:path extrusionOk="0" h="1133132" w="1102229">
                <a:moveTo>
                  <a:pt x="0" y="0"/>
                </a:moveTo>
                <a:lnTo>
                  <a:pt x="1102229" y="0"/>
                </a:lnTo>
                <a:lnTo>
                  <a:pt x="1102229" y="1133132"/>
                </a:lnTo>
                <a:lnTo>
                  <a:pt x="0" y="11331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" name="Google Shape;50;p5"/>
          <p:cNvSpPr/>
          <p:nvPr/>
        </p:nvSpPr>
        <p:spPr>
          <a:xfrm>
            <a:off x="10166208" y="4255877"/>
            <a:ext cx="1112314" cy="1249791"/>
          </a:xfrm>
          <a:custGeom>
            <a:rect b="b" l="l" r="r" t="t"/>
            <a:pathLst>
              <a:path extrusionOk="0" h="1249791" w="1112314">
                <a:moveTo>
                  <a:pt x="0" y="0"/>
                </a:moveTo>
                <a:lnTo>
                  <a:pt x="1112315" y="0"/>
                </a:lnTo>
                <a:lnTo>
                  <a:pt x="1112315" y="1249791"/>
                </a:lnTo>
                <a:lnTo>
                  <a:pt x="0" y="12497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" name="Google Shape;51;p5"/>
          <p:cNvSpPr/>
          <p:nvPr/>
        </p:nvSpPr>
        <p:spPr>
          <a:xfrm>
            <a:off x="10166208" y="4256268"/>
            <a:ext cx="1112314" cy="1249791"/>
          </a:xfrm>
          <a:custGeom>
            <a:rect b="b" l="l" r="r" t="t"/>
            <a:pathLst>
              <a:path extrusionOk="0" h="1249791" w="1112314">
                <a:moveTo>
                  <a:pt x="0" y="0"/>
                </a:moveTo>
                <a:lnTo>
                  <a:pt x="1112315" y="0"/>
                </a:lnTo>
                <a:lnTo>
                  <a:pt x="1112315" y="1249792"/>
                </a:lnTo>
                <a:lnTo>
                  <a:pt x="0" y="12497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2" name="Google Shape;52;p5"/>
          <p:cNvSpPr/>
          <p:nvPr/>
        </p:nvSpPr>
        <p:spPr>
          <a:xfrm>
            <a:off x="10169766" y="4248116"/>
            <a:ext cx="1112314" cy="1249791"/>
          </a:xfrm>
          <a:custGeom>
            <a:rect b="b" l="l" r="r" t="t"/>
            <a:pathLst>
              <a:path extrusionOk="0" h="1249791" w="1112314">
                <a:moveTo>
                  <a:pt x="0" y="0"/>
                </a:moveTo>
                <a:lnTo>
                  <a:pt x="1112314" y="0"/>
                </a:lnTo>
                <a:lnTo>
                  <a:pt x="1112314" y="1249792"/>
                </a:lnTo>
                <a:lnTo>
                  <a:pt x="0" y="12497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" name="Google Shape;53;p5"/>
          <p:cNvSpPr/>
          <p:nvPr/>
        </p:nvSpPr>
        <p:spPr>
          <a:xfrm>
            <a:off x="13965863" y="4329497"/>
            <a:ext cx="822497" cy="1092689"/>
          </a:xfrm>
          <a:custGeom>
            <a:rect b="b" l="l" r="r" t="t"/>
            <a:pathLst>
              <a:path extrusionOk="0" h="1092689" w="822497">
                <a:moveTo>
                  <a:pt x="0" y="0"/>
                </a:moveTo>
                <a:lnTo>
                  <a:pt x="822497" y="0"/>
                </a:lnTo>
                <a:lnTo>
                  <a:pt x="822497" y="1092688"/>
                </a:lnTo>
                <a:lnTo>
                  <a:pt x="0" y="10926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" name="Google Shape;54;p5"/>
          <p:cNvSpPr/>
          <p:nvPr/>
        </p:nvSpPr>
        <p:spPr>
          <a:xfrm>
            <a:off x="13965863" y="4329497"/>
            <a:ext cx="822497" cy="1092689"/>
          </a:xfrm>
          <a:custGeom>
            <a:rect b="b" l="l" r="r" t="t"/>
            <a:pathLst>
              <a:path extrusionOk="0" h="1092689" w="822497">
                <a:moveTo>
                  <a:pt x="0" y="0"/>
                </a:moveTo>
                <a:lnTo>
                  <a:pt x="822497" y="0"/>
                </a:lnTo>
                <a:lnTo>
                  <a:pt x="822497" y="1092688"/>
                </a:lnTo>
                <a:lnTo>
                  <a:pt x="0" y="10926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" name="Google Shape;55;p5"/>
          <p:cNvSpPr/>
          <p:nvPr/>
        </p:nvSpPr>
        <p:spPr>
          <a:xfrm>
            <a:off x="13965863" y="4329497"/>
            <a:ext cx="822497" cy="1092689"/>
          </a:xfrm>
          <a:custGeom>
            <a:rect b="b" l="l" r="r" t="t"/>
            <a:pathLst>
              <a:path extrusionOk="0" h="1092689" w="822497">
                <a:moveTo>
                  <a:pt x="0" y="0"/>
                </a:moveTo>
                <a:lnTo>
                  <a:pt x="822497" y="0"/>
                </a:lnTo>
                <a:lnTo>
                  <a:pt x="822497" y="1092688"/>
                </a:lnTo>
                <a:lnTo>
                  <a:pt x="0" y="10926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6" name="Google Shape;56;p5"/>
          <p:cNvSpPr/>
          <p:nvPr/>
        </p:nvSpPr>
        <p:spPr>
          <a:xfrm>
            <a:off x="10989285" y="5708391"/>
            <a:ext cx="1186836" cy="1463587"/>
          </a:xfrm>
          <a:custGeom>
            <a:rect b="b" l="l" r="r" t="t"/>
            <a:pathLst>
              <a:path extrusionOk="0" h="1463587" w="1186836">
                <a:moveTo>
                  <a:pt x="0" y="0"/>
                </a:moveTo>
                <a:lnTo>
                  <a:pt x="1186836" y="0"/>
                </a:lnTo>
                <a:lnTo>
                  <a:pt x="1186836" y="1463587"/>
                </a:lnTo>
                <a:lnTo>
                  <a:pt x="0" y="14635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7" name="Google Shape;57;p5"/>
          <p:cNvSpPr/>
          <p:nvPr/>
        </p:nvSpPr>
        <p:spPr>
          <a:xfrm>
            <a:off x="10989285" y="5708391"/>
            <a:ext cx="1186836" cy="1463587"/>
          </a:xfrm>
          <a:custGeom>
            <a:rect b="b" l="l" r="r" t="t"/>
            <a:pathLst>
              <a:path extrusionOk="0" h="1463587" w="1186836">
                <a:moveTo>
                  <a:pt x="0" y="0"/>
                </a:moveTo>
                <a:lnTo>
                  <a:pt x="1186836" y="0"/>
                </a:lnTo>
                <a:lnTo>
                  <a:pt x="1186836" y="1463587"/>
                </a:lnTo>
                <a:lnTo>
                  <a:pt x="0" y="14635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8" name="Google Shape;58;p5"/>
          <p:cNvSpPr/>
          <p:nvPr/>
        </p:nvSpPr>
        <p:spPr>
          <a:xfrm>
            <a:off x="10989285" y="5708391"/>
            <a:ext cx="1186836" cy="1463587"/>
          </a:xfrm>
          <a:custGeom>
            <a:rect b="b" l="l" r="r" t="t"/>
            <a:pathLst>
              <a:path extrusionOk="0" h="1463587" w="1186836">
                <a:moveTo>
                  <a:pt x="0" y="0"/>
                </a:moveTo>
                <a:lnTo>
                  <a:pt x="1186836" y="0"/>
                </a:lnTo>
                <a:lnTo>
                  <a:pt x="1186836" y="1463587"/>
                </a:lnTo>
                <a:lnTo>
                  <a:pt x="0" y="14635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9" name="Google Shape;59;p5"/>
          <p:cNvSpPr/>
          <p:nvPr/>
        </p:nvSpPr>
        <p:spPr>
          <a:xfrm>
            <a:off x="14991654" y="4183990"/>
            <a:ext cx="926550" cy="1238195"/>
          </a:xfrm>
          <a:custGeom>
            <a:rect b="b" l="l" r="r" t="t"/>
            <a:pathLst>
              <a:path extrusionOk="0" h="1238195" w="926550">
                <a:moveTo>
                  <a:pt x="0" y="0"/>
                </a:moveTo>
                <a:lnTo>
                  <a:pt x="926550" y="0"/>
                </a:lnTo>
                <a:lnTo>
                  <a:pt x="926550" y="1238195"/>
                </a:lnTo>
                <a:lnTo>
                  <a:pt x="0" y="12381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0" name="Google Shape;60;p5"/>
          <p:cNvSpPr/>
          <p:nvPr/>
        </p:nvSpPr>
        <p:spPr>
          <a:xfrm>
            <a:off x="14991654" y="4183990"/>
            <a:ext cx="926550" cy="1238195"/>
          </a:xfrm>
          <a:custGeom>
            <a:rect b="b" l="l" r="r" t="t"/>
            <a:pathLst>
              <a:path extrusionOk="0" h="1238195" w="926550">
                <a:moveTo>
                  <a:pt x="0" y="0"/>
                </a:moveTo>
                <a:lnTo>
                  <a:pt x="926550" y="0"/>
                </a:lnTo>
                <a:lnTo>
                  <a:pt x="926550" y="1238195"/>
                </a:lnTo>
                <a:lnTo>
                  <a:pt x="0" y="12381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1" name="Google Shape;61;p5"/>
          <p:cNvSpPr/>
          <p:nvPr/>
        </p:nvSpPr>
        <p:spPr>
          <a:xfrm>
            <a:off x="14991654" y="4183990"/>
            <a:ext cx="926550" cy="1238195"/>
          </a:xfrm>
          <a:custGeom>
            <a:rect b="b" l="l" r="r" t="t"/>
            <a:pathLst>
              <a:path extrusionOk="0" h="1238195" w="926550">
                <a:moveTo>
                  <a:pt x="0" y="0"/>
                </a:moveTo>
                <a:lnTo>
                  <a:pt x="926550" y="0"/>
                </a:lnTo>
                <a:lnTo>
                  <a:pt x="926550" y="1238195"/>
                </a:lnTo>
                <a:lnTo>
                  <a:pt x="0" y="12381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2" name="Google Shape;62;p5"/>
          <p:cNvSpPr/>
          <p:nvPr/>
        </p:nvSpPr>
        <p:spPr>
          <a:xfrm>
            <a:off x="13613783" y="5746342"/>
            <a:ext cx="911808" cy="1331107"/>
          </a:xfrm>
          <a:custGeom>
            <a:rect b="b" l="l" r="r" t="t"/>
            <a:pathLst>
              <a:path extrusionOk="0" h="1331107" w="911808">
                <a:moveTo>
                  <a:pt x="0" y="0"/>
                </a:moveTo>
                <a:lnTo>
                  <a:pt x="911808" y="0"/>
                </a:lnTo>
                <a:lnTo>
                  <a:pt x="911808" y="1331107"/>
                </a:lnTo>
                <a:lnTo>
                  <a:pt x="0" y="13311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3" name="Google Shape;63;p5"/>
          <p:cNvSpPr/>
          <p:nvPr/>
        </p:nvSpPr>
        <p:spPr>
          <a:xfrm>
            <a:off x="13613783" y="5746342"/>
            <a:ext cx="911808" cy="1331107"/>
          </a:xfrm>
          <a:custGeom>
            <a:rect b="b" l="l" r="r" t="t"/>
            <a:pathLst>
              <a:path extrusionOk="0" h="1331107" w="911808">
                <a:moveTo>
                  <a:pt x="0" y="0"/>
                </a:moveTo>
                <a:lnTo>
                  <a:pt x="911808" y="0"/>
                </a:lnTo>
                <a:lnTo>
                  <a:pt x="911808" y="1331107"/>
                </a:lnTo>
                <a:lnTo>
                  <a:pt x="0" y="13311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4" name="Google Shape;64;p5"/>
          <p:cNvSpPr/>
          <p:nvPr/>
        </p:nvSpPr>
        <p:spPr>
          <a:xfrm>
            <a:off x="13613783" y="5746342"/>
            <a:ext cx="911808" cy="1331107"/>
          </a:xfrm>
          <a:custGeom>
            <a:rect b="b" l="l" r="r" t="t"/>
            <a:pathLst>
              <a:path extrusionOk="0" h="1331107" w="911808">
                <a:moveTo>
                  <a:pt x="0" y="0"/>
                </a:moveTo>
                <a:lnTo>
                  <a:pt x="911808" y="0"/>
                </a:lnTo>
                <a:lnTo>
                  <a:pt x="911808" y="1331107"/>
                </a:lnTo>
                <a:lnTo>
                  <a:pt x="0" y="13311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5" name="Google Shape;65;p5"/>
          <p:cNvSpPr/>
          <p:nvPr/>
        </p:nvSpPr>
        <p:spPr>
          <a:xfrm>
            <a:off x="8721649" y="4467585"/>
            <a:ext cx="1398713" cy="813796"/>
          </a:xfrm>
          <a:custGeom>
            <a:rect b="b" l="l" r="r" t="t"/>
            <a:pathLst>
              <a:path extrusionOk="0" h="813796" w="1398713">
                <a:moveTo>
                  <a:pt x="0" y="0"/>
                </a:moveTo>
                <a:lnTo>
                  <a:pt x="1398713" y="0"/>
                </a:lnTo>
                <a:lnTo>
                  <a:pt x="1398713" y="813797"/>
                </a:lnTo>
                <a:lnTo>
                  <a:pt x="0" y="8137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6" name="Google Shape;66;p5"/>
          <p:cNvSpPr/>
          <p:nvPr/>
        </p:nvSpPr>
        <p:spPr>
          <a:xfrm>
            <a:off x="8727564" y="4467585"/>
            <a:ext cx="1398713" cy="813796"/>
          </a:xfrm>
          <a:custGeom>
            <a:rect b="b" l="l" r="r" t="t"/>
            <a:pathLst>
              <a:path extrusionOk="0" h="813796" w="1398713">
                <a:moveTo>
                  <a:pt x="0" y="0"/>
                </a:moveTo>
                <a:lnTo>
                  <a:pt x="1398713" y="0"/>
                </a:lnTo>
                <a:lnTo>
                  <a:pt x="1398713" y="813797"/>
                </a:lnTo>
                <a:lnTo>
                  <a:pt x="0" y="8137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7" name="Google Shape;67;p5"/>
          <p:cNvSpPr/>
          <p:nvPr/>
        </p:nvSpPr>
        <p:spPr>
          <a:xfrm>
            <a:off x="8721649" y="4430353"/>
            <a:ext cx="1398713" cy="813796"/>
          </a:xfrm>
          <a:custGeom>
            <a:rect b="b" l="l" r="r" t="t"/>
            <a:pathLst>
              <a:path extrusionOk="0" h="813796" w="1398713">
                <a:moveTo>
                  <a:pt x="0" y="0"/>
                </a:moveTo>
                <a:lnTo>
                  <a:pt x="1398713" y="0"/>
                </a:lnTo>
                <a:lnTo>
                  <a:pt x="1398713" y="813796"/>
                </a:lnTo>
                <a:lnTo>
                  <a:pt x="0" y="8137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68" name="Google Shape;68;p5"/>
          <p:cNvGrpSpPr/>
          <p:nvPr/>
        </p:nvGrpSpPr>
        <p:grpSpPr>
          <a:xfrm>
            <a:off x="9134783" y="4960220"/>
            <a:ext cx="657650" cy="478413"/>
            <a:chOff x="0" y="-28575"/>
            <a:chExt cx="173207" cy="126001"/>
          </a:xfrm>
        </p:grpSpPr>
        <p:sp>
          <p:nvSpPr>
            <p:cNvPr id="69" name="Google Shape;69;p5"/>
            <p:cNvSpPr/>
            <p:nvPr/>
          </p:nvSpPr>
          <p:spPr>
            <a:xfrm>
              <a:off x="0" y="0"/>
              <a:ext cx="173207" cy="97426"/>
            </a:xfrm>
            <a:custGeom>
              <a:rect b="b" l="l" r="r" t="t"/>
              <a:pathLst>
                <a:path extrusionOk="0" h="97426" w="173207">
                  <a:moveTo>
                    <a:pt x="0" y="0"/>
                  </a:moveTo>
                  <a:lnTo>
                    <a:pt x="173207" y="0"/>
                  </a:lnTo>
                  <a:lnTo>
                    <a:pt x="173207" y="97426"/>
                  </a:lnTo>
                  <a:lnTo>
                    <a:pt x="0" y="974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70" name="Google Shape;70;p5"/>
            <p:cNvSpPr txBox="1"/>
            <p:nvPr/>
          </p:nvSpPr>
          <p:spPr>
            <a:xfrm>
              <a:off x="0" y="-28575"/>
              <a:ext cx="173100" cy="12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00" u="none" cap="none" strike="noStrike">
                  <a:solidFill>
                    <a:srgbClr val="923430"/>
                  </a:solidFill>
                  <a:latin typeface="Arial"/>
                  <a:ea typeface="Arial"/>
                  <a:cs typeface="Arial"/>
                  <a:sym typeface="Arial"/>
                </a:rPr>
                <a:t>55 🪙</a:t>
              </a:r>
              <a:endParaRPr/>
            </a:p>
          </p:txBody>
        </p:sp>
      </p:grpSp>
      <p:grpSp>
        <p:nvGrpSpPr>
          <p:cNvPr id="71" name="Google Shape;71;p5"/>
          <p:cNvGrpSpPr/>
          <p:nvPr/>
        </p:nvGrpSpPr>
        <p:grpSpPr>
          <a:xfrm>
            <a:off x="10395321" y="4960220"/>
            <a:ext cx="657650" cy="478413"/>
            <a:chOff x="0" y="-28575"/>
            <a:chExt cx="173207" cy="126001"/>
          </a:xfrm>
        </p:grpSpPr>
        <p:sp>
          <p:nvSpPr>
            <p:cNvPr id="72" name="Google Shape;72;p5"/>
            <p:cNvSpPr/>
            <p:nvPr/>
          </p:nvSpPr>
          <p:spPr>
            <a:xfrm>
              <a:off x="0" y="0"/>
              <a:ext cx="173207" cy="97426"/>
            </a:xfrm>
            <a:custGeom>
              <a:rect b="b" l="l" r="r" t="t"/>
              <a:pathLst>
                <a:path extrusionOk="0" h="97426" w="173207">
                  <a:moveTo>
                    <a:pt x="0" y="0"/>
                  </a:moveTo>
                  <a:lnTo>
                    <a:pt x="173207" y="0"/>
                  </a:lnTo>
                  <a:lnTo>
                    <a:pt x="173207" y="97426"/>
                  </a:lnTo>
                  <a:lnTo>
                    <a:pt x="0" y="974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73" name="Google Shape;73;p5"/>
            <p:cNvSpPr txBox="1"/>
            <p:nvPr/>
          </p:nvSpPr>
          <p:spPr>
            <a:xfrm>
              <a:off x="0" y="-28575"/>
              <a:ext cx="173100" cy="12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00" u="none" cap="none" strike="noStrike">
                  <a:solidFill>
                    <a:srgbClr val="923430"/>
                  </a:solidFill>
                  <a:latin typeface="Arial"/>
                  <a:ea typeface="Arial"/>
                  <a:cs typeface="Arial"/>
                  <a:sym typeface="Arial"/>
                </a:rPr>
                <a:t>7 🪙</a:t>
              </a:r>
              <a:endParaRPr/>
            </a:p>
          </p:txBody>
        </p:sp>
      </p:grpSp>
      <p:sp>
        <p:nvSpPr>
          <p:cNvPr id="74" name="Google Shape;74;p5"/>
          <p:cNvSpPr/>
          <p:nvPr/>
        </p:nvSpPr>
        <p:spPr>
          <a:xfrm rot="612915">
            <a:off x="11998241" y="4222316"/>
            <a:ext cx="588844" cy="882560"/>
          </a:xfrm>
          <a:custGeom>
            <a:rect b="b" l="l" r="r" t="t"/>
            <a:pathLst>
              <a:path extrusionOk="0" h="881797" w="588335">
                <a:moveTo>
                  <a:pt x="0" y="0"/>
                </a:moveTo>
                <a:lnTo>
                  <a:pt x="588335" y="0"/>
                </a:lnTo>
                <a:lnTo>
                  <a:pt x="588335" y="881797"/>
                </a:lnTo>
                <a:lnTo>
                  <a:pt x="0" y="8817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5" name="Google Shape;75;p5"/>
          <p:cNvSpPr/>
          <p:nvPr/>
        </p:nvSpPr>
        <p:spPr>
          <a:xfrm flipH="1" rot="-491452">
            <a:off x="11388069" y="4324288"/>
            <a:ext cx="612338" cy="917773"/>
          </a:xfrm>
          <a:custGeom>
            <a:rect b="b" l="l" r="r" t="t"/>
            <a:pathLst>
              <a:path extrusionOk="0" h="917587" w="612214">
                <a:moveTo>
                  <a:pt x="612214" y="0"/>
                </a:moveTo>
                <a:lnTo>
                  <a:pt x="0" y="0"/>
                </a:lnTo>
                <a:lnTo>
                  <a:pt x="0" y="917587"/>
                </a:lnTo>
                <a:lnTo>
                  <a:pt x="612214" y="917587"/>
                </a:lnTo>
                <a:lnTo>
                  <a:pt x="612214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6" name="Google Shape;76;p5"/>
          <p:cNvSpPr/>
          <p:nvPr/>
        </p:nvSpPr>
        <p:spPr>
          <a:xfrm rot="612915">
            <a:off x="12003712" y="4210720"/>
            <a:ext cx="588844" cy="882560"/>
          </a:xfrm>
          <a:custGeom>
            <a:rect b="b" l="l" r="r" t="t"/>
            <a:pathLst>
              <a:path extrusionOk="0" h="881797" w="588335">
                <a:moveTo>
                  <a:pt x="0" y="0"/>
                </a:moveTo>
                <a:lnTo>
                  <a:pt x="588335" y="0"/>
                </a:lnTo>
                <a:lnTo>
                  <a:pt x="588335" y="881796"/>
                </a:lnTo>
                <a:lnTo>
                  <a:pt x="0" y="8817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7" name="Google Shape;77;p5"/>
          <p:cNvSpPr/>
          <p:nvPr/>
        </p:nvSpPr>
        <p:spPr>
          <a:xfrm flipH="1" rot="-491452">
            <a:off x="11393539" y="4312691"/>
            <a:ext cx="612338" cy="917773"/>
          </a:xfrm>
          <a:custGeom>
            <a:rect b="b" l="l" r="r" t="t"/>
            <a:pathLst>
              <a:path extrusionOk="0" h="917587" w="612214">
                <a:moveTo>
                  <a:pt x="612215" y="0"/>
                </a:moveTo>
                <a:lnTo>
                  <a:pt x="0" y="0"/>
                </a:lnTo>
                <a:lnTo>
                  <a:pt x="0" y="917588"/>
                </a:lnTo>
                <a:lnTo>
                  <a:pt x="612215" y="917588"/>
                </a:lnTo>
                <a:lnTo>
                  <a:pt x="612215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8" name="Google Shape;78;p5"/>
          <p:cNvSpPr/>
          <p:nvPr/>
        </p:nvSpPr>
        <p:spPr>
          <a:xfrm rot="612915">
            <a:off x="12001902" y="4194608"/>
            <a:ext cx="588844" cy="882560"/>
          </a:xfrm>
          <a:custGeom>
            <a:rect b="b" l="l" r="r" t="t"/>
            <a:pathLst>
              <a:path extrusionOk="0" h="881797" w="588335">
                <a:moveTo>
                  <a:pt x="0" y="0"/>
                </a:moveTo>
                <a:lnTo>
                  <a:pt x="588334" y="0"/>
                </a:lnTo>
                <a:lnTo>
                  <a:pt x="588334" y="881797"/>
                </a:lnTo>
                <a:lnTo>
                  <a:pt x="0" y="8817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9" name="Google Shape;79;p5"/>
          <p:cNvSpPr/>
          <p:nvPr/>
        </p:nvSpPr>
        <p:spPr>
          <a:xfrm flipH="1" rot="-491452">
            <a:off x="11391729" y="4296580"/>
            <a:ext cx="612338" cy="917773"/>
          </a:xfrm>
          <a:custGeom>
            <a:rect b="b" l="l" r="r" t="t"/>
            <a:pathLst>
              <a:path extrusionOk="0" h="917587" w="612214">
                <a:moveTo>
                  <a:pt x="612214" y="0"/>
                </a:moveTo>
                <a:lnTo>
                  <a:pt x="0" y="0"/>
                </a:lnTo>
                <a:lnTo>
                  <a:pt x="0" y="917587"/>
                </a:lnTo>
                <a:lnTo>
                  <a:pt x="612214" y="917587"/>
                </a:lnTo>
                <a:lnTo>
                  <a:pt x="612214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80" name="Google Shape;80;p5"/>
          <p:cNvGrpSpPr/>
          <p:nvPr/>
        </p:nvGrpSpPr>
        <p:grpSpPr>
          <a:xfrm>
            <a:off x="11694898" y="4976331"/>
            <a:ext cx="657650" cy="478413"/>
            <a:chOff x="0" y="-28575"/>
            <a:chExt cx="173207" cy="126001"/>
          </a:xfrm>
        </p:grpSpPr>
        <p:sp>
          <p:nvSpPr>
            <p:cNvPr id="81" name="Google Shape;81;p5"/>
            <p:cNvSpPr/>
            <p:nvPr/>
          </p:nvSpPr>
          <p:spPr>
            <a:xfrm>
              <a:off x="0" y="0"/>
              <a:ext cx="173207" cy="97426"/>
            </a:xfrm>
            <a:custGeom>
              <a:rect b="b" l="l" r="r" t="t"/>
              <a:pathLst>
                <a:path extrusionOk="0" h="97426" w="173207">
                  <a:moveTo>
                    <a:pt x="0" y="0"/>
                  </a:moveTo>
                  <a:lnTo>
                    <a:pt x="173207" y="0"/>
                  </a:lnTo>
                  <a:lnTo>
                    <a:pt x="173207" y="97426"/>
                  </a:lnTo>
                  <a:lnTo>
                    <a:pt x="0" y="974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82" name="Google Shape;82;p5"/>
            <p:cNvSpPr txBox="1"/>
            <p:nvPr/>
          </p:nvSpPr>
          <p:spPr>
            <a:xfrm>
              <a:off x="0" y="-28575"/>
              <a:ext cx="173100" cy="12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00" u="none" cap="none" strike="noStrike">
                  <a:solidFill>
                    <a:srgbClr val="923430"/>
                  </a:solidFill>
                  <a:latin typeface="Arial"/>
                  <a:ea typeface="Arial"/>
                  <a:cs typeface="Arial"/>
                  <a:sym typeface="Arial"/>
                </a:rPr>
                <a:t>10 🪙</a:t>
              </a:r>
              <a:endParaRPr/>
            </a:p>
          </p:txBody>
        </p:sp>
      </p:grpSp>
      <p:sp>
        <p:nvSpPr>
          <p:cNvPr id="83" name="Google Shape;83;p5"/>
          <p:cNvSpPr/>
          <p:nvPr/>
        </p:nvSpPr>
        <p:spPr>
          <a:xfrm>
            <a:off x="12884688" y="4177097"/>
            <a:ext cx="825802" cy="996033"/>
          </a:xfrm>
          <a:custGeom>
            <a:rect b="b" l="l" r="r" t="t"/>
            <a:pathLst>
              <a:path extrusionOk="0" h="996033" w="825802">
                <a:moveTo>
                  <a:pt x="0" y="0"/>
                </a:moveTo>
                <a:lnTo>
                  <a:pt x="825801" y="0"/>
                </a:lnTo>
                <a:lnTo>
                  <a:pt x="825801" y="996032"/>
                </a:lnTo>
                <a:lnTo>
                  <a:pt x="0" y="9960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4" name="Google Shape;84;p5"/>
          <p:cNvSpPr/>
          <p:nvPr/>
        </p:nvSpPr>
        <p:spPr>
          <a:xfrm>
            <a:off x="12884688" y="4177097"/>
            <a:ext cx="825802" cy="996033"/>
          </a:xfrm>
          <a:custGeom>
            <a:rect b="b" l="l" r="r" t="t"/>
            <a:pathLst>
              <a:path extrusionOk="0" h="996033" w="825802">
                <a:moveTo>
                  <a:pt x="0" y="0"/>
                </a:moveTo>
                <a:lnTo>
                  <a:pt x="825801" y="0"/>
                </a:lnTo>
                <a:lnTo>
                  <a:pt x="825801" y="996032"/>
                </a:lnTo>
                <a:lnTo>
                  <a:pt x="0" y="9960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5" name="Google Shape;85;p5"/>
          <p:cNvSpPr/>
          <p:nvPr/>
        </p:nvSpPr>
        <p:spPr>
          <a:xfrm>
            <a:off x="12884688" y="4177097"/>
            <a:ext cx="825802" cy="996033"/>
          </a:xfrm>
          <a:custGeom>
            <a:rect b="b" l="l" r="r" t="t"/>
            <a:pathLst>
              <a:path extrusionOk="0" h="996033" w="825802">
                <a:moveTo>
                  <a:pt x="0" y="0"/>
                </a:moveTo>
                <a:lnTo>
                  <a:pt x="825801" y="0"/>
                </a:lnTo>
                <a:lnTo>
                  <a:pt x="825801" y="996032"/>
                </a:lnTo>
                <a:lnTo>
                  <a:pt x="0" y="9960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86" name="Google Shape;86;p5"/>
          <p:cNvGrpSpPr/>
          <p:nvPr/>
        </p:nvGrpSpPr>
        <p:grpSpPr>
          <a:xfrm>
            <a:off x="12982865" y="4987928"/>
            <a:ext cx="657650" cy="478413"/>
            <a:chOff x="0" y="-28575"/>
            <a:chExt cx="173207" cy="126001"/>
          </a:xfrm>
        </p:grpSpPr>
        <p:sp>
          <p:nvSpPr>
            <p:cNvPr id="87" name="Google Shape;87;p5"/>
            <p:cNvSpPr/>
            <p:nvPr/>
          </p:nvSpPr>
          <p:spPr>
            <a:xfrm>
              <a:off x="0" y="0"/>
              <a:ext cx="173207" cy="97426"/>
            </a:xfrm>
            <a:custGeom>
              <a:rect b="b" l="l" r="r" t="t"/>
              <a:pathLst>
                <a:path extrusionOk="0" h="97426" w="173207">
                  <a:moveTo>
                    <a:pt x="0" y="0"/>
                  </a:moveTo>
                  <a:lnTo>
                    <a:pt x="173207" y="0"/>
                  </a:lnTo>
                  <a:lnTo>
                    <a:pt x="173207" y="97426"/>
                  </a:lnTo>
                  <a:lnTo>
                    <a:pt x="0" y="974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88" name="Google Shape;88;p5"/>
            <p:cNvSpPr txBox="1"/>
            <p:nvPr/>
          </p:nvSpPr>
          <p:spPr>
            <a:xfrm>
              <a:off x="0" y="-28575"/>
              <a:ext cx="173100" cy="12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00" u="none" cap="none" strike="noStrike">
                  <a:solidFill>
                    <a:srgbClr val="923430"/>
                  </a:solidFill>
                  <a:latin typeface="Arial"/>
                  <a:ea typeface="Arial"/>
                  <a:cs typeface="Arial"/>
                  <a:sym typeface="Arial"/>
                </a:rPr>
                <a:t>20 🪙</a:t>
              </a:r>
              <a:endParaRPr/>
            </a:p>
          </p:txBody>
        </p:sp>
      </p:grpSp>
      <p:grpSp>
        <p:nvGrpSpPr>
          <p:cNvPr id="89" name="Google Shape;89;p5"/>
          <p:cNvGrpSpPr/>
          <p:nvPr/>
        </p:nvGrpSpPr>
        <p:grpSpPr>
          <a:xfrm>
            <a:off x="13959209" y="4960220"/>
            <a:ext cx="657650" cy="478413"/>
            <a:chOff x="0" y="-28575"/>
            <a:chExt cx="173207" cy="126001"/>
          </a:xfrm>
        </p:grpSpPr>
        <p:sp>
          <p:nvSpPr>
            <p:cNvPr id="90" name="Google Shape;90;p5"/>
            <p:cNvSpPr/>
            <p:nvPr/>
          </p:nvSpPr>
          <p:spPr>
            <a:xfrm>
              <a:off x="0" y="0"/>
              <a:ext cx="173207" cy="97426"/>
            </a:xfrm>
            <a:custGeom>
              <a:rect b="b" l="l" r="r" t="t"/>
              <a:pathLst>
                <a:path extrusionOk="0" h="97426" w="173207">
                  <a:moveTo>
                    <a:pt x="0" y="0"/>
                  </a:moveTo>
                  <a:lnTo>
                    <a:pt x="173207" y="0"/>
                  </a:lnTo>
                  <a:lnTo>
                    <a:pt x="173207" y="97426"/>
                  </a:lnTo>
                  <a:lnTo>
                    <a:pt x="0" y="974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91" name="Google Shape;91;p5"/>
            <p:cNvSpPr txBox="1"/>
            <p:nvPr/>
          </p:nvSpPr>
          <p:spPr>
            <a:xfrm>
              <a:off x="0" y="-28575"/>
              <a:ext cx="173100" cy="12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00" u="none" cap="none" strike="noStrike">
                  <a:solidFill>
                    <a:srgbClr val="923430"/>
                  </a:solidFill>
                  <a:latin typeface="Arial"/>
                  <a:ea typeface="Arial"/>
                  <a:cs typeface="Arial"/>
                  <a:sym typeface="Arial"/>
                </a:rPr>
                <a:t>8 🪙</a:t>
              </a:r>
              <a:endParaRPr/>
            </a:p>
          </p:txBody>
        </p:sp>
      </p:grpSp>
      <p:grpSp>
        <p:nvGrpSpPr>
          <p:cNvPr id="92" name="Google Shape;92;p5"/>
          <p:cNvGrpSpPr/>
          <p:nvPr/>
        </p:nvGrpSpPr>
        <p:grpSpPr>
          <a:xfrm>
            <a:off x="15007435" y="4976331"/>
            <a:ext cx="657650" cy="478413"/>
            <a:chOff x="0" y="-28575"/>
            <a:chExt cx="173207" cy="126001"/>
          </a:xfrm>
        </p:grpSpPr>
        <p:sp>
          <p:nvSpPr>
            <p:cNvPr id="93" name="Google Shape;93;p5"/>
            <p:cNvSpPr/>
            <p:nvPr/>
          </p:nvSpPr>
          <p:spPr>
            <a:xfrm>
              <a:off x="0" y="0"/>
              <a:ext cx="173207" cy="97426"/>
            </a:xfrm>
            <a:custGeom>
              <a:rect b="b" l="l" r="r" t="t"/>
              <a:pathLst>
                <a:path extrusionOk="0" h="97426" w="173207">
                  <a:moveTo>
                    <a:pt x="0" y="0"/>
                  </a:moveTo>
                  <a:lnTo>
                    <a:pt x="173207" y="0"/>
                  </a:lnTo>
                  <a:lnTo>
                    <a:pt x="173207" y="97426"/>
                  </a:lnTo>
                  <a:lnTo>
                    <a:pt x="0" y="974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94" name="Google Shape;94;p5"/>
            <p:cNvSpPr txBox="1"/>
            <p:nvPr/>
          </p:nvSpPr>
          <p:spPr>
            <a:xfrm>
              <a:off x="0" y="-28575"/>
              <a:ext cx="173100" cy="12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00" u="none" cap="none" strike="noStrike">
                  <a:solidFill>
                    <a:srgbClr val="923430"/>
                  </a:solidFill>
                  <a:latin typeface="Arial"/>
                  <a:ea typeface="Arial"/>
                  <a:cs typeface="Arial"/>
                  <a:sym typeface="Arial"/>
                </a:rPr>
                <a:t>10 🪙</a:t>
              </a:r>
              <a:endParaRPr/>
            </a:p>
          </p:txBody>
        </p:sp>
      </p:grpSp>
      <p:grpSp>
        <p:nvGrpSpPr>
          <p:cNvPr id="95" name="Google Shape;95;p5"/>
          <p:cNvGrpSpPr/>
          <p:nvPr/>
        </p:nvGrpSpPr>
        <p:grpSpPr>
          <a:xfrm>
            <a:off x="8769274" y="6446637"/>
            <a:ext cx="657650" cy="478413"/>
            <a:chOff x="0" y="-28575"/>
            <a:chExt cx="173207" cy="126001"/>
          </a:xfrm>
        </p:grpSpPr>
        <p:sp>
          <p:nvSpPr>
            <p:cNvPr id="96" name="Google Shape;96;p5"/>
            <p:cNvSpPr/>
            <p:nvPr/>
          </p:nvSpPr>
          <p:spPr>
            <a:xfrm>
              <a:off x="0" y="0"/>
              <a:ext cx="173207" cy="97426"/>
            </a:xfrm>
            <a:custGeom>
              <a:rect b="b" l="l" r="r" t="t"/>
              <a:pathLst>
                <a:path extrusionOk="0" h="97426" w="173207">
                  <a:moveTo>
                    <a:pt x="0" y="0"/>
                  </a:moveTo>
                  <a:lnTo>
                    <a:pt x="173207" y="0"/>
                  </a:lnTo>
                  <a:lnTo>
                    <a:pt x="173207" y="97426"/>
                  </a:lnTo>
                  <a:lnTo>
                    <a:pt x="0" y="974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97" name="Google Shape;97;p5"/>
            <p:cNvSpPr txBox="1"/>
            <p:nvPr/>
          </p:nvSpPr>
          <p:spPr>
            <a:xfrm>
              <a:off x="0" y="-28575"/>
              <a:ext cx="173100" cy="12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00" u="none" cap="none" strike="noStrike">
                  <a:solidFill>
                    <a:srgbClr val="923430"/>
                  </a:solidFill>
                  <a:latin typeface="Arial"/>
                  <a:ea typeface="Arial"/>
                  <a:cs typeface="Arial"/>
                  <a:sym typeface="Arial"/>
                </a:rPr>
                <a:t>35 🪙</a:t>
              </a:r>
              <a:endParaRPr/>
            </a:p>
          </p:txBody>
        </p:sp>
      </p:grpSp>
      <p:grpSp>
        <p:nvGrpSpPr>
          <p:cNvPr id="98" name="Google Shape;98;p5"/>
          <p:cNvGrpSpPr/>
          <p:nvPr/>
        </p:nvGrpSpPr>
        <p:grpSpPr>
          <a:xfrm>
            <a:off x="9844207" y="6446637"/>
            <a:ext cx="657650" cy="478413"/>
            <a:chOff x="0" y="-28575"/>
            <a:chExt cx="173207" cy="126001"/>
          </a:xfrm>
        </p:grpSpPr>
        <p:sp>
          <p:nvSpPr>
            <p:cNvPr id="99" name="Google Shape;99;p5"/>
            <p:cNvSpPr/>
            <p:nvPr/>
          </p:nvSpPr>
          <p:spPr>
            <a:xfrm>
              <a:off x="0" y="0"/>
              <a:ext cx="173207" cy="97426"/>
            </a:xfrm>
            <a:custGeom>
              <a:rect b="b" l="l" r="r" t="t"/>
              <a:pathLst>
                <a:path extrusionOk="0" h="97426" w="173207">
                  <a:moveTo>
                    <a:pt x="0" y="0"/>
                  </a:moveTo>
                  <a:lnTo>
                    <a:pt x="173207" y="0"/>
                  </a:lnTo>
                  <a:lnTo>
                    <a:pt x="173207" y="97426"/>
                  </a:lnTo>
                  <a:lnTo>
                    <a:pt x="0" y="974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00" name="Google Shape;100;p5"/>
            <p:cNvSpPr txBox="1"/>
            <p:nvPr/>
          </p:nvSpPr>
          <p:spPr>
            <a:xfrm>
              <a:off x="0" y="-28575"/>
              <a:ext cx="173100" cy="12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00" u="none" cap="none" strike="noStrike">
                  <a:solidFill>
                    <a:srgbClr val="923430"/>
                  </a:solidFill>
                  <a:latin typeface="Arial"/>
                  <a:ea typeface="Arial"/>
                  <a:cs typeface="Arial"/>
                  <a:sym typeface="Arial"/>
                </a:rPr>
                <a:t>15 🪙</a:t>
              </a:r>
              <a:endParaRPr/>
            </a:p>
          </p:txBody>
        </p:sp>
      </p:grpSp>
      <p:grpSp>
        <p:nvGrpSpPr>
          <p:cNvPr id="101" name="Google Shape;101;p5"/>
          <p:cNvGrpSpPr/>
          <p:nvPr/>
        </p:nvGrpSpPr>
        <p:grpSpPr>
          <a:xfrm>
            <a:off x="11144797" y="6446637"/>
            <a:ext cx="657650" cy="478413"/>
            <a:chOff x="0" y="-28575"/>
            <a:chExt cx="173207" cy="126001"/>
          </a:xfrm>
        </p:grpSpPr>
        <p:sp>
          <p:nvSpPr>
            <p:cNvPr id="102" name="Google Shape;102;p5"/>
            <p:cNvSpPr/>
            <p:nvPr/>
          </p:nvSpPr>
          <p:spPr>
            <a:xfrm>
              <a:off x="0" y="0"/>
              <a:ext cx="173207" cy="97426"/>
            </a:xfrm>
            <a:custGeom>
              <a:rect b="b" l="l" r="r" t="t"/>
              <a:pathLst>
                <a:path extrusionOk="0" h="97426" w="173207">
                  <a:moveTo>
                    <a:pt x="0" y="0"/>
                  </a:moveTo>
                  <a:lnTo>
                    <a:pt x="173207" y="0"/>
                  </a:lnTo>
                  <a:lnTo>
                    <a:pt x="173207" y="97426"/>
                  </a:lnTo>
                  <a:lnTo>
                    <a:pt x="0" y="974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03" name="Google Shape;103;p5"/>
            <p:cNvSpPr txBox="1"/>
            <p:nvPr/>
          </p:nvSpPr>
          <p:spPr>
            <a:xfrm>
              <a:off x="0" y="-28575"/>
              <a:ext cx="173100" cy="12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00" u="none" cap="none" strike="noStrike">
                  <a:solidFill>
                    <a:srgbClr val="923430"/>
                  </a:solidFill>
                  <a:latin typeface="Arial"/>
                  <a:ea typeface="Arial"/>
                  <a:cs typeface="Arial"/>
                  <a:sym typeface="Arial"/>
                </a:rPr>
                <a:t>40 🪙</a:t>
              </a:r>
              <a:endParaRPr/>
            </a:p>
          </p:txBody>
        </p:sp>
      </p:grpSp>
      <p:sp>
        <p:nvSpPr>
          <p:cNvPr id="104" name="Google Shape;104;p5"/>
          <p:cNvSpPr/>
          <p:nvPr/>
        </p:nvSpPr>
        <p:spPr>
          <a:xfrm>
            <a:off x="12395793" y="6032422"/>
            <a:ext cx="1054196" cy="1054196"/>
          </a:xfrm>
          <a:custGeom>
            <a:rect b="b" l="l" r="r" t="t"/>
            <a:pathLst>
              <a:path extrusionOk="0" h="1054196" w="1054196">
                <a:moveTo>
                  <a:pt x="0" y="0"/>
                </a:moveTo>
                <a:lnTo>
                  <a:pt x="1054195" y="0"/>
                </a:lnTo>
                <a:lnTo>
                  <a:pt x="1054195" y="1054196"/>
                </a:lnTo>
                <a:lnTo>
                  <a:pt x="0" y="10541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5" name="Google Shape;105;p5"/>
          <p:cNvSpPr/>
          <p:nvPr/>
        </p:nvSpPr>
        <p:spPr>
          <a:xfrm>
            <a:off x="12395793" y="6032422"/>
            <a:ext cx="1054196" cy="1054196"/>
          </a:xfrm>
          <a:custGeom>
            <a:rect b="b" l="l" r="r" t="t"/>
            <a:pathLst>
              <a:path extrusionOk="0" h="1054196" w="1054196">
                <a:moveTo>
                  <a:pt x="0" y="0"/>
                </a:moveTo>
                <a:lnTo>
                  <a:pt x="1054195" y="0"/>
                </a:lnTo>
                <a:lnTo>
                  <a:pt x="1054195" y="1054196"/>
                </a:lnTo>
                <a:lnTo>
                  <a:pt x="0" y="10541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6" name="Google Shape;106;p5"/>
          <p:cNvSpPr/>
          <p:nvPr/>
        </p:nvSpPr>
        <p:spPr>
          <a:xfrm>
            <a:off x="12395793" y="6032422"/>
            <a:ext cx="1054196" cy="1054196"/>
          </a:xfrm>
          <a:custGeom>
            <a:rect b="b" l="l" r="r" t="t"/>
            <a:pathLst>
              <a:path extrusionOk="0" h="1054196" w="1054196">
                <a:moveTo>
                  <a:pt x="0" y="0"/>
                </a:moveTo>
                <a:lnTo>
                  <a:pt x="1054195" y="0"/>
                </a:lnTo>
                <a:lnTo>
                  <a:pt x="1054195" y="1054196"/>
                </a:lnTo>
                <a:lnTo>
                  <a:pt x="0" y="10541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07" name="Google Shape;107;p5"/>
          <p:cNvGrpSpPr/>
          <p:nvPr/>
        </p:nvGrpSpPr>
        <p:grpSpPr>
          <a:xfrm>
            <a:off x="12441668" y="6446637"/>
            <a:ext cx="657650" cy="478413"/>
            <a:chOff x="0" y="-28575"/>
            <a:chExt cx="173207" cy="126001"/>
          </a:xfrm>
        </p:grpSpPr>
        <p:sp>
          <p:nvSpPr>
            <p:cNvPr id="108" name="Google Shape;108;p5"/>
            <p:cNvSpPr/>
            <p:nvPr/>
          </p:nvSpPr>
          <p:spPr>
            <a:xfrm>
              <a:off x="0" y="0"/>
              <a:ext cx="173207" cy="97426"/>
            </a:xfrm>
            <a:custGeom>
              <a:rect b="b" l="l" r="r" t="t"/>
              <a:pathLst>
                <a:path extrusionOk="0" h="97426" w="173207">
                  <a:moveTo>
                    <a:pt x="0" y="0"/>
                  </a:moveTo>
                  <a:lnTo>
                    <a:pt x="173207" y="0"/>
                  </a:lnTo>
                  <a:lnTo>
                    <a:pt x="173207" y="97426"/>
                  </a:lnTo>
                  <a:lnTo>
                    <a:pt x="0" y="974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09" name="Google Shape;109;p5"/>
            <p:cNvSpPr txBox="1"/>
            <p:nvPr/>
          </p:nvSpPr>
          <p:spPr>
            <a:xfrm>
              <a:off x="0" y="-28575"/>
              <a:ext cx="173100" cy="12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00" u="none" cap="none" strike="noStrike">
                  <a:solidFill>
                    <a:srgbClr val="923430"/>
                  </a:solidFill>
                  <a:latin typeface="Arial"/>
                  <a:ea typeface="Arial"/>
                  <a:cs typeface="Arial"/>
                  <a:sym typeface="Arial"/>
                </a:rPr>
                <a:t>10 🪙</a:t>
              </a:r>
              <a:endParaRPr/>
            </a:p>
          </p:txBody>
        </p:sp>
      </p:grpSp>
      <p:grpSp>
        <p:nvGrpSpPr>
          <p:cNvPr id="110" name="Google Shape;110;p5"/>
          <p:cNvGrpSpPr/>
          <p:nvPr/>
        </p:nvGrpSpPr>
        <p:grpSpPr>
          <a:xfrm>
            <a:off x="13630386" y="6446637"/>
            <a:ext cx="657650" cy="478413"/>
            <a:chOff x="0" y="-28575"/>
            <a:chExt cx="173207" cy="126001"/>
          </a:xfrm>
        </p:grpSpPr>
        <p:sp>
          <p:nvSpPr>
            <p:cNvPr id="111" name="Google Shape;111;p5"/>
            <p:cNvSpPr/>
            <p:nvPr/>
          </p:nvSpPr>
          <p:spPr>
            <a:xfrm>
              <a:off x="0" y="0"/>
              <a:ext cx="173207" cy="97426"/>
            </a:xfrm>
            <a:custGeom>
              <a:rect b="b" l="l" r="r" t="t"/>
              <a:pathLst>
                <a:path extrusionOk="0" h="97426" w="173207">
                  <a:moveTo>
                    <a:pt x="0" y="0"/>
                  </a:moveTo>
                  <a:lnTo>
                    <a:pt x="173207" y="0"/>
                  </a:lnTo>
                  <a:lnTo>
                    <a:pt x="173207" y="97426"/>
                  </a:lnTo>
                  <a:lnTo>
                    <a:pt x="0" y="974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12" name="Google Shape;112;p5"/>
            <p:cNvSpPr txBox="1"/>
            <p:nvPr/>
          </p:nvSpPr>
          <p:spPr>
            <a:xfrm>
              <a:off x="0" y="-28575"/>
              <a:ext cx="173100" cy="12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00" u="none" cap="none" strike="noStrike">
                  <a:solidFill>
                    <a:srgbClr val="923430"/>
                  </a:solidFill>
                  <a:latin typeface="Arial"/>
                  <a:ea typeface="Arial"/>
                  <a:cs typeface="Arial"/>
                  <a:sym typeface="Arial"/>
                </a:rPr>
                <a:t>9 🪙</a:t>
              </a:r>
              <a:endParaRPr/>
            </a:p>
          </p:txBody>
        </p:sp>
      </p:grpSp>
      <p:grpSp>
        <p:nvGrpSpPr>
          <p:cNvPr id="113" name="Google Shape;113;p5"/>
          <p:cNvGrpSpPr/>
          <p:nvPr/>
        </p:nvGrpSpPr>
        <p:grpSpPr>
          <a:xfrm>
            <a:off x="15108158" y="6446245"/>
            <a:ext cx="657650" cy="478413"/>
            <a:chOff x="0" y="-28575"/>
            <a:chExt cx="173207" cy="126001"/>
          </a:xfrm>
        </p:grpSpPr>
        <p:sp>
          <p:nvSpPr>
            <p:cNvPr id="114" name="Google Shape;114;p5"/>
            <p:cNvSpPr/>
            <p:nvPr/>
          </p:nvSpPr>
          <p:spPr>
            <a:xfrm>
              <a:off x="0" y="0"/>
              <a:ext cx="173207" cy="97426"/>
            </a:xfrm>
            <a:custGeom>
              <a:rect b="b" l="l" r="r" t="t"/>
              <a:pathLst>
                <a:path extrusionOk="0" h="97426" w="173207">
                  <a:moveTo>
                    <a:pt x="0" y="0"/>
                  </a:moveTo>
                  <a:lnTo>
                    <a:pt x="173207" y="0"/>
                  </a:lnTo>
                  <a:lnTo>
                    <a:pt x="173207" y="97426"/>
                  </a:lnTo>
                  <a:lnTo>
                    <a:pt x="0" y="974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15" name="Google Shape;115;p5"/>
            <p:cNvSpPr txBox="1"/>
            <p:nvPr/>
          </p:nvSpPr>
          <p:spPr>
            <a:xfrm>
              <a:off x="0" y="-28575"/>
              <a:ext cx="173100" cy="12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00" u="none" cap="none" strike="noStrike">
                  <a:solidFill>
                    <a:srgbClr val="923430"/>
                  </a:solidFill>
                  <a:latin typeface="Arial"/>
                  <a:ea typeface="Arial"/>
                  <a:cs typeface="Arial"/>
                  <a:sym typeface="Arial"/>
                </a:rPr>
                <a:t>25 🪙</a:t>
              </a:r>
              <a:endParaRPr/>
            </a:p>
          </p:txBody>
        </p:sp>
      </p:grpSp>
      <p:grpSp>
        <p:nvGrpSpPr>
          <p:cNvPr id="116" name="Google Shape;116;p5"/>
          <p:cNvGrpSpPr/>
          <p:nvPr/>
        </p:nvGrpSpPr>
        <p:grpSpPr>
          <a:xfrm>
            <a:off x="2094195" y="7978229"/>
            <a:ext cx="3868006" cy="1411380"/>
            <a:chOff x="0" y="-66675"/>
            <a:chExt cx="1096327" cy="400034"/>
          </a:xfrm>
        </p:grpSpPr>
        <p:sp>
          <p:nvSpPr>
            <p:cNvPr id="117" name="Google Shape;117;p5"/>
            <p:cNvSpPr/>
            <p:nvPr/>
          </p:nvSpPr>
          <p:spPr>
            <a:xfrm>
              <a:off x="0" y="0"/>
              <a:ext cx="1096327" cy="333359"/>
            </a:xfrm>
            <a:custGeom>
              <a:rect b="b" l="l" r="r" t="t"/>
              <a:pathLst>
                <a:path extrusionOk="0" h="333359" w="1096327">
                  <a:moveTo>
                    <a:pt x="166679" y="0"/>
                  </a:moveTo>
                  <a:lnTo>
                    <a:pt x="929648" y="0"/>
                  </a:lnTo>
                  <a:cubicBezTo>
                    <a:pt x="1021702" y="0"/>
                    <a:pt x="1096327" y="74625"/>
                    <a:pt x="1096327" y="166679"/>
                  </a:cubicBezTo>
                  <a:lnTo>
                    <a:pt x="1096327" y="166679"/>
                  </a:lnTo>
                  <a:cubicBezTo>
                    <a:pt x="1096327" y="210885"/>
                    <a:pt x="1078766" y="253281"/>
                    <a:pt x="1047508" y="284539"/>
                  </a:cubicBezTo>
                  <a:cubicBezTo>
                    <a:pt x="1016249" y="315798"/>
                    <a:pt x="973854" y="333359"/>
                    <a:pt x="929648" y="333359"/>
                  </a:cubicBezTo>
                  <a:lnTo>
                    <a:pt x="166679" y="333359"/>
                  </a:lnTo>
                  <a:cubicBezTo>
                    <a:pt x="74625" y="333359"/>
                    <a:pt x="0" y="258734"/>
                    <a:pt x="0" y="166679"/>
                  </a:cubicBezTo>
                  <a:lnTo>
                    <a:pt x="0" y="166679"/>
                  </a:lnTo>
                  <a:cubicBezTo>
                    <a:pt x="0" y="74625"/>
                    <a:pt x="74625" y="0"/>
                    <a:pt x="166679" y="0"/>
                  </a:cubicBezTo>
                  <a:close/>
                </a:path>
              </a:pathLst>
            </a:custGeom>
            <a:solidFill>
              <a:srgbClr val="84B6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5"/>
            <p:cNvSpPr txBox="1"/>
            <p:nvPr/>
          </p:nvSpPr>
          <p:spPr>
            <a:xfrm>
              <a:off x="0" y="-66675"/>
              <a:ext cx="1096200" cy="39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28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9" name="Google Shape;119;p5"/>
          <p:cNvSpPr/>
          <p:nvPr/>
        </p:nvSpPr>
        <p:spPr>
          <a:xfrm>
            <a:off x="2094195" y="8146871"/>
            <a:ext cx="3868006" cy="1176141"/>
          </a:xfrm>
          <a:custGeom>
            <a:rect b="b" l="l" r="r" t="t"/>
            <a:pathLst>
              <a:path extrusionOk="0" h="333359" w="1096327">
                <a:moveTo>
                  <a:pt x="166679" y="0"/>
                </a:moveTo>
                <a:lnTo>
                  <a:pt x="929648" y="0"/>
                </a:lnTo>
                <a:cubicBezTo>
                  <a:pt x="1021702" y="0"/>
                  <a:pt x="1096327" y="74625"/>
                  <a:pt x="1096327" y="166679"/>
                </a:cubicBezTo>
                <a:lnTo>
                  <a:pt x="1096327" y="166679"/>
                </a:lnTo>
                <a:cubicBezTo>
                  <a:pt x="1096327" y="210885"/>
                  <a:pt x="1078766" y="253281"/>
                  <a:pt x="1047508" y="284539"/>
                </a:cubicBezTo>
                <a:cubicBezTo>
                  <a:pt x="1016249" y="315798"/>
                  <a:pt x="973854" y="333359"/>
                  <a:pt x="929648" y="333359"/>
                </a:cubicBezTo>
                <a:lnTo>
                  <a:pt x="166679" y="333359"/>
                </a:lnTo>
                <a:cubicBezTo>
                  <a:pt x="74625" y="333359"/>
                  <a:pt x="0" y="258734"/>
                  <a:pt x="0" y="166679"/>
                </a:cubicBezTo>
                <a:lnTo>
                  <a:pt x="0" y="166679"/>
                </a:lnTo>
                <a:cubicBezTo>
                  <a:pt x="0" y="74625"/>
                  <a:pt x="74625" y="0"/>
                  <a:pt x="166679" y="0"/>
                </a:cubicBezTo>
                <a:close/>
              </a:path>
            </a:pathLst>
          </a:custGeom>
          <a:solidFill>
            <a:srgbClr val="C2EF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5"/>
          <p:cNvSpPr/>
          <p:nvPr/>
        </p:nvSpPr>
        <p:spPr>
          <a:xfrm>
            <a:off x="14616856" y="175847"/>
            <a:ext cx="805906" cy="919347"/>
          </a:xfrm>
          <a:custGeom>
            <a:rect b="b" l="l" r="r" t="t"/>
            <a:pathLst>
              <a:path extrusionOk="0" h="919347" w="805906">
                <a:moveTo>
                  <a:pt x="0" y="0"/>
                </a:moveTo>
                <a:lnTo>
                  <a:pt x="805906" y="0"/>
                </a:lnTo>
                <a:lnTo>
                  <a:pt x="805906" y="919347"/>
                </a:lnTo>
                <a:lnTo>
                  <a:pt x="0" y="91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 amt="8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1" name="Google Shape;121;p5"/>
          <p:cNvSpPr/>
          <p:nvPr/>
        </p:nvSpPr>
        <p:spPr>
          <a:xfrm>
            <a:off x="7455660" y="1095194"/>
            <a:ext cx="934069" cy="1065550"/>
          </a:xfrm>
          <a:custGeom>
            <a:rect b="b" l="l" r="r" t="t"/>
            <a:pathLst>
              <a:path extrusionOk="0" h="1065550" w="934069">
                <a:moveTo>
                  <a:pt x="0" y="0"/>
                </a:moveTo>
                <a:lnTo>
                  <a:pt x="934069" y="0"/>
                </a:lnTo>
                <a:lnTo>
                  <a:pt x="934069" y="1065550"/>
                </a:lnTo>
                <a:lnTo>
                  <a:pt x="0" y="10655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 amt="8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2" name="Google Shape;122;p5"/>
          <p:cNvSpPr/>
          <p:nvPr/>
        </p:nvSpPr>
        <p:spPr>
          <a:xfrm>
            <a:off x="-256908" y="4803983"/>
            <a:ext cx="1161254" cy="1324714"/>
          </a:xfrm>
          <a:custGeom>
            <a:rect b="b" l="l" r="r" t="t"/>
            <a:pathLst>
              <a:path extrusionOk="0" h="1324714" w="1161254">
                <a:moveTo>
                  <a:pt x="0" y="0"/>
                </a:moveTo>
                <a:lnTo>
                  <a:pt x="1161254" y="0"/>
                </a:lnTo>
                <a:lnTo>
                  <a:pt x="1161254" y="1324714"/>
                </a:lnTo>
                <a:lnTo>
                  <a:pt x="0" y="13247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 amt="8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3" name="Google Shape;123;p5"/>
          <p:cNvSpPr/>
          <p:nvPr/>
        </p:nvSpPr>
        <p:spPr>
          <a:xfrm>
            <a:off x="6620664" y="6128697"/>
            <a:ext cx="610590" cy="696538"/>
          </a:xfrm>
          <a:custGeom>
            <a:rect b="b" l="l" r="r" t="t"/>
            <a:pathLst>
              <a:path extrusionOk="0" h="696538" w="610590">
                <a:moveTo>
                  <a:pt x="0" y="0"/>
                </a:moveTo>
                <a:lnTo>
                  <a:pt x="610591" y="0"/>
                </a:lnTo>
                <a:lnTo>
                  <a:pt x="610591" y="696538"/>
                </a:lnTo>
                <a:lnTo>
                  <a:pt x="0" y="6965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 amt="8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4" name="Google Shape;124;p5"/>
          <p:cNvSpPr/>
          <p:nvPr/>
        </p:nvSpPr>
        <p:spPr>
          <a:xfrm>
            <a:off x="3514658" y="398656"/>
            <a:ext cx="610590" cy="696538"/>
          </a:xfrm>
          <a:custGeom>
            <a:rect b="b" l="l" r="r" t="t"/>
            <a:pathLst>
              <a:path extrusionOk="0" h="696538" w="610590">
                <a:moveTo>
                  <a:pt x="0" y="0"/>
                </a:moveTo>
                <a:lnTo>
                  <a:pt x="610590" y="0"/>
                </a:lnTo>
                <a:lnTo>
                  <a:pt x="610590" y="696538"/>
                </a:lnTo>
                <a:lnTo>
                  <a:pt x="0" y="6965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 amt="80000"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bg>
      <p:bgPr>
        <a:solidFill>
          <a:srgbClr val="C2EFFD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/>
          <p:cNvSpPr/>
          <p:nvPr/>
        </p:nvSpPr>
        <p:spPr>
          <a:xfrm>
            <a:off x="-1272200" y="6078771"/>
            <a:ext cx="22432555" cy="4323365"/>
          </a:xfrm>
          <a:custGeom>
            <a:rect b="b" l="l" r="r" t="t"/>
            <a:pathLst>
              <a:path extrusionOk="0" h="4323365" w="22432555">
                <a:moveTo>
                  <a:pt x="0" y="0"/>
                </a:moveTo>
                <a:lnTo>
                  <a:pt x="22432555" y="0"/>
                </a:lnTo>
                <a:lnTo>
                  <a:pt x="22432555" y="4323365"/>
                </a:lnTo>
                <a:lnTo>
                  <a:pt x="0" y="43233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7" name="Google Shape;127;p6"/>
          <p:cNvSpPr/>
          <p:nvPr/>
        </p:nvSpPr>
        <p:spPr>
          <a:xfrm flipH="1">
            <a:off x="10634051" y="3069849"/>
            <a:ext cx="8150842" cy="5512933"/>
          </a:xfrm>
          <a:custGeom>
            <a:rect b="b" l="l" r="r" t="t"/>
            <a:pathLst>
              <a:path extrusionOk="0" h="5512933" w="8150842">
                <a:moveTo>
                  <a:pt x="8150842" y="0"/>
                </a:moveTo>
                <a:lnTo>
                  <a:pt x="0" y="0"/>
                </a:lnTo>
                <a:lnTo>
                  <a:pt x="0" y="5512933"/>
                </a:lnTo>
                <a:lnTo>
                  <a:pt x="8150842" y="5512933"/>
                </a:lnTo>
                <a:lnTo>
                  <a:pt x="8150842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8" name="Google Shape;128;p6"/>
          <p:cNvSpPr/>
          <p:nvPr/>
        </p:nvSpPr>
        <p:spPr>
          <a:xfrm>
            <a:off x="8343922" y="6882354"/>
            <a:ext cx="1600156" cy="1969039"/>
          </a:xfrm>
          <a:custGeom>
            <a:rect b="b" l="l" r="r" t="t"/>
            <a:pathLst>
              <a:path extrusionOk="0" h="1969039" w="1600156">
                <a:moveTo>
                  <a:pt x="0" y="0"/>
                </a:moveTo>
                <a:lnTo>
                  <a:pt x="1600156" y="0"/>
                </a:lnTo>
                <a:lnTo>
                  <a:pt x="1600156" y="1969039"/>
                </a:lnTo>
                <a:lnTo>
                  <a:pt x="0" y="19690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9" name="Google Shape;129;p6"/>
          <p:cNvSpPr/>
          <p:nvPr/>
        </p:nvSpPr>
        <p:spPr>
          <a:xfrm>
            <a:off x="534855" y="8058891"/>
            <a:ext cx="2277525" cy="2269233"/>
          </a:xfrm>
          <a:custGeom>
            <a:rect b="b" l="l" r="r" t="t"/>
            <a:pathLst>
              <a:path extrusionOk="0" h="2269233" w="2277525">
                <a:moveTo>
                  <a:pt x="0" y="0"/>
                </a:moveTo>
                <a:lnTo>
                  <a:pt x="2277525" y="0"/>
                </a:lnTo>
                <a:lnTo>
                  <a:pt x="2277525" y="2269233"/>
                </a:lnTo>
                <a:lnTo>
                  <a:pt x="0" y="22692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0" name="Google Shape;130;p6"/>
          <p:cNvSpPr/>
          <p:nvPr/>
        </p:nvSpPr>
        <p:spPr>
          <a:xfrm>
            <a:off x="15873982" y="7155858"/>
            <a:ext cx="1720301" cy="2169192"/>
          </a:xfrm>
          <a:custGeom>
            <a:rect b="b" l="l" r="r" t="t"/>
            <a:pathLst>
              <a:path extrusionOk="0" h="2169192" w="1720301">
                <a:moveTo>
                  <a:pt x="0" y="0"/>
                </a:moveTo>
                <a:lnTo>
                  <a:pt x="1720301" y="0"/>
                </a:lnTo>
                <a:lnTo>
                  <a:pt x="1720301" y="2169191"/>
                </a:lnTo>
                <a:lnTo>
                  <a:pt x="0" y="21691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1" name="Google Shape;131;p6"/>
          <p:cNvSpPr/>
          <p:nvPr/>
        </p:nvSpPr>
        <p:spPr>
          <a:xfrm>
            <a:off x="10786822" y="2207837"/>
            <a:ext cx="1511293" cy="1724025"/>
          </a:xfrm>
          <a:custGeom>
            <a:rect b="b" l="l" r="r" t="t"/>
            <a:pathLst>
              <a:path extrusionOk="0" h="1724025" w="1511293">
                <a:moveTo>
                  <a:pt x="0" y="0"/>
                </a:moveTo>
                <a:lnTo>
                  <a:pt x="1511293" y="0"/>
                </a:lnTo>
                <a:lnTo>
                  <a:pt x="1511293" y="1724024"/>
                </a:lnTo>
                <a:lnTo>
                  <a:pt x="0" y="1724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 amt="8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2" name="Google Shape;132;p6"/>
          <p:cNvSpPr/>
          <p:nvPr/>
        </p:nvSpPr>
        <p:spPr>
          <a:xfrm>
            <a:off x="15209158" y="635521"/>
            <a:ext cx="805906" cy="919347"/>
          </a:xfrm>
          <a:custGeom>
            <a:rect b="b" l="l" r="r" t="t"/>
            <a:pathLst>
              <a:path extrusionOk="0" h="919347" w="805906">
                <a:moveTo>
                  <a:pt x="0" y="0"/>
                </a:moveTo>
                <a:lnTo>
                  <a:pt x="805906" y="0"/>
                </a:lnTo>
                <a:lnTo>
                  <a:pt x="805906" y="919346"/>
                </a:lnTo>
                <a:lnTo>
                  <a:pt x="0" y="9193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 amt="8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3" name="Google Shape;133;p6"/>
          <p:cNvSpPr/>
          <p:nvPr/>
        </p:nvSpPr>
        <p:spPr>
          <a:xfrm>
            <a:off x="6282685" y="-228555"/>
            <a:ext cx="934069" cy="1065550"/>
          </a:xfrm>
          <a:custGeom>
            <a:rect b="b" l="l" r="r" t="t"/>
            <a:pathLst>
              <a:path extrusionOk="0" h="1065550" w="934069">
                <a:moveTo>
                  <a:pt x="0" y="0"/>
                </a:moveTo>
                <a:lnTo>
                  <a:pt x="934069" y="0"/>
                </a:lnTo>
                <a:lnTo>
                  <a:pt x="934069" y="1065550"/>
                </a:lnTo>
                <a:lnTo>
                  <a:pt x="0" y="10655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 amt="8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4" name="Google Shape;134;p6"/>
          <p:cNvSpPr/>
          <p:nvPr/>
        </p:nvSpPr>
        <p:spPr>
          <a:xfrm>
            <a:off x="5408659" y="6740839"/>
            <a:ext cx="727616" cy="830037"/>
          </a:xfrm>
          <a:custGeom>
            <a:rect b="b" l="l" r="r" t="t"/>
            <a:pathLst>
              <a:path extrusionOk="0" h="830037" w="727616">
                <a:moveTo>
                  <a:pt x="0" y="0"/>
                </a:moveTo>
                <a:lnTo>
                  <a:pt x="727616" y="0"/>
                </a:lnTo>
                <a:lnTo>
                  <a:pt x="727616" y="830037"/>
                </a:lnTo>
                <a:lnTo>
                  <a:pt x="0" y="8300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 amt="80000"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2E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923430"/>
              </a:buClr>
              <a:buSzPts val="4400"/>
              <a:buFont typeface="Londrina Solid"/>
              <a:buNone/>
              <a:defRPr i="0" sz="4400" u="none" cap="none" strike="noStrike">
                <a:solidFill>
                  <a:srgbClr val="923430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Londrina Solid"/>
              <a:buNone/>
              <a:defRPr sz="18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Londrina Solid"/>
              <a:buNone/>
              <a:defRPr sz="18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Londrina Solid"/>
              <a:buNone/>
              <a:defRPr sz="18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Londrina Solid"/>
              <a:buNone/>
              <a:defRPr sz="18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Londrina Solid"/>
              <a:buNone/>
              <a:defRPr sz="18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Londrina Solid"/>
              <a:buNone/>
              <a:defRPr sz="18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Londrina Solid"/>
              <a:buNone/>
              <a:defRPr sz="18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Londrina Solid"/>
              <a:buNone/>
              <a:defRPr sz="18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465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923430"/>
              </a:buClr>
              <a:buSzPts val="2300"/>
              <a:buChar char="•"/>
              <a:defRPr i="0" sz="2300" u="none" cap="none" strike="noStrike">
                <a:solidFill>
                  <a:srgbClr val="923430"/>
                </a:solidFill>
              </a:defRPr>
            </a:lvl1pPr>
            <a:lvl2pPr indent="-37465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923430"/>
              </a:buClr>
              <a:buSzPts val="2300"/>
              <a:buChar char="–"/>
              <a:defRPr i="0" sz="2300" u="none" cap="none" strike="noStrike">
                <a:solidFill>
                  <a:srgbClr val="923430"/>
                </a:solidFill>
              </a:defRPr>
            </a:lvl2pPr>
            <a:lvl3pPr indent="-37465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923430"/>
              </a:buClr>
              <a:buSzPts val="2300"/>
              <a:buChar char="•"/>
              <a:defRPr i="0" sz="2300" u="none" cap="none" strike="noStrike">
                <a:solidFill>
                  <a:srgbClr val="923430"/>
                </a:solidFill>
              </a:defRPr>
            </a:lvl3pPr>
            <a:lvl4pPr indent="-37465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923430"/>
              </a:buClr>
              <a:buSzPts val="2300"/>
              <a:buChar char="–"/>
              <a:defRPr i="0" sz="2300" u="none" cap="none" strike="noStrike">
                <a:solidFill>
                  <a:srgbClr val="923430"/>
                </a:solidFill>
              </a:defRPr>
            </a:lvl4pPr>
            <a:lvl5pPr indent="-3746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923430"/>
              </a:buClr>
              <a:buSzPts val="2300"/>
              <a:buChar char="»"/>
              <a:defRPr i="0" sz="2300" u="none" cap="none" strike="noStrike">
                <a:solidFill>
                  <a:srgbClr val="923430"/>
                </a:solidFill>
              </a:defRPr>
            </a:lvl5pPr>
            <a:lvl6pPr indent="-37465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923430"/>
              </a:buClr>
              <a:buSzPts val="2300"/>
              <a:buChar char="•"/>
              <a:defRPr i="0" sz="2300" u="none" cap="none" strike="noStrike">
                <a:solidFill>
                  <a:srgbClr val="923430"/>
                </a:solidFill>
              </a:defRPr>
            </a:lvl6pPr>
            <a:lvl7pPr indent="-37465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923430"/>
              </a:buClr>
              <a:buSzPts val="2300"/>
              <a:buChar char="•"/>
              <a:defRPr i="0" sz="2300" u="none" cap="none" strike="noStrike">
                <a:solidFill>
                  <a:srgbClr val="923430"/>
                </a:solidFill>
              </a:defRPr>
            </a:lvl7pPr>
            <a:lvl8pPr indent="-37465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923430"/>
              </a:buClr>
              <a:buSzPts val="2300"/>
              <a:buChar char="•"/>
              <a:defRPr i="0" sz="2300" u="none" cap="none" strike="noStrike">
                <a:solidFill>
                  <a:srgbClr val="923430"/>
                </a:solidFill>
              </a:defRPr>
            </a:lvl8pPr>
            <a:lvl9pPr indent="-37465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923430"/>
              </a:buClr>
              <a:buSzPts val="2300"/>
              <a:buChar char="•"/>
              <a:defRPr i="0" sz="2300" u="none" cap="none" strike="noStrike">
                <a:solidFill>
                  <a:srgbClr val="923430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slide" Target="/ppt/slides/slide2.xml"/><Relationship Id="rId5" Type="http://schemas.openxmlformats.org/officeDocument/2006/relationships/image" Target="../media/image12.png"/><Relationship Id="rId6" Type="http://schemas.openxmlformats.org/officeDocument/2006/relationships/image" Target="../media/image1.png"/><Relationship Id="rId7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image" Target="../media/image11.png"/><Relationship Id="rId10" Type="http://schemas.openxmlformats.org/officeDocument/2006/relationships/image" Target="../media/image13.png"/><Relationship Id="rId1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9" Type="http://schemas.openxmlformats.org/officeDocument/2006/relationships/image" Target="../media/image29.png"/><Relationship Id="rId5" Type="http://schemas.openxmlformats.org/officeDocument/2006/relationships/image" Target="../media/image44.png"/><Relationship Id="rId6" Type="http://schemas.openxmlformats.org/officeDocument/2006/relationships/image" Target="../media/image5.png"/><Relationship Id="rId7" Type="http://schemas.openxmlformats.org/officeDocument/2006/relationships/image" Target="../media/image47.png"/><Relationship Id="rId8" Type="http://schemas.openxmlformats.org/officeDocument/2006/relationships/image" Target="../media/image3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4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9.png"/><Relationship Id="rId4" Type="http://schemas.openxmlformats.org/officeDocument/2006/relationships/slide" Target="/ppt/slides/slide4.xml"/></Relationships>
</file>

<file path=ppt/slides/_rels/slide4.xml.rels><?xml version="1.0" encoding="UTF-8" standalone="yes"?><Relationships xmlns="http://schemas.openxmlformats.org/package/2006/relationships"><Relationship Id="rId20" Type="http://schemas.openxmlformats.org/officeDocument/2006/relationships/image" Target="../media/image6.png"/><Relationship Id="rId11" Type="http://schemas.openxmlformats.org/officeDocument/2006/relationships/image" Target="../media/image18.png"/><Relationship Id="rId10" Type="http://schemas.openxmlformats.org/officeDocument/2006/relationships/image" Target="../media/image15.png"/><Relationship Id="rId13" Type="http://schemas.openxmlformats.org/officeDocument/2006/relationships/image" Target="../media/image19.png"/><Relationship Id="rId1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9" Type="http://schemas.openxmlformats.org/officeDocument/2006/relationships/image" Target="../media/image20.png"/><Relationship Id="rId15" Type="http://schemas.openxmlformats.org/officeDocument/2006/relationships/image" Target="../media/image23.png"/><Relationship Id="rId14" Type="http://schemas.openxmlformats.org/officeDocument/2006/relationships/image" Target="../media/image21.png"/><Relationship Id="rId17" Type="http://schemas.openxmlformats.org/officeDocument/2006/relationships/image" Target="../media/image27.png"/><Relationship Id="rId16" Type="http://schemas.openxmlformats.org/officeDocument/2006/relationships/image" Target="../media/image28.png"/><Relationship Id="rId5" Type="http://schemas.openxmlformats.org/officeDocument/2006/relationships/image" Target="../media/image11.png"/><Relationship Id="rId19" Type="http://schemas.openxmlformats.org/officeDocument/2006/relationships/slide" Target="/ppt/slides/slide5.xml"/><Relationship Id="rId6" Type="http://schemas.openxmlformats.org/officeDocument/2006/relationships/image" Target="../media/image8.png"/><Relationship Id="rId18" Type="http://schemas.openxmlformats.org/officeDocument/2006/relationships/image" Target="../media/image29.png"/><Relationship Id="rId7" Type="http://schemas.openxmlformats.org/officeDocument/2006/relationships/image" Target="../media/image22.png"/><Relationship Id="rId8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slide" Target="/ppt/slides/slide6.xml"/><Relationship Id="rId4" Type="http://schemas.openxmlformats.org/officeDocument/2006/relationships/slide" Target="/ppt/slides/slide4.xml"/><Relationship Id="rId5" Type="http://schemas.openxmlformats.org/officeDocument/2006/relationships/image" Target="../media/image3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slide" Target="/ppt/slides/slide8.xml"/><Relationship Id="rId4" Type="http://schemas.openxmlformats.org/officeDocument/2006/relationships/slide" Target="/ppt/slides/slide7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slide" Target="/ppt/slides/slide9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9" Type="http://schemas.openxmlformats.org/officeDocument/2006/relationships/image" Target="../media/image42.png"/><Relationship Id="rId5" Type="http://schemas.openxmlformats.org/officeDocument/2006/relationships/image" Target="../media/image41.png"/><Relationship Id="rId6" Type="http://schemas.openxmlformats.org/officeDocument/2006/relationships/image" Target="../media/image36.png"/><Relationship Id="rId7" Type="http://schemas.openxmlformats.org/officeDocument/2006/relationships/image" Target="../media/image39.png"/><Relationship Id="rId8" Type="http://schemas.openxmlformats.org/officeDocument/2006/relationships/image" Target="../media/image3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31.png"/><Relationship Id="rId5" Type="http://schemas.openxmlformats.org/officeDocument/2006/relationships/image" Target="../media/image12.png"/><Relationship Id="rId6" Type="http://schemas.openxmlformats.org/officeDocument/2006/relationships/image" Target="../media/image1.png"/><Relationship Id="rId7" Type="http://schemas.openxmlformats.org/officeDocument/2006/relationships/image" Target="../media/image30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2E2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"/>
          <p:cNvSpPr/>
          <p:nvPr/>
        </p:nvSpPr>
        <p:spPr>
          <a:xfrm>
            <a:off x="11748442" y="1559088"/>
            <a:ext cx="3171002" cy="5122387"/>
          </a:xfrm>
          <a:custGeom>
            <a:rect b="b" l="l" r="r" t="t"/>
            <a:pathLst>
              <a:path extrusionOk="0" h="5122387" w="3171002">
                <a:moveTo>
                  <a:pt x="0" y="0"/>
                </a:moveTo>
                <a:lnTo>
                  <a:pt x="3171001" y="0"/>
                </a:lnTo>
                <a:lnTo>
                  <a:pt x="3171001" y="5122387"/>
                </a:lnTo>
                <a:lnTo>
                  <a:pt x="0" y="51223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40" name="Google Shape;140;p7"/>
          <p:cNvGrpSpPr/>
          <p:nvPr/>
        </p:nvGrpSpPr>
        <p:grpSpPr>
          <a:xfrm>
            <a:off x="-115240" y="7498458"/>
            <a:ext cx="18518479" cy="3411187"/>
            <a:chOff x="0" y="-28575"/>
            <a:chExt cx="4877295" cy="898420"/>
          </a:xfrm>
        </p:grpSpPr>
        <p:sp>
          <p:nvSpPr>
            <p:cNvPr id="141" name="Google Shape;141;p7"/>
            <p:cNvSpPr/>
            <p:nvPr/>
          </p:nvSpPr>
          <p:spPr>
            <a:xfrm>
              <a:off x="0" y="0"/>
              <a:ext cx="4877295" cy="869845"/>
            </a:xfrm>
            <a:custGeom>
              <a:rect b="b" l="l" r="r" t="t"/>
              <a:pathLst>
                <a:path extrusionOk="0" h="869845" w="4877295">
                  <a:moveTo>
                    <a:pt x="0" y="0"/>
                  </a:moveTo>
                  <a:lnTo>
                    <a:pt x="4877295" y="0"/>
                  </a:lnTo>
                  <a:lnTo>
                    <a:pt x="4877295" y="869845"/>
                  </a:lnTo>
                  <a:lnTo>
                    <a:pt x="0" y="869845"/>
                  </a:lnTo>
                  <a:close/>
                </a:path>
              </a:pathLst>
            </a:custGeom>
            <a:solidFill>
              <a:srgbClr val="923430"/>
            </a:solidFill>
            <a:ln>
              <a:noFill/>
            </a:ln>
          </p:spPr>
        </p:sp>
        <p:sp>
          <p:nvSpPr>
            <p:cNvPr id="142" name="Google Shape;142;p7"/>
            <p:cNvSpPr txBox="1"/>
            <p:nvPr/>
          </p:nvSpPr>
          <p:spPr>
            <a:xfrm>
              <a:off x="0" y="-28575"/>
              <a:ext cx="4877295" cy="898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" name="Google Shape;143;p7"/>
          <p:cNvGrpSpPr/>
          <p:nvPr/>
        </p:nvGrpSpPr>
        <p:grpSpPr>
          <a:xfrm>
            <a:off x="1028700" y="8000954"/>
            <a:ext cx="4162616" cy="1518876"/>
            <a:chOff x="0" y="-241982"/>
            <a:chExt cx="5550155" cy="2025169"/>
          </a:xfrm>
        </p:grpSpPr>
        <p:grpSp>
          <p:nvGrpSpPr>
            <p:cNvPr id="144" name="Google Shape;144;p7"/>
            <p:cNvGrpSpPr/>
            <p:nvPr/>
          </p:nvGrpSpPr>
          <p:grpSpPr>
            <a:xfrm>
              <a:off x="0" y="-241982"/>
              <a:ext cx="5550155" cy="2025169"/>
              <a:chOff x="0" y="-66675"/>
              <a:chExt cx="1096327" cy="400034"/>
            </a:xfrm>
          </p:grpSpPr>
          <p:sp>
            <p:nvSpPr>
              <p:cNvPr id="145" name="Google Shape;145;p7"/>
              <p:cNvSpPr/>
              <p:nvPr/>
            </p:nvSpPr>
            <p:spPr>
              <a:xfrm>
                <a:off x="0" y="0"/>
                <a:ext cx="1096327" cy="333359"/>
              </a:xfrm>
              <a:custGeom>
                <a:rect b="b" l="l" r="r" t="t"/>
                <a:pathLst>
                  <a:path extrusionOk="0" h="333359" w="1096327">
                    <a:moveTo>
                      <a:pt x="166679" y="0"/>
                    </a:moveTo>
                    <a:lnTo>
                      <a:pt x="929648" y="0"/>
                    </a:lnTo>
                    <a:cubicBezTo>
                      <a:pt x="1021702" y="0"/>
                      <a:pt x="1096327" y="74625"/>
                      <a:pt x="1096327" y="166679"/>
                    </a:cubicBezTo>
                    <a:lnTo>
                      <a:pt x="1096327" y="166679"/>
                    </a:lnTo>
                    <a:cubicBezTo>
                      <a:pt x="1096327" y="210885"/>
                      <a:pt x="1078766" y="253281"/>
                      <a:pt x="1047508" y="284539"/>
                    </a:cubicBezTo>
                    <a:cubicBezTo>
                      <a:pt x="1016249" y="315798"/>
                      <a:pt x="973854" y="333359"/>
                      <a:pt x="929648" y="333359"/>
                    </a:cubicBezTo>
                    <a:lnTo>
                      <a:pt x="166679" y="333359"/>
                    </a:lnTo>
                    <a:cubicBezTo>
                      <a:pt x="74625" y="333359"/>
                      <a:pt x="0" y="258734"/>
                      <a:pt x="0" y="166679"/>
                    </a:cubicBezTo>
                    <a:lnTo>
                      <a:pt x="0" y="166679"/>
                    </a:lnTo>
                    <a:cubicBezTo>
                      <a:pt x="0" y="74625"/>
                      <a:pt x="74625" y="0"/>
                      <a:pt x="166679" y="0"/>
                    </a:cubicBezTo>
                    <a:close/>
                  </a:path>
                </a:pathLst>
              </a:custGeom>
              <a:solidFill>
                <a:srgbClr val="84B6D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7"/>
              <p:cNvSpPr txBox="1"/>
              <p:nvPr/>
            </p:nvSpPr>
            <p:spPr>
              <a:xfrm>
                <a:off x="0" y="-66675"/>
                <a:ext cx="1096327" cy="4000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282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7" name="Google Shape;147;p7"/>
            <p:cNvGrpSpPr/>
            <p:nvPr/>
          </p:nvGrpSpPr>
          <p:grpSpPr>
            <a:xfrm>
              <a:off x="0" y="-18"/>
              <a:ext cx="5550155" cy="1687645"/>
              <a:chOff x="0" y="-4"/>
              <a:chExt cx="1096327" cy="333363"/>
            </a:xfrm>
          </p:grpSpPr>
          <p:sp>
            <p:nvSpPr>
              <p:cNvPr id="148" name="Google Shape;148;p7"/>
              <p:cNvSpPr/>
              <p:nvPr/>
            </p:nvSpPr>
            <p:spPr>
              <a:xfrm>
                <a:off x="0" y="0"/>
                <a:ext cx="1096327" cy="333359"/>
              </a:xfrm>
              <a:custGeom>
                <a:rect b="b" l="l" r="r" t="t"/>
                <a:pathLst>
                  <a:path extrusionOk="0" h="333359" w="1096327">
                    <a:moveTo>
                      <a:pt x="166679" y="0"/>
                    </a:moveTo>
                    <a:lnTo>
                      <a:pt x="929648" y="0"/>
                    </a:lnTo>
                    <a:cubicBezTo>
                      <a:pt x="1021702" y="0"/>
                      <a:pt x="1096327" y="74625"/>
                      <a:pt x="1096327" y="166679"/>
                    </a:cubicBezTo>
                    <a:lnTo>
                      <a:pt x="1096327" y="166679"/>
                    </a:lnTo>
                    <a:cubicBezTo>
                      <a:pt x="1096327" y="210885"/>
                      <a:pt x="1078766" y="253281"/>
                      <a:pt x="1047508" y="284539"/>
                    </a:cubicBezTo>
                    <a:cubicBezTo>
                      <a:pt x="1016249" y="315798"/>
                      <a:pt x="973854" y="333359"/>
                      <a:pt x="929648" y="333359"/>
                    </a:cubicBezTo>
                    <a:lnTo>
                      <a:pt x="166679" y="333359"/>
                    </a:lnTo>
                    <a:cubicBezTo>
                      <a:pt x="74625" y="333359"/>
                      <a:pt x="0" y="258734"/>
                      <a:pt x="0" y="166679"/>
                    </a:cubicBezTo>
                    <a:lnTo>
                      <a:pt x="0" y="166679"/>
                    </a:lnTo>
                    <a:cubicBezTo>
                      <a:pt x="0" y="74625"/>
                      <a:pt x="74625" y="0"/>
                      <a:pt x="166679" y="0"/>
                    </a:cubicBezTo>
                    <a:close/>
                  </a:path>
                </a:pathLst>
              </a:custGeom>
              <a:solidFill>
                <a:srgbClr val="C2EFF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" name="Google Shape;149;p7"/>
              <p:cNvSpPr txBox="1"/>
              <p:nvPr/>
            </p:nvSpPr>
            <p:spPr>
              <a:xfrm>
                <a:off x="0" y="-4"/>
                <a:ext cx="1096200" cy="333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2699" u="sng" cap="none" strike="noStrike">
                    <a:solidFill>
                      <a:srgbClr val="2382A2"/>
                    </a:solidFill>
                    <a:latin typeface="Arial"/>
                    <a:ea typeface="Arial"/>
                    <a:cs typeface="Arial"/>
                    <a:sym typeface="Arial"/>
                    <a:hlinkClick action="ppaction://hlinksldjump" r:id="rId4">
                      <a:extLst>
                        <a:ext uri="{A12FA001-AC4F-418D-AE19-62706E023703}">
                          <ahyp:hlinkClr val="tx"/>
                        </a:ext>
                      </a:extLst>
                    </a:hlinkClick>
                  </a:rPr>
                  <a:t>READY, SET, GO!</a:t>
                </a:r>
                <a:endParaRPr sz="900"/>
              </a:p>
            </p:txBody>
          </p:sp>
        </p:grpSp>
      </p:grpSp>
      <p:sp>
        <p:nvSpPr>
          <p:cNvPr id="150" name="Google Shape;150;p7"/>
          <p:cNvSpPr/>
          <p:nvPr/>
        </p:nvSpPr>
        <p:spPr>
          <a:xfrm>
            <a:off x="14597794" y="3450240"/>
            <a:ext cx="4040982" cy="4972548"/>
          </a:xfrm>
          <a:custGeom>
            <a:rect b="b" l="l" r="r" t="t"/>
            <a:pathLst>
              <a:path extrusionOk="0" h="4972548" w="4040982">
                <a:moveTo>
                  <a:pt x="0" y="0"/>
                </a:moveTo>
                <a:lnTo>
                  <a:pt x="4040982" y="0"/>
                </a:lnTo>
                <a:lnTo>
                  <a:pt x="4040982" y="4972547"/>
                </a:lnTo>
                <a:lnTo>
                  <a:pt x="0" y="49725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1" name="Google Shape;151;p7"/>
          <p:cNvSpPr/>
          <p:nvPr/>
        </p:nvSpPr>
        <p:spPr>
          <a:xfrm>
            <a:off x="11096620" y="4843204"/>
            <a:ext cx="4431229" cy="4415096"/>
          </a:xfrm>
          <a:custGeom>
            <a:rect b="b" l="l" r="r" t="t"/>
            <a:pathLst>
              <a:path extrusionOk="0" h="4415096" w="4431229">
                <a:moveTo>
                  <a:pt x="0" y="0"/>
                </a:moveTo>
                <a:lnTo>
                  <a:pt x="4431228" y="0"/>
                </a:lnTo>
                <a:lnTo>
                  <a:pt x="4431228" y="4415096"/>
                </a:lnTo>
                <a:lnTo>
                  <a:pt x="0" y="44150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2" name="Google Shape;152;p7"/>
          <p:cNvSpPr txBox="1"/>
          <p:nvPr/>
        </p:nvSpPr>
        <p:spPr>
          <a:xfrm>
            <a:off x="1028700" y="1580775"/>
            <a:ext cx="14393700" cy="33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3500" u="none" cap="none" strike="noStrike">
                <a:solidFill>
                  <a:srgbClr val="92343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Santa’s</a:t>
            </a:r>
            <a:endParaRPr sz="13500">
              <a:latin typeface="Londrina Solid"/>
              <a:ea typeface="Londrina Solid"/>
              <a:cs typeface="Londrina Solid"/>
              <a:sym typeface="Londrina Solid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3500" u="none" cap="none" strike="noStrike">
                <a:solidFill>
                  <a:srgbClr val="92343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Budget Helper</a:t>
            </a:r>
            <a:endParaRPr sz="13500"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153" name="Google Shape;153;p7"/>
          <p:cNvSpPr/>
          <p:nvPr/>
        </p:nvSpPr>
        <p:spPr>
          <a:xfrm>
            <a:off x="15819001" y="1211067"/>
            <a:ext cx="1161254" cy="1324714"/>
          </a:xfrm>
          <a:custGeom>
            <a:rect b="b" l="l" r="r" t="t"/>
            <a:pathLst>
              <a:path extrusionOk="0" h="1324714" w="1161254">
                <a:moveTo>
                  <a:pt x="0" y="0"/>
                </a:moveTo>
                <a:lnTo>
                  <a:pt x="1161254" y="0"/>
                </a:lnTo>
                <a:lnTo>
                  <a:pt x="1161254" y="1324714"/>
                </a:lnTo>
                <a:lnTo>
                  <a:pt x="0" y="13247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 amt="6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4" name="Google Shape;154;p7"/>
          <p:cNvSpPr/>
          <p:nvPr/>
        </p:nvSpPr>
        <p:spPr>
          <a:xfrm>
            <a:off x="9325002" y="-273356"/>
            <a:ext cx="1301256" cy="1484423"/>
          </a:xfrm>
          <a:custGeom>
            <a:rect b="b" l="l" r="r" t="t"/>
            <a:pathLst>
              <a:path extrusionOk="0" h="1484423" w="1301256">
                <a:moveTo>
                  <a:pt x="0" y="0"/>
                </a:moveTo>
                <a:lnTo>
                  <a:pt x="1301256" y="0"/>
                </a:lnTo>
                <a:lnTo>
                  <a:pt x="1301256" y="1484423"/>
                </a:lnTo>
                <a:lnTo>
                  <a:pt x="0" y="14844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 amt="6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5" name="Google Shape;155;p7"/>
          <p:cNvSpPr/>
          <p:nvPr/>
        </p:nvSpPr>
        <p:spPr>
          <a:xfrm>
            <a:off x="9805720" y="6303715"/>
            <a:ext cx="820537" cy="936038"/>
          </a:xfrm>
          <a:custGeom>
            <a:rect b="b" l="l" r="r" t="t"/>
            <a:pathLst>
              <a:path extrusionOk="0" h="936038" w="820537">
                <a:moveTo>
                  <a:pt x="0" y="0"/>
                </a:moveTo>
                <a:lnTo>
                  <a:pt x="820538" y="0"/>
                </a:lnTo>
                <a:lnTo>
                  <a:pt x="820538" y="936038"/>
                </a:lnTo>
                <a:lnTo>
                  <a:pt x="0" y="9360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 amt="6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6" name="Google Shape;156;p7"/>
          <p:cNvSpPr/>
          <p:nvPr/>
        </p:nvSpPr>
        <p:spPr>
          <a:xfrm>
            <a:off x="-161783" y="575685"/>
            <a:ext cx="793655" cy="905371"/>
          </a:xfrm>
          <a:custGeom>
            <a:rect b="b" l="l" r="r" t="t"/>
            <a:pathLst>
              <a:path extrusionOk="0" h="905371" w="793655">
                <a:moveTo>
                  <a:pt x="0" y="0"/>
                </a:moveTo>
                <a:lnTo>
                  <a:pt x="793655" y="0"/>
                </a:lnTo>
                <a:lnTo>
                  <a:pt x="793655" y="905371"/>
                </a:lnTo>
                <a:lnTo>
                  <a:pt x="0" y="9053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 amt="6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7" name="Google Shape;157;p7"/>
          <p:cNvSpPr/>
          <p:nvPr/>
        </p:nvSpPr>
        <p:spPr>
          <a:xfrm>
            <a:off x="-161783" y="6334382"/>
            <a:ext cx="793655" cy="905371"/>
          </a:xfrm>
          <a:custGeom>
            <a:rect b="b" l="l" r="r" t="t"/>
            <a:pathLst>
              <a:path extrusionOk="0" h="905371" w="793655">
                <a:moveTo>
                  <a:pt x="0" y="0"/>
                </a:moveTo>
                <a:lnTo>
                  <a:pt x="793655" y="0"/>
                </a:lnTo>
                <a:lnTo>
                  <a:pt x="793655" y="905371"/>
                </a:lnTo>
                <a:lnTo>
                  <a:pt x="0" y="9053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 amt="6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8" name="Google Shape;158;p7"/>
          <p:cNvSpPr txBox="1"/>
          <p:nvPr/>
        </p:nvSpPr>
        <p:spPr>
          <a:xfrm>
            <a:off x="1028700" y="5389144"/>
            <a:ext cx="9905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923430"/>
                </a:solidFill>
                <a:latin typeface="Arial"/>
                <a:ea typeface="Arial"/>
                <a:cs typeface="Arial"/>
                <a:sym typeface="Arial"/>
              </a:rPr>
              <a:t>Help Santa buy gifts without going over budget</a:t>
            </a:r>
            <a:endParaRPr sz="1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23430"/>
        </a:solidFill>
      </p:bgPr>
    </p:bg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" name="Google Shape;645;p16"/>
          <p:cNvGrpSpPr/>
          <p:nvPr/>
        </p:nvGrpSpPr>
        <p:grpSpPr>
          <a:xfrm>
            <a:off x="714865" y="2192041"/>
            <a:ext cx="5097641" cy="7508818"/>
            <a:chOff x="0" y="-28575"/>
            <a:chExt cx="1342589" cy="1977631"/>
          </a:xfrm>
        </p:grpSpPr>
        <p:sp>
          <p:nvSpPr>
            <p:cNvPr id="646" name="Google Shape;646;p16"/>
            <p:cNvSpPr/>
            <p:nvPr/>
          </p:nvSpPr>
          <p:spPr>
            <a:xfrm>
              <a:off x="0" y="0"/>
              <a:ext cx="1342589" cy="1949056"/>
            </a:xfrm>
            <a:custGeom>
              <a:rect b="b" l="l" r="r" t="t"/>
              <a:pathLst>
                <a:path extrusionOk="0" h="1949056" w="1342589">
                  <a:moveTo>
                    <a:pt x="30375" y="0"/>
                  </a:moveTo>
                  <a:lnTo>
                    <a:pt x="1312214" y="0"/>
                  </a:lnTo>
                  <a:cubicBezTo>
                    <a:pt x="1320270" y="0"/>
                    <a:pt x="1327996" y="3200"/>
                    <a:pt x="1333692" y="8896"/>
                  </a:cubicBezTo>
                  <a:cubicBezTo>
                    <a:pt x="1339388" y="14593"/>
                    <a:pt x="1342589" y="22319"/>
                    <a:pt x="1342589" y="30375"/>
                  </a:cubicBezTo>
                  <a:lnTo>
                    <a:pt x="1342589" y="1918682"/>
                  </a:lnTo>
                  <a:cubicBezTo>
                    <a:pt x="1342589" y="1935457"/>
                    <a:pt x="1328989" y="1949056"/>
                    <a:pt x="1312214" y="1949056"/>
                  </a:cubicBezTo>
                  <a:lnTo>
                    <a:pt x="30375" y="1949056"/>
                  </a:lnTo>
                  <a:cubicBezTo>
                    <a:pt x="22319" y="1949056"/>
                    <a:pt x="14593" y="1945856"/>
                    <a:pt x="8896" y="1940159"/>
                  </a:cubicBezTo>
                  <a:cubicBezTo>
                    <a:pt x="3200" y="1934463"/>
                    <a:pt x="0" y="1926737"/>
                    <a:pt x="0" y="1918682"/>
                  </a:cubicBezTo>
                  <a:lnTo>
                    <a:pt x="0" y="30375"/>
                  </a:lnTo>
                  <a:cubicBezTo>
                    <a:pt x="0" y="13599"/>
                    <a:pt x="13599" y="0"/>
                    <a:pt x="30375" y="0"/>
                  </a:cubicBezTo>
                  <a:close/>
                </a:path>
              </a:pathLst>
            </a:custGeom>
            <a:solidFill>
              <a:srgbClr val="FFE2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16"/>
            <p:cNvSpPr txBox="1"/>
            <p:nvPr/>
          </p:nvSpPr>
          <p:spPr>
            <a:xfrm>
              <a:off x="0" y="-28575"/>
              <a:ext cx="1342589" cy="19776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8" name="Google Shape;648;p16"/>
          <p:cNvGrpSpPr/>
          <p:nvPr/>
        </p:nvGrpSpPr>
        <p:grpSpPr>
          <a:xfrm>
            <a:off x="6060156" y="2192041"/>
            <a:ext cx="11512980" cy="7508818"/>
            <a:chOff x="0" y="-28575"/>
            <a:chExt cx="3032225" cy="1977631"/>
          </a:xfrm>
        </p:grpSpPr>
        <p:sp>
          <p:nvSpPr>
            <p:cNvPr id="649" name="Google Shape;649;p16"/>
            <p:cNvSpPr/>
            <p:nvPr/>
          </p:nvSpPr>
          <p:spPr>
            <a:xfrm>
              <a:off x="0" y="0"/>
              <a:ext cx="3032225" cy="1949056"/>
            </a:xfrm>
            <a:custGeom>
              <a:rect b="b" l="l" r="r" t="t"/>
              <a:pathLst>
                <a:path extrusionOk="0" h="1949056" w="3032225">
                  <a:moveTo>
                    <a:pt x="13449" y="0"/>
                  </a:moveTo>
                  <a:lnTo>
                    <a:pt x="3018776" y="0"/>
                  </a:lnTo>
                  <a:cubicBezTo>
                    <a:pt x="3022343" y="0"/>
                    <a:pt x="3025764" y="1417"/>
                    <a:pt x="3028286" y="3939"/>
                  </a:cubicBezTo>
                  <a:cubicBezTo>
                    <a:pt x="3030808" y="6461"/>
                    <a:pt x="3032225" y="9882"/>
                    <a:pt x="3032225" y="13449"/>
                  </a:cubicBezTo>
                  <a:lnTo>
                    <a:pt x="3032225" y="1935607"/>
                  </a:lnTo>
                  <a:cubicBezTo>
                    <a:pt x="3032225" y="1939174"/>
                    <a:pt x="3030808" y="1942595"/>
                    <a:pt x="3028286" y="1945117"/>
                  </a:cubicBezTo>
                  <a:cubicBezTo>
                    <a:pt x="3025764" y="1947639"/>
                    <a:pt x="3022343" y="1949056"/>
                    <a:pt x="3018776" y="1949056"/>
                  </a:cubicBezTo>
                  <a:lnTo>
                    <a:pt x="13449" y="1949056"/>
                  </a:lnTo>
                  <a:cubicBezTo>
                    <a:pt x="9882" y="1949056"/>
                    <a:pt x="6461" y="1947639"/>
                    <a:pt x="3939" y="1945117"/>
                  </a:cubicBezTo>
                  <a:cubicBezTo>
                    <a:pt x="1417" y="1942595"/>
                    <a:pt x="0" y="1939174"/>
                    <a:pt x="0" y="1935607"/>
                  </a:cubicBezTo>
                  <a:lnTo>
                    <a:pt x="0" y="13449"/>
                  </a:lnTo>
                  <a:cubicBezTo>
                    <a:pt x="0" y="9882"/>
                    <a:pt x="1417" y="6461"/>
                    <a:pt x="3939" y="3939"/>
                  </a:cubicBezTo>
                  <a:cubicBezTo>
                    <a:pt x="6461" y="1417"/>
                    <a:pt x="9882" y="0"/>
                    <a:pt x="13449" y="0"/>
                  </a:cubicBezTo>
                  <a:close/>
                </a:path>
              </a:pathLst>
            </a:custGeom>
            <a:solidFill>
              <a:srgbClr val="FFE2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16"/>
            <p:cNvSpPr txBox="1"/>
            <p:nvPr/>
          </p:nvSpPr>
          <p:spPr>
            <a:xfrm>
              <a:off x="0" y="-28575"/>
              <a:ext cx="3032225" cy="19776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1" name="Google Shape;651;p16"/>
          <p:cNvGrpSpPr/>
          <p:nvPr/>
        </p:nvGrpSpPr>
        <p:grpSpPr>
          <a:xfrm>
            <a:off x="1219231" y="8403955"/>
            <a:ext cx="725897" cy="725897"/>
            <a:chOff x="0" y="0"/>
            <a:chExt cx="812800" cy="812800"/>
          </a:xfrm>
        </p:grpSpPr>
        <p:sp>
          <p:nvSpPr>
            <p:cNvPr id="652" name="Google Shape;652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2E3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1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4" name="Google Shape;654;p16"/>
          <p:cNvGrpSpPr/>
          <p:nvPr/>
        </p:nvGrpSpPr>
        <p:grpSpPr>
          <a:xfrm>
            <a:off x="2081121" y="8403955"/>
            <a:ext cx="725897" cy="725897"/>
            <a:chOff x="0" y="0"/>
            <a:chExt cx="812800" cy="812800"/>
          </a:xfrm>
        </p:grpSpPr>
        <p:sp>
          <p:nvSpPr>
            <p:cNvPr id="655" name="Google Shape;655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23430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1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7" name="Google Shape;657;p16"/>
          <p:cNvGrpSpPr/>
          <p:nvPr/>
        </p:nvGrpSpPr>
        <p:grpSpPr>
          <a:xfrm>
            <a:off x="2943011" y="8403955"/>
            <a:ext cx="725897" cy="725897"/>
            <a:chOff x="0" y="0"/>
            <a:chExt cx="812800" cy="812800"/>
          </a:xfrm>
        </p:grpSpPr>
        <p:sp>
          <p:nvSpPr>
            <p:cNvPr id="658" name="Google Shape;658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E044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1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0" name="Google Shape;660;p16"/>
          <p:cNvGrpSpPr/>
          <p:nvPr/>
        </p:nvGrpSpPr>
        <p:grpSpPr>
          <a:xfrm>
            <a:off x="3804901" y="8403955"/>
            <a:ext cx="725897" cy="725897"/>
            <a:chOff x="0" y="0"/>
            <a:chExt cx="812800" cy="812800"/>
          </a:xfrm>
        </p:grpSpPr>
        <p:sp>
          <p:nvSpPr>
            <p:cNvPr id="661" name="Google Shape;661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2EFFD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1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3" name="Google Shape;663;p16"/>
          <p:cNvGrpSpPr/>
          <p:nvPr/>
        </p:nvGrpSpPr>
        <p:grpSpPr>
          <a:xfrm>
            <a:off x="4666791" y="8403955"/>
            <a:ext cx="725897" cy="725897"/>
            <a:chOff x="0" y="0"/>
            <a:chExt cx="812800" cy="812800"/>
          </a:xfrm>
        </p:grpSpPr>
        <p:sp>
          <p:nvSpPr>
            <p:cNvPr id="664" name="Google Shape;664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582A2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1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66" name="Google Shape;666;p16"/>
          <p:cNvSpPr/>
          <p:nvPr/>
        </p:nvSpPr>
        <p:spPr>
          <a:xfrm>
            <a:off x="9069605" y="3677553"/>
            <a:ext cx="1314844" cy="2123979"/>
          </a:xfrm>
          <a:custGeom>
            <a:rect b="b" l="l" r="r" t="t"/>
            <a:pathLst>
              <a:path extrusionOk="0" h="2123979" w="1314844">
                <a:moveTo>
                  <a:pt x="0" y="0"/>
                </a:moveTo>
                <a:lnTo>
                  <a:pt x="1314845" y="0"/>
                </a:lnTo>
                <a:lnTo>
                  <a:pt x="1314845" y="2123980"/>
                </a:lnTo>
                <a:lnTo>
                  <a:pt x="0" y="21239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67" name="Google Shape;667;p16"/>
          <p:cNvSpPr/>
          <p:nvPr/>
        </p:nvSpPr>
        <p:spPr>
          <a:xfrm>
            <a:off x="10806872" y="3767685"/>
            <a:ext cx="1652486" cy="2033433"/>
          </a:xfrm>
          <a:custGeom>
            <a:rect b="b" l="l" r="r" t="t"/>
            <a:pathLst>
              <a:path extrusionOk="0" h="2033433" w="1652486">
                <a:moveTo>
                  <a:pt x="0" y="0"/>
                </a:moveTo>
                <a:lnTo>
                  <a:pt x="1652486" y="0"/>
                </a:lnTo>
                <a:lnTo>
                  <a:pt x="1652486" y="2033433"/>
                </a:lnTo>
                <a:lnTo>
                  <a:pt x="0" y="20334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68" name="Google Shape;668;p16"/>
          <p:cNvSpPr/>
          <p:nvPr/>
        </p:nvSpPr>
        <p:spPr>
          <a:xfrm>
            <a:off x="6640975" y="3799318"/>
            <a:ext cx="2009530" cy="2002214"/>
          </a:xfrm>
          <a:custGeom>
            <a:rect b="b" l="l" r="r" t="t"/>
            <a:pathLst>
              <a:path extrusionOk="0" h="2002214" w="2009530">
                <a:moveTo>
                  <a:pt x="0" y="0"/>
                </a:moveTo>
                <a:lnTo>
                  <a:pt x="2009530" y="0"/>
                </a:lnTo>
                <a:lnTo>
                  <a:pt x="2009530" y="2002215"/>
                </a:lnTo>
                <a:lnTo>
                  <a:pt x="0" y="20022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69" name="Google Shape;669;p16"/>
          <p:cNvSpPr/>
          <p:nvPr/>
        </p:nvSpPr>
        <p:spPr>
          <a:xfrm>
            <a:off x="12907033" y="3677553"/>
            <a:ext cx="1580033" cy="2123979"/>
          </a:xfrm>
          <a:custGeom>
            <a:rect b="b" l="l" r="r" t="t"/>
            <a:pathLst>
              <a:path extrusionOk="0" h="2123979" w="1580033">
                <a:moveTo>
                  <a:pt x="0" y="0"/>
                </a:moveTo>
                <a:lnTo>
                  <a:pt x="1580034" y="0"/>
                </a:lnTo>
                <a:lnTo>
                  <a:pt x="1580034" y="2123980"/>
                </a:lnTo>
                <a:lnTo>
                  <a:pt x="0" y="21239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70" name="Google Shape;670;p16"/>
          <p:cNvSpPr/>
          <p:nvPr/>
        </p:nvSpPr>
        <p:spPr>
          <a:xfrm>
            <a:off x="14932665" y="3600692"/>
            <a:ext cx="2209349" cy="2200841"/>
          </a:xfrm>
          <a:custGeom>
            <a:rect b="b" l="l" r="r" t="t"/>
            <a:pathLst>
              <a:path extrusionOk="0" h="2200841" w="2209349">
                <a:moveTo>
                  <a:pt x="0" y="0"/>
                </a:moveTo>
                <a:lnTo>
                  <a:pt x="2209349" y="0"/>
                </a:lnTo>
                <a:lnTo>
                  <a:pt x="2209349" y="2200841"/>
                </a:lnTo>
                <a:lnTo>
                  <a:pt x="0" y="22008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71" name="Google Shape;671;p16"/>
          <p:cNvSpPr txBox="1"/>
          <p:nvPr/>
        </p:nvSpPr>
        <p:spPr>
          <a:xfrm>
            <a:off x="1173043" y="3677553"/>
            <a:ext cx="4181285" cy="5100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923430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923430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672" name="Google Shape;672;p16"/>
          <p:cNvSpPr txBox="1"/>
          <p:nvPr/>
        </p:nvSpPr>
        <p:spPr>
          <a:xfrm>
            <a:off x="1121926" y="6646418"/>
            <a:ext cx="4368067" cy="2528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923430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673" name="Google Shape;673;p16"/>
          <p:cNvSpPr txBox="1"/>
          <p:nvPr/>
        </p:nvSpPr>
        <p:spPr>
          <a:xfrm>
            <a:off x="1688417" y="4800738"/>
            <a:ext cx="3150536" cy="5391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797" u="none" cap="none" strike="noStrike">
                <a:solidFill>
                  <a:srgbClr val="923430"/>
                </a:solidFill>
                <a:latin typeface="Arial"/>
                <a:ea typeface="Arial"/>
                <a:cs typeface="Arial"/>
                <a:sym typeface="Arial"/>
              </a:rPr>
              <a:t>Marykate</a:t>
            </a:r>
            <a:endParaRPr/>
          </a:p>
        </p:txBody>
      </p:sp>
      <p:sp>
        <p:nvSpPr>
          <p:cNvPr id="674" name="Google Shape;674;p16"/>
          <p:cNvSpPr txBox="1"/>
          <p:nvPr/>
        </p:nvSpPr>
        <p:spPr>
          <a:xfrm>
            <a:off x="1523971" y="5918237"/>
            <a:ext cx="3479429" cy="3184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7" u="none" cap="none" strike="noStrike">
                <a:solidFill>
                  <a:srgbClr val="923430"/>
                </a:solidFill>
                <a:latin typeface="Arial"/>
                <a:ea typeface="Arial"/>
                <a:cs typeface="Arial"/>
                <a:sym typeface="Arial"/>
              </a:rPr>
              <a:t>TT Chocolates</a:t>
            </a:r>
            <a:endParaRPr/>
          </a:p>
        </p:txBody>
      </p:sp>
      <p:sp>
        <p:nvSpPr>
          <p:cNvPr id="675" name="Google Shape;675;p16"/>
          <p:cNvSpPr txBox="1"/>
          <p:nvPr/>
        </p:nvSpPr>
        <p:spPr>
          <a:xfrm>
            <a:off x="2319155" y="4616351"/>
            <a:ext cx="1889061" cy="2154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7" u="none" cap="none" strike="noStrike">
                <a:solidFill>
                  <a:srgbClr val="923430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</p:txBody>
      </p:sp>
      <p:sp>
        <p:nvSpPr>
          <p:cNvPr id="676" name="Google Shape;676;p16"/>
          <p:cNvSpPr txBox="1"/>
          <p:nvPr/>
        </p:nvSpPr>
        <p:spPr>
          <a:xfrm>
            <a:off x="2319155" y="5617043"/>
            <a:ext cx="1889061" cy="2154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7" u="none" cap="none" strike="noStrike">
                <a:solidFill>
                  <a:srgbClr val="923430"/>
                </a:solidFill>
                <a:latin typeface="Arial"/>
                <a:ea typeface="Arial"/>
                <a:cs typeface="Arial"/>
                <a:sym typeface="Arial"/>
              </a:rPr>
              <a:t>BODY TEXT:</a:t>
            </a:r>
            <a:endParaRPr/>
          </a:p>
        </p:txBody>
      </p:sp>
      <p:sp>
        <p:nvSpPr>
          <p:cNvPr id="677" name="Google Shape;677;p16"/>
          <p:cNvSpPr txBox="1"/>
          <p:nvPr/>
        </p:nvSpPr>
        <p:spPr>
          <a:xfrm>
            <a:off x="1219231" y="9235501"/>
            <a:ext cx="725897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923430"/>
                </a:solidFill>
                <a:latin typeface="Arial"/>
                <a:ea typeface="Arial"/>
                <a:cs typeface="Arial"/>
                <a:sym typeface="Arial"/>
              </a:rPr>
              <a:t>#FFE2E3</a:t>
            </a:r>
            <a:endParaRPr/>
          </a:p>
        </p:txBody>
      </p:sp>
      <p:sp>
        <p:nvSpPr>
          <p:cNvPr id="678" name="Google Shape;678;p16"/>
          <p:cNvSpPr txBox="1"/>
          <p:nvPr/>
        </p:nvSpPr>
        <p:spPr>
          <a:xfrm>
            <a:off x="2081121" y="9235501"/>
            <a:ext cx="725897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923430"/>
                </a:solidFill>
                <a:latin typeface="Arial"/>
                <a:ea typeface="Arial"/>
                <a:cs typeface="Arial"/>
                <a:sym typeface="Arial"/>
              </a:rPr>
              <a:t>#923430</a:t>
            </a:r>
            <a:endParaRPr/>
          </a:p>
        </p:txBody>
      </p:sp>
      <p:sp>
        <p:nvSpPr>
          <p:cNvPr id="679" name="Google Shape;679;p16"/>
          <p:cNvSpPr txBox="1"/>
          <p:nvPr/>
        </p:nvSpPr>
        <p:spPr>
          <a:xfrm>
            <a:off x="2943011" y="9235501"/>
            <a:ext cx="725897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923430"/>
                </a:solidFill>
                <a:latin typeface="Arial"/>
                <a:ea typeface="Arial"/>
                <a:cs typeface="Arial"/>
                <a:sym typeface="Arial"/>
              </a:rPr>
              <a:t>#F4E043</a:t>
            </a:r>
            <a:endParaRPr/>
          </a:p>
        </p:txBody>
      </p:sp>
      <p:sp>
        <p:nvSpPr>
          <p:cNvPr id="680" name="Google Shape;680;p16"/>
          <p:cNvSpPr txBox="1"/>
          <p:nvPr/>
        </p:nvSpPr>
        <p:spPr>
          <a:xfrm>
            <a:off x="3804901" y="9235501"/>
            <a:ext cx="725897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923430"/>
                </a:solidFill>
                <a:latin typeface="Arial"/>
                <a:ea typeface="Arial"/>
                <a:cs typeface="Arial"/>
                <a:sym typeface="Arial"/>
              </a:rPr>
              <a:t>#C2EFFD</a:t>
            </a:r>
            <a:endParaRPr/>
          </a:p>
        </p:txBody>
      </p:sp>
      <p:sp>
        <p:nvSpPr>
          <p:cNvPr id="681" name="Google Shape;681;p16"/>
          <p:cNvSpPr txBox="1"/>
          <p:nvPr/>
        </p:nvSpPr>
        <p:spPr>
          <a:xfrm>
            <a:off x="4666791" y="9235501"/>
            <a:ext cx="725897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923430"/>
                </a:solidFill>
                <a:latin typeface="Arial"/>
                <a:ea typeface="Arial"/>
                <a:cs typeface="Arial"/>
                <a:sym typeface="Arial"/>
              </a:rPr>
              <a:t>#2582A2</a:t>
            </a:r>
            <a:endParaRPr/>
          </a:p>
        </p:txBody>
      </p:sp>
      <p:sp>
        <p:nvSpPr>
          <p:cNvPr id="682" name="Google Shape;682;p16"/>
          <p:cNvSpPr txBox="1"/>
          <p:nvPr/>
        </p:nvSpPr>
        <p:spPr>
          <a:xfrm>
            <a:off x="3800933" y="1452812"/>
            <a:ext cx="10686133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FFE2E2"/>
                </a:solidFill>
                <a:latin typeface="Arial"/>
                <a:ea typeface="Arial"/>
                <a:cs typeface="Arial"/>
                <a:sym typeface="Arial"/>
              </a:rPr>
              <a:t>Use these in your presentation. Delete or hide this page before presenting. </a:t>
            </a:r>
            <a:endParaRPr/>
          </a:p>
        </p:txBody>
      </p:sp>
      <p:sp>
        <p:nvSpPr>
          <p:cNvPr id="683" name="Google Shape;683;p16"/>
          <p:cNvSpPr txBox="1"/>
          <p:nvPr/>
        </p:nvSpPr>
        <p:spPr>
          <a:xfrm>
            <a:off x="5469973" y="517517"/>
            <a:ext cx="7348055" cy="9334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9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499" u="none" cap="none" strike="noStrike">
                <a:solidFill>
                  <a:srgbClr val="FFE2E2"/>
                </a:solidFill>
                <a:latin typeface="Arial"/>
                <a:ea typeface="Arial"/>
                <a:cs typeface="Arial"/>
                <a:sym typeface="Arial"/>
              </a:rPr>
              <a:t>Resource Page</a:t>
            </a:r>
            <a:endParaRPr/>
          </a:p>
        </p:txBody>
      </p:sp>
      <p:sp>
        <p:nvSpPr>
          <p:cNvPr id="684" name="Google Shape;684;p16"/>
          <p:cNvSpPr/>
          <p:nvPr/>
        </p:nvSpPr>
        <p:spPr>
          <a:xfrm flipH="1">
            <a:off x="14133093" y="7054424"/>
            <a:ext cx="2987951" cy="2020941"/>
          </a:xfrm>
          <a:custGeom>
            <a:rect b="b" l="l" r="r" t="t"/>
            <a:pathLst>
              <a:path extrusionOk="0" h="2020941" w="2987951">
                <a:moveTo>
                  <a:pt x="2987951" y="0"/>
                </a:moveTo>
                <a:lnTo>
                  <a:pt x="0" y="0"/>
                </a:lnTo>
                <a:lnTo>
                  <a:pt x="0" y="2020941"/>
                </a:lnTo>
                <a:lnTo>
                  <a:pt x="2987951" y="2020941"/>
                </a:lnTo>
                <a:lnTo>
                  <a:pt x="2987951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85" name="Google Shape;685;p16"/>
          <p:cNvSpPr/>
          <p:nvPr/>
        </p:nvSpPr>
        <p:spPr>
          <a:xfrm>
            <a:off x="6396396" y="6770364"/>
            <a:ext cx="2012224" cy="2305673"/>
          </a:xfrm>
          <a:custGeom>
            <a:rect b="b" l="l" r="r" t="t"/>
            <a:pathLst>
              <a:path extrusionOk="0" h="2305673" w="2012224">
                <a:moveTo>
                  <a:pt x="0" y="0"/>
                </a:moveTo>
                <a:lnTo>
                  <a:pt x="2012223" y="0"/>
                </a:lnTo>
                <a:lnTo>
                  <a:pt x="2012223" y="2305673"/>
                </a:lnTo>
                <a:lnTo>
                  <a:pt x="0" y="23056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86" name="Google Shape;686;p16"/>
          <p:cNvSpPr/>
          <p:nvPr/>
        </p:nvSpPr>
        <p:spPr>
          <a:xfrm>
            <a:off x="12042923" y="7373930"/>
            <a:ext cx="1728220" cy="1728220"/>
          </a:xfrm>
          <a:custGeom>
            <a:rect b="b" l="l" r="r" t="t"/>
            <a:pathLst>
              <a:path extrusionOk="0" h="1728220" w="1728220">
                <a:moveTo>
                  <a:pt x="0" y="0"/>
                </a:moveTo>
                <a:lnTo>
                  <a:pt x="1728220" y="0"/>
                </a:lnTo>
                <a:lnTo>
                  <a:pt x="1728220" y="1728221"/>
                </a:lnTo>
                <a:lnTo>
                  <a:pt x="0" y="17282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87" name="Google Shape;687;p16"/>
          <p:cNvSpPr/>
          <p:nvPr/>
        </p:nvSpPr>
        <p:spPr>
          <a:xfrm>
            <a:off x="8561019" y="6481364"/>
            <a:ext cx="3193684" cy="2594673"/>
          </a:xfrm>
          <a:custGeom>
            <a:rect b="b" l="l" r="r" t="t"/>
            <a:pathLst>
              <a:path extrusionOk="0" h="2594673" w="3193684">
                <a:moveTo>
                  <a:pt x="0" y="0"/>
                </a:moveTo>
                <a:lnTo>
                  <a:pt x="3193684" y="0"/>
                </a:lnTo>
                <a:lnTo>
                  <a:pt x="3193684" y="2594673"/>
                </a:lnTo>
                <a:lnTo>
                  <a:pt x="0" y="25946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-10467" l="0" r="0" t="0"/>
            </a:stretch>
          </a:blipFill>
          <a:ln>
            <a:noFill/>
          </a:ln>
        </p:spPr>
      </p:sp>
      <p:sp>
        <p:nvSpPr>
          <p:cNvPr id="688" name="Google Shape;688;p16"/>
          <p:cNvSpPr/>
          <p:nvPr/>
        </p:nvSpPr>
        <p:spPr>
          <a:xfrm>
            <a:off x="13991154" y="6614872"/>
            <a:ext cx="715923" cy="816698"/>
          </a:xfrm>
          <a:custGeom>
            <a:rect b="b" l="l" r="r" t="t"/>
            <a:pathLst>
              <a:path extrusionOk="0" h="816698" w="715923">
                <a:moveTo>
                  <a:pt x="0" y="0"/>
                </a:moveTo>
                <a:lnTo>
                  <a:pt x="715923" y="0"/>
                </a:lnTo>
                <a:lnTo>
                  <a:pt x="715923" y="816698"/>
                </a:lnTo>
                <a:lnTo>
                  <a:pt x="0" y="8166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689" name="Google Shape;689;p16"/>
          <p:cNvGrpSpPr/>
          <p:nvPr/>
        </p:nvGrpSpPr>
        <p:grpSpPr>
          <a:xfrm>
            <a:off x="1425225" y="2381643"/>
            <a:ext cx="3676920" cy="953011"/>
            <a:chOff x="0" y="-284705"/>
            <a:chExt cx="4902559" cy="1270681"/>
          </a:xfrm>
        </p:grpSpPr>
        <p:grpSp>
          <p:nvGrpSpPr>
            <p:cNvPr id="690" name="Google Shape;690;p16"/>
            <p:cNvGrpSpPr/>
            <p:nvPr/>
          </p:nvGrpSpPr>
          <p:grpSpPr>
            <a:xfrm>
              <a:off x="0" y="-284705"/>
              <a:ext cx="4902559" cy="1270681"/>
              <a:chOff x="0" y="-66675"/>
              <a:chExt cx="968407" cy="250998"/>
            </a:xfrm>
          </p:grpSpPr>
          <p:sp>
            <p:nvSpPr>
              <p:cNvPr id="691" name="Google Shape;691;p16"/>
              <p:cNvSpPr/>
              <p:nvPr/>
            </p:nvSpPr>
            <p:spPr>
              <a:xfrm>
                <a:off x="0" y="0"/>
                <a:ext cx="968407" cy="184323"/>
              </a:xfrm>
              <a:custGeom>
                <a:rect b="b" l="l" r="r" t="t"/>
                <a:pathLst>
                  <a:path extrusionOk="0" h="184323" w="968407">
                    <a:moveTo>
                      <a:pt x="92162" y="0"/>
                    </a:moveTo>
                    <a:lnTo>
                      <a:pt x="876245" y="0"/>
                    </a:lnTo>
                    <a:cubicBezTo>
                      <a:pt x="927145" y="0"/>
                      <a:pt x="968407" y="41262"/>
                      <a:pt x="968407" y="92162"/>
                    </a:cubicBezTo>
                    <a:lnTo>
                      <a:pt x="968407" y="92162"/>
                    </a:lnTo>
                    <a:cubicBezTo>
                      <a:pt x="968407" y="143061"/>
                      <a:pt x="927145" y="184323"/>
                      <a:pt x="876245" y="184323"/>
                    </a:cubicBezTo>
                    <a:lnTo>
                      <a:pt x="92162" y="184323"/>
                    </a:lnTo>
                    <a:cubicBezTo>
                      <a:pt x="41262" y="184323"/>
                      <a:pt x="0" y="143061"/>
                      <a:pt x="0" y="92162"/>
                    </a:cubicBezTo>
                    <a:lnTo>
                      <a:pt x="0" y="92162"/>
                    </a:lnTo>
                    <a:cubicBezTo>
                      <a:pt x="0" y="41262"/>
                      <a:pt x="41262" y="0"/>
                      <a:pt x="92162" y="0"/>
                    </a:cubicBezTo>
                    <a:close/>
                  </a:path>
                </a:pathLst>
              </a:custGeom>
              <a:solidFill>
                <a:srgbClr val="84B6D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/>
              </a:p>
            </p:txBody>
          </p:sp>
          <p:sp>
            <p:nvSpPr>
              <p:cNvPr id="692" name="Google Shape;692;p16"/>
              <p:cNvSpPr txBox="1"/>
              <p:nvPr/>
            </p:nvSpPr>
            <p:spPr>
              <a:xfrm>
                <a:off x="0" y="-66675"/>
                <a:ext cx="968407" cy="250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282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3" name="Google Shape;693;p16"/>
            <p:cNvGrpSpPr/>
            <p:nvPr/>
          </p:nvGrpSpPr>
          <p:grpSpPr>
            <a:xfrm>
              <a:off x="0" y="0"/>
              <a:ext cx="4902559" cy="936819"/>
              <a:chOff x="0" y="0"/>
              <a:chExt cx="968407" cy="185051"/>
            </a:xfrm>
          </p:grpSpPr>
          <p:sp>
            <p:nvSpPr>
              <p:cNvPr id="694" name="Google Shape;694;p16"/>
              <p:cNvSpPr/>
              <p:nvPr/>
            </p:nvSpPr>
            <p:spPr>
              <a:xfrm>
                <a:off x="0" y="0"/>
                <a:ext cx="968407" cy="185051"/>
              </a:xfrm>
              <a:custGeom>
                <a:rect b="b" l="l" r="r" t="t"/>
                <a:pathLst>
                  <a:path extrusionOk="0" h="185051" w="968407">
                    <a:moveTo>
                      <a:pt x="92525" y="0"/>
                    </a:moveTo>
                    <a:lnTo>
                      <a:pt x="875881" y="0"/>
                    </a:lnTo>
                    <a:cubicBezTo>
                      <a:pt x="900421" y="0"/>
                      <a:pt x="923955" y="9748"/>
                      <a:pt x="941307" y="27100"/>
                    </a:cubicBezTo>
                    <a:cubicBezTo>
                      <a:pt x="958659" y="44452"/>
                      <a:pt x="968407" y="67986"/>
                      <a:pt x="968407" y="92525"/>
                    </a:cubicBezTo>
                    <a:lnTo>
                      <a:pt x="968407" y="92525"/>
                    </a:lnTo>
                    <a:cubicBezTo>
                      <a:pt x="968407" y="143626"/>
                      <a:pt x="926982" y="185051"/>
                      <a:pt x="875881" y="185051"/>
                    </a:cubicBezTo>
                    <a:lnTo>
                      <a:pt x="92525" y="185051"/>
                    </a:lnTo>
                    <a:cubicBezTo>
                      <a:pt x="67986" y="185051"/>
                      <a:pt x="44452" y="175303"/>
                      <a:pt x="27100" y="157951"/>
                    </a:cubicBezTo>
                    <a:cubicBezTo>
                      <a:pt x="9748" y="140599"/>
                      <a:pt x="0" y="117065"/>
                      <a:pt x="0" y="92525"/>
                    </a:cubicBezTo>
                    <a:lnTo>
                      <a:pt x="0" y="92525"/>
                    </a:lnTo>
                    <a:cubicBezTo>
                      <a:pt x="0" y="67986"/>
                      <a:pt x="9748" y="44452"/>
                      <a:pt x="27100" y="27100"/>
                    </a:cubicBezTo>
                    <a:cubicBezTo>
                      <a:pt x="44452" y="9748"/>
                      <a:pt x="67986" y="0"/>
                      <a:pt x="92525" y="0"/>
                    </a:cubicBezTo>
                    <a:close/>
                  </a:path>
                </a:pathLst>
              </a:custGeom>
              <a:solidFill>
                <a:srgbClr val="C2EFF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/>
              </a:p>
            </p:txBody>
          </p:sp>
          <p:sp>
            <p:nvSpPr>
              <p:cNvPr id="695" name="Google Shape;695;p16"/>
              <p:cNvSpPr txBox="1"/>
              <p:nvPr/>
            </p:nvSpPr>
            <p:spPr>
              <a:xfrm>
                <a:off x="0" y="731"/>
                <a:ext cx="968400" cy="184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3701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2399" u="none" cap="none" strike="noStrike">
                    <a:solidFill>
                      <a:srgbClr val="2382A2"/>
                    </a:solidFill>
                    <a:latin typeface="Arial"/>
                    <a:ea typeface="Arial"/>
                    <a:cs typeface="Arial"/>
                    <a:sym typeface="Arial"/>
                  </a:rPr>
                  <a:t>Fonts</a:t>
                </a:r>
                <a:endParaRPr sz="800"/>
              </a:p>
            </p:txBody>
          </p:sp>
        </p:grpSp>
      </p:grpSp>
      <p:grpSp>
        <p:nvGrpSpPr>
          <p:cNvPr id="696" name="Google Shape;696;p16"/>
          <p:cNvGrpSpPr/>
          <p:nvPr/>
        </p:nvGrpSpPr>
        <p:grpSpPr>
          <a:xfrm>
            <a:off x="1425225" y="7193770"/>
            <a:ext cx="3676920" cy="953011"/>
            <a:chOff x="0" y="-284705"/>
            <a:chExt cx="4902559" cy="1270681"/>
          </a:xfrm>
        </p:grpSpPr>
        <p:grpSp>
          <p:nvGrpSpPr>
            <p:cNvPr id="697" name="Google Shape;697;p16"/>
            <p:cNvGrpSpPr/>
            <p:nvPr/>
          </p:nvGrpSpPr>
          <p:grpSpPr>
            <a:xfrm>
              <a:off x="0" y="-284705"/>
              <a:ext cx="4902559" cy="1270681"/>
              <a:chOff x="0" y="-66675"/>
              <a:chExt cx="968407" cy="250998"/>
            </a:xfrm>
          </p:grpSpPr>
          <p:sp>
            <p:nvSpPr>
              <p:cNvPr id="698" name="Google Shape;698;p16"/>
              <p:cNvSpPr/>
              <p:nvPr/>
            </p:nvSpPr>
            <p:spPr>
              <a:xfrm>
                <a:off x="0" y="0"/>
                <a:ext cx="968407" cy="184323"/>
              </a:xfrm>
              <a:custGeom>
                <a:rect b="b" l="l" r="r" t="t"/>
                <a:pathLst>
                  <a:path extrusionOk="0" h="184323" w="968407">
                    <a:moveTo>
                      <a:pt x="92162" y="0"/>
                    </a:moveTo>
                    <a:lnTo>
                      <a:pt x="876245" y="0"/>
                    </a:lnTo>
                    <a:cubicBezTo>
                      <a:pt x="927145" y="0"/>
                      <a:pt x="968407" y="41262"/>
                      <a:pt x="968407" y="92162"/>
                    </a:cubicBezTo>
                    <a:lnTo>
                      <a:pt x="968407" y="92162"/>
                    </a:lnTo>
                    <a:cubicBezTo>
                      <a:pt x="968407" y="143061"/>
                      <a:pt x="927145" y="184323"/>
                      <a:pt x="876245" y="184323"/>
                    </a:cubicBezTo>
                    <a:lnTo>
                      <a:pt x="92162" y="184323"/>
                    </a:lnTo>
                    <a:cubicBezTo>
                      <a:pt x="41262" y="184323"/>
                      <a:pt x="0" y="143061"/>
                      <a:pt x="0" y="92162"/>
                    </a:cubicBezTo>
                    <a:lnTo>
                      <a:pt x="0" y="92162"/>
                    </a:lnTo>
                    <a:cubicBezTo>
                      <a:pt x="0" y="41262"/>
                      <a:pt x="41262" y="0"/>
                      <a:pt x="92162" y="0"/>
                    </a:cubicBezTo>
                    <a:close/>
                  </a:path>
                </a:pathLst>
              </a:custGeom>
              <a:solidFill>
                <a:srgbClr val="84B6D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/>
              </a:p>
            </p:txBody>
          </p:sp>
          <p:sp>
            <p:nvSpPr>
              <p:cNvPr id="699" name="Google Shape;699;p16"/>
              <p:cNvSpPr txBox="1"/>
              <p:nvPr/>
            </p:nvSpPr>
            <p:spPr>
              <a:xfrm>
                <a:off x="0" y="-66675"/>
                <a:ext cx="968407" cy="250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282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00" name="Google Shape;700;p16"/>
            <p:cNvGrpSpPr/>
            <p:nvPr/>
          </p:nvGrpSpPr>
          <p:grpSpPr>
            <a:xfrm>
              <a:off x="0" y="-31069"/>
              <a:ext cx="4902559" cy="967888"/>
              <a:chOff x="0" y="-6137"/>
              <a:chExt cx="968407" cy="191188"/>
            </a:xfrm>
          </p:grpSpPr>
          <p:sp>
            <p:nvSpPr>
              <p:cNvPr id="701" name="Google Shape;701;p16"/>
              <p:cNvSpPr/>
              <p:nvPr/>
            </p:nvSpPr>
            <p:spPr>
              <a:xfrm>
                <a:off x="0" y="0"/>
                <a:ext cx="968407" cy="185051"/>
              </a:xfrm>
              <a:custGeom>
                <a:rect b="b" l="l" r="r" t="t"/>
                <a:pathLst>
                  <a:path extrusionOk="0" h="185051" w="968407">
                    <a:moveTo>
                      <a:pt x="92525" y="0"/>
                    </a:moveTo>
                    <a:lnTo>
                      <a:pt x="875881" y="0"/>
                    </a:lnTo>
                    <a:cubicBezTo>
                      <a:pt x="900421" y="0"/>
                      <a:pt x="923955" y="9748"/>
                      <a:pt x="941307" y="27100"/>
                    </a:cubicBezTo>
                    <a:cubicBezTo>
                      <a:pt x="958659" y="44452"/>
                      <a:pt x="968407" y="67986"/>
                      <a:pt x="968407" y="92525"/>
                    </a:cubicBezTo>
                    <a:lnTo>
                      <a:pt x="968407" y="92525"/>
                    </a:lnTo>
                    <a:cubicBezTo>
                      <a:pt x="968407" y="143626"/>
                      <a:pt x="926982" y="185051"/>
                      <a:pt x="875881" y="185051"/>
                    </a:cubicBezTo>
                    <a:lnTo>
                      <a:pt x="92525" y="185051"/>
                    </a:lnTo>
                    <a:cubicBezTo>
                      <a:pt x="67986" y="185051"/>
                      <a:pt x="44452" y="175303"/>
                      <a:pt x="27100" y="157951"/>
                    </a:cubicBezTo>
                    <a:cubicBezTo>
                      <a:pt x="9748" y="140599"/>
                      <a:pt x="0" y="117065"/>
                      <a:pt x="0" y="92525"/>
                    </a:cubicBezTo>
                    <a:lnTo>
                      <a:pt x="0" y="92525"/>
                    </a:lnTo>
                    <a:cubicBezTo>
                      <a:pt x="0" y="67986"/>
                      <a:pt x="9748" y="44452"/>
                      <a:pt x="27100" y="27100"/>
                    </a:cubicBezTo>
                    <a:cubicBezTo>
                      <a:pt x="44452" y="9748"/>
                      <a:pt x="67986" y="0"/>
                      <a:pt x="92525" y="0"/>
                    </a:cubicBezTo>
                    <a:close/>
                  </a:path>
                </a:pathLst>
              </a:custGeom>
              <a:solidFill>
                <a:srgbClr val="C2EFF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/>
              </a:p>
            </p:txBody>
          </p:sp>
          <p:sp>
            <p:nvSpPr>
              <p:cNvPr id="702" name="Google Shape;702;p16"/>
              <p:cNvSpPr txBox="1"/>
              <p:nvPr/>
            </p:nvSpPr>
            <p:spPr>
              <a:xfrm>
                <a:off x="0" y="-6137"/>
                <a:ext cx="968400" cy="19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3701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2399" u="none" cap="none" strike="noStrike">
                    <a:solidFill>
                      <a:srgbClr val="2382A2"/>
                    </a:solidFill>
                    <a:latin typeface="Arial"/>
                    <a:ea typeface="Arial"/>
                    <a:cs typeface="Arial"/>
                    <a:sym typeface="Arial"/>
                  </a:rPr>
                  <a:t>Colors</a:t>
                </a:r>
                <a:endParaRPr sz="800"/>
              </a:p>
            </p:txBody>
          </p:sp>
        </p:grpSp>
      </p:grpSp>
      <p:grpSp>
        <p:nvGrpSpPr>
          <p:cNvPr id="703" name="Google Shape;703;p16"/>
          <p:cNvGrpSpPr/>
          <p:nvPr/>
        </p:nvGrpSpPr>
        <p:grpSpPr>
          <a:xfrm>
            <a:off x="9452200" y="2381643"/>
            <a:ext cx="4729388" cy="953011"/>
            <a:chOff x="0" y="-284705"/>
            <a:chExt cx="6305851" cy="1270681"/>
          </a:xfrm>
        </p:grpSpPr>
        <p:grpSp>
          <p:nvGrpSpPr>
            <p:cNvPr id="704" name="Google Shape;704;p16"/>
            <p:cNvGrpSpPr/>
            <p:nvPr/>
          </p:nvGrpSpPr>
          <p:grpSpPr>
            <a:xfrm>
              <a:off x="0" y="-284705"/>
              <a:ext cx="6305188" cy="1270681"/>
              <a:chOff x="0" y="-66675"/>
              <a:chExt cx="1245469" cy="250998"/>
            </a:xfrm>
          </p:grpSpPr>
          <p:sp>
            <p:nvSpPr>
              <p:cNvPr id="705" name="Google Shape;705;p16"/>
              <p:cNvSpPr/>
              <p:nvPr/>
            </p:nvSpPr>
            <p:spPr>
              <a:xfrm>
                <a:off x="0" y="0"/>
                <a:ext cx="1245469" cy="184323"/>
              </a:xfrm>
              <a:custGeom>
                <a:rect b="b" l="l" r="r" t="t"/>
                <a:pathLst>
                  <a:path extrusionOk="0" h="184323" w="1245469">
                    <a:moveTo>
                      <a:pt x="92162" y="0"/>
                    </a:moveTo>
                    <a:lnTo>
                      <a:pt x="1153308" y="0"/>
                    </a:lnTo>
                    <a:cubicBezTo>
                      <a:pt x="1204207" y="0"/>
                      <a:pt x="1245469" y="41262"/>
                      <a:pt x="1245469" y="92162"/>
                    </a:cubicBezTo>
                    <a:lnTo>
                      <a:pt x="1245469" y="92162"/>
                    </a:lnTo>
                    <a:cubicBezTo>
                      <a:pt x="1245469" y="143061"/>
                      <a:pt x="1204207" y="184323"/>
                      <a:pt x="1153308" y="184323"/>
                    </a:cubicBezTo>
                    <a:lnTo>
                      <a:pt x="92162" y="184323"/>
                    </a:lnTo>
                    <a:cubicBezTo>
                      <a:pt x="41262" y="184323"/>
                      <a:pt x="0" y="143061"/>
                      <a:pt x="0" y="92162"/>
                    </a:cubicBezTo>
                    <a:lnTo>
                      <a:pt x="0" y="92162"/>
                    </a:lnTo>
                    <a:cubicBezTo>
                      <a:pt x="0" y="41262"/>
                      <a:pt x="41262" y="0"/>
                      <a:pt x="92162" y="0"/>
                    </a:cubicBezTo>
                    <a:close/>
                  </a:path>
                </a:pathLst>
              </a:custGeom>
              <a:solidFill>
                <a:srgbClr val="84B6D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/>
              </a:p>
            </p:txBody>
          </p:sp>
          <p:sp>
            <p:nvSpPr>
              <p:cNvPr id="706" name="Google Shape;706;p16"/>
              <p:cNvSpPr txBox="1"/>
              <p:nvPr/>
            </p:nvSpPr>
            <p:spPr>
              <a:xfrm>
                <a:off x="0" y="-66675"/>
                <a:ext cx="1245469" cy="250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282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07" name="Google Shape;707;p16"/>
            <p:cNvGrpSpPr/>
            <p:nvPr/>
          </p:nvGrpSpPr>
          <p:grpSpPr>
            <a:xfrm>
              <a:off x="0" y="0"/>
              <a:ext cx="6305851" cy="936819"/>
              <a:chOff x="0" y="0"/>
              <a:chExt cx="1245600" cy="185051"/>
            </a:xfrm>
          </p:grpSpPr>
          <p:sp>
            <p:nvSpPr>
              <p:cNvPr id="708" name="Google Shape;708;p16"/>
              <p:cNvSpPr/>
              <p:nvPr/>
            </p:nvSpPr>
            <p:spPr>
              <a:xfrm>
                <a:off x="0" y="0"/>
                <a:ext cx="1245469" cy="185051"/>
              </a:xfrm>
              <a:custGeom>
                <a:rect b="b" l="l" r="r" t="t"/>
                <a:pathLst>
                  <a:path extrusionOk="0" h="185051" w="1245469">
                    <a:moveTo>
                      <a:pt x="92525" y="0"/>
                    </a:moveTo>
                    <a:lnTo>
                      <a:pt x="1152944" y="0"/>
                    </a:lnTo>
                    <a:cubicBezTo>
                      <a:pt x="1177483" y="0"/>
                      <a:pt x="1201017" y="9748"/>
                      <a:pt x="1218369" y="27100"/>
                    </a:cubicBezTo>
                    <a:cubicBezTo>
                      <a:pt x="1235721" y="44452"/>
                      <a:pt x="1245469" y="67986"/>
                      <a:pt x="1245469" y="92525"/>
                    </a:cubicBezTo>
                    <a:lnTo>
                      <a:pt x="1245469" y="92525"/>
                    </a:lnTo>
                    <a:cubicBezTo>
                      <a:pt x="1245469" y="143626"/>
                      <a:pt x="1204044" y="185051"/>
                      <a:pt x="1152944" y="185051"/>
                    </a:cubicBezTo>
                    <a:lnTo>
                      <a:pt x="92525" y="185051"/>
                    </a:lnTo>
                    <a:cubicBezTo>
                      <a:pt x="67986" y="185051"/>
                      <a:pt x="44452" y="175303"/>
                      <a:pt x="27100" y="157951"/>
                    </a:cubicBezTo>
                    <a:cubicBezTo>
                      <a:pt x="9748" y="140599"/>
                      <a:pt x="0" y="117065"/>
                      <a:pt x="0" y="92525"/>
                    </a:cubicBezTo>
                    <a:lnTo>
                      <a:pt x="0" y="92525"/>
                    </a:lnTo>
                    <a:cubicBezTo>
                      <a:pt x="0" y="67986"/>
                      <a:pt x="9748" y="44452"/>
                      <a:pt x="27100" y="27100"/>
                    </a:cubicBezTo>
                    <a:cubicBezTo>
                      <a:pt x="44452" y="9748"/>
                      <a:pt x="67986" y="0"/>
                      <a:pt x="92525" y="0"/>
                    </a:cubicBezTo>
                    <a:close/>
                  </a:path>
                </a:pathLst>
              </a:custGeom>
              <a:solidFill>
                <a:srgbClr val="C2EFF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/>
              </a:p>
            </p:txBody>
          </p:sp>
          <p:sp>
            <p:nvSpPr>
              <p:cNvPr id="709" name="Google Shape;709;p16"/>
              <p:cNvSpPr txBox="1"/>
              <p:nvPr/>
            </p:nvSpPr>
            <p:spPr>
              <a:xfrm>
                <a:off x="0" y="731"/>
                <a:ext cx="1245600" cy="184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3701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2399" u="none" cap="none" strike="noStrike">
                    <a:solidFill>
                      <a:srgbClr val="2382A2"/>
                    </a:solidFill>
                    <a:latin typeface="Arial"/>
                    <a:ea typeface="Arial"/>
                    <a:cs typeface="Arial"/>
                    <a:sym typeface="Arial"/>
                  </a:rPr>
                  <a:t>Design Elements / Icons</a:t>
                </a:r>
                <a:endParaRPr sz="800"/>
              </a:p>
            </p:txBody>
          </p:sp>
        </p:grpSp>
      </p:grpSp>
    </p:spTree>
  </p:cSld>
  <p:clrMapOvr>
    <a:masterClrMapping/>
  </p:clrMapOvr>
  <p:transition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23430"/>
        </a:solidFill>
      </p:bgPr>
    </p:bg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17"/>
          <p:cNvSpPr txBox="1"/>
          <p:nvPr/>
        </p:nvSpPr>
        <p:spPr>
          <a:xfrm>
            <a:off x="3377480" y="2540196"/>
            <a:ext cx="11533039" cy="361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9" u="none" cap="none" strike="noStrike">
                <a:solidFill>
                  <a:srgbClr val="FFE2E2"/>
                </a:solidFill>
                <a:latin typeface="Arial"/>
                <a:ea typeface="Arial"/>
                <a:cs typeface="Arial"/>
                <a:sym typeface="Arial"/>
              </a:rPr>
              <a:t>This presentation template is free for everyone to use, thanks to the following:</a:t>
            </a:r>
            <a:endParaRPr/>
          </a:p>
        </p:txBody>
      </p:sp>
      <p:sp>
        <p:nvSpPr>
          <p:cNvPr id="715" name="Google Shape;715;p17"/>
          <p:cNvSpPr/>
          <p:nvPr/>
        </p:nvSpPr>
        <p:spPr>
          <a:xfrm>
            <a:off x="1407737" y="3299065"/>
            <a:ext cx="1451701" cy="1656044"/>
          </a:xfrm>
          <a:custGeom>
            <a:rect b="b" l="l" r="r" t="t"/>
            <a:pathLst>
              <a:path extrusionOk="0" h="1656044" w="1451701">
                <a:moveTo>
                  <a:pt x="0" y="0"/>
                </a:moveTo>
                <a:lnTo>
                  <a:pt x="1451701" y="0"/>
                </a:lnTo>
                <a:lnTo>
                  <a:pt x="1451701" y="1656044"/>
                </a:lnTo>
                <a:lnTo>
                  <a:pt x="0" y="16560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80000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716" name="Google Shape;716;p17"/>
          <p:cNvGrpSpPr/>
          <p:nvPr/>
        </p:nvGrpSpPr>
        <p:grpSpPr>
          <a:xfrm>
            <a:off x="2443747" y="3994073"/>
            <a:ext cx="6451186" cy="3332551"/>
            <a:chOff x="0" y="-28575"/>
            <a:chExt cx="1699078" cy="877709"/>
          </a:xfrm>
        </p:grpSpPr>
        <p:sp>
          <p:nvSpPr>
            <p:cNvPr id="717" name="Google Shape;717;p17"/>
            <p:cNvSpPr/>
            <p:nvPr/>
          </p:nvSpPr>
          <p:spPr>
            <a:xfrm>
              <a:off x="0" y="0"/>
              <a:ext cx="1699078" cy="849134"/>
            </a:xfrm>
            <a:custGeom>
              <a:rect b="b" l="l" r="r" t="t"/>
              <a:pathLst>
                <a:path extrusionOk="0" h="849134" w="1699078">
                  <a:moveTo>
                    <a:pt x="24002" y="0"/>
                  </a:moveTo>
                  <a:lnTo>
                    <a:pt x="1675076" y="0"/>
                  </a:lnTo>
                  <a:cubicBezTo>
                    <a:pt x="1681442" y="0"/>
                    <a:pt x="1687547" y="2529"/>
                    <a:pt x="1692048" y="7030"/>
                  </a:cubicBezTo>
                  <a:cubicBezTo>
                    <a:pt x="1696549" y="11531"/>
                    <a:pt x="1699078" y="17636"/>
                    <a:pt x="1699078" y="24002"/>
                  </a:cubicBezTo>
                  <a:lnTo>
                    <a:pt x="1699078" y="825132"/>
                  </a:lnTo>
                  <a:cubicBezTo>
                    <a:pt x="1699078" y="831498"/>
                    <a:pt x="1696549" y="837603"/>
                    <a:pt x="1692048" y="842104"/>
                  </a:cubicBezTo>
                  <a:cubicBezTo>
                    <a:pt x="1687547" y="846605"/>
                    <a:pt x="1681442" y="849134"/>
                    <a:pt x="1675076" y="849134"/>
                  </a:cubicBezTo>
                  <a:lnTo>
                    <a:pt x="24002" y="849134"/>
                  </a:lnTo>
                  <a:cubicBezTo>
                    <a:pt x="17636" y="849134"/>
                    <a:pt x="11531" y="846605"/>
                    <a:pt x="7030" y="842104"/>
                  </a:cubicBezTo>
                  <a:cubicBezTo>
                    <a:pt x="2529" y="837603"/>
                    <a:pt x="0" y="831498"/>
                    <a:pt x="0" y="825132"/>
                  </a:cubicBezTo>
                  <a:lnTo>
                    <a:pt x="0" y="24002"/>
                  </a:lnTo>
                  <a:cubicBezTo>
                    <a:pt x="0" y="17636"/>
                    <a:pt x="2529" y="11531"/>
                    <a:pt x="7030" y="7030"/>
                  </a:cubicBezTo>
                  <a:cubicBezTo>
                    <a:pt x="11531" y="2529"/>
                    <a:pt x="17636" y="0"/>
                    <a:pt x="24002" y="0"/>
                  </a:cubicBezTo>
                  <a:close/>
                </a:path>
              </a:pathLst>
            </a:custGeom>
            <a:solidFill>
              <a:srgbClr val="FFE2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17"/>
            <p:cNvSpPr txBox="1"/>
            <p:nvPr/>
          </p:nvSpPr>
          <p:spPr>
            <a:xfrm>
              <a:off x="0" y="-28575"/>
              <a:ext cx="1699078" cy="8777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9" name="Google Shape;719;p17"/>
          <p:cNvGrpSpPr/>
          <p:nvPr/>
        </p:nvGrpSpPr>
        <p:grpSpPr>
          <a:xfrm>
            <a:off x="9393067" y="3994073"/>
            <a:ext cx="6451186" cy="3332551"/>
            <a:chOff x="0" y="-28575"/>
            <a:chExt cx="1699078" cy="877709"/>
          </a:xfrm>
        </p:grpSpPr>
        <p:sp>
          <p:nvSpPr>
            <p:cNvPr id="720" name="Google Shape;720;p17"/>
            <p:cNvSpPr/>
            <p:nvPr/>
          </p:nvSpPr>
          <p:spPr>
            <a:xfrm>
              <a:off x="0" y="0"/>
              <a:ext cx="1699078" cy="849134"/>
            </a:xfrm>
            <a:custGeom>
              <a:rect b="b" l="l" r="r" t="t"/>
              <a:pathLst>
                <a:path extrusionOk="0" h="849134" w="1699078">
                  <a:moveTo>
                    <a:pt x="24002" y="0"/>
                  </a:moveTo>
                  <a:lnTo>
                    <a:pt x="1675076" y="0"/>
                  </a:lnTo>
                  <a:cubicBezTo>
                    <a:pt x="1681442" y="0"/>
                    <a:pt x="1687547" y="2529"/>
                    <a:pt x="1692048" y="7030"/>
                  </a:cubicBezTo>
                  <a:cubicBezTo>
                    <a:pt x="1696549" y="11531"/>
                    <a:pt x="1699078" y="17636"/>
                    <a:pt x="1699078" y="24002"/>
                  </a:cubicBezTo>
                  <a:lnTo>
                    <a:pt x="1699078" y="825132"/>
                  </a:lnTo>
                  <a:cubicBezTo>
                    <a:pt x="1699078" y="831498"/>
                    <a:pt x="1696549" y="837603"/>
                    <a:pt x="1692048" y="842104"/>
                  </a:cubicBezTo>
                  <a:cubicBezTo>
                    <a:pt x="1687547" y="846605"/>
                    <a:pt x="1681442" y="849134"/>
                    <a:pt x="1675076" y="849134"/>
                  </a:cubicBezTo>
                  <a:lnTo>
                    <a:pt x="24002" y="849134"/>
                  </a:lnTo>
                  <a:cubicBezTo>
                    <a:pt x="17636" y="849134"/>
                    <a:pt x="11531" y="846605"/>
                    <a:pt x="7030" y="842104"/>
                  </a:cubicBezTo>
                  <a:cubicBezTo>
                    <a:pt x="2529" y="837603"/>
                    <a:pt x="0" y="831498"/>
                    <a:pt x="0" y="825132"/>
                  </a:cubicBezTo>
                  <a:lnTo>
                    <a:pt x="0" y="24002"/>
                  </a:lnTo>
                  <a:cubicBezTo>
                    <a:pt x="0" y="17636"/>
                    <a:pt x="2529" y="11531"/>
                    <a:pt x="7030" y="7030"/>
                  </a:cubicBezTo>
                  <a:cubicBezTo>
                    <a:pt x="11531" y="2529"/>
                    <a:pt x="17636" y="0"/>
                    <a:pt x="24002" y="0"/>
                  </a:cubicBezTo>
                  <a:close/>
                </a:path>
              </a:pathLst>
            </a:custGeom>
            <a:solidFill>
              <a:srgbClr val="FFE2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17"/>
            <p:cNvSpPr txBox="1"/>
            <p:nvPr/>
          </p:nvSpPr>
          <p:spPr>
            <a:xfrm>
              <a:off x="0" y="-28575"/>
              <a:ext cx="1699078" cy="8777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22" name="Google Shape;722;p17"/>
          <p:cNvSpPr txBox="1"/>
          <p:nvPr/>
        </p:nvSpPr>
        <p:spPr>
          <a:xfrm>
            <a:off x="2859438" y="6409905"/>
            <a:ext cx="5619900" cy="2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99" u="none" cap="none" strike="noStrike">
                <a:solidFill>
                  <a:srgbClr val="923430"/>
                </a:solidFill>
                <a:latin typeface="Arial"/>
                <a:ea typeface="Arial"/>
                <a:cs typeface="Arial"/>
                <a:sym typeface="Arial"/>
              </a:rPr>
              <a:t>for this presentation template</a:t>
            </a:r>
            <a:endParaRPr sz="900"/>
          </a:p>
        </p:txBody>
      </p:sp>
      <p:sp>
        <p:nvSpPr>
          <p:cNvPr id="723" name="Google Shape;723;p17"/>
          <p:cNvSpPr txBox="1"/>
          <p:nvPr/>
        </p:nvSpPr>
        <p:spPr>
          <a:xfrm>
            <a:off x="9306501" y="6409900"/>
            <a:ext cx="6624300" cy="2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99" u="none" cap="none" strike="noStrike">
                <a:solidFill>
                  <a:srgbClr val="923430"/>
                </a:solidFill>
                <a:latin typeface="Arial"/>
                <a:ea typeface="Arial"/>
                <a:cs typeface="Arial"/>
                <a:sym typeface="Arial"/>
              </a:rPr>
              <a:t>for the photos, graphics, and elements</a:t>
            </a:r>
            <a:endParaRPr sz="900"/>
          </a:p>
        </p:txBody>
      </p:sp>
      <p:sp>
        <p:nvSpPr>
          <p:cNvPr id="724" name="Google Shape;724;p17"/>
          <p:cNvSpPr txBox="1"/>
          <p:nvPr/>
        </p:nvSpPr>
        <p:spPr>
          <a:xfrm>
            <a:off x="4852121" y="8391525"/>
            <a:ext cx="8583758" cy="866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9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999" u="none" cap="none" strike="noStrike">
                <a:solidFill>
                  <a:srgbClr val="FFE2E2"/>
                </a:solidFill>
                <a:latin typeface="Arial"/>
                <a:ea typeface="Arial"/>
                <a:cs typeface="Arial"/>
                <a:sym typeface="Arial"/>
              </a:rPr>
              <a:t>Happy designing!</a:t>
            </a:r>
            <a:endParaRPr/>
          </a:p>
        </p:txBody>
      </p:sp>
      <p:sp>
        <p:nvSpPr>
          <p:cNvPr id="725" name="Google Shape;725;p17"/>
          <p:cNvSpPr txBox="1"/>
          <p:nvPr/>
        </p:nvSpPr>
        <p:spPr>
          <a:xfrm>
            <a:off x="5469973" y="822566"/>
            <a:ext cx="7348055" cy="1504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0" u="none" cap="none" strike="noStrike">
                <a:solidFill>
                  <a:srgbClr val="FFE2E2"/>
                </a:solidFill>
                <a:latin typeface="Arial"/>
                <a:ea typeface="Arial"/>
                <a:cs typeface="Arial"/>
                <a:sym typeface="Arial"/>
              </a:rPr>
              <a:t>Credits</a:t>
            </a:r>
            <a:endParaRPr/>
          </a:p>
        </p:txBody>
      </p:sp>
      <p:sp>
        <p:nvSpPr>
          <p:cNvPr id="726" name="Google Shape;726;p17"/>
          <p:cNvSpPr txBox="1"/>
          <p:nvPr/>
        </p:nvSpPr>
        <p:spPr>
          <a:xfrm>
            <a:off x="9812298" y="4694139"/>
            <a:ext cx="5612700" cy="13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Pexels, Pixabay, Sketchify</a:t>
            </a:r>
            <a:endParaRPr sz="200"/>
          </a:p>
        </p:txBody>
      </p:sp>
      <p:sp>
        <p:nvSpPr>
          <p:cNvPr id="727" name="Google Shape;727;p17"/>
          <p:cNvSpPr/>
          <p:nvPr/>
        </p:nvSpPr>
        <p:spPr>
          <a:xfrm>
            <a:off x="16778340" y="899730"/>
            <a:ext cx="1688340" cy="1925994"/>
          </a:xfrm>
          <a:custGeom>
            <a:rect b="b" l="l" r="r" t="t"/>
            <a:pathLst>
              <a:path extrusionOk="0" h="1925994" w="1688340">
                <a:moveTo>
                  <a:pt x="0" y="0"/>
                </a:moveTo>
                <a:lnTo>
                  <a:pt x="1688340" y="0"/>
                </a:lnTo>
                <a:lnTo>
                  <a:pt x="1688340" y="1925994"/>
                </a:lnTo>
                <a:lnTo>
                  <a:pt x="0" y="19259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8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28" name="Google Shape;728;p17"/>
          <p:cNvSpPr/>
          <p:nvPr/>
        </p:nvSpPr>
        <p:spPr>
          <a:xfrm>
            <a:off x="3287917" y="498716"/>
            <a:ext cx="703923" cy="803008"/>
          </a:xfrm>
          <a:custGeom>
            <a:rect b="b" l="l" r="r" t="t"/>
            <a:pathLst>
              <a:path extrusionOk="0" h="803008" w="703923">
                <a:moveTo>
                  <a:pt x="0" y="0"/>
                </a:moveTo>
                <a:lnTo>
                  <a:pt x="703923" y="0"/>
                </a:lnTo>
                <a:lnTo>
                  <a:pt x="703923" y="803008"/>
                </a:lnTo>
                <a:lnTo>
                  <a:pt x="0" y="8030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8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29" name="Google Shape;729;p17"/>
          <p:cNvSpPr/>
          <p:nvPr/>
        </p:nvSpPr>
        <p:spPr>
          <a:xfrm>
            <a:off x="1055775" y="8201025"/>
            <a:ext cx="703923" cy="803008"/>
          </a:xfrm>
          <a:custGeom>
            <a:rect b="b" l="l" r="r" t="t"/>
            <a:pathLst>
              <a:path extrusionOk="0" h="803008" w="703923">
                <a:moveTo>
                  <a:pt x="0" y="0"/>
                </a:moveTo>
                <a:lnTo>
                  <a:pt x="703923" y="0"/>
                </a:lnTo>
                <a:lnTo>
                  <a:pt x="703923" y="803008"/>
                </a:lnTo>
                <a:lnTo>
                  <a:pt x="0" y="8030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8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30" name="Google Shape;730;p17"/>
          <p:cNvSpPr/>
          <p:nvPr/>
        </p:nvSpPr>
        <p:spPr>
          <a:xfrm>
            <a:off x="14052490" y="9676389"/>
            <a:ext cx="703923" cy="803008"/>
          </a:xfrm>
          <a:custGeom>
            <a:rect b="b" l="l" r="r" t="t"/>
            <a:pathLst>
              <a:path extrusionOk="0" h="803008" w="703923">
                <a:moveTo>
                  <a:pt x="0" y="0"/>
                </a:moveTo>
                <a:lnTo>
                  <a:pt x="703923" y="0"/>
                </a:lnTo>
                <a:lnTo>
                  <a:pt x="703923" y="803008"/>
                </a:lnTo>
                <a:lnTo>
                  <a:pt x="0" y="8030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8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31" name="Google Shape;731;p17"/>
          <p:cNvSpPr/>
          <p:nvPr/>
        </p:nvSpPr>
        <p:spPr>
          <a:xfrm>
            <a:off x="16542455" y="6968940"/>
            <a:ext cx="1080055" cy="1232085"/>
          </a:xfrm>
          <a:custGeom>
            <a:rect b="b" l="l" r="r" t="t"/>
            <a:pathLst>
              <a:path extrusionOk="0" h="1232085" w="1080055">
                <a:moveTo>
                  <a:pt x="0" y="0"/>
                </a:moveTo>
                <a:lnTo>
                  <a:pt x="1080055" y="0"/>
                </a:lnTo>
                <a:lnTo>
                  <a:pt x="1080055" y="1232085"/>
                </a:lnTo>
                <a:lnTo>
                  <a:pt x="0" y="12320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80000"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732" name="Google Shape;73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20076" y="4820763"/>
            <a:ext cx="4298550" cy="107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2E2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8"/>
          <p:cNvGrpSpPr/>
          <p:nvPr/>
        </p:nvGrpSpPr>
        <p:grpSpPr>
          <a:xfrm>
            <a:off x="1028700" y="3953597"/>
            <a:ext cx="971105" cy="1013329"/>
            <a:chOff x="0" y="0"/>
            <a:chExt cx="1294807" cy="1351106"/>
          </a:xfrm>
        </p:grpSpPr>
        <p:grpSp>
          <p:nvGrpSpPr>
            <p:cNvPr id="164" name="Google Shape;164;p8"/>
            <p:cNvGrpSpPr/>
            <p:nvPr/>
          </p:nvGrpSpPr>
          <p:grpSpPr>
            <a:xfrm>
              <a:off x="0" y="57056"/>
              <a:ext cx="1294807" cy="1294050"/>
              <a:chOff x="0" y="0"/>
              <a:chExt cx="1006409" cy="1005820"/>
            </a:xfrm>
          </p:grpSpPr>
          <p:sp>
            <p:nvSpPr>
              <p:cNvPr id="165" name="Google Shape;165;p8"/>
              <p:cNvSpPr/>
              <p:nvPr/>
            </p:nvSpPr>
            <p:spPr>
              <a:xfrm>
                <a:off x="0" y="0"/>
                <a:ext cx="1006409" cy="1005820"/>
              </a:xfrm>
              <a:custGeom>
                <a:rect b="b" l="l" r="r" t="t"/>
                <a:pathLst>
                  <a:path extrusionOk="0" h="1005820" w="1006409">
                    <a:moveTo>
                      <a:pt x="503204" y="0"/>
                    </a:moveTo>
                    <a:cubicBezTo>
                      <a:pt x="225292" y="0"/>
                      <a:pt x="0" y="225161"/>
                      <a:pt x="0" y="502910"/>
                    </a:cubicBezTo>
                    <a:cubicBezTo>
                      <a:pt x="0" y="780660"/>
                      <a:pt x="225292" y="1005820"/>
                      <a:pt x="503204" y="1005820"/>
                    </a:cubicBezTo>
                    <a:cubicBezTo>
                      <a:pt x="781116" y="1005820"/>
                      <a:pt x="1006409" y="780660"/>
                      <a:pt x="1006409" y="502910"/>
                    </a:cubicBezTo>
                    <a:cubicBezTo>
                      <a:pt x="1006409" y="225161"/>
                      <a:pt x="781116" y="0"/>
                      <a:pt x="503204" y="0"/>
                    </a:cubicBezTo>
                    <a:lnTo>
                      <a:pt x="503204" y="0"/>
                    </a:lnTo>
                    <a:close/>
                  </a:path>
                </a:pathLst>
              </a:custGeom>
              <a:solidFill>
                <a:srgbClr val="84B6D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8"/>
              <p:cNvSpPr txBox="1"/>
              <p:nvPr/>
            </p:nvSpPr>
            <p:spPr>
              <a:xfrm>
                <a:off x="94351" y="46671"/>
                <a:ext cx="817707" cy="8648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21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7" name="Google Shape;167;p8"/>
            <p:cNvGrpSpPr/>
            <p:nvPr/>
          </p:nvGrpSpPr>
          <p:grpSpPr>
            <a:xfrm>
              <a:off x="0" y="0"/>
              <a:ext cx="1294807" cy="1294050"/>
              <a:chOff x="0" y="0"/>
              <a:chExt cx="1006409" cy="1005820"/>
            </a:xfrm>
          </p:grpSpPr>
          <p:sp>
            <p:nvSpPr>
              <p:cNvPr id="168" name="Google Shape;168;p8"/>
              <p:cNvSpPr/>
              <p:nvPr/>
            </p:nvSpPr>
            <p:spPr>
              <a:xfrm>
                <a:off x="0" y="0"/>
                <a:ext cx="1006409" cy="1005820"/>
              </a:xfrm>
              <a:custGeom>
                <a:rect b="b" l="l" r="r" t="t"/>
                <a:pathLst>
                  <a:path extrusionOk="0" h="1005820" w="1006409">
                    <a:moveTo>
                      <a:pt x="503204" y="0"/>
                    </a:moveTo>
                    <a:cubicBezTo>
                      <a:pt x="225292" y="0"/>
                      <a:pt x="0" y="225161"/>
                      <a:pt x="0" y="502910"/>
                    </a:cubicBezTo>
                    <a:cubicBezTo>
                      <a:pt x="0" y="780660"/>
                      <a:pt x="225292" y="1005820"/>
                      <a:pt x="503204" y="1005820"/>
                    </a:cubicBezTo>
                    <a:cubicBezTo>
                      <a:pt x="781116" y="1005820"/>
                      <a:pt x="1006409" y="780660"/>
                      <a:pt x="1006409" y="502910"/>
                    </a:cubicBezTo>
                    <a:cubicBezTo>
                      <a:pt x="1006409" y="225161"/>
                      <a:pt x="781116" y="0"/>
                      <a:pt x="503204" y="0"/>
                    </a:cubicBezTo>
                    <a:lnTo>
                      <a:pt x="503204" y="0"/>
                    </a:lnTo>
                    <a:close/>
                  </a:path>
                </a:pathLst>
              </a:custGeom>
              <a:solidFill>
                <a:srgbClr val="C2EFF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" name="Google Shape;169;p8"/>
              <p:cNvSpPr txBox="1"/>
              <p:nvPr/>
            </p:nvSpPr>
            <p:spPr>
              <a:xfrm>
                <a:off x="94351" y="46671"/>
                <a:ext cx="817707" cy="8648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3701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2799" u="none" cap="none" strike="noStrike">
                    <a:solidFill>
                      <a:srgbClr val="2382A2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/>
              </a:p>
            </p:txBody>
          </p:sp>
        </p:grpSp>
      </p:grpSp>
      <p:grpSp>
        <p:nvGrpSpPr>
          <p:cNvPr id="170" name="Google Shape;170;p8"/>
          <p:cNvGrpSpPr/>
          <p:nvPr/>
        </p:nvGrpSpPr>
        <p:grpSpPr>
          <a:xfrm>
            <a:off x="-115240" y="-279385"/>
            <a:ext cx="18518479" cy="3411187"/>
            <a:chOff x="0" y="-28575"/>
            <a:chExt cx="4877295" cy="898420"/>
          </a:xfrm>
        </p:grpSpPr>
        <p:sp>
          <p:nvSpPr>
            <p:cNvPr id="171" name="Google Shape;171;p8"/>
            <p:cNvSpPr/>
            <p:nvPr/>
          </p:nvSpPr>
          <p:spPr>
            <a:xfrm>
              <a:off x="0" y="0"/>
              <a:ext cx="4877295" cy="869845"/>
            </a:xfrm>
            <a:custGeom>
              <a:rect b="b" l="l" r="r" t="t"/>
              <a:pathLst>
                <a:path extrusionOk="0" h="869845" w="4877295">
                  <a:moveTo>
                    <a:pt x="0" y="0"/>
                  </a:moveTo>
                  <a:lnTo>
                    <a:pt x="4877295" y="0"/>
                  </a:lnTo>
                  <a:lnTo>
                    <a:pt x="4877295" y="869845"/>
                  </a:lnTo>
                  <a:lnTo>
                    <a:pt x="0" y="869845"/>
                  </a:lnTo>
                  <a:close/>
                </a:path>
              </a:pathLst>
            </a:custGeom>
            <a:solidFill>
              <a:srgbClr val="923430"/>
            </a:solidFill>
            <a:ln>
              <a:noFill/>
            </a:ln>
          </p:spPr>
        </p:sp>
        <p:sp>
          <p:nvSpPr>
            <p:cNvPr id="172" name="Google Shape;172;p8"/>
            <p:cNvSpPr txBox="1"/>
            <p:nvPr/>
          </p:nvSpPr>
          <p:spPr>
            <a:xfrm>
              <a:off x="0" y="-28575"/>
              <a:ext cx="4877295" cy="898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3" name="Google Shape;173;p8"/>
          <p:cNvSpPr/>
          <p:nvPr/>
        </p:nvSpPr>
        <p:spPr>
          <a:xfrm>
            <a:off x="16781959" y="237148"/>
            <a:ext cx="1791264" cy="2894654"/>
          </a:xfrm>
          <a:custGeom>
            <a:rect b="b" l="l" r="r" t="t"/>
            <a:pathLst>
              <a:path extrusionOk="0" h="2894654" w="1791264">
                <a:moveTo>
                  <a:pt x="0" y="0"/>
                </a:moveTo>
                <a:lnTo>
                  <a:pt x="1791264" y="0"/>
                </a:lnTo>
                <a:lnTo>
                  <a:pt x="1791264" y="2894654"/>
                </a:lnTo>
                <a:lnTo>
                  <a:pt x="0" y="28946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74" name="Google Shape;174;p8"/>
          <p:cNvGrpSpPr/>
          <p:nvPr/>
        </p:nvGrpSpPr>
        <p:grpSpPr>
          <a:xfrm>
            <a:off x="1028700" y="5453340"/>
            <a:ext cx="971105" cy="1013329"/>
            <a:chOff x="0" y="0"/>
            <a:chExt cx="1294807" cy="1351106"/>
          </a:xfrm>
        </p:grpSpPr>
        <p:grpSp>
          <p:nvGrpSpPr>
            <p:cNvPr id="175" name="Google Shape;175;p8"/>
            <p:cNvGrpSpPr/>
            <p:nvPr/>
          </p:nvGrpSpPr>
          <p:grpSpPr>
            <a:xfrm>
              <a:off x="0" y="57056"/>
              <a:ext cx="1294807" cy="1294050"/>
              <a:chOff x="0" y="0"/>
              <a:chExt cx="1006409" cy="1005820"/>
            </a:xfrm>
          </p:grpSpPr>
          <p:sp>
            <p:nvSpPr>
              <p:cNvPr id="176" name="Google Shape;176;p8"/>
              <p:cNvSpPr/>
              <p:nvPr/>
            </p:nvSpPr>
            <p:spPr>
              <a:xfrm>
                <a:off x="0" y="0"/>
                <a:ext cx="1006409" cy="1005820"/>
              </a:xfrm>
              <a:custGeom>
                <a:rect b="b" l="l" r="r" t="t"/>
                <a:pathLst>
                  <a:path extrusionOk="0" h="1005820" w="1006409">
                    <a:moveTo>
                      <a:pt x="503204" y="0"/>
                    </a:moveTo>
                    <a:cubicBezTo>
                      <a:pt x="225292" y="0"/>
                      <a:pt x="0" y="225161"/>
                      <a:pt x="0" y="502910"/>
                    </a:cubicBezTo>
                    <a:cubicBezTo>
                      <a:pt x="0" y="780660"/>
                      <a:pt x="225292" y="1005820"/>
                      <a:pt x="503204" y="1005820"/>
                    </a:cubicBezTo>
                    <a:cubicBezTo>
                      <a:pt x="781116" y="1005820"/>
                      <a:pt x="1006409" y="780660"/>
                      <a:pt x="1006409" y="502910"/>
                    </a:cubicBezTo>
                    <a:cubicBezTo>
                      <a:pt x="1006409" y="225161"/>
                      <a:pt x="781116" y="0"/>
                      <a:pt x="503204" y="0"/>
                    </a:cubicBezTo>
                    <a:lnTo>
                      <a:pt x="503204" y="0"/>
                    </a:lnTo>
                    <a:close/>
                  </a:path>
                </a:pathLst>
              </a:custGeom>
              <a:solidFill>
                <a:srgbClr val="84B6D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8"/>
              <p:cNvSpPr txBox="1"/>
              <p:nvPr/>
            </p:nvSpPr>
            <p:spPr>
              <a:xfrm>
                <a:off x="94351" y="46671"/>
                <a:ext cx="817707" cy="8648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21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8" name="Google Shape;178;p8"/>
            <p:cNvGrpSpPr/>
            <p:nvPr/>
          </p:nvGrpSpPr>
          <p:grpSpPr>
            <a:xfrm>
              <a:off x="0" y="0"/>
              <a:ext cx="1294807" cy="1294050"/>
              <a:chOff x="0" y="0"/>
              <a:chExt cx="1006409" cy="1005820"/>
            </a:xfrm>
          </p:grpSpPr>
          <p:sp>
            <p:nvSpPr>
              <p:cNvPr id="179" name="Google Shape;179;p8"/>
              <p:cNvSpPr/>
              <p:nvPr/>
            </p:nvSpPr>
            <p:spPr>
              <a:xfrm>
                <a:off x="0" y="0"/>
                <a:ext cx="1006409" cy="1005820"/>
              </a:xfrm>
              <a:custGeom>
                <a:rect b="b" l="l" r="r" t="t"/>
                <a:pathLst>
                  <a:path extrusionOk="0" h="1005820" w="1006409">
                    <a:moveTo>
                      <a:pt x="503204" y="0"/>
                    </a:moveTo>
                    <a:cubicBezTo>
                      <a:pt x="225292" y="0"/>
                      <a:pt x="0" y="225161"/>
                      <a:pt x="0" y="502910"/>
                    </a:cubicBezTo>
                    <a:cubicBezTo>
                      <a:pt x="0" y="780660"/>
                      <a:pt x="225292" y="1005820"/>
                      <a:pt x="503204" y="1005820"/>
                    </a:cubicBezTo>
                    <a:cubicBezTo>
                      <a:pt x="781116" y="1005820"/>
                      <a:pt x="1006409" y="780660"/>
                      <a:pt x="1006409" y="502910"/>
                    </a:cubicBezTo>
                    <a:cubicBezTo>
                      <a:pt x="1006409" y="225161"/>
                      <a:pt x="781116" y="0"/>
                      <a:pt x="503204" y="0"/>
                    </a:cubicBezTo>
                    <a:lnTo>
                      <a:pt x="503204" y="0"/>
                    </a:lnTo>
                    <a:close/>
                  </a:path>
                </a:pathLst>
              </a:custGeom>
              <a:solidFill>
                <a:srgbClr val="C2EFF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8"/>
              <p:cNvSpPr txBox="1"/>
              <p:nvPr/>
            </p:nvSpPr>
            <p:spPr>
              <a:xfrm>
                <a:off x="94351" y="46671"/>
                <a:ext cx="817707" cy="8648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3701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2799" u="none" cap="none" strike="noStrike">
                    <a:solidFill>
                      <a:srgbClr val="2382A2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endParaRPr/>
              </a:p>
            </p:txBody>
          </p:sp>
        </p:grpSp>
      </p:grpSp>
      <p:grpSp>
        <p:nvGrpSpPr>
          <p:cNvPr id="181" name="Google Shape;181;p8"/>
          <p:cNvGrpSpPr/>
          <p:nvPr/>
        </p:nvGrpSpPr>
        <p:grpSpPr>
          <a:xfrm>
            <a:off x="1028700" y="6952444"/>
            <a:ext cx="971105" cy="1013329"/>
            <a:chOff x="0" y="0"/>
            <a:chExt cx="1294807" cy="1351106"/>
          </a:xfrm>
        </p:grpSpPr>
        <p:grpSp>
          <p:nvGrpSpPr>
            <p:cNvPr id="182" name="Google Shape;182;p8"/>
            <p:cNvGrpSpPr/>
            <p:nvPr/>
          </p:nvGrpSpPr>
          <p:grpSpPr>
            <a:xfrm>
              <a:off x="0" y="57056"/>
              <a:ext cx="1294807" cy="1294050"/>
              <a:chOff x="0" y="0"/>
              <a:chExt cx="1006409" cy="1005820"/>
            </a:xfrm>
          </p:grpSpPr>
          <p:sp>
            <p:nvSpPr>
              <p:cNvPr id="183" name="Google Shape;183;p8"/>
              <p:cNvSpPr/>
              <p:nvPr/>
            </p:nvSpPr>
            <p:spPr>
              <a:xfrm>
                <a:off x="0" y="0"/>
                <a:ext cx="1006409" cy="1005820"/>
              </a:xfrm>
              <a:custGeom>
                <a:rect b="b" l="l" r="r" t="t"/>
                <a:pathLst>
                  <a:path extrusionOk="0" h="1005820" w="1006409">
                    <a:moveTo>
                      <a:pt x="503204" y="0"/>
                    </a:moveTo>
                    <a:cubicBezTo>
                      <a:pt x="225292" y="0"/>
                      <a:pt x="0" y="225161"/>
                      <a:pt x="0" y="502910"/>
                    </a:cubicBezTo>
                    <a:cubicBezTo>
                      <a:pt x="0" y="780660"/>
                      <a:pt x="225292" y="1005820"/>
                      <a:pt x="503204" y="1005820"/>
                    </a:cubicBezTo>
                    <a:cubicBezTo>
                      <a:pt x="781116" y="1005820"/>
                      <a:pt x="1006409" y="780660"/>
                      <a:pt x="1006409" y="502910"/>
                    </a:cubicBezTo>
                    <a:cubicBezTo>
                      <a:pt x="1006409" y="225161"/>
                      <a:pt x="781116" y="0"/>
                      <a:pt x="503204" y="0"/>
                    </a:cubicBezTo>
                    <a:lnTo>
                      <a:pt x="503204" y="0"/>
                    </a:lnTo>
                    <a:close/>
                  </a:path>
                </a:pathLst>
              </a:custGeom>
              <a:solidFill>
                <a:srgbClr val="84B6D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" name="Google Shape;184;p8"/>
              <p:cNvSpPr txBox="1"/>
              <p:nvPr/>
            </p:nvSpPr>
            <p:spPr>
              <a:xfrm>
                <a:off x="94351" y="46671"/>
                <a:ext cx="817707" cy="8648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21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5" name="Google Shape;185;p8"/>
            <p:cNvGrpSpPr/>
            <p:nvPr/>
          </p:nvGrpSpPr>
          <p:grpSpPr>
            <a:xfrm>
              <a:off x="0" y="0"/>
              <a:ext cx="1294807" cy="1294050"/>
              <a:chOff x="0" y="0"/>
              <a:chExt cx="1006409" cy="1005820"/>
            </a:xfrm>
          </p:grpSpPr>
          <p:sp>
            <p:nvSpPr>
              <p:cNvPr id="186" name="Google Shape;186;p8"/>
              <p:cNvSpPr/>
              <p:nvPr/>
            </p:nvSpPr>
            <p:spPr>
              <a:xfrm>
                <a:off x="0" y="0"/>
                <a:ext cx="1006409" cy="1005820"/>
              </a:xfrm>
              <a:custGeom>
                <a:rect b="b" l="l" r="r" t="t"/>
                <a:pathLst>
                  <a:path extrusionOk="0" h="1005820" w="1006409">
                    <a:moveTo>
                      <a:pt x="503204" y="0"/>
                    </a:moveTo>
                    <a:cubicBezTo>
                      <a:pt x="225292" y="0"/>
                      <a:pt x="0" y="225161"/>
                      <a:pt x="0" y="502910"/>
                    </a:cubicBezTo>
                    <a:cubicBezTo>
                      <a:pt x="0" y="780660"/>
                      <a:pt x="225292" y="1005820"/>
                      <a:pt x="503204" y="1005820"/>
                    </a:cubicBezTo>
                    <a:cubicBezTo>
                      <a:pt x="781116" y="1005820"/>
                      <a:pt x="1006409" y="780660"/>
                      <a:pt x="1006409" y="502910"/>
                    </a:cubicBezTo>
                    <a:cubicBezTo>
                      <a:pt x="1006409" y="225161"/>
                      <a:pt x="781116" y="0"/>
                      <a:pt x="503204" y="0"/>
                    </a:cubicBezTo>
                    <a:lnTo>
                      <a:pt x="503204" y="0"/>
                    </a:lnTo>
                    <a:close/>
                  </a:path>
                </a:pathLst>
              </a:custGeom>
              <a:solidFill>
                <a:srgbClr val="C2EFF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8"/>
              <p:cNvSpPr txBox="1"/>
              <p:nvPr/>
            </p:nvSpPr>
            <p:spPr>
              <a:xfrm>
                <a:off x="94351" y="46671"/>
                <a:ext cx="817707" cy="8648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3701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2799" u="none" cap="none" strike="noStrike">
                    <a:solidFill>
                      <a:srgbClr val="2382A2"/>
                    </a:solidFill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endParaRPr/>
              </a:p>
            </p:txBody>
          </p:sp>
        </p:grpSp>
      </p:grpSp>
      <p:grpSp>
        <p:nvGrpSpPr>
          <p:cNvPr id="188" name="Google Shape;188;p8"/>
          <p:cNvGrpSpPr/>
          <p:nvPr/>
        </p:nvGrpSpPr>
        <p:grpSpPr>
          <a:xfrm>
            <a:off x="1028700" y="8451548"/>
            <a:ext cx="971105" cy="1013329"/>
            <a:chOff x="0" y="0"/>
            <a:chExt cx="1294807" cy="1351106"/>
          </a:xfrm>
        </p:grpSpPr>
        <p:grpSp>
          <p:nvGrpSpPr>
            <p:cNvPr id="189" name="Google Shape;189;p8"/>
            <p:cNvGrpSpPr/>
            <p:nvPr/>
          </p:nvGrpSpPr>
          <p:grpSpPr>
            <a:xfrm>
              <a:off x="0" y="57056"/>
              <a:ext cx="1294807" cy="1294050"/>
              <a:chOff x="0" y="0"/>
              <a:chExt cx="1006409" cy="1005820"/>
            </a:xfrm>
          </p:grpSpPr>
          <p:sp>
            <p:nvSpPr>
              <p:cNvPr id="190" name="Google Shape;190;p8"/>
              <p:cNvSpPr/>
              <p:nvPr/>
            </p:nvSpPr>
            <p:spPr>
              <a:xfrm>
                <a:off x="0" y="0"/>
                <a:ext cx="1006409" cy="1005820"/>
              </a:xfrm>
              <a:custGeom>
                <a:rect b="b" l="l" r="r" t="t"/>
                <a:pathLst>
                  <a:path extrusionOk="0" h="1005820" w="1006409">
                    <a:moveTo>
                      <a:pt x="503204" y="0"/>
                    </a:moveTo>
                    <a:cubicBezTo>
                      <a:pt x="225292" y="0"/>
                      <a:pt x="0" y="225161"/>
                      <a:pt x="0" y="502910"/>
                    </a:cubicBezTo>
                    <a:cubicBezTo>
                      <a:pt x="0" y="780660"/>
                      <a:pt x="225292" y="1005820"/>
                      <a:pt x="503204" y="1005820"/>
                    </a:cubicBezTo>
                    <a:cubicBezTo>
                      <a:pt x="781116" y="1005820"/>
                      <a:pt x="1006409" y="780660"/>
                      <a:pt x="1006409" y="502910"/>
                    </a:cubicBezTo>
                    <a:cubicBezTo>
                      <a:pt x="1006409" y="225161"/>
                      <a:pt x="781116" y="0"/>
                      <a:pt x="503204" y="0"/>
                    </a:cubicBezTo>
                    <a:lnTo>
                      <a:pt x="503204" y="0"/>
                    </a:lnTo>
                    <a:close/>
                  </a:path>
                </a:pathLst>
              </a:custGeom>
              <a:solidFill>
                <a:srgbClr val="84B6D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8"/>
              <p:cNvSpPr txBox="1"/>
              <p:nvPr/>
            </p:nvSpPr>
            <p:spPr>
              <a:xfrm>
                <a:off x="94351" y="46671"/>
                <a:ext cx="817707" cy="8648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21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2" name="Google Shape;192;p8"/>
            <p:cNvGrpSpPr/>
            <p:nvPr/>
          </p:nvGrpSpPr>
          <p:grpSpPr>
            <a:xfrm>
              <a:off x="0" y="0"/>
              <a:ext cx="1294807" cy="1294050"/>
              <a:chOff x="0" y="0"/>
              <a:chExt cx="1006409" cy="1005820"/>
            </a:xfrm>
          </p:grpSpPr>
          <p:sp>
            <p:nvSpPr>
              <p:cNvPr id="193" name="Google Shape;193;p8"/>
              <p:cNvSpPr/>
              <p:nvPr/>
            </p:nvSpPr>
            <p:spPr>
              <a:xfrm>
                <a:off x="0" y="0"/>
                <a:ext cx="1006409" cy="1005820"/>
              </a:xfrm>
              <a:custGeom>
                <a:rect b="b" l="l" r="r" t="t"/>
                <a:pathLst>
                  <a:path extrusionOk="0" h="1005820" w="1006409">
                    <a:moveTo>
                      <a:pt x="503204" y="0"/>
                    </a:moveTo>
                    <a:cubicBezTo>
                      <a:pt x="225292" y="0"/>
                      <a:pt x="0" y="225161"/>
                      <a:pt x="0" y="502910"/>
                    </a:cubicBezTo>
                    <a:cubicBezTo>
                      <a:pt x="0" y="780660"/>
                      <a:pt x="225292" y="1005820"/>
                      <a:pt x="503204" y="1005820"/>
                    </a:cubicBezTo>
                    <a:cubicBezTo>
                      <a:pt x="781116" y="1005820"/>
                      <a:pt x="1006409" y="780660"/>
                      <a:pt x="1006409" y="502910"/>
                    </a:cubicBezTo>
                    <a:cubicBezTo>
                      <a:pt x="1006409" y="225161"/>
                      <a:pt x="781116" y="0"/>
                      <a:pt x="503204" y="0"/>
                    </a:cubicBezTo>
                    <a:lnTo>
                      <a:pt x="503204" y="0"/>
                    </a:lnTo>
                    <a:close/>
                  </a:path>
                </a:pathLst>
              </a:custGeom>
              <a:solidFill>
                <a:srgbClr val="C2EFF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" name="Google Shape;194;p8"/>
              <p:cNvSpPr txBox="1"/>
              <p:nvPr/>
            </p:nvSpPr>
            <p:spPr>
              <a:xfrm>
                <a:off x="94351" y="46671"/>
                <a:ext cx="817707" cy="8648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3701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2799" u="none" cap="none" strike="noStrike">
                    <a:solidFill>
                      <a:srgbClr val="2382A2"/>
                    </a:solidFill>
                    <a:latin typeface="Arial"/>
                    <a:ea typeface="Arial"/>
                    <a:cs typeface="Arial"/>
                    <a:sym typeface="Arial"/>
                  </a:rPr>
                  <a:t>4</a:t>
                </a:r>
                <a:endParaRPr/>
              </a:p>
            </p:txBody>
          </p:sp>
        </p:grpSp>
      </p:grpSp>
      <p:sp>
        <p:nvSpPr>
          <p:cNvPr id="195" name="Google Shape;195;p8"/>
          <p:cNvSpPr/>
          <p:nvPr/>
        </p:nvSpPr>
        <p:spPr>
          <a:xfrm>
            <a:off x="15513260" y="917345"/>
            <a:ext cx="1647340" cy="2214457"/>
          </a:xfrm>
          <a:custGeom>
            <a:rect b="b" l="l" r="r" t="t"/>
            <a:pathLst>
              <a:path extrusionOk="0" h="2214457" w="1647340">
                <a:moveTo>
                  <a:pt x="0" y="0"/>
                </a:moveTo>
                <a:lnTo>
                  <a:pt x="1647340" y="0"/>
                </a:lnTo>
                <a:lnTo>
                  <a:pt x="1647340" y="2214457"/>
                </a:lnTo>
                <a:lnTo>
                  <a:pt x="0" y="22144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6" name="Google Shape;196;p8"/>
          <p:cNvSpPr txBox="1"/>
          <p:nvPr/>
        </p:nvSpPr>
        <p:spPr>
          <a:xfrm>
            <a:off x="2558906" y="4155462"/>
            <a:ext cx="13904162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923430"/>
                </a:solidFill>
                <a:latin typeface="Arial"/>
                <a:ea typeface="Arial"/>
                <a:cs typeface="Arial"/>
                <a:sym typeface="Arial"/>
              </a:rPr>
              <a:t>The slides are all set up with the right animations and links.</a:t>
            </a:r>
            <a:endParaRPr/>
          </a:p>
        </p:txBody>
      </p:sp>
      <p:sp>
        <p:nvSpPr>
          <p:cNvPr id="197" name="Google Shape;197;p8"/>
          <p:cNvSpPr txBox="1"/>
          <p:nvPr/>
        </p:nvSpPr>
        <p:spPr>
          <a:xfrm>
            <a:off x="2558906" y="5655204"/>
            <a:ext cx="13904162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923430"/>
                </a:solidFill>
                <a:latin typeface="Arial"/>
                <a:ea typeface="Arial"/>
                <a:cs typeface="Arial"/>
                <a:sym typeface="Arial"/>
              </a:rPr>
              <a:t>If you customize anything, just double-check the amounts and test the links.</a:t>
            </a:r>
            <a:endParaRPr/>
          </a:p>
        </p:txBody>
      </p:sp>
      <p:sp>
        <p:nvSpPr>
          <p:cNvPr id="198" name="Google Shape;198;p8"/>
          <p:cNvSpPr txBox="1"/>
          <p:nvPr/>
        </p:nvSpPr>
        <p:spPr>
          <a:xfrm>
            <a:off x="2558900" y="7228275"/>
            <a:ext cx="14457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923430"/>
                </a:solidFill>
                <a:latin typeface="Arial"/>
                <a:ea typeface="Arial"/>
                <a:cs typeface="Arial"/>
                <a:sym typeface="Arial"/>
              </a:rPr>
              <a:t>To get the full interactive experience, present this to your class in presentation mode.</a:t>
            </a:r>
            <a:endParaRPr/>
          </a:p>
        </p:txBody>
      </p:sp>
      <p:sp>
        <p:nvSpPr>
          <p:cNvPr id="199" name="Google Shape;199;p8"/>
          <p:cNvSpPr txBox="1"/>
          <p:nvPr/>
        </p:nvSpPr>
        <p:spPr>
          <a:xfrm>
            <a:off x="2558906" y="8653413"/>
            <a:ext cx="13904162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923430"/>
                </a:solidFill>
                <a:latin typeface="Arial"/>
                <a:ea typeface="Arial"/>
                <a:cs typeface="Arial"/>
                <a:sym typeface="Arial"/>
              </a:rPr>
              <a:t>Once you’re set, feel free to delete this slide.</a:t>
            </a:r>
            <a:endParaRPr/>
          </a:p>
        </p:txBody>
      </p:sp>
      <p:sp>
        <p:nvSpPr>
          <p:cNvPr id="200" name="Google Shape;200;p8"/>
          <p:cNvSpPr txBox="1"/>
          <p:nvPr/>
        </p:nvSpPr>
        <p:spPr>
          <a:xfrm>
            <a:off x="1028700" y="917350"/>
            <a:ext cx="16460700" cy="11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8200" u="none" cap="none" strike="noStrike">
                <a:solidFill>
                  <a:srgbClr val="FFE2E2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Getting started with this template</a:t>
            </a:r>
            <a:endParaRPr sz="600"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</p:spTree>
  </p:cSld>
  <p:clrMapOvr>
    <a:masterClrMapping/>
  </p:clrMapOvr>
  <p:transition>
    <p:push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2E2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"/>
          <p:cNvSpPr txBox="1"/>
          <p:nvPr/>
        </p:nvSpPr>
        <p:spPr>
          <a:xfrm>
            <a:off x="1028700" y="1178300"/>
            <a:ext cx="8610000" cy="30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499" u="none" cap="none" strike="noStrike">
                <a:solidFill>
                  <a:srgbClr val="92343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Santa needs your help</a:t>
            </a:r>
            <a:endParaRPr sz="900"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206" name="Google Shape;206;p9"/>
          <p:cNvSpPr txBox="1"/>
          <p:nvPr/>
        </p:nvSpPr>
        <p:spPr>
          <a:xfrm>
            <a:off x="1028700" y="4606723"/>
            <a:ext cx="7101900" cy="20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923430"/>
                </a:solidFill>
                <a:latin typeface="Arial"/>
                <a:ea typeface="Arial"/>
                <a:cs typeface="Arial"/>
                <a:sym typeface="Arial"/>
              </a:rPr>
              <a:t>Santa has so many gifts to buy this year!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rgbClr val="9234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923430"/>
                </a:solidFill>
                <a:latin typeface="Arial"/>
                <a:ea typeface="Arial"/>
                <a:cs typeface="Arial"/>
                <a:sym typeface="Arial"/>
              </a:rPr>
              <a:t>He needs your help to stick to his budget and still make everyone happy.</a:t>
            </a:r>
            <a:endParaRPr/>
          </a:p>
        </p:txBody>
      </p:sp>
      <p:grpSp>
        <p:nvGrpSpPr>
          <p:cNvPr id="207" name="Google Shape;207;p9"/>
          <p:cNvGrpSpPr/>
          <p:nvPr/>
        </p:nvGrpSpPr>
        <p:grpSpPr>
          <a:xfrm>
            <a:off x="9980171" y="-279385"/>
            <a:ext cx="8423069" cy="11395023"/>
            <a:chOff x="0" y="-28575"/>
            <a:chExt cx="2218421" cy="3001158"/>
          </a:xfrm>
        </p:grpSpPr>
        <p:sp>
          <p:nvSpPr>
            <p:cNvPr id="208" name="Google Shape;208;p9"/>
            <p:cNvSpPr/>
            <p:nvPr/>
          </p:nvSpPr>
          <p:spPr>
            <a:xfrm>
              <a:off x="0" y="0"/>
              <a:ext cx="2218421" cy="2972583"/>
            </a:xfrm>
            <a:custGeom>
              <a:rect b="b" l="l" r="r" t="t"/>
              <a:pathLst>
                <a:path extrusionOk="0" h="2972583" w="2218421">
                  <a:moveTo>
                    <a:pt x="0" y="0"/>
                  </a:moveTo>
                  <a:lnTo>
                    <a:pt x="2218421" y="0"/>
                  </a:lnTo>
                  <a:lnTo>
                    <a:pt x="2218421" y="2972583"/>
                  </a:lnTo>
                  <a:lnTo>
                    <a:pt x="0" y="2972583"/>
                  </a:lnTo>
                  <a:close/>
                </a:path>
              </a:pathLst>
            </a:custGeom>
            <a:solidFill>
              <a:srgbClr val="923430"/>
            </a:solidFill>
            <a:ln>
              <a:noFill/>
            </a:ln>
          </p:spPr>
        </p:sp>
        <p:sp>
          <p:nvSpPr>
            <p:cNvPr id="209" name="Google Shape;209;p9"/>
            <p:cNvSpPr txBox="1"/>
            <p:nvPr/>
          </p:nvSpPr>
          <p:spPr>
            <a:xfrm>
              <a:off x="0" y="-28575"/>
              <a:ext cx="2218421" cy="30011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0" name="Google Shape;210;p9"/>
          <p:cNvSpPr/>
          <p:nvPr/>
        </p:nvSpPr>
        <p:spPr>
          <a:xfrm>
            <a:off x="11371565" y="2051515"/>
            <a:ext cx="5640280" cy="6462821"/>
          </a:xfrm>
          <a:custGeom>
            <a:rect b="b" l="l" r="r" t="t"/>
            <a:pathLst>
              <a:path extrusionOk="0" h="6462821" w="5640280">
                <a:moveTo>
                  <a:pt x="0" y="0"/>
                </a:moveTo>
                <a:lnTo>
                  <a:pt x="5640280" y="0"/>
                </a:lnTo>
                <a:lnTo>
                  <a:pt x="5640280" y="6462821"/>
                </a:lnTo>
                <a:lnTo>
                  <a:pt x="0" y="64628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1" name="Google Shape;211;p9"/>
          <p:cNvSpPr txBox="1"/>
          <p:nvPr/>
        </p:nvSpPr>
        <p:spPr>
          <a:xfrm>
            <a:off x="12503409" y="3779324"/>
            <a:ext cx="3085200" cy="20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33679" lvl="1" marL="51816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2343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923430"/>
                </a:solidFill>
                <a:latin typeface="Arial"/>
                <a:ea typeface="Arial"/>
                <a:cs typeface="Arial"/>
                <a:sym typeface="Arial"/>
              </a:rPr>
              <a:t>Teddy bear</a:t>
            </a:r>
            <a:endParaRPr sz="1000"/>
          </a:p>
          <a:p>
            <a:pPr indent="-233679" lvl="1" marL="51816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2343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923430"/>
                </a:solidFill>
                <a:latin typeface="Arial"/>
                <a:ea typeface="Arial"/>
                <a:cs typeface="Arial"/>
                <a:sym typeface="Arial"/>
              </a:rPr>
              <a:t>Toy train</a:t>
            </a:r>
            <a:endParaRPr sz="1000"/>
          </a:p>
          <a:p>
            <a:pPr indent="-233679" lvl="1" marL="51816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2343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923430"/>
                </a:solidFill>
                <a:latin typeface="Arial"/>
                <a:ea typeface="Arial"/>
                <a:cs typeface="Arial"/>
                <a:sym typeface="Arial"/>
              </a:rPr>
              <a:t>Gloves</a:t>
            </a:r>
            <a:endParaRPr sz="1000"/>
          </a:p>
          <a:p>
            <a:pPr indent="-233679" lvl="1" marL="51816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2343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923430"/>
                </a:solidFill>
                <a:latin typeface="Arial"/>
                <a:ea typeface="Arial"/>
                <a:cs typeface="Arial"/>
                <a:sym typeface="Arial"/>
              </a:rPr>
              <a:t>Scarf</a:t>
            </a:r>
            <a:endParaRPr sz="1000"/>
          </a:p>
          <a:p>
            <a:pPr indent="-233679" lvl="1" marL="51816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2343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923430"/>
                </a:solidFill>
                <a:latin typeface="Arial"/>
                <a:ea typeface="Arial"/>
                <a:cs typeface="Arial"/>
                <a:sym typeface="Arial"/>
              </a:rPr>
              <a:t>Candy cane</a:t>
            </a:r>
            <a:endParaRPr sz="1000"/>
          </a:p>
          <a:p>
            <a:pPr indent="-233679" lvl="1" marL="51816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2343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923430"/>
                </a:solidFill>
                <a:latin typeface="Arial"/>
                <a:ea typeface="Arial"/>
                <a:cs typeface="Arial"/>
                <a:sym typeface="Arial"/>
              </a:rPr>
              <a:t>Chocolate</a:t>
            </a:r>
            <a:endParaRPr sz="1000"/>
          </a:p>
        </p:txBody>
      </p:sp>
      <p:sp>
        <p:nvSpPr>
          <p:cNvPr id="212" name="Google Shape;212;p9"/>
          <p:cNvSpPr txBox="1"/>
          <p:nvPr/>
        </p:nvSpPr>
        <p:spPr>
          <a:xfrm>
            <a:off x="12742191" y="6419444"/>
            <a:ext cx="2873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92343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Budget: 100 tokens 🪙 </a:t>
            </a:r>
            <a:endParaRPr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213" name="Google Shape;213;p9"/>
          <p:cNvSpPr txBox="1"/>
          <p:nvPr/>
        </p:nvSpPr>
        <p:spPr>
          <a:xfrm>
            <a:off x="12769503" y="2758498"/>
            <a:ext cx="2819100" cy="6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4357" u="none" cap="none" strike="noStrike">
                <a:solidFill>
                  <a:srgbClr val="92343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The Wish List:</a:t>
            </a:r>
            <a:endParaRPr sz="1100"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grpSp>
        <p:nvGrpSpPr>
          <p:cNvPr id="214" name="Google Shape;214;p9"/>
          <p:cNvGrpSpPr/>
          <p:nvPr/>
        </p:nvGrpSpPr>
        <p:grpSpPr>
          <a:xfrm>
            <a:off x="1028700" y="7813919"/>
            <a:ext cx="3868038" cy="1444381"/>
            <a:chOff x="0" y="-268847"/>
            <a:chExt cx="5157383" cy="1925842"/>
          </a:xfrm>
        </p:grpSpPr>
        <p:grpSp>
          <p:nvGrpSpPr>
            <p:cNvPr id="215" name="Google Shape;215;p9"/>
            <p:cNvGrpSpPr/>
            <p:nvPr/>
          </p:nvGrpSpPr>
          <p:grpSpPr>
            <a:xfrm>
              <a:off x="0" y="-224858"/>
              <a:ext cx="5157383" cy="1881853"/>
              <a:chOff x="0" y="-66675"/>
              <a:chExt cx="1096327" cy="400034"/>
            </a:xfrm>
          </p:grpSpPr>
          <p:sp>
            <p:nvSpPr>
              <p:cNvPr id="216" name="Google Shape;216;p9"/>
              <p:cNvSpPr/>
              <p:nvPr/>
            </p:nvSpPr>
            <p:spPr>
              <a:xfrm>
                <a:off x="0" y="0"/>
                <a:ext cx="1096327" cy="333359"/>
              </a:xfrm>
              <a:custGeom>
                <a:rect b="b" l="l" r="r" t="t"/>
                <a:pathLst>
                  <a:path extrusionOk="0" h="333359" w="1096327">
                    <a:moveTo>
                      <a:pt x="166679" y="0"/>
                    </a:moveTo>
                    <a:lnTo>
                      <a:pt x="929648" y="0"/>
                    </a:lnTo>
                    <a:cubicBezTo>
                      <a:pt x="1021702" y="0"/>
                      <a:pt x="1096327" y="74625"/>
                      <a:pt x="1096327" y="166679"/>
                    </a:cubicBezTo>
                    <a:lnTo>
                      <a:pt x="1096327" y="166679"/>
                    </a:lnTo>
                    <a:cubicBezTo>
                      <a:pt x="1096327" y="210885"/>
                      <a:pt x="1078766" y="253281"/>
                      <a:pt x="1047508" y="284539"/>
                    </a:cubicBezTo>
                    <a:cubicBezTo>
                      <a:pt x="1016249" y="315798"/>
                      <a:pt x="973854" y="333359"/>
                      <a:pt x="929648" y="333359"/>
                    </a:cubicBezTo>
                    <a:lnTo>
                      <a:pt x="166679" y="333359"/>
                    </a:lnTo>
                    <a:cubicBezTo>
                      <a:pt x="74625" y="333359"/>
                      <a:pt x="0" y="258734"/>
                      <a:pt x="0" y="166679"/>
                    </a:cubicBezTo>
                    <a:lnTo>
                      <a:pt x="0" y="166679"/>
                    </a:lnTo>
                    <a:cubicBezTo>
                      <a:pt x="0" y="74625"/>
                      <a:pt x="74625" y="0"/>
                      <a:pt x="166679" y="0"/>
                    </a:cubicBezTo>
                    <a:close/>
                  </a:path>
                </a:pathLst>
              </a:custGeom>
              <a:solidFill>
                <a:srgbClr val="84B6D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9"/>
              <p:cNvSpPr txBox="1"/>
              <p:nvPr/>
            </p:nvSpPr>
            <p:spPr>
              <a:xfrm>
                <a:off x="0" y="-66675"/>
                <a:ext cx="1096327" cy="4000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282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8" name="Google Shape;218;p9"/>
            <p:cNvGrpSpPr/>
            <p:nvPr/>
          </p:nvGrpSpPr>
          <p:grpSpPr>
            <a:xfrm>
              <a:off x="0" y="-268847"/>
              <a:ext cx="5157383" cy="1837045"/>
              <a:chOff x="0" y="-57150"/>
              <a:chExt cx="1096327" cy="390509"/>
            </a:xfrm>
          </p:grpSpPr>
          <p:sp>
            <p:nvSpPr>
              <p:cNvPr id="219" name="Google Shape;219;p9"/>
              <p:cNvSpPr/>
              <p:nvPr/>
            </p:nvSpPr>
            <p:spPr>
              <a:xfrm>
                <a:off x="0" y="0"/>
                <a:ext cx="1096327" cy="333359"/>
              </a:xfrm>
              <a:custGeom>
                <a:rect b="b" l="l" r="r" t="t"/>
                <a:pathLst>
                  <a:path extrusionOk="0" h="333359" w="1096327">
                    <a:moveTo>
                      <a:pt x="166679" y="0"/>
                    </a:moveTo>
                    <a:lnTo>
                      <a:pt x="929648" y="0"/>
                    </a:lnTo>
                    <a:cubicBezTo>
                      <a:pt x="1021702" y="0"/>
                      <a:pt x="1096327" y="74625"/>
                      <a:pt x="1096327" y="166679"/>
                    </a:cubicBezTo>
                    <a:lnTo>
                      <a:pt x="1096327" y="166679"/>
                    </a:lnTo>
                    <a:cubicBezTo>
                      <a:pt x="1096327" y="210885"/>
                      <a:pt x="1078766" y="253281"/>
                      <a:pt x="1047508" y="284539"/>
                    </a:cubicBezTo>
                    <a:cubicBezTo>
                      <a:pt x="1016249" y="315798"/>
                      <a:pt x="973854" y="333359"/>
                      <a:pt x="929648" y="333359"/>
                    </a:cubicBezTo>
                    <a:lnTo>
                      <a:pt x="166679" y="333359"/>
                    </a:lnTo>
                    <a:cubicBezTo>
                      <a:pt x="74625" y="333359"/>
                      <a:pt x="0" y="258734"/>
                      <a:pt x="0" y="166679"/>
                    </a:cubicBezTo>
                    <a:lnTo>
                      <a:pt x="0" y="166679"/>
                    </a:lnTo>
                    <a:cubicBezTo>
                      <a:pt x="0" y="74625"/>
                      <a:pt x="74625" y="0"/>
                      <a:pt x="166679" y="0"/>
                    </a:cubicBezTo>
                    <a:close/>
                  </a:path>
                </a:pathLst>
              </a:custGeom>
              <a:solidFill>
                <a:srgbClr val="C2EFF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" name="Google Shape;220;p9"/>
              <p:cNvSpPr txBox="1"/>
              <p:nvPr/>
            </p:nvSpPr>
            <p:spPr>
              <a:xfrm>
                <a:off x="0" y="-57150"/>
                <a:ext cx="1096327" cy="3905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3199" u="sng" cap="none" strike="noStrike">
                    <a:solidFill>
                      <a:srgbClr val="2382A2"/>
                    </a:solidFill>
                    <a:latin typeface="Arial"/>
                    <a:ea typeface="Arial"/>
                    <a:cs typeface="Arial"/>
                    <a:sym typeface="Arial"/>
                    <a:hlinkClick action="ppaction://hlinksldjump" r:id="rId4">
                      <a:extLst>
                        <a:ext uri="{A12FA001-AC4F-418D-AE19-62706E023703}">
                          <ahyp:hlinkClr val="tx"/>
                        </a:ext>
                      </a:extLst>
                    </a:hlinkClick>
                  </a:rPr>
                  <a:t>Start shopping</a:t>
                </a:r>
                <a:endParaRPr/>
              </a:p>
            </p:txBody>
          </p:sp>
        </p:grpSp>
      </p:grpSp>
    </p:spTree>
  </p:cSld>
  <p:clrMapOvr>
    <a:masterClrMapping/>
  </p:clrMapOvr>
  <p:transition>
    <p:push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2EFFD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"/>
          <p:cNvSpPr/>
          <p:nvPr/>
        </p:nvSpPr>
        <p:spPr>
          <a:xfrm flipH="1">
            <a:off x="-2181081" y="6602591"/>
            <a:ext cx="20692809" cy="3988069"/>
          </a:xfrm>
          <a:custGeom>
            <a:rect b="b" l="l" r="r" t="t"/>
            <a:pathLst>
              <a:path extrusionOk="0" h="3988069" w="20692809">
                <a:moveTo>
                  <a:pt x="20692809" y="0"/>
                </a:moveTo>
                <a:lnTo>
                  <a:pt x="0" y="0"/>
                </a:lnTo>
                <a:lnTo>
                  <a:pt x="0" y="3988069"/>
                </a:lnTo>
                <a:lnTo>
                  <a:pt x="20692809" y="3988069"/>
                </a:lnTo>
                <a:lnTo>
                  <a:pt x="20692809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6" name="Google Shape;226;p10"/>
          <p:cNvSpPr/>
          <p:nvPr/>
        </p:nvSpPr>
        <p:spPr>
          <a:xfrm>
            <a:off x="2009246" y="4656486"/>
            <a:ext cx="4232004" cy="4232004"/>
          </a:xfrm>
          <a:custGeom>
            <a:rect b="b" l="l" r="r" t="t"/>
            <a:pathLst>
              <a:path extrusionOk="0" h="4232004" w="4232004">
                <a:moveTo>
                  <a:pt x="0" y="0"/>
                </a:moveTo>
                <a:lnTo>
                  <a:pt x="4232004" y="0"/>
                </a:lnTo>
                <a:lnTo>
                  <a:pt x="4232004" y="4232004"/>
                </a:lnTo>
                <a:lnTo>
                  <a:pt x="0" y="42320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7" name="Google Shape;227;p10"/>
          <p:cNvSpPr/>
          <p:nvPr/>
        </p:nvSpPr>
        <p:spPr>
          <a:xfrm>
            <a:off x="6888950" y="597749"/>
            <a:ext cx="10806739" cy="8779815"/>
          </a:xfrm>
          <a:custGeom>
            <a:rect b="b" l="l" r="r" t="t"/>
            <a:pathLst>
              <a:path extrusionOk="0" h="8779815" w="10806739">
                <a:moveTo>
                  <a:pt x="0" y="0"/>
                </a:moveTo>
                <a:lnTo>
                  <a:pt x="10806739" y="0"/>
                </a:lnTo>
                <a:lnTo>
                  <a:pt x="10806739" y="8779815"/>
                </a:lnTo>
                <a:lnTo>
                  <a:pt x="0" y="87798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10467" l="0" r="0" t="0"/>
            </a:stretch>
          </a:blipFill>
          <a:ln>
            <a:noFill/>
          </a:ln>
        </p:spPr>
      </p:sp>
      <p:sp>
        <p:nvSpPr>
          <p:cNvPr id="228" name="Google Shape;228;p10"/>
          <p:cNvSpPr/>
          <p:nvPr/>
        </p:nvSpPr>
        <p:spPr>
          <a:xfrm>
            <a:off x="8660005" y="5746734"/>
            <a:ext cx="1047636" cy="1330715"/>
          </a:xfrm>
          <a:custGeom>
            <a:rect b="b" l="l" r="r" t="t"/>
            <a:pathLst>
              <a:path extrusionOk="0" h="1330715" w="1047636">
                <a:moveTo>
                  <a:pt x="0" y="0"/>
                </a:moveTo>
                <a:lnTo>
                  <a:pt x="1047635" y="0"/>
                </a:lnTo>
                <a:lnTo>
                  <a:pt x="1047635" y="1330715"/>
                </a:lnTo>
                <a:lnTo>
                  <a:pt x="0" y="13307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9" name="Google Shape;229;p10"/>
          <p:cNvSpPr/>
          <p:nvPr/>
        </p:nvSpPr>
        <p:spPr>
          <a:xfrm>
            <a:off x="8660005" y="5746734"/>
            <a:ext cx="1047636" cy="1330715"/>
          </a:xfrm>
          <a:custGeom>
            <a:rect b="b" l="l" r="r" t="t"/>
            <a:pathLst>
              <a:path extrusionOk="0" h="1330715" w="1047636">
                <a:moveTo>
                  <a:pt x="0" y="0"/>
                </a:moveTo>
                <a:lnTo>
                  <a:pt x="1047635" y="0"/>
                </a:lnTo>
                <a:lnTo>
                  <a:pt x="1047635" y="1330715"/>
                </a:lnTo>
                <a:lnTo>
                  <a:pt x="0" y="13307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0" name="Google Shape;230;p10"/>
          <p:cNvSpPr/>
          <p:nvPr/>
        </p:nvSpPr>
        <p:spPr>
          <a:xfrm>
            <a:off x="8660005" y="5746734"/>
            <a:ext cx="1047636" cy="1330715"/>
          </a:xfrm>
          <a:custGeom>
            <a:rect b="b" l="l" r="r" t="t"/>
            <a:pathLst>
              <a:path extrusionOk="0" h="1330715" w="1047636">
                <a:moveTo>
                  <a:pt x="0" y="0"/>
                </a:moveTo>
                <a:lnTo>
                  <a:pt x="1047635" y="0"/>
                </a:lnTo>
                <a:lnTo>
                  <a:pt x="1047635" y="1330715"/>
                </a:lnTo>
                <a:lnTo>
                  <a:pt x="0" y="13307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1" name="Google Shape;231;p10"/>
          <p:cNvSpPr/>
          <p:nvPr/>
        </p:nvSpPr>
        <p:spPr>
          <a:xfrm>
            <a:off x="14527356" y="5991979"/>
            <a:ext cx="1922605" cy="1179999"/>
          </a:xfrm>
          <a:custGeom>
            <a:rect b="b" l="l" r="r" t="t"/>
            <a:pathLst>
              <a:path extrusionOk="0" h="1179999" w="1922605">
                <a:moveTo>
                  <a:pt x="0" y="0"/>
                </a:moveTo>
                <a:lnTo>
                  <a:pt x="1922605" y="0"/>
                </a:lnTo>
                <a:lnTo>
                  <a:pt x="1922605" y="1179999"/>
                </a:lnTo>
                <a:lnTo>
                  <a:pt x="0" y="11799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2" name="Google Shape;232;p10"/>
          <p:cNvSpPr/>
          <p:nvPr/>
        </p:nvSpPr>
        <p:spPr>
          <a:xfrm>
            <a:off x="14527356" y="5991979"/>
            <a:ext cx="1922605" cy="1179999"/>
          </a:xfrm>
          <a:custGeom>
            <a:rect b="b" l="l" r="r" t="t"/>
            <a:pathLst>
              <a:path extrusionOk="0" h="1179999" w="1922605">
                <a:moveTo>
                  <a:pt x="0" y="0"/>
                </a:moveTo>
                <a:lnTo>
                  <a:pt x="1922605" y="0"/>
                </a:lnTo>
                <a:lnTo>
                  <a:pt x="1922605" y="1179999"/>
                </a:lnTo>
                <a:lnTo>
                  <a:pt x="0" y="11799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3" name="Google Shape;233;p10"/>
          <p:cNvSpPr/>
          <p:nvPr/>
        </p:nvSpPr>
        <p:spPr>
          <a:xfrm>
            <a:off x="14527356" y="5991979"/>
            <a:ext cx="1922605" cy="1179999"/>
          </a:xfrm>
          <a:custGeom>
            <a:rect b="b" l="l" r="r" t="t"/>
            <a:pathLst>
              <a:path extrusionOk="0" h="1179999" w="1922605">
                <a:moveTo>
                  <a:pt x="0" y="0"/>
                </a:moveTo>
                <a:lnTo>
                  <a:pt x="1922605" y="0"/>
                </a:lnTo>
                <a:lnTo>
                  <a:pt x="1922605" y="1179999"/>
                </a:lnTo>
                <a:lnTo>
                  <a:pt x="0" y="11799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4" name="Google Shape;234;p10"/>
          <p:cNvSpPr/>
          <p:nvPr/>
        </p:nvSpPr>
        <p:spPr>
          <a:xfrm>
            <a:off x="9774315" y="6079289"/>
            <a:ext cx="1102229" cy="1133132"/>
          </a:xfrm>
          <a:custGeom>
            <a:rect b="b" l="l" r="r" t="t"/>
            <a:pathLst>
              <a:path extrusionOk="0" h="1133132" w="1102229">
                <a:moveTo>
                  <a:pt x="0" y="0"/>
                </a:moveTo>
                <a:lnTo>
                  <a:pt x="1102229" y="0"/>
                </a:lnTo>
                <a:lnTo>
                  <a:pt x="1102229" y="1133132"/>
                </a:lnTo>
                <a:lnTo>
                  <a:pt x="0" y="11331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5" name="Google Shape;235;p10"/>
          <p:cNvSpPr/>
          <p:nvPr/>
        </p:nvSpPr>
        <p:spPr>
          <a:xfrm>
            <a:off x="9774315" y="6079289"/>
            <a:ext cx="1102229" cy="1133132"/>
          </a:xfrm>
          <a:custGeom>
            <a:rect b="b" l="l" r="r" t="t"/>
            <a:pathLst>
              <a:path extrusionOk="0" h="1133132" w="1102229">
                <a:moveTo>
                  <a:pt x="0" y="0"/>
                </a:moveTo>
                <a:lnTo>
                  <a:pt x="1102229" y="0"/>
                </a:lnTo>
                <a:lnTo>
                  <a:pt x="1102229" y="1133132"/>
                </a:lnTo>
                <a:lnTo>
                  <a:pt x="0" y="11331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6" name="Google Shape;236;p10"/>
          <p:cNvSpPr/>
          <p:nvPr/>
        </p:nvSpPr>
        <p:spPr>
          <a:xfrm>
            <a:off x="9774315" y="6079289"/>
            <a:ext cx="1102229" cy="1133132"/>
          </a:xfrm>
          <a:custGeom>
            <a:rect b="b" l="l" r="r" t="t"/>
            <a:pathLst>
              <a:path extrusionOk="0" h="1133132" w="1102229">
                <a:moveTo>
                  <a:pt x="0" y="0"/>
                </a:moveTo>
                <a:lnTo>
                  <a:pt x="1102229" y="0"/>
                </a:lnTo>
                <a:lnTo>
                  <a:pt x="1102229" y="1133132"/>
                </a:lnTo>
                <a:lnTo>
                  <a:pt x="0" y="11331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7" name="Google Shape;237;p10"/>
          <p:cNvSpPr/>
          <p:nvPr/>
        </p:nvSpPr>
        <p:spPr>
          <a:xfrm>
            <a:off x="10166208" y="4255877"/>
            <a:ext cx="1112314" cy="1249791"/>
          </a:xfrm>
          <a:custGeom>
            <a:rect b="b" l="l" r="r" t="t"/>
            <a:pathLst>
              <a:path extrusionOk="0" h="1249791" w="1112314">
                <a:moveTo>
                  <a:pt x="0" y="0"/>
                </a:moveTo>
                <a:lnTo>
                  <a:pt x="1112315" y="0"/>
                </a:lnTo>
                <a:lnTo>
                  <a:pt x="1112315" y="1249791"/>
                </a:lnTo>
                <a:lnTo>
                  <a:pt x="0" y="12497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8" name="Google Shape;238;p10"/>
          <p:cNvSpPr/>
          <p:nvPr/>
        </p:nvSpPr>
        <p:spPr>
          <a:xfrm>
            <a:off x="10166208" y="4256268"/>
            <a:ext cx="1112314" cy="1249791"/>
          </a:xfrm>
          <a:custGeom>
            <a:rect b="b" l="l" r="r" t="t"/>
            <a:pathLst>
              <a:path extrusionOk="0" h="1249791" w="1112314">
                <a:moveTo>
                  <a:pt x="0" y="0"/>
                </a:moveTo>
                <a:lnTo>
                  <a:pt x="1112315" y="0"/>
                </a:lnTo>
                <a:lnTo>
                  <a:pt x="1112315" y="1249792"/>
                </a:lnTo>
                <a:lnTo>
                  <a:pt x="0" y="12497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9" name="Google Shape;239;p10"/>
          <p:cNvSpPr/>
          <p:nvPr/>
        </p:nvSpPr>
        <p:spPr>
          <a:xfrm>
            <a:off x="10169766" y="4248116"/>
            <a:ext cx="1112314" cy="1249791"/>
          </a:xfrm>
          <a:custGeom>
            <a:rect b="b" l="l" r="r" t="t"/>
            <a:pathLst>
              <a:path extrusionOk="0" h="1249791" w="1112314">
                <a:moveTo>
                  <a:pt x="0" y="0"/>
                </a:moveTo>
                <a:lnTo>
                  <a:pt x="1112314" y="0"/>
                </a:lnTo>
                <a:lnTo>
                  <a:pt x="1112314" y="1249792"/>
                </a:lnTo>
                <a:lnTo>
                  <a:pt x="0" y="12497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0" name="Google Shape;240;p10"/>
          <p:cNvSpPr/>
          <p:nvPr/>
        </p:nvSpPr>
        <p:spPr>
          <a:xfrm>
            <a:off x="13965863" y="4329497"/>
            <a:ext cx="822497" cy="1092689"/>
          </a:xfrm>
          <a:custGeom>
            <a:rect b="b" l="l" r="r" t="t"/>
            <a:pathLst>
              <a:path extrusionOk="0" h="1092689" w="822497">
                <a:moveTo>
                  <a:pt x="0" y="0"/>
                </a:moveTo>
                <a:lnTo>
                  <a:pt x="822497" y="0"/>
                </a:lnTo>
                <a:lnTo>
                  <a:pt x="822497" y="1092688"/>
                </a:lnTo>
                <a:lnTo>
                  <a:pt x="0" y="10926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1" name="Google Shape;241;p10"/>
          <p:cNvSpPr/>
          <p:nvPr/>
        </p:nvSpPr>
        <p:spPr>
          <a:xfrm>
            <a:off x="13965863" y="4329497"/>
            <a:ext cx="822497" cy="1092689"/>
          </a:xfrm>
          <a:custGeom>
            <a:rect b="b" l="l" r="r" t="t"/>
            <a:pathLst>
              <a:path extrusionOk="0" h="1092689" w="822497">
                <a:moveTo>
                  <a:pt x="0" y="0"/>
                </a:moveTo>
                <a:lnTo>
                  <a:pt x="822497" y="0"/>
                </a:lnTo>
                <a:lnTo>
                  <a:pt x="822497" y="1092688"/>
                </a:lnTo>
                <a:lnTo>
                  <a:pt x="0" y="10926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2" name="Google Shape;242;p10"/>
          <p:cNvSpPr/>
          <p:nvPr/>
        </p:nvSpPr>
        <p:spPr>
          <a:xfrm>
            <a:off x="13965863" y="4329497"/>
            <a:ext cx="822497" cy="1092689"/>
          </a:xfrm>
          <a:custGeom>
            <a:rect b="b" l="l" r="r" t="t"/>
            <a:pathLst>
              <a:path extrusionOk="0" h="1092689" w="822497">
                <a:moveTo>
                  <a:pt x="0" y="0"/>
                </a:moveTo>
                <a:lnTo>
                  <a:pt x="822497" y="0"/>
                </a:lnTo>
                <a:lnTo>
                  <a:pt x="822497" y="1092688"/>
                </a:lnTo>
                <a:lnTo>
                  <a:pt x="0" y="10926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3" name="Google Shape;243;p10"/>
          <p:cNvSpPr/>
          <p:nvPr/>
        </p:nvSpPr>
        <p:spPr>
          <a:xfrm>
            <a:off x="10989285" y="5708391"/>
            <a:ext cx="1186836" cy="1463587"/>
          </a:xfrm>
          <a:custGeom>
            <a:rect b="b" l="l" r="r" t="t"/>
            <a:pathLst>
              <a:path extrusionOk="0" h="1463587" w="1186836">
                <a:moveTo>
                  <a:pt x="0" y="0"/>
                </a:moveTo>
                <a:lnTo>
                  <a:pt x="1186836" y="0"/>
                </a:lnTo>
                <a:lnTo>
                  <a:pt x="1186836" y="1463587"/>
                </a:lnTo>
                <a:lnTo>
                  <a:pt x="0" y="14635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4" name="Google Shape;244;p10"/>
          <p:cNvSpPr/>
          <p:nvPr/>
        </p:nvSpPr>
        <p:spPr>
          <a:xfrm>
            <a:off x="10989285" y="5708391"/>
            <a:ext cx="1186836" cy="1463587"/>
          </a:xfrm>
          <a:custGeom>
            <a:rect b="b" l="l" r="r" t="t"/>
            <a:pathLst>
              <a:path extrusionOk="0" h="1463587" w="1186836">
                <a:moveTo>
                  <a:pt x="0" y="0"/>
                </a:moveTo>
                <a:lnTo>
                  <a:pt x="1186836" y="0"/>
                </a:lnTo>
                <a:lnTo>
                  <a:pt x="1186836" y="1463587"/>
                </a:lnTo>
                <a:lnTo>
                  <a:pt x="0" y="14635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5" name="Google Shape;245;p10"/>
          <p:cNvSpPr/>
          <p:nvPr/>
        </p:nvSpPr>
        <p:spPr>
          <a:xfrm>
            <a:off x="10989285" y="5708391"/>
            <a:ext cx="1186836" cy="1463587"/>
          </a:xfrm>
          <a:custGeom>
            <a:rect b="b" l="l" r="r" t="t"/>
            <a:pathLst>
              <a:path extrusionOk="0" h="1463587" w="1186836">
                <a:moveTo>
                  <a:pt x="0" y="0"/>
                </a:moveTo>
                <a:lnTo>
                  <a:pt x="1186836" y="0"/>
                </a:lnTo>
                <a:lnTo>
                  <a:pt x="1186836" y="1463587"/>
                </a:lnTo>
                <a:lnTo>
                  <a:pt x="0" y="14635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6" name="Google Shape;246;p10"/>
          <p:cNvSpPr/>
          <p:nvPr/>
        </p:nvSpPr>
        <p:spPr>
          <a:xfrm>
            <a:off x="14991654" y="4183990"/>
            <a:ext cx="926550" cy="1238195"/>
          </a:xfrm>
          <a:custGeom>
            <a:rect b="b" l="l" r="r" t="t"/>
            <a:pathLst>
              <a:path extrusionOk="0" h="1238195" w="926550">
                <a:moveTo>
                  <a:pt x="0" y="0"/>
                </a:moveTo>
                <a:lnTo>
                  <a:pt x="926550" y="0"/>
                </a:lnTo>
                <a:lnTo>
                  <a:pt x="926550" y="1238195"/>
                </a:lnTo>
                <a:lnTo>
                  <a:pt x="0" y="12381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7" name="Google Shape;247;p10"/>
          <p:cNvSpPr/>
          <p:nvPr/>
        </p:nvSpPr>
        <p:spPr>
          <a:xfrm>
            <a:off x="14991654" y="4183990"/>
            <a:ext cx="926550" cy="1238195"/>
          </a:xfrm>
          <a:custGeom>
            <a:rect b="b" l="l" r="r" t="t"/>
            <a:pathLst>
              <a:path extrusionOk="0" h="1238195" w="926550">
                <a:moveTo>
                  <a:pt x="0" y="0"/>
                </a:moveTo>
                <a:lnTo>
                  <a:pt x="926550" y="0"/>
                </a:lnTo>
                <a:lnTo>
                  <a:pt x="926550" y="1238195"/>
                </a:lnTo>
                <a:lnTo>
                  <a:pt x="0" y="12381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8" name="Google Shape;248;p10"/>
          <p:cNvSpPr/>
          <p:nvPr/>
        </p:nvSpPr>
        <p:spPr>
          <a:xfrm>
            <a:off x="14991654" y="4183990"/>
            <a:ext cx="926550" cy="1238195"/>
          </a:xfrm>
          <a:custGeom>
            <a:rect b="b" l="l" r="r" t="t"/>
            <a:pathLst>
              <a:path extrusionOk="0" h="1238195" w="926550">
                <a:moveTo>
                  <a:pt x="0" y="0"/>
                </a:moveTo>
                <a:lnTo>
                  <a:pt x="926550" y="0"/>
                </a:lnTo>
                <a:lnTo>
                  <a:pt x="926550" y="1238195"/>
                </a:lnTo>
                <a:lnTo>
                  <a:pt x="0" y="12381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9" name="Google Shape;249;p10"/>
          <p:cNvSpPr/>
          <p:nvPr/>
        </p:nvSpPr>
        <p:spPr>
          <a:xfrm>
            <a:off x="13613783" y="5746342"/>
            <a:ext cx="911808" cy="1331107"/>
          </a:xfrm>
          <a:custGeom>
            <a:rect b="b" l="l" r="r" t="t"/>
            <a:pathLst>
              <a:path extrusionOk="0" h="1331107" w="911808">
                <a:moveTo>
                  <a:pt x="0" y="0"/>
                </a:moveTo>
                <a:lnTo>
                  <a:pt x="911808" y="0"/>
                </a:lnTo>
                <a:lnTo>
                  <a:pt x="911808" y="1331107"/>
                </a:lnTo>
                <a:lnTo>
                  <a:pt x="0" y="13311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0" name="Google Shape;250;p10"/>
          <p:cNvSpPr/>
          <p:nvPr/>
        </p:nvSpPr>
        <p:spPr>
          <a:xfrm>
            <a:off x="13613783" y="5746342"/>
            <a:ext cx="911808" cy="1331107"/>
          </a:xfrm>
          <a:custGeom>
            <a:rect b="b" l="l" r="r" t="t"/>
            <a:pathLst>
              <a:path extrusionOk="0" h="1331107" w="911808">
                <a:moveTo>
                  <a:pt x="0" y="0"/>
                </a:moveTo>
                <a:lnTo>
                  <a:pt x="911808" y="0"/>
                </a:lnTo>
                <a:lnTo>
                  <a:pt x="911808" y="1331107"/>
                </a:lnTo>
                <a:lnTo>
                  <a:pt x="0" y="13311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1" name="Google Shape;251;p10"/>
          <p:cNvSpPr/>
          <p:nvPr/>
        </p:nvSpPr>
        <p:spPr>
          <a:xfrm>
            <a:off x="13613783" y="5746342"/>
            <a:ext cx="911808" cy="1331107"/>
          </a:xfrm>
          <a:custGeom>
            <a:rect b="b" l="l" r="r" t="t"/>
            <a:pathLst>
              <a:path extrusionOk="0" h="1331107" w="911808">
                <a:moveTo>
                  <a:pt x="0" y="0"/>
                </a:moveTo>
                <a:lnTo>
                  <a:pt x="911808" y="0"/>
                </a:lnTo>
                <a:lnTo>
                  <a:pt x="911808" y="1331107"/>
                </a:lnTo>
                <a:lnTo>
                  <a:pt x="0" y="13311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2" name="Google Shape;252;p10"/>
          <p:cNvSpPr/>
          <p:nvPr/>
        </p:nvSpPr>
        <p:spPr>
          <a:xfrm>
            <a:off x="8721649" y="4467585"/>
            <a:ext cx="1398713" cy="813796"/>
          </a:xfrm>
          <a:custGeom>
            <a:rect b="b" l="l" r="r" t="t"/>
            <a:pathLst>
              <a:path extrusionOk="0" h="813796" w="1398713">
                <a:moveTo>
                  <a:pt x="0" y="0"/>
                </a:moveTo>
                <a:lnTo>
                  <a:pt x="1398713" y="0"/>
                </a:lnTo>
                <a:lnTo>
                  <a:pt x="1398713" y="813797"/>
                </a:lnTo>
                <a:lnTo>
                  <a:pt x="0" y="8137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3" name="Google Shape;253;p10"/>
          <p:cNvSpPr/>
          <p:nvPr/>
        </p:nvSpPr>
        <p:spPr>
          <a:xfrm>
            <a:off x="8727564" y="4467585"/>
            <a:ext cx="1398713" cy="813796"/>
          </a:xfrm>
          <a:custGeom>
            <a:rect b="b" l="l" r="r" t="t"/>
            <a:pathLst>
              <a:path extrusionOk="0" h="813796" w="1398713">
                <a:moveTo>
                  <a:pt x="0" y="0"/>
                </a:moveTo>
                <a:lnTo>
                  <a:pt x="1398713" y="0"/>
                </a:lnTo>
                <a:lnTo>
                  <a:pt x="1398713" y="813797"/>
                </a:lnTo>
                <a:lnTo>
                  <a:pt x="0" y="8137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4" name="Google Shape;254;p10"/>
          <p:cNvSpPr/>
          <p:nvPr/>
        </p:nvSpPr>
        <p:spPr>
          <a:xfrm>
            <a:off x="8721649" y="4430353"/>
            <a:ext cx="1398713" cy="813796"/>
          </a:xfrm>
          <a:custGeom>
            <a:rect b="b" l="l" r="r" t="t"/>
            <a:pathLst>
              <a:path extrusionOk="0" h="813796" w="1398713">
                <a:moveTo>
                  <a:pt x="0" y="0"/>
                </a:moveTo>
                <a:lnTo>
                  <a:pt x="1398713" y="0"/>
                </a:lnTo>
                <a:lnTo>
                  <a:pt x="1398713" y="813796"/>
                </a:lnTo>
                <a:lnTo>
                  <a:pt x="0" y="8137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55" name="Google Shape;255;p10"/>
          <p:cNvGrpSpPr/>
          <p:nvPr/>
        </p:nvGrpSpPr>
        <p:grpSpPr>
          <a:xfrm>
            <a:off x="9134783" y="4960220"/>
            <a:ext cx="657646" cy="478412"/>
            <a:chOff x="0" y="-28575"/>
            <a:chExt cx="173207" cy="126001"/>
          </a:xfrm>
        </p:grpSpPr>
        <p:sp>
          <p:nvSpPr>
            <p:cNvPr id="256" name="Google Shape;256;p10"/>
            <p:cNvSpPr/>
            <p:nvPr/>
          </p:nvSpPr>
          <p:spPr>
            <a:xfrm>
              <a:off x="0" y="0"/>
              <a:ext cx="173207" cy="97426"/>
            </a:xfrm>
            <a:custGeom>
              <a:rect b="b" l="l" r="r" t="t"/>
              <a:pathLst>
                <a:path extrusionOk="0" h="97426" w="173207">
                  <a:moveTo>
                    <a:pt x="0" y="0"/>
                  </a:moveTo>
                  <a:lnTo>
                    <a:pt x="173207" y="0"/>
                  </a:lnTo>
                  <a:lnTo>
                    <a:pt x="173207" y="97426"/>
                  </a:lnTo>
                  <a:lnTo>
                    <a:pt x="0" y="974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57" name="Google Shape;257;p10"/>
            <p:cNvSpPr txBox="1"/>
            <p:nvPr/>
          </p:nvSpPr>
          <p:spPr>
            <a:xfrm>
              <a:off x="0" y="-28575"/>
              <a:ext cx="173207" cy="1260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00" u="none" cap="none" strike="noStrike">
                  <a:solidFill>
                    <a:srgbClr val="923430"/>
                  </a:solidFill>
                  <a:latin typeface="Arial"/>
                  <a:ea typeface="Arial"/>
                  <a:cs typeface="Arial"/>
                  <a:sym typeface="Arial"/>
                </a:rPr>
                <a:t>55 🪙</a:t>
              </a:r>
              <a:endParaRPr/>
            </a:p>
          </p:txBody>
        </p:sp>
      </p:grpSp>
      <p:grpSp>
        <p:nvGrpSpPr>
          <p:cNvPr id="258" name="Google Shape;258;p10"/>
          <p:cNvGrpSpPr/>
          <p:nvPr/>
        </p:nvGrpSpPr>
        <p:grpSpPr>
          <a:xfrm>
            <a:off x="10395321" y="4960220"/>
            <a:ext cx="657646" cy="478412"/>
            <a:chOff x="0" y="-28575"/>
            <a:chExt cx="173207" cy="126001"/>
          </a:xfrm>
        </p:grpSpPr>
        <p:sp>
          <p:nvSpPr>
            <p:cNvPr id="259" name="Google Shape;259;p10"/>
            <p:cNvSpPr/>
            <p:nvPr/>
          </p:nvSpPr>
          <p:spPr>
            <a:xfrm>
              <a:off x="0" y="0"/>
              <a:ext cx="173207" cy="97426"/>
            </a:xfrm>
            <a:custGeom>
              <a:rect b="b" l="l" r="r" t="t"/>
              <a:pathLst>
                <a:path extrusionOk="0" h="97426" w="173207">
                  <a:moveTo>
                    <a:pt x="0" y="0"/>
                  </a:moveTo>
                  <a:lnTo>
                    <a:pt x="173207" y="0"/>
                  </a:lnTo>
                  <a:lnTo>
                    <a:pt x="173207" y="97426"/>
                  </a:lnTo>
                  <a:lnTo>
                    <a:pt x="0" y="974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60" name="Google Shape;260;p10"/>
            <p:cNvSpPr txBox="1"/>
            <p:nvPr/>
          </p:nvSpPr>
          <p:spPr>
            <a:xfrm>
              <a:off x="0" y="-28575"/>
              <a:ext cx="173207" cy="1260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00" u="none" cap="none" strike="noStrike">
                  <a:solidFill>
                    <a:srgbClr val="923430"/>
                  </a:solidFill>
                  <a:latin typeface="Arial"/>
                  <a:ea typeface="Arial"/>
                  <a:cs typeface="Arial"/>
                  <a:sym typeface="Arial"/>
                </a:rPr>
                <a:t>7 🪙</a:t>
              </a:r>
              <a:endParaRPr/>
            </a:p>
          </p:txBody>
        </p:sp>
      </p:grpSp>
      <p:sp>
        <p:nvSpPr>
          <p:cNvPr id="261" name="Google Shape;261;p10"/>
          <p:cNvSpPr/>
          <p:nvPr/>
        </p:nvSpPr>
        <p:spPr>
          <a:xfrm rot="614050">
            <a:off x="11998152" y="4222347"/>
            <a:ext cx="588335" cy="881797"/>
          </a:xfrm>
          <a:custGeom>
            <a:rect b="b" l="l" r="r" t="t"/>
            <a:pathLst>
              <a:path extrusionOk="0" h="881797" w="588335">
                <a:moveTo>
                  <a:pt x="0" y="0"/>
                </a:moveTo>
                <a:lnTo>
                  <a:pt x="588335" y="0"/>
                </a:lnTo>
                <a:lnTo>
                  <a:pt x="588335" y="881797"/>
                </a:lnTo>
                <a:lnTo>
                  <a:pt x="0" y="8817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2" name="Google Shape;262;p10"/>
          <p:cNvSpPr/>
          <p:nvPr/>
        </p:nvSpPr>
        <p:spPr>
          <a:xfrm flipH="1" rot="-495674">
            <a:off x="11388791" y="4324572"/>
            <a:ext cx="612214" cy="917587"/>
          </a:xfrm>
          <a:custGeom>
            <a:rect b="b" l="l" r="r" t="t"/>
            <a:pathLst>
              <a:path extrusionOk="0" h="917587" w="612214">
                <a:moveTo>
                  <a:pt x="612214" y="0"/>
                </a:moveTo>
                <a:lnTo>
                  <a:pt x="0" y="0"/>
                </a:lnTo>
                <a:lnTo>
                  <a:pt x="0" y="917587"/>
                </a:lnTo>
                <a:lnTo>
                  <a:pt x="612214" y="917587"/>
                </a:lnTo>
                <a:lnTo>
                  <a:pt x="612214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3" name="Google Shape;263;p10"/>
          <p:cNvSpPr/>
          <p:nvPr/>
        </p:nvSpPr>
        <p:spPr>
          <a:xfrm rot="614050">
            <a:off x="12003623" y="4210751"/>
            <a:ext cx="588335" cy="881797"/>
          </a:xfrm>
          <a:custGeom>
            <a:rect b="b" l="l" r="r" t="t"/>
            <a:pathLst>
              <a:path extrusionOk="0" h="881797" w="588335">
                <a:moveTo>
                  <a:pt x="0" y="0"/>
                </a:moveTo>
                <a:lnTo>
                  <a:pt x="588335" y="0"/>
                </a:lnTo>
                <a:lnTo>
                  <a:pt x="588335" y="881796"/>
                </a:lnTo>
                <a:lnTo>
                  <a:pt x="0" y="8817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4" name="Google Shape;264;p10"/>
          <p:cNvSpPr/>
          <p:nvPr/>
        </p:nvSpPr>
        <p:spPr>
          <a:xfrm flipH="1" rot="-495674">
            <a:off x="11394261" y="4312975"/>
            <a:ext cx="612214" cy="917587"/>
          </a:xfrm>
          <a:custGeom>
            <a:rect b="b" l="l" r="r" t="t"/>
            <a:pathLst>
              <a:path extrusionOk="0" h="917587" w="612214">
                <a:moveTo>
                  <a:pt x="612215" y="0"/>
                </a:moveTo>
                <a:lnTo>
                  <a:pt x="0" y="0"/>
                </a:lnTo>
                <a:lnTo>
                  <a:pt x="0" y="917588"/>
                </a:lnTo>
                <a:lnTo>
                  <a:pt x="612215" y="917588"/>
                </a:lnTo>
                <a:lnTo>
                  <a:pt x="612215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5" name="Google Shape;265;p10"/>
          <p:cNvSpPr/>
          <p:nvPr/>
        </p:nvSpPr>
        <p:spPr>
          <a:xfrm rot="614050">
            <a:off x="12001813" y="4194639"/>
            <a:ext cx="588335" cy="881797"/>
          </a:xfrm>
          <a:custGeom>
            <a:rect b="b" l="l" r="r" t="t"/>
            <a:pathLst>
              <a:path extrusionOk="0" h="881797" w="588335">
                <a:moveTo>
                  <a:pt x="0" y="0"/>
                </a:moveTo>
                <a:lnTo>
                  <a:pt x="588334" y="0"/>
                </a:lnTo>
                <a:lnTo>
                  <a:pt x="588334" y="881797"/>
                </a:lnTo>
                <a:lnTo>
                  <a:pt x="0" y="8817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6" name="Google Shape;266;p10"/>
          <p:cNvSpPr/>
          <p:nvPr/>
        </p:nvSpPr>
        <p:spPr>
          <a:xfrm flipH="1" rot="-495674">
            <a:off x="11392451" y="4296864"/>
            <a:ext cx="612214" cy="917587"/>
          </a:xfrm>
          <a:custGeom>
            <a:rect b="b" l="l" r="r" t="t"/>
            <a:pathLst>
              <a:path extrusionOk="0" h="917587" w="612214">
                <a:moveTo>
                  <a:pt x="612214" y="0"/>
                </a:moveTo>
                <a:lnTo>
                  <a:pt x="0" y="0"/>
                </a:lnTo>
                <a:lnTo>
                  <a:pt x="0" y="917587"/>
                </a:lnTo>
                <a:lnTo>
                  <a:pt x="612214" y="917587"/>
                </a:lnTo>
                <a:lnTo>
                  <a:pt x="612214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67" name="Google Shape;267;p10"/>
          <p:cNvGrpSpPr/>
          <p:nvPr/>
        </p:nvGrpSpPr>
        <p:grpSpPr>
          <a:xfrm>
            <a:off x="11694898" y="4976331"/>
            <a:ext cx="657646" cy="478412"/>
            <a:chOff x="0" y="-28575"/>
            <a:chExt cx="173207" cy="126001"/>
          </a:xfrm>
        </p:grpSpPr>
        <p:sp>
          <p:nvSpPr>
            <p:cNvPr id="268" name="Google Shape;268;p10"/>
            <p:cNvSpPr/>
            <p:nvPr/>
          </p:nvSpPr>
          <p:spPr>
            <a:xfrm>
              <a:off x="0" y="0"/>
              <a:ext cx="173207" cy="97426"/>
            </a:xfrm>
            <a:custGeom>
              <a:rect b="b" l="l" r="r" t="t"/>
              <a:pathLst>
                <a:path extrusionOk="0" h="97426" w="173207">
                  <a:moveTo>
                    <a:pt x="0" y="0"/>
                  </a:moveTo>
                  <a:lnTo>
                    <a:pt x="173207" y="0"/>
                  </a:lnTo>
                  <a:lnTo>
                    <a:pt x="173207" y="97426"/>
                  </a:lnTo>
                  <a:lnTo>
                    <a:pt x="0" y="974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69" name="Google Shape;269;p10"/>
            <p:cNvSpPr txBox="1"/>
            <p:nvPr/>
          </p:nvSpPr>
          <p:spPr>
            <a:xfrm>
              <a:off x="0" y="-28575"/>
              <a:ext cx="173207" cy="1260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00" u="none" cap="none" strike="noStrike">
                  <a:solidFill>
                    <a:srgbClr val="923430"/>
                  </a:solidFill>
                  <a:latin typeface="Arial"/>
                  <a:ea typeface="Arial"/>
                  <a:cs typeface="Arial"/>
                  <a:sym typeface="Arial"/>
                </a:rPr>
                <a:t>10 🪙</a:t>
              </a:r>
              <a:endParaRPr/>
            </a:p>
          </p:txBody>
        </p:sp>
      </p:grpSp>
      <p:sp>
        <p:nvSpPr>
          <p:cNvPr id="270" name="Google Shape;270;p10"/>
          <p:cNvSpPr/>
          <p:nvPr/>
        </p:nvSpPr>
        <p:spPr>
          <a:xfrm>
            <a:off x="12884688" y="4177097"/>
            <a:ext cx="825802" cy="996033"/>
          </a:xfrm>
          <a:custGeom>
            <a:rect b="b" l="l" r="r" t="t"/>
            <a:pathLst>
              <a:path extrusionOk="0" h="996033" w="825802">
                <a:moveTo>
                  <a:pt x="0" y="0"/>
                </a:moveTo>
                <a:lnTo>
                  <a:pt x="825801" y="0"/>
                </a:lnTo>
                <a:lnTo>
                  <a:pt x="825801" y="996032"/>
                </a:lnTo>
                <a:lnTo>
                  <a:pt x="0" y="9960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1" name="Google Shape;271;p10"/>
          <p:cNvSpPr/>
          <p:nvPr/>
        </p:nvSpPr>
        <p:spPr>
          <a:xfrm>
            <a:off x="12884688" y="4177097"/>
            <a:ext cx="825802" cy="996033"/>
          </a:xfrm>
          <a:custGeom>
            <a:rect b="b" l="l" r="r" t="t"/>
            <a:pathLst>
              <a:path extrusionOk="0" h="996033" w="825802">
                <a:moveTo>
                  <a:pt x="0" y="0"/>
                </a:moveTo>
                <a:lnTo>
                  <a:pt x="825801" y="0"/>
                </a:lnTo>
                <a:lnTo>
                  <a:pt x="825801" y="996032"/>
                </a:lnTo>
                <a:lnTo>
                  <a:pt x="0" y="9960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2" name="Google Shape;272;p10"/>
          <p:cNvSpPr/>
          <p:nvPr/>
        </p:nvSpPr>
        <p:spPr>
          <a:xfrm>
            <a:off x="12884688" y="4177097"/>
            <a:ext cx="825802" cy="996033"/>
          </a:xfrm>
          <a:custGeom>
            <a:rect b="b" l="l" r="r" t="t"/>
            <a:pathLst>
              <a:path extrusionOk="0" h="996033" w="825802">
                <a:moveTo>
                  <a:pt x="0" y="0"/>
                </a:moveTo>
                <a:lnTo>
                  <a:pt x="825801" y="0"/>
                </a:lnTo>
                <a:lnTo>
                  <a:pt x="825801" y="996032"/>
                </a:lnTo>
                <a:lnTo>
                  <a:pt x="0" y="9960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73" name="Google Shape;273;p10"/>
          <p:cNvGrpSpPr/>
          <p:nvPr/>
        </p:nvGrpSpPr>
        <p:grpSpPr>
          <a:xfrm>
            <a:off x="12982865" y="4987928"/>
            <a:ext cx="657646" cy="478412"/>
            <a:chOff x="0" y="-28575"/>
            <a:chExt cx="173207" cy="126001"/>
          </a:xfrm>
        </p:grpSpPr>
        <p:sp>
          <p:nvSpPr>
            <p:cNvPr id="274" name="Google Shape;274;p10"/>
            <p:cNvSpPr/>
            <p:nvPr/>
          </p:nvSpPr>
          <p:spPr>
            <a:xfrm>
              <a:off x="0" y="0"/>
              <a:ext cx="173207" cy="97426"/>
            </a:xfrm>
            <a:custGeom>
              <a:rect b="b" l="l" r="r" t="t"/>
              <a:pathLst>
                <a:path extrusionOk="0" h="97426" w="173207">
                  <a:moveTo>
                    <a:pt x="0" y="0"/>
                  </a:moveTo>
                  <a:lnTo>
                    <a:pt x="173207" y="0"/>
                  </a:lnTo>
                  <a:lnTo>
                    <a:pt x="173207" y="97426"/>
                  </a:lnTo>
                  <a:lnTo>
                    <a:pt x="0" y="974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75" name="Google Shape;275;p10"/>
            <p:cNvSpPr txBox="1"/>
            <p:nvPr/>
          </p:nvSpPr>
          <p:spPr>
            <a:xfrm>
              <a:off x="0" y="-28575"/>
              <a:ext cx="173207" cy="1260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00" u="none" cap="none" strike="noStrike">
                  <a:solidFill>
                    <a:srgbClr val="923430"/>
                  </a:solidFill>
                  <a:latin typeface="Arial"/>
                  <a:ea typeface="Arial"/>
                  <a:cs typeface="Arial"/>
                  <a:sym typeface="Arial"/>
                </a:rPr>
                <a:t>20 🪙</a:t>
              </a:r>
              <a:endParaRPr/>
            </a:p>
          </p:txBody>
        </p:sp>
      </p:grpSp>
      <p:grpSp>
        <p:nvGrpSpPr>
          <p:cNvPr id="276" name="Google Shape;276;p10"/>
          <p:cNvGrpSpPr/>
          <p:nvPr/>
        </p:nvGrpSpPr>
        <p:grpSpPr>
          <a:xfrm>
            <a:off x="13959209" y="4960220"/>
            <a:ext cx="657646" cy="478412"/>
            <a:chOff x="0" y="-28575"/>
            <a:chExt cx="173207" cy="126001"/>
          </a:xfrm>
        </p:grpSpPr>
        <p:sp>
          <p:nvSpPr>
            <p:cNvPr id="277" name="Google Shape;277;p10"/>
            <p:cNvSpPr/>
            <p:nvPr/>
          </p:nvSpPr>
          <p:spPr>
            <a:xfrm>
              <a:off x="0" y="0"/>
              <a:ext cx="173207" cy="97426"/>
            </a:xfrm>
            <a:custGeom>
              <a:rect b="b" l="l" r="r" t="t"/>
              <a:pathLst>
                <a:path extrusionOk="0" h="97426" w="173207">
                  <a:moveTo>
                    <a:pt x="0" y="0"/>
                  </a:moveTo>
                  <a:lnTo>
                    <a:pt x="173207" y="0"/>
                  </a:lnTo>
                  <a:lnTo>
                    <a:pt x="173207" y="97426"/>
                  </a:lnTo>
                  <a:lnTo>
                    <a:pt x="0" y="974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78" name="Google Shape;278;p10"/>
            <p:cNvSpPr txBox="1"/>
            <p:nvPr/>
          </p:nvSpPr>
          <p:spPr>
            <a:xfrm>
              <a:off x="0" y="-28575"/>
              <a:ext cx="173207" cy="1260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00" u="none" cap="none" strike="noStrike">
                  <a:solidFill>
                    <a:srgbClr val="923430"/>
                  </a:solidFill>
                  <a:latin typeface="Arial"/>
                  <a:ea typeface="Arial"/>
                  <a:cs typeface="Arial"/>
                  <a:sym typeface="Arial"/>
                </a:rPr>
                <a:t>8 🪙</a:t>
              </a:r>
              <a:endParaRPr/>
            </a:p>
          </p:txBody>
        </p:sp>
      </p:grpSp>
      <p:grpSp>
        <p:nvGrpSpPr>
          <p:cNvPr id="279" name="Google Shape;279;p10"/>
          <p:cNvGrpSpPr/>
          <p:nvPr/>
        </p:nvGrpSpPr>
        <p:grpSpPr>
          <a:xfrm>
            <a:off x="15007435" y="4976331"/>
            <a:ext cx="657646" cy="478412"/>
            <a:chOff x="0" y="-28575"/>
            <a:chExt cx="173207" cy="126001"/>
          </a:xfrm>
        </p:grpSpPr>
        <p:sp>
          <p:nvSpPr>
            <p:cNvPr id="280" name="Google Shape;280;p10"/>
            <p:cNvSpPr/>
            <p:nvPr/>
          </p:nvSpPr>
          <p:spPr>
            <a:xfrm>
              <a:off x="0" y="0"/>
              <a:ext cx="173207" cy="97426"/>
            </a:xfrm>
            <a:custGeom>
              <a:rect b="b" l="l" r="r" t="t"/>
              <a:pathLst>
                <a:path extrusionOk="0" h="97426" w="173207">
                  <a:moveTo>
                    <a:pt x="0" y="0"/>
                  </a:moveTo>
                  <a:lnTo>
                    <a:pt x="173207" y="0"/>
                  </a:lnTo>
                  <a:lnTo>
                    <a:pt x="173207" y="97426"/>
                  </a:lnTo>
                  <a:lnTo>
                    <a:pt x="0" y="974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81" name="Google Shape;281;p10"/>
            <p:cNvSpPr txBox="1"/>
            <p:nvPr/>
          </p:nvSpPr>
          <p:spPr>
            <a:xfrm>
              <a:off x="0" y="-28575"/>
              <a:ext cx="173207" cy="1260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00" u="none" cap="none" strike="noStrike">
                  <a:solidFill>
                    <a:srgbClr val="923430"/>
                  </a:solidFill>
                  <a:latin typeface="Arial"/>
                  <a:ea typeface="Arial"/>
                  <a:cs typeface="Arial"/>
                  <a:sym typeface="Arial"/>
                </a:rPr>
                <a:t>10 🪙</a:t>
              </a:r>
              <a:endParaRPr/>
            </a:p>
          </p:txBody>
        </p:sp>
      </p:grpSp>
      <p:grpSp>
        <p:nvGrpSpPr>
          <p:cNvPr id="282" name="Google Shape;282;p10"/>
          <p:cNvGrpSpPr/>
          <p:nvPr/>
        </p:nvGrpSpPr>
        <p:grpSpPr>
          <a:xfrm>
            <a:off x="8769274" y="6446637"/>
            <a:ext cx="657646" cy="478412"/>
            <a:chOff x="0" y="-28575"/>
            <a:chExt cx="173207" cy="126001"/>
          </a:xfrm>
        </p:grpSpPr>
        <p:sp>
          <p:nvSpPr>
            <p:cNvPr id="283" name="Google Shape;283;p10"/>
            <p:cNvSpPr/>
            <p:nvPr/>
          </p:nvSpPr>
          <p:spPr>
            <a:xfrm>
              <a:off x="0" y="0"/>
              <a:ext cx="173207" cy="97426"/>
            </a:xfrm>
            <a:custGeom>
              <a:rect b="b" l="l" r="r" t="t"/>
              <a:pathLst>
                <a:path extrusionOk="0" h="97426" w="173207">
                  <a:moveTo>
                    <a:pt x="0" y="0"/>
                  </a:moveTo>
                  <a:lnTo>
                    <a:pt x="173207" y="0"/>
                  </a:lnTo>
                  <a:lnTo>
                    <a:pt x="173207" y="97426"/>
                  </a:lnTo>
                  <a:lnTo>
                    <a:pt x="0" y="974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84" name="Google Shape;284;p10"/>
            <p:cNvSpPr txBox="1"/>
            <p:nvPr/>
          </p:nvSpPr>
          <p:spPr>
            <a:xfrm>
              <a:off x="0" y="-28575"/>
              <a:ext cx="173207" cy="1260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00" u="none" cap="none" strike="noStrike">
                  <a:solidFill>
                    <a:srgbClr val="923430"/>
                  </a:solidFill>
                  <a:latin typeface="Arial"/>
                  <a:ea typeface="Arial"/>
                  <a:cs typeface="Arial"/>
                  <a:sym typeface="Arial"/>
                </a:rPr>
                <a:t>35 🪙</a:t>
              </a:r>
              <a:endParaRPr/>
            </a:p>
          </p:txBody>
        </p:sp>
      </p:grpSp>
      <p:grpSp>
        <p:nvGrpSpPr>
          <p:cNvPr id="285" name="Google Shape;285;p10"/>
          <p:cNvGrpSpPr/>
          <p:nvPr/>
        </p:nvGrpSpPr>
        <p:grpSpPr>
          <a:xfrm>
            <a:off x="9844207" y="6446637"/>
            <a:ext cx="657646" cy="478412"/>
            <a:chOff x="0" y="-28575"/>
            <a:chExt cx="173207" cy="126001"/>
          </a:xfrm>
        </p:grpSpPr>
        <p:sp>
          <p:nvSpPr>
            <p:cNvPr id="286" name="Google Shape;286;p10"/>
            <p:cNvSpPr/>
            <p:nvPr/>
          </p:nvSpPr>
          <p:spPr>
            <a:xfrm>
              <a:off x="0" y="0"/>
              <a:ext cx="173207" cy="97426"/>
            </a:xfrm>
            <a:custGeom>
              <a:rect b="b" l="l" r="r" t="t"/>
              <a:pathLst>
                <a:path extrusionOk="0" h="97426" w="173207">
                  <a:moveTo>
                    <a:pt x="0" y="0"/>
                  </a:moveTo>
                  <a:lnTo>
                    <a:pt x="173207" y="0"/>
                  </a:lnTo>
                  <a:lnTo>
                    <a:pt x="173207" y="97426"/>
                  </a:lnTo>
                  <a:lnTo>
                    <a:pt x="0" y="974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87" name="Google Shape;287;p10"/>
            <p:cNvSpPr txBox="1"/>
            <p:nvPr/>
          </p:nvSpPr>
          <p:spPr>
            <a:xfrm>
              <a:off x="0" y="-28575"/>
              <a:ext cx="173207" cy="1260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00" u="none" cap="none" strike="noStrike">
                  <a:solidFill>
                    <a:srgbClr val="923430"/>
                  </a:solidFill>
                  <a:latin typeface="Arial"/>
                  <a:ea typeface="Arial"/>
                  <a:cs typeface="Arial"/>
                  <a:sym typeface="Arial"/>
                </a:rPr>
                <a:t>15 🪙</a:t>
              </a:r>
              <a:endParaRPr/>
            </a:p>
          </p:txBody>
        </p:sp>
      </p:grpSp>
      <p:grpSp>
        <p:nvGrpSpPr>
          <p:cNvPr id="288" name="Google Shape;288;p10"/>
          <p:cNvGrpSpPr/>
          <p:nvPr/>
        </p:nvGrpSpPr>
        <p:grpSpPr>
          <a:xfrm>
            <a:off x="11144797" y="6446637"/>
            <a:ext cx="657646" cy="478412"/>
            <a:chOff x="0" y="-28575"/>
            <a:chExt cx="173207" cy="126001"/>
          </a:xfrm>
        </p:grpSpPr>
        <p:sp>
          <p:nvSpPr>
            <p:cNvPr id="289" name="Google Shape;289;p10"/>
            <p:cNvSpPr/>
            <p:nvPr/>
          </p:nvSpPr>
          <p:spPr>
            <a:xfrm>
              <a:off x="0" y="0"/>
              <a:ext cx="173207" cy="97426"/>
            </a:xfrm>
            <a:custGeom>
              <a:rect b="b" l="l" r="r" t="t"/>
              <a:pathLst>
                <a:path extrusionOk="0" h="97426" w="173207">
                  <a:moveTo>
                    <a:pt x="0" y="0"/>
                  </a:moveTo>
                  <a:lnTo>
                    <a:pt x="173207" y="0"/>
                  </a:lnTo>
                  <a:lnTo>
                    <a:pt x="173207" y="97426"/>
                  </a:lnTo>
                  <a:lnTo>
                    <a:pt x="0" y="974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90" name="Google Shape;290;p10"/>
            <p:cNvSpPr txBox="1"/>
            <p:nvPr/>
          </p:nvSpPr>
          <p:spPr>
            <a:xfrm>
              <a:off x="0" y="-28575"/>
              <a:ext cx="173207" cy="1260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00" u="none" cap="none" strike="noStrike">
                  <a:solidFill>
                    <a:srgbClr val="923430"/>
                  </a:solidFill>
                  <a:latin typeface="Arial"/>
                  <a:ea typeface="Arial"/>
                  <a:cs typeface="Arial"/>
                  <a:sym typeface="Arial"/>
                </a:rPr>
                <a:t>40 🪙</a:t>
              </a:r>
              <a:endParaRPr/>
            </a:p>
          </p:txBody>
        </p:sp>
      </p:grpSp>
      <p:sp>
        <p:nvSpPr>
          <p:cNvPr id="291" name="Google Shape;291;p10"/>
          <p:cNvSpPr/>
          <p:nvPr/>
        </p:nvSpPr>
        <p:spPr>
          <a:xfrm>
            <a:off x="12395793" y="6032422"/>
            <a:ext cx="1054196" cy="1054196"/>
          </a:xfrm>
          <a:custGeom>
            <a:rect b="b" l="l" r="r" t="t"/>
            <a:pathLst>
              <a:path extrusionOk="0" h="1054196" w="1054196">
                <a:moveTo>
                  <a:pt x="0" y="0"/>
                </a:moveTo>
                <a:lnTo>
                  <a:pt x="1054195" y="0"/>
                </a:lnTo>
                <a:lnTo>
                  <a:pt x="1054195" y="1054196"/>
                </a:lnTo>
                <a:lnTo>
                  <a:pt x="0" y="10541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2" name="Google Shape;292;p10"/>
          <p:cNvSpPr/>
          <p:nvPr/>
        </p:nvSpPr>
        <p:spPr>
          <a:xfrm>
            <a:off x="12395793" y="6032422"/>
            <a:ext cx="1054196" cy="1054196"/>
          </a:xfrm>
          <a:custGeom>
            <a:rect b="b" l="l" r="r" t="t"/>
            <a:pathLst>
              <a:path extrusionOk="0" h="1054196" w="1054196">
                <a:moveTo>
                  <a:pt x="0" y="0"/>
                </a:moveTo>
                <a:lnTo>
                  <a:pt x="1054195" y="0"/>
                </a:lnTo>
                <a:lnTo>
                  <a:pt x="1054195" y="1054196"/>
                </a:lnTo>
                <a:lnTo>
                  <a:pt x="0" y="10541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3" name="Google Shape;293;p10"/>
          <p:cNvSpPr/>
          <p:nvPr/>
        </p:nvSpPr>
        <p:spPr>
          <a:xfrm>
            <a:off x="12395793" y="6032422"/>
            <a:ext cx="1054196" cy="1054196"/>
          </a:xfrm>
          <a:custGeom>
            <a:rect b="b" l="l" r="r" t="t"/>
            <a:pathLst>
              <a:path extrusionOk="0" h="1054196" w="1054196">
                <a:moveTo>
                  <a:pt x="0" y="0"/>
                </a:moveTo>
                <a:lnTo>
                  <a:pt x="1054195" y="0"/>
                </a:lnTo>
                <a:lnTo>
                  <a:pt x="1054195" y="1054196"/>
                </a:lnTo>
                <a:lnTo>
                  <a:pt x="0" y="10541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94" name="Google Shape;294;p10"/>
          <p:cNvGrpSpPr/>
          <p:nvPr/>
        </p:nvGrpSpPr>
        <p:grpSpPr>
          <a:xfrm>
            <a:off x="12441668" y="6446637"/>
            <a:ext cx="657646" cy="478412"/>
            <a:chOff x="0" y="-28575"/>
            <a:chExt cx="173207" cy="126001"/>
          </a:xfrm>
        </p:grpSpPr>
        <p:sp>
          <p:nvSpPr>
            <p:cNvPr id="295" name="Google Shape;295;p10"/>
            <p:cNvSpPr/>
            <p:nvPr/>
          </p:nvSpPr>
          <p:spPr>
            <a:xfrm>
              <a:off x="0" y="0"/>
              <a:ext cx="173207" cy="97426"/>
            </a:xfrm>
            <a:custGeom>
              <a:rect b="b" l="l" r="r" t="t"/>
              <a:pathLst>
                <a:path extrusionOk="0" h="97426" w="173207">
                  <a:moveTo>
                    <a:pt x="0" y="0"/>
                  </a:moveTo>
                  <a:lnTo>
                    <a:pt x="173207" y="0"/>
                  </a:lnTo>
                  <a:lnTo>
                    <a:pt x="173207" y="97426"/>
                  </a:lnTo>
                  <a:lnTo>
                    <a:pt x="0" y="974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96" name="Google Shape;296;p10"/>
            <p:cNvSpPr txBox="1"/>
            <p:nvPr/>
          </p:nvSpPr>
          <p:spPr>
            <a:xfrm>
              <a:off x="0" y="-28575"/>
              <a:ext cx="173207" cy="1260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00" u="none" cap="none" strike="noStrike">
                  <a:solidFill>
                    <a:srgbClr val="923430"/>
                  </a:solidFill>
                  <a:latin typeface="Arial"/>
                  <a:ea typeface="Arial"/>
                  <a:cs typeface="Arial"/>
                  <a:sym typeface="Arial"/>
                </a:rPr>
                <a:t>10 🪙</a:t>
              </a:r>
              <a:endParaRPr/>
            </a:p>
          </p:txBody>
        </p:sp>
      </p:grpSp>
      <p:grpSp>
        <p:nvGrpSpPr>
          <p:cNvPr id="297" name="Google Shape;297;p10"/>
          <p:cNvGrpSpPr/>
          <p:nvPr/>
        </p:nvGrpSpPr>
        <p:grpSpPr>
          <a:xfrm>
            <a:off x="13630386" y="6446637"/>
            <a:ext cx="657646" cy="478412"/>
            <a:chOff x="0" y="-28575"/>
            <a:chExt cx="173207" cy="126001"/>
          </a:xfrm>
        </p:grpSpPr>
        <p:sp>
          <p:nvSpPr>
            <p:cNvPr id="298" name="Google Shape;298;p10"/>
            <p:cNvSpPr/>
            <p:nvPr/>
          </p:nvSpPr>
          <p:spPr>
            <a:xfrm>
              <a:off x="0" y="0"/>
              <a:ext cx="173207" cy="97426"/>
            </a:xfrm>
            <a:custGeom>
              <a:rect b="b" l="l" r="r" t="t"/>
              <a:pathLst>
                <a:path extrusionOk="0" h="97426" w="173207">
                  <a:moveTo>
                    <a:pt x="0" y="0"/>
                  </a:moveTo>
                  <a:lnTo>
                    <a:pt x="173207" y="0"/>
                  </a:lnTo>
                  <a:lnTo>
                    <a:pt x="173207" y="97426"/>
                  </a:lnTo>
                  <a:lnTo>
                    <a:pt x="0" y="974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99" name="Google Shape;299;p10"/>
            <p:cNvSpPr txBox="1"/>
            <p:nvPr/>
          </p:nvSpPr>
          <p:spPr>
            <a:xfrm>
              <a:off x="0" y="-28575"/>
              <a:ext cx="173207" cy="1260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00" u="none" cap="none" strike="noStrike">
                  <a:solidFill>
                    <a:srgbClr val="923430"/>
                  </a:solidFill>
                  <a:latin typeface="Arial"/>
                  <a:ea typeface="Arial"/>
                  <a:cs typeface="Arial"/>
                  <a:sym typeface="Arial"/>
                </a:rPr>
                <a:t>9 🪙</a:t>
              </a:r>
              <a:endParaRPr/>
            </a:p>
          </p:txBody>
        </p:sp>
      </p:grpSp>
      <p:grpSp>
        <p:nvGrpSpPr>
          <p:cNvPr id="300" name="Google Shape;300;p10"/>
          <p:cNvGrpSpPr/>
          <p:nvPr/>
        </p:nvGrpSpPr>
        <p:grpSpPr>
          <a:xfrm>
            <a:off x="15108158" y="6446245"/>
            <a:ext cx="657646" cy="478412"/>
            <a:chOff x="0" y="-28575"/>
            <a:chExt cx="173207" cy="126001"/>
          </a:xfrm>
        </p:grpSpPr>
        <p:sp>
          <p:nvSpPr>
            <p:cNvPr id="301" name="Google Shape;301;p10"/>
            <p:cNvSpPr/>
            <p:nvPr/>
          </p:nvSpPr>
          <p:spPr>
            <a:xfrm>
              <a:off x="0" y="0"/>
              <a:ext cx="173207" cy="97426"/>
            </a:xfrm>
            <a:custGeom>
              <a:rect b="b" l="l" r="r" t="t"/>
              <a:pathLst>
                <a:path extrusionOk="0" h="97426" w="173207">
                  <a:moveTo>
                    <a:pt x="0" y="0"/>
                  </a:moveTo>
                  <a:lnTo>
                    <a:pt x="173207" y="0"/>
                  </a:lnTo>
                  <a:lnTo>
                    <a:pt x="173207" y="97426"/>
                  </a:lnTo>
                  <a:lnTo>
                    <a:pt x="0" y="974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302" name="Google Shape;302;p10"/>
            <p:cNvSpPr txBox="1"/>
            <p:nvPr/>
          </p:nvSpPr>
          <p:spPr>
            <a:xfrm>
              <a:off x="0" y="-28575"/>
              <a:ext cx="173207" cy="1260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00" u="none" cap="none" strike="noStrike">
                  <a:solidFill>
                    <a:srgbClr val="923430"/>
                  </a:solidFill>
                  <a:latin typeface="Arial"/>
                  <a:ea typeface="Arial"/>
                  <a:cs typeface="Arial"/>
                  <a:sym typeface="Arial"/>
                </a:rPr>
                <a:t>25 🪙</a:t>
              </a:r>
              <a:endParaRPr/>
            </a:p>
          </p:txBody>
        </p:sp>
      </p:grpSp>
      <p:grpSp>
        <p:nvGrpSpPr>
          <p:cNvPr id="303" name="Google Shape;303;p10"/>
          <p:cNvGrpSpPr/>
          <p:nvPr/>
        </p:nvGrpSpPr>
        <p:grpSpPr>
          <a:xfrm>
            <a:off x="-33116" y="-101244"/>
            <a:ext cx="3310610" cy="3797186"/>
            <a:chOff x="0" y="0"/>
            <a:chExt cx="4414146" cy="5062914"/>
          </a:xfrm>
        </p:grpSpPr>
        <p:sp>
          <p:nvSpPr>
            <p:cNvPr id="304" name="Google Shape;304;p10"/>
            <p:cNvSpPr/>
            <p:nvPr/>
          </p:nvSpPr>
          <p:spPr>
            <a:xfrm>
              <a:off x="0" y="0"/>
              <a:ext cx="4414146" cy="5062914"/>
            </a:xfrm>
            <a:custGeom>
              <a:rect b="b" l="l" r="r" t="t"/>
              <a:pathLst>
                <a:path extrusionOk="0" h="5062914" w="4414146">
                  <a:moveTo>
                    <a:pt x="0" y="0"/>
                  </a:moveTo>
                  <a:lnTo>
                    <a:pt x="4414146" y="0"/>
                  </a:lnTo>
                  <a:lnTo>
                    <a:pt x="4414146" y="5062914"/>
                  </a:lnTo>
                  <a:lnTo>
                    <a:pt x="0" y="506291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8">
                <a:alphaModFix/>
              </a:blip>
              <a:stretch>
                <a:fillRect b="0" l="-48" r="-48" t="0"/>
              </a:stretch>
            </a:blipFill>
            <a:ln>
              <a:noFill/>
            </a:ln>
          </p:spPr>
        </p:sp>
        <p:sp>
          <p:nvSpPr>
            <p:cNvPr id="305" name="Google Shape;305;p10"/>
            <p:cNvSpPr txBox="1"/>
            <p:nvPr/>
          </p:nvSpPr>
          <p:spPr>
            <a:xfrm>
              <a:off x="885794" y="1241013"/>
              <a:ext cx="2414400" cy="195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52069" lvl="1" marL="304138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23430"/>
                </a:buClr>
                <a:buSzPts val="1408"/>
                <a:buFont typeface="Arial"/>
                <a:buChar char="•"/>
              </a:pPr>
              <a:r>
                <a:rPr b="0" i="0" lang="en-US" sz="1408" u="none" cap="none" strike="noStrike">
                  <a:solidFill>
                    <a:srgbClr val="923430"/>
                  </a:solidFill>
                  <a:latin typeface="Arial"/>
                  <a:ea typeface="Arial"/>
                  <a:cs typeface="Arial"/>
                  <a:sym typeface="Arial"/>
                </a:rPr>
                <a:t>Teddy bear</a:t>
              </a:r>
              <a:endParaRPr/>
            </a:p>
            <a:p>
              <a:pPr indent="-152069" lvl="1" marL="304138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23430"/>
                </a:buClr>
                <a:buSzPts val="1408"/>
                <a:buFont typeface="Arial"/>
                <a:buChar char="•"/>
              </a:pPr>
              <a:r>
                <a:rPr b="0" i="0" lang="en-US" sz="1408" u="none" cap="none" strike="noStrike">
                  <a:solidFill>
                    <a:srgbClr val="923430"/>
                  </a:solidFill>
                  <a:latin typeface="Arial"/>
                  <a:ea typeface="Arial"/>
                  <a:cs typeface="Arial"/>
                  <a:sym typeface="Arial"/>
                </a:rPr>
                <a:t>Toy train</a:t>
              </a:r>
              <a:endParaRPr/>
            </a:p>
            <a:p>
              <a:pPr indent="-152069" lvl="1" marL="304138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23430"/>
                </a:buClr>
                <a:buSzPts val="1408"/>
                <a:buFont typeface="Arial"/>
                <a:buChar char="•"/>
              </a:pPr>
              <a:r>
                <a:rPr b="0" i="0" lang="en-US" sz="1408" u="none" cap="none" strike="noStrike">
                  <a:solidFill>
                    <a:srgbClr val="923430"/>
                  </a:solidFill>
                  <a:latin typeface="Arial"/>
                  <a:ea typeface="Arial"/>
                  <a:cs typeface="Arial"/>
                  <a:sym typeface="Arial"/>
                </a:rPr>
                <a:t>Gloves</a:t>
              </a:r>
              <a:endParaRPr/>
            </a:p>
            <a:p>
              <a:pPr indent="-152069" lvl="1" marL="304138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23430"/>
                </a:buClr>
                <a:buSzPts val="1408"/>
                <a:buFont typeface="Arial"/>
                <a:buChar char="•"/>
              </a:pPr>
              <a:r>
                <a:rPr b="0" i="0" lang="en-US" sz="1408" u="none" cap="none" strike="noStrike">
                  <a:solidFill>
                    <a:srgbClr val="923430"/>
                  </a:solidFill>
                  <a:latin typeface="Arial"/>
                  <a:ea typeface="Arial"/>
                  <a:cs typeface="Arial"/>
                  <a:sym typeface="Arial"/>
                </a:rPr>
                <a:t>Scarf</a:t>
              </a:r>
              <a:endParaRPr/>
            </a:p>
            <a:p>
              <a:pPr indent="-152069" lvl="1" marL="304138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23430"/>
                </a:buClr>
                <a:buSzPts val="1408"/>
                <a:buFont typeface="Arial"/>
                <a:buChar char="•"/>
              </a:pPr>
              <a:r>
                <a:rPr b="0" i="0" lang="en-US" sz="1408" u="none" cap="none" strike="noStrike">
                  <a:solidFill>
                    <a:srgbClr val="923430"/>
                  </a:solidFill>
                  <a:latin typeface="Arial"/>
                  <a:ea typeface="Arial"/>
                  <a:cs typeface="Arial"/>
                  <a:sym typeface="Arial"/>
                </a:rPr>
                <a:t>Candy cane</a:t>
              </a:r>
              <a:endParaRPr/>
            </a:p>
            <a:p>
              <a:pPr indent="-152069" lvl="1" marL="304138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23430"/>
                </a:buClr>
                <a:buSzPts val="1408"/>
                <a:buFont typeface="Arial"/>
                <a:buChar char="•"/>
              </a:pPr>
              <a:r>
                <a:rPr b="0" i="0" lang="en-US" sz="1408" u="none" cap="none" strike="noStrike">
                  <a:solidFill>
                    <a:srgbClr val="923430"/>
                  </a:solidFill>
                  <a:latin typeface="Arial"/>
                  <a:ea typeface="Arial"/>
                  <a:cs typeface="Arial"/>
                  <a:sym typeface="Arial"/>
                </a:rPr>
                <a:t>Chocolate</a:t>
              </a:r>
              <a:endParaRPr/>
            </a:p>
          </p:txBody>
        </p:sp>
        <p:sp>
          <p:nvSpPr>
            <p:cNvPr id="306" name="Google Shape;306;p10"/>
            <p:cNvSpPr txBox="1"/>
            <p:nvPr/>
          </p:nvSpPr>
          <p:spPr>
            <a:xfrm>
              <a:off x="1118821" y="3505984"/>
              <a:ext cx="2249100" cy="28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7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8" u="none" cap="none" strike="noStrike">
                  <a:solidFill>
                    <a:srgbClr val="923430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Budget: 100 tokens 🪙 </a:t>
              </a:r>
              <a:endParaRPr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  <p:sp>
          <p:nvSpPr>
            <p:cNvPr id="307" name="Google Shape;307;p10"/>
            <p:cNvSpPr txBox="1"/>
            <p:nvPr/>
          </p:nvSpPr>
          <p:spPr>
            <a:xfrm>
              <a:off x="882854" y="541392"/>
              <a:ext cx="2628600" cy="56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702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2733" u="none" cap="none" strike="noStrike">
                  <a:solidFill>
                    <a:srgbClr val="923430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The Wish List:</a:t>
              </a:r>
              <a:endParaRPr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</p:grpSp>
      <p:grpSp>
        <p:nvGrpSpPr>
          <p:cNvPr id="308" name="Google Shape;308;p10"/>
          <p:cNvGrpSpPr/>
          <p:nvPr/>
        </p:nvGrpSpPr>
        <p:grpSpPr>
          <a:xfrm>
            <a:off x="2094195" y="7978228"/>
            <a:ext cx="3868038" cy="1411389"/>
            <a:chOff x="0" y="-224858"/>
            <a:chExt cx="5157383" cy="1881853"/>
          </a:xfrm>
        </p:grpSpPr>
        <p:grpSp>
          <p:nvGrpSpPr>
            <p:cNvPr id="309" name="Google Shape;309;p10"/>
            <p:cNvGrpSpPr/>
            <p:nvPr/>
          </p:nvGrpSpPr>
          <p:grpSpPr>
            <a:xfrm>
              <a:off x="0" y="-224858"/>
              <a:ext cx="5157383" cy="1881853"/>
              <a:chOff x="0" y="-66675"/>
              <a:chExt cx="1096327" cy="400034"/>
            </a:xfrm>
          </p:grpSpPr>
          <p:sp>
            <p:nvSpPr>
              <p:cNvPr id="310" name="Google Shape;310;p10"/>
              <p:cNvSpPr/>
              <p:nvPr/>
            </p:nvSpPr>
            <p:spPr>
              <a:xfrm>
                <a:off x="0" y="0"/>
                <a:ext cx="1096327" cy="333359"/>
              </a:xfrm>
              <a:custGeom>
                <a:rect b="b" l="l" r="r" t="t"/>
                <a:pathLst>
                  <a:path extrusionOk="0" h="333359" w="1096327">
                    <a:moveTo>
                      <a:pt x="166679" y="0"/>
                    </a:moveTo>
                    <a:lnTo>
                      <a:pt x="929648" y="0"/>
                    </a:lnTo>
                    <a:cubicBezTo>
                      <a:pt x="1021702" y="0"/>
                      <a:pt x="1096327" y="74625"/>
                      <a:pt x="1096327" y="166679"/>
                    </a:cubicBezTo>
                    <a:lnTo>
                      <a:pt x="1096327" y="166679"/>
                    </a:lnTo>
                    <a:cubicBezTo>
                      <a:pt x="1096327" y="210885"/>
                      <a:pt x="1078766" y="253281"/>
                      <a:pt x="1047508" y="284539"/>
                    </a:cubicBezTo>
                    <a:cubicBezTo>
                      <a:pt x="1016249" y="315798"/>
                      <a:pt x="973854" y="333359"/>
                      <a:pt x="929648" y="333359"/>
                    </a:cubicBezTo>
                    <a:lnTo>
                      <a:pt x="166679" y="333359"/>
                    </a:lnTo>
                    <a:cubicBezTo>
                      <a:pt x="74625" y="333359"/>
                      <a:pt x="0" y="258734"/>
                      <a:pt x="0" y="166679"/>
                    </a:cubicBezTo>
                    <a:lnTo>
                      <a:pt x="0" y="166679"/>
                    </a:lnTo>
                    <a:cubicBezTo>
                      <a:pt x="0" y="74625"/>
                      <a:pt x="74625" y="0"/>
                      <a:pt x="166679" y="0"/>
                    </a:cubicBezTo>
                    <a:close/>
                  </a:path>
                </a:pathLst>
              </a:custGeom>
              <a:solidFill>
                <a:srgbClr val="84B6D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" name="Google Shape;311;p10"/>
              <p:cNvSpPr txBox="1"/>
              <p:nvPr/>
            </p:nvSpPr>
            <p:spPr>
              <a:xfrm>
                <a:off x="0" y="-66675"/>
                <a:ext cx="1096327" cy="4000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282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2" name="Google Shape;312;p10"/>
            <p:cNvGrpSpPr/>
            <p:nvPr/>
          </p:nvGrpSpPr>
          <p:grpSpPr>
            <a:xfrm>
              <a:off x="0" y="-5159"/>
              <a:ext cx="5157383" cy="1573566"/>
              <a:chOff x="0" y="-1097"/>
              <a:chExt cx="1096327" cy="334500"/>
            </a:xfrm>
          </p:grpSpPr>
          <p:sp>
            <p:nvSpPr>
              <p:cNvPr id="313" name="Google Shape;313;p10"/>
              <p:cNvSpPr/>
              <p:nvPr/>
            </p:nvSpPr>
            <p:spPr>
              <a:xfrm>
                <a:off x="0" y="0"/>
                <a:ext cx="1096327" cy="333359"/>
              </a:xfrm>
              <a:custGeom>
                <a:rect b="b" l="l" r="r" t="t"/>
                <a:pathLst>
                  <a:path extrusionOk="0" h="333359" w="1096327">
                    <a:moveTo>
                      <a:pt x="166679" y="0"/>
                    </a:moveTo>
                    <a:lnTo>
                      <a:pt x="929648" y="0"/>
                    </a:lnTo>
                    <a:cubicBezTo>
                      <a:pt x="1021702" y="0"/>
                      <a:pt x="1096327" y="74625"/>
                      <a:pt x="1096327" y="166679"/>
                    </a:cubicBezTo>
                    <a:lnTo>
                      <a:pt x="1096327" y="166679"/>
                    </a:lnTo>
                    <a:cubicBezTo>
                      <a:pt x="1096327" y="210885"/>
                      <a:pt x="1078766" y="253281"/>
                      <a:pt x="1047508" y="284539"/>
                    </a:cubicBezTo>
                    <a:cubicBezTo>
                      <a:pt x="1016249" y="315798"/>
                      <a:pt x="973854" y="333359"/>
                      <a:pt x="929648" y="333359"/>
                    </a:cubicBezTo>
                    <a:lnTo>
                      <a:pt x="166679" y="333359"/>
                    </a:lnTo>
                    <a:cubicBezTo>
                      <a:pt x="74625" y="333359"/>
                      <a:pt x="0" y="258734"/>
                      <a:pt x="0" y="166679"/>
                    </a:cubicBezTo>
                    <a:lnTo>
                      <a:pt x="0" y="166679"/>
                    </a:lnTo>
                    <a:cubicBezTo>
                      <a:pt x="0" y="74625"/>
                      <a:pt x="74625" y="0"/>
                      <a:pt x="166679" y="0"/>
                    </a:cubicBezTo>
                    <a:close/>
                  </a:path>
                </a:pathLst>
              </a:custGeom>
              <a:solidFill>
                <a:srgbClr val="C2EFF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" name="Google Shape;314;p10"/>
              <p:cNvSpPr txBox="1"/>
              <p:nvPr/>
            </p:nvSpPr>
            <p:spPr>
              <a:xfrm>
                <a:off x="1" y="-1097"/>
                <a:ext cx="1096200" cy="33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3199" u="sng" cap="none" strike="noStrike">
                    <a:solidFill>
                      <a:srgbClr val="2382A2"/>
                    </a:solidFill>
                    <a:latin typeface="Arial"/>
                    <a:ea typeface="Arial"/>
                    <a:cs typeface="Arial"/>
                    <a:sym typeface="Arial"/>
                    <a:hlinkClick action="ppaction://hlinksldjump" r:id="rId19">
                      <a:extLst>
                        <a:ext uri="{A12FA001-AC4F-418D-AE19-62706E023703}">
                          <ahyp:hlinkClr val="tx"/>
                        </a:ext>
                      </a:extLst>
                    </a:hlinkClick>
                  </a:rPr>
                  <a:t>Check Out</a:t>
                </a:r>
                <a:endParaRPr/>
              </a:p>
            </p:txBody>
          </p:sp>
        </p:grpSp>
      </p:grpSp>
      <p:sp>
        <p:nvSpPr>
          <p:cNvPr id="315" name="Google Shape;315;p10"/>
          <p:cNvSpPr/>
          <p:nvPr/>
        </p:nvSpPr>
        <p:spPr>
          <a:xfrm>
            <a:off x="17541899" y="1028700"/>
            <a:ext cx="1161254" cy="1324714"/>
          </a:xfrm>
          <a:custGeom>
            <a:rect b="b" l="l" r="r" t="t"/>
            <a:pathLst>
              <a:path extrusionOk="0" h="1324714" w="1161254">
                <a:moveTo>
                  <a:pt x="0" y="0"/>
                </a:moveTo>
                <a:lnTo>
                  <a:pt x="1161254" y="0"/>
                </a:lnTo>
                <a:lnTo>
                  <a:pt x="1161254" y="1324714"/>
                </a:lnTo>
                <a:lnTo>
                  <a:pt x="0" y="13247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0">
              <a:alphaModFix amt="8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6" name="Google Shape;316;p10"/>
          <p:cNvSpPr/>
          <p:nvPr/>
        </p:nvSpPr>
        <p:spPr>
          <a:xfrm>
            <a:off x="17138946" y="5340345"/>
            <a:ext cx="805906" cy="919347"/>
          </a:xfrm>
          <a:custGeom>
            <a:rect b="b" l="l" r="r" t="t"/>
            <a:pathLst>
              <a:path extrusionOk="0" h="919347" w="805906">
                <a:moveTo>
                  <a:pt x="0" y="0"/>
                </a:moveTo>
                <a:lnTo>
                  <a:pt x="805906" y="0"/>
                </a:lnTo>
                <a:lnTo>
                  <a:pt x="805906" y="919346"/>
                </a:lnTo>
                <a:lnTo>
                  <a:pt x="0" y="9193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0">
              <a:alphaModFix amt="8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7" name="Google Shape;317;p10"/>
          <p:cNvSpPr/>
          <p:nvPr/>
        </p:nvSpPr>
        <p:spPr>
          <a:xfrm>
            <a:off x="14616856" y="175847"/>
            <a:ext cx="805906" cy="919347"/>
          </a:xfrm>
          <a:custGeom>
            <a:rect b="b" l="l" r="r" t="t"/>
            <a:pathLst>
              <a:path extrusionOk="0" h="919347" w="805906">
                <a:moveTo>
                  <a:pt x="0" y="0"/>
                </a:moveTo>
                <a:lnTo>
                  <a:pt x="805906" y="0"/>
                </a:lnTo>
                <a:lnTo>
                  <a:pt x="805906" y="919347"/>
                </a:lnTo>
                <a:lnTo>
                  <a:pt x="0" y="9193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0">
              <a:alphaModFix amt="8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8" name="Google Shape;318;p10"/>
          <p:cNvSpPr/>
          <p:nvPr/>
        </p:nvSpPr>
        <p:spPr>
          <a:xfrm>
            <a:off x="7455660" y="1095194"/>
            <a:ext cx="934069" cy="1065550"/>
          </a:xfrm>
          <a:custGeom>
            <a:rect b="b" l="l" r="r" t="t"/>
            <a:pathLst>
              <a:path extrusionOk="0" h="1065550" w="934069">
                <a:moveTo>
                  <a:pt x="0" y="0"/>
                </a:moveTo>
                <a:lnTo>
                  <a:pt x="934069" y="0"/>
                </a:lnTo>
                <a:lnTo>
                  <a:pt x="934069" y="1065550"/>
                </a:lnTo>
                <a:lnTo>
                  <a:pt x="0" y="10655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0">
              <a:alphaModFix amt="8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9" name="Google Shape;319;p10"/>
          <p:cNvSpPr/>
          <p:nvPr/>
        </p:nvSpPr>
        <p:spPr>
          <a:xfrm>
            <a:off x="-256908" y="4803983"/>
            <a:ext cx="1161254" cy="1324714"/>
          </a:xfrm>
          <a:custGeom>
            <a:rect b="b" l="l" r="r" t="t"/>
            <a:pathLst>
              <a:path extrusionOk="0" h="1324714" w="1161254">
                <a:moveTo>
                  <a:pt x="0" y="0"/>
                </a:moveTo>
                <a:lnTo>
                  <a:pt x="1161254" y="0"/>
                </a:lnTo>
                <a:lnTo>
                  <a:pt x="1161254" y="1324714"/>
                </a:lnTo>
                <a:lnTo>
                  <a:pt x="0" y="13247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0">
              <a:alphaModFix amt="8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0" name="Google Shape;320;p10"/>
          <p:cNvSpPr/>
          <p:nvPr/>
        </p:nvSpPr>
        <p:spPr>
          <a:xfrm>
            <a:off x="6620664" y="6128697"/>
            <a:ext cx="610590" cy="696538"/>
          </a:xfrm>
          <a:custGeom>
            <a:rect b="b" l="l" r="r" t="t"/>
            <a:pathLst>
              <a:path extrusionOk="0" h="696538" w="610590">
                <a:moveTo>
                  <a:pt x="0" y="0"/>
                </a:moveTo>
                <a:lnTo>
                  <a:pt x="610591" y="0"/>
                </a:lnTo>
                <a:lnTo>
                  <a:pt x="610591" y="696538"/>
                </a:lnTo>
                <a:lnTo>
                  <a:pt x="0" y="6965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0">
              <a:alphaModFix amt="8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1" name="Google Shape;321;p10"/>
          <p:cNvSpPr/>
          <p:nvPr/>
        </p:nvSpPr>
        <p:spPr>
          <a:xfrm>
            <a:off x="3514658" y="398656"/>
            <a:ext cx="610590" cy="696538"/>
          </a:xfrm>
          <a:custGeom>
            <a:rect b="b" l="l" r="r" t="t"/>
            <a:pathLst>
              <a:path extrusionOk="0" h="696538" w="610590">
                <a:moveTo>
                  <a:pt x="0" y="0"/>
                </a:moveTo>
                <a:lnTo>
                  <a:pt x="610590" y="0"/>
                </a:lnTo>
                <a:lnTo>
                  <a:pt x="610590" y="696538"/>
                </a:lnTo>
                <a:lnTo>
                  <a:pt x="0" y="6965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0">
              <a:alphaModFix amt="8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2" name="Google Shape;322;p10"/>
          <p:cNvSpPr txBox="1"/>
          <p:nvPr/>
        </p:nvSpPr>
        <p:spPr>
          <a:xfrm>
            <a:off x="2480499" y="6627635"/>
            <a:ext cx="3289500" cy="8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Drag and drop the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items into your bag.</a:t>
            </a:r>
            <a:endParaRPr/>
          </a:p>
        </p:txBody>
      </p:sp>
    </p:spTree>
  </p:cSld>
  <p:clrMapOvr>
    <a:masterClrMapping/>
  </p:clrMapOvr>
  <p:transition>
    <p:push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2E2"/>
        </a:solidFill>
      </p:bgPr>
    </p:bg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11"/>
          <p:cNvGrpSpPr/>
          <p:nvPr/>
        </p:nvGrpSpPr>
        <p:grpSpPr>
          <a:xfrm>
            <a:off x="-115240" y="6601040"/>
            <a:ext cx="18518479" cy="4308606"/>
            <a:chOff x="0" y="-28575"/>
            <a:chExt cx="4877295" cy="1134777"/>
          </a:xfrm>
        </p:grpSpPr>
        <p:sp>
          <p:nvSpPr>
            <p:cNvPr id="328" name="Google Shape;328;p11"/>
            <p:cNvSpPr/>
            <p:nvPr/>
          </p:nvSpPr>
          <p:spPr>
            <a:xfrm>
              <a:off x="0" y="0"/>
              <a:ext cx="4877295" cy="1106202"/>
            </a:xfrm>
            <a:custGeom>
              <a:rect b="b" l="l" r="r" t="t"/>
              <a:pathLst>
                <a:path extrusionOk="0" h="1106202" w="4877295">
                  <a:moveTo>
                    <a:pt x="0" y="0"/>
                  </a:moveTo>
                  <a:lnTo>
                    <a:pt x="4877295" y="0"/>
                  </a:lnTo>
                  <a:lnTo>
                    <a:pt x="4877295" y="1106202"/>
                  </a:lnTo>
                  <a:lnTo>
                    <a:pt x="0" y="1106202"/>
                  </a:lnTo>
                  <a:close/>
                </a:path>
              </a:pathLst>
            </a:custGeom>
            <a:solidFill>
              <a:srgbClr val="923430"/>
            </a:solidFill>
            <a:ln>
              <a:noFill/>
            </a:ln>
          </p:spPr>
        </p:sp>
        <p:sp>
          <p:nvSpPr>
            <p:cNvPr id="329" name="Google Shape;329;p11"/>
            <p:cNvSpPr txBox="1"/>
            <p:nvPr/>
          </p:nvSpPr>
          <p:spPr>
            <a:xfrm>
              <a:off x="0" y="-28575"/>
              <a:ext cx="4877295" cy="1134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0" name="Google Shape;330;p11"/>
          <p:cNvGrpSpPr/>
          <p:nvPr/>
        </p:nvGrpSpPr>
        <p:grpSpPr>
          <a:xfrm>
            <a:off x="1028700" y="7676852"/>
            <a:ext cx="3868037" cy="1411389"/>
            <a:chOff x="0" y="-224858"/>
            <a:chExt cx="5157383" cy="1881853"/>
          </a:xfrm>
        </p:grpSpPr>
        <p:grpSp>
          <p:nvGrpSpPr>
            <p:cNvPr id="331" name="Google Shape;331;p11"/>
            <p:cNvGrpSpPr/>
            <p:nvPr/>
          </p:nvGrpSpPr>
          <p:grpSpPr>
            <a:xfrm>
              <a:off x="0" y="-224858"/>
              <a:ext cx="5157383" cy="1881853"/>
              <a:chOff x="0" y="-66675"/>
              <a:chExt cx="1096327" cy="400034"/>
            </a:xfrm>
          </p:grpSpPr>
          <p:sp>
            <p:nvSpPr>
              <p:cNvPr id="332" name="Google Shape;332;p11"/>
              <p:cNvSpPr/>
              <p:nvPr/>
            </p:nvSpPr>
            <p:spPr>
              <a:xfrm>
                <a:off x="0" y="0"/>
                <a:ext cx="1096327" cy="333359"/>
              </a:xfrm>
              <a:custGeom>
                <a:rect b="b" l="l" r="r" t="t"/>
                <a:pathLst>
                  <a:path extrusionOk="0" h="333359" w="1096327">
                    <a:moveTo>
                      <a:pt x="166679" y="0"/>
                    </a:moveTo>
                    <a:lnTo>
                      <a:pt x="929648" y="0"/>
                    </a:lnTo>
                    <a:cubicBezTo>
                      <a:pt x="1021702" y="0"/>
                      <a:pt x="1096327" y="74625"/>
                      <a:pt x="1096327" y="166679"/>
                    </a:cubicBezTo>
                    <a:lnTo>
                      <a:pt x="1096327" y="166679"/>
                    </a:lnTo>
                    <a:cubicBezTo>
                      <a:pt x="1096327" y="210885"/>
                      <a:pt x="1078766" y="253281"/>
                      <a:pt x="1047508" y="284539"/>
                    </a:cubicBezTo>
                    <a:cubicBezTo>
                      <a:pt x="1016249" y="315798"/>
                      <a:pt x="973854" y="333359"/>
                      <a:pt x="929648" y="333359"/>
                    </a:cubicBezTo>
                    <a:lnTo>
                      <a:pt x="166679" y="333359"/>
                    </a:lnTo>
                    <a:cubicBezTo>
                      <a:pt x="74625" y="333359"/>
                      <a:pt x="0" y="258734"/>
                      <a:pt x="0" y="166679"/>
                    </a:cubicBezTo>
                    <a:lnTo>
                      <a:pt x="0" y="166679"/>
                    </a:lnTo>
                    <a:cubicBezTo>
                      <a:pt x="0" y="74625"/>
                      <a:pt x="74625" y="0"/>
                      <a:pt x="166679" y="0"/>
                    </a:cubicBezTo>
                    <a:close/>
                  </a:path>
                </a:pathLst>
              </a:custGeom>
              <a:solidFill>
                <a:srgbClr val="84B6D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/>
              </a:p>
            </p:txBody>
          </p:sp>
          <p:sp>
            <p:nvSpPr>
              <p:cNvPr id="333" name="Google Shape;333;p11"/>
              <p:cNvSpPr txBox="1"/>
              <p:nvPr/>
            </p:nvSpPr>
            <p:spPr>
              <a:xfrm>
                <a:off x="0" y="-66675"/>
                <a:ext cx="1096327" cy="4000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282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4" name="Google Shape;334;p11"/>
            <p:cNvGrpSpPr/>
            <p:nvPr/>
          </p:nvGrpSpPr>
          <p:grpSpPr>
            <a:xfrm>
              <a:off x="0" y="-360"/>
              <a:ext cx="5157383" cy="1568558"/>
              <a:chOff x="0" y="-77"/>
              <a:chExt cx="1096327" cy="333436"/>
            </a:xfrm>
          </p:grpSpPr>
          <p:sp>
            <p:nvSpPr>
              <p:cNvPr id="335" name="Google Shape;335;p11"/>
              <p:cNvSpPr/>
              <p:nvPr/>
            </p:nvSpPr>
            <p:spPr>
              <a:xfrm>
                <a:off x="0" y="0"/>
                <a:ext cx="1096327" cy="333359"/>
              </a:xfrm>
              <a:custGeom>
                <a:rect b="b" l="l" r="r" t="t"/>
                <a:pathLst>
                  <a:path extrusionOk="0" h="333359" w="1096327">
                    <a:moveTo>
                      <a:pt x="166679" y="0"/>
                    </a:moveTo>
                    <a:lnTo>
                      <a:pt x="929648" y="0"/>
                    </a:lnTo>
                    <a:cubicBezTo>
                      <a:pt x="1021702" y="0"/>
                      <a:pt x="1096327" y="74625"/>
                      <a:pt x="1096327" y="166679"/>
                    </a:cubicBezTo>
                    <a:lnTo>
                      <a:pt x="1096327" y="166679"/>
                    </a:lnTo>
                    <a:cubicBezTo>
                      <a:pt x="1096327" y="210885"/>
                      <a:pt x="1078766" y="253281"/>
                      <a:pt x="1047508" y="284539"/>
                    </a:cubicBezTo>
                    <a:cubicBezTo>
                      <a:pt x="1016249" y="315798"/>
                      <a:pt x="973854" y="333359"/>
                      <a:pt x="929648" y="333359"/>
                    </a:cubicBezTo>
                    <a:lnTo>
                      <a:pt x="166679" y="333359"/>
                    </a:lnTo>
                    <a:cubicBezTo>
                      <a:pt x="74625" y="333359"/>
                      <a:pt x="0" y="258734"/>
                      <a:pt x="0" y="166679"/>
                    </a:cubicBezTo>
                    <a:lnTo>
                      <a:pt x="0" y="166679"/>
                    </a:lnTo>
                    <a:cubicBezTo>
                      <a:pt x="0" y="74625"/>
                      <a:pt x="74625" y="0"/>
                      <a:pt x="166679" y="0"/>
                    </a:cubicBezTo>
                    <a:close/>
                  </a:path>
                </a:pathLst>
              </a:custGeom>
              <a:solidFill>
                <a:srgbClr val="C2EFF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/>
              </a:p>
            </p:txBody>
          </p:sp>
          <p:sp>
            <p:nvSpPr>
              <p:cNvPr id="336" name="Google Shape;336;p11"/>
              <p:cNvSpPr txBox="1"/>
              <p:nvPr/>
            </p:nvSpPr>
            <p:spPr>
              <a:xfrm>
                <a:off x="0" y="-77"/>
                <a:ext cx="1096200" cy="333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2699" u="sng" cap="none" strike="noStrike">
                    <a:solidFill>
                      <a:srgbClr val="2382A2"/>
                    </a:solidFill>
                    <a:latin typeface="Arial"/>
                    <a:ea typeface="Arial"/>
                    <a:cs typeface="Arial"/>
                    <a:sym typeface="Arial"/>
                    <a:hlinkClick action="ppaction://hlinksldjump" r:id="rId3">
                      <a:extLst>
                        <a:ext uri="{A12FA001-AC4F-418D-AE19-62706E023703}">
                          <ahyp:hlinkClr val="tx"/>
                        </a:ext>
                      </a:extLst>
                    </a:hlinkClick>
                  </a:rPr>
                  <a:t>Ready to check out</a:t>
                </a:r>
                <a:endParaRPr sz="900"/>
              </a:p>
            </p:txBody>
          </p:sp>
        </p:grpSp>
      </p:grpSp>
      <p:grpSp>
        <p:nvGrpSpPr>
          <p:cNvPr id="337" name="Google Shape;337;p11"/>
          <p:cNvGrpSpPr/>
          <p:nvPr/>
        </p:nvGrpSpPr>
        <p:grpSpPr>
          <a:xfrm>
            <a:off x="5504425" y="7676852"/>
            <a:ext cx="3868047" cy="1411389"/>
            <a:chOff x="-13" y="-224858"/>
            <a:chExt cx="5157396" cy="1881853"/>
          </a:xfrm>
        </p:grpSpPr>
        <p:grpSp>
          <p:nvGrpSpPr>
            <p:cNvPr id="338" name="Google Shape;338;p11"/>
            <p:cNvGrpSpPr/>
            <p:nvPr/>
          </p:nvGrpSpPr>
          <p:grpSpPr>
            <a:xfrm>
              <a:off x="0" y="-224858"/>
              <a:ext cx="5157383" cy="1881853"/>
              <a:chOff x="0" y="-66675"/>
              <a:chExt cx="1096327" cy="400034"/>
            </a:xfrm>
          </p:grpSpPr>
          <p:sp>
            <p:nvSpPr>
              <p:cNvPr id="339" name="Google Shape;339;p11"/>
              <p:cNvSpPr/>
              <p:nvPr/>
            </p:nvSpPr>
            <p:spPr>
              <a:xfrm>
                <a:off x="0" y="0"/>
                <a:ext cx="1096327" cy="333359"/>
              </a:xfrm>
              <a:custGeom>
                <a:rect b="b" l="l" r="r" t="t"/>
                <a:pathLst>
                  <a:path extrusionOk="0" h="333359" w="1096327">
                    <a:moveTo>
                      <a:pt x="166679" y="0"/>
                    </a:moveTo>
                    <a:lnTo>
                      <a:pt x="929648" y="0"/>
                    </a:lnTo>
                    <a:cubicBezTo>
                      <a:pt x="1021702" y="0"/>
                      <a:pt x="1096327" y="74625"/>
                      <a:pt x="1096327" y="166679"/>
                    </a:cubicBezTo>
                    <a:lnTo>
                      <a:pt x="1096327" y="166679"/>
                    </a:lnTo>
                    <a:cubicBezTo>
                      <a:pt x="1096327" y="210885"/>
                      <a:pt x="1078766" y="253281"/>
                      <a:pt x="1047508" y="284539"/>
                    </a:cubicBezTo>
                    <a:cubicBezTo>
                      <a:pt x="1016249" y="315798"/>
                      <a:pt x="973854" y="333359"/>
                      <a:pt x="929648" y="333359"/>
                    </a:cubicBezTo>
                    <a:lnTo>
                      <a:pt x="166679" y="333359"/>
                    </a:lnTo>
                    <a:cubicBezTo>
                      <a:pt x="74625" y="333359"/>
                      <a:pt x="0" y="258734"/>
                      <a:pt x="0" y="166679"/>
                    </a:cubicBezTo>
                    <a:lnTo>
                      <a:pt x="0" y="166679"/>
                    </a:lnTo>
                    <a:cubicBezTo>
                      <a:pt x="0" y="74625"/>
                      <a:pt x="74625" y="0"/>
                      <a:pt x="166679" y="0"/>
                    </a:cubicBezTo>
                    <a:close/>
                  </a:path>
                </a:pathLst>
              </a:custGeom>
              <a:solidFill>
                <a:srgbClr val="84B6D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/>
              </a:p>
            </p:txBody>
          </p:sp>
          <p:sp>
            <p:nvSpPr>
              <p:cNvPr id="340" name="Google Shape;340;p11"/>
              <p:cNvSpPr txBox="1"/>
              <p:nvPr/>
            </p:nvSpPr>
            <p:spPr>
              <a:xfrm>
                <a:off x="0" y="-66675"/>
                <a:ext cx="1096327" cy="4000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282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1" name="Google Shape;341;p11"/>
            <p:cNvGrpSpPr/>
            <p:nvPr/>
          </p:nvGrpSpPr>
          <p:grpSpPr>
            <a:xfrm>
              <a:off x="-13" y="0"/>
              <a:ext cx="5157396" cy="1568198"/>
              <a:chOff x="-3" y="0"/>
              <a:chExt cx="1096330" cy="333359"/>
            </a:xfrm>
          </p:grpSpPr>
          <p:sp>
            <p:nvSpPr>
              <p:cNvPr id="342" name="Google Shape;342;p11"/>
              <p:cNvSpPr/>
              <p:nvPr/>
            </p:nvSpPr>
            <p:spPr>
              <a:xfrm>
                <a:off x="0" y="0"/>
                <a:ext cx="1096327" cy="333359"/>
              </a:xfrm>
              <a:custGeom>
                <a:rect b="b" l="l" r="r" t="t"/>
                <a:pathLst>
                  <a:path extrusionOk="0" h="333359" w="1096327">
                    <a:moveTo>
                      <a:pt x="166679" y="0"/>
                    </a:moveTo>
                    <a:lnTo>
                      <a:pt x="929648" y="0"/>
                    </a:lnTo>
                    <a:cubicBezTo>
                      <a:pt x="1021702" y="0"/>
                      <a:pt x="1096327" y="74625"/>
                      <a:pt x="1096327" y="166679"/>
                    </a:cubicBezTo>
                    <a:lnTo>
                      <a:pt x="1096327" y="166679"/>
                    </a:lnTo>
                    <a:cubicBezTo>
                      <a:pt x="1096327" y="210885"/>
                      <a:pt x="1078766" y="253281"/>
                      <a:pt x="1047508" y="284539"/>
                    </a:cubicBezTo>
                    <a:cubicBezTo>
                      <a:pt x="1016249" y="315798"/>
                      <a:pt x="973854" y="333359"/>
                      <a:pt x="929648" y="333359"/>
                    </a:cubicBezTo>
                    <a:lnTo>
                      <a:pt x="166679" y="333359"/>
                    </a:lnTo>
                    <a:cubicBezTo>
                      <a:pt x="74625" y="333359"/>
                      <a:pt x="0" y="258734"/>
                      <a:pt x="0" y="166679"/>
                    </a:cubicBezTo>
                    <a:lnTo>
                      <a:pt x="0" y="166679"/>
                    </a:lnTo>
                    <a:cubicBezTo>
                      <a:pt x="0" y="74625"/>
                      <a:pt x="74625" y="0"/>
                      <a:pt x="166679" y="0"/>
                    </a:cubicBezTo>
                    <a:close/>
                  </a:path>
                </a:pathLst>
              </a:custGeom>
              <a:solidFill>
                <a:srgbClr val="C2EFF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/>
              </a:p>
            </p:txBody>
          </p:sp>
          <p:sp>
            <p:nvSpPr>
              <p:cNvPr id="343" name="Google Shape;343;p11"/>
              <p:cNvSpPr txBox="1"/>
              <p:nvPr/>
            </p:nvSpPr>
            <p:spPr>
              <a:xfrm>
                <a:off x="-3" y="2"/>
                <a:ext cx="1096200" cy="333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2699" u="sng" cap="none" strike="noStrike">
                    <a:solidFill>
                      <a:srgbClr val="2382A2"/>
                    </a:solidFill>
                    <a:latin typeface="Arial"/>
                    <a:ea typeface="Arial"/>
                    <a:cs typeface="Arial"/>
                    <a:sym typeface="Arial"/>
                    <a:hlinkClick action="ppaction://hlinksldjump" r:id="rId4">
                      <a:extLst>
                        <a:ext uri="{A12FA001-AC4F-418D-AE19-62706E023703}">
                          <ahyp:hlinkClr val="tx"/>
                        </a:ext>
                      </a:extLst>
                    </a:hlinkClick>
                  </a:rPr>
                  <a:t>Let me fix my cart</a:t>
                </a:r>
                <a:endParaRPr sz="900"/>
              </a:p>
            </p:txBody>
          </p:sp>
        </p:grpSp>
      </p:grpSp>
      <p:sp>
        <p:nvSpPr>
          <p:cNvPr id="344" name="Google Shape;344;p11"/>
          <p:cNvSpPr/>
          <p:nvPr/>
        </p:nvSpPr>
        <p:spPr>
          <a:xfrm>
            <a:off x="11349152" y="2927261"/>
            <a:ext cx="6095944" cy="5087342"/>
          </a:xfrm>
          <a:custGeom>
            <a:rect b="b" l="l" r="r" t="t"/>
            <a:pathLst>
              <a:path extrusionOk="0" h="5087342" w="6095944">
                <a:moveTo>
                  <a:pt x="0" y="0"/>
                </a:moveTo>
                <a:lnTo>
                  <a:pt x="6095944" y="0"/>
                </a:lnTo>
                <a:lnTo>
                  <a:pt x="6095944" y="5087342"/>
                </a:lnTo>
                <a:lnTo>
                  <a:pt x="0" y="50873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5" name="Google Shape;345;p11"/>
          <p:cNvSpPr txBox="1"/>
          <p:nvPr/>
        </p:nvSpPr>
        <p:spPr>
          <a:xfrm>
            <a:off x="930023" y="990525"/>
            <a:ext cx="14538900" cy="17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500" u="none" cap="none" strike="noStrike">
                <a:solidFill>
                  <a:srgbClr val="92343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Checkout counter</a:t>
            </a:r>
            <a:endParaRPr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346" name="Google Shape;346;p11"/>
          <p:cNvSpPr txBox="1"/>
          <p:nvPr/>
        </p:nvSpPr>
        <p:spPr>
          <a:xfrm>
            <a:off x="1028700" y="3021725"/>
            <a:ext cx="9614400" cy="19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923430"/>
                </a:solidFill>
                <a:latin typeface="Arial"/>
                <a:ea typeface="Arial"/>
                <a:cs typeface="Arial"/>
                <a:sym typeface="Arial"/>
              </a:rPr>
              <a:t>Use scratch paper to add up the total cost of your items.</a:t>
            </a:r>
            <a:endParaRPr sz="12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9234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923430"/>
                </a:solidFill>
                <a:latin typeface="Arial"/>
                <a:ea typeface="Arial"/>
                <a:cs typeface="Arial"/>
                <a:sym typeface="Arial"/>
              </a:rPr>
              <a:t>Did you pick the right items, and do you have enough tokens to pay?</a:t>
            </a:r>
            <a:endParaRPr sz="1200"/>
          </a:p>
        </p:txBody>
      </p:sp>
    </p:spTree>
  </p:cSld>
  <p:clrMapOvr>
    <a:masterClrMapping/>
  </p:clrMapOvr>
  <p:transition>
    <p:push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2E2"/>
        </a:solidFill>
      </p:bgPr>
    </p:bg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" name="Google Shape;351;p12"/>
          <p:cNvGrpSpPr/>
          <p:nvPr/>
        </p:nvGrpSpPr>
        <p:grpSpPr>
          <a:xfrm>
            <a:off x="10552317" y="-1214741"/>
            <a:ext cx="7850922" cy="12124387"/>
            <a:chOff x="0" y="-28575"/>
            <a:chExt cx="2067733" cy="3193254"/>
          </a:xfrm>
        </p:grpSpPr>
        <p:sp>
          <p:nvSpPr>
            <p:cNvPr id="352" name="Google Shape;352;p12"/>
            <p:cNvSpPr/>
            <p:nvPr/>
          </p:nvSpPr>
          <p:spPr>
            <a:xfrm>
              <a:off x="0" y="0"/>
              <a:ext cx="2067733" cy="3164679"/>
            </a:xfrm>
            <a:custGeom>
              <a:rect b="b" l="l" r="r" t="t"/>
              <a:pathLst>
                <a:path extrusionOk="0" h="3164679" w="2067733">
                  <a:moveTo>
                    <a:pt x="0" y="0"/>
                  </a:moveTo>
                  <a:lnTo>
                    <a:pt x="2067733" y="0"/>
                  </a:lnTo>
                  <a:lnTo>
                    <a:pt x="2067733" y="3164679"/>
                  </a:lnTo>
                  <a:lnTo>
                    <a:pt x="0" y="3164679"/>
                  </a:lnTo>
                  <a:close/>
                </a:path>
              </a:pathLst>
            </a:custGeom>
            <a:solidFill>
              <a:srgbClr val="923430"/>
            </a:solidFill>
            <a:ln>
              <a:noFill/>
            </a:ln>
          </p:spPr>
        </p:sp>
        <p:sp>
          <p:nvSpPr>
            <p:cNvPr id="353" name="Google Shape;353;p12"/>
            <p:cNvSpPr txBox="1"/>
            <p:nvPr/>
          </p:nvSpPr>
          <p:spPr>
            <a:xfrm>
              <a:off x="0" y="-28575"/>
              <a:ext cx="2067733" cy="31932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4" name="Google Shape;354;p12"/>
          <p:cNvGrpSpPr/>
          <p:nvPr/>
        </p:nvGrpSpPr>
        <p:grpSpPr>
          <a:xfrm>
            <a:off x="14922714" y="4316204"/>
            <a:ext cx="558479" cy="558479"/>
            <a:chOff x="0" y="0"/>
            <a:chExt cx="812800" cy="812800"/>
          </a:xfrm>
        </p:grpSpPr>
        <p:sp>
          <p:nvSpPr>
            <p:cNvPr id="355" name="Google Shape;355;p1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8D7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1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799" u="none" cap="none" strike="noStrike">
                  <a:solidFill>
                    <a:srgbClr val="92343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/>
            </a:p>
          </p:txBody>
        </p:sp>
      </p:grpSp>
      <p:grpSp>
        <p:nvGrpSpPr>
          <p:cNvPr id="357" name="Google Shape;357;p12"/>
          <p:cNvGrpSpPr/>
          <p:nvPr/>
        </p:nvGrpSpPr>
        <p:grpSpPr>
          <a:xfrm>
            <a:off x="15560770" y="4316204"/>
            <a:ext cx="558479" cy="558479"/>
            <a:chOff x="0" y="0"/>
            <a:chExt cx="812800" cy="812800"/>
          </a:xfrm>
        </p:grpSpPr>
        <p:sp>
          <p:nvSpPr>
            <p:cNvPr id="358" name="Google Shape;358;p1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8D7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1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799" u="none" cap="none" strike="noStrike">
                  <a:solidFill>
                    <a:srgbClr val="92343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/>
            </a:p>
          </p:txBody>
        </p:sp>
      </p:grpSp>
      <p:grpSp>
        <p:nvGrpSpPr>
          <p:cNvPr id="360" name="Google Shape;360;p12"/>
          <p:cNvGrpSpPr/>
          <p:nvPr/>
        </p:nvGrpSpPr>
        <p:grpSpPr>
          <a:xfrm>
            <a:off x="16195449" y="4316204"/>
            <a:ext cx="558479" cy="558479"/>
            <a:chOff x="0" y="0"/>
            <a:chExt cx="812800" cy="812800"/>
          </a:xfrm>
        </p:grpSpPr>
        <p:sp>
          <p:nvSpPr>
            <p:cNvPr id="361" name="Google Shape;361;p1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8D7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1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799" u="none" cap="none" strike="noStrike">
                  <a:solidFill>
                    <a:srgbClr val="92343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/>
            </a:p>
          </p:txBody>
        </p:sp>
      </p:grpSp>
      <p:grpSp>
        <p:nvGrpSpPr>
          <p:cNvPr id="363" name="Google Shape;363;p12"/>
          <p:cNvGrpSpPr/>
          <p:nvPr/>
        </p:nvGrpSpPr>
        <p:grpSpPr>
          <a:xfrm>
            <a:off x="14922714" y="7293844"/>
            <a:ext cx="558479" cy="558479"/>
            <a:chOff x="0" y="0"/>
            <a:chExt cx="812800" cy="812800"/>
          </a:xfrm>
        </p:grpSpPr>
        <p:sp>
          <p:nvSpPr>
            <p:cNvPr id="364" name="Google Shape;364;p1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E0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1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799" u="none" cap="none" strike="noStrike">
                  <a:solidFill>
                    <a:srgbClr val="923430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endParaRPr/>
            </a:p>
          </p:txBody>
        </p:sp>
      </p:grpSp>
      <p:grpSp>
        <p:nvGrpSpPr>
          <p:cNvPr id="366" name="Google Shape;366;p12"/>
          <p:cNvGrpSpPr/>
          <p:nvPr/>
        </p:nvGrpSpPr>
        <p:grpSpPr>
          <a:xfrm>
            <a:off x="15560770" y="7293844"/>
            <a:ext cx="558479" cy="558479"/>
            <a:chOff x="0" y="0"/>
            <a:chExt cx="812800" cy="812800"/>
          </a:xfrm>
        </p:grpSpPr>
        <p:sp>
          <p:nvSpPr>
            <p:cNvPr id="367" name="Google Shape;367;p1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E0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1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799" u="none" cap="none" strike="noStrike">
                  <a:solidFill>
                    <a:srgbClr val="923430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endParaRPr/>
            </a:p>
          </p:txBody>
        </p:sp>
      </p:grpSp>
      <p:grpSp>
        <p:nvGrpSpPr>
          <p:cNvPr id="369" name="Google Shape;369;p12"/>
          <p:cNvGrpSpPr/>
          <p:nvPr/>
        </p:nvGrpSpPr>
        <p:grpSpPr>
          <a:xfrm>
            <a:off x="16195449" y="7293844"/>
            <a:ext cx="558479" cy="558479"/>
            <a:chOff x="0" y="0"/>
            <a:chExt cx="812800" cy="812800"/>
          </a:xfrm>
        </p:grpSpPr>
        <p:sp>
          <p:nvSpPr>
            <p:cNvPr id="370" name="Google Shape;370;p1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8D7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1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799" u="none" cap="none" strike="noStrike">
                  <a:solidFill>
                    <a:srgbClr val="92343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/>
            </a:p>
          </p:txBody>
        </p:sp>
      </p:grpSp>
      <p:grpSp>
        <p:nvGrpSpPr>
          <p:cNvPr id="372" name="Google Shape;372;p12"/>
          <p:cNvGrpSpPr/>
          <p:nvPr/>
        </p:nvGrpSpPr>
        <p:grpSpPr>
          <a:xfrm>
            <a:off x="11284597" y="1707977"/>
            <a:ext cx="840537" cy="877084"/>
            <a:chOff x="0" y="0"/>
            <a:chExt cx="1120716" cy="1169446"/>
          </a:xfrm>
        </p:grpSpPr>
        <p:grpSp>
          <p:nvGrpSpPr>
            <p:cNvPr id="373" name="Google Shape;373;p12"/>
            <p:cNvGrpSpPr/>
            <p:nvPr/>
          </p:nvGrpSpPr>
          <p:grpSpPr>
            <a:xfrm>
              <a:off x="0" y="49385"/>
              <a:ext cx="1120716" cy="1120061"/>
              <a:chOff x="0" y="0"/>
              <a:chExt cx="1006409" cy="1005820"/>
            </a:xfrm>
          </p:grpSpPr>
          <p:sp>
            <p:nvSpPr>
              <p:cNvPr id="374" name="Google Shape;374;p12"/>
              <p:cNvSpPr/>
              <p:nvPr/>
            </p:nvSpPr>
            <p:spPr>
              <a:xfrm>
                <a:off x="0" y="0"/>
                <a:ext cx="1006409" cy="1005820"/>
              </a:xfrm>
              <a:custGeom>
                <a:rect b="b" l="l" r="r" t="t"/>
                <a:pathLst>
                  <a:path extrusionOk="0" h="1005820" w="1006409">
                    <a:moveTo>
                      <a:pt x="503204" y="0"/>
                    </a:moveTo>
                    <a:cubicBezTo>
                      <a:pt x="225292" y="0"/>
                      <a:pt x="0" y="225161"/>
                      <a:pt x="0" y="502910"/>
                    </a:cubicBezTo>
                    <a:cubicBezTo>
                      <a:pt x="0" y="780660"/>
                      <a:pt x="225292" y="1005820"/>
                      <a:pt x="503204" y="1005820"/>
                    </a:cubicBezTo>
                    <a:cubicBezTo>
                      <a:pt x="781116" y="1005820"/>
                      <a:pt x="1006409" y="780660"/>
                      <a:pt x="1006409" y="502910"/>
                    </a:cubicBezTo>
                    <a:cubicBezTo>
                      <a:pt x="1006409" y="225161"/>
                      <a:pt x="781116" y="0"/>
                      <a:pt x="503204" y="0"/>
                    </a:cubicBezTo>
                    <a:lnTo>
                      <a:pt x="503204" y="0"/>
                    </a:lnTo>
                    <a:close/>
                  </a:path>
                </a:pathLst>
              </a:custGeom>
              <a:solidFill>
                <a:srgbClr val="84B6D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" name="Google Shape;375;p12"/>
              <p:cNvSpPr txBox="1"/>
              <p:nvPr/>
            </p:nvSpPr>
            <p:spPr>
              <a:xfrm>
                <a:off x="94351" y="46671"/>
                <a:ext cx="817707" cy="8648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21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6" name="Google Shape;376;p12"/>
            <p:cNvGrpSpPr/>
            <p:nvPr/>
          </p:nvGrpSpPr>
          <p:grpSpPr>
            <a:xfrm>
              <a:off x="0" y="0"/>
              <a:ext cx="1120716" cy="1120061"/>
              <a:chOff x="0" y="0"/>
              <a:chExt cx="1006409" cy="1005820"/>
            </a:xfrm>
          </p:grpSpPr>
          <p:sp>
            <p:nvSpPr>
              <p:cNvPr id="377" name="Google Shape;377;p12"/>
              <p:cNvSpPr/>
              <p:nvPr/>
            </p:nvSpPr>
            <p:spPr>
              <a:xfrm>
                <a:off x="0" y="0"/>
                <a:ext cx="1006409" cy="1005820"/>
              </a:xfrm>
              <a:custGeom>
                <a:rect b="b" l="l" r="r" t="t"/>
                <a:pathLst>
                  <a:path extrusionOk="0" h="1005820" w="1006409">
                    <a:moveTo>
                      <a:pt x="503204" y="0"/>
                    </a:moveTo>
                    <a:cubicBezTo>
                      <a:pt x="225292" y="0"/>
                      <a:pt x="0" y="225161"/>
                      <a:pt x="0" y="502910"/>
                    </a:cubicBezTo>
                    <a:cubicBezTo>
                      <a:pt x="0" y="780660"/>
                      <a:pt x="225292" y="1005820"/>
                      <a:pt x="503204" y="1005820"/>
                    </a:cubicBezTo>
                    <a:cubicBezTo>
                      <a:pt x="781116" y="1005820"/>
                      <a:pt x="1006409" y="780660"/>
                      <a:pt x="1006409" y="502910"/>
                    </a:cubicBezTo>
                    <a:cubicBezTo>
                      <a:pt x="1006409" y="225161"/>
                      <a:pt x="781116" y="0"/>
                      <a:pt x="503204" y="0"/>
                    </a:cubicBezTo>
                    <a:lnTo>
                      <a:pt x="503204" y="0"/>
                    </a:lnTo>
                    <a:close/>
                  </a:path>
                </a:pathLst>
              </a:custGeom>
              <a:solidFill>
                <a:srgbClr val="C2EFF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" name="Google Shape;378;p12"/>
              <p:cNvSpPr txBox="1"/>
              <p:nvPr/>
            </p:nvSpPr>
            <p:spPr>
              <a:xfrm>
                <a:off x="94351" y="46671"/>
                <a:ext cx="817707" cy="8648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3701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2799" u="sng" cap="none" strike="noStrike">
                    <a:solidFill>
                      <a:srgbClr val="2382A2"/>
                    </a:solidFill>
                    <a:latin typeface="Arial"/>
                    <a:ea typeface="Arial"/>
                    <a:cs typeface="Arial"/>
                    <a:sym typeface="Arial"/>
                    <a:hlinkClick action="ppaction://hlinksldjump" r:id="rId3">
                      <a:extLst>
                        <a:ext uri="{A12FA001-AC4F-418D-AE19-62706E023703}">
                          <ahyp:hlinkClr val="tx"/>
                        </a:ext>
                      </a:extLst>
                    </a:hlinkClick>
                  </a:rPr>
                  <a:t>A</a:t>
                </a:r>
                <a:endParaRPr/>
              </a:p>
            </p:txBody>
          </p:sp>
        </p:grpSp>
      </p:grpSp>
      <p:grpSp>
        <p:nvGrpSpPr>
          <p:cNvPr id="379" name="Google Shape;379;p12"/>
          <p:cNvGrpSpPr/>
          <p:nvPr/>
        </p:nvGrpSpPr>
        <p:grpSpPr>
          <a:xfrm>
            <a:off x="11284597" y="4718661"/>
            <a:ext cx="840537" cy="877084"/>
            <a:chOff x="0" y="0"/>
            <a:chExt cx="1120716" cy="1169446"/>
          </a:xfrm>
        </p:grpSpPr>
        <p:grpSp>
          <p:nvGrpSpPr>
            <p:cNvPr id="380" name="Google Shape;380;p12"/>
            <p:cNvGrpSpPr/>
            <p:nvPr/>
          </p:nvGrpSpPr>
          <p:grpSpPr>
            <a:xfrm>
              <a:off x="0" y="49385"/>
              <a:ext cx="1120716" cy="1120061"/>
              <a:chOff x="0" y="0"/>
              <a:chExt cx="1006409" cy="1005820"/>
            </a:xfrm>
          </p:grpSpPr>
          <p:sp>
            <p:nvSpPr>
              <p:cNvPr id="381" name="Google Shape;381;p12"/>
              <p:cNvSpPr/>
              <p:nvPr/>
            </p:nvSpPr>
            <p:spPr>
              <a:xfrm>
                <a:off x="0" y="0"/>
                <a:ext cx="1006409" cy="1005820"/>
              </a:xfrm>
              <a:custGeom>
                <a:rect b="b" l="l" r="r" t="t"/>
                <a:pathLst>
                  <a:path extrusionOk="0" h="1005820" w="1006409">
                    <a:moveTo>
                      <a:pt x="503204" y="0"/>
                    </a:moveTo>
                    <a:cubicBezTo>
                      <a:pt x="225292" y="0"/>
                      <a:pt x="0" y="225161"/>
                      <a:pt x="0" y="502910"/>
                    </a:cubicBezTo>
                    <a:cubicBezTo>
                      <a:pt x="0" y="780660"/>
                      <a:pt x="225292" y="1005820"/>
                      <a:pt x="503204" y="1005820"/>
                    </a:cubicBezTo>
                    <a:cubicBezTo>
                      <a:pt x="781116" y="1005820"/>
                      <a:pt x="1006409" y="780660"/>
                      <a:pt x="1006409" y="502910"/>
                    </a:cubicBezTo>
                    <a:cubicBezTo>
                      <a:pt x="1006409" y="225161"/>
                      <a:pt x="781116" y="0"/>
                      <a:pt x="503204" y="0"/>
                    </a:cubicBezTo>
                    <a:lnTo>
                      <a:pt x="503204" y="0"/>
                    </a:lnTo>
                    <a:close/>
                  </a:path>
                </a:pathLst>
              </a:custGeom>
              <a:solidFill>
                <a:srgbClr val="84B6D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" name="Google Shape;382;p12"/>
              <p:cNvSpPr txBox="1"/>
              <p:nvPr/>
            </p:nvSpPr>
            <p:spPr>
              <a:xfrm>
                <a:off x="94351" y="46671"/>
                <a:ext cx="817707" cy="8648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21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3" name="Google Shape;383;p12"/>
            <p:cNvGrpSpPr/>
            <p:nvPr/>
          </p:nvGrpSpPr>
          <p:grpSpPr>
            <a:xfrm>
              <a:off x="0" y="0"/>
              <a:ext cx="1120716" cy="1120061"/>
              <a:chOff x="0" y="0"/>
              <a:chExt cx="1006409" cy="1005820"/>
            </a:xfrm>
          </p:grpSpPr>
          <p:sp>
            <p:nvSpPr>
              <p:cNvPr id="384" name="Google Shape;384;p12"/>
              <p:cNvSpPr/>
              <p:nvPr/>
            </p:nvSpPr>
            <p:spPr>
              <a:xfrm>
                <a:off x="0" y="0"/>
                <a:ext cx="1006409" cy="1005820"/>
              </a:xfrm>
              <a:custGeom>
                <a:rect b="b" l="l" r="r" t="t"/>
                <a:pathLst>
                  <a:path extrusionOk="0" h="1005820" w="1006409">
                    <a:moveTo>
                      <a:pt x="503204" y="0"/>
                    </a:moveTo>
                    <a:cubicBezTo>
                      <a:pt x="225292" y="0"/>
                      <a:pt x="0" y="225161"/>
                      <a:pt x="0" y="502910"/>
                    </a:cubicBezTo>
                    <a:cubicBezTo>
                      <a:pt x="0" y="780660"/>
                      <a:pt x="225292" y="1005820"/>
                      <a:pt x="503204" y="1005820"/>
                    </a:cubicBezTo>
                    <a:cubicBezTo>
                      <a:pt x="781116" y="1005820"/>
                      <a:pt x="1006409" y="780660"/>
                      <a:pt x="1006409" y="502910"/>
                    </a:cubicBezTo>
                    <a:cubicBezTo>
                      <a:pt x="1006409" y="225161"/>
                      <a:pt x="781116" y="0"/>
                      <a:pt x="503204" y="0"/>
                    </a:cubicBezTo>
                    <a:lnTo>
                      <a:pt x="503204" y="0"/>
                    </a:lnTo>
                    <a:close/>
                  </a:path>
                </a:pathLst>
              </a:custGeom>
              <a:solidFill>
                <a:srgbClr val="C2EFF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" name="Google Shape;385;p12"/>
              <p:cNvSpPr txBox="1"/>
              <p:nvPr/>
            </p:nvSpPr>
            <p:spPr>
              <a:xfrm>
                <a:off x="94351" y="46671"/>
                <a:ext cx="817707" cy="8648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3701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2799" u="sng" cap="none" strike="noStrike">
                    <a:solidFill>
                      <a:srgbClr val="2382A2"/>
                    </a:solidFill>
                    <a:latin typeface="Arial"/>
                    <a:ea typeface="Arial"/>
                    <a:cs typeface="Arial"/>
                    <a:sym typeface="Arial"/>
                    <a:hlinkClick action="ppaction://hlinksldjump" r:id="rId4">
                      <a:extLst>
                        <a:ext uri="{A12FA001-AC4F-418D-AE19-62706E023703}">
                          <ahyp:hlinkClr val="tx"/>
                        </a:ext>
                      </a:extLst>
                    </a:hlinkClick>
                  </a:rPr>
                  <a:t>B</a:t>
                </a:r>
                <a:endParaRPr/>
              </a:p>
            </p:txBody>
          </p:sp>
        </p:grpSp>
      </p:grpSp>
      <p:grpSp>
        <p:nvGrpSpPr>
          <p:cNvPr id="386" name="Google Shape;386;p12"/>
          <p:cNvGrpSpPr/>
          <p:nvPr/>
        </p:nvGrpSpPr>
        <p:grpSpPr>
          <a:xfrm>
            <a:off x="11284597" y="7701939"/>
            <a:ext cx="840537" cy="877084"/>
            <a:chOff x="0" y="0"/>
            <a:chExt cx="1120716" cy="1169446"/>
          </a:xfrm>
        </p:grpSpPr>
        <p:grpSp>
          <p:nvGrpSpPr>
            <p:cNvPr id="387" name="Google Shape;387;p12"/>
            <p:cNvGrpSpPr/>
            <p:nvPr/>
          </p:nvGrpSpPr>
          <p:grpSpPr>
            <a:xfrm>
              <a:off x="0" y="49385"/>
              <a:ext cx="1120716" cy="1120061"/>
              <a:chOff x="0" y="0"/>
              <a:chExt cx="1006409" cy="1005820"/>
            </a:xfrm>
          </p:grpSpPr>
          <p:sp>
            <p:nvSpPr>
              <p:cNvPr id="388" name="Google Shape;388;p12"/>
              <p:cNvSpPr/>
              <p:nvPr/>
            </p:nvSpPr>
            <p:spPr>
              <a:xfrm>
                <a:off x="0" y="0"/>
                <a:ext cx="1006409" cy="1005820"/>
              </a:xfrm>
              <a:custGeom>
                <a:rect b="b" l="l" r="r" t="t"/>
                <a:pathLst>
                  <a:path extrusionOk="0" h="1005820" w="1006409">
                    <a:moveTo>
                      <a:pt x="503204" y="0"/>
                    </a:moveTo>
                    <a:cubicBezTo>
                      <a:pt x="225292" y="0"/>
                      <a:pt x="0" y="225161"/>
                      <a:pt x="0" y="502910"/>
                    </a:cubicBezTo>
                    <a:cubicBezTo>
                      <a:pt x="0" y="780660"/>
                      <a:pt x="225292" y="1005820"/>
                      <a:pt x="503204" y="1005820"/>
                    </a:cubicBezTo>
                    <a:cubicBezTo>
                      <a:pt x="781116" y="1005820"/>
                      <a:pt x="1006409" y="780660"/>
                      <a:pt x="1006409" y="502910"/>
                    </a:cubicBezTo>
                    <a:cubicBezTo>
                      <a:pt x="1006409" y="225161"/>
                      <a:pt x="781116" y="0"/>
                      <a:pt x="503204" y="0"/>
                    </a:cubicBezTo>
                    <a:lnTo>
                      <a:pt x="503204" y="0"/>
                    </a:lnTo>
                    <a:close/>
                  </a:path>
                </a:pathLst>
              </a:custGeom>
              <a:solidFill>
                <a:srgbClr val="84B6D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" name="Google Shape;389;p12"/>
              <p:cNvSpPr txBox="1"/>
              <p:nvPr/>
            </p:nvSpPr>
            <p:spPr>
              <a:xfrm>
                <a:off x="94351" y="46671"/>
                <a:ext cx="817707" cy="8648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213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0" name="Google Shape;390;p12"/>
            <p:cNvGrpSpPr/>
            <p:nvPr/>
          </p:nvGrpSpPr>
          <p:grpSpPr>
            <a:xfrm>
              <a:off x="0" y="0"/>
              <a:ext cx="1120716" cy="1120061"/>
              <a:chOff x="0" y="0"/>
              <a:chExt cx="1006409" cy="1005820"/>
            </a:xfrm>
          </p:grpSpPr>
          <p:sp>
            <p:nvSpPr>
              <p:cNvPr id="391" name="Google Shape;391;p12"/>
              <p:cNvSpPr/>
              <p:nvPr/>
            </p:nvSpPr>
            <p:spPr>
              <a:xfrm>
                <a:off x="0" y="0"/>
                <a:ext cx="1006409" cy="1005820"/>
              </a:xfrm>
              <a:custGeom>
                <a:rect b="b" l="l" r="r" t="t"/>
                <a:pathLst>
                  <a:path extrusionOk="0" h="1005820" w="1006409">
                    <a:moveTo>
                      <a:pt x="503204" y="0"/>
                    </a:moveTo>
                    <a:cubicBezTo>
                      <a:pt x="225292" y="0"/>
                      <a:pt x="0" y="225161"/>
                      <a:pt x="0" y="502910"/>
                    </a:cubicBezTo>
                    <a:cubicBezTo>
                      <a:pt x="0" y="780660"/>
                      <a:pt x="225292" y="1005820"/>
                      <a:pt x="503204" y="1005820"/>
                    </a:cubicBezTo>
                    <a:cubicBezTo>
                      <a:pt x="781116" y="1005820"/>
                      <a:pt x="1006409" y="780660"/>
                      <a:pt x="1006409" y="502910"/>
                    </a:cubicBezTo>
                    <a:cubicBezTo>
                      <a:pt x="1006409" y="225161"/>
                      <a:pt x="781116" y="0"/>
                      <a:pt x="503204" y="0"/>
                    </a:cubicBezTo>
                    <a:lnTo>
                      <a:pt x="503204" y="0"/>
                    </a:lnTo>
                    <a:close/>
                  </a:path>
                </a:pathLst>
              </a:custGeom>
              <a:solidFill>
                <a:srgbClr val="C2EFF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" name="Google Shape;392;p12"/>
              <p:cNvSpPr txBox="1"/>
              <p:nvPr/>
            </p:nvSpPr>
            <p:spPr>
              <a:xfrm>
                <a:off x="94351" y="46671"/>
                <a:ext cx="817707" cy="8648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3701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2799" u="none" cap="none" strike="noStrike">
                    <a:solidFill>
                      <a:srgbClr val="2382A2"/>
                    </a:solidFill>
                    <a:latin typeface="Arial"/>
                    <a:ea typeface="Arial"/>
                    <a:cs typeface="Arial"/>
                    <a:sym typeface="Arial"/>
                  </a:rPr>
                  <a:t>C</a:t>
                </a:r>
                <a:endParaRPr/>
              </a:p>
            </p:txBody>
          </p:sp>
        </p:grpSp>
      </p:grpSp>
      <p:sp>
        <p:nvSpPr>
          <p:cNvPr id="393" name="Google Shape;393;p12"/>
          <p:cNvSpPr txBox="1"/>
          <p:nvPr/>
        </p:nvSpPr>
        <p:spPr>
          <a:xfrm>
            <a:off x="1028700" y="2135466"/>
            <a:ext cx="72678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0" u="none" cap="none" strike="noStrike">
                <a:solidFill>
                  <a:srgbClr val="92343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Count</a:t>
            </a:r>
            <a:endParaRPr>
              <a:latin typeface="Londrina Solid"/>
              <a:ea typeface="Londrina Solid"/>
              <a:cs typeface="Londrina Solid"/>
              <a:sym typeface="Londrina Solid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0" u="none" cap="none" strike="noStrike">
                <a:solidFill>
                  <a:srgbClr val="92343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the change</a:t>
            </a:r>
            <a:endParaRPr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394" name="Google Shape;394;p12"/>
          <p:cNvSpPr txBox="1"/>
          <p:nvPr/>
        </p:nvSpPr>
        <p:spPr>
          <a:xfrm>
            <a:off x="1028700" y="5456260"/>
            <a:ext cx="7267800" cy="24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923430"/>
                </a:solidFill>
                <a:latin typeface="Arial"/>
                <a:ea typeface="Arial"/>
                <a:cs typeface="Arial"/>
                <a:sym typeface="Arial"/>
              </a:rPr>
              <a:t>You shopped with a budget of 100 tokens, but handed over 500 tokens at the checkout. How much change should you get back? </a:t>
            </a:r>
            <a:endParaRPr sz="12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9234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923430"/>
                </a:solidFill>
                <a:latin typeface="Arial"/>
                <a:ea typeface="Arial"/>
                <a:cs typeface="Arial"/>
                <a:sym typeface="Arial"/>
              </a:rPr>
              <a:t>Click the letter of the correct pile. </a:t>
            </a:r>
            <a:endParaRPr sz="1200"/>
          </a:p>
        </p:txBody>
      </p:sp>
      <p:grpSp>
        <p:nvGrpSpPr>
          <p:cNvPr id="395" name="Google Shape;395;p12"/>
          <p:cNvGrpSpPr/>
          <p:nvPr/>
        </p:nvGrpSpPr>
        <p:grpSpPr>
          <a:xfrm>
            <a:off x="12638961" y="935864"/>
            <a:ext cx="2092882" cy="1080710"/>
            <a:chOff x="0" y="-123781"/>
            <a:chExt cx="2790510" cy="1440947"/>
          </a:xfrm>
        </p:grpSpPr>
        <p:grpSp>
          <p:nvGrpSpPr>
            <p:cNvPr id="396" name="Google Shape;396;p12"/>
            <p:cNvGrpSpPr/>
            <p:nvPr/>
          </p:nvGrpSpPr>
          <p:grpSpPr>
            <a:xfrm>
              <a:off x="0" y="-123781"/>
              <a:ext cx="2790510" cy="1440947"/>
              <a:chOff x="0" y="-28575"/>
              <a:chExt cx="644192" cy="332644"/>
            </a:xfrm>
          </p:grpSpPr>
          <p:sp>
            <p:nvSpPr>
              <p:cNvPr id="397" name="Google Shape;397;p12"/>
              <p:cNvSpPr/>
              <p:nvPr/>
            </p:nvSpPr>
            <p:spPr>
              <a:xfrm>
                <a:off x="0" y="0"/>
                <a:ext cx="644192" cy="304069"/>
              </a:xfrm>
              <a:custGeom>
                <a:rect b="b" l="l" r="r" t="t"/>
                <a:pathLst>
                  <a:path extrusionOk="0" h="304069" w="644192">
                    <a:moveTo>
                      <a:pt x="0" y="0"/>
                    </a:moveTo>
                    <a:lnTo>
                      <a:pt x="644192" y="0"/>
                    </a:lnTo>
                    <a:lnTo>
                      <a:pt x="644192" y="304069"/>
                    </a:lnTo>
                    <a:lnTo>
                      <a:pt x="0" y="304069"/>
                    </a:lnTo>
                    <a:close/>
                  </a:path>
                </a:pathLst>
              </a:custGeom>
              <a:solidFill>
                <a:srgbClr val="77A83E"/>
              </a:solidFill>
              <a:ln>
                <a:noFill/>
              </a:ln>
            </p:spPr>
          </p:sp>
          <p:sp>
            <p:nvSpPr>
              <p:cNvPr id="398" name="Google Shape;398;p12"/>
              <p:cNvSpPr txBox="1"/>
              <p:nvPr/>
            </p:nvSpPr>
            <p:spPr>
              <a:xfrm>
                <a:off x="0" y="-28575"/>
                <a:ext cx="644192" cy="3326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2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1799" u="none" cap="none" strike="noStrike">
                    <a:solidFill>
                      <a:srgbClr val="067011"/>
                    </a:solidFill>
                    <a:latin typeface="Arial"/>
                    <a:ea typeface="Arial"/>
                    <a:cs typeface="Arial"/>
                    <a:sym typeface="Arial"/>
                  </a:rPr>
                  <a:t>=</a:t>
                </a:r>
                <a:endParaRPr/>
              </a:p>
            </p:txBody>
          </p:sp>
        </p:grpSp>
        <p:grpSp>
          <p:nvGrpSpPr>
            <p:cNvPr id="399" name="Google Shape;399;p12"/>
            <p:cNvGrpSpPr/>
            <p:nvPr/>
          </p:nvGrpSpPr>
          <p:grpSpPr>
            <a:xfrm>
              <a:off x="97911" y="106934"/>
              <a:ext cx="2594688" cy="1103297"/>
              <a:chOff x="0" y="0"/>
              <a:chExt cx="2976937" cy="1265835"/>
            </a:xfrm>
          </p:grpSpPr>
          <p:sp>
            <p:nvSpPr>
              <p:cNvPr id="400" name="Google Shape;400;p12"/>
              <p:cNvSpPr/>
              <p:nvPr/>
            </p:nvSpPr>
            <p:spPr>
              <a:xfrm>
                <a:off x="0" y="0"/>
                <a:ext cx="2976937" cy="1265835"/>
              </a:xfrm>
              <a:custGeom>
                <a:rect b="b" l="l" r="r" t="t"/>
                <a:pathLst>
                  <a:path extrusionOk="0" h="1265835" w="2976937">
                    <a:moveTo>
                      <a:pt x="2738812" y="0"/>
                    </a:moveTo>
                    <a:lnTo>
                      <a:pt x="2976937" y="238125"/>
                    </a:lnTo>
                    <a:lnTo>
                      <a:pt x="2976937" y="1027710"/>
                    </a:lnTo>
                    <a:lnTo>
                      <a:pt x="2738812" y="1265835"/>
                    </a:lnTo>
                    <a:lnTo>
                      <a:pt x="238125" y="1265835"/>
                    </a:lnTo>
                    <a:lnTo>
                      <a:pt x="0" y="1027710"/>
                    </a:lnTo>
                    <a:lnTo>
                      <a:pt x="0" y="238125"/>
                    </a:lnTo>
                    <a:lnTo>
                      <a:pt x="238125" y="0"/>
                    </a:lnTo>
                    <a:lnTo>
                      <a:pt x="2738812" y="0"/>
                    </a:lnTo>
                    <a:close/>
                  </a:path>
                </a:pathLst>
              </a:custGeom>
              <a:solidFill>
                <a:srgbClr val="91C853"/>
              </a:solidFill>
              <a:ln>
                <a:noFill/>
              </a:ln>
            </p:spPr>
          </p:sp>
          <p:sp>
            <p:nvSpPr>
              <p:cNvPr id="401" name="Google Shape;401;p12"/>
              <p:cNvSpPr txBox="1"/>
              <p:nvPr/>
            </p:nvSpPr>
            <p:spPr>
              <a:xfrm>
                <a:off x="63500" y="15875"/>
                <a:ext cx="2849937" cy="11864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1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2499" u="none" cap="none" strike="noStrike">
                    <a:solidFill>
                      <a:srgbClr val="067011"/>
                    </a:solidFill>
                    <a:latin typeface="Arial"/>
                    <a:ea typeface="Arial"/>
                    <a:cs typeface="Arial"/>
                    <a:sym typeface="Arial"/>
                  </a:rPr>
                  <a:t>100</a:t>
                </a:r>
                <a:endParaRPr/>
              </a:p>
            </p:txBody>
          </p:sp>
        </p:grpSp>
        <p:grpSp>
          <p:nvGrpSpPr>
            <p:cNvPr id="402" name="Google Shape;402;p12"/>
            <p:cNvGrpSpPr/>
            <p:nvPr/>
          </p:nvGrpSpPr>
          <p:grpSpPr>
            <a:xfrm>
              <a:off x="270470" y="503646"/>
              <a:ext cx="309874" cy="309874"/>
              <a:chOff x="0" y="0"/>
              <a:chExt cx="812800" cy="812800"/>
            </a:xfrm>
          </p:grpSpPr>
          <p:sp>
            <p:nvSpPr>
              <p:cNvPr id="403" name="Google Shape;403;p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7A83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" name="Google Shape;404;p12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6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5" name="Google Shape;405;p12"/>
            <p:cNvGrpSpPr/>
            <p:nvPr/>
          </p:nvGrpSpPr>
          <p:grpSpPr>
            <a:xfrm>
              <a:off x="2210166" y="503646"/>
              <a:ext cx="309874" cy="309874"/>
              <a:chOff x="0" y="0"/>
              <a:chExt cx="812800" cy="812800"/>
            </a:xfrm>
          </p:grpSpPr>
          <p:sp>
            <p:nvSpPr>
              <p:cNvPr id="406" name="Google Shape;406;p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7A83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" name="Google Shape;407;p12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6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08" name="Google Shape;408;p12"/>
          <p:cNvGrpSpPr/>
          <p:nvPr/>
        </p:nvGrpSpPr>
        <p:grpSpPr>
          <a:xfrm>
            <a:off x="14922714" y="935864"/>
            <a:ext cx="2092882" cy="1080710"/>
            <a:chOff x="0" y="-123781"/>
            <a:chExt cx="2790510" cy="1440947"/>
          </a:xfrm>
        </p:grpSpPr>
        <p:grpSp>
          <p:nvGrpSpPr>
            <p:cNvPr id="409" name="Google Shape;409;p12"/>
            <p:cNvGrpSpPr/>
            <p:nvPr/>
          </p:nvGrpSpPr>
          <p:grpSpPr>
            <a:xfrm>
              <a:off x="0" y="-123781"/>
              <a:ext cx="2790510" cy="1440947"/>
              <a:chOff x="0" y="-28575"/>
              <a:chExt cx="644192" cy="332644"/>
            </a:xfrm>
          </p:grpSpPr>
          <p:sp>
            <p:nvSpPr>
              <p:cNvPr id="410" name="Google Shape;410;p12"/>
              <p:cNvSpPr/>
              <p:nvPr/>
            </p:nvSpPr>
            <p:spPr>
              <a:xfrm>
                <a:off x="0" y="0"/>
                <a:ext cx="644192" cy="304069"/>
              </a:xfrm>
              <a:custGeom>
                <a:rect b="b" l="l" r="r" t="t"/>
                <a:pathLst>
                  <a:path extrusionOk="0" h="304069" w="644192">
                    <a:moveTo>
                      <a:pt x="0" y="0"/>
                    </a:moveTo>
                    <a:lnTo>
                      <a:pt x="644192" y="0"/>
                    </a:lnTo>
                    <a:lnTo>
                      <a:pt x="644192" y="304069"/>
                    </a:lnTo>
                    <a:lnTo>
                      <a:pt x="0" y="304069"/>
                    </a:lnTo>
                    <a:close/>
                  </a:path>
                </a:pathLst>
              </a:custGeom>
              <a:solidFill>
                <a:srgbClr val="77A83E"/>
              </a:solidFill>
              <a:ln>
                <a:noFill/>
              </a:ln>
            </p:spPr>
          </p:sp>
          <p:sp>
            <p:nvSpPr>
              <p:cNvPr id="411" name="Google Shape;411;p12"/>
              <p:cNvSpPr txBox="1"/>
              <p:nvPr/>
            </p:nvSpPr>
            <p:spPr>
              <a:xfrm>
                <a:off x="0" y="-28575"/>
                <a:ext cx="644192" cy="3326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2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1799" u="none" cap="none" strike="noStrike">
                    <a:solidFill>
                      <a:srgbClr val="067011"/>
                    </a:solidFill>
                    <a:latin typeface="Arial"/>
                    <a:ea typeface="Arial"/>
                    <a:cs typeface="Arial"/>
                    <a:sym typeface="Arial"/>
                  </a:rPr>
                  <a:t>=</a:t>
                </a:r>
                <a:endParaRPr/>
              </a:p>
            </p:txBody>
          </p:sp>
        </p:grpSp>
        <p:grpSp>
          <p:nvGrpSpPr>
            <p:cNvPr id="412" name="Google Shape;412;p12"/>
            <p:cNvGrpSpPr/>
            <p:nvPr/>
          </p:nvGrpSpPr>
          <p:grpSpPr>
            <a:xfrm>
              <a:off x="97911" y="106934"/>
              <a:ext cx="2594688" cy="1103297"/>
              <a:chOff x="0" y="0"/>
              <a:chExt cx="2976937" cy="1265835"/>
            </a:xfrm>
          </p:grpSpPr>
          <p:sp>
            <p:nvSpPr>
              <p:cNvPr id="413" name="Google Shape;413;p12"/>
              <p:cNvSpPr/>
              <p:nvPr/>
            </p:nvSpPr>
            <p:spPr>
              <a:xfrm>
                <a:off x="0" y="0"/>
                <a:ext cx="2976937" cy="1265835"/>
              </a:xfrm>
              <a:custGeom>
                <a:rect b="b" l="l" r="r" t="t"/>
                <a:pathLst>
                  <a:path extrusionOk="0" h="1265835" w="2976937">
                    <a:moveTo>
                      <a:pt x="2738812" y="0"/>
                    </a:moveTo>
                    <a:lnTo>
                      <a:pt x="2976937" y="238125"/>
                    </a:lnTo>
                    <a:lnTo>
                      <a:pt x="2976937" y="1027710"/>
                    </a:lnTo>
                    <a:lnTo>
                      <a:pt x="2738812" y="1265835"/>
                    </a:lnTo>
                    <a:lnTo>
                      <a:pt x="238125" y="1265835"/>
                    </a:lnTo>
                    <a:lnTo>
                      <a:pt x="0" y="1027710"/>
                    </a:lnTo>
                    <a:lnTo>
                      <a:pt x="0" y="238125"/>
                    </a:lnTo>
                    <a:lnTo>
                      <a:pt x="238125" y="0"/>
                    </a:lnTo>
                    <a:lnTo>
                      <a:pt x="2738812" y="0"/>
                    </a:lnTo>
                    <a:close/>
                  </a:path>
                </a:pathLst>
              </a:custGeom>
              <a:solidFill>
                <a:srgbClr val="91C853"/>
              </a:solidFill>
              <a:ln>
                <a:noFill/>
              </a:ln>
            </p:spPr>
          </p:sp>
          <p:sp>
            <p:nvSpPr>
              <p:cNvPr id="414" name="Google Shape;414;p12"/>
              <p:cNvSpPr txBox="1"/>
              <p:nvPr/>
            </p:nvSpPr>
            <p:spPr>
              <a:xfrm>
                <a:off x="63500" y="15875"/>
                <a:ext cx="2849937" cy="11864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1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2499" u="none" cap="none" strike="noStrike">
                    <a:solidFill>
                      <a:srgbClr val="067011"/>
                    </a:solidFill>
                    <a:latin typeface="Arial"/>
                    <a:ea typeface="Arial"/>
                    <a:cs typeface="Arial"/>
                    <a:sym typeface="Arial"/>
                  </a:rPr>
                  <a:t>100</a:t>
                </a:r>
                <a:endParaRPr/>
              </a:p>
            </p:txBody>
          </p:sp>
        </p:grpSp>
        <p:grpSp>
          <p:nvGrpSpPr>
            <p:cNvPr id="415" name="Google Shape;415;p12"/>
            <p:cNvGrpSpPr/>
            <p:nvPr/>
          </p:nvGrpSpPr>
          <p:grpSpPr>
            <a:xfrm>
              <a:off x="270470" y="503646"/>
              <a:ext cx="309874" cy="309874"/>
              <a:chOff x="0" y="0"/>
              <a:chExt cx="812800" cy="812800"/>
            </a:xfrm>
          </p:grpSpPr>
          <p:sp>
            <p:nvSpPr>
              <p:cNvPr id="416" name="Google Shape;416;p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7A83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" name="Google Shape;417;p12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6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8" name="Google Shape;418;p12"/>
            <p:cNvGrpSpPr/>
            <p:nvPr/>
          </p:nvGrpSpPr>
          <p:grpSpPr>
            <a:xfrm>
              <a:off x="2210166" y="503646"/>
              <a:ext cx="309874" cy="309874"/>
              <a:chOff x="0" y="0"/>
              <a:chExt cx="812800" cy="812800"/>
            </a:xfrm>
          </p:grpSpPr>
          <p:sp>
            <p:nvSpPr>
              <p:cNvPr id="419" name="Google Shape;419;p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7A83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" name="Google Shape;420;p12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6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21" name="Google Shape;421;p12"/>
          <p:cNvGrpSpPr/>
          <p:nvPr/>
        </p:nvGrpSpPr>
        <p:grpSpPr>
          <a:xfrm>
            <a:off x="12638961" y="2070904"/>
            <a:ext cx="2092882" cy="1080710"/>
            <a:chOff x="0" y="-123781"/>
            <a:chExt cx="2790510" cy="1440947"/>
          </a:xfrm>
        </p:grpSpPr>
        <p:grpSp>
          <p:nvGrpSpPr>
            <p:cNvPr id="422" name="Google Shape;422;p12"/>
            <p:cNvGrpSpPr/>
            <p:nvPr/>
          </p:nvGrpSpPr>
          <p:grpSpPr>
            <a:xfrm>
              <a:off x="0" y="-123781"/>
              <a:ext cx="2790510" cy="1440947"/>
              <a:chOff x="0" y="-28575"/>
              <a:chExt cx="644192" cy="332644"/>
            </a:xfrm>
          </p:grpSpPr>
          <p:sp>
            <p:nvSpPr>
              <p:cNvPr id="423" name="Google Shape;423;p12"/>
              <p:cNvSpPr/>
              <p:nvPr/>
            </p:nvSpPr>
            <p:spPr>
              <a:xfrm>
                <a:off x="0" y="0"/>
                <a:ext cx="644192" cy="304069"/>
              </a:xfrm>
              <a:custGeom>
                <a:rect b="b" l="l" r="r" t="t"/>
                <a:pathLst>
                  <a:path extrusionOk="0" h="304069" w="644192">
                    <a:moveTo>
                      <a:pt x="0" y="0"/>
                    </a:moveTo>
                    <a:lnTo>
                      <a:pt x="644192" y="0"/>
                    </a:lnTo>
                    <a:lnTo>
                      <a:pt x="644192" y="304069"/>
                    </a:lnTo>
                    <a:lnTo>
                      <a:pt x="0" y="304069"/>
                    </a:lnTo>
                    <a:close/>
                  </a:path>
                </a:pathLst>
              </a:custGeom>
              <a:solidFill>
                <a:srgbClr val="77A83E"/>
              </a:solidFill>
              <a:ln>
                <a:noFill/>
              </a:ln>
            </p:spPr>
          </p:sp>
          <p:sp>
            <p:nvSpPr>
              <p:cNvPr id="424" name="Google Shape;424;p12"/>
              <p:cNvSpPr txBox="1"/>
              <p:nvPr/>
            </p:nvSpPr>
            <p:spPr>
              <a:xfrm>
                <a:off x="0" y="-28575"/>
                <a:ext cx="644192" cy="3326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2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1799" u="none" cap="none" strike="noStrike">
                    <a:solidFill>
                      <a:srgbClr val="067011"/>
                    </a:solidFill>
                    <a:latin typeface="Arial"/>
                    <a:ea typeface="Arial"/>
                    <a:cs typeface="Arial"/>
                    <a:sym typeface="Arial"/>
                  </a:rPr>
                  <a:t>=</a:t>
                </a:r>
                <a:endParaRPr/>
              </a:p>
            </p:txBody>
          </p:sp>
        </p:grpSp>
        <p:grpSp>
          <p:nvGrpSpPr>
            <p:cNvPr id="425" name="Google Shape;425;p12"/>
            <p:cNvGrpSpPr/>
            <p:nvPr/>
          </p:nvGrpSpPr>
          <p:grpSpPr>
            <a:xfrm>
              <a:off x="97911" y="106934"/>
              <a:ext cx="2594688" cy="1103297"/>
              <a:chOff x="0" y="0"/>
              <a:chExt cx="2976937" cy="1265835"/>
            </a:xfrm>
          </p:grpSpPr>
          <p:sp>
            <p:nvSpPr>
              <p:cNvPr id="426" name="Google Shape;426;p12"/>
              <p:cNvSpPr/>
              <p:nvPr/>
            </p:nvSpPr>
            <p:spPr>
              <a:xfrm>
                <a:off x="0" y="0"/>
                <a:ext cx="2976937" cy="1265835"/>
              </a:xfrm>
              <a:custGeom>
                <a:rect b="b" l="l" r="r" t="t"/>
                <a:pathLst>
                  <a:path extrusionOk="0" h="1265835" w="2976937">
                    <a:moveTo>
                      <a:pt x="2738812" y="0"/>
                    </a:moveTo>
                    <a:lnTo>
                      <a:pt x="2976937" y="238125"/>
                    </a:lnTo>
                    <a:lnTo>
                      <a:pt x="2976937" y="1027710"/>
                    </a:lnTo>
                    <a:lnTo>
                      <a:pt x="2738812" y="1265835"/>
                    </a:lnTo>
                    <a:lnTo>
                      <a:pt x="238125" y="1265835"/>
                    </a:lnTo>
                    <a:lnTo>
                      <a:pt x="0" y="1027710"/>
                    </a:lnTo>
                    <a:lnTo>
                      <a:pt x="0" y="238125"/>
                    </a:lnTo>
                    <a:lnTo>
                      <a:pt x="238125" y="0"/>
                    </a:lnTo>
                    <a:lnTo>
                      <a:pt x="2738812" y="0"/>
                    </a:lnTo>
                    <a:close/>
                  </a:path>
                </a:pathLst>
              </a:custGeom>
              <a:solidFill>
                <a:srgbClr val="91C853"/>
              </a:solidFill>
              <a:ln>
                <a:noFill/>
              </a:ln>
            </p:spPr>
          </p:sp>
          <p:sp>
            <p:nvSpPr>
              <p:cNvPr id="427" name="Google Shape;427;p12"/>
              <p:cNvSpPr txBox="1"/>
              <p:nvPr/>
            </p:nvSpPr>
            <p:spPr>
              <a:xfrm>
                <a:off x="63500" y="15875"/>
                <a:ext cx="2849937" cy="11864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1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2499" u="none" cap="none" strike="noStrike">
                    <a:solidFill>
                      <a:srgbClr val="067011"/>
                    </a:solidFill>
                    <a:latin typeface="Arial"/>
                    <a:ea typeface="Arial"/>
                    <a:cs typeface="Arial"/>
                    <a:sym typeface="Arial"/>
                  </a:rPr>
                  <a:t>100</a:t>
                </a:r>
                <a:endParaRPr/>
              </a:p>
            </p:txBody>
          </p:sp>
        </p:grpSp>
        <p:grpSp>
          <p:nvGrpSpPr>
            <p:cNvPr id="428" name="Google Shape;428;p12"/>
            <p:cNvGrpSpPr/>
            <p:nvPr/>
          </p:nvGrpSpPr>
          <p:grpSpPr>
            <a:xfrm>
              <a:off x="270470" y="503646"/>
              <a:ext cx="309874" cy="309874"/>
              <a:chOff x="0" y="0"/>
              <a:chExt cx="812800" cy="812800"/>
            </a:xfrm>
          </p:grpSpPr>
          <p:sp>
            <p:nvSpPr>
              <p:cNvPr id="429" name="Google Shape;429;p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7A83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" name="Google Shape;430;p12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6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1" name="Google Shape;431;p12"/>
            <p:cNvGrpSpPr/>
            <p:nvPr/>
          </p:nvGrpSpPr>
          <p:grpSpPr>
            <a:xfrm>
              <a:off x="2210166" y="503646"/>
              <a:ext cx="309874" cy="309874"/>
              <a:chOff x="0" y="0"/>
              <a:chExt cx="812800" cy="812800"/>
            </a:xfrm>
          </p:grpSpPr>
          <p:sp>
            <p:nvSpPr>
              <p:cNvPr id="432" name="Google Shape;432;p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7A83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" name="Google Shape;433;p12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6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34" name="Google Shape;434;p12"/>
          <p:cNvGrpSpPr/>
          <p:nvPr/>
        </p:nvGrpSpPr>
        <p:grpSpPr>
          <a:xfrm>
            <a:off x="14922714" y="2070904"/>
            <a:ext cx="2092882" cy="1080710"/>
            <a:chOff x="0" y="-123781"/>
            <a:chExt cx="2790510" cy="1440947"/>
          </a:xfrm>
        </p:grpSpPr>
        <p:grpSp>
          <p:nvGrpSpPr>
            <p:cNvPr id="435" name="Google Shape;435;p12"/>
            <p:cNvGrpSpPr/>
            <p:nvPr/>
          </p:nvGrpSpPr>
          <p:grpSpPr>
            <a:xfrm>
              <a:off x="0" y="-123781"/>
              <a:ext cx="2790510" cy="1440947"/>
              <a:chOff x="0" y="-28575"/>
              <a:chExt cx="644192" cy="332644"/>
            </a:xfrm>
          </p:grpSpPr>
          <p:sp>
            <p:nvSpPr>
              <p:cNvPr id="436" name="Google Shape;436;p12"/>
              <p:cNvSpPr/>
              <p:nvPr/>
            </p:nvSpPr>
            <p:spPr>
              <a:xfrm>
                <a:off x="0" y="0"/>
                <a:ext cx="644192" cy="304069"/>
              </a:xfrm>
              <a:custGeom>
                <a:rect b="b" l="l" r="r" t="t"/>
                <a:pathLst>
                  <a:path extrusionOk="0" h="304069" w="644192">
                    <a:moveTo>
                      <a:pt x="0" y="0"/>
                    </a:moveTo>
                    <a:lnTo>
                      <a:pt x="644192" y="0"/>
                    </a:lnTo>
                    <a:lnTo>
                      <a:pt x="644192" y="304069"/>
                    </a:lnTo>
                    <a:lnTo>
                      <a:pt x="0" y="304069"/>
                    </a:lnTo>
                    <a:close/>
                  </a:path>
                </a:pathLst>
              </a:custGeom>
              <a:solidFill>
                <a:srgbClr val="77A83E"/>
              </a:solidFill>
              <a:ln>
                <a:noFill/>
              </a:ln>
            </p:spPr>
          </p:sp>
          <p:sp>
            <p:nvSpPr>
              <p:cNvPr id="437" name="Google Shape;437;p12"/>
              <p:cNvSpPr txBox="1"/>
              <p:nvPr/>
            </p:nvSpPr>
            <p:spPr>
              <a:xfrm>
                <a:off x="0" y="-28575"/>
                <a:ext cx="644192" cy="3326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2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1799" u="none" cap="none" strike="noStrike">
                    <a:solidFill>
                      <a:srgbClr val="067011"/>
                    </a:solidFill>
                    <a:latin typeface="Arial"/>
                    <a:ea typeface="Arial"/>
                    <a:cs typeface="Arial"/>
                    <a:sym typeface="Arial"/>
                  </a:rPr>
                  <a:t>=</a:t>
                </a:r>
                <a:endParaRPr/>
              </a:p>
            </p:txBody>
          </p:sp>
        </p:grpSp>
        <p:grpSp>
          <p:nvGrpSpPr>
            <p:cNvPr id="438" name="Google Shape;438;p12"/>
            <p:cNvGrpSpPr/>
            <p:nvPr/>
          </p:nvGrpSpPr>
          <p:grpSpPr>
            <a:xfrm>
              <a:off x="97911" y="106934"/>
              <a:ext cx="2594688" cy="1103297"/>
              <a:chOff x="0" y="0"/>
              <a:chExt cx="2976937" cy="1265835"/>
            </a:xfrm>
          </p:grpSpPr>
          <p:sp>
            <p:nvSpPr>
              <p:cNvPr id="439" name="Google Shape;439;p12"/>
              <p:cNvSpPr/>
              <p:nvPr/>
            </p:nvSpPr>
            <p:spPr>
              <a:xfrm>
                <a:off x="0" y="0"/>
                <a:ext cx="2976937" cy="1265835"/>
              </a:xfrm>
              <a:custGeom>
                <a:rect b="b" l="l" r="r" t="t"/>
                <a:pathLst>
                  <a:path extrusionOk="0" h="1265835" w="2976937">
                    <a:moveTo>
                      <a:pt x="2738812" y="0"/>
                    </a:moveTo>
                    <a:lnTo>
                      <a:pt x="2976937" y="238125"/>
                    </a:lnTo>
                    <a:lnTo>
                      <a:pt x="2976937" y="1027710"/>
                    </a:lnTo>
                    <a:lnTo>
                      <a:pt x="2738812" y="1265835"/>
                    </a:lnTo>
                    <a:lnTo>
                      <a:pt x="238125" y="1265835"/>
                    </a:lnTo>
                    <a:lnTo>
                      <a:pt x="0" y="1027710"/>
                    </a:lnTo>
                    <a:lnTo>
                      <a:pt x="0" y="238125"/>
                    </a:lnTo>
                    <a:lnTo>
                      <a:pt x="238125" y="0"/>
                    </a:lnTo>
                    <a:lnTo>
                      <a:pt x="2738812" y="0"/>
                    </a:lnTo>
                    <a:close/>
                  </a:path>
                </a:pathLst>
              </a:custGeom>
              <a:solidFill>
                <a:srgbClr val="91C853"/>
              </a:solidFill>
              <a:ln>
                <a:noFill/>
              </a:ln>
            </p:spPr>
          </p:sp>
          <p:sp>
            <p:nvSpPr>
              <p:cNvPr id="440" name="Google Shape;440;p12"/>
              <p:cNvSpPr txBox="1"/>
              <p:nvPr/>
            </p:nvSpPr>
            <p:spPr>
              <a:xfrm>
                <a:off x="63500" y="15875"/>
                <a:ext cx="2849937" cy="11864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1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2499" u="none" cap="none" strike="noStrike">
                    <a:solidFill>
                      <a:srgbClr val="067011"/>
                    </a:solidFill>
                    <a:latin typeface="Arial"/>
                    <a:ea typeface="Arial"/>
                    <a:cs typeface="Arial"/>
                    <a:sym typeface="Arial"/>
                  </a:rPr>
                  <a:t>100</a:t>
                </a:r>
                <a:endParaRPr/>
              </a:p>
            </p:txBody>
          </p:sp>
        </p:grpSp>
        <p:grpSp>
          <p:nvGrpSpPr>
            <p:cNvPr id="441" name="Google Shape;441;p12"/>
            <p:cNvGrpSpPr/>
            <p:nvPr/>
          </p:nvGrpSpPr>
          <p:grpSpPr>
            <a:xfrm>
              <a:off x="270470" y="503646"/>
              <a:ext cx="309874" cy="309874"/>
              <a:chOff x="0" y="0"/>
              <a:chExt cx="812800" cy="812800"/>
            </a:xfrm>
          </p:grpSpPr>
          <p:sp>
            <p:nvSpPr>
              <p:cNvPr id="442" name="Google Shape;442;p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7A83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3" name="Google Shape;443;p12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6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4" name="Google Shape;444;p12"/>
            <p:cNvGrpSpPr/>
            <p:nvPr/>
          </p:nvGrpSpPr>
          <p:grpSpPr>
            <a:xfrm>
              <a:off x="2210166" y="503646"/>
              <a:ext cx="309874" cy="309874"/>
              <a:chOff x="0" y="0"/>
              <a:chExt cx="812800" cy="812800"/>
            </a:xfrm>
          </p:grpSpPr>
          <p:sp>
            <p:nvSpPr>
              <p:cNvPr id="445" name="Google Shape;445;p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7A83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" name="Google Shape;446;p12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6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47" name="Google Shape;447;p12"/>
          <p:cNvGrpSpPr/>
          <p:nvPr/>
        </p:nvGrpSpPr>
        <p:grpSpPr>
          <a:xfrm>
            <a:off x="12638961" y="4064910"/>
            <a:ext cx="2092882" cy="1080710"/>
            <a:chOff x="0" y="-123781"/>
            <a:chExt cx="2790510" cy="1440947"/>
          </a:xfrm>
        </p:grpSpPr>
        <p:grpSp>
          <p:nvGrpSpPr>
            <p:cNvPr id="448" name="Google Shape;448;p12"/>
            <p:cNvGrpSpPr/>
            <p:nvPr/>
          </p:nvGrpSpPr>
          <p:grpSpPr>
            <a:xfrm>
              <a:off x="0" y="-123781"/>
              <a:ext cx="2790510" cy="1440947"/>
              <a:chOff x="0" y="-28575"/>
              <a:chExt cx="644192" cy="332644"/>
            </a:xfrm>
          </p:grpSpPr>
          <p:sp>
            <p:nvSpPr>
              <p:cNvPr id="449" name="Google Shape;449;p12"/>
              <p:cNvSpPr/>
              <p:nvPr/>
            </p:nvSpPr>
            <p:spPr>
              <a:xfrm>
                <a:off x="0" y="0"/>
                <a:ext cx="644192" cy="304069"/>
              </a:xfrm>
              <a:custGeom>
                <a:rect b="b" l="l" r="r" t="t"/>
                <a:pathLst>
                  <a:path extrusionOk="0" h="304069" w="644192">
                    <a:moveTo>
                      <a:pt x="0" y="0"/>
                    </a:moveTo>
                    <a:lnTo>
                      <a:pt x="644192" y="0"/>
                    </a:lnTo>
                    <a:lnTo>
                      <a:pt x="644192" y="304069"/>
                    </a:lnTo>
                    <a:lnTo>
                      <a:pt x="0" y="304069"/>
                    </a:lnTo>
                    <a:close/>
                  </a:path>
                </a:pathLst>
              </a:custGeom>
              <a:solidFill>
                <a:srgbClr val="77A83E"/>
              </a:solidFill>
              <a:ln>
                <a:noFill/>
              </a:ln>
            </p:spPr>
          </p:sp>
          <p:sp>
            <p:nvSpPr>
              <p:cNvPr id="450" name="Google Shape;450;p12"/>
              <p:cNvSpPr txBox="1"/>
              <p:nvPr/>
            </p:nvSpPr>
            <p:spPr>
              <a:xfrm>
                <a:off x="0" y="-28575"/>
                <a:ext cx="644192" cy="3326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2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1799" u="none" cap="none" strike="noStrike">
                    <a:solidFill>
                      <a:srgbClr val="067011"/>
                    </a:solidFill>
                    <a:latin typeface="Arial"/>
                    <a:ea typeface="Arial"/>
                    <a:cs typeface="Arial"/>
                    <a:sym typeface="Arial"/>
                  </a:rPr>
                  <a:t>=</a:t>
                </a:r>
                <a:endParaRPr/>
              </a:p>
            </p:txBody>
          </p:sp>
        </p:grpSp>
        <p:grpSp>
          <p:nvGrpSpPr>
            <p:cNvPr id="451" name="Google Shape;451;p12"/>
            <p:cNvGrpSpPr/>
            <p:nvPr/>
          </p:nvGrpSpPr>
          <p:grpSpPr>
            <a:xfrm>
              <a:off x="97911" y="106934"/>
              <a:ext cx="2594688" cy="1103297"/>
              <a:chOff x="0" y="0"/>
              <a:chExt cx="2976937" cy="1265835"/>
            </a:xfrm>
          </p:grpSpPr>
          <p:sp>
            <p:nvSpPr>
              <p:cNvPr id="452" name="Google Shape;452;p12"/>
              <p:cNvSpPr/>
              <p:nvPr/>
            </p:nvSpPr>
            <p:spPr>
              <a:xfrm>
                <a:off x="0" y="0"/>
                <a:ext cx="2976937" cy="1265835"/>
              </a:xfrm>
              <a:custGeom>
                <a:rect b="b" l="l" r="r" t="t"/>
                <a:pathLst>
                  <a:path extrusionOk="0" h="1265835" w="2976937">
                    <a:moveTo>
                      <a:pt x="2738812" y="0"/>
                    </a:moveTo>
                    <a:lnTo>
                      <a:pt x="2976937" y="238125"/>
                    </a:lnTo>
                    <a:lnTo>
                      <a:pt x="2976937" y="1027710"/>
                    </a:lnTo>
                    <a:lnTo>
                      <a:pt x="2738812" y="1265835"/>
                    </a:lnTo>
                    <a:lnTo>
                      <a:pt x="238125" y="1265835"/>
                    </a:lnTo>
                    <a:lnTo>
                      <a:pt x="0" y="1027710"/>
                    </a:lnTo>
                    <a:lnTo>
                      <a:pt x="0" y="238125"/>
                    </a:lnTo>
                    <a:lnTo>
                      <a:pt x="238125" y="0"/>
                    </a:lnTo>
                    <a:lnTo>
                      <a:pt x="2738812" y="0"/>
                    </a:lnTo>
                    <a:close/>
                  </a:path>
                </a:pathLst>
              </a:custGeom>
              <a:solidFill>
                <a:srgbClr val="91C853"/>
              </a:solidFill>
              <a:ln>
                <a:noFill/>
              </a:ln>
            </p:spPr>
          </p:sp>
          <p:sp>
            <p:nvSpPr>
              <p:cNvPr id="453" name="Google Shape;453;p12"/>
              <p:cNvSpPr txBox="1"/>
              <p:nvPr/>
            </p:nvSpPr>
            <p:spPr>
              <a:xfrm>
                <a:off x="63500" y="15875"/>
                <a:ext cx="2849937" cy="11864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1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2499" u="none" cap="none" strike="noStrike">
                    <a:solidFill>
                      <a:srgbClr val="067011"/>
                    </a:solidFill>
                    <a:latin typeface="Arial"/>
                    <a:ea typeface="Arial"/>
                    <a:cs typeface="Arial"/>
                    <a:sym typeface="Arial"/>
                  </a:rPr>
                  <a:t>100</a:t>
                </a:r>
                <a:endParaRPr/>
              </a:p>
            </p:txBody>
          </p:sp>
        </p:grpSp>
        <p:grpSp>
          <p:nvGrpSpPr>
            <p:cNvPr id="454" name="Google Shape;454;p12"/>
            <p:cNvGrpSpPr/>
            <p:nvPr/>
          </p:nvGrpSpPr>
          <p:grpSpPr>
            <a:xfrm>
              <a:off x="270470" y="503646"/>
              <a:ext cx="309874" cy="309874"/>
              <a:chOff x="0" y="0"/>
              <a:chExt cx="812800" cy="812800"/>
            </a:xfrm>
          </p:grpSpPr>
          <p:sp>
            <p:nvSpPr>
              <p:cNvPr id="455" name="Google Shape;455;p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7A83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6" name="Google Shape;456;p12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6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7" name="Google Shape;457;p12"/>
            <p:cNvGrpSpPr/>
            <p:nvPr/>
          </p:nvGrpSpPr>
          <p:grpSpPr>
            <a:xfrm>
              <a:off x="2210166" y="503646"/>
              <a:ext cx="309874" cy="309874"/>
              <a:chOff x="0" y="0"/>
              <a:chExt cx="812800" cy="812800"/>
            </a:xfrm>
          </p:grpSpPr>
          <p:sp>
            <p:nvSpPr>
              <p:cNvPr id="458" name="Google Shape;458;p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7A83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9" name="Google Shape;459;p12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6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60" name="Google Shape;460;p12"/>
          <p:cNvGrpSpPr/>
          <p:nvPr/>
        </p:nvGrpSpPr>
        <p:grpSpPr>
          <a:xfrm>
            <a:off x="12638961" y="5199950"/>
            <a:ext cx="2092882" cy="1080710"/>
            <a:chOff x="0" y="-123781"/>
            <a:chExt cx="2790510" cy="1440947"/>
          </a:xfrm>
        </p:grpSpPr>
        <p:grpSp>
          <p:nvGrpSpPr>
            <p:cNvPr id="461" name="Google Shape;461;p12"/>
            <p:cNvGrpSpPr/>
            <p:nvPr/>
          </p:nvGrpSpPr>
          <p:grpSpPr>
            <a:xfrm>
              <a:off x="0" y="-123781"/>
              <a:ext cx="2790510" cy="1440947"/>
              <a:chOff x="0" y="-28575"/>
              <a:chExt cx="644192" cy="332644"/>
            </a:xfrm>
          </p:grpSpPr>
          <p:sp>
            <p:nvSpPr>
              <p:cNvPr id="462" name="Google Shape;462;p12"/>
              <p:cNvSpPr/>
              <p:nvPr/>
            </p:nvSpPr>
            <p:spPr>
              <a:xfrm>
                <a:off x="0" y="0"/>
                <a:ext cx="644192" cy="304069"/>
              </a:xfrm>
              <a:custGeom>
                <a:rect b="b" l="l" r="r" t="t"/>
                <a:pathLst>
                  <a:path extrusionOk="0" h="304069" w="644192">
                    <a:moveTo>
                      <a:pt x="0" y="0"/>
                    </a:moveTo>
                    <a:lnTo>
                      <a:pt x="644192" y="0"/>
                    </a:lnTo>
                    <a:lnTo>
                      <a:pt x="644192" y="304069"/>
                    </a:lnTo>
                    <a:lnTo>
                      <a:pt x="0" y="304069"/>
                    </a:lnTo>
                    <a:close/>
                  </a:path>
                </a:pathLst>
              </a:custGeom>
              <a:solidFill>
                <a:srgbClr val="77A83E"/>
              </a:solidFill>
              <a:ln>
                <a:noFill/>
              </a:ln>
            </p:spPr>
          </p:sp>
          <p:sp>
            <p:nvSpPr>
              <p:cNvPr id="463" name="Google Shape;463;p12"/>
              <p:cNvSpPr txBox="1"/>
              <p:nvPr/>
            </p:nvSpPr>
            <p:spPr>
              <a:xfrm>
                <a:off x="0" y="-28575"/>
                <a:ext cx="644192" cy="3326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2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1799" u="none" cap="none" strike="noStrike">
                    <a:solidFill>
                      <a:srgbClr val="067011"/>
                    </a:solidFill>
                    <a:latin typeface="Arial"/>
                    <a:ea typeface="Arial"/>
                    <a:cs typeface="Arial"/>
                    <a:sym typeface="Arial"/>
                  </a:rPr>
                  <a:t>=</a:t>
                </a:r>
                <a:endParaRPr/>
              </a:p>
            </p:txBody>
          </p:sp>
        </p:grpSp>
        <p:grpSp>
          <p:nvGrpSpPr>
            <p:cNvPr id="464" name="Google Shape;464;p12"/>
            <p:cNvGrpSpPr/>
            <p:nvPr/>
          </p:nvGrpSpPr>
          <p:grpSpPr>
            <a:xfrm>
              <a:off x="97911" y="106934"/>
              <a:ext cx="2594688" cy="1103297"/>
              <a:chOff x="0" y="0"/>
              <a:chExt cx="2976937" cy="1265835"/>
            </a:xfrm>
          </p:grpSpPr>
          <p:sp>
            <p:nvSpPr>
              <p:cNvPr id="465" name="Google Shape;465;p12"/>
              <p:cNvSpPr/>
              <p:nvPr/>
            </p:nvSpPr>
            <p:spPr>
              <a:xfrm>
                <a:off x="0" y="0"/>
                <a:ext cx="2976937" cy="1265835"/>
              </a:xfrm>
              <a:custGeom>
                <a:rect b="b" l="l" r="r" t="t"/>
                <a:pathLst>
                  <a:path extrusionOk="0" h="1265835" w="2976937">
                    <a:moveTo>
                      <a:pt x="2738812" y="0"/>
                    </a:moveTo>
                    <a:lnTo>
                      <a:pt x="2976937" y="238125"/>
                    </a:lnTo>
                    <a:lnTo>
                      <a:pt x="2976937" y="1027710"/>
                    </a:lnTo>
                    <a:lnTo>
                      <a:pt x="2738812" y="1265835"/>
                    </a:lnTo>
                    <a:lnTo>
                      <a:pt x="238125" y="1265835"/>
                    </a:lnTo>
                    <a:lnTo>
                      <a:pt x="0" y="1027710"/>
                    </a:lnTo>
                    <a:lnTo>
                      <a:pt x="0" y="238125"/>
                    </a:lnTo>
                    <a:lnTo>
                      <a:pt x="238125" y="0"/>
                    </a:lnTo>
                    <a:lnTo>
                      <a:pt x="2738812" y="0"/>
                    </a:lnTo>
                    <a:close/>
                  </a:path>
                </a:pathLst>
              </a:custGeom>
              <a:solidFill>
                <a:srgbClr val="91C853"/>
              </a:solidFill>
              <a:ln>
                <a:noFill/>
              </a:ln>
            </p:spPr>
          </p:sp>
          <p:sp>
            <p:nvSpPr>
              <p:cNvPr id="466" name="Google Shape;466;p12"/>
              <p:cNvSpPr txBox="1"/>
              <p:nvPr/>
            </p:nvSpPr>
            <p:spPr>
              <a:xfrm>
                <a:off x="63500" y="15875"/>
                <a:ext cx="2849937" cy="11864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1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2499" u="none" cap="none" strike="noStrike">
                    <a:solidFill>
                      <a:srgbClr val="067011"/>
                    </a:solidFill>
                    <a:latin typeface="Arial"/>
                    <a:ea typeface="Arial"/>
                    <a:cs typeface="Arial"/>
                    <a:sym typeface="Arial"/>
                  </a:rPr>
                  <a:t>100</a:t>
                </a:r>
                <a:endParaRPr/>
              </a:p>
            </p:txBody>
          </p:sp>
        </p:grpSp>
        <p:grpSp>
          <p:nvGrpSpPr>
            <p:cNvPr id="467" name="Google Shape;467;p12"/>
            <p:cNvGrpSpPr/>
            <p:nvPr/>
          </p:nvGrpSpPr>
          <p:grpSpPr>
            <a:xfrm>
              <a:off x="270470" y="503646"/>
              <a:ext cx="309874" cy="309874"/>
              <a:chOff x="0" y="0"/>
              <a:chExt cx="812800" cy="812800"/>
            </a:xfrm>
          </p:grpSpPr>
          <p:sp>
            <p:nvSpPr>
              <p:cNvPr id="468" name="Google Shape;468;p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7A83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9" name="Google Shape;469;p12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6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0" name="Google Shape;470;p12"/>
            <p:cNvGrpSpPr/>
            <p:nvPr/>
          </p:nvGrpSpPr>
          <p:grpSpPr>
            <a:xfrm>
              <a:off x="2210166" y="503646"/>
              <a:ext cx="309874" cy="309874"/>
              <a:chOff x="0" y="0"/>
              <a:chExt cx="812800" cy="812800"/>
            </a:xfrm>
          </p:grpSpPr>
          <p:sp>
            <p:nvSpPr>
              <p:cNvPr id="471" name="Google Shape;471;p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7A83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2" name="Google Shape;472;p12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6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73" name="Google Shape;473;p12"/>
          <p:cNvGrpSpPr/>
          <p:nvPr/>
        </p:nvGrpSpPr>
        <p:grpSpPr>
          <a:xfrm>
            <a:off x="14922714" y="5199950"/>
            <a:ext cx="2092882" cy="1080710"/>
            <a:chOff x="0" y="-123781"/>
            <a:chExt cx="2790510" cy="1440947"/>
          </a:xfrm>
        </p:grpSpPr>
        <p:grpSp>
          <p:nvGrpSpPr>
            <p:cNvPr id="474" name="Google Shape;474;p12"/>
            <p:cNvGrpSpPr/>
            <p:nvPr/>
          </p:nvGrpSpPr>
          <p:grpSpPr>
            <a:xfrm>
              <a:off x="0" y="-123781"/>
              <a:ext cx="2790510" cy="1440947"/>
              <a:chOff x="0" y="-28575"/>
              <a:chExt cx="644192" cy="332644"/>
            </a:xfrm>
          </p:grpSpPr>
          <p:sp>
            <p:nvSpPr>
              <p:cNvPr id="475" name="Google Shape;475;p12"/>
              <p:cNvSpPr/>
              <p:nvPr/>
            </p:nvSpPr>
            <p:spPr>
              <a:xfrm>
                <a:off x="0" y="0"/>
                <a:ext cx="644192" cy="304069"/>
              </a:xfrm>
              <a:custGeom>
                <a:rect b="b" l="l" r="r" t="t"/>
                <a:pathLst>
                  <a:path extrusionOk="0" h="304069" w="644192">
                    <a:moveTo>
                      <a:pt x="0" y="0"/>
                    </a:moveTo>
                    <a:lnTo>
                      <a:pt x="644192" y="0"/>
                    </a:lnTo>
                    <a:lnTo>
                      <a:pt x="644192" y="304069"/>
                    </a:lnTo>
                    <a:lnTo>
                      <a:pt x="0" y="304069"/>
                    </a:lnTo>
                    <a:close/>
                  </a:path>
                </a:pathLst>
              </a:custGeom>
              <a:solidFill>
                <a:srgbClr val="77A83E"/>
              </a:solidFill>
              <a:ln>
                <a:noFill/>
              </a:ln>
            </p:spPr>
          </p:sp>
          <p:sp>
            <p:nvSpPr>
              <p:cNvPr id="476" name="Google Shape;476;p12"/>
              <p:cNvSpPr txBox="1"/>
              <p:nvPr/>
            </p:nvSpPr>
            <p:spPr>
              <a:xfrm>
                <a:off x="0" y="-28575"/>
                <a:ext cx="644192" cy="3326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2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1799" u="none" cap="none" strike="noStrike">
                    <a:solidFill>
                      <a:srgbClr val="067011"/>
                    </a:solidFill>
                    <a:latin typeface="Arial"/>
                    <a:ea typeface="Arial"/>
                    <a:cs typeface="Arial"/>
                    <a:sym typeface="Arial"/>
                  </a:rPr>
                  <a:t>=</a:t>
                </a:r>
                <a:endParaRPr/>
              </a:p>
            </p:txBody>
          </p:sp>
        </p:grpSp>
        <p:grpSp>
          <p:nvGrpSpPr>
            <p:cNvPr id="477" name="Google Shape;477;p12"/>
            <p:cNvGrpSpPr/>
            <p:nvPr/>
          </p:nvGrpSpPr>
          <p:grpSpPr>
            <a:xfrm>
              <a:off x="97911" y="106934"/>
              <a:ext cx="2594688" cy="1103297"/>
              <a:chOff x="0" y="0"/>
              <a:chExt cx="2976937" cy="1265835"/>
            </a:xfrm>
          </p:grpSpPr>
          <p:sp>
            <p:nvSpPr>
              <p:cNvPr id="478" name="Google Shape;478;p12"/>
              <p:cNvSpPr/>
              <p:nvPr/>
            </p:nvSpPr>
            <p:spPr>
              <a:xfrm>
                <a:off x="0" y="0"/>
                <a:ext cx="2976937" cy="1265835"/>
              </a:xfrm>
              <a:custGeom>
                <a:rect b="b" l="l" r="r" t="t"/>
                <a:pathLst>
                  <a:path extrusionOk="0" h="1265835" w="2976937">
                    <a:moveTo>
                      <a:pt x="2738812" y="0"/>
                    </a:moveTo>
                    <a:lnTo>
                      <a:pt x="2976937" y="238125"/>
                    </a:lnTo>
                    <a:lnTo>
                      <a:pt x="2976937" y="1027710"/>
                    </a:lnTo>
                    <a:lnTo>
                      <a:pt x="2738812" y="1265835"/>
                    </a:lnTo>
                    <a:lnTo>
                      <a:pt x="238125" y="1265835"/>
                    </a:lnTo>
                    <a:lnTo>
                      <a:pt x="0" y="1027710"/>
                    </a:lnTo>
                    <a:lnTo>
                      <a:pt x="0" y="238125"/>
                    </a:lnTo>
                    <a:lnTo>
                      <a:pt x="238125" y="0"/>
                    </a:lnTo>
                    <a:lnTo>
                      <a:pt x="2738812" y="0"/>
                    </a:lnTo>
                    <a:close/>
                  </a:path>
                </a:pathLst>
              </a:custGeom>
              <a:solidFill>
                <a:srgbClr val="91C853"/>
              </a:solidFill>
              <a:ln>
                <a:noFill/>
              </a:ln>
            </p:spPr>
          </p:sp>
          <p:sp>
            <p:nvSpPr>
              <p:cNvPr id="479" name="Google Shape;479;p12"/>
              <p:cNvSpPr txBox="1"/>
              <p:nvPr/>
            </p:nvSpPr>
            <p:spPr>
              <a:xfrm>
                <a:off x="63500" y="15875"/>
                <a:ext cx="2849937" cy="11864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1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2499" u="none" cap="none" strike="noStrike">
                    <a:solidFill>
                      <a:srgbClr val="067011"/>
                    </a:solidFill>
                    <a:latin typeface="Arial"/>
                    <a:ea typeface="Arial"/>
                    <a:cs typeface="Arial"/>
                    <a:sym typeface="Arial"/>
                  </a:rPr>
                  <a:t>100</a:t>
                </a:r>
                <a:endParaRPr/>
              </a:p>
            </p:txBody>
          </p:sp>
        </p:grpSp>
        <p:grpSp>
          <p:nvGrpSpPr>
            <p:cNvPr id="480" name="Google Shape;480;p12"/>
            <p:cNvGrpSpPr/>
            <p:nvPr/>
          </p:nvGrpSpPr>
          <p:grpSpPr>
            <a:xfrm>
              <a:off x="270470" y="503646"/>
              <a:ext cx="309874" cy="309874"/>
              <a:chOff x="0" y="0"/>
              <a:chExt cx="812800" cy="812800"/>
            </a:xfrm>
          </p:grpSpPr>
          <p:sp>
            <p:nvSpPr>
              <p:cNvPr id="481" name="Google Shape;481;p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7A83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2" name="Google Shape;482;p12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6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3" name="Google Shape;483;p12"/>
            <p:cNvGrpSpPr/>
            <p:nvPr/>
          </p:nvGrpSpPr>
          <p:grpSpPr>
            <a:xfrm>
              <a:off x="2210166" y="503646"/>
              <a:ext cx="309874" cy="309874"/>
              <a:chOff x="0" y="0"/>
              <a:chExt cx="812800" cy="812800"/>
            </a:xfrm>
          </p:grpSpPr>
          <p:sp>
            <p:nvSpPr>
              <p:cNvPr id="484" name="Google Shape;484;p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7A83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5" name="Google Shape;485;p12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6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86" name="Google Shape;486;p12"/>
          <p:cNvGrpSpPr/>
          <p:nvPr/>
        </p:nvGrpSpPr>
        <p:grpSpPr>
          <a:xfrm>
            <a:off x="12638961" y="7042550"/>
            <a:ext cx="2092882" cy="1080710"/>
            <a:chOff x="0" y="-123781"/>
            <a:chExt cx="2790510" cy="1440947"/>
          </a:xfrm>
        </p:grpSpPr>
        <p:grpSp>
          <p:nvGrpSpPr>
            <p:cNvPr id="487" name="Google Shape;487;p12"/>
            <p:cNvGrpSpPr/>
            <p:nvPr/>
          </p:nvGrpSpPr>
          <p:grpSpPr>
            <a:xfrm>
              <a:off x="0" y="-123781"/>
              <a:ext cx="2790510" cy="1440947"/>
              <a:chOff x="0" y="-28575"/>
              <a:chExt cx="644192" cy="332644"/>
            </a:xfrm>
          </p:grpSpPr>
          <p:sp>
            <p:nvSpPr>
              <p:cNvPr id="488" name="Google Shape;488;p12"/>
              <p:cNvSpPr/>
              <p:nvPr/>
            </p:nvSpPr>
            <p:spPr>
              <a:xfrm>
                <a:off x="0" y="0"/>
                <a:ext cx="644192" cy="304069"/>
              </a:xfrm>
              <a:custGeom>
                <a:rect b="b" l="l" r="r" t="t"/>
                <a:pathLst>
                  <a:path extrusionOk="0" h="304069" w="644192">
                    <a:moveTo>
                      <a:pt x="0" y="0"/>
                    </a:moveTo>
                    <a:lnTo>
                      <a:pt x="644192" y="0"/>
                    </a:lnTo>
                    <a:lnTo>
                      <a:pt x="644192" y="304069"/>
                    </a:lnTo>
                    <a:lnTo>
                      <a:pt x="0" y="304069"/>
                    </a:lnTo>
                    <a:close/>
                  </a:path>
                </a:pathLst>
              </a:custGeom>
              <a:solidFill>
                <a:srgbClr val="77A83E"/>
              </a:solidFill>
              <a:ln>
                <a:noFill/>
              </a:ln>
            </p:spPr>
          </p:sp>
          <p:sp>
            <p:nvSpPr>
              <p:cNvPr id="489" name="Google Shape;489;p12"/>
              <p:cNvSpPr txBox="1"/>
              <p:nvPr/>
            </p:nvSpPr>
            <p:spPr>
              <a:xfrm>
                <a:off x="0" y="-28575"/>
                <a:ext cx="644192" cy="3326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2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1799" u="none" cap="none" strike="noStrike">
                    <a:solidFill>
                      <a:srgbClr val="067011"/>
                    </a:solidFill>
                    <a:latin typeface="Arial"/>
                    <a:ea typeface="Arial"/>
                    <a:cs typeface="Arial"/>
                    <a:sym typeface="Arial"/>
                  </a:rPr>
                  <a:t>=</a:t>
                </a:r>
                <a:endParaRPr/>
              </a:p>
            </p:txBody>
          </p:sp>
        </p:grpSp>
        <p:grpSp>
          <p:nvGrpSpPr>
            <p:cNvPr id="490" name="Google Shape;490;p12"/>
            <p:cNvGrpSpPr/>
            <p:nvPr/>
          </p:nvGrpSpPr>
          <p:grpSpPr>
            <a:xfrm>
              <a:off x="97911" y="106934"/>
              <a:ext cx="2594688" cy="1103297"/>
              <a:chOff x="0" y="0"/>
              <a:chExt cx="2976937" cy="1265835"/>
            </a:xfrm>
          </p:grpSpPr>
          <p:sp>
            <p:nvSpPr>
              <p:cNvPr id="491" name="Google Shape;491;p12"/>
              <p:cNvSpPr/>
              <p:nvPr/>
            </p:nvSpPr>
            <p:spPr>
              <a:xfrm>
                <a:off x="0" y="0"/>
                <a:ext cx="2976937" cy="1265835"/>
              </a:xfrm>
              <a:custGeom>
                <a:rect b="b" l="l" r="r" t="t"/>
                <a:pathLst>
                  <a:path extrusionOk="0" h="1265835" w="2976937">
                    <a:moveTo>
                      <a:pt x="2738812" y="0"/>
                    </a:moveTo>
                    <a:lnTo>
                      <a:pt x="2976937" y="238125"/>
                    </a:lnTo>
                    <a:lnTo>
                      <a:pt x="2976937" y="1027710"/>
                    </a:lnTo>
                    <a:lnTo>
                      <a:pt x="2738812" y="1265835"/>
                    </a:lnTo>
                    <a:lnTo>
                      <a:pt x="238125" y="1265835"/>
                    </a:lnTo>
                    <a:lnTo>
                      <a:pt x="0" y="1027710"/>
                    </a:lnTo>
                    <a:lnTo>
                      <a:pt x="0" y="238125"/>
                    </a:lnTo>
                    <a:lnTo>
                      <a:pt x="238125" y="0"/>
                    </a:lnTo>
                    <a:lnTo>
                      <a:pt x="2738812" y="0"/>
                    </a:lnTo>
                    <a:close/>
                  </a:path>
                </a:pathLst>
              </a:custGeom>
              <a:solidFill>
                <a:srgbClr val="91C853"/>
              </a:solidFill>
              <a:ln>
                <a:noFill/>
              </a:ln>
            </p:spPr>
          </p:sp>
          <p:sp>
            <p:nvSpPr>
              <p:cNvPr id="492" name="Google Shape;492;p12"/>
              <p:cNvSpPr txBox="1"/>
              <p:nvPr/>
            </p:nvSpPr>
            <p:spPr>
              <a:xfrm>
                <a:off x="63500" y="15875"/>
                <a:ext cx="2849937" cy="11864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1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2499" u="none" cap="none" strike="noStrike">
                    <a:solidFill>
                      <a:srgbClr val="067011"/>
                    </a:solidFill>
                    <a:latin typeface="Arial"/>
                    <a:ea typeface="Arial"/>
                    <a:cs typeface="Arial"/>
                    <a:sym typeface="Arial"/>
                  </a:rPr>
                  <a:t>100</a:t>
                </a:r>
                <a:endParaRPr/>
              </a:p>
            </p:txBody>
          </p:sp>
        </p:grpSp>
        <p:grpSp>
          <p:nvGrpSpPr>
            <p:cNvPr id="493" name="Google Shape;493;p12"/>
            <p:cNvGrpSpPr/>
            <p:nvPr/>
          </p:nvGrpSpPr>
          <p:grpSpPr>
            <a:xfrm>
              <a:off x="270470" y="503646"/>
              <a:ext cx="309874" cy="309874"/>
              <a:chOff x="0" y="0"/>
              <a:chExt cx="812800" cy="812800"/>
            </a:xfrm>
          </p:grpSpPr>
          <p:sp>
            <p:nvSpPr>
              <p:cNvPr id="494" name="Google Shape;494;p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7A83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5" name="Google Shape;495;p12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6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6" name="Google Shape;496;p12"/>
            <p:cNvGrpSpPr/>
            <p:nvPr/>
          </p:nvGrpSpPr>
          <p:grpSpPr>
            <a:xfrm>
              <a:off x="2210166" y="503646"/>
              <a:ext cx="309874" cy="309874"/>
              <a:chOff x="0" y="0"/>
              <a:chExt cx="812800" cy="812800"/>
            </a:xfrm>
          </p:grpSpPr>
          <p:sp>
            <p:nvSpPr>
              <p:cNvPr id="497" name="Google Shape;497;p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7A83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8" name="Google Shape;498;p12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6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99" name="Google Shape;499;p12"/>
          <p:cNvGrpSpPr/>
          <p:nvPr/>
        </p:nvGrpSpPr>
        <p:grpSpPr>
          <a:xfrm>
            <a:off x="12638961" y="8177590"/>
            <a:ext cx="2092882" cy="1080710"/>
            <a:chOff x="0" y="-123781"/>
            <a:chExt cx="2790510" cy="1440947"/>
          </a:xfrm>
        </p:grpSpPr>
        <p:grpSp>
          <p:nvGrpSpPr>
            <p:cNvPr id="500" name="Google Shape;500;p12"/>
            <p:cNvGrpSpPr/>
            <p:nvPr/>
          </p:nvGrpSpPr>
          <p:grpSpPr>
            <a:xfrm>
              <a:off x="0" y="-123781"/>
              <a:ext cx="2790510" cy="1440947"/>
              <a:chOff x="0" y="-28575"/>
              <a:chExt cx="644192" cy="332644"/>
            </a:xfrm>
          </p:grpSpPr>
          <p:sp>
            <p:nvSpPr>
              <p:cNvPr id="501" name="Google Shape;501;p12"/>
              <p:cNvSpPr/>
              <p:nvPr/>
            </p:nvSpPr>
            <p:spPr>
              <a:xfrm>
                <a:off x="0" y="0"/>
                <a:ext cx="644192" cy="304069"/>
              </a:xfrm>
              <a:custGeom>
                <a:rect b="b" l="l" r="r" t="t"/>
                <a:pathLst>
                  <a:path extrusionOk="0" h="304069" w="644192">
                    <a:moveTo>
                      <a:pt x="0" y="0"/>
                    </a:moveTo>
                    <a:lnTo>
                      <a:pt x="644192" y="0"/>
                    </a:lnTo>
                    <a:lnTo>
                      <a:pt x="644192" y="304069"/>
                    </a:lnTo>
                    <a:lnTo>
                      <a:pt x="0" y="304069"/>
                    </a:lnTo>
                    <a:close/>
                  </a:path>
                </a:pathLst>
              </a:custGeom>
              <a:solidFill>
                <a:srgbClr val="77A83E"/>
              </a:solidFill>
              <a:ln>
                <a:noFill/>
              </a:ln>
            </p:spPr>
          </p:sp>
          <p:sp>
            <p:nvSpPr>
              <p:cNvPr id="502" name="Google Shape;502;p12"/>
              <p:cNvSpPr txBox="1"/>
              <p:nvPr/>
            </p:nvSpPr>
            <p:spPr>
              <a:xfrm>
                <a:off x="0" y="-28575"/>
                <a:ext cx="644192" cy="3326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2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1799" u="none" cap="none" strike="noStrike">
                    <a:solidFill>
                      <a:srgbClr val="067011"/>
                    </a:solidFill>
                    <a:latin typeface="Arial"/>
                    <a:ea typeface="Arial"/>
                    <a:cs typeface="Arial"/>
                    <a:sym typeface="Arial"/>
                  </a:rPr>
                  <a:t>=</a:t>
                </a:r>
                <a:endParaRPr/>
              </a:p>
            </p:txBody>
          </p:sp>
        </p:grpSp>
        <p:grpSp>
          <p:nvGrpSpPr>
            <p:cNvPr id="503" name="Google Shape;503;p12"/>
            <p:cNvGrpSpPr/>
            <p:nvPr/>
          </p:nvGrpSpPr>
          <p:grpSpPr>
            <a:xfrm>
              <a:off x="97911" y="106934"/>
              <a:ext cx="2594688" cy="1103297"/>
              <a:chOff x="0" y="0"/>
              <a:chExt cx="2976937" cy="1265835"/>
            </a:xfrm>
          </p:grpSpPr>
          <p:sp>
            <p:nvSpPr>
              <p:cNvPr id="504" name="Google Shape;504;p12"/>
              <p:cNvSpPr/>
              <p:nvPr/>
            </p:nvSpPr>
            <p:spPr>
              <a:xfrm>
                <a:off x="0" y="0"/>
                <a:ext cx="2976937" cy="1265835"/>
              </a:xfrm>
              <a:custGeom>
                <a:rect b="b" l="l" r="r" t="t"/>
                <a:pathLst>
                  <a:path extrusionOk="0" h="1265835" w="2976937">
                    <a:moveTo>
                      <a:pt x="2738812" y="0"/>
                    </a:moveTo>
                    <a:lnTo>
                      <a:pt x="2976937" y="238125"/>
                    </a:lnTo>
                    <a:lnTo>
                      <a:pt x="2976937" y="1027710"/>
                    </a:lnTo>
                    <a:lnTo>
                      <a:pt x="2738812" y="1265835"/>
                    </a:lnTo>
                    <a:lnTo>
                      <a:pt x="238125" y="1265835"/>
                    </a:lnTo>
                    <a:lnTo>
                      <a:pt x="0" y="1027710"/>
                    </a:lnTo>
                    <a:lnTo>
                      <a:pt x="0" y="238125"/>
                    </a:lnTo>
                    <a:lnTo>
                      <a:pt x="238125" y="0"/>
                    </a:lnTo>
                    <a:lnTo>
                      <a:pt x="2738812" y="0"/>
                    </a:lnTo>
                    <a:close/>
                  </a:path>
                </a:pathLst>
              </a:custGeom>
              <a:solidFill>
                <a:srgbClr val="91C853"/>
              </a:solidFill>
              <a:ln>
                <a:noFill/>
              </a:ln>
            </p:spPr>
          </p:sp>
          <p:sp>
            <p:nvSpPr>
              <p:cNvPr id="505" name="Google Shape;505;p12"/>
              <p:cNvSpPr txBox="1"/>
              <p:nvPr/>
            </p:nvSpPr>
            <p:spPr>
              <a:xfrm>
                <a:off x="63500" y="15875"/>
                <a:ext cx="2849937" cy="11864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1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2499" u="none" cap="none" strike="noStrike">
                    <a:solidFill>
                      <a:srgbClr val="067011"/>
                    </a:solidFill>
                    <a:latin typeface="Arial"/>
                    <a:ea typeface="Arial"/>
                    <a:cs typeface="Arial"/>
                    <a:sym typeface="Arial"/>
                  </a:rPr>
                  <a:t>100</a:t>
                </a:r>
                <a:endParaRPr/>
              </a:p>
            </p:txBody>
          </p:sp>
        </p:grpSp>
        <p:grpSp>
          <p:nvGrpSpPr>
            <p:cNvPr id="506" name="Google Shape;506;p12"/>
            <p:cNvGrpSpPr/>
            <p:nvPr/>
          </p:nvGrpSpPr>
          <p:grpSpPr>
            <a:xfrm>
              <a:off x="270470" y="503646"/>
              <a:ext cx="309874" cy="309874"/>
              <a:chOff x="0" y="0"/>
              <a:chExt cx="812800" cy="812800"/>
            </a:xfrm>
          </p:grpSpPr>
          <p:sp>
            <p:nvSpPr>
              <p:cNvPr id="507" name="Google Shape;507;p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7A83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8" name="Google Shape;508;p12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6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9" name="Google Shape;509;p12"/>
            <p:cNvGrpSpPr/>
            <p:nvPr/>
          </p:nvGrpSpPr>
          <p:grpSpPr>
            <a:xfrm>
              <a:off x="2210166" y="503646"/>
              <a:ext cx="309874" cy="309874"/>
              <a:chOff x="0" y="0"/>
              <a:chExt cx="812800" cy="812800"/>
            </a:xfrm>
          </p:grpSpPr>
          <p:sp>
            <p:nvSpPr>
              <p:cNvPr id="510" name="Google Shape;510;p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7A83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1" name="Google Shape;511;p12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6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12" name="Google Shape;512;p12"/>
          <p:cNvGrpSpPr/>
          <p:nvPr/>
        </p:nvGrpSpPr>
        <p:grpSpPr>
          <a:xfrm>
            <a:off x="14922714" y="8177590"/>
            <a:ext cx="2092882" cy="1080710"/>
            <a:chOff x="0" y="-123781"/>
            <a:chExt cx="2790510" cy="1440947"/>
          </a:xfrm>
        </p:grpSpPr>
        <p:grpSp>
          <p:nvGrpSpPr>
            <p:cNvPr id="513" name="Google Shape;513;p12"/>
            <p:cNvGrpSpPr/>
            <p:nvPr/>
          </p:nvGrpSpPr>
          <p:grpSpPr>
            <a:xfrm>
              <a:off x="0" y="-123781"/>
              <a:ext cx="2790510" cy="1440947"/>
              <a:chOff x="0" y="-28575"/>
              <a:chExt cx="644192" cy="332644"/>
            </a:xfrm>
          </p:grpSpPr>
          <p:sp>
            <p:nvSpPr>
              <p:cNvPr id="514" name="Google Shape;514;p12"/>
              <p:cNvSpPr/>
              <p:nvPr/>
            </p:nvSpPr>
            <p:spPr>
              <a:xfrm>
                <a:off x="0" y="0"/>
                <a:ext cx="644192" cy="304069"/>
              </a:xfrm>
              <a:custGeom>
                <a:rect b="b" l="l" r="r" t="t"/>
                <a:pathLst>
                  <a:path extrusionOk="0" h="304069" w="644192">
                    <a:moveTo>
                      <a:pt x="0" y="0"/>
                    </a:moveTo>
                    <a:lnTo>
                      <a:pt x="644192" y="0"/>
                    </a:lnTo>
                    <a:lnTo>
                      <a:pt x="644192" y="304069"/>
                    </a:lnTo>
                    <a:lnTo>
                      <a:pt x="0" y="304069"/>
                    </a:lnTo>
                    <a:close/>
                  </a:path>
                </a:pathLst>
              </a:custGeom>
              <a:solidFill>
                <a:srgbClr val="FF8D7A"/>
              </a:solidFill>
              <a:ln>
                <a:noFill/>
              </a:ln>
            </p:spPr>
          </p:sp>
          <p:sp>
            <p:nvSpPr>
              <p:cNvPr id="515" name="Google Shape;515;p12"/>
              <p:cNvSpPr txBox="1"/>
              <p:nvPr/>
            </p:nvSpPr>
            <p:spPr>
              <a:xfrm>
                <a:off x="0" y="-28575"/>
                <a:ext cx="644192" cy="3326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2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1799" u="none" cap="none" strike="noStrike">
                    <a:solidFill>
                      <a:srgbClr val="067011"/>
                    </a:solidFill>
                    <a:latin typeface="Arial"/>
                    <a:ea typeface="Arial"/>
                    <a:cs typeface="Arial"/>
                    <a:sym typeface="Arial"/>
                  </a:rPr>
                  <a:t>=</a:t>
                </a:r>
                <a:endParaRPr/>
              </a:p>
            </p:txBody>
          </p:sp>
        </p:grpSp>
        <p:grpSp>
          <p:nvGrpSpPr>
            <p:cNvPr id="516" name="Google Shape;516;p12"/>
            <p:cNvGrpSpPr/>
            <p:nvPr/>
          </p:nvGrpSpPr>
          <p:grpSpPr>
            <a:xfrm>
              <a:off x="97911" y="106934"/>
              <a:ext cx="2594688" cy="1103297"/>
              <a:chOff x="0" y="0"/>
              <a:chExt cx="2976937" cy="1265835"/>
            </a:xfrm>
          </p:grpSpPr>
          <p:sp>
            <p:nvSpPr>
              <p:cNvPr id="517" name="Google Shape;517;p12"/>
              <p:cNvSpPr/>
              <p:nvPr/>
            </p:nvSpPr>
            <p:spPr>
              <a:xfrm>
                <a:off x="0" y="0"/>
                <a:ext cx="2976937" cy="1265835"/>
              </a:xfrm>
              <a:custGeom>
                <a:rect b="b" l="l" r="r" t="t"/>
                <a:pathLst>
                  <a:path extrusionOk="0" h="1265835" w="2976937">
                    <a:moveTo>
                      <a:pt x="2738812" y="0"/>
                    </a:moveTo>
                    <a:lnTo>
                      <a:pt x="2976937" y="238125"/>
                    </a:lnTo>
                    <a:lnTo>
                      <a:pt x="2976937" y="1027710"/>
                    </a:lnTo>
                    <a:lnTo>
                      <a:pt x="2738812" y="1265835"/>
                    </a:lnTo>
                    <a:lnTo>
                      <a:pt x="238125" y="1265835"/>
                    </a:lnTo>
                    <a:lnTo>
                      <a:pt x="0" y="1027710"/>
                    </a:lnTo>
                    <a:lnTo>
                      <a:pt x="0" y="238125"/>
                    </a:lnTo>
                    <a:lnTo>
                      <a:pt x="238125" y="0"/>
                    </a:lnTo>
                    <a:lnTo>
                      <a:pt x="2738812" y="0"/>
                    </a:lnTo>
                    <a:close/>
                  </a:path>
                </a:pathLst>
              </a:custGeom>
              <a:solidFill>
                <a:srgbClr val="FFE2E2"/>
              </a:solidFill>
              <a:ln>
                <a:noFill/>
              </a:ln>
            </p:spPr>
          </p:sp>
          <p:sp>
            <p:nvSpPr>
              <p:cNvPr id="518" name="Google Shape;518;p12"/>
              <p:cNvSpPr txBox="1"/>
              <p:nvPr/>
            </p:nvSpPr>
            <p:spPr>
              <a:xfrm>
                <a:off x="63500" y="15875"/>
                <a:ext cx="2849937" cy="11864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1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2499" u="none" cap="none" strike="noStrike">
                    <a:solidFill>
                      <a:srgbClr val="FF8D7A"/>
                    </a:solidFill>
                    <a:latin typeface="Arial"/>
                    <a:ea typeface="Arial"/>
                    <a:cs typeface="Arial"/>
                    <a:sym typeface="Arial"/>
                  </a:rPr>
                  <a:t>50</a:t>
                </a:r>
                <a:endParaRPr/>
              </a:p>
            </p:txBody>
          </p:sp>
        </p:grpSp>
        <p:grpSp>
          <p:nvGrpSpPr>
            <p:cNvPr id="519" name="Google Shape;519;p12"/>
            <p:cNvGrpSpPr/>
            <p:nvPr/>
          </p:nvGrpSpPr>
          <p:grpSpPr>
            <a:xfrm>
              <a:off x="270470" y="503646"/>
              <a:ext cx="309874" cy="309874"/>
              <a:chOff x="0" y="0"/>
              <a:chExt cx="812800" cy="812800"/>
            </a:xfrm>
          </p:grpSpPr>
          <p:sp>
            <p:nvSpPr>
              <p:cNvPr id="520" name="Google Shape;520;p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8D7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1" name="Google Shape;521;p12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6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2" name="Google Shape;522;p12"/>
            <p:cNvGrpSpPr/>
            <p:nvPr/>
          </p:nvGrpSpPr>
          <p:grpSpPr>
            <a:xfrm>
              <a:off x="2210166" y="503646"/>
              <a:ext cx="309874" cy="309874"/>
              <a:chOff x="0" y="0"/>
              <a:chExt cx="812800" cy="812800"/>
            </a:xfrm>
          </p:grpSpPr>
          <p:sp>
            <p:nvSpPr>
              <p:cNvPr id="523" name="Google Shape;523;p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8D7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4" name="Google Shape;524;p12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6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p:transition>
    <p:push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23430"/>
        </a:solidFill>
      </p:bgPr>
    </p:bg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9" name="Google Shape;529;p13"/>
          <p:cNvGrpSpPr/>
          <p:nvPr/>
        </p:nvGrpSpPr>
        <p:grpSpPr>
          <a:xfrm>
            <a:off x="4682266" y="6061151"/>
            <a:ext cx="3868038" cy="1411389"/>
            <a:chOff x="0" y="-224858"/>
            <a:chExt cx="5157383" cy="1881853"/>
          </a:xfrm>
        </p:grpSpPr>
        <p:grpSp>
          <p:nvGrpSpPr>
            <p:cNvPr id="530" name="Google Shape;530;p13"/>
            <p:cNvGrpSpPr/>
            <p:nvPr/>
          </p:nvGrpSpPr>
          <p:grpSpPr>
            <a:xfrm>
              <a:off x="0" y="-224858"/>
              <a:ext cx="5157383" cy="1881853"/>
              <a:chOff x="0" y="-66675"/>
              <a:chExt cx="1096327" cy="400034"/>
            </a:xfrm>
          </p:grpSpPr>
          <p:sp>
            <p:nvSpPr>
              <p:cNvPr id="531" name="Google Shape;531;p13"/>
              <p:cNvSpPr/>
              <p:nvPr/>
            </p:nvSpPr>
            <p:spPr>
              <a:xfrm>
                <a:off x="0" y="0"/>
                <a:ext cx="1096327" cy="333359"/>
              </a:xfrm>
              <a:custGeom>
                <a:rect b="b" l="l" r="r" t="t"/>
                <a:pathLst>
                  <a:path extrusionOk="0" h="333359" w="1096327">
                    <a:moveTo>
                      <a:pt x="166679" y="0"/>
                    </a:moveTo>
                    <a:lnTo>
                      <a:pt x="929648" y="0"/>
                    </a:lnTo>
                    <a:cubicBezTo>
                      <a:pt x="1021702" y="0"/>
                      <a:pt x="1096327" y="74625"/>
                      <a:pt x="1096327" y="166679"/>
                    </a:cubicBezTo>
                    <a:lnTo>
                      <a:pt x="1096327" y="166679"/>
                    </a:lnTo>
                    <a:cubicBezTo>
                      <a:pt x="1096327" y="210885"/>
                      <a:pt x="1078766" y="253281"/>
                      <a:pt x="1047508" y="284539"/>
                    </a:cubicBezTo>
                    <a:cubicBezTo>
                      <a:pt x="1016249" y="315798"/>
                      <a:pt x="973854" y="333359"/>
                      <a:pt x="929648" y="333359"/>
                    </a:cubicBezTo>
                    <a:lnTo>
                      <a:pt x="166679" y="333359"/>
                    </a:lnTo>
                    <a:cubicBezTo>
                      <a:pt x="74625" y="333359"/>
                      <a:pt x="0" y="258734"/>
                      <a:pt x="0" y="166679"/>
                    </a:cubicBezTo>
                    <a:lnTo>
                      <a:pt x="0" y="166679"/>
                    </a:lnTo>
                    <a:cubicBezTo>
                      <a:pt x="0" y="74625"/>
                      <a:pt x="74625" y="0"/>
                      <a:pt x="166679" y="0"/>
                    </a:cubicBezTo>
                    <a:close/>
                  </a:path>
                </a:pathLst>
              </a:custGeom>
              <a:solidFill>
                <a:srgbClr val="84B6D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00"/>
              </a:p>
            </p:txBody>
          </p:sp>
          <p:sp>
            <p:nvSpPr>
              <p:cNvPr id="532" name="Google Shape;532;p13"/>
              <p:cNvSpPr txBox="1"/>
              <p:nvPr/>
            </p:nvSpPr>
            <p:spPr>
              <a:xfrm>
                <a:off x="0" y="-66675"/>
                <a:ext cx="1096327" cy="4000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282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3" name="Google Shape;533;p13"/>
            <p:cNvGrpSpPr/>
            <p:nvPr/>
          </p:nvGrpSpPr>
          <p:grpSpPr>
            <a:xfrm>
              <a:off x="0" y="0"/>
              <a:ext cx="5157383" cy="1568198"/>
              <a:chOff x="0" y="0"/>
              <a:chExt cx="1096327" cy="333359"/>
            </a:xfrm>
          </p:grpSpPr>
          <p:sp>
            <p:nvSpPr>
              <p:cNvPr id="534" name="Google Shape;534;p13"/>
              <p:cNvSpPr/>
              <p:nvPr/>
            </p:nvSpPr>
            <p:spPr>
              <a:xfrm>
                <a:off x="0" y="0"/>
                <a:ext cx="1096327" cy="333359"/>
              </a:xfrm>
              <a:custGeom>
                <a:rect b="b" l="l" r="r" t="t"/>
                <a:pathLst>
                  <a:path extrusionOk="0" h="333359" w="1096327">
                    <a:moveTo>
                      <a:pt x="166679" y="0"/>
                    </a:moveTo>
                    <a:lnTo>
                      <a:pt x="929648" y="0"/>
                    </a:lnTo>
                    <a:cubicBezTo>
                      <a:pt x="1021702" y="0"/>
                      <a:pt x="1096327" y="74625"/>
                      <a:pt x="1096327" y="166679"/>
                    </a:cubicBezTo>
                    <a:lnTo>
                      <a:pt x="1096327" y="166679"/>
                    </a:lnTo>
                    <a:cubicBezTo>
                      <a:pt x="1096327" y="210885"/>
                      <a:pt x="1078766" y="253281"/>
                      <a:pt x="1047508" y="284539"/>
                    </a:cubicBezTo>
                    <a:cubicBezTo>
                      <a:pt x="1016249" y="315798"/>
                      <a:pt x="973854" y="333359"/>
                      <a:pt x="929648" y="333359"/>
                    </a:cubicBezTo>
                    <a:lnTo>
                      <a:pt x="166679" y="333359"/>
                    </a:lnTo>
                    <a:cubicBezTo>
                      <a:pt x="74625" y="333359"/>
                      <a:pt x="0" y="258734"/>
                      <a:pt x="0" y="166679"/>
                    </a:cubicBezTo>
                    <a:lnTo>
                      <a:pt x="0" y="166679"/>
                    </a:lnTo>
                    <a:cubicBezTo>
                      <a:pt x="0" y="74625"/>
                      <a:pt x="74625" y="0"/>
                      <a:pt x="166679" y="0"/>
                    </a:cubicBezTo>
                    <a:close/>
                  </a:path>
                </a:pathLst>
              </a:custGeom>
              <a:solidFill>
                <a:srgbClr val="C2EFF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00"/>
              </a:p>
            </p:txBody>
          </p:sp>
          <p:sp>
            <p:nvSpPr>
              <p:cNvPr id="535" name="Google Shape;535;p13"/>
              <p:cNvSpPr txBox="1"/>
              <p:nvPr/>
            </p:nvSpPr>
            <p:spPr>
              <a:xfrm>
                <a:off x="3" y="2"/>
                <a:ext cx="1096200" cy="333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2799" u="none" cap="none" strike="noStrike">
                    <a:solidFill>
                      <a:srgbClr val="2382A2"/>
                    </a:solidFill>
                    <a:latin typeface="Arial"/>
                    <a:ea typeface="Arial"/>
                    <a:cs typeface="Arial"/>
                    <a:sym typeface="Arial"/>
                  </a:rPr>
                  <a:t>Try again</a:t>
                </a:r>
                <a:endParaRPr sz="1000"/>
              </a:p>
            </p:txBody>
          </p:sp>
        </p:grpSp>
      </p:grpSp>
      <p:grpSp>
        <p:nvGrpSpPr>
          <p:cNvPr id="536" name="Google Shape;536;p13"/>
          <p:cNvGrpSpPr/>
          <p:nvPr/>
        </p:nvGrpSpPr>
        <p:grpSpPr>
          <a:xfrm>
            <a:off x="9737697" y="6061151"/>
            <a:ext cx="3868038" cy="1411389"/>
            <a:chOff x="0" y="-224858"/>
            <a:chExt cx="5157383" cy="1881853"/>
          </a:xfrm>
        </p:grpSpPr>
        <p:grpSp>
          <p:nvGrpSpPr>
            <p:cNvPr id="537" name="Google Shape;537;p13"/>
            <p:cNvGrpSpPr/>
            <p:nvPr/>
          </p:nvGrpSpPr>
          <p:grpSpPr>
            <a:xfrm>
              <a:off x="0" y="-224858"/>
              <a:ext cx="5157383" cy="1881853"/>
              <a:chOff x="0" y="-66675"/>
              <a:chExt cx="1096327" cy="400034"/>
            </a:xfrm>
          </p:grpSpPr>
          <p:sp>
            <p:nvSpPr>
              <p:cNvPr id="538" name="Google Shape;538;p13"/>
              <p:cNvSpPr/>
              <p:nvPr/>
            </p:nvSpPr>
            <p:spPr>
              <a:xfrm>
                <a:off x="0" y="0"/>
                <a:ext cx="1096327" cy="333359"/>
              </a:xfrm>
              <a:custGeom>
                <a:rect b="b" l="l" r="r" t="t"/>
                <a:pathLst>
                  <a:path extrusionOk="0" h="333359" w="1096327">
                    <a:moveTo>
                      <a:pt x="166679" y="0"/>
                    </a:moveTo>
                    <a:lnTo>
                      <a:pt x="929648" y="0"/>
                    </a:lnTo>
                    <a:cubicBezTo>
                      <a:pt x="1021702" y="0"/>
                      <a:pt x="1096327" y="74625"/>
                      <a:pt x="1096327" y="166679"/>
                    </a:cubicBezTo>
                    <a:lnTo>
                      <a:pt x="1096327" y="166679"/>
                    </a:lnTo>
                    <a:cubicBezTo>
                      <a:pt x="1096327" y="210885"/>
                      <a:pt x="1078766" y="253281"/>
                      <a:pt x="1047508" y="284539"/>
                    </a:cubicBezTo>
                    <a:cubicBezTo>
                      <a:pt x="1016249" y="315798"/>
                      <a:pt x="973854" y="333359"/>
                      <a:pt x="929648" y="333359"/>
                    </a:cubicBezTo>
                    <a:lnTo>
                      <a:pt x="166679" y="333359"/>
                    </a:lnTo>
                    <a:cubicBezTo>
                      <a:pt x="74625" y="333359"/>
                      <a:pt x="0" y="258734"/>
                      <a:pt x="0" y="166679"/>
                    </a:cubicBezTo>
                    <a:lnTo>
                      <a:pt x="0" y="166679"/>
                    </a:lnTo>
                    <a:cubicBezTo>
                      <a:pt x="0" y="74625"/>
                      <a:pt x="74625" y="0"/>
                      <a:pt x="166679" y="0"/>
                    </a:cubicBezTo>
                    <a:close/>
                  </a:path>
                </a:pathLst>
              </a:custGeom>
              <a:solidFill>
                <a:srgbClr val="84B6D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00"/>
              </a:p>
            </p:txBody>
          </p:sp>
          <p:sp>
            <p:nvSpPr>
              <p:cNvPr id="539" name="Google Shape;539;p13"/>
              <p:cNvSpPr txBox="1"/>
              <p:nvPr/>
            </p:nvSpPr>
            <p:spPr>
              <a:xfrm>
                <a:off x="0" y="-66675"/>
                <a:ext cx="1096327" cy="4000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282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0" name="Google Shape;540;p13"/>
            <p:cNvGrpSpPr/>
            <p:nvPr/>
          </p:nvGrpSpPr>
          <p:grpSpPr>
            <a:xfrm>
              <a:off x="0" y="0"/>
              <a:ext cx="5157383" cy="1568198"/>
              <a:chOff x="0" y="0"/>
              <a:chExt cx="1096327" cy="333359"/>
            </a:xfrm>
          </p:grpSpPr>
          <p:sp>
            <p:nvSpPr>
              <p:cNvPr id="541" name="Google Shape;541;p13"/>
              <p:cNvSpPr/>
              <p:nvPr/>
            </p:nvSpPr>
            <p:spPr>
              <a:xfrm>
                <a:off x="0" y="0"/>
                <a:ext cx="1096327" cy="333359"/>
              </a:xfrm>
              <a:custGeom>
                <a:rect b="b" l="l" r="r" t="t"/>
                <a:pathLst>
                  <a:path extrusionOk="0" h="333359" w="1096327">
                    <a:moveTo>
                      <a:pt x="166679" y="0"/>
                    </a:moveTo>
                    <a:lnTo>
                      <a:pt x="929648" y="0"/>
                    </a:lnTo>
                    <a:cubicBezTo>
                      <a:pt x="1021702" y="0"/>
                      <a:pt x="1096327" y="74625"/>
                      <a:pt x="1096327" y="166679"/>
                    </a:cubicBezTo>
                    <a:lnTo>
                      <a:pt x="1096327" y="166679"/>
                    </a:lnTo>
                    <a:cubicBezTo>
                      <a:pt x="1096327" y="210885"/>
                      <a:pt x="1078766" y="253281"/>
                      <a:pt x="1047508" y="284539"/>
                    </a:cubicBezTo>
                    <a:cubicBezTo>
                      <a:pt x="1016249" y="315798"/>
                      <a:pt x="973854" y="333359"/>
                      <a:pt x="929648" y="333359"/>
                    </a:cubicBezTo>
                    <a:lnTo>
                      <a:pt x="166679" y="333359"/>
                    </a:lnTo>
                    <a:cubicBezTo>
                      <a:pt x="74625" y="333359"/>
                      <a:pt x="0" y="258734"/>
                      <a:pt x="0" y="166679"/>
                    </a:cubicBezTo>
                    <a:lnTo>
                      <a:pt x="0" y="166679"/>
                    </a:lnTo>
                    <a:cubicBezTo>
                      <a:pt x="0" y="74625"/>
                      <a:pt x="74625" y="0"/>
                      <a:pt x="166679" y="0"/>
                    </a:cubicBezTo>
                    <a:close/>
                  </a:path>
                </a:pathLst>
              </a:custGeom>
              <a:solidFill>
                <a:srgbClr val="C2EFF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00"/>
              </a:p>
            </p:txBody>
          </p:sp>
          <p:sp>
            <p:nvSpPr>
              <p:cNvPr id="542" name="Google Shape;542;p13"/>
              <p:cNvSpPr txBox="1"/>
              <p:nvPr/>
            </p:nvSpPr>
            <p:spPr>
              <a:xfrm>
                <a:off x="1" y="2"/>
                <a:ext cx="1096200" cy="333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370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2799" u="sng" cap="none" strike="noStrike">
                    <a:solidFill>
                      <a:srgbClr val="2382A2"/>
                    </a:solidFill>
                    <a:latin typeface="Arial"/>
                    <a:ea typeface="Arial"/>
                    <a:cs typeface="Arial"/>
                    <a:sym typeface="Arial"/>
                    <a:hlinkClick action="ppaction://hlinksldjump" r:id="rId3">
                      <a:extLst>
                        <a:ext uri="{A12FA001-AC4F-418D-AE19-62706E023703}">
                          <ahyp:hlinkClr val="tx"/>
                        </a:ext>
                      </a:extLst>
                    </a:hlinkClick>
                  </a:rPr>
                  <a:t>Reveal the answer</a:t>
                </a:r>
                <a:endParaRPr sz="1000"/>
              </a:p>
            </p:txBody>
          </p:sp>
        </p:grpSp>
      </p:grpSp>
      <p:sp>
        <p:nvSpPr>
          <p:cNvPr id="543" name="Google Shape;543;p13"/>
          <p:cNvSpPr txBox="1"/>
          <p:nvPr/>
        </p:nvSpPr>
        <p:spPr>
          <a:xfrm>
            <a:off x="1028700" y="3008804"/>
            <a:ext cx="162306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9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1499" u="none" cap="none" strike="noStrike">
                <a:solidFill>
                  <a:srgbClr val="FFE2E2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Hmm... that doesn’t add up.</a:t>
            </a:r>
            <a:endParaRPr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544" name="Google Shape;544;p13"/>
          <p:cNvSpPr txBox="1"/>
          <p:nvPr/>
        </p:nvSpPr>
        <p:spPr>
          <a:xfrm>
            <a:off x="5121896" y="4923869"/>
            <a:ext cx="8044209" cy="5473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99" u="none" cap="none" strike="noStrike">
                <a:solidFill>
                  <a:srgbClr val="FFE2E2"/>
                </a:solidFill>
                <a:latin typeface="Arial"/>
                <a:ea typeface="Arial"/>
                <a:cs typeface="Arial"/>
                <a:sym typeface="Arial"/>
              </a:rPr>
              <a:t>Want to try again?</a:t>
            </a:r>
            <a:endParaRPr/>
          </a:p>
        </p:txBody>
      </p:sp>
    </p:spTree>
  </p:cSld>
  <p:clrMapOvr>
    <a:masterClrMapping/>
  </p:clrMapOvr>
  <p:transition>
    <p:push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23430"/>
        </a:solidFill>
      </p:bgPr>
    </p:bg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9" name="Google Shape;549;p14"/>
          <p:cNvGrpSpPr/>
          <p:nvPr/>
        </p:nvGrpSpPr>
        <p:grpSpPr>
          <a:xfrm>
            <a:off x="6955683" y="5884955"/>
            <a:ext cx="2092882" cy="1080710"/>
            <a:chOff x="0" y="-28575"/>
            <a:chExt cx="644192" cy="332644"/>
          </a:xfrm>
        </p:grpSpPr>
        <p:sp>
          <p:nvSpPr>
            <p:cNvPr id="550" name="Google Shape;550;p14"/>
            <p:cNvSpPr/>
            <p:nvPr/>
          </p:nvSpPr>
          <p:spPr>
            <a:xfrm>
              <a:off x="0" y="0"/>
              <a:ext cx="644192" cy="304069"/>
            </a:xfrm>
            <a:custGeom>
              <a:rect b="b" l="l" r="r" t="t"/>
              <a:pathLst>
                <a:path extrusionOk="0" h="304069" w="644192">
                  <a:moveTo>
                    <a:pt x="0" y="0"/>
                  </a:moveTo>
                  <a:lnTo>
                    <a:pt x="644192" y="0"/>
                  </a:lnTo>
                  <a:lnTo>
                    <a:pt x="644192" y="304069"/>
                  </a:lnTo>
                  <a:lnTo>
                    <a:pt x="0" y="304069"/>
                  </a:lnTo>
                  <a:close/>
                </a:path>
              </a:pathLst>
            </a:custGeom>
            <a:solidFill>
              <a:srgbClr val="77A83E"/>
            </a:solidFill>
            <a:ln>
              <a:noFill/>
            </a:ln>
          </p:spPr>
        </p:sp>
        <p:sp>
          <p:nvSpPr>
            <p:cNvPr id="551" name="Google Shape;551;p14"/>
            <p:cNvSpPr txBox="1"/>
            <p:nvPr/>
          </p:nvSpPr>
          <p:spPr>
            <a:xfrm>
              <a:off x="0" y="-28575"/>
              <a:ext cx="644192" cy="3326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799" u="none" cap="none" strike="noStrike">
                  <a:solidFill>
                    <a:srgbClr val="067011"/>
                  </a:solidFill>
                  <a:latin typeface="Arial"/>
                  <a:ea typeface="Arial"/>
                  <a:cs typeface="Arial"/>
                  <a:sym typeface="Arial"/>
                </a:rPr>
                <a:t>=</a:t>
              </a:r>
              <a:endParaRPr/>
            </a:p>
          </p:txBody>
        </p:sp>
      </p:grpSp>
      <p:grpSp>
        <p:nvGrpSpPr>
          <p:cNvPr id="552" name="Google Shape;552;p14"/>
          <p:cNvGrpSpPr/>
          <p:nvPr/>
        </p:nvGrpSpPr>
        <p:grpSpPr>
          <a:xfrm>
            <a:off x="7029116" y="6057991"/>
            <a:ext cx="1946016" cy="827473"/>
            <a:chOff x="0" y="0"/>
            <a:chExt cx="2976937" cy="1265835"/>
          </a:xfrm>
        </p:grpSpPr>
        <p:sp>
          <p:nvSpPr>
            <p:cNvPr id="553" name="Google Shape;553;p14"/>
            <p:cNvSpPr/>
            <p:nvPr/>
          </p:nvSpPr>
          <p:spPr>
            <a:xfrm>
              <a:off x="0" y="0"/>
              <a:ext cx="2976937" cy="1265835"/>
            </a:xfrm>
            <a:custGeom>
              <a:rect b="b" l="l" r="r" t="t"/>
              <a:pathLst>
                <a:path extrusionOk="0" h="1265835" w="2976937">
                  <a:moveTo>
                    <a:pt x="2738812" y="0"/>
                  </a:moveTo>
                  <a:lnTo>
                    <a:pt x="2976937" y="238125"/>
                  </a:lnTo>
                  <a:lnTo>
                    <a:pt x="2976937" y="1027710"/>
                  </a:lnTo>
                  <a:lnTo>
                    <a:pt x="2738812" y="1265835"/>
                  </a:lnTo>
                  <a:lnTo>
                    <a:pt x="238125" y="1265835"/>
                  </a:lnTo>
                  <a:lnTo>
                    <a:pt x="0" y="1027710"/>
                  </a:lnTo>
                  <a:lnTo>
                    <a:pt x="0" y="238125"/>
                  </a:lnTo>
                  <a:lnTo>
                    <a:pt x="238125" y="0"/>
                  </a:lnTo>
                  <a:lnTo>
                    <a:pt x="2738812" y="0"/>
                  </a:lnTo>
                  <a:close/>
                </a:path>
              </a:pathLst>
            </a:custGeom>
            <a:solidFill>
              <a:srgbClr val="91C853"/>
            </a:solidFill>
            <a:ln>
              <a:noFill/>
            </a:ln>
          </p:spPr>
        </p:sp>
        <p:sp>
          <p:nvSpPr>
            <p:cNvPr id="554" name="Google Shape;554;p14"/>
            <p:cNvSpPr txBox="1"/>
            <p:nvPr/>
          </p:nvSpPr>
          <p:spPr>
            <a:xfrm>
              <a:off x="63500" y="15875"/>
              <a:ext cx="2849937" cy="11864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067011"/>
                  </a:solidFill>
                  <a:latin typeface="Arial"/>
                  <a:ea typeface="Arial"/>
                  <a:cs typeface="Arial"/>
                  <a:sym typeface="Arial"/>
                </a:rPr>
                <a:t>100</a:t>
              </a:r>
              <a:endParaRPr/>
            </a:p>
          </p:txBody>
        </p:sp>
      </p:grpSp>
      <p:grpSp>
        <p:nvGrpSpPr>
          <p:cNvPr id="555" name="Google Shape;555;p14"/>
          <p:cNvGrpSpPr/>
          <p:nvPr/>
        </p:nvGrpSpPr>
        <p:grpSpPr>
          <a:xfrm>
            <a:off x="7158535" y="6222681"/>
            <a:ext cx="232405" cy="232405"/>
            <a:chOff x="0" y="0"/>
            <a:chExt cx="812800" cy="812800"/>
          </a:xfrm>
        </p:grpSpPr>
        <p:sp>
          <p:nvSpPr>
            <p:cNvPr id="556" name="Google Shape;556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7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1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8" name="Google Shape;558;p14"/>
          <p:cNvGrpSpPr/>
          <p:nvPr/>
        </p:nvGrpSpPr>
        <p:grpSpPr>
          <a:xfrm>
            <a:off x="8613307" y="6355525"/>
            <a:ext cx="232405" cy="232405"/>
            <a:chOff x="0" y="0"/>
            <a:chExt cx="812800" cy="812800"/>
          </a:xfrm>
        </p:grpSpPr>
        <p:sp>
          <p:nvSpPr>
            <p:cNvPr id="559" name="Google Shape;559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7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1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1" name="Google Shape;561;p14"/>
          <p:cNvGrpSpPr/>
          <p:nvPr/>
        </p:nvGrpSpPr>
        <p:grpSpPr>
          <a:xfrm>
            <a:off x="6955683" y="7019995"/>
            <a:ext cx="2092882" cy="1080710"/>
            <a:chOff x="0" y="-28575"/>
            <a:chExt cx="644192" cy="332644"/>
          </a:xfrm>
        </p:grpSpPr>
        <p:sp>
          <p:nvSpPr>
            <p:cNvPr id="562" name="Google Shape;562;p14"/>
            <p:cNvSpPr/>
            <p:nvPr/>
          </p:nvSpPr>
          <p:spPr>
            <a:xfrm>
              <a:off x="0" y="0"/>
              <a:ext cx="644192" cy="304069"/>
            </a:xfrm>
            <a:custGeom>
              <a:rect b="b" l="l" r="r" t="t"/>
              <a:pathLst>
                <a:path extrusionOk="0" h="304069" w="644192">
                  <a:moveTo>
                    <a:pt x="0" y="0"/>
                  </a:moveTo>
                  <a:lnTo>
                    <a:pt x="644192" y="0"/>
                  </a:lnTo>
                  <a:lnTo>
                    <a:pt x="644192" y="304069"/>
                  </a:lnTo>
                  <a:lnTo>
                    <a:pt x="0" y="304069"/>
                  </a:lnTo>
                  <a:close/>
                </a:path>
              </a:pathLst>
            </a:custGeom>
            <a:solidFill>
              <a:srgbClr val="77A83E"/>
            </a:solidFill>
            <a:ln>
              <a:noFill/>
            </a:ln>
          </p:spPr>
        </p:sp>
        <p:sp>
          <p:nvSpPr>
            <p:cNvPr id="563" name="Google Shape;563;p14"/>
            <p:cNvSpPr txBox="1"/>
            <p:nvPr/>
          </p:nvSpPr>
          <p:spPr>
            <a:xfrm>
              <a:off x="0" y="-28575"/>
              <a:ext cx="644192" cy="3326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799" u="none" cap="none" strike="noStrike">
                  <a:solidFill>
                    <a:srgbClr val="067011"/>
                  </a:solidFill>
                  <a:latin typeface="Arial"/>
                  <a:ea typeface="Arial"/>
                  <a:cs typeface="Arial"/>
                  <a:sym typeface="Arial"/>
                </a:rPr>
                <a:t>=</a:t>
              </a:r>
              <a:endParaRPr/>
            </a:p>
          </p:txBody>
        </p:sp>
      </p:grpSp>
      <p:grpSp>
        <p:nvGrpSpPr>
          <p:cNvPr id="564" name="Google Shape;564;p14"/>
          <p:cNvGrpSpPr/>
          <p:nvPr/>
        </p:nvGrpSpPr>
        <p:grpSpPr>
          <a:xfrm>
            <a:off x="7029116" y="7193032"/>
            <a:ext cx="1946016" cy="827473"/>
            <a:chOff x="0" y="0"/>
            <a:chExt cx="2976937" cy="1265835"/>
          </a:xfrm>
        </p:grpSpPr>
        <p:sp>
          <p:nvSpPr>
            <p:cNvPr id="565" name="Google Shape;565;p14"/>
            <p:cNvSpPr/>
            <p:nvPr/>
          </p:nvSpPr>
          <p:spPr>
            <a:xfrm>
              <a:off x="0" y="0"/>
              <a:ext cx="2976937" cy="1265835"/>
            </a:xfrm>
            <a:custGeom>
              <a:rect b="b" l="l" r="r" t="t"/>
              <a:pathLst>
                <a:path extrusionOk="0" h="1265835" w="2976937">
                  <a:moveTo>
                    <a:pt x="2738812" y="0"/>
                  </a:moveTo>
                  <a:lnTo>
                    <a:pt x="2976937" y="238125"/>
                  </a:lnTo>
                  <a:lnTo>
                    <a:pt x="2976937" y="1027710"/>
                  </a:lnTo>
                  <a:lnTo>
                    <a:pt x="2738812" y="1265835"/>
                  </a:lnTo>
                  <a:lnTo>
                    <a:pt x="238125" y="1265835"/>
                  </a:lnTo>
                  <a:lnTo>
                    <a:pt x="0" y="1027710"/>
                  </a:lnTo>
                  <a:lnTo>
                    <a:pt x="0" y="238125"/>
                  </a:lnTo>
                  <a:lnTo>
                    <a:pt x="238125" y="0"/>
                  </a:lnTo>
                  <a:lnTo>
                    <a:pt x="2738812" y="0"/>
                  </a:lnTo>
                  <a:close/>
                </a:path>
              </a:pathLst>
            </a:custGeom>
            <a:solidFill>
              <a:srgbClr val="91C853"/>
            </a:solidFill>
            <a:ln>
              <a:noFill/>
            </a:ln>
          </p:spPr>
        </p:sp>
        <p:sp>
          <p:nvSpPr>
            <p:cNvPr id="566" name="Google Shape;566;p14"/>
            <p:cNvSpPr txBox="1"/>
            <p:nvPr/>
          </p:nvSpPr>
          <p:spPr>
            <a:xfrm>
              <a:off x="63500" y="15875"/>
              <a:ext cx="2849937" cy="11864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067011"/>
                  </a:solidFill>
                  <a:latin typeface="Arial"/>
                  <a:ea typeface="Arial"/>
                  <a:cs typeface="Arial"/>
                  <a:sym typeface="Arial"/>
                </a:rPr>
                <a:t>100</a:t>
              </a:r>
              <a:endParaRPr/>
            </a:p>
          </p:txBody>
        </p:sp>
      </p:grpSp>
      <p:grpSp>
        <p:nvGrpSpPr>
          <p:cNvPr id="567" name="Google Shape;567;p14"/>
          <p:cNvGrpSpPr/>
          <p:nvPr/>
        </p:nvGrpSpPr>
        <p:grpSpPr>
          <a:xfrm>
            <a:off x="7158535" y="7357722"/>
            <a:ext cx="232405" cy="232405"/>
            <a:chOff x="0" y="0"/>
            <a:chExt cx="812800" cy="812800"/>
          </a:xfrm>
        </p:grpSpPr>
        <p:sp>
          <p:nvSpPr>
            <p:cNvPr id="568" name="Google Shape;568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7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1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0" name="Google Shape;570;p14"/>
          <p:cNvGrpSpPr/>
          <p:nvPr/>
        </p:nvGrpSpPr>
        <p:grpSpPr>
          <a:xfrm>
            <a:off x="8613307" y="7490565"/>
            <a:ext cx="232405" cy="232405"/>
            <a:chOff x="0" y="0"/>
            <a:chExt cx="812800" cy="812800"/>
          </a:xfrm>
        </p:grpSpPr>
        <p:sp>
          <p:nvSpPr>
            <p:cNvPr id="571" name="Google Shape;571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7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1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3" name="Google Shape;573;p14"/>
          <p:cNvGrpSpPr/>
          <p:nvPr/>
        </p:nvGrpSpPr>
        <p:grpSpPr>
          <a:xfrm>
            <a:off x="9239435" y="7019995"/>
            <a:ext cx="2092882" cy="1080710"/>
            <a:chOff x="0" y="-28575"/>
            <a:chExt cx="644192" cy="332644"/>
          </a:xfrm>
        </p:grpSpPr>
        <p:sp>
          <p:nvSpPr>
            <p:cNvPr id="574" name="Google Shape;574;p14"/>
            <p:cNvSpPr/>
            <p:nvPr/>
          </p:nvSpPr>
          <p:spPr>
            <a:xfrm>
              <a:off x="0" y="0"/>
              <a:ext cx="644192" cy="304069"/>
            </a:xfrm>
            <a:custGeom>
              <a:rect b="b" l="l" r="r" t="t"/>
              <a:pathLst>
                <a:path extrusionOk="0" h="304069" w="644192">
                  <a:moveTo>
                    <a:pt x="0" y="0"/>
                  </a:moveTo>
                  <a:lnTo>
                    <a:pt x="644192" y="0"/>
                  </a:lnTo>
                  <a:lnTo>
                    <a:pt x="644192" y="304069"/>
                  </a:lnTo>
                  <a:lnTo>
                    <a:pt x="0" y="304069"/>
                  </a:lnTo>
                  <a:close/>
                </a:path>
              </a:pathLst>
            </a:custGeom>
            <a:solidFill>
              <a:srgbClr val="77A83E"/>
            </a:solidFill>
            <a:ln>
              <a:noFill/>
            </a:ln>
          </p:spPr>
        </p:sp>
        <p:sp>
          <p:nvSpPr>
            <p:cNvPr id="575" name="Google Shape;575;p14"/>
            <p:cNvSpPr txBox="1"/>
            <p:nvPr/>
          </p:nvSpPr>
          <p:spPr>
            <a:xfrm>
              <a:off x="0" y="-28575"/>
              <a:ext cx="644192" cy="3326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799" u="none" cap="none" strike="noStrike">
                  <a:solidFill>
                    <a:srgbClr val="067011"/>
                  </a:solidFill>
                  <a:latin typeface="Arial"/>
                  <a:ea typeface="Arial"/>
                  <a:cs typeface="Arial"/>
                  <a:sym typeface="Arial"/>
                </a:rPr>
                <a:t>=</a:t>
              </a:r>
              <a:endParaRPr/>
            </a:p>
          </p:txBody>
        </p:sp>
      </p:grpSp>
      <p:grpSp>
        <p:nvGrpSpPr>
          <p:cNvPr id="576" name="Google Shape;576;p14"/>
          <p:cNvGrpSpPr/>
          <p:nvPr/>
        </p:nvGrpSpPr>
        <p:grpSpPr>
          <a:xfrm>
            <a:off x="9312868" y="7193032"/>
            <a:ext cx="1946016" cy="827473"/>
            <a:chOff x="0" y="0"/>
            <a:chExt cx="2976937" cy="1265835"/>
          </a:xfrm>
        </p:grpSpPr>
        <p:sp>
          <p:nvSpPr>
            <p:cNvPr id="577" name="Google Shape;577;p14"/>
            <p:cNvSpPr/>
            <p:nvPr/>
          </p:nvSpPr>
          <p:spPr>
            <a:xfrm>
              <a:off x="0" y="0"/>
              <a:ext cx="2976937" cy="1265835"/>
            </a:xfrm>
            <a:custGeom>
              <a:rect b="b" l="l" r="r" t="t"/>
              <a:pathLst>
                <a:path extrusionOk="0" h="1265835" w="2976937">
                  <a:moveTo>
                    <a:pt x="2738812" y="0"/>
                  </a:moveTo>
                  <a:lnTo>
                    <a:pt x="2976937" y="238125"/>
                  </a:lnTo>
                  <a:lnTo>
                    <a:pt x="2976937" y="1027710"/>
                  </a:lnTo>
                  <a:lnTo>
                    <a:pt x="2738812" y="1265835"/>
                  </a:lnTo>
                  <a:lnTo>
                    <a:pt x="238125" y="1265835"/>
                  </a:lnTo>
                  <a:lnTo>
                    <a:pt x="0" y="1027710"/>
                  </a:lnTo>
                  <a:lnTo>
                    <a:pt x="0" y="238125"/>
                  </a:lnTo>
                  <a:lnTo>
                    <a:pt x="238125" y="0"/>
                  </a:lnTo>
                  <a:lnTo>
                    <a:pt x="2738812" y="0"/>
                  </a:lnTo>
                  <a:close/>
                </a:path>
              </a:pathLst>
            </a:custGeom>
            <a:solidFill>
              <a:srgbClr val="91C853"/>
            </a:solidFill>
            <a:ln>
              <a:noFill/>
            </a:ln>
          </p:spPr>
        </p:sp>
        <p:sp>
          <p:nvSpPr>
            <p:cNvPr id="578" name="Google Shape;578;p14"/>
            <p:cNvSpPr txBox="1"/>
            <p:nvPr/>
          </p:nvSpPr>
          <p:spPr>
            <a:xfrm>
              <a:off x="63500" y="15875"/>
              <a:ext cx="2849937" cy="11864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067011"/>
                  </a:solidFill>
                  <a:latin typeface="Arial"/>
                  <a:ea typeface="Arial"/>
                  <a:cs typeface="Arial"/>
                  <a:sym typeface="Arial"/>
                </a:rPr>
                <a:t>100</a:t>
              </a:r>
              <a:endParaRPr/>
            </a:p>
          </p:txBody>
        </p:sp>
      </p:grpSp>
      <p:grpSp>
        <p:nvGrpSpPr>
          <p:cNvPr id="579" name="Google Shape;579;p14"/>
          <p:cNvGrpSpPr/>
          <p:nvPr/>
        </p:nvGrpSpPr>
        <p:grpSpPr>
          <a:xfrm>
            <a:off x="9442288" y="7490565"/>
            <a:ext cx="232405" cy="232405"/>
            <a:chOff x="0" y="0"/>
            <a:chExt cx="812800" cy="812800"/>
          </a:xfrm>
        </p:grpSpPr>
        <p:sp>
          <p:nvSpPr>
            <p:cNvPr id="580" name="Google Shape;580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7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1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2" name="Google Shape;582;p14"/>
          <p:cNvGrpSpPr/>
          <p:nvPr/>
        </p:nvGrpSpPr>
        <p:grpSpPr>
          <a:xfrm>
            <a:off x="10897059" y="7490565"/>
            <a:ext cx="232405" cy="232405"/>
            <a:chOff x="0" y="0"/>
            <a:chExt cx="812800" cy="812800"/>
          </a:xfrm>
        </p:grpSpPr>
        <p:sp>
          <p:nvSpPr>
            <p:cNvPr id="583" name="Google Shape;583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7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1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5" name="Google Shape;585;p14"/>
          <p:cNvGrpSpPr/>
          <p:nvPr/>
        </p:nvGrpSpPr>
        <p:grpSpPr>
          <a:xfrm>
            <a:off x="9239435" y="5884955"/>
            <a:ext cx="2092882" cy="1080710"/>
            <a:chOff x="0" y="-28575"/>
            <a:chExt cx="644192" cy="332644"/>
          </a:xfrm>
        </p:grpSpPr>
        <p:sp>
          <p:nvSpPr>
            <p:cNvPr id="586" name="Google Shape;586;p14"/>
            <p:cNvSpPr/>
            <p:nvPr/>
          </p:nvSpPr>
          <p:spPr>
            <a:xfrm>
              <a:off x="0" y="0"/>
              <a:ext cx="644192" cy="304069"/>
            </a:xfrm>
            <a:custGeom>
              <a:rect b="b" l="l" r="r" t="t"/>
              <a:pathLst>
                <a:path extrusionOk="0" h="304069" w="644192">
                  <a:moveTo>
                    <a:pt x="0" y="0"/>
                  </a:moveTo>
                  <a:lnTo>
                    <a:pt x="644192" y="0"/>
                  </a:lnTo>
                  <a:lnTo>
                    <a:pt x="644192" y="304069"/>
                  </a:lnTo>
                  <a:lnTo>
                    <a:pt x="0" y="304069"/>
                  </a:lnTo>
                  <a:close/>
                </a:path>
              </a:pathLst>
            </a:custGeom>
            <a:solidFill>
              <a:srgbClr val="77A83E"/>
            </a:solidFill>
            <a:ln>
              <a:noFill/>
            </a:ln>
          </p:spPr>
        </p:sp>
        <p:sp>
          <p:nvSpPr>
            <p:cNvPr id="587" name="Google Shape;587;p14"/>
            <p:cNvSpPr txBox="1"/>
            <p:nvPr/>
          </p:nvSpPr>
          <p:spPr>
            <a:xfrm>
              <a:off x="0" y="-28575"/>
              <a:ext cx="644192" cy="3326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799" u="none" cap="none" strike="noStrike">
                  <a:solidFill>
                    <a:srgbClr val="067011"/>
                  </a:solidFill>
                  <a:latin typeface="Arial"/>
                  <a:ea typeface="Arial"/>
                  <a:cs typeface="Arial"/>
                  <a:sym typeface="Arial"/>
                </a:rPr>
                <a:t>=</a:t>
              </a:r>
              <a:endParaRPr/>
            </a:p>
          </p:txBody>
        </p:sp>
      </p:grpSp>
      <p:grpSp>
        <p:nvGrpSpPr>
          <p:cNvPr id="588" name="Google Shape;588;p14"/>
          <p:cNvGrpSpPr/>
          <p:nvPr/>
        </p:nvGrpSpPr>
        <p:grpSpPr>
          <a:xfrm>
            <a:off x="9312868" y="6057991"/>
            <a:ext cx="1946016" cy="827473"/>
            <a:chOff x="0" y="0"/>
            <a:chExt cx="2976937" cy="1265835"/>
          </a:xfrm>
        </p:grpSpPr>
        <p:sp>
          <p:nvSpPr>
            <p:cNvPr id="589" name="Google Shape;589;p14"/>
            <p:cNvSpPr/>
            <p:nvPr/>
          </p:nvSpPr>
          <p:spPr>
            <a:xfrm>
              <a:off x="0" y="0"/>
              <a:ext cx="2976937" cy="1265835"/>
            </a:xfrm>
            <a:custGeom>
              <a:rect b="b" l="l" r="r" t="t"/>
              <a:pathLst>
                <a:path extrusionOk="0" h="1265835" w="2976937">
                  <a:moveTo>
                    <a:pt x="2738812" y="0"/>
                  </a:moveTo>
                  <a:lnTo>
                    <a:pt x="2976937" y="238125"/>
                  </a:lnTo>
                  <a:lnTo>
                    <a:pt x="2976937" y="1027710"/>
                  </a:lnTo>
                  <a:lnTo>
                    <a:pt x="2738812" y="1265835"/>
                  </a:lnTo>
                  <a:lnTo>
                    <a:pt x="238125" y="1265835"/>
                  </a:lnTo>
                  <a:lnTo>
                    <a:pt x="0" y="1027710"/>
                  </a:lnTo>
                  <a:lnTo>
                    <a:pt x="0" y="238125"/>
                  </a:lnTo>
                  <a:lnTo>
                    <a:pt x="238125" y="0"/>
                  </a:lnTo>
                  <a:lnTo>
                    <a:pt x="2738812" y="0"/>
                  </a:lnTo>
                  <a:close/>
                </a:path>
              </a:pathLst>
            </a:custGeom>
            <a:solidFill>
              <a:srgbClr val="91C853"/>
            </a:solidFill>
            <a:ln>
              <a:noFill/>
            </a:ln>
          </p:spPr>
        </p:sp>
        <p:sp>
          <p:nvSpPr>
            <p:cNvPr id="590" name="Google Shape;590;p14"/>
            <p:cNvSpPr txBox="1"/>
            <p:nvPr/>
          </p:nvSpPr>
          <p:spPr>
            <a:xfrm>
              <a:off x="63500" y="15875"/>
              <a:ext cx="2849937" cy="11864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067011"/>
                  </a:solidFill>
                  <a:latin typeface="Arial"/>
                  <a:ea typeface="Arial"/>
                  <a:cs typeface="Arial"/>
                  <a:sym typeface="Arial"/>
                </a:rPr>
                <a:t>100</a:t>
              </a:r>
              <a:endParaRPr/>
            </a:p>
          </p:txBody>
        </p:sp>
      </p:grpSp>
      <p:grpSp>
        <p:nvGrpSpPr>
          <p:cNvPr id="591" name="Google Shape;591;p14"/>
          <p:cNvGrpSpPr/>
          <p:nvPr/>
        </p:nvGrpSpPr>
        <p:grpSpPr>
          <a:xfrm>
            <a:off x="9442288" y="6355525"/>
            <a:ext cx="232405" cy="232405"/>
            <a:chOff x="0" y="0"/>
            <a:chExt cx="812800" cy="812800"/>
          </a:xfrm>
        </p:grpSpPr>
        <p:sp>
          <p:nvSpPr>
            <p:cNvPr id="592" name="Google Shape;592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7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1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4" name="Google Shape;594;p14"/>
          <p:cNvGrpSpPr/>
          <p:nvPr/>
        </p:nvGrpSpPr>
        <p:grpSpPr>
          <a:xfrm>
            <a:off x="10897059" y="6355525"/>
            <a:ext cx="232405" cy="232405"/>
            <a:chOff x="0" y="0"/>
            <a:chExt cx="812800" cy="812800"/>
          </a:xfrm>
        </p:grpSpPr>
        <p:sp>
          <p:nvSpPr>
            <p:cNvPr id="595" name="Google Shape;595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7A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1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7" name="Google Shape;597;p14"/>
          <p:cNvGrpSpPr/>
          <p:nvPr/>
        </p:nvGrpSpPr>
        <p:grpSpPr>
          <a:xfrm>
            <a:off x="16307502" y="-3478"/>
            <a:ext cx="1432270" cy="2396642"/>
            <a:chOff x="0" y="0"/>
            <a:chExt cx="1909694" cy="3195523"/>
          </a:xfrm>
        </p:grpSpPr>
        <p:sp>
          <p:nvSpPr>
            <p:cNvPr id="598" name="Google Shape;598;p14"/>
            <p:cNvSpPr/>
            <p:nvPr/>
          </p:nvSpPr>
          <p:spPr>
            <a:xfrm>
              <a:off x="0" y="0"/>
              <a:ext cx="1909694" cy="3195523"/>
            </a:xfrm>
            <a:custGeom>
              <a:rect b="b" l="l" r="r" t="t"/>
              <a:pathLst>
                <a:path extrusionOk="0" h="3195523" w="1909694">
                  <a:moveTo>
                    <a:pt x="0" y="0"/>
                  </a:moveTo>
                  <a:lnTo>
                    <a:pt x="1909694" y="0"/>
                  </a:lnTo>
                  <a:lnTo>
                    <a:pt x="1909694" y="3195523"/>
                  </a:lnTo>
                  <a:lnTo>
                    <a:pt x="0" y="319552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99" name="Google Shape;599;p14"/>
            <p:cNvSpPr/>
            <p:nvPr/>
          </p:nvSpPr>
          <p:spPr>
            <a:xfrm>
              <a:off x="362800" y="1709575"/>
              <a:ext cx="1184094" cy="1104168"/>
            </a:xfrm>
            <a:custGeom>
              <a:rect b="b" l="l" r="r" t="t"/>
              <a:pathLst>
                <a:path extrusionOk="0" h="1104168" w="1184094">
                  <a:moveTo>
                    <a:pt x="0" y="0"/>
                  </a:moveTo>
                  <a:lnTo>
                    <a:pt x="1184094" y="0"/>
                  </a:lnTo>
                  <a:lnTo>
                    <a:pt x="1184094" y="1104168"/>
                  </a:lnTo>
                  <a:lnTo>
                    <a:pt x="0" y="11041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600" name="Google Shape;600;p14"/>
          <p:cNvGrpSpPr/>
          <p:nvPr/>
        </p:nvGrpSpPr>
        <p:grpSpPr>
          <a:xfrm>
            <a:off x="14427751" y="-3478"/>
            <a:ext cx="1496689" cy="3399444"/>
            <a:chOff x="0" y="0"/>
            <a:chExt cx="1995585" cy="4532593"/>
          </a:xfrm>
        </p:grpSpPr>
        <p:sp>
          <p:nvSpPr>
            <p:cNvPr id="601" name="Google Shape;601;p14"/>
            <p:cNvSpPr/>
            <p:nvPr/>
          </p:nvSpPr>
          <p:spPr>
            <a:xfrm>
              <a:off x="0" y="2208767"/>
              <a:ext cx="1995585" cy="2323826"/>
            </a:xfrm>
            <a:custGeom>
              <a:rect b="b" l="l" r="r" t="t"/>
              <a:pathLst>
                <a:path extrusionOk="0" h="2323826" w="1995585">
                  <a:moveTo>
                    <a:pt x="0" y="0"/>
                  </a:moveTo>
                  <a:lnTo>
                    <a:pt x="1995585" y="0"/>
                  </a:lnTo>
                  <a:lnTo>
                    <a:pt x="1995585" y="2323826"/>
                  </a:lnTo>
                  <a:lnTo>
                    <a:pt x="0" y="23238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602" name="Google Shape;602;p14"/>
            <p:cNvSpPr/>
            <p:nvPr/>
          </p:nvSpPr>
          <p:spPr>
            <a:xfrm>
              <a:off x="596938" y="3877723"/>
              <a:ext cx="288477" cy="265923"/>
            </a:xfrm>
            <a:custGeom>
              <a:rect b="b" l="l" r="r" t="t"/>
              <a:pathLst>
                <a:path extrusionOk="0" h="265923" w="288477">
                  <a:moveTo>
                    <a:pt x="0" y="0"/>
                  </a:moveTo>
                  <a:lnTo>
                    <a:pt x="288476" y="0"/>
                  </a:lnTo>
                  <a:lnTo>
                    <a:pt x="288476" y="265923"/>
                  </a:lnTo>
                  <a:lnTo>
                    <a:pt x="0" y="26592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603" name="Google Shape;603;p14"/>
            <p:cNvSpPr/>
            <p:nvPr/>
          </p:nvSpPr>
          <p:spPr>
            <a:xfrm>
              <a:off x="1327766" y="3354670"/>
              <a:ext cx="288477" cy="265923"/>
            </a:xfrm>
            <a:custGeom>
              <a:rect b="b" l="l" r="r" t="t"/>
              <a:pathLst>
                <a:path extrusionOk="0" h="265923" w="288477">
                  <a:moveTo>
                    <a:pt x="0" y="0"/>
                  </a:moveTo>
                  <a:lnTo>
                    <a:pt x="288477" y="0"/>
                  </a:lnTo>
                  <a:lnTo>
                    <a:pt x="288477" y="265923"/>
                  </a:lnTo>
                  <a:lnTo>
                    <a:pt x="0" y="26592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604" name="Google Shape;604;p14"/>
            <p:cNvSpPr/>
            <p:nvPr/>
          </p:nvSpPr>
          <p:spPr>
            <a:xfrm>
              <a:off x="894939" y="2999662"/>
              <a:ext cx="288477" cy="265923"/>
            </a:xfrm>
            <a:custGeom>
              <a:rect b="b" l="l" r="r" t="t"/>
              <a:pathLst>
                <a:path extrusionOk="0" h="265923" w="288477">
                  <a:moveTo>
                    <a:pt x="0" y="0"/>
                  </a:moveTo>
                  <a:lnTo>
                    <a:pt x="288476" y="0"/>
                  </a:lnTo>
                  <a:lnTo>
                    <a:pt x="288476" y="265923"/>
                  </a:lnTo>
                  <a:lnTo>
                    <a:pt x="0" y="26592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605" name="Google Shape;605;p14"/>
            <p:cNvSpPr/>
            <p:nvPr/>
          </p:nvSpPr>
          <p:spPr>
            <a:xfrm>
              <a:off x="427369" y="3354670"/>
              <a:ext cx="288477" cy="265923"/>
            </a:xfrm>
            <a:custGeom>
              <a:rect b="b" l="l" r="r" t="t"/>
              <a:pathLst>
                <a:path extrusionOk="0" h="265923" w="288477">
                  <a:moveTo>
                    <a:pt x="0" y="0"/>
                  </a:moveTo>
                  <a:lnTo>
                    <a:pt x="288477" y="0"/>
                  </a:lnTo>
                  <a:lnTo>
                    <a:pt x="288477" y="265923"/>
                  </a:lnTo>
                  <a:lnTo>
                    <a:pt x="0" y="26592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606" name="Google Shape;606;p14"/>
            <p:cNvSpPr/>
            <p:nvPr/>
          </p:nvSpPr>
          <p:spPr>
            <a:xfrm>
              <a:off x="1210622" y="3877723"/>
              <a:ext cx="288477" cy="265923"/>
            </a:xfrm>
            <a:custGeom>
              <a:rect b="b" l="l" r="r" t="t"/>
              <a:pathLst>
                <a:path extrusionOk="0" h="265923" w="288477">
                  <a:moveTo>
                    <a:pt x="0" y="0"/>
                  </a:moveTo>
                  <a:lnTo>
                    <a:pt x="288477" y="0"/>
                  </a:lnTo>
                  <a:lnTo>
                    <a:pt x="288477" y="265923"/>
                  </a:lnTo>
                  <a:lnTo>
                    <a:pt x="0" y="26592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cxnSp>
          <p:nvCxnSpPr>
            <p:cNvPr id="607" name="Google Shape;607;p14"/>
            <p:cNvCxnSpPr/>
            <p:nvPr/>
          </p:nvCxnSpPr>
          <p:spPr>
            <a:xfrm>
              <a:off x="974560" y="0"/>
              <a:ext cx="0" cy="2224668"/>
            </a:xfrm>
            <a:prstGeom prst="straightConnector1">
              <a:avLst/>
            </a:prstGeom>
            <a:noFill/>
            <a:ln cap="flat" cmpd="sng" w="25400">
              <a:solidFill>
                <a:srgbClr val="FFC466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608" name="Google Shape;608;p14"/>
          <p:cNvSpPr txBox="1"/>
          <p:nvPr/>
        </p:nvSpPr>
        <p:spPr>
          <a:xfrm>
            <a:off x="4515412" y="2894841"/>
            <a:ext cx="92571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9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1499" u="none" cap="none" strike="noStrike">
                <a:solidFill>
                  <a:srgbClr val="FFE2E2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That’s correct!</a:t>
            </a:r>
            <a:endParaRPr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609" name="Google Shape;609;p14"/>
          <p:cNvSpPr txBox="1"/>
          <p:nvPr/>
        </p:nvSpPr>
        <p:spPr>
          <a:xfrm>
            <a:off x="2363550" y="4561725"/>
            <a:ext cx="135609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FFE2E2"/>
                </a:solidFill>
                <a:latin typeface="Arial"/>
                <a:ea typeface="Arial"/>
                <a:cs typeface="Arial"/>
                <a:sym typeface="Arial"/>
              </a:rPr>
              <a:t>You get 400 tokens back. Great job counting the change!</a:t>
            </a:r>
            <a:endParaRPr sz="1000"/>
          </a:p>
        </p:txBody>
      </p:sp>
      <p:grpSp>
        <p:nvGrpSpPr>
          <p:cNvPr id="610" name="Google Shape;610;p14"/>
          <p:cNvGrpSpPr/>
          <p:nvPr/>
        </p:nvGrpSpPr>
        <p:grpSpPr>
          <a:xfrm>
            <a:off x="2482282" y="-721223"/>
            <a:ext cx="1235450" cy="3245755"/>
            <a:chOff x="0" y="0"/>
            <a:chExt cx="1647266" cy="4327673"/>
          </a:xfrm>
        </p:grpSpPr>
        <p:sp>
          <p:nvSpPr>
            <p:cNvPr id="611" name="Google Shape;611;p14"/>
            <p:cNvSpPr/>
            <p:nvPr/>
          </p:nvSpPr>
          <p:spPr>
            <a:xfrm>
              <a:off x="0" y="2318812"/>
              <a:ext cx="1647266" cy="2008861"/>
            </a:xfrm>
            <a:custGeom>
              <a:rect b="b" l="l" r="r" t="t"/>
              <a:pathLst>
                <a:path extrusionOk="0" h="2008861" w="1647266">
                  <a:moveTo>
                    <a:pt x="0" y="0"/>
                  </a:moveTo>
                  <a:lnTo>
                    <a:pt x="1647266" y="0"/>
                  </a:lnTo>
                  <a:lnTo>
                    <a:pt x="1647266" y="2008861"/>
                  </a:lnTo>
                  <a:lnTo>
                    <a:pt x="0" y="20088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cxnSp>
          <p:nvCxnSpPr>
            <p:cNvPr id="612" name="Google Shape;612;p14"/>
            <p:cNvCxnSpPr/>
            <p:nvPr/>
          </p:nvCxnSpPr>
          <p:spPr>
            <a:xfrm>
              <a:off x="810003" y="0"/>
              <a:ext cx="0" cy="2387636"/>
            </a:xfrm>
            <a:prstGeom prst="straightConnector1">
              <a:avLst/>
            </a:prstGeom>
            <a:noFill/>
            <a:ln cap="flat" cmpd="sng" w="25400">
              <a:solidFill>
                <a:srgbClr val="FFC466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613" name="Google Shape;613;p14"/>
            <p:cNvSpPr/>
            <p:nvPr/>
          </p:nvSpPr>
          <p:spPr>
            <a:xfrm>
              <a:off x="315256" y="3014570"/>
              <a:ext cx="1016754" cy="1075413"/>
            </a:xfrm>
            <a:custGeom>
              <a:rect b="b" l="l" r="r" t="t"/>
              <a:pathLst>
                <a:path extrusionOk="0" h="1075413" w="1016754">
                  <a:moveTo>
                    <a:pt x="0" y="0"/>
                  </a:moveTo>
                  <a:lnTo>
                    <a:pt x="1016754" y="0"/>
                  </a:lnTo>
                  <a:lnTo>
                    <a:pt x="1016754" y="1075414"/>
                  </a:lnTo>
                  <a:lnTo>
                    <a:pt x="0" y="107541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614" name="Google Shape;614;p14"/>
          <p:cNvGrpSpPr/>
          <p:nvPr/>
        </p:nvGrpSpPr>
        <p:grpSpPr>
          <a:xfrm>
            <a:off x="560925" y="-107517"/>
            <a:ext cx="1583185" cy="3845891"/>
            <a:chOff x="0" y="0"/>
            <a:chExt cx="2110914" cy="5127854"/>
          </a:xfrm>
        </p:grpSpPr>
        <p:sp>
          <p:nvSpPr>
            <p:cNvPr id="615" name="Google Shape;615;p14"/>
            <p:cNvSpPr/>
            <p:nvPr/>
          </p:nvSpPr>
          <p:spPr>
            <a:xfrm>
              <a:off x="0" y="2239488"/>
              <a:ext cx="2110914" cy="2888366"/>
            </a:xfrm>
            <a:custGeom>
              <a:rect b="b" l="l" r="r" t="t"/>
              <a:pathLst>
                <a:path extrusionOk="0" h="2888366" w="2110914">
                  <a:moveTo>
                    <a:pt x="0" y="0"/>
                  </a:moveTo>
                  <a:lnTo>
                    <a:pt x="2110914" y="0"/>
                  </a:lnTo>
                  <a:lnTo>
                    <a:pt x="2110914" y="2888366"/>
                  </a:lnTo>
                  <a:lnTo>
                    <a:pt x="0" y="288836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grpSp>
          <p:nvGrpSpPr>
            <p:cNvPr id="616" name="Google Shape;616;p14"/>
            <p:cNvGrpSpPr/>
            <p:nvPr/>
          </p:nvGrpSpPr>
          <p:grpSpPr>
            <a:xfrm>
              <a:off x="892666" y="3374357"/>
              <a:ext cx="325582" cy="1225825"/>
              <a:chOff x="0" y="0"/>
              <a:chExt cx="158193" cy="595599"/>
            </a:xfrm>
          </p:grpSpPr>
          <p:sp>
            <p:nvSpPr>
              <p:cNvPr id="617" name="Google Shape;617;p14"/>
              <p:cNvSpPr/>
              <p:nvPr/>
            </p:nvSpPr>
            <p:spPr>
              <a:xfrm>
                <a:off x="0" y="0"/>
                <a:ext cx="158193" cy="595599"/>
              </a:xfrm>
              <a:custGeom>
                <a:rect b="b" l="l" r="r" t="t"/>
                <a:pathLst>
                  <a:path extrusionOk="0" h="595599" w="158193">
                    <a:moveTo>
                      <a:pt x="79096" y="0"/>
                    </a:moveTo>
                    <a:lnTo>
                      <a:pt x="158193" y="297800"/>
                    </a:lnTo>
                    <a:lnTo>
                      <a:pt x="79096" y="595599"/>
                    </a:lnTo>
                    <a:lnTo>
                      <a:pt x="0" y="297800"/>
                    </a:lnTo>
                    <a:lnTo>
                      <a:pt x="79096" y="0"/>
                    </a:lnTo>
                    <a:close/>
                  </a:path>
                </a:pathLst>
              </a:custGeom>
              <a:solidFill>
                <a:srgbClr val="C2EFFD"/>
              </a:solidFill>
              <a:ln>
                <a:noFill/>
              </a:ln>
            </p:spPr>
          </p:sp>
          <p:sp>
            <p:nvSpPr>
              <p:cNvPr id="618" name="Google Shape;618;p14"/>
              <p:cNvSpPr txBox="1"/>
              <p:nvPr/>
            </p:nvSpPr>
            <p:spPr>
              <a:xfrm>
                <a:off x="27189" y="64269"/>
                <a:ext cx="103814" cy="4289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9" name="Google Shape;619;p14"/>
            <p:cNvGrpSpPr/>
            <p:nvPr/>
          </p:nvGrpSpPr>
          <p:grpSpPr>
            <a:xfrm>
              <a:off x="1308472" y="3374357"/>
              <a:ext cx="325582" cy="1225825"/>
              <a:chOff x="0" y="0"/>
              <a:chExt cx="158193" cy="595599"/>
            </a:xfrm>
          </p:grpSpPr>
          <p:sp>
            <p:nvSpPr>
              <p:cNvPr id="620" name="Google Shape;620;p14"/>
              <p:cNvSpPr/>
              <p:nvPr/>
            </p:nvSpPr>
            <p:spPr>
              <a:xfrm>
                <a:off x="0" y="0"/>
                <a:ext cx="158193" cy="595599"/>
              </a:xfrm>
              <a:custGeom>
                <a:rect b="b" l="l" r="r" t="t"/>
                <a:pathLst>
                  <a:path extrusionOk="0" h="595599" w="158193">
                    <a:moveTo>
                      <a:pt x="79096" y="0"/>
                    </a:moveTo>
                    <a:lnTo>
                      <a:pt x="158193" y="297800"/>
                    </a:lnTo>
                    <a:lnTo>
                      <a:pt x="79096" y="595599"/>
                    </a:lnTo>
                    <a:lnTo>
                      <a:pt x="0" y="297800"/>
                    </a:lnTo>
                    <a:lnTo>
                      <a:pt x="79096" y="0"/>
                    </a:lnTo>
                    <a:close/>
                  </a:path>
                </a:pathLst>
              </a:custGeom>
              <a:solidFill>
                <a:srgbClr val="C2EFFD"/>
              </a:solidFill>
              <a:ln>
                <a:noFill/>
              </a:ln>
            </p:spPr>
          </p:sp>
          <p:sp>
            <p:nvSpPr>
              <p:cNvPr id="621" name="Google Shape;621;p14"/>
              <p:cNvSpPr txBox="1"/>
              <p:nvPr/>
            </p:nvSpPr>
            <p:spPr>
              <a:xfrm>
                <a:off x="27189" y="64269"/>
                <a:ext cx="103814" cy="4289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622" name="Google Shape;622;p14"/>
            <p:cNvCxnSpPr/>
            <p:nvPr/>
          </p:nvCxnSpPr>
          <p:spPr>
            <a:xfrm>
              <a:off x="1051350" y="0"/>
              <a:ext cx="0" cy="2305530"/>
            </a:xfrm>
            <a:prstGeom prst="straightConnector1">
              <a:avLst/>
            </a:prstGeom>
            <a:noFill/>
            <a:ln cap="flat" cmpd="sng" w="25400">
              <a:solidFill>
                <a:srgbClr val="FFC466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623" name="Google Shape;623;p14"/>
            <p:cNvGrpSpPr/>
            <p:nvPr/>
          </p:nvGrpSpPr>
          <p:grpSpPr>
            <a:xfrm>
              <a:off x="478184" y="3374357"/>
              <a:ext cx="325582" cy="1225825"/>
              <a:chOff x="0" y="0"/>
              <a:chExt cx="158193" cy="595599"/>
            </a:xfrm>
          </p:grpSpPr>
          <p:sp>
            <p:nvSpPr>
              <p:cNvPr id="624" name="Google Shape;624;p14"/>
              <p:cNvSpPr/>
              <p:nvPr/>
            </p:nvSpPr>
            <p:spPr>
              <a:xfrm>
                <a:off x="0" y="0"/>
                <a:ext cx="158193" cy="595599"/>
              </a:xfrm>
              <a:custGeom>
                <a:rect b="b" l="l" r="r" t="t"/>
                <a:pathLst>
                  <a:path extrusionOk="0" h="595599" w="158193">
                    <a:moveTo>
                      <a:pt x="79096" y="0"/>
                    </a:moveTo>
                    <a:lnTo>
                      <a:pt x="158193" y="297800"/>
                    </a:lnTo>
                    <a:lnTo>
                      <a:pt x="79096" y="595599"/>
                    </a:lnTo>
                    <a:lnTo>
                      <a:pt x="0" y="297800"/>
                    </a:lnTo>
                    <a:lnTo>
                      <a:pt x="79096" y="0"/>
                    </a:lnTo>
                    <a:close/>
                  </a:path>
                </a:pathLst>
              </a:custGeom>
              <a:solidFill>
                <a:srgbClr val="C2EFFD"/>
              </a:solidFill>
              <a:ln>
                <a:noFill/>
              </a:ln>
            </p:spPr>
          </p:sp>
          <p:sp>
            <p:nvSpPr>
              <p:cNvPr id="625" name="Google Shape;625;p14"/>
              <p:cNvSpPr txBox="1"/>
              <p:nvPr/>
            </p:nvSpPr>
            <p:spPr>
              <a:xfrm>
                <a:off x="27189" y="64269"/>
                <a:ext cx="103814" cy="4289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p:transition>
    <p:push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2EFFD"/>
        </a:solidFill>
      </p:bgPr>
    </p:bg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15"/>
          <p:cNvSpPr/>
          <p:nvPr/>
        </p:nvSpPr>
        <p:spPr>
          <a:xfrm>
            <a:off x="-1272200" y="6078771"/>
            <a:ext cx="22432555" cy="4323365"/>
          </a:xfrm>
          <a:custGeom>
            <a:rect b="b" l="l" r="r" t="t"/>
            <a:pathLst>
              <a:path extrusionOk="0" h="4323365" w="22432555">
                <a:moveTo>
                  <a:pt x="0" y="0"/>
                </a:moveTo>
                <a:lnTo>
                  <a:pt x="22432555" y="0"/>
                </a:lnTo>
                <a:lnTo>
                  <a:pt x="22432555" y="4323365"/>
                </a:lnTo>
                <a:lnTo>
                  <a:pt x="0" y="43233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31" name="Google Shape;631;p15"/>
          <p:cNvSpPr/>
          <p:nvPr/>
        </p:nvSpPr>
        <p:spPr>
          <a:xfrm flipH="1">
            <a:off x="10634051" y="3069849"/>
            <a:ext cx="8150842" cy="5512933"/>
          </a:xfrm>
          <a:custGeom>
            <a:rect b="b" l="l" r="r" t="t"/>
            <a:pathLst>
              <a:path extrusionOk="0" h="5512933" w="8150842">
                <a:moveTo>
                  <a:pt x="8150842" y="0"/>
                </a:moveTo>
                <a:lnTo>
                  <a:pt x="0" y="0"/>
                </a:lnTo>
                <a:lnTo>
                  <a:pt x="0" y="5512933"/>
                </a:lnTo>
                <a:lnTo>
                  <a:pt x="8150842" y="5512933"/>
                </a:lnTo>
                <a:lnTo>
                  <a:pt x="8150842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32" name="Google Shape;632;p15"/>
          <p:cNvSpPr/>
          <p:nvPr/>
        </p:nvSpPr>
        <p:spPr>
          <a:xfrm>
            <a:off x="8343922" y="6882354"/>
            <a:ext cx="1600156" cy="1969039"/>
          </a:xfrm>
          <a:custGeom>
            <a:rect b="b" l="l" r="r" t="t"/>
            <a:pathLst>
              <a:path extrusionOk="0" h="1969039" w="1600156">
                <a:moveTo>
                  <a:pt x="0" y="0"/>
                </a:moveTo>
                <a:lnTo>
                  <a:pt x="1600156" y="0"/>
                </a:lnTo>
                <a:lnTo>
                  <a:pt x="1600156" y="1969039"/>
                </a:lnTo>
                <a:lnTo>
                  <a:pt x="0" y="19690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33" name="Google Shape;633;p15"/>
          <p:cNvSpPr/>
          <p:nvPr/>
        </p:nvSpPr>
        <p:spPr>
          <a:xfrm>
            <a:off x="534855" y="8058891"/>
            <a:ext cx="2277525" cy="2269233"/>
          </a:xfrm>
          <a:custGeom>
            <a:rect b="b" l="l" r="r" t="t"/>
            <a:pathLst>
              <a:path extrusionOk="0" h="2269233" w="2277525">
                <a:moveTo>
                  <a:pt x="0" y="0"/>
                </a:moveTo>
                <a:lnTo>
                  <a:pt x="2277525" y="0"/>
                </a:lnTo>
                <a:lnTo>
                  <a:pt x="2277525" y="2269233"/>
                </a:lnTo>
                <a:lnTo>
                  <a:pt x="0" y="22692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34" name="Google Shape;634;p15"/>
          <p:cNvSpPr/>
          <p:nvPr/>
        </p:nvSpPr>
        <p:spPr>
          <a:xfrm>
            <a:off x="15873982" y="7155858"/>
            <a:ext cx="1720301" cy="2169192"/>
          </a:xfrm>
          <a:custGeom>
            <a:rect b="b" l="l" r="r" t="t"/>
            <a:pathLst>
              <a:path extrusionOk="0" h="2169192" w="1720301">
                <a:moveTo>
                  <a:pt x="0" y="0"/>
                </a:moveTo>
                <a:lnTo>
                  <a:pt x="1720301" y="0"/>
                </a:lnTo>
                <a:lnTo>
                  <a:pt x="1720301" y="2169191"/>
                </a:lnTo>
                <a:lnTo>
                  <a:pt x="0" y="21691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35" name="Google Shape;635;p15"/>
          <p:cNvSpPr txBox="1"/>
          <p:nvPr/>
        </p:nvSpPr>
        <p:spPr>
          <a:xfrm>
            <a:off x="1028700" y="5417239"/>
            <a:ext cx="77952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923430"/>
                </a:solidFill>
                <a:latin typeface="Arial"/>
                <a:ea typeface="Arial"/>
                <a:cs typeface="Arial"/>
                <a:sym typeface="Arial"/>
              </a:rPr>
              <a:t>Santa’s sleigh is full, thanks to you.</a:t>
            </a:r>
            <a:endParaRPr sz="1200"/>
          </a:p>
        </p:txBody>
      </p:sp>
      <p:sp>
        <p:nvSpPr>
          <p:cNvPr id="636" name="Google Shape;636;p15"/>
          <p:cNvSpPr txBox="1"/>
          <p:nvPr/>
        </p:nvSpPr>
        <p:spPr>
          <a:xfrm>
            <a:off x="1028700" y="1098708"/>
            <a:ext cx="8915400" cy="38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5499" u="none" cap="none" strike="noStrike">
                <a:solidFill>
                  <a:srgbClr val="92343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You saved the season!</a:t>
            </a:r>
            <a:endParaRPr sz="900"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637" name="Google Shape;637;p15"/>
          <p:cNvSpPr/>
          <p:nvPr/>
        </p:nvSpPr>
        <p:spPr>
          <a:xfrm>
            <a:off x="10786822" y="2207837"/>
            <a:ext cx="1511293" cy="1724025"/>
          </a:xfrm>
          <a:custGeom>
            <a:rect b="b" l="l" r="r" t="t"/>
            <a:pathLst>
              <a:path extrusionOk="0" h="1724025" w="1511293">
                <a:moveTo>
                  <a:pt x="0" y="0"/>
                </a:moveTo>
                <a:lnTo>
                  <a:pt x="1511293" y="0"/>
                </a:lnTo>
                <a:lnTo>
                  <a:pt x="1511293" y="1724024"/>
                </a:lnTo>
                <a:lnTo>
                  <a:pt x="0" y="1724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 amt="8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38" name="Google Shape;638;p15"/>
          <p:cNvSpPr/>
          <p:nvPr/>
        </p:nvSpPr>
        <p:spPr>
          <a:xfrm>
            <a:off x="15209158" y="635521"/>
            <a:ext cx="805906" cy="919347"/>
          </a:xfrm>
          <a:custGeom>
            <a:rect b="b" l="l" r="r" t="t"/>
            <a:pathLst>
              <a:path extrusionOk="0" h="919347" w="805906">
                <a:moveTo>
                  <a:pt x="0" y="0"/>
                </a:moveTo>
                <a:lnTo>
                  <a:pt x="805906" y="0"/>
                </a:lnTo>
                <a:lnTo>
                  <a:pt x="805906" y="919346"/>
                </a:lnTo>
                <a:lnTo>
                  <a:pt x="0" y="9193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 amt="8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39" name="Google Shape;639;p15"/>
          <p:cNvSpPr/>
          <p:nvPr/>
        </p:nvSpPr>
        <p:spPr>
          <a:xfrm>
            <a:off x="6282685" y="-228555"/>
            <a:ext cx="934069" cy="1065550"/>
          </a:xfrm>
          <a:custGeom>
            <a:rect b="b" l="l" r="r" t="t"/>
            <a:pathLst>
              <a:path extrusionOk="0" h="1065550" w="934069">
                <a:moveTo>
                  <a:pt x="0" y="0"/>
                </a:moveTo>
                <a:lnTo>
                  <a:pt x="934069" y="0"/>
                </a:lnTo>
                <a:lnTo>
                  <a:pt x="934069" y="1065550"/>
                </a:lnTo>
                <a:lnTo>
                  <a:pt x="0" y="10655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 amt="8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40" name="Google Shape;640;p15"/>
          <p:cNvSpPr/>
          <p:nvPr/>
        </p:nvSpPr>
        <p:spPr>
          <a:xfrm>
            <a:off x="5408659" y="6740839"/>
            <a:ext cx="727616" cy="830037"/>
          </a:xfrm>
          <a:custGeom>
            <a:rect b="b" l="l" r="r" t="t"/>
            <a:pathLst>
              <a:path extrusionOk="0" h="830037" w="727616">
                <a:moveTo>
                  <a:pt x="0" y="0"/>
                </a:moveTo>
                <a:lnTo>
                  <a:pt x="727616" y="0"/>
                </a:lnTo>
                <a:lnTo>
                  <a:pt x="727616" y="830037"/>
                </a:lnTo>
                <a:lnTo>
                  <a:pt x="0" y="8300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 amt="80000"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  <p:transition>
    <p:push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