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10693400" cx="7556500"/>
  <p:notesSz cx="6858000" cy="9144000"/>
  <p:embeddedFontLst>
    <p:embeddedFont>
      <p:font typeface="Caveat"/>
      <p:bold r:id="rId9"/>
    </p:embeddedFont>
    <p:embeddedFont>
      <p:font typeface="Barlow Condensed Medium"/>
      <p:regular r:id="rId10"/>
      <p:bold r:id="rId11"/>
      <p:italic r:id="rId12"/>
      <p:boldItalic r:id="rId13"/>
    </p:embeddedFont>
    <p:embeddedFont>
      <p:font typeface="Barlow Condensed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BarlowCondensedMedium-bold.fntdata"/><Relationship Id="rId10" Type="http://schemas.openxmlformats.org/officeDocument/2006/relationships/font" Target="fonts/BarlowCondensedMedium-regular.fntdata"/><Relationship Id="rId13" Type="http://schemas.openxmlformats.org/officeDocument/2006/relationships/font" Target="fonts/BarlowCondensedMedium-boldItalic.fntdata"/><Relationship Id="rId12" Type="http://schemas.openxmlformats.org/officeDocument/2006/relationships/font" Target="fonts/BarlowCondensedMedium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Caveat-bold.fntdata"/><Relationship Id="rId15" Type="http://schemas.openxmlformats.org/officeDocument/2006/relationships/font" Target="fonts/BarlowCondensed-bold.fntdata"/><Relationship Id="rId14" Type="http://schemas.openxmlformats.org/officeDocument/2006/relationships/font" Target="fonts/BarlowCondensed-regular.fntdata"/><Relationship Id="rId17" Type="http://schemas.openxmlformats.org/officeDocument/2006/relationships/font" Target="fonts/BarlowCondensed-boldItalic.fntdata"/><Relationship Id="rId16" Type="http://schemas.openxmlformats.org/officeDocument/2006/relationships/font" Target="fonts/BarlowCondensed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1.png"/><Relationship Id="rId7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5" Type="http://schemas.openxmlformats.org/officeDocument/2006/relationships/image" Target="../media/image5.png"/><Relationship Id="rId6" Type="http://schemas.openxmlformats.org/officeDocument/2006/relationships/image" Target="../media/image1.png"/><Relationship Id="rId7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EBDD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3"/>
          <p:cNvGrpSpPr/>
          <p:nvPr/>
        </p:nvGrpSpPr>
        <p:grpSpPr>
          <a:xfrm>
            <a:off x="0" y="9179275"/>
            <a:ext cx="7560000" cy="1513450"/>
            <a:chOff x="0" y="0"/>
            <a:chExt cx="10080000" cy="2017933"/>
          </a:xfrm>
        </p:grpSpPr>
        <p:sp>
          <p:nvSpPr>
            <p:cNvPr id="85" name="Google Shape;85;p13"/>
            <p:cNvSpPr/>
            <p:nvPr/>
          </p:nvSpPr>
          <p:spPr>
            <a:xfrm>
              <a:off x="0" y="0"/>
              <a:ext cx="2009433" cy="2009433"/>
            </a:xfrm>
            <a:custGeom>
              <a:rect b="b" l="l" r="r" t="t"/>
              <a:pathLst>
                <a:path extrusionOk="0" h="2009433" w="2009433">
                  <a:moveTo>
                    <a:pt x="0" y="0"/>
                  </a:moveTo>
                  <a:lnTo>
                    <a:pt x="2009433" y="0"/>
                  </a:lnTo>
                  <a:lnTo>
                    <a:pt x="2009433" y="2009433"/>
                  </a:lnTo>
                  <a:lnTo>
                    <a:pt x="0" y="200943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86" name="Google Shape;86;p13"/>
            <p:cNvSpPr/>
            <p:nvPr/>
          </p:nvSpPr>
          <p:spPr>
            <a:xfrm>
              <a:off x="2009433" y="0"/>
              <a:ext cx="2013093" cy="2009433"/>
            </a:xfrm>
            <a:custGeom>
              <a:rect b="b" l="l" r="r" t="t"/>
              <a:pathLst>
                <a:path extrusionOk="0" h="2009433" w="2013093">
                  <a:moveTo>
                    <a:pt x="0" y="0"/>
                  </a:moveTo>
                  <a:lnTo>
                    <a:pt x="2013093" y="0"/>
                  </a:lnTo>
                  <a:lnTo>
                    <a:pt x="2013093" y="2009433"/>
                  </a:lnTo>
                  <a:lnTo>
                    <a:pt x="0" y="200943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87" name="Google Shape;87;p13"/>
            <p:cNvSpPr/>
            <p:nvPr/>
          </p:nvSpPr>
          <p:spPr>
            <a:xfrm>
              <a:off x="4022526" y="0"/>
              <a:ext cx="2017933" cy="2017933"/>
            </a:xfrm>
            <a:custGeom>
              <a:rect b="b" l="l" r="r" t="t"/>
              <a:pathLst>
                <a:path extrusionOk="0" h="2017933" w="2017933">
                  <a:moveTo>
                    <a:pt x="0" y="0"/>
                  </a:moveTo>
                  <a:lnTo>
                    <a:pt x="2017932" y="0"/>
                  </a:lnTo>
                  <a:lnTo>
                    <a:pt x="2017932" y="2017933"/>
                  </a:lnTo>
                  <a:lnTo>
                    <a:pt x="0" y="201793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88" name="Google Shape;88;p13"/>
            <p:cNvSpPr/>
            <p:nvPr/>
          </p:nvSpPr>
          <p:spPr>
            <a:xfrm>
              <a:off x="6040458" y="0"/>
              <a:ext cx="2017933" cy="2017933"/>
            </a:xfrm>
            <a:custGeom>
              <a:rect b="b" l="l" r="r" t="t"/>
              <a:pathLst>
                <a:path extrusionOk="0" h="2017933" w="2017933">
                  <a:moveTo>
                    <a:pt x="0" y="0"/>
                  </a:moveTo>
                  <a:lnTo>
                    <a:pt x="2017933" y="0"/>
                  </a:lnTo>
                  <a:lnTo>
                    <a:pt x="2017933" y="2017933"/>
                  </a:lnTo>
                  <a:lnTo>
                    <a:pt x="0" y="201793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  <p:sp>
          <p:nvSpPr>
            <p:cNvPr id="89" name="Google Shape;89;p13"/>
            <p:cNvSpPr/>
            <p:nvPr/>
          </p:nvSpPr>
          <p:spPr>
            <a:xfrm>
              <a:off x="8058391" y="0"/>
              <a:ext cx="2021609" cy="2017933"/>
            </a:xfrm>
            <a:custGeom>
              <a:rect b="b" l="l" r="r" t="t"/>
              <a:pathLst>
                <a:path extrusionOk="0" h="2017933" w="2021609">
                  <a:moveTo>
                    <a:pt x="0" y="0"/>
                  </a:moveTo>
                  <a:lnTo>
                    <a:pt x="2021609" y="0"/>
                  </a:lnTo>
                  <a:lnTo>
                    <a:pt x="2021609" y="2017933"/>
                  </a:lnTo>
                  <a:lnTo>
                    <a:pt x="0" y="2017933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</p:sp>
      </p:grpSp>
      <p:sp>
        <p:nvSpPr>
          <p:cNvPr id="90" name="Google Shape;90;p13"/>
          <p:cNvSpPr txBox="1"/>
          <p:nvPr/>
        </p:nvSpPr>
        <p:spPr>
          <a:xfrm>
            <a:off x="-263000" y="792700"/>
            <a:ext cx="8085900" cy="1176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99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8399" u="none" cap="none" strike="noStrike">
                <a:solidFill>
                  <a:srgbClr val="261C19"/>
                </a:solidFill>
                <a:latin typeface="Caveat"/>
                <a:ea typeface="Caveat"/>
                <a:cs typeface="Caveat"/>
                <a:sym typeface="Caveat"/>
              </a:rPr>
              <a:t>Words of the Year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2687603" y="2027900"/>
            <a:ext cx="2184794" cy="3941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200" u="none" cap="none" strike="noStrike">
                <a:solidFill>
                  <a:srgbClr val="261C19"/>
                </a:solidFill>
                <a:latin typeface="Barlow Condensed Medium"/>
                <a:ea typeface="Barlow Condensed Medium"/>
                <a:cs typeface="Barlow Condensed Medium"/>
                <a:sym typeface="Barlow Condensed Medium"/>
              </a:rPr>
              <a:t>2030 Edition</a:t>
            </a:r>
            <a:endParaRPr/>
          </a:p>
        </p:txBody>
      </p:sp>
      <p:grpSp>
        <p:nvGrpSpPr>
          <p:cNvPr id="92" name="Google Shape;92;p13"/>
          <p:cNvGrpSpPr/>
          <p:nvPr/>
        </p:nvGrpSpPr>
        <p:grpSpPr>
          <a:xfrm>
            <a:off x="756000" y="2564489"/>
            <a:ext cx="6048000" cy="1485748"/>
            <a:chOff x="0" y="-38100"/>
            <a:chExt cx="2167467" cy="532458"/>
          </a:xfrm>
        </p:grpSpPr>
        <p:sp>
          <p:nvSpPr>
            <p:cNvPr id="93" name="Google Shape;93;p13"/>
            <p:cNvSpPr/>
            <p:nvPr/>
          </p:nvSpPr>
          <p:spPr>
            <a:xfrm>
              <a:off x="0" y="0"/>
              <a:ext cx="2167467" cy="494358"/>
            </a:xfrm>
            <a:custGeom>
              <a:rect b="b" l="l" r="r" t="t"/>
              <a:pathLst>
                <a:path extrusionOk="0" h="494358" w="2167467">
                  <a:moveTo>
                    <a:pt x="25602" y="0"/>
                  </a:moveTo>
                  <a:lnTo>
                    <a:pt x="2141865" y="0"/>
                  </a:lnTo>
                  <a:cubicBezTo>
                    <a:pt x="2156004" y="0"/>
                    <a:pt x="2167467" y="11462"/>
                    <a:pt x="2167467" y="25602"/>
                  </a:cubicBezTo>
                  <a:lnTo>
                    <a:pt x="2167467" y="468757"/>
                  </a:lnTo>
                  <a:cubicBezTo>
                    <a:pt x="2167467" y="482896"/>
                    <a:pt x="2156004" y="494358"/>
                    <a:pt x="2141865" y="494358"/>
                  </a:cubicBezTo>
                  <a:lnTo>
                    <a:pt x="25602" y="494358"/>
                  </a:lnTo>
                  <a:cubicBezTo>
                    <a:pt x="11462" y="494358"/>
                    <a:pt x="0" y="482896"/>
                    <a:pt x="0" y="468757"/>
                  </a:cubicBezTo>
                  <a:lnTo>
                    <a:pt x="0" y="25602"/>
                  </a:lnTo>
                  <a:cubicBezTo>
                    <a:pt x="0" y="11462"/>
                    <a:pt x="11462" y="0"/>
                    <a:pt x="2560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rnd" cmpd="sng" w="19050">
              <a:solidFill>
                <a:srgbClr val="261C1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13"/>
            <p:cNvSpPr txBox="1"/>
            <p:nvPr/>
          </p:nvSpPr>
          <p:spPr>
            <a:xfrm>
              <a:off x="0" y="-38100"/>
              <a:ext cx="2167467" cy="532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5" name="Google Shape;95;p13"/>
          <p:cNvGrpSpPr/>
          <p:nvPr/>
        </p:nvGrpSpPr>
        <p:grpSpPr>
          <a:xfrm>
            <a:off x="756000" y="4064074"/>
            <a:ext cx="6048000" cy="1485748"/>
            <a:chOff x="0" y="-38100"/>
            <a:chExt cx="2167467" cy="532458"/>
          </a:xfrm>
        </p:grpSpPr>
        <p:sp>
          <p:nvSpPr>
            <p:cNvPr id="96" name="Google Shape;96;p13"/>
            <p:cNvSpPr/>
            <p:nvPr/>
          </p:nvSpPr>
          <p:spPr>
            <a:xfrm>
              <a:off x="0" y="0"/>
              <a:ext cx="2167467" cy="494358"/>
            </a:xfrm>
            <a:custGeom>
              <a:rect b="b" l="l" r="r" t="t"/>
              <a:pathLst>
                <a:path extrusionOk="0" h="494358" w="2167467">
                  <a:moveTo>
                    <a:pt x="25602" y="0"/>
                  </a:moveTo>
                  <a:lnTo>
                    <a:pt x="2141865" y="0"/>
                  </a:lnTo>
                  <a:cubicBezTo>
                    <a:pt x="2156004" y="0"/>
                    <a:pt x="2167467" y="11462"/>
                    <a:pt x="2167467" y="25602"/>
                  </a:cubicBezTo>
                  <a:lnTo>
                    <a:pt x="2167467" y="468757"/>
                  </a:lnTo>
                  <a:cubicBezTo>
                    <a:pt x="2167467" y="482896"/>
                    <a:pt x="2156004" y="494358"/>
                    <a:pt x="2141865" y="494358"/>
                  </a:cubicBezTo>
                  <a:lnTo>
                    <a:pt x="25602" y="494358"/>
                  </a:lnTo>
                  <a:cubicBezTo>
                    <a:pt x="11462" y="494358"/>
                    <a:pt x="0" y="482896"/>
                    <a:pt x="0" y="468757"/>
                  </a:cubicBezTo>
                  <a:lnTo>
                    <a:pt x="0" y="25602"/>
                  </a:lnTo>
                  <a:cubicBezTo>
                    <a:pt x="0" y="11462"/>
                    <a:pt x="11462" y="0"/>
                    <a:pt x="2560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rnd" cmpd="sng" w="19050">
              <a:solidFill>
                <a:srgbClr val="261C1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7" name="Google Shape;97;p13"/>
            <p:cNvSpPr txBox="1"/>
            <p:nvPr/>
          </p:nvSpPr>
          <p:spPr>
            <a:xfrm>
              <a:off x="0" y="-38100"/>
              <a:ext cx="2167467" cy="532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" name="Google Shape;98;p13"/>
          <p:cNvGrpSpPr/>
          <p:nvPr/>
        </p:nvGrpSpPr>
        <p:grpSpPr>
          <a:xfrm>
            <a:off x="756000" y="5559828"/>
            <a:ext cx="6048000" cy="1485748"/>
            <a:chOff x="0" y="-38100"/>
            <a:chExt cx="2167467" cy="532458"/>
          </a:xfrm>
        </p:grpSpPr>
        <p:sp>
          <p:nvSpPr>
            <p:cNvPr id="99" name="Google Shape;99;p13"/>
            <p:cNvSpPr/>
            <p:nvPr/>
          </p:nvSpPr>
          <p:spPr>
            <a:xfrm>
              <a:off x="0" y="0"/>
              <a:ext cx="2167467" cy="494358"/>
            </a:xfrm>
            <a:custGeom>
              <a:rect b="b" l="l" r="r" t="t"/>
              <a:pathLst>
                <a:path extrusionOk="0" h="494358" w="2167467">
                  <a:moveTo>
                    <a:pt x="25602" y="0"/>
                  </a:moveTo>
                  <a:lnTo>
                    <a:pt x="2141865" y="0"/>
                  </a:lnTo>
                  <a:cubicBezTo>
                    <a:pt x="2156004" y="0"/>
                    <a:pt x="2167467" y="11462"/>
                    <a:pt x="2167467" y="25602"/>
                  </a:cubicBezTo>
                  <a:lnTo>
                    <a:pt x="2167467" y="468757"/>
                  </a:lnTo>
                  <a:cubicBezTo>
                    <a:pt x="2167467" y="482896"/>
                    <a:pt x="2156004" y="494358"/>
                    <a:pt x="2141865" y="494358"/>
                  </a:cubicBezTo>
                  <a:lnTo>
                    <a:pt x="25602" y="494358"/>
                  </a:lnTo>
                  <a:cubicBezTo>
                    <a:pt x="11462" y="494358"/>
                    <a:pt x="0" y="482896"/>
                    <a:pt x="0" y="468757"/>
                  </a:cubicBezTo>
                  <a:lnTo>
                    <a:pt x="0" y="25602"/>
                  </a:lnTo>
                  <a:cubicBezTo>
                    <a:pt x="0" y="11462"/>
                    <a:pt x="11462" y="0"/>
                    <a:pt x="2560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rnd" cmpd="sng" w="19050">
              <a:solidFill>
                <a:srgbClr val="261C1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0" y="-38100"/>
              <a:ext cx="2167467" cy="532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1" name="Google Shape;101;p13"/>
          <p:cNvGrpSpPr/>
          <p:nvPr/>
        </p:nvGrpSpPr>
        <p:grpSpPr>
          <a:xfrm>
            <a:off x="756000" y="7055581"/>
            <a:ext cx="6048000" cy="1485748"/>
            <a:chOff x="0" y="-38100"/>
            <a:chExt cx="2167467" cy="532458"/>
          </a:xfrm>
        </p:grpSpPr>
        <p:sp>
          <p:nvSpPr>
            <p:cNvPr id="102" name="Google Shape;102;p13"/>
            <p:cNvSpPr/>
            <p:nvPr/>
          </p:nvSpPr>
          <p:spPr>
            <a:xfrm>
              <a:off x="0" y="0"/>
              <a:ext cx="2167467" cy="494358"/>
            </a:xfrm>
            <a:custGeom>
              <a:rect b="b" l="l" r="r" t="t"/>
              <a:pathLst>
                <a:path extrusionOk="0" h="494358" w="2167467">
                  <a:moveTo>
                    <a:pt x="25602" y="0"/>
                  </a:moveTo>
                  <a:lnTo>
                    <a:pt x="2141865" y="0"/>
                  </a:lnTo>
                  <a:cubicBezTo>
                    <a:pt x="2156004" y="0"/>
                    <a:pt x="2167467" y="11462"/>
                    <a:pt x="2167467" y="25602"/>
                  </a:cubicBezTo>
                  <a:lnTo>
                    <a:pt x="2167467" y="468757"/>
                  </a:lnTo>
                  <a:cubicBezTo>
                    <a:pt x="2167467" y="482896"/>
                    <a:pt x="2156004" y="494358"/>
                    <a:pt x="2141865" y="494358"/>
                  </a:cubicBezTo>
                  <a:lnTo>
                    <a:pt x="25602" y="494358"/>
                  </a:lnTo>
                  <a:cubicBezTo>
                    <a:pt x="11462" y="494358"/>
                    <a:pt x="0" y="482896"/>
                    <a:pt x="0" y="468757"/>
                  </a:cubicBezTo>
                  <a:lnTo>
                    <a:pt x="0" y="25602"/>
                  </a:lnTo>
                  <a:cubicBezTo>
                    <a:pt x="0" y="11462"/>
                    <a:pt x="11462" y="0"/>
                    <a:pt x="25602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cap="rnd" cmpd="sng" w="19050">
              <a:solidFill>
                <a:srgbClr val="261C1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0" y="-38100"/>
              <a:ext cx="2167467" cy="53245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4" name="Google Shape;104;p13"/>
          <p:cNvGrpSpPr/>
          <p:nvPr/>
        </p:nvGrpSpPr>
        <p:grpSpPr>
          <a:xfrm>
            <a:off x="900000" y="2688430"/>
            <a:ext cx="1535367" cy="1237866"/>
            <a:chOff x="0" y="-38100"/>
            <a:chExt cx="550241" cy="443623"/>
          </a:xfrm>
        </p:grpSpPr>
        <p:sp>
          <p:nvSpPr>
            <p:cNvPr id="105" name="Google Shape;105;p13"/>
            <p:cNvSpPr/>
            <p:nvPr/>
          </p:nvSpPr>
          <p:spPr>
            <a:xfrm>
              <a:off x="0" y="0"/>
              <a:ext cx="550241" cy="405523"/>
            </a:xfrm>
            <a:custGeom>
              <a:rect b="b" l="l" r="r" t="t"/>
              <a:pathLst>
                <a:path extrusionOk="0" h="405523" w="550241">
                  <a:moveTo>
                    <a:pt x="75636" y="0"/>
                  </a:moveTo>
                  <a:lnTo>
                    <a:pt x="474605" y="0"/>
                  </a:lnTo>
                  <a:cubicBezTo>
                    <a:pt x="516377" y="0"/>
                    <a:pt x="550241" y="33863"/>
                    <a:pt x="550241" y="75636"/>
                  </a:cubicBezTo>
                  <a:lnTo>
                    <a:pt x="550241" y="329887"/>
                  </a:lnTo>
                  <a:cubicBezTo>
                    <a:pt x="550241" y="349947"/>
                    <a:pt x="542272" y="369185"/>
                    <a:pt x="528088" y="383370"/>
                  </a:cubicBezTo>
                  <a:cubicBezTo>
                    <a:pt x="513903" y="397554"/>
                    <a:pt x="494665" y="405523"/>
                    <a:pt x="474605" y="405523"/>
                  </a:cubicBezTo>
                  <a:lnTo>
                    <a:pt x="75636" y="405523"/>
                  </a:lnTo>
                  <a:cubicBezTo>
                    <a:pt x="33863" y="405523"/>
                    <a:pt x="0" y="371660"/>
                    <a:pt x="0" y="329887"/>
                  </a:cubicBezTo>
                  <a:lnTo>
                    <a:pt x="0" y="75636"/>
                  </a:lnTo>
                  <a:cubicBezTo>
                    <a:pt x="0" y="55576"/>
                    <a:pt x="7969" y="36338"/>
                    <a:pt x="22153" y="22153"/>
                  </a:cubicBezTo>
                  <a:cubicBezTo>
                    <a:pt x="36338" y="7969"/>
                    <a:pt x="55576" y="0"/>
                    <a:pt x="75636" y="0"/>
                  </a:cubicBezTo>
                  <a:close/>
                </a:path>
              </a:pathLst>
            </a:custGeom>
            <a:solidFill>
              <a:srgbClr val="B6A92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3"/>
            <p:cNvSpPr txBox="1"/>
            <p:nvPr/>
          </p:nvSpPr>
          <p:spPr>
            <a:xfrm>
              <a:off x="0" y="-38100"/>
              <a:ext cx="550241" cy="4436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7" name="Google Shape;107;p13"/>
          <p:cNvGrpSpPr/>
          <p:nvPr/>
        </p:nvGrpSpPr>
        <p:grpSpPr>
          <a:xfrm>
            <a:off x="900000" y="4188015"/>
            <a:ext cx="1535367" cy="1237866"/>
            <a:chOff x="0" y="-38100"/>
            <a:chExt cx="550241" cy="443623"/>
          </a:xfrm>
        </p:grpSpPr>
        <p:sp>
          <p:nvSpPr>
            <p:cNvPr id="108" name="Google Shape;108;p13"/>
            <p:cNvSpPr/>
            <p:nvPr/>
          </p:nvSpPr>
          <p:spPr>
            <a:xfrm>
              <a:off x="0" y="0"/>
              <a:ext cx="550241" cy="405523"/>
            </a:xfrm>
            <a:custGeom>
              <a:rect b="b" l="l" r="r" t="t"/>
              <a:pathLst>
                <a:path extrusionOk="0" h="405523" w="550241">
                  <a:moveTo>
                    <a:pt x="75636" y="0"/>
                  </a:moveTo>
                  <a:lnTo>
                    <a:pt x="474605" y="0"/>
                  </a:lnTo>
                  <a:cubicBezTo>
                    <a:pt x="516377" y="0"/>
                    <a:pt x="550241" y="33863"/>
                    <a:pt x="550241" y="75636"/>
                  </a:cubicBezTo>
                  <a:lnTo>
                    <a:pt x="550241" y="329887"/>
                  </a:lnTo>
                  <a:cubicBezTo>
                    <a:pt x="550241" y="349947"/>
                    <a:pt x="542272" y="369185"/>
                    <a:pt x="528088" y="383370"/>
                  </a:cubicBezTo>
                  <a:cubicBezTo>
                    <a:pt x="513903" y="397554"/>
                    <a:pt x="494665" y="405523"/>
                    <a:pt x="474605" y="405523"/>
                  </a:cubicBezTo>
                  <a:lnTo>
                    <a:pt x="75636" y="405523"/>
                  </a:lnTo>
                  <a:cubicBezTo>
                    <a:pt x="33863" y="405523"/>
                    <a:pt x="0" y="371660"/>
                    <a:pt x="0" y="329887"/>
                  </a:cubicBezTo>
                  <a:lnTo>
                    <a:pt x="0" y="75636"/>
                  </a:lnTo>
                  <a:cubicBezTo>
                    <a:pt x="0" y="55576"/>
                    <a:pt x="7969" y="36338"/>
                    <a:pt x="22153" y="22153"/>
                  </a:cubicBezTo>
                  <a:cubicBezTo>
                    <a:pt x="36338" y="7969"/>
                    <a:pt x="55576" y="0"/>
                    <a:pt x="75636" y="0"/>
                  </a:cubicBezTo>
                  <a:close/>
                </a:path>
              </a:pathLst>
            </a:custGeom>
            <a:solidFill>
              <a:srgbClr val="DF802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0" y="-38100"/>
              <a:ext cx="550241" cy="4436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" name="Google Shape;110;p13"/>
          <p:cNvGrpSpPr/>
          <p:nvPr/>
        </p:nvGrpSpPr>
        <p:grpSpPr>
          <a:xfrm>
            <a:off x="900000" y="5683769"/>
            <a:ext cx="1535367" cy="1237866"/>
            <a:chOff x="0" y="-38100"/>
            <a:chExt cx="550241" cy="443623"/>
          </a:xfrm>
        </p:grpSpPr>
        <p:sp>
          <p:nvSpPr>
            <p:cNvPr id="111" name="Google Shape;111;p13"/>
            <p:cNvSpPr/>
            <p:nvPr/>
          </p:nvSpPr>
          <p:spPr>
            <a:xfrm>
              <a:off x="0" y="0"/>
              <a:ext cx="550241" cy="405523"/>
            </a:xfrm>
            <a:custGeom>
              <a:rect b="b" l="l" r="r" t="t"/>
              <a:pathLst>
                <a:path extrusionOk="0" h="405523" w="550241">
                  <a:moveTo>
                    <a:pt x="75636" y="0"/>
                  </a:moveTo>
                  <a:lnTo>
                    <a:pt x="474605" y="0"/>
                  </a:lnTo>
                  <a:cubicBezTo>
                    <a:pt x="516377" y="0"/>
                    <a:pt x="550241" y="33863"/>
                    <a:pt x="550241" y="75636"/>
                  </a:cubicBezTo>
                  <a:lnTo>
                    <a:pt x="550241" y="329887"/>
                  </a:lnTo>
                  <a:cubicBezTo>
                    <a:pt x="550241" y="349947"/>
                    <a:pt x="542272" y="369185"/>
                    <a:pt x="528088" y="383370"/>
                  </a:cubicBezTo>
                  <a:cubicBezTo>
                    <a:pt x="513903" y="397554"/>
                    <a:pt x="494665" y="405523"/>
                    <a:pt x="474605" y="405523"/>
                  </a:cubicBezTo>
                  <a:lnTo>
                    <a:pt x="75636" y="405523"/>
                  </a:lnTo>
                  <a:cubicBezTo>
                    <a:pt x="33863" y="405523"/>
                    <a:pt x="0" y="371660"/>
                    <a:pt x="0" y="329887"/>
                  </a:cubicBezTo>
                  <a:lnTo>
                    <a:pt x="0" y="75636"/>
                  </a:lnTo>
                  <a:cubicBezTo>
                    <a:pt x="0" y="55576"/>
                    <a:pt x="7969" y="36338"/>
                    <a:pt x="22153" y="22153"/>
                  </a:cubicBezTo>
                  <a:cubicBezTo>
                    <a:pt x="36338" y="7969"/>
                    <a:pt x="55576" y="0"/>
                    <a:pt x="75636" y="0"/>
                  </a:cubicBezTo>
                  <a:close/>
                </a:path>
              </a:pathLst>
            </a:custGeom>
            <a:solidFill>
              <a:srgbClr val="98A1DD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0" y="-38100"/>
              <a:ext cx="550241" cy="4436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" name="Google Shape;113;p13"/>
          <p:cNvGrpSpPr/>
          <p:nvPr/>
        </p:nvGrpSpPr>
        <p:grpSpPr>
          <a:xfrm>
            <a:off x="900000" y="7177388"/>
            <a:ext cx="1535367" cy="1237866"/>
            <a:chOff x="0" y="-38100"/>
            <a:chExt cx="550241" cy="443623"/>
          </a:xfrm>
        </p:grpSpPr>
        <p:sp>
          <p:nvSpPr>
            <p:cNvPr id="114" name="Google Shape;114;p13"/>
            <p:cNvSpPr/>
            <p:nvPr/>
          </p:nvSpPr>
          <p:spPr>
            <a:xfrm>
              <a:off x="0" y="0"/>
              <a:ext cx="550241" cy="405523"/>
            </a:xfrm>
            <a:custGeom>
              <a:rect b="b" l="l" r="r" t="t"/>
              <a:pathLst>
                <a:path extrusionOk="0" h="405523" w="550241">
                  <a:moveTo>
                    <a:pt x="75636" y="0"/>
                  </a:moveTo>
                  <a:lnTo>
                    <a:pt x="474605" y="0"/>
                  </a:lnTo>
                  <a:cubicBezTo>
                    <a:pt x="516377" y="0"/>
                    <a:pt x="550241" y="33863"/>
                    <a:pt x="550241" y="75636"/>
                  </a:cubicBezTo>
                  <a:lnTo>
                    <a:pt x="550241" y="329887"/>
                  </a:lnTo>
                  <a:cubicBezTo>
                    <a:pt x="550241" y="349947"/>
                    <a:pt x="542272" y="369185"/>
                    <a:pt x="528088" y="383370"/>
                  </a:cubicBezTo>
                  <a:cubicBezTo>
                    <a:pt x="513903" y="397554"/>
                    <a:pt x="494665" y="405523"/>
                    <a:pt x="474605" y="405523"/>
                  </a:cubicBezTo>
                  <a:lnTo>
                    <a:pt x="75636" y="405523"/>
                  </a:lnTo>
                  <a:cubicBezTo>
                    <a:pt x="33863" y="405523"/>
                    <a:pt x="0" y="371660"/>
                    <a:pt x="0" y="329887"/>
                  </a:cubicBezTo>
                  <a:lnTo>
                    <a:pt x="0" y="75636"/>
                  </a:lnTo>
                  <a:cubicBezTo>
                    <a:pt x="0" y="55576"/>
                    <a:pt x="7969" y="36338"/>
                    <a:pt x="22153" y="22153"/>
                  </a:cubicBezTo>
                  <a:cubicBezTo>
                    <a:pt x="36338" y="7969"/>
                    <a:pt x="55576" y="0"/>
                    <a:pt x="75636" y="0"/>
                  </a:cubicBezTo>
                  <a:close/>
                </a:path>
              </a:pathLst>
            </a:custGeom>
            <a:solidFill>
              <a:srgbClr val="F1ADF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0" y="-38100"/>
              <a:ext cx="550241" cy="44362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50800" lIns="50800" spcFirstLastPara="1" rIns="50800" wrap="square" tIns="50800">
              <a:noAutofit/>
            </a:bodyPr>
            <a:lstStyle/>
            <a:p>
              <a:pPr indent="0" lvl="0" marL="0" marR="0" rtl="0" algn="ctr">
                <a:lnSpc>
                  <a:spcPct val="1088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" name="Google Shape;116;p13"/>
          <p:cNvGrpSpPr/>
          <p:nvPr/>
        </p:nvGrpSpPr>
        <p:grpSpPr>
          <a:xfrm>
            <a:off x="1213128" y="3077250"/>
            <a:ext cx="909225" cy="635675"/>
            <a:chOff x="-264761" y="66665"/>
            <a:chExt cx="1212300" cy="847567"/>
          </a:xfrm>
        </p:grpSpPr>
        <p:sp>
          <p:nvSpPr>
            <p:cNvPr id="117" name="Google Shape;117;p13"/>
            <p:cNvSpPr txBox="1"/>
            <p:nvPr/>
          </p:nvSpPr>
          <p:spPr>
            <a:xfrm>
              <a:off x="-104726" y="634032"/>
              <a:ext cx="892200" cy="28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91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rgbClr val="261C19"/>
                  </a:solidFill>
                  <a:latin typeface="Barlow Condensed Medium"/>
                  <a:ea typeface="Barlow Condensed Medium"/>
                  <a:cs typeface="Barlow Condensed Medium"/>
                  <a:sym typeface="Barlow Condensed Medium"/>
                </a:rPr>
                <a:t>[Riz]</a:t>
              </a:r>
              <a:endParaRPr/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-264761" y="66665"/>
              <a:ext cx="1212300" cy="53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91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89" u="none" cap="none" strike="noStrike">
                  <a:solidFill>
                    <a:srgbClr val="261C19"/>
                  </a:solidFill>
                  <a:latin typeface="Barlow Condensed Medium"/>
                  <a:ea typeface="Barlow Condensed Medium"/>
                  <a:cs typeface="Barlow Condensed Medium"/>
                  <a:sym typeface="Barlow Condensed Medium"/>
                </a:rPr>
                <a:t>Rizz</a:t>
              </a:r>
              <a:endParaRPr/>
            </a:p>
          </p:txBody>
        </p:sp>
      </p:grpSp>
      <p:grpSp>
        <p:nvGrpSpPr>
          <p:cNvPr id="119" name="Google Shape;119;p13"/>
          <p:cNvGrpSpPr/>
          <p:nvPr/>
        </p:nvGrpSpPr>
        <p:grpSpPr>
          <a:xfrm>
            <a:off x="767531" y="4576850"/>
            <a:ext cx="1800225" cy="635675"/>
            <a:chOff x="-678643" y="66685"/>
            <a:chExt cx="2400300" cy="847567"/>
          </a:xfrm>
        </p:grpSpPr>
        <p:sp>
          <p:nvSpPr>
            <p:cNvPr id="120" name="Google Shape;120;p13"/>
            <p:cNvSpPr txBox="1"/>
            <p:nvPr/>
          </p:nvSpPr>
          <p:spPr>
            <a:xfrm>
              <a:off x="-502023" y="634052"/>
              <a:ext cx="2047200" cy="28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91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rgbClr val="261C19"/>
                  </a:solidFill>
                  <a:latin typeface="Barlow Condensed Medium"/>
                  <a:ea typeface="Barlow Condensed Medium"/>
                  <a:cs typeface="Barlow Condensed Medium"/>
                  <a:sym typeface="Barlow Condensed Medium"/>
                </a:rPr>
                <a:t>[Di ‘lu lu]</a:t>
              </a:r>
              <a:endParaRPr/>
            </a:p>
          </p:txBody>
        </p:sp>
        <p:sp>
          <p:nvSpPr>
            <p:cNvPr id="121" name="Google Shape;121;p13"/>
            <p:cNvSpPr txBox="1"/>
            <p:nvPr/>
          </p:nvSpPr>
          <p:spPr>
            <a:xfrm>
              <a:off x="-678643" y="66685"/>
              <a:ext cx="2400300" cy="53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91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89" u="none" cap="none" strike="noStrike">
                  <a:solidFill>
                    <a:srgbClr val="261C19"/>
                  </a:solidFill>
                  <a:latin typeface="Barlow Condensed Medium"/>
                  <a:ea typeface="Barlow Condensed Medium"/>
                  <a:cs typeface="Barlow Condensed Medium"/>
                  <a:sym typeface="Barlow Condensed Medium"/>
                </a:rPr>
                <a:t>Delulu</a:t>
              </a:r>
              <a:endParaRPr/>
            </a:p>
          </p:txBody>
        </p:sp>
      </p:grpSp>
      <p:grpSp>
        <p:nvGrpSpPr>
          <p:cNvPr id="122" name="Google Shape;122;p13"/>
          <p:cNvGrpSpPr/>
          <p:nvPr/>
        </p:nvGrpSpPr>
        <p:grpSpPr>
          <a:xfrm>
            <a:off x="767580" y="6072600"/>
            <a:ext cx="1800224" cy="635675"/>
            <a:chOff x="-677806" y="66681"/>
            <a:chExt cx="2400300" cy="847567"/>
          </a:xfrm>
        </p:grpSpPr>
        <p:sp>
          <p:nvSpPr>
            <p:cNvPr id="123" name="Google Shape;123;p13"/>
            <p:cNvSpPr txBox="1"/>
            <p:nvPr/>
          </p:nvSpPr>
          <p:spPr>
            <a:xfrm>
              <a:off x="-179741" y="634048"/>
              <a:ext cx="1404300" cy="28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91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rgbClr val="261C19"/>
                  </a:solidFill>
                  <a:latin typeface="Barlow Condensed Medium"/>
                  <a:ea typeface="Barlow Condensed Medium"/>
                  <a:cs typeface="Barlow Condensed Medium"/>
                  <a:sym typeface="Barlow Condensed Medium"/>
                </a:rPr>
                <a:t>[ˈgɪvɪŋ]</a:t>
              </a:r>
              <a:endParaRPr/>
            </a:p>
          </p:txBody>
        </p:sp>
        <p:sp>
          <p:nvSpPr>
            <p:cNvPr id="124" name="Google Shape;124;p13"/>
            <p:cNvSpPr txBox="1"/>
            <p:nvPr/>
          </p:nvSpPr>
          <p:spPr>
            <a:xfrm>
              <a:off x="-677806" y="66681"/>
              <a:ext cx="2400300" cy="53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91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89" u="none" cap="none" strike="noStrike">
                  <a:solidFill>
                    <a:srgbClr val="261C19"/>
                  </a:solidFill>
                  <a:latin typeface="Barlow Condensed Medium"/>
                  <a:ea typeface="Barlow Condensed Medium"/>
                  <a:cs typeface="Barlow Condensed Medium"/>
                  <a:sym typeface="Barlow Condensed Medium"/>
                </a:rPr>
                <a:t>Giving</a:t>
              </a:r>
              <a:endParaRPr/>
            </a:p>
          </p:txBody>
        </p:sp>
      </p:grpSp>
      <p:grpSp>
        <p:nvGrpSpPr>
          <p:cNvPr id="125" name="Google Shape;125;p13"/>
          <p:cNvGrpSpPr/>
          <p:nvPr/>
        </p:nvGrpSpPr>
        <p:grpSpPr>
          <a:xfrm>
            <a:off x="817076" y="7566226"/>
            <a:ext cx="1701077" cy="635672"/>
            <a:chOff x="0" y="66675"/>
            <a:chExt cx="1749000" cy="847563"/>
          </a:xfrm>
        </p:grpSpPr>
        <p:sp>
          <p:nvSpPr>
            <p:cNvPr id="126" name="Google Shape;126;p13"/>
            <p:cNvSpPr txBox="1"/>
            <p:nvPr/>
          </p:nvSpPr>
          <p:spPr>
            <a:xfrm>
              <a:off x="175507" y="634038"/>
              <a:ext cx="1398000" cy="280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91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500" u="none" cap="none" strike="noStrike">
                  <a:solidFill>
                    <a:srgbClr val="261C19"/>
                  </a:solidFill>
                  <a:latin typeface="Barlow Condensed Medium"/>
                  <a:ea typeface="Barlow Condensed Medium"/>
                  <a:cs typeface="Barlow Condensed Medium"/>
                  <a:sym typeface="Barlow Condensed Medium"/>
                </a:rPr>
                <a:t>[Pronunciation]</a:t>
              </a:r>
              <a:endParaRPr/>
            </a:p>
          </p:txBody>
        </p:sp>
        <p:sp>
          <p:nvSpPr>
            <p:cNvPr id="127" name="Google Shape;127;p13"/>
            <p:cNvSpPr txBox="1"/>
            <p:nvPr/>
          </p:nvSpPr>
          <p:spPr>
            <a:xfrm>
              <a:off x="0" y="66675"/>
              <a:ext cx="1749000" cy="53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91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2889" u="none" cap="none" strike="noStrike">
                  <a:solidFill>
                    <a:srgbClr val="261C19"/>
                  </a:solidFill>
                  <a:latin typeface="Barlow Condensed Medium"/>
                  <a:ea typeface="Barlow Condensed Medium"/>
                  <a:cs typeface="Barlow Condensed Medium"/>
                  <a:sym typeface="Barlow Condensed Medium"/>
                </a:rPr>
                <a:t>Word here</a:t>
              </a:r>
              <a:endParaRPr/>
            </a:p>
          </p:txBody>
        </p:sp>
      </p:grpSp>
      <p:sp>
        <p:nvSpPr>
          <p:cNvPr id="128" name="Google Shape;128;p13"/>
          <p:cNvSpPr txBox="1"/>
          <p:nvPr/>
        </p:nvSpPr>
        <p:spPr>
          <a:xfrm>
            <a:off x="2567850" y="3146175"/>
            <a:ext cx="46071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u="none" cap="none" strike="noStrike">
                <a:solidFill>
                  <a:srgbClr val="261C19"/>
                </a:solidFill>
                <a:latin typeface="Barlow Condensed Medium"/>
                <a:ea typeface="Barlow Condensed Medium"/>
                <a:cs typeface="Barlow Condensed Medium"/>
                <a:sym typeface="Barlow Condensed Medium"/>
              </a:rPr>
              <a:t>Attractiveness, charm, or ability to attract romantic partners</a:t>
            </a:r>
            <a:endParaRPr sz="1300"/>
          </a:p>
        </p:txBody>
      </p:sp>
      <p:sp>
        <p:nvSpPr>
          <p:cNvPr id="129" name="Google Shape;129;p13"/>
          <p:cNvSpPr txBox="1"/>
          <p:nvPr/>
        </p:nvSpPr>
        <p:spPr>
          <a:xfrm>
            <a:off x="2567850" y="4645750"/>
            <a:ext cx="33948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u="none" cap="none" strike="noStrike">
                <a:solidFill>
                  <a:srgbClr val="261C19"/>
                </a:solidFill>
                <a:latin typeface="Barlow Condensed Medium"/>
                <a:ea typeface="Barlow Condensed Medium"/>
                <a:cs typeface="Barlow Condensed Medium"/>
                <a:sym typeface="Barlow Condensed Medium"/>
              </a:rPr>
              <a:t>Delusional, crazy, or overly optimistic</a:t>
            </a:r>
            <a:endParaRPr sz="1300"/>
          </a:p>
        </p:txBody>
      </p:sp>
      <p:sp>
        <p:nvSpPr>
          <p:cNvPr id="130" name="Google Shape;130;p13"/>
          <p:cNvSpPr txBox="1"/>
          <p:nvPr/>
        </p:nvSpPr>
        <p:spPr>
          <a:xfrm>
            <a:off x="2567850" y="6057675"/>
            <a:ext cx="3610800" cy="392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u="none" cap="none" strike="noStrike">
                <a:solidFill>
                  <a:srgbClr val="261C19"/>
                </a:solidFill>
                <a:latin typeface="Barlow Condensed Medium"/>
                <a:ea typeface="Barlow Condensed Medium"/>
                <a:cs typeface="Barlow Condensed Medium"/>
                <a:sym typeface="Barlow Condensed Medium"/>
              </a:rPr>
              <a:t>When someone or something evokes a particular mood, style, or aesthetic.</a:t>
            </a:r>
            <a:endParaRPr sz="1300"/>
          </a:p>
        </p:txBody>
      </p:sp>
      <p:sp>
        <p:nvSpPr>
          <p:cNvPr id="131" name="Google Shape;131;p13"/>
          <p:cNvSpPr txBox="1"/>
          <p:nvPr/>
        </p:nvSpPr>
        <p:spPr>
          <a:xfrm>
            <a:off x="2567850" y="7635125"/>
            <a:ext cx="2518800" cy="196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u="none" cap="none" strike="noStrike">
                <a:solidFill>
                  <a:srgbClr val="261C19"/>
                </a:solidFill>
                <a:latin typeface="Barlow Condensed Medium"/>
                <a:ea typeface="Barlow Condensed Medium"/>
                <a:cs typeface="Barlow Condensed Medium"/>
                <a:sym typeface="Barlow Condensed Medium"/>
              </a:rPr>
              <a:t>Meaning or definition goes here</a:t>
            </a:r>
            <a:endParaRPr sz="1300"/>
          </a:p>
        </p:txBody>
      </p:sp>
      <p:sp>
        <p:nvSpPr>
          <p:cNvPr id="132" name="Google Shape;132;p13"/>
          <p:cNvSpPr txBox="1"/>
          <p:nvPr/>
        </p:nvSpPr>
        <p:spPr>
          <a:xfrm>
            <a:off x="2567850" y="3443423"/>
            <a:ext cx="4116397" cy="17907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500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“I’m feeling some serious rizz tonight, so I’ll ask for their number.”</a:t>
            </a:r>
            <a:endParaRPr/>
          </a:p>
        </p:txBody>
      </p:sp>
      <p:sp>
        <p:nvSpPr>
          <p:cNvPr id="133" name="Google Shape;133;p13"/>
          <p:cNvSpPr txBox="1"/>
          <p:nvPr/>
        </p:nvSpPr>
        <p:spPr>
          <a:xfrm>
            <a:off x="2567850" y="4943009"/>
            <a:ext cx="4116397" cy="17910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500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“I’m entering my delulu era starting now.”</a:t>
            </a:r>
            <a:endParaRPr/>
          </a:p>
        </p:txBody>
      </p:sp>
      <p:sp>
        <p:nvSpPr>
          <p:cNvPr id="134" name="Google Shape;134;p13"/>
          <p:cNvSpPr txBox="1"/>
          <p:nvPr/>
        </p:nvSpPr>
        <p:spPr>
          <a:xfrm>
            <a:off x="2567850" y="6522562"/>
            <a:ext cx="4116397" cy="17910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500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“Your outfit is giving serious old soul vibes.”</a:t>
            </a:r>
            <a:endParaRPr/>
          </a:p>
        </p:txBody>
      </p:sp>
      <p:sp>
        <p:nvSpPr>
          <p:cNvPr id="135" name="Google Shape;135;p13"/>
          <p:cNvSpPr txBox="1"/>
          <p:nvPr/>
        </p:nvSpPr>
        <p:spPr>
          <a:xfrm>
            <a:off x="2567850" y="7932381"/>
            <a:ext cx="4116397" cy="17910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1500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Example goes here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EBDD"/>
        </a:solidFill>
      </p:bgPr>
    </p:bg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4"/>
          <p:cNvGrpSpPr/>
          <p:nvPr/>
        </p:nvGrpSpPr>
        <p:grpSpPr>
          <a:xfrm>
            <a:off x="545024" y="1935816"/>
            <a:ext cx="3156536" cy="4182747"/>
            <a:chOff x="0" y="0"/>
            <a:chExt cx="1853855" cy="2456555"/>
          </a:xfrm>
        </p:grpSpPr>
        <p:sp>
          <p:nvSpPr>
            <p:cNvPr id="141" name="Google Shape;141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2" name="Google Shape;142;p14"/>
            <p:cNvSpPr txBox="1"/>
            <p:nvPr/>
          </p:nvSpPr>
          <p:spPr>
            <a:xfrm>
              <a:off x="0" y="0"/>
              <a:ext cx="1853855" cy="2456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3" name="Google Shape;143;p14"/>
          <p:cNvGrpSpPr/>
          <p:nvPr/>
        </p:nvGrpSpPr>
        <p:grpSpPr>
          <a:xfrm>
            <a:off x="3858439" y="1935816"/>
            <a:ext cx="3156536" cy="4182747"/>
            <a:chOff x="0" y="0"/>
            <a:chExt cx="1853855" cy="2456555"/>
          </a:xfrm>
        </p:grpSpPr>
        <p:sp>
          <p:nvSpPr>
            <p:cNvPr id="144" name="Google Shape;144;p14"/>
            <p:cNvSpPr/>
            <p:nvPr/>
          </p:nvSpPr>
          <p:spPr>
            <a:xfrm>
              <a:off x="0" y="0"/>
              <a:ext cx="1853855" cy="2456555"/>
            </a:xfrm>
            <a:custGeom>
              <a:rect b="b" l="l" r="r" t="t"/>
              <a:pathLst>
                <a:path extrusionOk="0" h="2456555" w="1853855">
                  <a:moveTo>
                    <a:pt x="49053" y="0"/>
                  </a:moveTo>
                  <a:lnTo>
                    <a:pt x="1804801" y="0"/>
                  </a:lnTo>
                  <a:cubicBezTo>
                    <a:pt x="1817811" y="0"/>
                    <a:pt x="1830288" y="5168"/>
                    <a:pt x="1839487" y="14367"/>
                  </a:cubicBezTo>
                  <a:cubicBezTo>
                    <a:pt x="1848687" y="23567"/>
                    <a:pt x="1853855" y="36044"/>
                    <a:pt x="1853855" y="49053"/>
                  </a:cubicBezTo>
                  <a:lnTo>
                    <a:pt x="1853855" y="2407502"/>
                  </a:lnTo>
                  <a:cubicBezTo>
                    <a:pt x="1853855" y="2420512"/>
                    <a:pt x="1848687" y="2432989"/>
                    <a:pt x="1839487" y="2442188"/>
                  </a:cubicBezTo>
                  <a:cubicBezTo>
                    <a:pt x="1830288" y="2451387"/>
                    <a:pt x="1817811" y="2456555"/>
                    <a:pt x="1804801" y="2456555"/>
                  </a:cubicBezTo>
                  <a:lnTo>
                    <a:pt x="49053" y="2456555"/>
                  </a:lnTo>
                  <a:cubicBezTo>
                    <a:pt x="36044" y="2456555"/>
                    <a:pt x="23567" y="2451387"/>
                    <a:pt x="14367" y="2442188"/>
                  </a:cubicBezTo>
                  <a:cubicBezTo>
                    <a:pt x="5168" y="2432989"/>
                    <a:pt x="0" y="2420512"/>
                    <a:pt x="0" y="2407502"/>
                  </a:cubicBezTo>
                  <a:lnTo>
                    <a:pt x="0" y="49053"/>
                  </a:lnTo>
                  <a:cubicBezTo>
                    <a:pt x="0" y="36044"/>
                    <a:pt x="5168" y="23567"/>
                    <a:pt x="14367" y="14367"/>
                  </a:cubicBezTo>
                  <a:cubicBezTo>
                    <a:pt x="23567" y="5168"/>
                    <a:pt x="36044" y="0"/>
                    <a:pt x="49053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5" name="Google Shape;145;p14"/>
            <p:cNvSpPr txBox="1"/>
            <p:nvPr/>
          </p:nvSpPr>
          <p:spPr>
            <a:xfrm>
              <a:off x="0" y="0"/>
              <a:ext cx="1853855" cy="245655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" name="Google Shape;146;p14"/>
          <p:cNvGrpSpPr/>
          <p:nvPr/>
        </p:nvGrpSpPr>
        <p:grpSpPr>
          <a:xfrm>
            <a:off x="545024" y="6260493"/>
            <a:ext cx="6469953" cy="3897875"/>
            <a:chOff x="0" y="0"/>
            <a:chExt cx="3799846" cy="2289248"/>
          </a:xfrm>
        </p:grpSpPr>
        <p:sp>
          <p:nvSpPr>
            <p:cNvPr id="147" name="Google Shape;147;p14"/>
            <p:cNvSpPr/>
            <p:nvPr/>
          </p:nvSpPr>
          <p:spPr>
            <a:xfrm>
              <a:off x="0" y="0"/>
              <a:ext cx="3799846" cy="2289248"/>
            </a:xfrm>
            <a:custGeom>
              <a:rect b="b" l="l" r="r" t="t"/>
              <a:pathLst>
                <a:path extrusionOk="0" h="2289248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2265316"/>
                  </a:lnTo>
                  <a:cubicBezTo>
                    <a:pt x="3799846" y="2278533"/>
                    <a:pt x="3789131" y="2289248"/>
                    <a:pt x="3775914" y="2289248"/>
                  </a:cubicBezTo>
                  <a:lnTo>
                    <a:pt x="23932" y="2289248"/>
                  </a:lnTo>
                  <a:cubicBezTo>
                    <a:pt x="10715" y="2289248"/>
                    <a:pt x="0" y="2278533"/>
                    <a:pt x="0" y="2265316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8" name="Google Shape;148;p14"/>
            <p:cNvSpPr txBox="1"/>
            <p:nvPr/>
          </p:nvSpPr>
          <p:spPr>
            <a:xfrm>
              <a:off x="0" y="0"/>
              <a:ext cx="3799845" cy="228924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" name="Google Shape;149;p14"/>
          <p:cNvGrpSpPr/>
          <p:nvPr/>
        </p:nvGrpSpPr>
        <p:grpSpPr>
          <a:xfrm>
            <a:off x="2512192" y="6524131"/>
            <a:ext cx="2535615" cy="396707"/>
            <a:chOff x="0" y="-9525"/>
            <a:chExt cx="1150437" cy="179991"/>
          </a:xfrm>
        </p:grpSpPr>
        <p:sp>
          <p:nvSpPr>
            <p:cNvPr id="150" name="Google Shape;150;p14"/>
            <p:cNvSpPr/>
            <p:nvPr/>
          </p:nvSpPr>
          <p:spPr>
            <a:xfrm>
              <a:off x="0" y="0"/>
              <a:ext cx="1150437" cy="170466"/>
            </a:xfrm>
            <a:custGeom>
              <a:rect b="b" l="l" r="r" t="t"/>
              <a:pathLst>
                <a:path extrusionOk="0" h="170466" w="1150437">
                  <a:moveTo>
                    <a:pt x="24426" y="0"/>
                  </a:moveTo>
                  <a:lnTo>
                    <a:pt x="1126011" y="0"/>
                  </a:lnTo>
                  <a:cubicBezTo>
                    <a:pt x="1132489" y="0"/>
                    <a:pt x="1138702" y="2573"/>
                    <a:pt x="1143283" y="7154"/>
                  </a:cubicBezTo>
                  <a:cubicBezTo>
                    <a:pt x="1147864" y="11735"/>
                    <a:pt x="1150437" y="17948"/>
                    <a:pt x="1150437" y="24426"/>
                  </a:cubicBezTo>
                  <a:lnTo>
                    <a:pt x="1150437" y="146040"/>
                  </a:lnTo>
                  <a:cubicBezTo>
                    <a:pt x="1150437" y="159530"/>
                    <a:pt x="1139501" y="170466"/>
                    <a:pt x="1126011" y="170466"/>
                  </a:cubicBezTo>
                  <a:lnTo>
                    <a:pt x="24426" y="170466"/>
                  </a:lnTo>
                  <a:cubicBezTo>
                    <a:pt x="10936" y="170466"/>
                    <a:pt x="0" y="159530"/>
                    <a:pt x="0" y="146040"/>
                  </a:cubicBezTo>
                  <a:lnTo>
                    <a:pt x="0" y="24426"/>
                  </a:lnTo>
                  <a:cubicBezTo>
                    <a:pt x="0" y="10936"/>
                    <a:pt x="10936" y="0"/>
                    <a:pt x="24426" y="0"/>
                  </a:cubicBezTo>
                  <a:close/>
                </a:path>
              </a:pathLst>
            </a:custGeom>
            <a:solidFill>
              <a:srgbClr val="261C1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14"/>
            <p:cNvSpPr txBox="1"/>
            <p:nvPr/>
          </p:nvSpPr>
          <p:spPr>
            <a:xfrm>
              <a:off x="0" y="-9525"/>
              <a:ext cx="1150437" cy="179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Barlow Condensed"/>
                  <a:ea typeface="Barlow Condensed"/>
                  <a:cs typeface="Barlow Condensed"/>
                  <a:sym typeface="Barlow Condensed"/>
                </a:rPr>
                <a:t>Design Elements / Icons</a:t>
              </a:r>
              <a:endParaRPr/>
            </a:p>
          </p:txBody>
        </p:sp>
      </p:grpSp>
      <p:grpSp>
        <p:nvGrpSpPr>
          <p:cNvPr id="152" name="Google Shape;152;p14"/>
          <p:cNvGrpSpPr/>
          <p:nvPr/>
        </p:nvGrpSpPr>
        <p:grpSpPr>
          <a:xfrm>
            <a:off x="940968" y="2199454"/>
            <a:ext cx="2364650" cy="396707"/>
            <a:chOff x="0" y="-9525"/>
            <a:chExt cx="1072868" cy="179991"/>
          </a:xfrm>
        </p:grpSpPr>
        <p:sp>
          <p:nvSpPr>
            <p:cNvPr id="153" name="Google Shape;153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261C1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4" name="Google Shape;154;p14"/>
            <p:cNvSpPr txBox="1"/>
            <p:nvPr/>
          </p:nvSpPr>
          <p:spPr>
            <a:xfrm>
              <a:off x="0" y="-9525"/>
              <a:ext cx="1072868" cy="179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Barlow Condensed"/>
                  <a:ea typeface="Barlow Condensed"/>
                  <a:cs typeface="Barlow Condensed"/>
                  <a:sym typeface="Barlow Condensed"/>
                </a:rPr>
                <a:t>Fonts</a:t>
              </a:r>
              <a:endParaRPr/>
            </a:p>
          </p:txBody>
        </p:sp>
      </p:grpSp>
      <p:grpSp>
        <p:nvGrpSpPr>
          <p:cNvPr id="155" name="Google Shape;155;p14"/>
          <p:cNvGrpSpPr/>
          <p:nvPr/>
        </p:nvGrpSpPr>
        <p:grpSpPr>
          <a:xfrm>
            <a:off x="4254383" y="2199454"/>
            <a:ext cx="2364650" cy="396707"/>
            <a:chOff x="0" y="-9525"/>
            <a:chExt cx="1072868" cy="179991"/>
          </a:xfrm>
        </p:grpSpPr>
        <p:sp>
          <p:nvSpPr>
            <p:cNvPr id="156" name="Google Shape;156;p14"/>
            <p:cNvSpPr/>
            <p:nvPr/>
          </p:nvSpPr>
          <p:spPr>
            <a:xfrm>
              <a:off x="0" y="0"/>
              <a:ext cx="1072868" cy="170466"/>
            </a:xfrm>
            <a:custGeom>
              <a:rect b="b" l="l" r="r" t="t"/>
              <a:pathLst>
                <a:path extrusionOk="0" h="170466" w="1072868">
                  <a:moveTo>
                    <a:pt x="26192" y="0"/>
                  </a:moveTo>
                  <a:lnTo>
                    <a:pt x="1046676" y="0"/>
                  </a:lnTo>
                  <a:cubicBezTo>
                    <a:pt x="1053623" y="0"/>
                    <a:pt x="1060285" y="2760"/>
                    <a:pt x="1065197" y="7672"/>
                  </a:cubicBezTo>
                  <a:cubicBezTo>
                    <a:pt x="1070109" y="12584"/>
                    <a:pt x="1072868" y="19246"/>
                    <a:pt x="1072868" y="26192"/>
                  </a:cubicBezTo>
                  <a:lnTo>
                    <a:pt x="1072868" y="144273"/>
                  </a:lnTo>
                  <a:cubicBezTo>
                    <a:pt x="1072868" y="151220"/>
                    <a:pt x="1070109" y="157882"/>
                    <a:pt x="1065197" y="162794"/>
                  </a:cubicBezTo>
                  <a:cubicBezTo>
                    <a:pt x="1060285" y="167706"/>
                    <a:pt x="1053623" y="170466"/>
                    <a:pt x="1046676" y="170466"/>
                  </a:cubicBezTo>
                  <a:lnTo>
                    <a:pt x="26192" y="170466"/>
                  </a:lnTo>
                  <a:cubicBezTo>
                    <a:pt x="19246" y="170466"/>
                    <a:pt x="12584" y="167706"/>
                    <a:pt x="7672" y="162794"/>
                  </a:cubicBezTo>
                  <a:cubicBezTo>
                    <a:pt x="2760" y="157882"/>
                    <a:pt x="0" y="151220"/>
                    <a:pt x="0" y="144273"/>
                  </a:cubicBezTo>
                  <a:lnTo>
                    <a:pt x="0" y="26192"/>
                  </a:lnTo>
                  <a:cubicBezTo>
                    <a:pt x="0" y="19246"/>
                    <a:pt x="2760" y="12584"/>
                    <a:pt x="7672" y="7672"/>
                  </a:cubicBezTo>
                  <a:cubicBezTo>
                    <a:pt x="12584" y="2760"/>
                    <a:pt x="19246" y="0"/>
                    <a:pt x="26192" y="0"/>
                  </a:cubicBezTo>
                  <a:close/>
                </a:path>
              </a:pathLst>
            </a:custGeom>
            <a:solidFill>
              <a:srgbClr val="261C1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4"/>
            <p:cNvSpPr txBox="1"/>
            <p:nvPr/>
          </p:nvSpPr>
          <p:spPr>
            <a:xfrm>
              <a:off x="0" y="-9525"/>
              <a:ext cx="1072868" cy="17999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5400" lIns="25400" spcFirstLastPara="1" rIns="25400" wrap="square" tIns="254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i="0" lang="en-US" sz="1400" u="none" cap="none" strike="noStrike">
                  <a:solidFill>
                    <a:srgbClr val="FFFFFF"/>
                  </a:solidFill>
                  <a:latin typeface="Barlow Condensed"/>
                  <a:ea typeface="Barlow Condensed"/>
                  <a:cs typeface="Barlow Condensed"/>
                  <a:sym typeface="Barlow Condensed"/>
                </a:rPr>
                <a:t>Colors</a:t>
              </a:r>
              <a:endParaRPr/>
            </a:p>
          </p:txBody>
        </p:sp>
      </p:grpSp>
      <p:grpSp>
        <p:nvGrpSpPr>
          <p:cNvPr id="158" name="Google Shape;158;p14"/>
          <p:cNvGrpSpPr/>
          <p:nvPr/>
        </p:nvGrpSpPr>
        <p:grpSpPr>
          <a:xfrm>
            <a:off x="4238691" y="3312139"/>
            <a:ext cx="697048" cy="697048"/>
            <a:chOff x="0" y="0"/>
            <a:chExt cx="812800" cy="812800"/>
          </a:xfrm>
        </p:grpSpPr>
        <p:sp>
          <p:nvSpPr>
            <p:cNvPr id="159" name="Google Shape;159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1EBDD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1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1" name="Google Shape;161;p14"/>
          <p:cNvGrpSpPr/>
          <p:nvPr/>
        </p:nvGrpSpPr>
        <p:grpSpPr>
          <a:xfrm>
            <a:off x="4238691" y="4419676"/>
            <a:ext cx="697048" cy="697048"/>
            <a:chOff x="0" y="0"/>
            <a:chExt cx="812800" cy="812800"/>
          </a:xfrm>
        </p:grpSpPr>
        <p:sp>
          <p:nvSpPr>
            <p:cNvPr id="162" name="Google Shape;162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B6A927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1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4" name="Google Shape;164;p14"/>
          <p:cNvGrpSpPr/>
          <p:nvPr/>
        </p:nvGrpSpPr>
        <p:grpSpPr>
          <a:xfrm>
            <a:off x="5088228" y="3312139"/>
            <a:ext cx="697048" cy="697048"/>
            <a:chOff x="0" y="0"/>
            <a:chExt cx="812800" cy="812800"/>
          </a:xfrm>
        </p:grpSpPr>
        <p:sp>
          <p:nvSpPr>
            <p:cNvPr id="165" name="Google Shape;165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1ADF8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1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7" name="Google Shape;167;p14"/>
          <p:cNvGrpSpPr/>
          <p:nvPr/>
        </p:nvGrpSpPr>
        <p:grpSpPr>
          <a:xfrm>
            <a:off x="5088228" y="4419676"/>
            <a:ext cx="697048" cy="697048"/>
            <a:chOff x="0" y="0"/>
            <a:chExt cx="812800" cy="812800"/>
          </a:xfrm>
        </p:grpSpPr>
        <p:sp>
          <p:nvSpPr>
            <p:cNvPr id="168" name="Google Shape;168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98A1DD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1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0" name="Google Shape;170;p14"/>
          <p:cNvGrpSpPr/>
          <p:nvPr/>
        </p:nvGrpSpPr>
        <p:grpSpPr>
          <a:xfrm>
            <a:off x="5937676" y="3312139"/>
            <a:ext cx="697048" cy="697048"/>
            <a:chOff x="0" y="0"/>
            <a:chExt cx="812800" cy="812800"/>
          </a:xfrm>
        </p:grpSpPr>
        <p:sp>
          <p:nvSpPr>
            <p:cNvPr id="171" name="Google Shape;171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DF8028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3" name="Google Shape;173;p14"/>
          <p:cNvGrpSpPr/>
          <p:nvPr/>
        </p:nvGrpSpPr>
        <p:grpSpPr>
          <a:xfrm>
            <a:off x="5937676" y="4419676"/>
            <a:ext cx="697048" cy="697048"/>
            <a:chOff x="0" y="0"/>
            <a:chExt cx="812800" cy="812800"/>
          </a:xfrm>
        </p:grpSpPr>
        <p:sp>
          <p:nvSpPr>
            <p:cNvPr id="174" name="Google Shape;174;p14"/>
            <p:cNvSpPr/>
            <p:nvPr/>
          </p:nvSpPr>
          <p:spPr>
            <a:xfrm>
              <a:off x="0" y="0"/>
              <a:ext cx="812800" cy="812800"/>
            </a:xfrm>
            <a:custGeom>
              <a:rect b="b" l="l" r="r" t="t"/>
              <a:pathLst>
                <a:path extrusionOk="0"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261C19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4"/>
            <p:cNvSpPr txBox="1"/>
            <p:nvPr/>
          </p:nvSpPr>
          <p:spPr>
            <a:xfrm>
              <a:off x="76200" y="76200"/>
              <a:ext cx="660400" cy="66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6" name="Google Shape;176;p14"/>
          <p:cNvSpPr txBox="1"/>
          <p:nvPr/>
        </p:nvSpPr>
        <p:spPr>
          <a:xfrm>
            <a:off x="770810" y="3141025"/>
            <a:ext cx="2658613" cy="36181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This presentation template</a:t>
            </a:r>
            <a:endParaRPr/>
          </a:p>
          <a:p>
            <a:pPr indent="0" lvl="0" marL="0" marR="0" rtl="0" algn="ctr">
              <a:lnSpc>
                <a:spcPct val="11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uses the following free fonts:</a:t>
            </a:r>
            <a:endParaRPr/>
          </a:p>
        </p:txBody>
      </p:sp>
      <p:sp>
        <p:nvSpPr>
          <p:cNvPr id="177" name="Google Shape;177;p14"/>
          <p:cNvSpPr txBox="1"/>
          <p:nvPr/>
        </p:nvSpPr>
        <p:spPr>
          <a:xfrm>
            <a:off x="734605" y="5358562"/>
            <a:ext cx="2777375" cy="1809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00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You can find these fonts online too.</a:t>
            </a:r>
            <a:endParaRPr/>
          </a:p>
        </p:txBody>
      </p:sp>
      <p:sp>
        <p:nvSpPr>
          <p:cNvPr id="178" name="Google Shape;178;p14"/>
          <p:cNvSpPr txBox="1"/>
          <p:nvPr/>
        </p:nvSpPr>
        <p:spPr>
          <a:xfrm>
            <a:off x="4238691" y="4133469"/>
            <a:ext cx="697048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#F1EBDD</a:t>
            </a:r>
            <a:endParaRPr/>
          </a:p>
        </p:txBody>
      </p:sp>
      <p:sp>
        <p:nvSpPr>
          <p:cNvPr id="179" name="Google Shape;179;p14"/>
          <p:cNvSpPr txBox="1"/>
          <p:nvPr/>
        </p:nvSpPr>
        <p:spPr>
          <a:xfrm>
            <a:off x="4238691" y="5240549"/>
            <a:ext cx="697048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#B6A927</a:t>
            </a:r>
            <a:endParaRPr/>
          </a:p>
        </p:txBody>
      </p:sp>
      <p:sp>
        <p:nvSpPr>
          <p:cNvPr id="180" name="Google Shape;180;p14"/>
          <p:cNvSpPr txBox="1"/>
          <p:nvPr/>
        </p:nvSpPr>
        <p:spPr>
          <a:xfrm>
            <a:off x="5088228" y="4133469"/>
            <a:ext cx="697048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#F1ADF8</a:t>
            </a:r>
            <a:endParaRPr/>
          </a:p>
        </p:txBody>
      </p:sp>
      <p:sp>
        <p:nvSpPr>
          <p:cNvPr id="181" name="Google Shape;181;p14"/>
          <p:cNvSpPr txBox="1"/>
          <p:nvPr/>
        </p:nvSpPr>
        <p:spPr>
          <a:xfrm>
            <a:off x="5088228" y="5240549"/>
            <a:ext cx="697048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#98A1DD</a:t>
            </a:r>
            <a:endParaRPr/>
          </a:p>
        </p:txBody>
      </p:sp>
      <p:sp>
        <p:nvSpPr>
          <p:cNvPr id="182" name="Google Shape;182;p14"/>
          <p:cNvSpPr txBox="1"/>
          <p:nvPr/>
        </p:nvSpPr>
        <p:spPr>
          <a:xfrm>
            <a:off x="5937676" y="4133469"/>
            <a:ext cx="697048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#DF8028</a:t>
            </a:r>
            <a:endParaRPr/>
          </a:p>
        </p:txBody>
      </p:sp>
      <p:sp>
        <p:nvSpPr>
          <p:cNvPr id="183" name="Google Shape;183;p14"/>
          <p:cNvSpPr txBox="1"/>
          <p:nvPr/>
        </p:nvSpPr>
        <p:spPr>
          <a:xfrm>
            <a:off x="5937676" y="5240549"/>
            <a:ext cx="697048" cy="152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2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9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#261C19</a:t>
            </a:r>
            <a:endParaRPr/>
          </a:p>
        </p:txBody>
      </p:sp>
      <p:sp>
        <p:nvSpPr>
          <p:cNvPr id="184" name="Google Shape;184;p14"/>
          <p:cNvSpPr txBox="1"/>
          <p:nvPr/>
        </p:nvSpPr>
        <p:spPr>
          <a:xfrm>
            <a:off x="545024" y="1447097"/>
            <a:ext cx="6469951" cy="2000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2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 Use these in your template, then delete or hide this page afterward.</a:t>
            </a:r>
            <a:endParaRPr/>
          </a:p>
        </p:txBody>
      </p:sp>
      <p:sp>
        <p:nvSpPr>
          <p:cNvPr id="185" name="Google Shape;185;p14"/>
          <p:cNvSpPr txBox="1"/>
          <p:nvPr/>
        </p:nvSpPr>
        <p:spPr>
          <a:xfrm>
            <a:off x="545024" y="686032"/>
            <a:ext cx="6469951" cy="691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600" u="none" cap="none" strike="noStrike">
                <a:solidFill>
                  <a:srgbClr val="261C19"/>
                </a:solidFill>
                <a:latin typeface="Caveat"/>
                <a:ea typeface="Caveat"/>
                <a:cs typeface="Caveat"/>
                <a:sym typeface="Caveat"/>
              </a:rPr>
              <a:t>Resource Page</a:t>
            </a:r>
            <a:endParaRPr/>
          </a:p>
        </p:txBody>
      </p:sp>
      <p:sp>
        <p:nvSpPr>
          <p:cNvPr id="186" name="Google Shape;186;p14"/>
          <p:cNvSpPr txBox="1"/>
          <p:nvPr/>
        </p:nvSpPr>
        <p:spPr>
          <a:xfrm>
            <a:off x="945927" y="4044908"/>
            <a:ext cx="2360297" cy="3047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4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020" u="none" cap="none" strike="noStrike">
                <a:solidFill>
                  <a:srgbClr val="261C19"/>
                </a:solidFill>
                <a:latin typeface="Caveat"/>
                <a:ea typeface="Caveat"/>
                <a:cs typeface="Caveat"/>
                <a:sym typeface="Caveat"/>
              </a:rPr>
              <a:t>Caveat</a:t>
            </a:r>
            <a:endParaRPr/>
          </a:p>
        </p:txBody>
      </p:sp>
      <p:sp>
        <p:nvSpPr>
          <p:cNvPr id="187" name="Google Shape;187;p14"/>
          <p:cNvSpPr txBox="1"/>
          <p:nvPr/>
        </p:nvSpPr>
        <p:spPr>
          <a:xfrm>
            <a:off x="822729" y="4792857"/>
            <a:ext cx="2606694" cy="23812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19987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571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Barlow Condensed</a:t>
            </a:r>
            <a:endParaRPr/>
          </a:p>
        </p:txBody>
      </p:sp>
      <p:sp>
        <p:nvSpPr>
          <p:cNvPr id="188" name="Google Shape;188;p14"/>
          <p:cNvSpPr txBox="1"/>
          <p:nvPr/>
        </p:nvSpPr>
        <p:spPr>
          <a:xfrm>
            <a:off x="1418459" y="3817052"/>
            <a:ext cx="1415234" cy="1904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TITLES:</a:t>
            </a:r>
            <a:endParaRPr/>
          </a:p>
        </p:txBody>
      </p:sp>
      <p:sp>
        <p:nvSpPr>
          <p:cNvPr id="189" name="Google Shape;189;p14"/>
          <p:cNvSpPr txBox="1"/>
          <p:nvPr/>
        </p:nvSpPr>
        <p:spPr>
          <a:xfrm>
            <a:off x="1418459" y="4566744"/>
            <a:ext cx="1415234" cy="1904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196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BODY TEXT:</a:t>
            </a:r>
            <a:endParaRPr/>
          </a:p>
        </p:txBody>
      </p:sp>
      <p:sp>
        <p:nvSpPr>
          <p:cNvPr id="190" name="Google Shape;190;p14"/>
          <p:cNvSpPr/>
          <p:nvPr/>
        </p:nvSpPr>
        <p:spPr>
          <a:xfrm>
            <a:off x="1745627" y="7244688"/>
            <a:ext cx="1171603" cy="1171603"/>
          </a:xfrm>
          <a:custGeom>
            <a:rect b="b" l="l" r="r" t="t"/>
            <a:pathLst>
              <a:path extrusionOk="0" h="1171603" w="1171603">
                <a:moveTo>
                  <a:pt x="0" y="0"/>
                </a:moveTo>
                <a:lnTo>
                  <a:pt x="1171603" y="0"/>
                </a:lnTo>
                <a:lnTo>
                  <a:pt x="1171603" y="1171603"/>
                </a:lnTo>
                <a:lnTo>
                  <a:pt x="0" y="11716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1" name="Google Shape;191;p14"/>
          <p:cNvSpPr/>
          <p:nvPr/>
        </p:nvSpPr>
        <p:spPr>
          <a:xfrm>
            <a:off x="3195614" y="7244688"/>
            <a:ext cx="1173737" cy="1171603"/>
          </a:xfrm>
          <a:custGeom>
            <a:rect b="b" l="l" r="r" t="t"/>
            <a:pathLst>
              <a:path extrusionOk="0" h="1171603" w="1173737">
                <a:moveTo>
                  <a:pt x="0" y="0"/>
                </a:moveTo>
                <a:lnTo>
                  <a:pt x="1173737" y="0"/>
                </a:lnTo>
                <a:lnTo>
                  <a:pt x="1173737" y="1171603"/>
                </a:lnTo>
                <a:lnTo>
                  <a:pt x="0" y="11716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2" name="Google Shape;192;p14"/>
          <p:cNvSpPr/>
          <p:nvPr/>
        </p:nvSpPr>
        <p:spPr>
          <a:xfrm>
            <a:off x="4642770" y="7244688"/>
            <a:ext cx="1171603" cy="1171603"/>
          </a:xfrm>
          <a:custGeom>
            <a:rect b="b" l="l" r="r" t="t"/>
            <a:pathLst>
              <a:path extrusionOk="0" h="1171603" w="1171603">
                <a:moveTo>
                  <a:pt x="0" y="0"/>
                </a:moveTo>
                <a:lnTo>
                  <a:pt x="1171603" y="0"/>
                </a:lnTo>
                <a:lnTo>
                  <a:pt x="1171603" y="1171603"/>
                </a:lnTo>
                <a:lnTo>
                  <a:pt x="0" y="11716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3" name="Google Shape;193;p14"/>
          <p:cNvSpPr/>
          <p:nvPr/>
        </p:nvSpPr>
        <p:spPr>
          <a:xfrm>
            <a:off x="2468138" y="8677020"/>
            <a:ext cx="1171603" cy="1171603"/>
          </a:xfrm>
          <a:custGeom>
            <a:rect b="b" l="l" r="r" t="t"/>
            <a:pathLst>
              <a:path extrusionOk="0" h="1171603" w="1171603">
                <a:moveTo>
                  <a:pt x="0" y="0"/>
                </a:moveTo>
                <a:lnTo>
                  <a:pt x="1171603" y="0"/>
                </a:lnTo>
                <a:lnTo>
                  <a:pt x="1171603" y="1171603"/>
                </a:lnTo>
                <a:lnTo>
                  <a:pt x="0" y="11716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</p:sp>
      <p:sp>
        <p:nvSpPr>
          <p:cNvPr id="194" name="Google Shape;194;p14"/>
          <p:cNvSpPr/>
          <p:nvPr/>
        </p:nvSpPr>
        <p:spPr>
          <a:xfrm>
            <a:off x="3918125" y="8677020"/>
            <a:ext cx="1173737" cy="1171603"/>
          </a:xfrm>
          <a:custGeom>
            <a:rect b="b" l="l" r="r" t="t"/>
            <a:pathLst>
              <a:path extrusionOk="0" h="1171603" w="1173737">
                <a:moveTo>
                  <a:pt x="0" y="0"/>
                </a:moveTo>
                <a:lnTo>
                  <a:pt x="1173737" y="0"/>
                </a:lnTo>
                <a:lnTo>
                  <a:pt x="1173737" y="1171603"/>
                </a:lnTo>
                <a:lnTo>
                  <a:pt x="0" y="117160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1EBDD"/>
        </a:solidFill>
      </p:bgPr>
    </p:bg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9" name="Google Shape;199;p15"/>
          <p:cNvGrpSpPr/>
          <p:nvPr/>
        </p:nvGrpSpPr>
        <p:grpSpPr>
          <a:xfrm>
            <a:off x="545024" y="548338"/>
            <a:ext cx="6469953" cy="9595323"/>
            <a:chOff x="0" y="0"/>
            <a:chExt cx="3799846" cy="5635397"/>
          </a:xfrm>
        </p:grpSpPr>
        <p:sp>
          <p:nvSpPr>
            <p:cNvPr id="200" name="Google Shape;200;p15"/>
            <p:cNvSpPr/>
            <p:nvPr/>
          </p:nvSpPr>
          <p:spPr>
            <a:xfrm>
              <a:off x="0" y="0"/>
              <a:ext cx="3799846" cy="5635397"/>
            </a:xfrm>
            <a:custGeom>
              <a:rect b="b" l="l" r="r" t="t"/>
              <a:pathLst>
                <a:path extrusionOk="0" h="5635397" w="3799846">
                  <a:moveTo>
                    <a:pt x="23932" y="0"/>
                  </a:moveTo>
                  <a:lnTo>
                    <a:pt x="3775914" y="0"/>
                  </a:lnTo>
                  <a:cubicBezTo>
                    <a:pt x="3789131" y="0"/>
                    <a:pt x="3799846" y="10715"/>
                    <a:pt x="3799846" y="23932"/>
                  </a:cubicBezTo>
                  <a:lnTo>
                    <a:pt x="3799846" y="5611465"/>
                  </a:lnTo>
                  <a:cubicBezTo>
                    <a:pt x="3799846" y="5624682"/>
                    <a:pt x="3789131" y="5635397"/>
                    <a:pt x="3775914" y="5635397"/>
                  </a:cubicBezTo>
                  <a:lnTo>
                    <a:pt x="23932" y="5635397"/>
                  </a:lnTo>
                  <a:cubicBezTo>
                    <a:pt x="17585" y="5635397"/>
                    <a:pt x="11498" y="5632876"/>
                    <a:pt x="7009" y="5628387"/>
                  </a:cubicBezTo>
                  <a:cubicBezTo>
                    <a:pt x="2521" y="5623899"/>
                    <a:pt x="0" y="5617812"/>
                    <a:pt x="0" y="5611465"/>
                  </a:cubicBezTo>
                  <a:lnTo>
                    <a:pt x="0" y="23932"/>
                  </a:lnTo>
                  <a:cubicBezTo>
                    <a:pt x="0" y="10715"/>
                    <a:pt x="10715" y="0"/>
                    <a:pt x="23932" y="0"/>
                  </a:cubicBezTo>
                  <a:close/>
                </a:path>
              </a:pathLst>
            </a:custGeom>
            <a:solidFill>
              <a:srgbClr val="FFFFFF"/>
            </a:solidFill>
            <a:ln cap="sq" cmpd="sng" w="19050">
              <a:solidFill>
                <a:srgbClr val="261C19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1" name="Google Shape;201;p15"/>
            <p:cNvSpPr txBox="1"/>
            <p:nvPr/>
          </p:nvSpPr>
          <p:spPr>
            <a:xfrm>
              <a:off x="0" y="0"/>
              <a:ext cx="3799845" cy="56353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2775" lIns="22775" spcFirstLastPara="1" rIns="22775" wrap="square" tIns="22775">
              <a:noAutofit/>
            </a:bodyPr>
            <a:lstStyle/>
            <a:p>
              <a:pPr indent="0" lvl="0" marL="0" marR="0" rtl="0" algn="ctr">
                <a:lnSpc>
                  <a:spcPct val="53777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2" name="Google Shape;202;p15"/>
          <p:cNvSpPr txBox="1"/>
          <p:nvPr/>
        </p:nvSpPr>
        <p:spPr>
          <a:xfrm>
            <a:off x="1426400" y="2832412"/>
            <a:ext cx="4707200" cy="42855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This template is free for everyone to use, </a:t>
            </a:r>
            <a:endParaRPr/>
          </a:p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thanks to the following:</a:t>
            </a:r>
            <a:endParaRPr/>
          </a:p>
        </p:txBody>
      </p:sp>
      <p:sp>
        <p:nvSpPr>
          <p:cNvPr id="203" name="Google Shape;203;p15"/>
          <p:cNvSpPr txBox="1"/>
          <p:nvPr/>
        </p:nvSpPr>
        <p:spPr>
          <a:xfrm>
            <a:off x="657244" y="5270225"/>
            <a:ext cx="6245512" cy="219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for this template</a:t>
            </a:r>
            <a:endParaRPr/>
          </a:p>
        </p:txBody>
      </p:sp>
      <p:sp>
        <p:nvSpPr>
          <p:cNvPr id="204" name="Google Shape;204;p15"/>
          <p:cNvSpPr txBox="1"/>
          <p:nvPr/>
        </p:nvSpPr>
        <p:spPr>
          <a:xfrm>
            <a:off x="756000" y="7092712"/>
            <a:ext cx="6048000" cy="21904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1" marL="0" marR="0" rtl="0" algn="ctr">
              <a:lnSpc>
                <a:spcPct val="12001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3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for the photos, graphics, and elements</a:t>
            </a:r>
            <a:endParaRPr/>
          </a:p>
        </p:txBody>
      </p:sp>
      <p:sp>
        <p:nvSpPr>
          <p:cNvPr id="205" name="Google Shape;205;p15"/>
          <p:cNvSpPr txBox="1"/>
          <p:nvPr/>
        </p:nvSpPr>
        <p:spPr>
          <a:xfrm>
            <a:off x="1938086" y="8400214"/>
            <a:ext cx="3683827" cy="5166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200" u="none" cap="none" strike="noStrike">
                <a:solidFill>
                  <a:srgbClr val="261C19"/>
                </a:solidFill>
                <a:latin typeface="Caveat"/>
                <a:ea typeface="Caveat"/>
                <a:cs typeface="Caveat"/>
                <a:sym typeface="Caveat"/>
              </a:rPr>
              <a:t>Happy designing!</a:t>
            </a:r>
            <a:endParaRPr/>
          </a:p>
        </p:txBody>
      </p:sp>
      <p:sp>
        <p:nvSpPr>
          <p:cNvPr id="206" name="Google Shape;206;p15"/>
          <p:cNvSpPr txBox="1"/>
          <p:nvPr/>
        </p:nvSpPr>
        <p:spPr>
          <a:xfrm>
            <a:off x="2521375" y="2071350"/>
            <a:ext cx="2517300" cy="784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1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600" u="none" cap="none" strike="noStrike">
                <a:solidFill>
                  <a:srgbClr val="261C19"/>
                </a:solidFill>
                <a:latin typeface="Caveat"/>
                <a:ea typeface="Caveat"/>
                <a:cs typeface="Caveat"/>
                <a:sym typeface="Caveat"/>
              </a:rPr>
              <a:t>Credits</a:t>
            </a:r>
            <a:endParaRPr/>
          </a:p>
        </p:txBody>
      </p:sp>
      <p:sp>
        <p:nvSpPr>
          <p:cNvPr id="207" name="Google Shape;207;p15"/>
          <p:cNvSpPr txBox="1"/>
          <p:nvPr/>
        </p:nvSpPr>
        <p:spPr>
          <a:xfrm>
            <a:off x="860453" y="6453902"/>
            <a:ext cx="5839094" cy="5238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12000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3399" u="none" cap="none" strike="noStrike">
                <a:solidFill>
                  <a:srgbClr val="261C19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Pexels, Pixabay, Sketchify</a:t>
            </a:r>
            <a:endParaRPr/>
          </a:p>
        </p:txBody>
      </p:sp>
      <p:pic>
        <p:nvPicPr>
          <p:cNvPr id="208" name="Google Shape;20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9550" y="4071125"/>
            <a:ext cx="3840951" cy="960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