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Libre Baskerville"/>
      <p:regular r:id="rId9"/>
      <p:bold r:id="rId10"/>
      <p: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ibreBaskerville-italic.fntdata"/><Relationship Id="rId10" Type="http://schemas.openxmlformats.org/officeDocument/2006/relationships/font" Target="fonts/LibreBaskerville-bold.fntdata"/><Relationship Id="rId9" Type="http://schemas.openxmlformats.org/officeDocument/2006/relationships/font" Target="fonts/LibreBaskervil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5.png"/><Relationship Id="rId11" Type="http://schemas.openxmlformats.org/officeDocument/2006/relationships/image" Target="../media/image19.png"/><Relationship Id="rId10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8.png"/><Relationship Id="rId11" Type="http://schemas.openxmlformats.org/officeDocument/2006/relationships/image" Target="../media/image19.png"/><Relationship Id="rId10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68" l="-22224" r="-22223" t="-1068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5621951" y="1328531"/>
            <a:ext cx="1765733" cy="1756101"/>
          </a:xfrm>
          <a:custGeom>
            <a:rect b="b" l="l" r="r" t="t"/>
            <a:pathLst>
              <a:path extrusionOk="0" h="1756101" w="1765733">
                <a:moveTo>
                  <a:pt x="0" y="0"/>
                </a:moveTo>
                <a:lnTo>
                  <a:pt x="1765733" y="0"/>
                </a:lnTo>
                <a:lnTo>
                  <a:pt x="1765733" y="1756101"/>
                </a:lnTo>
                <a:lnTo>
                  <a:pt x="0" y="1756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3002175" y="1105724"/>
            <a:ext cx="1555625" cy="536036"/>
            <a:chOff x="0" y="-38100"/>
            <a:chExt cx="750169" cy="258480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750169" cy="220380"/>
            </a:xfrm>
            <a:custGeom>
              <a:rect b="b" l="l" r="r" t="t"/>
              <a:pathLst>
                <a:path extrusionOk="0" h="220380" w="750169">
                  <a:moveTo>
                    <a:pt x="110190" y="0"/>
                  </a:moveTo>
                  <a:lnTo>
                    <a:pt x="639979" y="0"/>
                  </a:lnTo>
                  <a:cubicBezTo>
                    <a:pt x="700836" y="0"/>
                    <a:pt x="750169" y="49334"/>
                    <a:pt x="750169" y="110190"/>
                  </a:cubicBezTo>
                  <a:lnTo>
                    <a:pt x="750169" y="110190"/>
                  </a:lnTo>
                  <a:cubicBezTo>
                    <a:pt x="750169" y="139414"/>
                    <a:pt x="738560" y="167442"/>
                    <a:pt x="717895" y="188106"/>
                  </a:cubicBezTo>
                  <a:cubicBezTo>
                    <a:pt x="697231" y="208771"/>
                    <a:pt x="669203" y="220380"/>
                    <a:pt x="639979" y="220380"/>
                  </a:cubicBezTo>
                  <a:lnTo>
                    <a:pt x="110190" y="220380"/>
                  </a:lnTo>
                  <a:cubicBezTo>
                    <a:pt x="49334" y="220380"/>
                    <a:pt x="0" y="171047"/>
                    <a:pt x="0" y="110190"/>
                  </a:cubicBezTo>
                  <a:lnTo>
                    <a:pt x="0" y="110190"/>
                  </a:lnTo>
                  <a:cubicBezTo>
                    <a:pt x="0" y="49334"/>
                    <a:pt x="49334" y="0"/>
                    <a:pt x="110190" y="0"/>
                  </a:cubicBezTo>
                  <a:close/>
                </a:path>
              </a:pathLst>
            </a:custGeom>
            <a:solidFill>
              <a:srgbClr val="1B1B1B"/>
            </a:solidFill>
            <a:ln cap="rnd" cmpd="sng" w="19050">
              <a:solidFill>
                <a:srgbClr val="1B1B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38100"/>
              <a:ext cx="750169" cy="25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" name="Google Shape;89;p13"/>
          <p:cNvCxnSpPr/>
          <p:nvPr/>
        </p:nvCxnSpPr>
        <p:spPr>
          <a:xfrm rot="10800000">
            <a:off x="3780000" y="1641755"/>
            <a:ext cx="0" cy="7707686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3"/>
          <p:cNvSpPr/>
          <p:nvPr/>
        </p:nvSpPr>
        <p:spPr>
          <a:xfrm rot="-229898">
            <a:off x="-17680" y="2383789"/>
            <a:ext cx="1230108" cy="1761873"/>
          </a:xfrm>
          <a:custGeom>
            <a:rect b="b" l="l" r="r" t="t"/>
            <a:pathLst>
              <a:path extrusionOk="0" h="1761873" w="1230108">
                <a:moveTo>
                  <a:pt x="0" y="0"/>
                </a:moveTo>
                <a:lnTo>
                  <a:pt x="1230108" y="0"/>
                </a:lnTo>
                <a:lnTo>
                  <a:pt x="1230108" y="1761873"/>
                </a:lnTo>
                <a:lnTo>
                  <a:pt x="0" y="1761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756000" y="1813406"/>
            <a:ext cx="2767512" cy="1173121"/>
            <a:chOff x="0" y="-38100"/>
            <a:chExt cx="1387414" cy="588111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756000" y="3125973"/>
            <a:ext cx="2767512" cy="1173121"/>
            <a:chOff x="0" y="-38100"/>
            <a:chExt cx="1387414" cy="588111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1B1B1B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756000" y="4442170"/>
            <a:ext cx="2767512" cy="1173121"/>
            <a:chOff x="0" y="-38100"/>
            <a:chExt cx="1387414" cy="588111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756000" y="5758367"/>
            <a:ext cx="2767512" cy="1173121"/>
            <a:chOff x="0" y="-38100"/>
            <a:chExt cx="1387414" cy="58811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1B1B1B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756000" y="7074564"/>
            <a:ext cx="2767512" cy="1173121"/>
            <a:chOff x="0" y="-38100"/>
            <a:chExt cx="1387414" cy="588111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8683" y="9350439"/>
            <a:ext cx="1494634" cy="1934232"/>
          </a:xfrm>
          <a:custGeom>
            <a:rect b="b" l="l" r="r" t="t"/>
            <a:pathLst>
              <a:path extrusionOk="0" h="1934232" w="1494634">
                <a:moveTo>
                  <a:pt x="0" y="0"/>
                </a:moveTo>
                <a:lnTo>
                  <a:pt x="1494634" y="0"/>
                </a:lnTo>
                <a:lnTo>
                  <a:pt x="1494634" y="1934232"/>
                </a:lnTo>
                <a:lnTo>
                  <a:pt x="0" y="1934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7" name="Google Shape;107;p13"/>
          <p:cNvGrpSpPr/>
          <p:nvPr/>
        </p:nvGrpSpPr>
        <p:grpSpPr>
          <a:xfrm>
            <a:off x="756000" y="8390761"/>
            <a:ext cx="2767512" cy="1173121"/>
            <a:chOff x="0" y="-38100"/>
            <a:chExt cx="1387414" cy="588111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1B1B1B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3"/>
          <p:cNvSpPr/>
          <p:nvPr/>
        </p:nvSpPr>
        <p:spPr>
          <a:xfrm rot="1010998">
            <a:off x="5689265" y="1302665"/>
            <a:ext cx="1669452" cy="1636063"/>
          </a:xfrm>
          <a:custGeom>
            <a:rect b="b" l="l" r="r" t="t"/>
            <a:pathLst>
              <a:path extrusionOk="0" h="1636063" w="1669452">
                <a:moveTo>
                  <a:pt x="0" y="0"/>
                </a:moveTo>
                <a:lnTo>
                  <a:pt x="1669452" y="0"/>
                </a:lnTo>
                <a:lnTo>
                  <a:pt x="1669452" y="1636063"/>
                </a:lnTo>
                <a:lnTo>
                  <a:pt x="0" y="1636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1" name="Google Shape;111;p13"/>
          <p:cNvGrpSpPr/>
          <p:nvPr/>
        </p:nvGrpSpPr>
        <p:grpSpPr>
          <a:xfrm>
            <a:off x="4038284" y="2147525"/>
            <a:ext cx="2767512" cy="1173121"/>
            <a:chOff x="0" y="-38100"/>
            <a:chExt cx="1387414" cy="588111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1B1B1B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879825" y="2439809"/>
            <a:ext cx="2519862" cy="428043"/>
            <a:chOff x="0" y="-19050"/>
            <a:chExt cx="1263262" cy="214587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Tried gardening as a new hobby</a:t>
              </a:r>
              <a:endParaRPr/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879825" y="3752376"/>
            <a:ext cx="2519862" cy="428043"/>
            <a:chOff x="0" y="-19050"/>
            <a:chExt cx="1263262" cy="214587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Highlight a special event</a:t>
              </a:r>
              <a:endParaRPr/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879825" y="5068573"/>
            <a:ext cx="2519862" cy="428043"/>
            <a:chOff x="0" y="-19050"/>
            <a:chExt cx="1263262" cy="214587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Share something you learned</a:t>
              </a:r>
              <a:endParaRPr/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879825" y="6384770"/>
            <a:ext cx="2519862" cy="428043"/>
            <a:chOff x="0" y="-19050"/>
            <a:chExt cx="1263262" cy="214587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Highlight a special event</a:t>
              </a:r>
              <a:endParaRPr/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879825" y="7700967"/>
            <a:ext cx="2519862" cy="428043"/>
            <a:chOff x="0" y="-19050"/>
            <a:chExt cx="1263262" cy="214587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Share something you learned</a:t>
              </a:r>
              <a:endParaRPr/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879825" y="9017164"/>
            <a:ext cx="2519862" cy="428043"/>
            <a:chOff x="0" y="-19050"/>
            <a:chExt cx="1263262" cy="214587"/>
          </a:xfrm>
        </p:grpSpPr>
        <p:sp>
          <p:nvSpPr>
            <p:cNvPr id="130" name="Google Shape;130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Highlight a special event</a:t>
              </a:r>
              <a:endParaRPr/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4162109" y="2773929"/>
            <a:ext cx="2519862" cy="428043"/>
            <a:chOff x="0" y="-19050"/>
            <a:chExt cx="1263262" cy="214587"/>
          </a:xfrm>
        </p:grpSpPr>
        <p:sp>
          <p:nvSpPr>
            <p:cNvPr id="133" name="Google Shape;133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Add a personal achievement</a:t>
              </a:r>
              <a:endParaRPr/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4038284" y="3460093"/>
            <a:ext cx="2767512" cy="1173121"/>
            <a:chOff x="0" y="-38100"/>
            <a:chExt cx="1387414" cy="588111"/>
          </a:xfrm>
        </p:grpSpPr>
        <p:sp>
          <p:nvSpPr>
            <p:cNvPr id="136" name="Google Shape;136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4038284" y="4776290"/>
            <a:ext cx="2767512" cy="1173121"/>
            <a:chOff x="0" y="-38100"/>
            <a:chExt cx="1387414" cy="588111"/>
          </a:xfrm>
        </p:grpSpPr>
        <p:sp>
          <p:nvSpPr>
            <p:cNvPr id="139" name="Google Shape;139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1B1B1B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3"/>
          <p:cNvSpPr/>
          <p:nvPr/>
        </p:nvSpPr>
        <p:spPr>
          <a:xfrm rot="-9333816">
            <a:off x="6532562" y="7051016"/>
            <a:ext cx="1370900" cy="1375903"/>
          </a:xfrm>
          <a:custGeom>
            <a:rect b="b" l="l" r="r" t="t"/>
            <a:pathLst>
              <a:path extrusionOk="0" h="1375903" w="1370900">
                <a:moveTo>
                  <a:pt x="0" y="0"/>
                </a:moveTo>
                <a:lnTo>
                  <a:pt x="1370900" y="0"/>
                </a:lnTo>
                <a:lnTo>
                  <a:pt x="1370900" y="1375903"/>
                </a:lnTo>
                <a:lnTo>
                  <a:pt x="0" y="1375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2" name="Google Shape;142;p13"/>
          <p:cNvGrpSpPr/>
          <p:nvPr/>
        </p:nvGrpSpPr>
        <p:grpSpPr>
          <a:xfrm>
            <a:off x="4038284" y="6092487"/>
            <a:ext cx="2767512" cy="1173121"/>
            <a:chOff x="0" y="-38100"/>
            <a:chExt cx="1387414" cy="588111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4038284" y="7408684"/>
            <a:ext cx="2767512" cy="1173121"/>
            <a:chOff x="0" y="-38100"/>
            <a:chExt cx="1387414" cy="588111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1B1B1B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4038284" y="8724881"/>
            <a:ext cx="2767512" cy="1173121"/>
            <a:chOff x="0" y="-38100"/>
            <a:chExt cx="1387414" cy="588111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1387414" cy="550011"/>
            </a:xfrm>
            <a:custGeom>
              <a:rect b="b" l="l" r="r" t="t"/>
              <a:pathLst>
                <a:path extrusionOk="0" h="550011" w="1387414">
                  <a:moveTo>
                    <a:pt x="41961" y="0"/>
                  </a:moveTo>
                  <a:lnTo>
                    <a:pt x="1345452" y="0"/>
                  </a:lnTo>
                  <a:cubicBezTo>
                    <a:pt x="1356581" y="0"/>
                    <a:pt x="1367254" y="4421"/>
                    <a:pt x="1375124" y="12290"/>
                  </a:cubicBezTo>
                  <a:cubicBezTo>
                    <a:pt x="1382993" y="20160"/>
                    <a:pt x="1387414" y="30833"/>
                    <a:pt x="1387414" y="41961"/>
                  </a:cubicBezTo>
                  <a:lnTo>
                    <a:pt x="1387414" y="508050"/>
                  </a:lnTo>
                  <a:cubicBezTo>
                    <a:pt x="1387414" y="519179"/>
                    <a:pt x="1382993" y="529852"/>
                    <a:pt x="1375124" y="537721"/>
                  </a:cubicBezTo>
                  <a:cubicBezTo>
                    <a:pt x="1367254" y="545590"/>
                    <a:pt x="1356581" y="550011"/>
                    <a:pt x="1345452" y="550011"/>
                  </a:cubicBezTo>
                  <a:lnTo>
                    <a:pt x="41961" y="550011"/>
                  </a:lnTo>
                  <a:cubicBezTo>
                    <a:pt x="30833" y="550011"/>
                    <a:pt x="20160" y="545590"/>
                    <a:pt x="12290" y="537721"/>
                  </a:cubicBezTo>
                  <a:cubicBezTo>
                    <a:pt x="4421" y="529852"/>
                    <a:pt x="0" y="519179"/>
                    <a:pt x="0" y="508050"/>
                  </a:cubicBezTo>
                  <a:lnTo>
                    <a:pt x="0" y="41961"/>
                  </a:lnTo>
                  <a:cubicBezTo>
                    <a:pt x="0" y="30833"/>
                    <a:pt x="4421" y="20160"/>
                    <a:pt x="12290" y="12290"/>
                  </a:cubicBezTo>
                  <a:cubicBezTo>
                    <a:pt x="20160" y="4421"/>
                    <a:pt x="30833" y="0"/>
                    <a:pt x="41961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0" y="-38100"/>
              <a:ext cx="1387414" cy="58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4162109" y="4086496"/>
            <a:ext cx="2519862" cy="428043"/>
            <a:chOff x="0" y="-19050"/>
            <a:chExt cx="1263262" cy="214587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Share an outdoor adventure</a:t>
              </a:r>
              <a:endParaRPr/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4162109" y="5402693"/>
            <a:ext cx="2519862" cy="428043"/>
            <a:chOff x="0" y="-19050"/>
            <a:chExt cx="1263262" cy="214587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Add a personal achievement</a:t>
              </a:r>
              <a:endParaRPr/>
            </a:p>
          </p:txBody>
        </p:sp>
      </p:grpSp>
      <p:grpSp>
        <p:nvGrpSpPr>
          <p:cNvPr id="157" name="Google Shape;157;p13"/>
          <p:cNvGrpSpPr/>
          <p:nvPr/>
        </p:nvGrpSpPr>
        <p:grpSpPr>
          <a:xfrm>
            <a:off x="4162109" y="6718890"/>
            <a:ext cx="2519862" cy="428043"/>
            <a:chOff x="0" y="-19050"/>
            <a:chExt cx="1263262" cy="214587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Share an outdoor adventure</a:t>
              </a:r>
              <a:endParaRPr/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4162109" y="8035087"/>
            <a:ext cx="2519862" cy="428043"/>
            <a:chOff x="0" y="-19050"/>
            <a:chExt cx="1263262" cy="214587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Add a personal achievement</a:t>
              </a:r>
              <a:endParaRPr/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4162109" y="9351284"/>
            <a:ext cx="2519862" cy="428043"/>
            <a:chOff x="0" y="-19050"/>
            <a:chExt cx="1263262" cy="214587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1263262" cy="195537"/>
            </a:xfrm>
            <a:custGeom>
              <a:rect b="b" l="l" r="r" t="t"/>
              <a:pathLst>
                <a:path extrusionOk="0" h="195537" w="1263262">
                  <a:moveTo>
                    <a:pt x="30724" y="0"/>
                  </a:moveTo>
                  <a:lnTo>
                    <a:pt x="1232538" y="0"/>
                  </a:lnTo>
                  <a:cubicBezTo>
                    <a:pt x="1249506" y="0"/>
                    <a:pt x="1263262" y="13755"/>
                    <a:pt x="1263262" y="30724"/>
                  </a:cubicBezTo>
                  <a:lnTo>
                    <a:pt x="1263262" y="164813"/>
                  </a:lnTo>
                  <a:cubicBezTo>
                    <a:pt x="1263262" y="181782"/>
                    <a:pt x="1249506" y="195537"/>
                    <a:pt x="1232538" y="195537"/>
                  </a:cubicBezTo>
                  <a:lnTo>
                    <a:pt x="30724" y="195537"/>
                  </a:lnTo>
                  <a:cubicBezTo>
                    <a:pt x="13755" y="195537"/>
                    <a:pt x="0" y="181782"/>
                    <a:pt x="0" y="164813"/>
                  </a:cubicBezTo>
                  <a:lnTo>
                    <a:pt x="0" y="30724"/>
                  </a:lnTo>
                  <a:cubicBezTo>
                    <a:pt x="0" y="13755"/>
                    <a:pt x="13755" y="0"/>
                    <a:pt x="30724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0" y="-19050"/>
              <a:ext cx="1263262" cy="21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1B1B1B"/>
                  </a:solidFill>
                  <a:latin typeface="Arial"/>
                  <a:ea typeface="Arial"/>
                  <a:cs typeface="Arial"/>
                  <a:sym typeface="Arial"/>
                </a:rPr>
                <a:t>Share an outdoor adventure</a:t>
              </a:r>
              <a:endParaRPr/>
            </a:p>
          </p:txBody>
        </p:sp>
      </p:grpSp>
      <p:cxnSp>
        <p:nvCxnSpPr>
          <p:cNvPr id="166" name="Google Shape;166;p13"/>
          <p:cNvCxnSpPr/>
          <p:nvPr/>
        </p:nvCxnSpPr>
        <p:spPr>
          <a:xfrm rot="10800000">
            <a:off x="3523512" y="2437966"/>
            <a:ext cx="246963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3"/>
          <p:cNvCxnSpPr/>
          <p:nvPr/>
        </p:nvCxnSpPr>
        <p:spPr>
          <a:xfrm>
            <a:off x="3780000" y="2772085"/>
            <a:ext cx="258284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13"/>
          <p:cNvCxnSpPr/>
          <p:nvPr/>
        </p:nvCxnSpPr>
        <p:spPr>
          <a:xfrm>
            <a:off x="3770475" y="4084653"/>
            <a:ext cx="267809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13"/>
          <p:cNvCxnSpPr/>
          <p:nvPr/>
        </p:nvCxnSpPr>
        <p:spPr>
          <a:xfrm>
            <a:off x="3770475" y="5400850"/>
            <a:ext cx="290224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13"/>
          <p:cNvCxnSpPr/>
          <p:nvPr/>
        </p:nvCxnSpPr>
        <p:spPr>
          <a:xfrm>
            <a:off x="3770475" y="6717047"/>
            <a:ext cx="267809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13"/>
          <p:cNvCxnSpPr/>
          <p:nvPr/>
        </p:nvCxnSpPr>
        <p:spPr>
          <a:xfrm>
            <a:off x="3780000" y="8033244"/>
            <a:ext cx="258284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3"/>
          <p:cNvCxnSpPr/>
          <p:nvPr/>
        </p:nvCxnSpPr>
        <p:spPr>
          <a:xfrm>
            <a:off x="3770475" y="9349441"/>
            <a:ext cx="267809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3"/>
          <p:cNvCxnSpPr/>
          <p:nvPr/>
        </p:nvCxnSpPr>
        <p:spPr>
          <a:xfrm rot="10800000">
            <a:off x="3523512" y="3750533"/>
            <a:ext cx="246963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3"/>
          <p:cNvCxnSpPr/>
          <p:nvPr/>
        </p:nvCxnSpPr>
        <p:spPr>
          <a:xfrm rot="10800000">
            <a:off x="3523512" y="5066730"/>
            <a:ext cx="246963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3"/>
          <p:cNvCxnSpPr/>
          <p:nvPr/>
        </p:nvCxnSpPr>
        <p:spPr>
          <a:xfrm rot="10800000">
            <a:off x="3523512" y="6382927"/>
            <a:ext cx="256488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3"/>
          <p:cNvCxnSpPr/>
          <p:nvPr/>
        </p:nvCxnSpPr>
        <p:spPr>
          <a:xfrm rot="10800000">
            <a:off x="3523512" y="7699124"/>
            <a:ext cx="246963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13"/>
          <p:cNvCxnSpPr/>
          <p:nvPr/>
        </p:nvCxnSpPr>
        <p:spPr>
          <a:xfrm rot="10800000">
            <a:off x="3523512" y="9015321"/>
            <a:ext cx="256488" cy="0"/>
          </a:xfrm>
          <a:prstGeom prst="straightConnector1">
            <a:avLst/>
          </a:prstGeom>
          <a:noFill/>
          <a:ln cap="flat" cmpd="sng" w="19050">
            <a:solidFill>
              <a:srgbClr val="1B1B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13"/>
          <p:cNvSpPr/>
          <p:nvPr/>
        </p:nvSpPr>
        <p:spPr>
          <a:xfrm>
            <a:off x="141073" y="9496532"/>
            <a:ext cx="1217047" cy="1217047"/>
          </a:xfrm>
          <a:custGeom>
            <a:rect b="b" l="l" r="r" t="t"/>
            <a:pathLst>
              <a:path extrusionOk="0" h="1217047" w="1217047">
                <a:moveTo>
                  <a:pt x="0" y="0"/>
                </a:moveTo>
                <a:lnTo>
                  <a:pt x="1217047" y="0"/>
                </a:lnTo>
                <a:lnTo>
                  <a:pt x="1217047" y="1217047"/>
                </a:lnTo>
                <a:lnTo>
                  <a:pt x="0" y="12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3"/>
          <p:cNvSpPr/>
          <p:nvPr/>
        </p:nvSpPr>
        <p:spPr>
          <a:xfrm rot="-579876">
            <a:off x="-124546" y="2645131"/>
            <a:ext cx="1224768" cy="1290465"/>
          </a:xfrm>
          <a:custGeom>
            <a:rect b="b" l="l" r="r" t="t"/>
            <a:pathLst>
              <a:path extrusionOk="0" h="1290465" w="1224768">
                <a:moveTo>
                  <a:pt x="0" y="0"/>
                </a:moveTo>
                <a:lnTo>
                  <a:pt x="1224768" y="0"/>
                </a:lnTo>
                <a:lnTo>
                  <a:pt x="1224768" y="1290465"/>
                </a:lnTo>
                <a:lnTo>
                  <a:pt x="0" y="1290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3"/>
          <p:cNvSpPr/>
          <p:nvPr/>
        </p:nvSpPr>
        <p:spPr>
          <a:xfrm rot="543491">
            <a:off x="6400909" y="7042954"/>
            <a:ext cx="1312127" cy="1266799"/>
          </a:xfrm>
          <a:custGeom>
            <a:rect b="b" l="l" r="r" t="t"/>
            <a:pathLst>
              <a:path extrusionOk="0" h="1266799" w="1312127">
                <a:moveTo>
                  <a:pt x="0" y="0"/>
                </a:moveTo>
                <a:lnTo>
                  <a:pt x="1312127" y="0"/>
                </a:lnTo>
                <a:lnTo>
                  <a:pt x="1312127" y="1266799"/>
                </a:lnTo>
                <a:lnTo>
                  <a:pt x="0" y="1266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3"/>
          <p:cNvSpPr txBox="1"/>
          <p:nvPr/>
        </p:nvSpPr>
        <p:spPr>
          <a:xfrm>
            <a:off x="746475" y="394685"/>
            <a:ext cx="6048000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Year in Highlights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>
            <a:off x="2916325" y="1264832"/>
            <a:ext cx="172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4F2E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Year 2030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1427753" y="2026400"/>
            <a:ext cx="142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January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1161117" y="3338950"/>
            <a:ext cx="195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4F2E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March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1677196" y="4655150"/>
            <a:ext cx="925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557166" y="5971350"/>
            <a:ext cx="1165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4F2E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July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813069" y="7287550"/>
            <a:ext cx="265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September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1276048" y="8603750"/>
            <a:ext cx="172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4F2E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November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4674437" y="2360500"/>
            <a:ext cx="1495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4F2E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February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4991261" y="3673075"/>
            <a:ext cx="86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April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4906172" y="4989275"/>
            <a:ext cx="103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4F2E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June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4709986" y="6305475"/>
            <a:ext cx="142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August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4710024" y="7621675"/>
            <a:ext cx="142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4F2E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October</a:t>
            </a:r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4617299" y="8937875"/>
            <a:ext cx="1609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December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68" l="-22224" r="-22223" t="-1068"/>
            </a:stretch>
          </a:blipFill>
          <a:ln>
            <a:noFill/>
          </a:ln>
        </p:spPr>
      </p:sp>
      <p:grpSp>
        <p:nvGrpSpPr>
          <p:cNvPr id="200" name="Google Shape;200;p14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4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207" name="Google Shape;207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210" name="Google Shape;210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213" name="Google Shape;213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215" name="Google Shape;215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216" name="Google Shape;216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218" name="Google Shape;218;p14"/>
          <p:cNvGrpSpPr/>
          <p:nvPr/>
        </p:nvGrpSpPr>
        <p:grpSpPr>
          <a:xfrm>
            <a:off x="4663415" y="3312139"/>
            <a:ext cx="697048" cy="697048"/>
            <a:chOff x="0" y="0"/>
            <a:chExt cx="812800" cy="812800"/>
          </a:xfrm>
        </p:grpSpPr>
        <p:sp>
          <p:nvSpPr>
            <p:cNvPr id="219" name="Google Shape;21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4"/>
          <p:cNvGrpSpPr/>
          <p:nvPr/>
        </p:nvGrpSpPr>
        <p:grpSpPr>
          <a:xfrm>
            <a:off x="4663415" y="4419676"/>
            <a:ext cx="697048" cy="697048"/>
            <a:chOff x="0" y="0"/>
            <a:chExt cx="812800" cy="812800"/>
          </a:xfrm>
        </p:grpSpPr>
        <p:sp>
          <p:nvSpPr>
            <p:cNvPr id="222" name="Google Shape;22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3094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4"/>
          <p:cNvGrpSpPr/>
          <p:nvPr/>
        </p:nvGrpSpPr>
        <p:grpSpPr>
          <a:xfrm>
            <a:off x="5512952" y="3312139"/>
            <a:ext cx="697048" cy="697048"/>
            <a:chOff x="0" y="0"/>
            <a:chExt cx="812800" cy="812800"/>
          </a:xfrm>
        </p:grpSpPr>
        <p:sp>
          <p:nvSpPr>
            <p:cNvPr id="225" name="Google Shape;22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D734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5512952" y="4419676"/>
            <a:ext cx="697048" cy="697048"/>
            <a:chOff x="0" y="0"/>
            <a:chExt cx="812800" cy="812800"/>
          </a:xfrm>
        </p:grpSpPr>
        <p:sp>
          <p:nvSpPr>
            <p:cNvPr id="228" name="Google Shape;22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1B1B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4"/>
          <p:cNvSpPr txBox="1"/>
          <p:nvPr/>
        </p:nvSpPr>
        <p:spPr>
          <a:xfrm>
            <a:off x="770810" y="3131500"/>
            <a:ext cx="2658613" cy="3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734605" y="5349037"/>
            <a:ext cx="2777375" cy="1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4663415" y="4133469"/>
            <a:ext cx="69704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#F4F2EE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4663415" y="5240549"/>
            <a:ext cx="69704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#F33094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5512952" y="4133469"/>
            <a:ext cx="69704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#FED734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5512952" y="5240549"/>
            <a:ext cx="69704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#1B1B1B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545024" y="1447097"/>
            <a:ext cx="6469951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 Use these in your template, then delete or hide this page afterward.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1383931" y="676842"/>
            <a:ext cx="4792139" cy="679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Resource Page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945927" y="4073483"/>
            <a:ext cx="2360297" cy="20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Libre Baskerville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822729" y="4811907"/>
            <a:ext cx="2606694" cy="215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1418459" y="3833338"/>
            <a:ext cx="1415234" cy="174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1418459" y="4583029"/>
            <a:ext cx="1415234" cy="174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5033282" y="8916008"/>
            <a:ext cx="654573" cy="937540"/>
          </a:xfrm>
          <a:custGeom>
            <a:rect b="b" l="l" r="r" t="t"/>
            <a:pathLst>
              <a:path extrusionOk="0" h="937540" w="654573">
                <a:moveTo>
                  <a:pt x="0" y="0"/>
                </a:moveTo>
                <a:lnTo>
                  <a:pt x="654573" y="0"/>
                </a:lnTo>
                <a:lnTo>
                  <a:pt x="654573" y="937540"/>
                </a:lnTo>
                <a:lnTo>
                  <a:pt x="0" y="937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4"/>
          <p:cNvSpPr/>
          <p:nvPr/>
        </p:nvSpPr>
        <p:spPr>
          <a:xfrm>
            <a:off x="4183431" y="8932927"/>
            <a:ext cx="698316" cy="903703"/>
          </a:xfrm>
          <a:custGeom>
            <a:rect b="b" l="l" r="r" t="t"/>
            <a:pathLst>
              <a:path extrusionOk="0" h="903703" w="698316">
                <a:moveTo>
                  <a:pt x="0" y="0"/>
                </a:moveTo>
                <a:lnTo>
                  <a:pt x="698316" y="0"/>
                </a:lnTo>
                <a:lnTo>
                  <a:pt x="698316" y="903703"/>
                </a:lnTo>
                <a:lnTo>
                  <a:pt x="0" y="903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4"/>
          <p:cNvSpPr/>
          <p:nvPr/>
        </p:nvSpPr>
        <p:spPr>
          <a:xfrm rot="10800000">
            <a:off x="1872145" y="8932927"/>
            <a:ext cx="900417" cy="903703"/>
          </a:xfrm>
          <a:custGeom>
            <a:rect b="b" l="l" r="r" t="t"/>
            <a:pathLst>
              <a:path extrusionOk="0" h="903703" w="900417">
                <a:moveTo>
                  <a:pt x="0" y="0"/>
                </a:moveTo>
                <a:lnTo>
                  <a:pt x="900417" y="0"/>
                </a:lnTo>
                <a:lnTo>
                  <a:pt x="900417" y="903703"/>
                </a:lnTo>
                <a:lnTo>
                  <a:pt x="0" y="903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4"/>
          <p:cNvSpPr/>
          <p:nvPr/>
        </p:nvSpPr>
        <p:spPr>
          <a:xfrm>
            <a:off x="2924097" y="8833557"/>
            <a:ext cx="1108490" cy="1102443"/>
          </a:xfrm>
          <a:custGeom>
            <a:rect b="b" l="l" r="r" t="t"/>
            <a:pathLst>
              <a:path extrusionOk="0" h="1102443" w="1108490">
                <a:moveTo>
                  <a:pt x="0" y="0"/>
                </a:moveTo>
                <a:lnTo>
                  <a:pt x="1108489" y="0"/>
                </a:lnTo>
                <a:lnTo>
                  <a:pt x="1108489" y="1102443"/>
                </a:lnTo>
                <a:lnTo>
                  <a:pt x="0" y="1102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4"/>
          <p:cNvSpPr/>
          <p:nvPr/>
        </p:nvSpPr>
        <p:spPr>
          <a:xfrm rot="1010998">
            <a:off x="2315626" y="7131930"/>
            <a:ext cx="1622352" cy="1589905"/>
          </a:xfrm>
          <a:custGeom>
            <a:rect b="b" l="l" r="r" t="t"/>
            <a:pathLst>
              <a:path extrusionOk="0" h="1589905" w="1622352">
                <a:moveTo>
                  <a:pt x="0" y="0"/>
                </a:moveTo>
                <a:lnTo>
                  <a:pt x="1622352" y="0"/>
                </a:lnTo>
                <a:lnTo>
                  <a:pt x="1622352" y="1589905"/>
                </a:lnTo>
                <a:lnTo>
                  <a:pt x="0" y="1589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4"/>
          <p:cNvSpPr/>
          <p:nvPr/>
        </p:nvSpPr>
        <p:spPr>
          <a:xfrm>
            <a:off x="5384080" y="7464312"/>
            <a:ext cx="1182710" cy="1182710"/>
          </a:xfrm>
          <a:custGeom>
            <a:rect b="b" l="l" r="r" t="t"/>
            <a:pathLst>
              <a:path extrusionOk="0" h="1182710" w="1182710">
                <a:moveTo>
                  <a:pt x="0" y="0"/>
                </a:moveTo>
                <a:lnTo>
                  <a:pt x="1182711" y="0"/>
                </a:lnTo>
                <a:lnTo>
                  <a:pt x="1182711" y="1182711"/>
                </a:lnTo>
                <a:lnTo>
                  <a:pt x="0" y="1182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4"/>
          <p:cNvSpPr/>
          <p:nvPr/>
        </p:nvSpPr>
        <p:spPr>
          <a:xfrm>
            <a:off x="993209" y="7392966"/>
            <a:ext cx="1190214" cy="1254057"/>
          </a:xfrm>
          <a:custGeom>
            <a:rect b="b" l="l" r="r" t="t"/>
            <a:pathLst>
              <a:path extrusionOk="0" h="1254057" w="1190214">
                <a:moveTo>
                  <a:pt x="0" y="0"/>
                </a:moveTo>
                <a:lnTo>
                  <a:pt x="1190214" y="0"/>
                </a:lnTo>
                <a:lnTo>
                  <a:pt x="1190214" y="1254057"/>
                </a:lnTo>
                <a:lnTo>
                  <a:pt x="0" y="1254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4"/>
          <p:cNvSpPr/>
          <p:nvPr/>
        </p:nvSpPr>
        <p:spPr>
          <a:xfrm rot="543491">
            <a:off x="4041641" y="7404465"/>
            <a:ext cx="1275108" cy="1231058"/>
          </a:xfrm>
          <a:custGeom>
            <a:rect b="b" l="l" r="r" t="t"/>
            <a:pathLst>
              <a:path extrusionOk="0" h="1231058" w="1275108">
                <a:moveTo>
                  <a:pt x="0" y="0"/>
                </a:moveTo>
                <a:lnTo>
                  <a:pt x="1275107" y="0"/>
                </a:lnTo>
                <a:lnTo>
                  <a:pt x="1275107" y="1231059"/>
                </a:lnTo>
                <a:lnTo>
                  <a:pt x="0" y="1231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68" l="-22224" r="-22223" t="-1068"/>
            </a:stretch>
          </a:blipFill>
          <a:ln>
            <a:noFill/>
          </a:ln>
        </p:spPr>
      </p:sp>
      <p:grpSp>
        <p:nvGrpSpPr>
          <p:cNvPr id="255" name="Google Shape;255;p15"/>
          <p:cNvGrpSpPr/>
          <p:nvPr/>
        </p:nvGrpSpPr>
        <p:grpSpPr>
          <a:xfrm>
            <a:off x="545024" y="483466"/>
            <a:ext cx="6469953" cy="9660195"/>
            <a:chOff x="0" y="-38100"/>
            <a:chExt cx="3799846" cy="5673497"/>
          </a:xfrm>
        </p:grpSpPr>
        <p:sp>
          <p:nvSpPr>
            <p:cNvPr id="256" name="Google Shape;256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17949" y="0"/>
                  </a:moveTo>
                  <a:lnTo>
                    <a:pt x="3781897" y="0"/>
                  </a:lnTo>
                  <a:cubicBezTo>
                    <a:pt x="3791810" y="0"/>
                    <a:pt x="3799846" y="8036"/>
                    <a:pt x="3799846" y="17949"/>
                  </a:cubicBezTo>
                  <a:lnTo>
                    <a:pt x="3799846" y="5617448"/>
                  </a:lnTo>
                  <a:cubicBezTo>
                    <a:pt x="3799846" y="5622208"/>
                    <a:pt x="3797955" y="5626774"/>
                    <a:pt x="3794589" y="5630140"/>
                  </a:cubicBezTo>
                  <a:cubicBezTo>
                    <a:pt x="3791222" y="5633506"/>
                    <a:pt x="3786657" y="5635397"/>
                    <a:pt x="3781897" y="5635397"/>
                  </a:cubicBezTo>
                  <a:lnTo>
                    <a:pt x="17949" y="5635397"/>
                  </a:lnTo>
                  <a:cubicBezTo>
                    <a:pt x="13189" y="5635397"/>
                    <a:pt x="8623" y="5633506"/>
                    <a:pt x="5257" y="5630140"/>
                  </a:cubicBezTo>
                  <a:cubicBezTo>
                    <a:pt x="1891" y="5626774"/>
                    <a:pt x="0" y="5622208"/>
                    <a:pt x="0" y="5617448"/>
                  </a:cubicBezTo>
                  <a:lnTo>
                    <a:pt x="0" y="17949"/>
                  </a:lnTo>
                  <a:cubicBezTo>
                    <a:pt x="0" y="13189"/>
                    <a:pt x="1891" y="8623"/>
                    <a:pt x="5257" y="5257"/>
                  </a:cubicBezTo>
                  <a:cubicBezTo>
                    <a:pt x="8623" y="1891"/>
                    <a:pt x="13189" y="0"/>
                    <a:pt x="17949" y="0"/>
                  </a:cubicBezTo>
                  <a:close/>
                </a:path>
              </a:pathLst>
            </a:custGeom>
            <a:solidFill>
              <a:srgbClr val="F4F2EE"/>
            </a:solidFill>
            <a:ln cap="sq" cmpd="sng" w="19050">
              <a:solidFill>
                <a:srgbClr val="1B1B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0" y="-38100"/>
              <a:ext cx="3799845" cy="5673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657244" y="528236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for this template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1938086" y="8247814"/>
            <a:ext cx="3683827" cy="396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Happy designing!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2437350" y="1943475"/>
            <a:ext cx="268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Credits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860453" y="6406277"/>
            <a:ext cx="5839094" cy="48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1B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Pexels, Pixabay, Sketchify</a:t>
            </a:r>
            <a:endParaRPr/>
          </a:p>
        </p:txBody>
      </p:sp>
      <p:pic>
        <p:nvPicPr>
          <p:cNvPr id="264" name="Google Shape;2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1838" y="3863800"/>
            <a:ext cx="4298550" cy="10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