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7556500" cx="106934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  <p:embeddedFont>
      <p:font typeface="Shrikhand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hrikhan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Relationship Id="rId5" Type="http://schemas.openxmlformats.org/officeDocument/2006/relationships/image" Target="../media/image34.png"/><Relationship Id="rId6" Type="http://schemas.openxmlformats.org/officeDocument/2006/relationships/image" Target="../media/image19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Relationship Id="rId7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4.png"/><Relationship Id="rId13" Type="http://schemas.openxmlformats.org/officeDocument/2006/relationships/image" Target="../media/image25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6.png"/><Relationship Id="rId15" Type="http://schemas.openxmlformats.org/officeDocument/2006/relationships/image" Target="../media/image27.png"/><Relationship Id="rId14" Type="http://schemas.openxmlformats.org/officeDocument/2006/relationships/image" Target="../media/image8.png"/><Relationship Id="rId17" Type="http://schemas.openxmlformats.org/officeDocument/2006/relationships/image" Target="../media/image35.png"/><Relationship Id="rId16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34.png"/><Relationship Id="rId18" Type="http://schemas.openxmlformats.org/officeDocument/2006/relationships/image" Target="../media/image32.png"/><Relationship Id="rId7" Type="http://schemas.openxmlformats.org/officeDocument/2006/relationships/image" Target="../media/image19.png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BD3D"/>
            </a:gs>
            <a:gs pos="100000">
              <a:srgbClr val="DC561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3"/>
          <p:cNvCxnSpPr/>
          <p:nvPr/>
        </p:nvCxnSpPr>
        <p:spPr>
          <a:xfrm>
            <a:off x="2254252" y="5686820"/>
            <a:ext cx="2224652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" name="Google Shape;85;p13"/>
          <p:cNvCxnSpPr/>
          <p:nvPr/>
        </p:nvCxnSpPr>
        <p:spPr>
          <a:xfrm>
            <a:off x="6213096" y="5696345"/>
            <a:ext cx="2224652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3"/>
          <p:cNvSpPr/>
          <p:nvPr/>
        </p:nvSpPr>
        <p:spPr>
          <a:xfrm rot="-2700000">
            <a:off x="-206233" y="2468724"/>
            <a:ext cx="2757067" cy="2416194"/>
          </a:xfrm>
          <a:custGeom>
            <a:rect b="b" l="l" r="r" t="t"/>
            <a:pathLst>
              <a:path extrusionOk="0" h="2416194" w="2757067">
                <a:moveTo>
                  <a:pt x="0" y="0"/>
                </a:moveTo>
                <a:lnTo>
                  <a:pt x="2757067" y="0"/>
                </a:lnTo>
                <a:lnTo>
                  <a:pt x="2757067" y="2416194"/>
                </a:lnTo>
                <a:lnTo>
                  <a:pt x="0" y="2416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 rot="1093391">
            <a:off x="8103233" y="304233"/>
            <a:ext cx="2758078" cy="1780214"/>
          </a:xfrm>
          <a:custGeom>
            <a:rect b="b" l="l" r="r" t="t"/>
            <a:pathLst>
              <a:path extrusionOk="0" h="1780214" w="2758078">
                <a:moveTo>
                  <a:pt x="0" y="0"/>
                </a:moveTo>
                <a:lnTo>
                  <a:pt x="2758078" y="0"/>
                </a:lnTo>
                <a:lnTo>
                  <a:pt x="2758078" y="1780214"/>
                </a:lnTo>
                <a:lnTo>
                  <a:pt x="0" y="1780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 rot="4039140">
            <a:off x="133976" y="5162865"/>
            <a:ext cx="2059530" cy="3485359"/>
          </a:xfrm>
          <a:custGeom>
            <a:rect b="b" l="l" r="r" t="t"/>
            <a:pathLst>
              <a:path extrusionOk="0" h="3485359" w="2059530">
                <a:moveTo>
                  <a:pt x="0" y="0"/>
                </a:moveTo>
                <a:lnTo>
                  <a:pt x="2059530" y="0"/>
                </a:lnTo>
                <a:lnTo>
                  <a:pt x="2059530" y="3485359"/>
                </a:lnTo>
                <a:lnTo>
                  <a:pt x="0" y="34853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 rot="1782253">
            <a:off x="7948673" y="3116680"/>
            <a:ext cx="2477697" cy="2126315"/>
          </a:xfrm>
          <a:custGeom>
            <a:rect b="b" l="l" r="r" t="t"/>
            <a:pathLst>
              <a:path extrusionOk="0" h="2126315" w="2477697">
                <a:moveTo>
                  <a:pt x="0" y="0"/>
                </a:moveTo>
                <a:lnTo>
                  <a:pt x="2477697" y="0"/>
                </a:lnTo>
                <a:lnTo>
                  <a:pt x="2477697" y="2126315"/>
                </a:lnTo>
                <a:lnTo>
                  <a:pt x="0" y="2126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 rot="-1653879">
            <a:off x="682534" y="-137122"/>
            <a:ext cx="1887057" cy="2139961"/>
          </a:xfrm>
          <a:custGeom>
            <a:rect b="b" l="l" r="r" t="t"/>
            <a:pathLst>
              <a:path extrusionOk="0" h="2139961" w="1887057">
                <a:moveTo>
                  <a:pt x="0" y="0"/>
                </a:moveTo>
                <a:lnTo>
                  <a:pt x="1887057" y="0"/>
                </a:lnTo>
                <a:lnTo>
                  <a:pt x="1887057" y="2139961"/>
                </a:lnTo>
                <a:lnTo>
                  <a:pt x="0" y="2139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 flipH="1">
            <a:off x="7894044" y="6093863"/>
            <a:ext cx="2985919" cy="1900130"/>
          </a:xfrm>
          <a:custGeom>
            <a:rect b="b" l="l" r="r" t="t"/>
            <a:pathLst>
              <a:path extrusionOk="0" h="1900130" w="2985919">
                <a:moveTo>
                  <a:pt x="2985919" y="0"/>
                </a:moveTo>
                <a:lnTo>
                  <a:pt x="0" y="0"/>
                </a:lnTo>
                <a:lnTo>
                  <a:pt x="0" y="1900131"/>
                </a:lnTo>
                <a:lnTo>
                  <a:pt x="2985919" y="1900131"/>
                </a:lnTo>
                <a:lnTo>
                  <a:pt x="2985919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2" name="Google Shape;92;p13"/>
          <p:cNvGrpSpPr/>
          <p:nvPr/>
        </p:nvGrpSpPr>
        <p:grpSpPr>
          <a:xfrm>
            <a:off x="-13748" y="0"/>
            <a:ext cx="10705748" cy="7560000"/>
            <a:chOff x="0" y="0"/>
            <a:chExt cx="3836698" cy="2709333"/>
          </a:xfrm>
        </p:grpSpPr>
        <p:sp>
          <p:nvSpPr>
            <p:cNvPr id="93" name="Google Shape;93;p13"/>
            <p:cNvSpPr/>
            <p:nvPr/>
          </p:nvSpPr>
          <p:spPr>
            <a:xfrm>
              <a:off x="0" y="0"/>
              <a:ext cx="3836698" cy="2709333"/>
            </a:xfrm>
            <a:custGeom>
              <a:rect b="b" l="l" r="r" t="t"/>
              <a:pathLst>
                <a:path extrusionOk="0" h="2709333" w="3836698">
                  <a:moveTo>
                    <a:pt x="0" y="0"/>
                  </a:moveTo>
                  <a:lnTo>
                    <a:pt x="3836698" y="0"/>
                  </a:lnTo>
                  <a:lnTo>
                    <a:pt x="383669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71450">
              <a:solidFill>
                <a:srgbClr val="FFF1B8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4" name="Google Shape;94;p13"/>
            <p:cNvSpPr txBox="1"/>
            <p:nvPr/>
          </p:nvSpPr>
          <p:spPr>
            <a:xfrm>
              <a:off x="0" y="9525"/>
              <a:ext cx="3836698" cy="26998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2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13"/>
          <p:cNvSpPr/>
          <p:nvPr/>
        </p:nvSpPr>
        <p:spPr>
          <a:xfrm>
            <a:off x="4967362" y="5283438"/>
            <a:ext cx="757276" cy="957476"/>
          </a:xfrm>
          <a:custGeom>
            <a:rect b="b" l="l" r="r" t="t"/>
            <a:pathLst>
              <a:path extrusionOk="0" h="957476" w="757276">
                <a:moveTo>
                  <a:pt x="0" y="0"/>
                </a:moveTo>
                <a:lnTo>
                  <a:pt x="757276" y="0"/>
                </a:lnTo>
                <a:lnTo>
                  <a:pt x="757276" y="957476"/>
                </a:lnTo>
                <a:lnTo>
                  <a:pt x="0" y="9574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3"/>
          <p:cNvSpPr txBox="1"/>
          <p:nvPr/>
        </p:nvSpPr>
        <p:spPr>
          <a:xfrm>
            <a:off x="3850305" y="2999122"/>
            <a:ext cx="2991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IS PROUDLY PRESENTED TO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2968530" y="4210545"/>
            <a:ext cx="4754941" cy="488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his outstanding achievements in "adding to cart" and "completing the checkout process."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2797956" y="3310907"/>
            <a:ext cx="5096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Shrikhand"/>
                <a:ea typeface="Shrikhand"/>
                <a:cs typeface="Shrikhand"/>
                <a:sym typeface="Shrikhand"/>
              </a:rPr>
              <a:t>Philip Villar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1453189" y="1675723"/>
            <a:ext cx="77856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FFFFFF"/>
                </a:solidFill>
                <a:latin typeface="Shrikhand"/>
                <a:ea typeface="Shrikhand"/>
                <a:cs typeface="Shrikhand"/>
                <a:sym typeface="Shrikhand"/>
              </a:rPr>
              <a:t>Budol King</a:t>
            </a:r>
            <a:endParaRPr sz="7000"/>
          </a:p>
        </p:txBody>
      </p:sp>
      <p:sp>
        <p:nvSpPr>
          <p:cNvPr id="100" name="Google Shape;100;p13"/>
          <p:cNvSpPr txBox="1"/>
          <p:nvPr/>
        </p:nvSpPr>
        <p:spPr>
          <a:xfrm>
            <a:off x="2532533" y="5839220"/>
            <a:ext cx="1750740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KATE SANTIAGO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2957623" y="6146560"/>
            <a:ext cx="900559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PRESIDENT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6502051" y="5848745"/>
            <a:ext cx="1780803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ALFRED TORRES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6740251" y="6156085"/>
            <a:ext cx="1304404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VICE PRESIDENT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3843563" y="1255825"/>
            <a:ext cx="2991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CERTIFICATE OF RECOGNITION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5218469" y="5659843"/>
            <a:ext cx="2550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48" u="none" cap="none" strike="noStrike">
                <a:solidFill>
                  <a:srgbClr val="ED7843"/>
                </a:solidFill>
                <a:latin typeface="Montserrat"/>
                <a:ea typeface="Montserrat"/>
                <a:cs typeface="Montserrat"/>
                <a:sym typeface="Montserrat"/>
              </a:rPr>
              <a:t>$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4"/>
          <p:cNvGrpSpPr/>
          <p:nvPr/>
        </p:nvGrpSpPr>
        <p:grpSpPr>
          <a:xfrm>
            <a:off x="560111" y="5351184"/>
            <a:ext cx="3370027" cy="1050119"/>
            <a:chOff x="0" y="0"/>
            <a:chExt cx="1266044" cy="394506"/>
          </a:xfrm>
        </p:grpSpPr>
        <p:sp>
          <p:nvSpPr>
            <p:cNvPr id="111" name="Google Shape;111;p14"/>
            <p:cNvSpPr/>
            <p:nvPr/>
          </p:nvSpPr>
          <p:spPr>
            <a:xfrm>
              <a:off x="0" y="0"/>
              <a:ext cx="1266044" cy="394506"/>
            </a:xfrm>
            <a:custGeom>
              <a:rect b="b" l="l" r="r" t="t"/>
              <a:pathLst>
                <a:path extrusionOk="0" h="394506" w="1266044">
                  <a:moveTo>
                    <a:pt x="633022" y="0"/>
                  </a:moveTo>
                  <a:cubicBezTo>
                    <a:pt x="283414" y="0"/>
                    <a:pt x="0" y="88313"/>
                    <a:pt x="0" y="197253"/>
                  </a:cubicBezTo>
                  <a:cubicBezTo>
                    <a:pt x="0" y="306193"/>
                    <a:pt x="283414" y="394506"/>
                    <a:pt x="633022" y="394506"/>
                  </a:cubicBezTo>
                  <a:cubicBezTo>
                    <a:pt x="982631" y="394506"/>
                    <a:pt x="1266044" y="306193"/>
                    <a:pt x="1266044" y="197253"/>
                  </a:cubicBezTo>
                  <a:cubicBezTo>
                    <a:pt x="1266044" y="88313"/>
                    <a:pt x="982631" y="0"/>
                    <a:pt x="633022" y="0"/>
                  </a:cubicBezTo>
                  <a:close/>
                </a:path>
              </a:pathLst>
            </a:custGeom>
            <a:solidFill>
              <a:srgbClr val="E0E3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4"/>
            <p:cNvSpPr txBox="1"/>
            <p:nvPr/>
          </p:nvSpPr>
          <p:spPr>
            <a:xfrm>
              <a:off x="118692" y="8410"/>
              <a:ext cx="1028661" cy="349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3" name="Google Shape;11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400" y="1216286"/>
            <a:ext cx="3721450" cy="488751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/>
          <p:nvPr/>
        </p:nvSpPr>
        <p:spPr>
          <a:xfrm rot="935105">
            <a:off x="4248432" y="769138"/>
            <a:ext cx="5565988" cy="6026169"/>
          </a:xfrm>
          <a:custGeom>
            <a:rect b="b" l="l" r="r" t="t"/>
            <a:pathLst>
              <a:path extrusionOk="0" h="6026169" w="5565988">
                <a:moveTo>
                  <a:pt x="0" y="0"/>
                </a:moveTo>
                <a:lnTo>
                  <a:pt x="5565989" y="0"/>
                </a:lnTo>
                <a:lnTo>
                  <a:pt x="5565989" y="6026169"/>
                </a:lnTo>
                <a:lnTo>
                  <a:pt x="0" y="6026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5" name="Google Shape;115;p14"/>
          <p:cNvGrpSpPr/>
          <p:nvPr/>
        </p:nvGrpSpPr>
        <p:grpSpPr>
          <a:xfrm>
            <a:off x="0" y="0"/>
            <a:ext cx="10692000" cy="773395"/>
            <a:chOff x="0" y="0"/>
            <a:chExt cx="14256000" cy="1031194"/>
          </a:xfrm>
        </p:grpSpPr>
        <p:grpSp>
          <p:nvGrpSpPr>
            <p:cNvPr id="116" name="Google Shape;116;p14"/>
            <p:cNvGrpSpPr/>
            <p:nvPr/>
          </p:nvGrpSpPr>
          <p:grpSpPr>
            <a:xfrm>
              <a:off x="0" y="0"/>
              <a:ext cx="2036571" cy="1031194"/>
              <a:chOff x="0" y="0"/>
              <a:chExt cx="6350000" cy="3215246"/>
            </a:xfrm>
          </p:grpSpPr>
          <p:sp>
            <p:nvSpPr>
              <p:cNvPr id="117" name="Google Shape;117;p14"/>
              <p:cNvSpPr/>
              <p:nvPr/>
            </p:nvSpPr>
            <p:spPr>
              <a:xfrm>
                <a:off x="0" y="0"/>
                <a:ext cx="6350000" cy="3182480"/>
              </a:xfrm>
              <a:custGeom>
                <a:rect b="b" l="l" r="r" t="t"/>
                <a:pathLst>
                  <a:path extrusionOk="0" h="3182480" w="6350000">
                    <a:moveTo>
                      <a:pt x="4204411" y="1623390"/>
                    </a:moveTo>
                    <a:lnTo>
                      <a:pt x="5266258" y="3182480"/>
                    </a:lnTo>
                    <a:lnTo>
                      <a:pt x="6350000" y="1591246"/>
                    </a:lnTo>
                    <a:lnTo>
                      <a:pt x="5266258" y="0"/>
                    </a:lnTo>
                    <a:lnTo>
                      <a:pt x="4204411" y="1559090"/>
                    </a:lnTo>
                    <a:lnTo>
                      <a:pt x="3142564" y="0"/>
                    </a:lnTo>
                    <a:lnTo>
                      <a:pt x="2113153" y="1511465"/>
                    </a:lnTo>
                    <a:lnTo>
                      <a:pt x="1083742" y="0"/>
                    </a:lnTo>
                    <a:lnTo>
                      <a:pt x="0" y="1591234"/>
                    </a:lnTo>
                    <a:lnTo>
                      <a:pt x="1083742" y="3182468"/>
                    </a:lnTo>
                    <a:lnTo>
                      <a:pt x="2113153" y="1671015"/>
                    </a:lnTo>
                    <a:lnTo>
                      <a:pt x="3142564" y="3182480"/>
                    </a:lnTo>
                    <a:lnTo>
                      <a:pt x="4204411" y="1623390"/>
                    </a:lnTo>
                    <a:close/>
                  </a:path>
                </a:pathLst>
              </a:custGeom>
              <a:solidFill>
                <a:srgbClr val="495B90"/>
              </a:solidFill>
              <a:ln>
                <a:noFill/>
              </a:ln>
            </p:spPr>
          </p:sp>
          <p:sp>
            <p:nvSpPr>
              <p:cNvPr id="118" name="Google Shape;118;p14"/>
              <p:cNvSpPr/>
              <p:nvPr/>
            </p:nvSpPr>
            <p:spPr>
              <a:xfrm>
                <a:off x="0" y="0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37122"/>
                    </a:moveTo>
                    <a:lnTo>
                      <a:pt x="5266258" y="1596212"/>
                    </a:lnTo>
                    <a:lnTo>
                      <a:pt x="6350000" y="4978"/>
                    </a:lnTo>
                    <a:lnTo>
                      <a:pt x="6346609" y="0"/>
                    </a:lnTo>
                    <a:lnTo>
                      <a:pt x="3391" y="0"/>
                    </a:lnTo>
                    <a:lnTo>
                      <a:pt x="0" y="4966"/>
                    </a:lnTo>
                    <a:lnTo>
                      <a:pt x="1083742" y="1596212"/>
                    </a:lnTo>
                    <a:lnTo>
                      <a:pt x="2113153" y="84747"/>
                    </a:lnTo>
                    <a:lnTo>
                      <a:pt x="3142564" y="1596212"/>
                    </a:lnTo>
                    <a:lnTo>
                      <a:pt x="4204411" y="37122"/>
                    </a:lnTo>
                    <a:close/>
                  </a:path>
                </a:pathLst>
              </a:custGeom>
              <a:solidFill>
                <a:srgbClr val="E29462"/>
              </a:solidFill>
              <a:ln>
                <a:noFill/>
              </a:ln>
            </p:spPr>
          </p:sp>
          <p:sp>
            <p:nvSpPr>
              <p:cNvPr id="119" name="Google Shape;119;p14"/>
              <p:cNvSpPr/>
              <p:nvPr/>
            </p:nvSpPr>
            <p:spPr>
              <a:xfrm>
                <a:off x="0" y="1619034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1559090"/>
                    </a:moveTo>
                    <a:lnTo>
                      <a:pt x="5266258" y="0"/>
                    </a:lnTo>
                    <a:lnTo>
                      <a:pt x="6350000" y="1591234"/>
                    </a:lnTo>
                    <a:lnTo>
                      <a:pt x="6346609" y="1596212"/>
                    </a:lnTo>
                    <a:lnTo>
                      <a:pt x="3391" y="1596212"/>
                    </a:lnTo>
                    <a:lnTo>
                      <a:pt x="0" y="1591234"/>
                    </a:lnTo>
                    <a:lnTo>
                      <a:pt x="1083742" y="0"/>
                    </a:lnTo>
                    <a:lnTo>
                      <a:pt x="2113153" y="1511465"/>
                    </a:lnTo>
                    <a:lnTo>
                      <a:pt x="3142564" y="0"/>
                    </a:lnTo>
                    <a:lnTo>
                      <a:pt x="4204411" y="1559090"/>
                    </a:lnTo>
                    <a:close/>
                  </a:path>
                </a:pathLst>
              </a:custGeom>
              <a:solidFill>
                <a:srgbClr val="A7304B"/>
              </a:solidFill>
              <a:ln>
                <a:noFill/>
              </a:ln>
            </p:spPr>
          </p:sp>
        </p:grpSp>
        <p:grpSp>
          <p:nvGrpSpPr>
            <p:cNvPr id="120" name="Google Shape;120;p14"/>
            <p:cNvGrpSpPr/>
            <p:nvPr/>
          </p:nvGrpSpPr>
          <p:grpSpPr>
            <a:xfrm>
              <a:off x="2036571" y="0"/>
              <a:ext cx="2036571" cy="1031194"/>
              <a:chOff x="0" y="0"/>
              <a:chExt cx="6350000" cy="3215246"/>
            </a:xfrm>
          </p:grpSpPr>
          <p:sp>
            <p:nvSpPr>
              <p:cNvPr id="121" name="Google Shape;121;p14"/>
              <p:cNvSpPr/>
              <p:nvPr/>
            </p:nvSpPr>
            <p:spPr>
              <a:xfrm>
                <a:off x="0" y="0"/>
                <a:ext cx="6350000" cy="3182480"/>
              </a:xfrm>
              <a:custGeom>
                <a:rect b="b" l="l" r="r" t="t"/>
                <a:pathLst>
                  <a:path extrusionOk="0" h="3182480" w="6350000">
                    <a:moveTo>
                      <a:pt x="4204411" y="1623390"/>
                    </a:moveTo>
                    <a:lnTo>
                      <a:pt x="5266258" y="3182480"/>
                    </a:lnTo>
                    <a:lnTo>
                      <a:pt x="6350000" y="1591246"/>
                    </a:lnTo>
                    <a:lnTo>
                      <a:pt x="5266258" y="0"/>
                    </a:lnTo>
                    <a:lnTo>
                      <a:pt x="4204411" y="1559090"/>
                    </a:lnTo>
                    <a:lnTo>
                      <a:pt x="3142564" y="0"/>
                    </a:lnTo>
                    <a:lnTo>
                      <a:pt x="2113153" y="1511465"/>
                    </a:lnTo>
                    <a:lnTo>
                      <a:pt x="1083742" y="0"/>
                    </a:lnTo>
                    <a:lnTo>
                      <a:pt x="0" y="1591234"/>
                    </a:lnTo>
                    <a:lnTo>
                      <a:pt x="1083742" y="3182468"/>
                    </a:lnTo>
                    <a:lnTo>
                      <a:pt x="2113153" y="1671015"/>
                    </a:lnTo>
                    <a:lnTo>
                      <a:pt x="3142564" y="3182480"/>
                    </a:lnTo>
                    <a:lnTo>
                      <a:pt x="4204411" y="1623390"/>
                    </a:lnTo>
                    <a:close/>
                  </a:path>
                </a:pathLst>
              </a:custGeom>
              <a:solidFill>
                <a:srgbClr val="495B90"/>
              </a:solidFill>
              <a:ln>
                <a:noFill/>
              </a:ln>
            </p:spPr>
          </p:sp>
          <p:sp>
            <p:nvSpPr>
              <p:cNvPr id="122" name="Google Shape;122;p14"/>
              <p:cNvSpPr/>
              <p:nvPr/>
            </p:nvSpPr>
            <p:spPr>
              <a:xfrm>
                <a:off x="0" y="0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37122"/>
                    </a:moveTo>
                    <a:lnTo>
                      <a:pt x="5266258" y="1596212"/>
                    </a:lnTo>
                    <a:lnTo>
                      <a:pt x="6350000" y="4978"/>
                    </a:lnTo>
                    <a:lnTo>
                      <a:pt x="6346609" y="0"/>
                    </a:lnTo>
                    <a:lnTo>
                      <a:pt x="3391" y="0"/>
                    </a:lnTo>
                    <a:lnTo>
                      <a:pt x="0" y="4966"/>
                    </a:lnTo>
                    <a:lnTo>
                      <a:pt x="1083742" y="1596212"/>
                    </a:lnTo>
                    <a:lnTo>
                      <a:pt x="2113153" y="84747"/>
                    </a:lnTo>
                    <a:lnTo>
                      <a:pt x="3142564" y="1596212"/>
                    </a:lnTo>
                    <a:lnTo>
                      <a:pt x="4204411" y="37122"/>
                    </a:lnTo>
                    <a:close/>
                  </a:path>
                </a:pathLst>
              </a:custGeom>
              <a:solidFill>
                <a:srgbClr val="E29462"/>
              </a:solidFill>
              <a:ln>
                <a:noFill/>
              </a:ln>
            </p:spPr>
          </p:sp>
          <p:sp>
            <p:nvSpPr>
              <p:cNvPr id="123" name="Google Shape;123;p14"/>
              <p:cNvSpPr/>
              <p:nvPr/>
            </p:nvSpPr>
            <p:spPr>
              <a:xfrm>
                <a:off x="0" y="1619034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1559090"/>
                    </a:moveTo>
                    <a:lnTo>
                      <a:pt x="5266258" y="0"/>
                    </a:lnTo>
                    <a:lnTo>
                      <a:pt x="6350000" y="1591234"/>
                    </a:lnTo>
                    <a:lnTo>
                      <a:pt x="6346609" y="1596212"/>
                    </a:lnTo>
                    <a:lnTo>
                      <a:pt x="3391" y="1596212"/>
                    </a:lnTo>
                    <a:lnTo>
                      <a:pt x="0" y="1591234"/>
                    </a:lnTo>
                    <a:lnTo>
                      <a:pt x="1083742" y="0"/>
                    </a:lnTo>
                    <a:lnTo>
                      <a:pt x="2113153" y="1511465"/>
                    </a:lnTo>
                    <a:lnTo>
                      <a:pt x="3142564" y="0"/>
                    </a:lnTo>
                    <a:lnTo>
                      <a:pt x="4204411" y="1559090"/>
                    </a:lnTo>
                    <a:close/>
                  </a:path>
                </a:pathLst>
              </a:custGeom>
              <a:solidFill>
                <a:srgbClr val="A7304B"/>
              </a:solidFill>
              <a:ln>
                <a:noFill/>
              </a:ln>
            </p:spPr>
          </p:sp>
        </p:grpSp>
        <p:grpSp>
          <p:nvGrpSpPr>
            <p:cNvPr id="124" name="Google Shape;124;p14"/>
            <p:cNvGrpSpPr/>
            <p:nvPr/>
          </p:nvGrpSpPr>
          <p:grpSpPr>
            <a:xfrm>
              <a:off x="4073143" y="0"/>
              <a:ext cx="2036571" cy="1031194"/>
              <a:chOff x="0" y="0"/>
              <a:chExt cx="6350000" cy="3215246"/>
            </a:xfrm>
          </p:grpSpPr>
          <p:sp>
            <p:nvSpPr>
              <p:cNvPr id="125" name="Google Shape;125;p14"/>
              <p:cNvSpPr/>
              <p:nvPr/>
            </p:nvSpPr>
            <p:spPr>
              <a:xfrm>
                <a:off x="0" y="0"/>
                <a:ext cx="6350000" cy="3182480"/>
              </a:xfrm>
              <a:custGeom>
                <a:rect b="b" l="l" r="r" t="t"/>
                <a:pathLst>
                  <a:path extrusionOk="0" h="3182480" w="6350000">
                    <a:moveTo>
                      <a:pt x="4204411" y="1623390"/>
                    </a:moveTo>
                    <a:lnTo>
                      <a:pt x="5266258" y="3182480"/>
                    </a:lnTo>
                    <a:lnTo>
                      <a:pt x="6350000" y="1591246"/>
                    </a:lnTo>
                    <a:lnTo>
                      <a:pt x="5266258" y="0"/>
                    </a:lnTo>
                    <a:lnTo>
                      <a:pt x="4204411" y="1559090"/>
                    </a:lnTo>
                    <a:lnTo>
                      <a:pt x="3142564" y="0"/>
                    </a:lnTo>
                    <a:lnTo>
                      <a:pt x="2113153" y="1511465"/>
                    </a:lnTo>
                    <a:lnTo>
                      <a:pt x="1083742" y="0"/>
                    </a:lnTo>
                    <a:lnTo>
                      <a:pt x="0" y="1591234"/>
                    </a:lnTo>
                    <a:lnTo>
                      <a:pt x="1083742" y="3182468"/>
                    </a:lnTo>
                    <a:lnTo>
                      <a:pt x="2113153" y="1671015"/>
                    </a:lnTo>
                    <a:lnTo>
                      <a:pt x="3142564" y="3182480"/>
                    </a:lnTo>
                    <a:lnTo>
                      <a:pt x="4204411" y="1623390"/>
                    </a:lnTo>
                    <a:close/>
                  </a:path>
                </a:pathLst>
              </a:custGeom>
              <a:solidFill>
                <a:srgbClr val="495B90"/>
              </a:solidFill>
              <a:ln>
                <a:noFill/>
              </a:ln>
            </p:spPr>
          </p:sp>
          <p:sp>
            <p:nvSpPr>
              <p:cNvPr id="126" name="Google Shape;126;p14"/>
              <p:cNvSpPr/>
              <p:nvPr/>
            </p:nvSpPr>
            <p:spPr>
              <a:xfrm>
                <a:off x="0" y="0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37122"/>
                    </a:moveTo>
                    <a:lnTo>
                      <a:pt x="5266258" y="1596212"/>
                    </a:lnTo>
                    <a:lnTo>
                      <a:pt x="6350000" y="4978"/>
                    </a:lnTo>
                    <a:lnTo>
                      <a:pt x="6346609" y="0"/>
                    </a:lnTo>
                    <a:lnTo>
                      <a:pt x="3391" y="0"/>
                    </a:lnTo>
                    <a:lnTo>
                      <a:pt x="0" y="4966"/>
                    </a:lnTo>
                    <a:lnTo>
                      <a:pt x="1083742" y="1596212"/>
                    </a:lnTo>
                    <a:lnTo>
                      <a:pt x="2113153" y="84747"/>
                    </a:lnTo>
                    <a:lnTo>
                      <a:pt x="3142564" y="1596212"/>
                    </a:lnTo>
                    <a:lnTo>
                      <a:pt x="4204411" y="37122"/>
                    </a:lnTo>
                    <a:close/>
                  </a:path>
                </a:pathLst>
              </a:custGeom>
              <a:solidFill>
                <a:srgbClr val="E29462"/>
              </a:solidFill>
              <a:ln>
                <a:noFill/>
              </a:ln>
            </p:spPr>
          </p:sp>
          <p:sp>
            <p:nvSpPr>
              <p:cNvPr id="127" name="Google Shape;127;p14"/>
              <p:cNvSpPr/>
              <p:nvPr/>
            </p:nvSpPr>
            <p:spPr>
              <a:xfrm>
                <a:off x="0" y="1619034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1559090"/>
                    </a:moveTo>
                    <a:lnTo>
                      <a:pt x="5266258" y="0"/>
                    </a:lnTo>
                    <a:lnTo>
                      <a:pt x="6350000" y="1591234"/>
                    </a:lnTo>
                    <a:lnTo>
                      <a:pt x="6346609" y="1596212"/>
                    </a:lnTo>
                    <a:lnTo>
                      <a:pt x="3391" y="1596212"/>
                    </a:lnTo>
                    <a:lnTo>
                      <a:pt x="0" y="1591234"/>
                    </a:lnTo>
                    <a:lnTo>
                      <a:pt x="1083742" y="0"/>
                    </a:lnTo>
                    <a:lnTo>
                      <a:pt x="2113153" y="1511465"/>
                    </a:lnTo>
                    <a:lnTo>
                      <a:pt x="3142564" y="0"/>
                    </a:lnTo>
                    <a:lnTo>
                      <a:pt x="4204411" y="1559090"/>
                    </a:lnTo>
                    <a:close/>
                  </a:path>
                </a:pathLst>
              </a:custGeom>
              <a:solidFill>
                <a:srgbClr val="A7304B"/>
              </a:solidFill>
              <a:ln>
                <a:noFill/>
              </a:ln>
            </p:spPr>
          </p:sp>
        </p:grpSp>
        <p:grpSp>
          <p:nvGrpSpPr>
            <p:cNvPr id="128" name="Google Shape;128;p14"/>
            <p:cNvGrpSpPr/>
            <p:nvPr/>
          </p:nvGrpSpPr>
          <p:grpSpPr>
            <a:xfrm>
              <a:off x="6109714" y="0"/>
              <a:ext cx="2036571" cy="1031194"/>
              <a:chOff x="0" y="0"/>
              <a:chExt cx="6350000" cy="3215246"/>
            </a:xfrm>
          </p:grpSpPr>
          <p:sp>
            <p:nvSpPr>
              <p:cNvPr id="129" name="Google Shape;129;p14"/>
              <p:cNvSpPr/>
              <p:nvPr/>
            </p:nvSpPr>
            <p:spPr>
              <a:xfrm>
                <a:off x="0" y="0"/>
                <a:ext cx="6350000" cy="3182480"/>
              </a:xfrm>
              <a:custGeom>
                <a:rect b="b" l="l" r="r" t="t"/>
                <a:pathLst>
                  <a:path extrusionOk="0" h="3182480" w="6350000">
                    <a:moveTo>
                      <a:pt x="4204411" y="1623390"/>
                    </a:moveTo>
                    <a:lnTo>
                      <a:pt x="5266258" y="3182480"/>
                    </a:lnTo>
                    <a:lnTo>
                      <a:pt x="6350000" y="1591246"/>
                    </a:lnTo>
                    <a:lnTo>
                      <a:pt x="5266258" y="0"/>
                    </a:lnTo>
                    <a:lnTo>
                      <a:pt x="4204411" y="1559090"/>
                    </a:lnTo>
                    <a:lnTo>
                      <a:pt x="3142564" y="0"/>
                    </a:lnTo>
                    <a:lnTo>
                      <a:pt x="2113153" y="1511465"/>
                    </a:lnTo>
                    <a:lnTo>
                      <a:pt x="1083742" y="0"/>
                    </a:lnTo>
                    <a:lnTo>
                      <a:pt x="0" y="1591234"/>
                    </a:lnTo>
                    <a:lnTo>
                      <a:pt x="1083742" y="3182468"/>
                    </a:lnTo>
                    <a:lnTo>
                      <a:pt x="2113153" y="1671015"/>
                    </a:lnTo>
                    <a:lnTo>
                      <a:pt x="3142564" y="3182480"/>
                    </a:lnTo>
                    <a:lnTo>
                      <a:pt x="4204411" y="1623390"/>
                    </a:lnTo>
                    <a:close/>
                  </a:path>
                </a:pathLst>
              </a:custGeom>
              <a:solidFill>
                <a:srgbClr val="495B90"/>
              </a:solidFill>
              <a:ln>
                <a:noFill/>
              </a:ln>
            </p:spPr>
          </p:sp>
          <p:sp>
            <p:nvSpPr>
              <p:cNvPr id="130" name="Google Shape;130;p14"/>
              <p:cNvSpPr/>
              <p:nvPr/>
            </p:nvSpPr>
            <p:spPr>
              <a:xfrm>
                <a:off x="0" y="0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37122"/>
                    </a:moveTo>
                    <a:lnTo>
                      <a:pt x="5266258" y="1596212"/>
                    </a:lnTo>
                    <a:lnTo>
                      <a:pt x="6350000" y="4978"/>
                    </a:lnTo>
                    <a:lnTo>
                      <a:pt x="6346609" y="0"/>
                    </a:lnTo>
                    <a:lnTo>
                      <a:pt x="3391" y="0"/>
                    </a:lnTo>
                    <a:lnTo>
                      <a:pt x="0" y="4966"/>
                    </a:lnTo>
                    <a:lnTo>
                      <a:pt x="1083742" y="1596212"/>
                    </a:lnTo>
                    <a:lnTo>
                      <a:pt x="2113153" y="84747"/>
                    </a:lnTo>
                    <a:lnTo>
                      <a:pt x="3142564" y="1596212"/>
                    </a:lnTo>
                    <a:lnTo>
                      <a:pt x="4204411" y="37122"/>
                    </a:lnTo>
                    <a:close/>
                  </a:path>
                </a:pathLst>
              </a:custGeom>
              <a:solidFill>
                <a:srgbClr val="E29462"/>
              </a:solidFill>
              <a:ln>
                <a:noFill/>
              </a:ln>
            </p:spPr>
          </p:sp>
          <p:sp>
            <p:nvSpPr>
              <p:cNvPr id="131" name="Google Shape;131;p14"/>
              <p:cNvSpPr/>
              <p:nvPr/>
            </p:nvSpPr>
            <p:spPr>
              <a:xfrm>
                <a:off x="0" y="1619034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1559090"/>
                    </a:moveTo>
                    <a:lnTo>
                      <a:pt x="5266258" y="0"/>
                    </a:lnTo>
                    <a:lnTo>
                      <a:pt x="6350000" y="1591234"/>
                    </a:lnTo>
                    <a:lnTo>
                      <a:pt x="6346609" y="1596212"/>
                    </a:lnTo>
                    <a:lnTo>
                      <a:pt x="3391" y="1596212"/>
                    </a:lnTo>
                    <a:lnTo>
                      <a:pt x="0" y="1591234"/>
                    </a:lnTo>
                    <a:lnTo>
                      <a:pt x="1083742" y="0"/>
                    </a:lnTo>
                    <a:lnTo>
                      <a:pt x="2113153" y="1511465"/>
                    </a:lnTo>
                    <a:lnTo>
                      <a:pt x="3142564" y="0"/>
                    </a:lnTo>
                    <a:lnTo>
                      <a:pt x="4204411" y="1559090"/>
                    </a:lnTo>
                    <a:close/>
                  </a:path>
                </a:pathLst>
              </a:custGeom>
              <a:solidFill>
                <a:srgbClr val="A7304B"/>
              </a:solidFill>
              <a:ln>
                <a:noFill/>
              </a:ln>
            </p:spPr>
          </p:sp>
        </p:grpSp>
        <p:grpSp>
          <p:nvGrpSpPr>
            <p:cNvPr id="132" name="Google Shape;132;p14"/>
            <p:cNvGrpSpPr/>
            <p:nvPr/>
          </p:nvGrpSpPr>
          <p:grpSpPr>
            <a:xfrm>
              <a:off x="8146286" y="0"/>
              <a:ext cx="2036571" cy="1031194"/>
              <a:chOff x="0" y="0"/>
              <a:chExt cx="6350000" cy="3215246"/>
            </a:xfrm>
          </p:grpSpPr>
          <p:sp>
            <p:nvSpPr>
              <p:cNvPr id="133" name="Google Shape;133;p14"/>
              <p:cNvSpPr/>
              <p:nvPr/>
            </p:nvSpPr>
            <p:spPr>
              <a:xfrm>
                <a:off x="0" y="0"/>
                <a:ext cx="6350000" cy="3182480"/>
              </a:xfrm>
              <a:custGeom>
                <a:rect b="b" l="l" r="r" t="t"/>
                <a:pathLst>
                  <a:path extrusionOk="0" h="3182480" w="6350000">
                    <a:moveTo>
                      <a:pt x="4204411" y="1623390"/>
                    </a:moveTo>
                    <a:lnTo>
                      <a:pt x="5266258" y="3182480"/>
                    </a:lnTo>
                    <a:lnTo>
                      <a:pt x="6350000" y="1591246"/>
                    </a:lnTo>
                    <a:lnTo>
                      <a:pt x="5266258" y="0"/>
                    </a:lnTo>
                    <a:lnTo>
                      <a:pt x="4204411" y="1559090"/>
                    </a:lnTo>
                    <a:lnTo>
                      <a:pt x="3142564" y="0"/>
                    </a:lnTo>
                    <a:lnTo>
                      <a:pt x="2113153" y="1511465"/>
                    </a:lnTo>
                    <a:lnTo>
                      <a:pt x="1083742" y="0"/>
                    </a:lnTo>
                    <a:lnTo>
                      <a:pt x="0" y="1591234"/>
                    </a:lnTo>
                    <a:lnTo>
                      <a:pt x="1083742" y="3182468"/>
                    </a:lnTo>
                    <a:lnTo>
                      <a:pt x="2113153" y="1671015"/>
                    </a:lnTo>
                    <a:lnTo>
                      <a:pt x="3142564" y="3182480"/>
                    </a:lnTo>
                    <a:lnTo>
                      <a:pt x="4204411" y="1623390"/>
                    </a:lnTo>
                    <a:close/>
                  </a:path>
                </a:pathLst>
              </a:custGeom>
              <a:solidFill>
                <a:srgbClr val="495B90"/>
              </a:solidFill>
              <a:ln>
                <a:noFill/>
              </a:ln>
            </p:spPr>
          </p:sp>
          <p:sp>
            <p:nvSpPr>
              <p:cNvPr id="134" name="Google Shape;134;p14"/>
              <p:cNvSpPr/>
              <p:nvPr/>
            </p:nvSpPr>
            <p:spPr>
              <a:xfrm>
                <a:off x="0" y="0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37122"/>
                    </a:moveTo>
                    <a:lnTo>
                      <a:pt x="5266258" y="1596212"/>
                    </a:lnTo>
                    <a:lnTo>
                      <a:pt x="6350000" y="4978"/>
                    </a:lnTo>
                    <a:lnTo>
                      <a:pt x="6346609" y="0"/>
                    </a:lnTo>
                    <a:lnTo>
                      <a:pt x="3391" y="0"/>
                    </a:lnTo>
                    <a:lnTo>
                      <a:pt x="0" y="4966"/>
                    </a:lnTo>
                    <a:lnTo>
                      <a:pt x="1083742" y="1596212"/>
                    </a:lnTo>
                    <a:lnTo>
                      <a:pt x="2113153" y="84747"/>
                    </a:lnTo>
                    <a:lnTo>
                      <a:pt x="3142564" y="1596212"/>
                    </a:lnTo>
                    <a:lnTo>
                      <a:pt x="4204411" y="37122"/>
                    </a:lnTo>
                    <a:close/>
                  </a:path>
                </a:pathLst>
              </a:custGeom>
              <a:solidFill>
                <a:srgbClr val="E29462"/>
              </a:solidFill>
              <a:ln>
                <a:noFill/>
              </a:ln>
            </p:spPr>
          </p:sp>
          <p:sp>
            <p:nvSpPr>
              <p:cNvPr id="135" name="Google Shape;135;p14"/>
              <p:cNvSpPr/>
              <p:nvPr/>
            </p:nvSpPr>
            <p:spPr>
              <a:xfrm>
                <a:off x="0" y="1619034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1559090"/>
                    </a:moveTo>
                    <a:lnTo>
                      <a:pt x="5266258" y="0"/>
                    </a:lnTo>
                    <a:lnTo>
                      <a:pt x="6350000" y="1591234"/>
                    </a:lnTo>
                    <a:lnTo>
                      <a:pt x="6346609" y="1596212"/>
                    </a:lnTo>
                    <a:lnTo>
                      <a:pt x="3391" y="1596212"/>
                    </a:lnTo>
                    <a:lnTo>
                      <a:pt x="0" y="1591234"/>
                    </a:lnTo>
                    <a:lnTo>
                      <a:pt x="1083742" y="0"/>
                    </a:lnTo>
                    <a:lnTo>
                      <a:pt x="2113153" y="1511465"/>
                    </a:lnTo>
                    <a:lnTo>
                      <a:pt x="3142564" y="0"/>
                    </a:lnTo>
                    <a:lnTo>
                      <a:pt x="4204411" y="1559090"/>
                    </a:lnTo>
                    <a:close/>
                  </a:path>
                </a:pathLst>
              </a:custGeom>
              <a:solidFill>
                <a:srgbClr val="A7304B"/>
              </a:solidFill>
              <a:ln>
                <a:noFill/>
              </a:ln>
            </p:spPr>
          </p:sp>
        </p:grpSp>
        <p:grpSp>
          <p:nvGrpSpPr>
            <p:cNvPr id="136" name="Google Shape;136;p14"/>
            <p:cNvGrpSpPr/>
            <p:nvPr/>
          </p:nvGrpSpPr>
          <p:grpSpPr>
            <a:xfrm>
              <a:off x="10182857" y="0"/>
              <a:ext cx="2036571" cy="1031194"/>
              <a:chOff x="0" y="0"/>
              <a:chExt cx="6350000" cy="3215246"/>
            </a:xfrm>
          </p:grpSpPr>
          <p:sp>
            <p:nvSpPr>
              <p:cNvPr id="137" name="Google Shape;137;p14"/>
              <p:cNvSpPr/>
              <p:nvPr/>
            </p:nvSpPr>
            <p:spPr>
              <a:xfrm>
                <a:off x="0" y="0"/>
                <a:ext cx="6350000" cy="3182480"/>
              </a:xfrm>
              <a:custGeom>
                <a:rect b="b" l="l" r="r" t="t"/>
                <a:pathLst>
                  <a:path extrusionOk="0" h="3182480" w="6350000">
                    <a:moveTo>
                      <a:pt x="4204411" y="1623390"/>
                    </a:moveTo>
                    <a:lnTo>
                      <a:pt x="5266258" y="3182480"/>
                    </a:lnTo>
                    <a:lnTo>
                      <a:pt x="6350000" y="1591246"/>
                    </a:lnTo>
                    <a:lnTo>
                      <a:pt x="5266258" y="0"/>
                    </a:lnTo>
                    <a:lnTo>
                      <a:pt x="4204411" y="1559090"/>
                    </a:lnTo>
                    <a:lnTo>
                      <a:pt x="3142564" y="0"/>
                    </a:lnTo>
                    <a:lnTo>
                      <a:pt x="2113153" y="1511465"/>
                    </a:lnTo>
                    <a:lnTo>
                      <a:pt x="1083742" y="0"/>
                    </a:lnTo>
                    <a:lnTo>
                      <a:pt x="0" y="1591234"/>
                    </a:lnTo>
                    <a:lnTo>
                      <a:pt x="1083742" y="3182468"/>
                    </a:lnTo>
                    <a:lnTo>
                      <a:pt x="2113153" y="1671015"/>
                    </a:lnTo>
                    <a:lnTo>
                      <a:pt x="3142564" y="3182480"/>
                    </a:lnTo>
                    <a:lnTo>
                      <a:pt x="4204411" y="1623390"/>
                    </a:lnTo>
                    <a:close/>
                  </a:path>
                </a:pathLst>
              </a:custGeom>
              <a:solidFill>
                <a:srgbClr val="495B90"/>
              </a:solidFill>
              <a:ln>
                <a:noFill/>
              </a:ln>
            </p:spPr>
          </p:sp>
          <p:sp>
            <p:nvSpPr>
              <p:cNvPr id="138" name="Google Shape;138;p14"/>
              <p:cNvSpPr/>
              <p:nvPr/>
            </p:nvSpPr>
            <p:spPr>
              <a:xfrm>
                <a:off x="0" y="0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37122"/>
                    </a:moveTo>
                    <a:lnTo>
                      <a:pt x="5266258" y="1596212"/>
                    </a:lnTo>
                    <a:lnTo>
                      <a:pt x="6350000" y="4978"/>
                    </a:lnTo>
                    <a:lnTo>
                      <a:pt x="6346609" y="0"/>
                    </a:lnTo>
                    <a:lnTo>
                      <a:pt x="3391" y="0"/>
                    </a:lnTo>
                    <a:lnTo>
                      <a:pt x="0" y="4966"/>
                    </a:lnTo>
                    <a:lnTo>
                      <a:pt x="1083742" y="1596212"/>
                    </a:lnTo>
                    <a:lnTo>
                      <a:pt x="2113153" y="84747"/>
                    </a:lnTo>
                    <a:lnTo>
                      <a:pt x="3142564" y="1596212"/>
                    </a:lnTo>
                    <a:lnTo>
                      <a:pt x="4204411" y="37122"/>
                    </a:lnTo>
                    <a:close/>
                  </a:path>
                </a:pathLst>
              </a:custGeom>
              <a:solidFill>
                <a:srgbClr val="E29462"/>
              </a:solidFill>
              <a:ln>
                <a:noFill/>
              </a:ln>
            </p:spPr>
          </p:sp>
          <p:sp>
            <p:nvSpPr>
              <p:cNvPr id="139" name="Google Shape;139;p14"/>
              <p:cNvSpPr/>
              <p:nvPr/>
            </p:nvSpPr>
            <p:spPr>
              <a:xfrm>
                <a:off x="0" y="1619034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1559090"/>
                    </a:moveTo>
                    <a:lnTo>
                      <a:pt x="5266258" y="0"/>
                    </a:lnTo>
                    <a:lnTo>
                      <a:pt x="6350000" y="1591234"/>
                    </a:lnTo>
                    <a:lnTo>
                      <a:pt x="6346609" y="1596212"/>
                    </a:lnTo>
                    <a:lnTo>
                      <a:pt x="3391" y="1596212"/>
                    </a:lnTo>
                    <a:lnTo>
                      <a:pt x="0" y="1591234"/>
                    </a:lnTo>
                    <a:lnTo>
                      <a:pt x="1083742" y="0"/>
                    </a:lnTo>
                    <a:lnTo>
                      <a:pt x="2113153" y="1511465"/>
                    </a:lnTo>
                    <a:lnTo>
                      <a:pt x="3142564" y="0"/>
                    </a:lnTo>
                    <a:lnTo>
                      <a:pt x="4204411" y="1559090"/>
                    </a:lnTo>
                    <a:close/>
                  </a:path>
                </a:pathLst>
              </a:custGeom>
              <a:solidFill>
                <a:srgbClr val="A7304B"/>
              </a:solidFill>
              <a:ln>
                <a:noFill/>
              </a:ln>
            </p:spPr>
          </p:sp>
        </p:grpSp>
        <p:grpSp>
          <p:nvGrpSpPr>
            <p:cNvPr id="140" name="Google Shape;140;p14"/>
            <p:cNvGrpSpPr/>
            <p:nvPr/>
          </p:nvGrpSpPr>
          <p:grpSpPr>
            <a:xfrm>
              <a:off x="12219429" y="0"/>
              <a:ext cx="2036571" cy="1031194"/>
              <a:chOff x="0" y="0"/>
              <a:chExt cx="6350000" cy="3215246"/>
            </a:xfrm>
          </p:grpSpPr>
          <p:sp>
            <p:nvSpPr>
              <p:cNvPr id="141" name="Google Shape;141;p14"/>
              <p:cNvSpPr/>
              <p:nvPr/>
            </p:nvSpPr>
            <p:spPr>
              <a:xfrm>
                <a:off x="0" y="0"/>
                <a:ext cx="6350000" cy="3182480"/>
              </a:xfrm>
              <a:custGeom>
                <a:rect b="b" l="l" r="r" t="t"/>
                <a:pathLst>
                  <a:path extrusionOk="0" h="3182480" w="6350000">
                    <a:moveTo>
                      <a:pt x="4204411" y="1623390"/>
                    </a:moveTo>
                    <a:lnTo>
                      <a:pt x="5266258" y="3182480"/>
                    </a:lnTo>
                    <a:lnTo>
                      <a:pt x="6350000" y="1591246"/>
                    </a:lnTo>
                    <a:lnTo>
                      <a:pt x="5266258" y="0"/>
                    </a:lnTo>
                    <a:lnTo>
                      <a:pt x="4204411" y="1559090"/>
                    </a:lnTo>
                    <a:lnTo>
                      <a:pt x="3142564" y="0"/>
                    </a:lnTo>
                    <a:lnTo>
                      <a:pt x="2113153" y="1511465"/>
                    </a:lnTo>
                    <a:lnTo>
                      <a:pt x="1083742" y="0"/>
                    </a:lnTo>
                    <a:lnTo>
                      <a:pt x="0" y="1591234"/>
                    </a:lnTo>
                    <a:lnTo>
                      <a:pt x="1083742" y="3182468"/>
                    </a:lnTo>
                    <a:lnTo>
                      <a:pt x="2113153" y="1671015"/>
                    </a:lnTo>
                    <a:lnTo>
                      <a:pt x="3142564" y="3182480"/>
                    </a:lnTo>
                    <a:lnTo>
                      <a:pt x="4204411" y="1623390"/>
                    </a:lnTo>
                    <a:close/>
                  </a:path>
                </a:pathLst>
              </a:custGeom>
              <a:solidFill>
                <a:srgbClr val="495B90"/>
              </a:solidFill>
              <a:ln>
                <a:noFill/>
              </a:ln>
            </p:spPr>
          </p:sp>
          <p:sp>
            <p:nvSpPr>
              <p:cNvPr id="142" name="Google Shape;142;p14"/>
              <p:cNvSpPr/>
              <p:nvPr/>
            </p:nvSpPr>
            <p:spPr>
              <a:xfrm>
                <a:off x="0" y="0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37122"/>
                    </a:moveTo>
                    <a:lnTo>
                      <a:pt x="5266258" y="1596212"/>
                    </a:lnTo>
                    <a:lnTo>
                      <a:pt x="6350000" y="4978"/>
                    </a:lnTo>
                    <a:lnTo>
                      <a:pt x="6346609" y="0"/>
                    </a:lnTo>
                    <a:lnTo>
                      <a:pt x="3391" y="0"/>
                    </a:lnTo>
                    <a:lnTo>
                      <a:pt x="0" y="4966"/>
                    </a:lnTo>
                    <a:lnTo>
                      <a:pt x="1083742" y="1596212"/>
                    </a:lnTo>
                    <a:lnTo>
                      <a:pt x="2113153" y="84747"/>
                    </a:lnTo>
                    <a:lnTo>
                      <a:pt x="3142564" y="1596212"/>
                    </a:lnTo>
                    <a:lnTo>
                      <a:pt x="4204411" y="37122"/>
                    </a:lnTo>
                    <a:close/>
                  </a:path>
                </a:pathLst>
              </a:custGeom>
              <a:solidFill>
                <a:srgbClr val="E29462"/>
              </a:solidFill>
              <a:ln>
                <a:noFill/>
              </a:ln>
            </p:spPr>
          </p:sp>
          <p:sp>
            <p:nvSpPr>
              <p:cNvPr id="143" name="Google Shape;143;p14"/>
              <p:cNvSpPr/>
              <p:nvPr/>
            </p:nvSpPr>
            <p:spPr>
              <a:xfrm>
                <a:off x="0" y="1619034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1559090"/>
                    </a:moveTo>
                    <a:lnTo>
                      <a:pt x="5266258" y="0"/>
                    </a:lnTo>
                    <a:lnTo>
                      <a:pt x="6350000" y="1591234"/>
                    </a:lnTo>
                    <a:lnTo>
                      <a:pt x="6346609" y="1596212"/>
                    </a:lnTo>
                    <a:lnTo>
                      <a:pt x="3391" y="1596212"/>
                    </a:lnTo>
                    <a:lnTo>
                      <a:pt x="0" y="1591234"/>
                    </a:lnTo>
                    <a:lnTo>
                      <a:pt x="1083742" y="0"/>
                    </a:lnTo>
                    <a:lnTo>
                      <a:pt x="2113153" y="1511465"/>
                    </a:lnTo>
                    <a:lnTo>
                      <a:pt x="3142564" y="0"/>
                    </a:lnTo>
                    <a:lnTo>
                      <a:pt x="4204411" y="1559090"/>
                    </a:lnTo>
                    <a:close/>
                  </a:path>
                </a:pathLst>
              </a:custGeom>
              <a:solidFill>
                <a:srgbClr val="A7304B"/>
              </a:solidFill>
              <a:ln>
                <a:noFill/>
              </a:ln>
            </p:spPr>
          </p:sp>
        </p:grpSp>
      </p:grpSp>
      <p:grpSp>
        <p:nvGrpSpPr>
          <p:cNvPr id="144" name="Google Shape;144;p14"/>
          <p:cNvGrpSpPr/>
          <p:nvPr/>
        </p:nvGrpSpPr>
        <p:grpSpPr>
          <a:xfrm>
            <a:off x="0" y="6786605"/>
            <a:ext cx="10692000" cy="773395"/>
            <a:chOff x="0" y="0"/>
            <a:chExt cx="14256000" cy="1031194"/>
          </a:xfrm>
        </p:grpSpPr>
        <p:grpSp>
          <p:nvGrpSpPr>
            <p:cNvPr id="145" name="Google Shape;145;p14"/>
            <p:cNvGrpSpPr/>
            <p:nvPr/>
          </p:nvGrpSpPr>
          <p:grpSpPr>
            <a:xfrm>
              <a:off x="0" y="0"/>
              <a:ext cx="2036571" cy="1031194"/>
              <a:chOff x="0" y="0"/>
              <a:chExt cx="6350000" cy="3215246"/>
            </a:xfrm>
          </p:grpSpPr>
          <p:sp>
            <p:nvSpPr>
              <p:cNvPr id="146" name="Google Shape;146;p14"/>
              <p:cNvSpPr/>
              <p:nvPr/>
            </p:nvSpPr>
            <p:spPr>
              <a:xfrm>
                <a:off x="0" y="0"/>
                <a:ext cx="6350000" cy="3182480"/>
              </a:xfrm>
              <a:custGeom>
                <a:rect b="b" l="l" r="r" t="t"/>
                <a:pathLst>
                  <a:path extrusionOk="0" h="3182480" w="6350000">
                    <a:moveTo>
                      <a:pt x="4204411" y="1623390"/>
                    </a:moveTo>
                    <a:lnTo>
                      <a:pt x="5266258" y="3182480"/>
                    </a:lnTo>
                    <a:lnTo>
                      <a:pt x="6350000" y="1591246"/>
                    </a:lnTo>
                    <a:lnTo>
                      <a:pt x="5266258" y="0"/>
                    </a:lnTo>
                    <a:lnTo>
                      <a:pt x="4204411" y="1559090"/>
                    </a:lnTo>
                    <a:lnTo>
                      <a:pt x="3142564" y="0"/>
                    </a:lnTo>
                    <a:lnTo>
                      <a:pt x="2113153" y="1511465"/>
                    </a:lnTo>
                    <a:lnTo>
                      <a:pt x="1083742" y="0"/>
                    </a:lnTo>
                    <a:lnTo>
                      <a:pt x="0" y="1591234"/>
                    </a:lnTo>
                    <a:lnTo>
                      <a:pt x="1083742" y="3182468"/>
                    </a:lnTo>
                    <a:lnTo>
                      <a:pt x="2113153" y="1671015"/>
                    </a:lnTo>
                    <a:lnTo>
                      <a:pt x="3142564" y="3182480"/>
                    </a:lnTo>
                    <a:lnTo>
                      <a:pt x="4204411" y="1623390"/>
                    </a:lnTo>
                    <a:close/>
                  </a:path>
                </a:pathLst>
              </a:custGeom>
              <a:solidFill>
                <a:srgbClr val="495B90"/>
              </a:solidFill>
              <a:ln>
                <a:noFill/>
              </a:ln>
            </p:spPr>
          </p:sp>
          <p:sp>
            <p:nvSpPr>
              <p:cNvPr id="147" name="Google Shape;147;p14"/>
              <p:cNvSpPr/>
              <p:nvPr/>
            </p:nvSpPr>
            <p:spPr>
              <a:xfrm>
                <a:off x="0" y="0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37122"/>
                    </a:moveTo>
                    <a:lnTo>
                      <a:pt x="5266258" y="1596212"/>
                    </a:lnTo>
                    <a:lnTo>
                      <a:pt x="6350000" y="4978"/>
                    </a:lnTo>
                    <a:lnTo>
                      <a:pt x="6346609" y="0"/>
                    </a:lnTo>
                    <a:lnTo>
                      <a:pt x="3391" y="0"/>
                    </a:lnTo>
                    <a:lnTo>
                      <a:pt x="0" y="4966"/>
                    </a:lnTo>
                    <a:lnTo>
                      <a:pt x="1083742" y="1596212"/>
                    </a:lnTo>
                    <a:lnTo>
                      <a:pt x="2113153" y="84747"/>
                    </a:lnTo>
                    <a:lnTo>
                      <a:pt x="3142564" y="1596212"/>
                    </a:lnTo>
                    <a:lnTo>
                      <a:pt x="4204411" y="37122"/>
                    </a:lnTo>
                    <a:close/>
                  </a:path>
                </a:pathLst>
              </a:custGeom>
              <a:solidFill>
                <a:srgbClr val="E29462"/>
              </a:solidFill>
              <a:ln>
                <a:noFill/>
              </a:ln>
            </p:spPr>
          </p:sp>
          <p:sp>
            <p:nvSpPr>
              <p:cNvPr id="148" name="Google Shape;148;p14"/>
              <p:cNvSpPr/>
              <p:nvPr/>
            </p:nvSpPr>
            <p:spPr>
              <a:xfrm>
                <a:off x="0" y="1619034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1559090"/>
                    </a:moveTo>
                    <a:lnTo>
                      <a:pt x="5266258" y="0"/>
                    </a:lnTo>
                    <a:lnTo>
                      <a:pt x="6350000" y="1591234"/>
                    </a:lnTo>
                    <a:lnTo>
                      <a:pt x="6346609" y="1596212"/>
                    </a:lnTo>
                    <a:lnTo>
                      <a:pt x="3391" y="1596212"/>
                    </a:lnTo>
                    <a:lnTo>
                      <a:pt x="0" y="1591234"/>
                    </a:lnTo>
                    <a:lnTo>
                      <a:pt x="1083742" y="0"/>
                    </a:lnTo>
                    <a:lnTo>
                      <a:pt x="2113153" y="1511465"/>
                    </a:lnTo>
                    <a:lnTo>
                      <a:pt x="3142564" y="0"/>
                    </a:lnTo>
                    <a:lnTo>
                      <a:pt x="4204411" y="1559090"/>
                    </a:lnTo>
                    <a:close/>
                  </a:path>
                </a:pathLst>
              </a:custGeom>
              <a:solidFill>
                <a:srgbClr val="A7304B"/>
              </a:solidFill>
              <a:ln>
                <a:noFill/>
              </a:ln>
            </p:spPr>
          </p:sp>
        </p:grpSp>
        <p:grpSp>
          <p:nvGrpSpPr>
            <p:cNvPr id="149" name="Google Shape;149;p14"/>
            <p:cNvGrpSpPr/>
            <p:nvPr/>
          </p:nvGrpSpPr>
          <p:grpSpPr>
            <a:xfrm>
              <a:off x="2036571" y="0"/>
              <a:ext cx="2036571" cy="1031194"/>
              <a:chOff x="0" y="0"/>
              <a:chExt cx="6350000" cy="3215246"/>
            </a:xfrm>
          </p:grpSpPr>
          <p:sp>
            <p:nvSpPr>
              <p:cNvPr id="150" name="Google Shape;150;p14"/>
              <p:cNvSpPr/>
              <p:nvPr/>
            </p:nvSpPr>
            <p:spPr>
              <a:xfrm>
                <a:off x="0" y="0"/>
                <a:ext cx="6350000" cy="3182480"/>
              </a:xfrm>
              <a:custGeom>
                <a:rect b="b" l="l" r="r" t="t"/>
                <a:pathLst>
                  <a:path extrusionOk="0" h="3182480" w="6350000">
                    <a:moveTo>
                      <a:pt x="4204411" y="1623390"/>
                    </a:moveTo>
                    <a:lnTo>
                      <a:pt x="5266258" y="3182480"/>
                    </a:lnTo>
                    <a:lnTo>
                      <a:pt x="6350000" y="1591246"/>
                    </a:lnTo>
                    <a:lnTo>
                      <a:pt x="5266258" y="0"/>
                    </a:lnTo>
                    <a:lnTo>
                      <a:pt x="4204411" y="1559090"/>
                    </a:lnTo>
                    <a:lnTo>
                      <a:pt x="3142564" y="0"/>
                    </a:lnTo>
                    <a:lnTo>
                      <a:pt x="2113153" y="1511465"/>
                    </a:lnTo>
                    <a:lnTo>
                      <a:pt x="1083742" y="0"/>
                    </a:lnTo>
                    <a:lnTo>
                      <a:pt x="0" y="1591234"/>
                    </a:lnTo>
                    <a:lnTo>
                      <a:pt x="1083742" y="3182468"/>
                    </a:lnTo>
                    <a:lnTo>
                      <a:pt x="2113153" y="1671015"/>
                    </a:lnTo>
                    <a:lnTo>
                      <a:pt x="3142564" y="3182480"/>
                    </a:lnTo>
                    <a:lnTo>
                      <a:pt x="4204411" y="1623390"/>
                    </a:lnTo>
                    <a:close/>
                  </a:path>
                </a:pathLst>
              </a:custGeom>
              <a:solidFill>
                <a:srgbClr val="495B90"/>
              </a:solidFill>
              <a:ln>
                <a:noFill/>
              </a:ln>
            </p:spPr>
          </p:sp>
          <p:sp>
            <p:nvSpPr>
              <p:cNvPr id="151" name="Google Shape;151;p14"/>
              <p:cNvSpPr/>
              <p:nvPr/>
            </p:nvSpPr>
            <p:spPr>
              <a:xfrm>
                <a:off x="0" y="0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37122"/>
                    </a:moveTo>
                    <a:lnTo>
                      <a:pt x="5266258" y="1596212"/>
                    </a:lnTo>
                    <a:lnTo>
                      <a:pt x="6350000" y="4978"/>
                    </a:lnTo>
                    <a:lnTo>
                      <a:pt x="6346609" y="0"/>
                    </a:lnTo>
                    <a:lnTo>
                      <a:pt x="3391" y="0"/>
                    </a:lnTo>
                    <a:lnTo>
                      <a:pt x="0" y="4966"/>
                    </a:lnTo>
                    <a:lnTo>
                      <a:pt x="1083742" y="1596212"/>
                    </a:lnTo>
                    <a:lnTo>
                      <a:pt x="2113153" y="84747"/>
                    </a:lnTo>
                    <a:lnTo>
                      <a:pt x="3142564" y="1596212"/>
                    </a:lnTo>
                    <a:lnTo>
                      <a:pt x="4204411" y="37122"/>
                    </a:lnTo>
                    <a:close/>
                  </a:path>
                </a:pathLst>
              </a:custGeom>
              <a:solidFill>
                <a:srgbClr val="E29462"/>
              </a:solidFill>
              <a:ln>
                <a:noFill/>
              </a:ln>
            </p:spPr>
          </p:sp>
          <p:sp>
            <p:nvSpPr>
              <p:cNvPr id="152" name="Google Shape;152;p14"/>
              <p:cNvSpPr/>
              <p:nvPr/>
            </p:nvSpPr>
            <p:spPr>
              <a:xfrm>
                <a:off x="0" y="1619034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1559090"/>
                    </a:moveTo>
                    <a:lnTo>
                      <a:pt x="5266258" y="0"/>
                    </a:lnTo>
                    <a:lnTo>
                      <a:pt x="6350000" y="1591234"/>
                    </a:lnTo>
                    <a:lnTo>
                      <a:pt x="6346609" y="1596212"/>
                    </a:lnTo>
                    <a:lnTo>
                      <a:pt x="3391" y="1596212"/>
                    </a:lnTo>
                    <a:lnTo>
                      <a:pt x="0" y="1591234"/>
                    </a:lnTo>
                    <a:lnTo>
                      <a:pt x="1083742" y="0"/>
                    </a:lnTo>
                    <a:lnTo>
                      <a:pt x="2113153" y="1511465"/>
                    </a:lnTo>
                    <a:lnTo>
                      <a:pt x="3142564" y="0"/>
                    </a:lnTo>
                    <a:lnTo>
                      <a:pt x="4204411" y="1559090"/>
                    </a:lnTo>
                    <a:close/>
                  </a:path>
                </a:pathLst>
              </a:custGeom>
              <a:solidFill>
                <a:srgbClr val="A7304B"/>
              </a:solidFill>
              <a:ln>
                <a:noFill/>
              </a:ln>
            </p:spPr>
          </p:sp>
        </p:grpSp>
        <p:grpSp>
          <p:nvGrpSpPr>
            <p:cNvPr id="153" name="Google Shape;153;p14"/>
            <p:cNvGrpSpPr/>
            <p:nvPr/>
          </p:nvGrpSpPr>
          <p:grpSpPr>
            <a:xfrm>
              <a:off x="4073143" y="0"/>
              <a:ext cx="2036571" cy="1031194"/>
              <a:chOff x="0" y="0"/>
              <a:chExt cx="6350000" cy="3215246"/>
            </a:xfrm>
          </p:grpSpPr>
          <p:sp>
            <p:nvSpPr>
              <p:cNvPr id="154" name="Google Shape;154;p14"/>
              <p:cNvSpPr/>
              <p:nvPr/>
            </p:nvSpPr>
            <p:spPr>
              <a:xfrm>
                <a:off x="0" y="0"/>
                <a:ext cx="6350000" cy="3182480"/>
              </a:xfrm>
              <a:custGeom>
                <a:rect b="b" l="l" r="r" t="t"/>
                <a:pathLst>
                  <a:path extrusionOk="0" h="3182480" w="6350000">
                    <a:moveTo>
                      <a:pt x="4204411" y="1623390"/>
                    </a:moveTo>
                    <a:lnTo>
                      <a:pt x="5266258" y="3182480"/>
                    </a:lnTo>
                    <a:lnTo>
                      <a:pt x="6350000" y="1591246"/>
                    </a:lnTo>
                    <a:lnTo>
                      <a:pt x="5266258" y="0"/>
                    </a:lnTo>
                    <a:lnTo>
                      <a:pt x="4204411" y="1559090"/>
                    </a:lnTo>
                    <a:lnTo>
                      <a:pt x="3142564" y="0"/>
                    </a:lnTo>
                    <a:lnTo>
                      <a:pt x="2113153" y="1511465"/>
                    </a:lnTo>
                    <a:lnTo>
                      <a:pt x="1083742" y="0"/>
                    </a:lnTo>
                    <a:lnTo>
                      <a:pt x="0" y="1591234"/>
                    </a:lnTo>
                    <a:lnTo>
                      <a:pt x="1083742" y="3182468"/>
                    </a:lnTo>
                    <a:lnTo>
                      <a:pt x="2113153" y="1671015"/>
                    </a:lnTo>
                    <a:lnTo>
                      <a:pt x="3142564" y="3182480"/>
                    </a:lnTo>
                    <a:lnTo>
                      <a:pt x="4204411" y="1623390"/>
                    </a:lnTo>
                    <a:close/>
                  </a:path>
                </a:pathLst>
              </a:custGeom>
              <a:solidFill>
                <a:srgbClr val="495B90"/>
              </a:solidFill>
              <a:ln>
                <a:noFill/>
              </a:ln>
            </p:spPr>
          </p:sp>
          <p:sp>
            <p:nvSpPr>
              <p:cNvPr id="155" name="Google Shape;155;p14"/>
              <p:cNvSpPr/>
              <p:nvPr/>
            </p:nvSpPr>
            <p:spPr>
              <a:xfrm>
                <a:off x="0" y="0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37122"/>
                    </a:moveTo>
                    <a:lnTo>
                      <a:pt x="5266258" y="1596212"/>
                    </a:lnTo>
                    <a:lnTo>
                      <a:pt x="6350000" y="4978"/>
                    </a:lnTo>
                    <a:lnTo>
                      <a:pt x="6346609" y="0"/>
                    </a:lnTo>
                    <a:lnTo>
                      <a:pt x="3391" y="0"/>
                    </a:lnTo>
                    <a:lnTo>
                      <a:pt x="0" y="4966"/>
                    </a:lnTo>
                    <a:lnTo>
                      <a:pt x="1083742" y="1596212"/>
                    </a:lnTo>
                    <a:lnTo>
                      <a:pt x="2113153" y="84747"/>
                    </a:lnTo>
                    <a:lnTo>
                      <a:pt x="3142564" y="1596212"/>
                    </a:lnTo>
                    <a:lnTo>
                      <a:pt x="4204411" y="37122"/>
                    </a:lnTo>
                    <a:close/>
                  </a:path>
                </a:pathLst>
              </a:custGeom>
              <a:solidFill>
                <a:srgbClr val="E29462"/>
              </a:solidFill>
              <a:ln>
                <a:noFill/>
              </a:ln>
            </p:spPr>
          </p:sp>
          <p:sp>
            <p:nvSpPr>
              <p:cNvPr id="156" name="Google Shape;156;p14"/>
              <p:cNvSpPr/>
              <p:nvPr/>
            </p:nvSpPr>
            <p:spPr>
              <a:xfrm>
                <a:off x="0" y="1619034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1559090"/>
                    </a:moveTo>
                    <a:lnTo>
                      <a:pt x="5266258" y="0"/>
                    </a:lnTo>
                    <a:lnTo>
                      <a:pt x="6350000" y="1591234"/>
                    </a:lnTo>
                    <a:lnTo>
                      <a:pt x="6346609" y="1596212"/>
                    </a:lnTo>
                    <a:lnTo>
                      <a:pt x="3391" y="1596212"/>
                    </a:lnTo>
                    <a:lnTo>
                      <a:pt x="0" y="1591234"/>
                    </a:lnTo>
                    <a:lnTo>
                      <a:pt x="1083742" y="0"/>
                    </a:lnTo>
                    <a:lnTo>
                      <a:pt x="2113153" y="1511465"/>
                    </a:lnTo>
                    <a:lnTo>
                      <a:pt x="3142564" y="0"/>
                    </a:lnTo>
                    <a:lnTo>
                      <a:pt x="4204411" y="1559090"/>
                    </a:lnTo>
                    <a:close/>
                  </a:path>
                </a:pathLst>
              </a:custGeom>
              <a:solidFill>
                <a:srgbClr val="A7304B"/>
              </a:solidFill>
              <a:ln>
                <a:noFill/>
              </a:ln>
            </p:spPr>
          </p:sp>
        </p:grpSp>
        <p:grpSp>
          <p:nvGrpSpPr>
            <p:cNvPr id="157" name="Google Shape;157;p14"/>
            <p:cNvGrpSpPr/>
            <p:nvPr/>
          </p:nvGrpSpPr>
          <p:grpSpPr>
            <a:xfrm>
              <a:off x="6109714" y="0"/>
              <a:ext cx="2036571" cy="1031194"/>
              <a:chOff x="0" y="0"/>
              <a:chExt cx="6350000" cy="3215246"/>
            </a:xfrm>
          </p:grpSpPr>
          <p:sp>
            <p:nvSpPr>
              <p:cNvPr id="158" name="Google Shape;158;p14"/>
              <p:cNvSpPr/>
              <p:nvPr/>
            </p:nvSpPr>
            <p:spPr>
              <a:xfrm>
                <a:off x="0" y="0"/>
                <a:ext cx="6350000" cy="3182480"/>
              </a:xfrm>
              <a:custGeom>
                <a:rect b="b" l="l" r="r" t="t"/>
                <a:pathLst>
                  <a:path extrusionOk="0" h="3182480" w="6350000">
                    <a:moveTo>
                      <a:pt x="4204411" y="1623390"/>
                    </a:moveTo>
                    <a:lnTo>
                      <a:pt x="5266258" y="3182480"/>
                    </a:lnTo>
                    <a:lnTo>
                      <a:pt x="6350000" y="1591246"/>
                    </a:lnTo>
                    <a:lnTo>
                      <a:pt x="5266258" y="0"/>
                    </a:lnTo>
                    <a:lnTo>
                      <a:pt x="4204411" y="1559090"/>
                    </a:lnTo>
                    <a:lnTo>
                      <a:pt x="3142564" y="0"/>
                    </a:lnTo>
                    <a:lnTo>
                      <a:pt x="2113153" y="1511465"/>
                    </a:lnTo>
                    <a:lnTo>
                      <a:pt x="1083742" y="0"/>
                    </a:lnTo>
                    <a:lnTo>
                      <a:pt x="0" y="1591234"/>
                    </a:lnTo>
                    <a:lnTo>
                      <a:pt x="1083742" y="3182468"/>
                    </a:lnTo>
                    <a:lnTo>
                      <a:pt x="2113153" y="1671015"/>
                    </a:lnTo>
                    <a:lnTo>
                      <a:pt x="3142564" y="3182480"/>
                    </a:lnTo>
                    <a:lnTo>
                      <a:pt x="4204411" y="1623390"/>
                    </a:lnTo>
                    <a:close/>
                  </a:path>
                </a:pathLst>
              </a:custGeom>
              <a:solidFill>
                <a:srgbClr val="495B90"/>
              </a:solidFill>
              <a:ln>
                <a:noFill/>
              </a:ln>
            </p:spPr>
          </p:sp>
          <p:sp>
            <p:nvSpPr>
              <p:cNvPr id="159" name="Google Shape;159;p14"/>
              <p:cNvSpPr/>
              <p:nvPr/>
            </p:nvSpPr>
            <p:spPr>
              <a:xfrm>
                <a:off x="0" y="0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37122"/>
                    </a:moveTo>
                    <a:lnTo>
                      <a:pt x="5266258" y="1596212"/>
                    </a:lnTo>
                    <a:lnTo>
                      <a:pt x="6350000" y="4978"/>
                    </a:lnTo>
                    <a:lnTo>
                      <a:pt x="6346609" y="0"/>
                    </a:lnTo>
                    <a:lnTo>
                      <a:pt x="3391" y="0"/>
                    </a:lnTo>
                    <a:lnTo>
                      <a:pt x="0" y="4966"/>
                    </a:lnTo>
                    <a:lnTo>
                      <a:pt x="1083742" y="1596212"/>
                    </a:lnTo>
                    <a:lnTo>
                      <a:pt x="2113153" y="84747"/>
                    </a:lnTo>
                    <a:lnTo>
                      <a:pt x="3142564" y="1596212"/>
                    </a:lnTo>
                    <a:lnTo>
                      <a:pt x="4204411" y="37122"/>
                    </a:lnTo>
                    <a:close/>
                  </a:path>
                </a:pathLst>
              </a:custGeom>
              <a:solidFill>
                <a:srgbClr val="E29462"/>
              </a:solidFill>
              <a:ln>
                <a:noFill/>
              </a:ln>
            </p:spPr>
          </p:sp>
          <p:sp>
            <p:nvSpPr>
              <p:cNvPr id="160" name="Google Shape;160;p14"/>
              <p:cNvSpPr/>
              <p:nvPr/>
            </p:nvSpPr>
            <p:spPr>
              <a:xfrm>
                <a:off x="0" y="1619034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1559090"/>
                    </a:moveTo>
                    <a:lnTo>
                      <a:pt x="5266258" y="0"/>
                    </a:lnTo>
                    <a:lnTo>
                      <a:pt x="6350000" y="1591234"/>
                    </a:lnTo>
                    <a:lnTo>
                      <a:pt x="6346609" y="1596212"/>
                    </a:lnTo>
                    <a:lnTo>
                      <a:pt x="3391" y="1596212"/>
                    </a:lnTo>
                    <a:lnTo>
                      <a:pt x="0" y="1591234"/>
                    </a:lnTo>
                    <a:lnTo>
                      <a:pt x="1083742" y="0"/>
                    </a:lnTo>
                    <a:lnTo>
                      <a:pt x="2113153" y="1511465"/>
                    </a:lnTo>
                    <a:lnTo>
                      <a:pt x="3142564" y="0"/>
                    </a:lnTo>
                    <a:lnTo>
                      <a:pt x="4204411" y="1559090"/>
                    </a:lnTo>
                    <a:close/>
                  </a:path>
                </a:pathLst>
              </a:custGeom>
              <a:solidFill>
                <a:srgbClr val="A7304B"/>
              </a:solidFill>
              <a:ln>
                <a:noFill/>
              </a:ln>
            </p:spPr>
          </p:sp>
        </p:grpSp>
        <p:grpSp>
          <p:nvGrpSpPr>
            <p:cNvPr id="161" name="Google Shape;161;p14"/>
            <p:cNvGrpSpPr/>
            <p:nvPr/>
          </p:nvGrpSpPr>
          <p:grpSpPr>
            <a:xfrm>
              <a:off x="8146286" y="0"/>
              <a:ext cx="2036571" cy="1031194"/>
              <a:chOff x="0" y="0"/>
              <a:chExt cx="6350000" cy="3215246"/>
            </a:xfrm>
          </p:grpSpPr>
          <p:sp>
            <p:nvSpPr>
              <p:cNvPr id="162" name="Google Shape;162;p14"/>
              <p:cNvSpPr/>
              <p:nvPr/>
            </p:nvSpPr>
            <p:spPr>
              <a:xfrm>
                <a:off x="0" y="0"/>
                <a:ext cx="6350000" cy="3182480"/>
              </a:xfrm>
              <a:custGeom>
                <a:rect b="b" l="l" r="r" t="t"/>
                <a:pathLst>
                  <a:path extrusionOk="0" h="3182480" w="6350000">
                    <a:moveTo>
                      <a:pt x="4204411" y="1623390"/>
                    </a:moveTo>
                    <a:lnTo>
                      <a:pt x="5266258" y="3182480"/>
                    </a:lnTo>
                    <a:lnTo>
                      <a:pt x="6350000" y="1591246"/>
                    </a:lnTo>
                    <a:lnTo>
                      <a:pt x="5266258" y="0"/>
                    </a:lnTo>
                    <a:lnTo>
                      <a:pt x="4204411" y="1559090"/>
                    </a:lnTo>
                    <a:lnTo>
                      <a:pt x="3142564" y="0"/>
                    </a:lnTo>
                    <a:lnTo>
                      <a:pt x="2113153" y="1511465"/>
                    </a:lnTo>
                    <a:lnTo>
                      <a:pt x="1083742" y="0"/>
                    </a:lnTo>
                    <a:lnTo>
                      <a:pt x="0" y="1591234"/>
                    </a:lnTo>
                    <a:lnTo>
                      <a:pt x="1083742" y="3182468"/>
                    </a:lnTo>
                    <a:lnTo>
                      <a:pt x="2113153" y="1671015"/>
                    </a:lnTo>
                    <a:lnTo>
                      <a:pt x="3142564" y="3182480"/>
                    </a:lnTo>
                    <a:lnTo>
                      <a:pt x="4204411" y="1623390"/>
                    </a:lnTo>
                    <a:close/>
                  </a:path>
                </a:pathLst>
              </a:custGeom>
              <a:solidFill>
                <a:srgbClr val="495B90"/>
              </a:solidFill>
              <a:ln>
                <a:noFill/>
              </a:ln>
            </p:spPr>
          </p:sp>
          <p:sp>
            <p:nvSpPr>
              <p:cNvPr id="163" name="Google Shape;163;p14"/>
              <p:cNvSpPr/>
              <p:nvPr/>
            </p:nvSpPr>
            <p:spPr>
              <a:xfrm>
                <a:off x="0" y="0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37122"/>
                    </a:moveTo>
                    <a:lnTo>
                      <a:pt x="5266258" y="1596212"/>
                    </a:lnTo>
                    <a:lnTo>
                      <a:pt x="6350000" y="4978"/>
                    </a:lnTo>
                    <a:lnTo>
                      <a:pt x="6346609" y="0"/>
                    </a:lnTo>
                    <a:lnTo>
                      <a:pt x="3391" y="0"/>
                    </a:lnTo>
                    <a:lnTo>
                      <a:pt x="0" y="4966"/>
                    </a:lnTo>
                    <a:lnTo>
                      <a:pt x="1083742" y="1596212"/>
                    </a:lnTo>
                    <a:lnTo>
                      <a:pt x="2113153" y="84747"/>
                    </a:lnTo>
                    <a:lnTo>
                      <a:pt x="3142564" y="1596212"/>
                    </a:lnTo>
                    <a:lnTo>
                      <a:pt x="4204411" y="37122"/>
                    </a:lnTo>
                    <a:close/>
                  </a:path>
                </a:pathLst>
              </a:custGeom>
              <a:solidFill>
                <a:srgbClr val="E29462"/>
              </a:solidFill>
              <a:ln>
                <a:noFill/>
              </a:ln>
            </p:spPr>
          </p:sp>
          <p:sp>
            <p:nvSpPr>
              <p:cNvPr id="164" name="Google Shape;164;p14"/>
              <p:cNvSpPr/>
              <p:nvPr/>
            </p:nvSpPr>
            <p:spPr>
              <a:xfrm>
                <a:off x="0" y="1619034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1559090"/>
                    </a:moveTo>
                    <a:lnTo>
                      <a:pt x="5266258" y="0"/>
                    </a:lnTo>
                    <a:lnTo>
                      <a:pt x="6350000" y="1591234"/>
                    </a:lnTo>
                    <a:lnTo>
                      <a:pt x="6346609" y="1596212"/>
                    </a:lnTo>
                    <a:lnTo>
                      <a:pt x="3391" y="1596212"/>
                    </a:lnTo>
                    <a:lnTo>
                      <a:pt x="0" y="1591234"/>
                    </a:lnTo>
                    <a:lnTo>
                      <a:pt x="1083742" y="0"/>
                    </a:lnTo>
                    <a:lnTo>
                      <a:pt x="2113153" y="1511465"/>
                    </a:lnTo>
                    <a:lnTo>
                      <a:pt x="3142564" y="0"/>
                    </a:lnTo>
                    <a:lnTo>
                      <a:pt x="4204411" y="1559090"/>
                    </a:lnTo>
                    <a:close/>
                  </a:path>
                </a:pathLst>
              </a:custGeom>
              <a:solidFill>
                <a:srgbClr val="A7304B"/>
              </a:solidFill>
              <a:ln>
                <a:noFill/>
              </a:ln>
            </p:spPr>
          </p:sp>
        </p:grpSp>
        <p:grpSp>
          <p:nvGrpSpPr>
            <p:cNvPr id="165" name="Google Shape;165;p14"/>
            <p:cNvGrpSpPr/>
            <p:nvPr/>
          </p:nvGrpSpPr>
          <p:grpSpPr>
            <a:xfrm>
              <a:off x="10182857" y="0"/>
              <a:ext cx="2036571" cy="1031194"/>
              <a:chOff x="0" y="0"/>
              <a:chExt cx="6350000" cy="3215246"/>
            </a:xfrm>
          </p:grpSpPr>
          <p:sp>
            <p:nvSpPr>
              <p:cNvPr id="166" name="Google Shape;166;p14"/>
              <p:cNvSpPr/>
              <p:nvPr/>
            </p:nvSpPr>
            <p:spPr>
              <a:xfrm>
                <a:off x="0" y="0"/>
                <a:ext cx="6350000" cy="3182480"/>
              </a:xfrm>
              <a:custGeom>
                <a:rect b="b" l="l" r="r" t="t"/>
                <a:pathLst>
                  <a:path extrusionOk="0" h="3182480" w="6350000">
                    <a:moveTo>
                      <a:pt x="4204411" y="1623390"/>
                    </a:moveTo>
                    <a:lnTo>
                      <a:pt x="5266258" y="3182480"/>
                    </a:lnTo>
                    <a:lnTo>
                      <a:pt x="6350000" y="1591246"/>
                    </a:lnTo>
                    <a:lnTo>
                      <a:pt x="5266258" y="0"/>
                    </a:lnTo>
                    <a:lnTo>
                      <a:pt x="4204411" y="1559090"/>
                    </a:lnTo>
                    <a:lnTo>
                      <a:pt x="3142564" y="0"/>
                    </a:lnTo>
                    <a:lnTo>
                      <a:pt x="2113153" y="1511465"/>
                    </a:lnTo>
                    <a:lnTo>
                      <a:pt x="1083742" y="0"/>
                    </a:lnTo>
                    <a:lnTo>
                      <a:pt x="0" y="1591234"/>
                    </a:lnTo>
                    <a:lnTo>
                      <a:pt x="1083742" y="3182468"/>
                    </a:lnTo>
                    <a:lnTo>
                      <a:pt x="2113153" y="1671015"/>
                    </a:lnTo>
                    <a:lnTo>
                      <a:pt x="3142564" y="3182480"/>
                    </a:lnTo>
                    <a:lnTo>
                      <a:pt x="4204411" y="1623390"/>
                    </a:lnTo>
                    <a:close/>
                  </a:path>
                </a:pathLst>
              </a:custGeom>
              <a:solidFill>
                <a:srgbClr val="495B90"/>
              </a:solidFill>
              <a:ln>
                <a:noFill/>
              </a:ln>
            </p:spPr>
          </p:sp>
          <p:sp>
            <p:nvSpPr>
              <p:cNvPr id="167" name="Google Shape;167;p14"/>
              <p:cNvSpPr/>
              <p:nvPr/>
            </p:nvSpPr>
            <p:spPr>
              <a:xfrm>
                <a:off x="0" y="0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37122"/>
                    </a:moveTo>
                    <a:lnTo>
                      <a:pt x="5266258" y="1596212"/>
                    </a:lnTo>
                    <a:lnTo>
                      <a:pt x="6350000" y="4978"/>
                    </a:lnTo>
                    <a:lnTo>
                      <a:pt x="6346609" y="0"/>
                    </a:lnTo>
                    <a:lnTo>
                      <a:pt x="3391" y="0"/>
                    </a:lnTo>
                    <a:lnTo>
                      <a:pt x="0" y="4966"/>
                    </a:lnTo>
                    <a:lnTo>
                      <a:pt x="1083742" y="1596212"/>
                    </a:lnTo>
                    <a:lnTo>
                      <a:pt x="2113153" y="84747"/>
                    </a:lnTo>
                    <a:lnTo>
                      <a:pt x="3142564" y="1596212"/>
                    </a:lnTo>
                    <a:lnTo>
                      <a:pt x="4204411" y="37122"/>
                    </a:lnTo>
                    <a:close/>
                  </a:path>
                </a:pathLst>
              </a:custGeom>
              <a:solidFill>
                <a:srgbClr val="E29462"/>
              </a:solidFill>
              <a:ln>
                <a:noFill/>
              </a:ln>
            </p:spPr>
          </p:sp>
          <p:sp>
            <p:nvSpPr>
              <p:cNvPr id="168" name="Google Shape;168;p14"/>
              <p:cNvSpPr/>
              <p:nvPr/>
            </p:nvSpPr>
            <p:spPr>
              <a:xfrm>
                <a:off x="0" y="1619034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1559090"/>
                    </a:moveTo>
                    <a:lnTo>
                      <a:pt x="5266258" y="0"/>
                    </a:lnTo>
                    <a:lnTo>
                      <a:pt x="6350000" y="1591234"/>
                    </a:lnTo>
                    <a:lnTo>
                      <a:pt x="6346609" y="1596212"/>
                    </a:lnTo>
                    <a:lnTo>
                      <a:pt x="3391" y="1596212"/>
                    </a:lnTo>
                    <a:lnTo>
                      <a:pt x="0" y="1591234"/>
                    </a:lnTo>
                    <a:lnTo>
                      <a:pt x="1083742" y="0"/>
                    </a:lnTo>
                    <a:lnTo>
                      <a:pt x="2113153" y="1511465"/>
                    </a:lnTo>
                    <a:lnTo>
                      <a:pt x="3142564" y="0"/>
                    </a:lnTo>
                    <a:lnTo>
                      <a:pt x="4204411" y="1559090"/>
                    </a:lnTo>
                    <a:close/>
                  </a:path>
                </a:pathLst>
              </a:custGeom>
              <a:solidFill>
                <a:srgbClr val="A7304B"/>
              </a:solidFill>
              <a:ln>
                <a:noFill/>
              </a:ln>
            </p:spPr>
          </p:sp>
        </p:grpSp>
        <p:grpSp>
          <p:nvGrpSpPr>
            <p:cNvPr id="169" name="Google Shape;169;p14"/>
            <p:cNvGrpSpPr/>
            <p:nvPr/>
          </p:nvGrpSpPr>
          <p:grpSpPr>
            <a:xfrm>
              <a:off x="12219429" y="0"/>
              <a:ext cx="2036571" cy="1031194"/>
              <a:chOff x="0" y="0"/>
              <a:chExt cx="6350000" cy="3215246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0" y="0"/>
                <a:ext cx="6350000" cy="3182480"/>
              </a:xfrm>
              <a:custGeom>
                <a:rect b="b" l="l" r="r" t="t"/>
                <a:pathLst>
                  <a:path extrusionOk="0" h="3182480" w="6350000">
                    <a:moveTo>
                      <a:pt x="4204411" y="1623390"/>
                    </a:moveTo>
                    <a:lnTo>
                      <a:pt x="5266258" y="3182480"/>
                    </a:lnTo>
                    <a:lnTo>
                      <a:pt x="6350000" y="1591246"/>
                    </a:lnTo>
                    <a:lnTo>
                      <a:pt x="5266258" y="0"/>
                    </a:lnTo>
                    <a:lnTo>
                      <a:pt x="4204411" y="1559090"/>
                    </a:lnTo>
                    <a:lnTo>
                      <a:pt x="3142564" y="0"/>
                    </a:lnTo>
                    <a:lnTo>
                      <a:pt x="2113153" y="1511465"/>
                    </a:lnTo>
                    <a:lnTo>
                      <a:pt x="1083742" y="0"/>
                    </a:lnTo>
                    <a:lnTo>
                      <a:pt x="0" y="1591234"/>
                    </a:lnTo>
                    <a:lnTo>
                      <a:pt x="1083742" y="3182468"/>
                    </a:lnTo>
                    <a:lnTo>
                      <a:pt x="2113153" y="1671015"/>
                    </a:lnTo>
                    <a:lnTo>
                      <a:pt x="3142564" y="3182480"/>
                    </a:lnTo>
                    <a:lnTo>
                      <a:pt x="4204411" y="1623390"/>
                    </a:lnTo>
                    <a:close/>
                  </a:path>
                </a:pathLst>
              </a:custGeom>
              <a:solidFill>
                <a:srgbClr val="495B90"/>
              </a:solidFill>
              <a:ln>
                <a:noFill/>
              </a:ln>
            </p:spPr>
          </p:sp>
          <p:sp>
            <p:nvSpPr>
              <p:cNvPr id="171" name="Google Shape;171;p14"/>
              <p:cNvSpPr/>
              <p:nvPr/>
            </p:nvSpPr>
            <p:spPr>
              <a:xfrm>
                <a:off x="0" y="0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37122"/>
                    </a:moveTo>
                    <a:lnTo>
                      <a:pt x="5266258" y="1596212"/>
                    </a:lnTo>
                    <a:lnTo>
                      <a:pt x="6350000" y="4978"/>
                    </a:lnTo>
                    <a:lnTo>
                      <a:pt x="6346609" y="0"/>
                    </a:lnTo>
                    <a:lnTo>
                      <a:pt x="3391" y="0"/>
                    </a:lnTo>
                    <a:lnTo>
                      <a:pt x="0" y="4966"/>
                    </a:lnTo>
                    <a:lnTo>
                      <a:pt x="1083742" y="1596212"/>
                    </a:lnTo>
                    <a:lnTo>
                      <a:pt x="2113153" y="84747"/>
                    </a:lnTo>
                    <a:lnTo>
                      <a:pt x="3142564" y="1596212"/>
                    </a:lnTo>
                    <a:lnTo>
                      <a:pt x="4204411" y="37122"/>
                    </a:lnTo>
                    <a:close/>
                  </a:path>
                </a:pathLst>
              </a:custGeom>
              <a:solidFill>
                <a:srgbClr val="E29462"/>
              </a:solidFill>
              <a:ln>
                <a:noFill/>
              </a:ln>
            </p:spPr>
          </p:sp>
          <p:sp>
            <p:nvSpPr>
              <p:cNvPr id="172" name="Google Shape;172;p14"/>
              <p:cNvSpPr/>
              <p:nvPr/>
            </p:nvSpPr>
            <p:spPr>
              <a:xfrm>
                <a:off x="0" y="1619034"/>
                <a:ext cx="6350000" cy="1596212"/>
              </a:xfrm>
              <a:custGeom>
                <a:rect b="b" l="l" r="r" t="t"/>
                <a:pathLst>
                  <a:path extrusionOk="0" h="1596212" w="6350000">
                    <a:moveTo>
                      <a:pt x="4204411" y="1559090"/>
                    </a:moveTo>
                    <a:lnTo>
                      <a:pt x="5266258" y="0"/>
                    </a:lnTo>
                    <a:lnTo>
                      <a:pt x="6350000" y="1591234"/>
                    </a:lnTo>
                    <a:lnTo>
                      <a:pt x="6346609" y="1596212"/>
                    </a:lnTo>
                    <a:lnTo>
                      <a:pt x="3391" y="1596212"/>
                    </a:lnTo>
                    <a:lnTo>
                      <a:pt x="0" y="1591234"/>
                    </a:lnTo>
                    <a:lnTo>
                      <a:pt x="1083742" y="0"/>
                    </a:lnTo>
                    <a:lnTo>
                      <a:pt x="2113153" y="1511465"/>
                    </a:lnTo>
                    <a:lnTo>
                      <a:pt x="3142564" y="0"/>
                    </a:lnTo>
                    <a:lnTo>
                      <a:pt x="4204411" y="1559090"/>
                    </a:lnTo>
                    <a:close/>
                  </a:path>
                </a:pathLst>
              </a:custGeom>
              <a:solidFill>
                <a:srgbClr val="A7304B"/>
              </a:solidFill>
              <a:ln>
                <a:noFill/>
              </a:ln>
            </p:spPr>
          </p:sp>
        </p:grpSp>
      </p:grpSp>
      <p:cxnSp>
        <p:nvCxnSpPr>
          <p:cNvPr id="173" name="Google Shape;173;p14"/>
          <p:cNvCxnSpPr/>
          <p:nvPr/>
        </p:nvCxnSpPr>
        <p:spPr>
          <a:xfrm>
            <a:off x="4559134" y="5446354"/>
            <a:ext cx="2224652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4" name="Google Shape;174;p14"/>
          <p:cNvCxnSpPr/>
          <p:nvPr/>
        </p:nvCxnSpPr>
        <p:spPr>
          <a:xfrm>
            <a:off x="7459399" y="5446354"/>
            <a:ext cx="2224652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5" name="Google Shape;175;p14"/>
          <p:cNvSpPr txBox="1"/>
          <p:nvPr/>
        </p:nvSpPr>
        <p:spPr>
          <a:xfrm>
            <a:off x="5671750" y="1773150"/>
            <a:ext cx="3073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CERTIFICATE OF RECOGNITION</a:t>
            </a:r>
            <a:endParaRPr/>
          </a:p>
        </p:txBody>
      </p:sp>
      <p:sp>
        <p:nvSpPr>
          <p:cNvPr id="176" name="Google Shape;176;p14"/>
          <p:cNvSpPr txBox="1"/>
          <p:nvPr/>
        </p:nvSpPr>
        <p:spPr>
          <a:xfrm>
            <a:off x="5712785" y="3101820"/>
            <a:ext cx="2991390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IS PROUDLY PRESENTED TO</a:t>
            </a:r>
            <a:endParaRPr/>
          </a:p>
        </p:txBody>
      </p:sp>
      <p:sp>
        <p:nvSpPr>
          <p:cNvPr id="177" name="Google Shape;177;p14"/>
          <p:cNvSpPr txBox="1"/>
          <p:nvPr/>
        </p:nvSpPr>
        <p:spPr>
          <a:xfrm>
            <a:off x="4660436" y="4188940"/>
            <a:ext cx="5096088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making everyone laugh in every second of the day!</a:t>
            </a:r>
            <a:endParaRPr/>
          </a:p>
        </p:txBody>
      </p:sp>
      <p:sp>
        <p:nvSpPr>
          <p:cNvPr id="178" name="Google Shape;178;p14"/>
          <p:cNvSpPr txBox="1"/>
          <p:nvPr/>
        </p:nvSpPr>
        <p:spPr>
          <a:xfrm>
            <a:off x="4660436" y="3442180"/>
            <a:ext cx="5096088" cy="702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A7304B"/>
                </a:solidFill>
                <a:latin typeface="Shrikhand"/>
                <a:ea typeface="Shrikhand"/>
                <a:cs typeface="Shrikhand"/>
                <a:sym typeface="Shrikhand"/>
              </a:rPr>
              <a:t>Mark Santos</a:t>
            </a:r>
            <a:endParaRPr/>
          </a:p>
        </p:txBody>
      </p:sp>
      <p:sp>
        <p:nvSpPr>
          <p:cNvPr id="179" name="Google Shape;179;p14"/>
          <p:cNvSpPr txBox="1"/>
          <p:nvPr/>
        </p:nvSpPr>
        <p:spPr>
          <a:xfrm>
            <a:off x="3315718" y="2088983"/>
            <a:ext cx="7785523" cy="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A7304B"/>
                </a:solidFill>
                <a:latin typeface="Shrikhand"/>
                <a:ea typeface="Shrikhand"/>
                <a:cs typeface="Shrikhand"/>
                <a:sym typeface="Shrikhand"/>
              </a:rPr>
              <a:t>Clown of the Year</a:t>
            </a:r>
            <a:endParaRPr/>
          </a:p>
        </p:txBody>
      </p:sp>
      <p:sp>
        <p:nvSpPr>
          <p:cNvPr id="180" name="Google Shape;180;p14"/>
          <p:cNvSpPr txBox="1"/>
          <p:nvPr/>
        </p:nvSpPr>
        <p:spPr>
          <a:xfrm>
            <a:off x="4837415" y="5598754"/>
            <a:ext cx="1750740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A7304B"/>
                </a:solidFill>
                <a:latin typeface="Montserrat"/>
                <a:ea typeface="Montserrat"/>
                <a:cs typeface="Montserrat"/>
                <a:sym typeface="Montserrat"/>
              </a:rPr>
              <a:t>KATE SANTIAGO</a:t>
            </a:r>
            <a:endParaRPr/>
          </a:p>
        </p:txBody>
      </p:sp>
      <p:sp>
        <p:nvSpPr>
          <p:cNvPr id="181" name="Google Shape;181;p14"/>
          <p:cNvSpPr txBox="1"/>
          <p:nvPr/>
        </p:nvSpPr>
        <p:spPr>
          <a:xfrm>
            <a:off x="5262505" y="5906094"/>
            <a:ext cx="900559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PRESIDENT</a:t>
            </a:r>
            <a:endParaRPr/>
          </a:p>
        </p:txBody>
      </p:sp>
      <p:sp>
        <p:nvSpPr>
          <p:cNvPr id="182" name="Google Shape;182;p14"/>
          <p:cNvSpPr txBox="1"/>
          <p:nvPr/>
        </p:nvSpPr>
        <p:spPr>
          <a:xfrm>
            <a:off x="7748354" y="5598754"/>
            <a:ext cx="1780803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A7304B"/>
                </a:solidFill>
                <a:latin typeface="Montserrat"/>
                <a:ea typeface="Montserrat"/>
                <a:cs typeface="Montserrat"/>
                <a:sym typeface="Montserrat"/>
              </a:rPr>
              <a:t>ALFRED TORRES</a:t>
            </a:r>
            <a:endParaRPr/>
          </a:p>
        </p:txBody>
      </p:sp>
      <p:sp>
        <p:nvSpPr>
          <p:cNvPr id="183" name="Google Shape;183;p14"/>
          <p:cNvSpPr txBox="1"/>
          <p:nvPr/>
        </p:nvSpPr>
        <p:spPr>
          <a:xfrm>
            <a:off x="7986553" y="5906094"/>
            <a:ext cx="1304404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VICE PRESIDENT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FF6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"/>
          <p:cNvSpPr/>
          <p:nvPr/>
        </p:nvSpPr>
        <p:spPr>
          <a:xfrm flipH="1">
            <a:off x="8319234" y="0"/>
            <a:ext cx="2372766" cy="2355510"/>
          </a:xfrm>
          <a:custGeom>
            <a:rect b="b" l="l" r="r" t="t"/>
            <a:pathLst>
              <a:path extrusionOk="0" h="2355510" w="2372766">
                <a:moveTo>
                  <a:pt x="2372766" y="0"/>
                </a:moveTo>
                <a:lnTo>
                  <a:pt x="0" y="0"/>
                </a:lnTo>
                <a:lnTo>
                  <a:pt x="0" y="2355510"/>
                </a:lnTo>
                <a:lnTo>
                  <a:pt x="2372766" y="2355510"/>
                </a:lnTo>
                <a:lnTo>
                  <a:pt x="237276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15"/>
          <p:cNvSpPr/>
          <p:nvPr/>
        </p:nvSpPr>
        <p:spPr>
          <a:xfrm>
            <a:off x="0" y="0"/>
            <a:ext cx="2372766" cy="2355510"/>
          </a:xfrm>
          <a:custGeom>
            <a:rect b="b" l="l" r="r" t="t"/>
            <a:pathLst>
              <a:path extrusionOk="0" h="2355510" w="2372766">
                <a:moveTo>
                  <a:pt x="0" y="0"/>
                </a:moveTo>
                <a:lnTo>
                  <a:pt x="2372766" y="0"/>
                </a:lnTo>
                <a:lnTo>
                  <a:pt x="2372766" y="2355510"/>
                </a:lnTo>
                <a:lnTo>
                  <a:pt x="0" y="23555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90" name="Google Shape;190;p15"/>
          <p:cNvCxnSpPr/>
          <p:nvPr/>
        </p:nvCxnSpPr>
        <p:spPr>
          <a:xfrm>
            <a:off x="1812257" y="5596917"/>
            <a:ext cx="2224652" cy="0"/>
          </a:xfrm>
          <a:prstGeom prst="straightConnector1">
            <a:avLst/>
          </a:prstGeom>
          <a:noFill/>
          <a:ln cap="flat" cmpd="sng" w="19050">
            <a:solidFill>
              <a:srgbClr val="5468D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15"/>
          <p:cNvCxnSpPr/>
          <p:nvPr/>
        </p:nvCxnSpPr>
        <p:spPr>
          <a:xfrm>
            <a:off x="6655092" y="5581876"/>
            <a:ext cx="2224652" cy="0"/>
          </a:xfrm>
          <a:prstGeom prst="straightConnector1">
            <a:avLst/>
          </a:prstGeom>
          <a:noFill/>
          <a:ln cap="flat" cmpd="sng" w="19050">
            <a:solidFill>
              <a:srgbClr val="5468D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2" name="Google Shape;192;p15"/>
          <p:cNvSpPr/>
          <p:nvPr/>
        </p:nvSpPr>
        <p:spPr>
          <a:xfrm flipH="1" rot="10800000">
            <a:off x="0" y="5572351"/>
            <a:ext cx="1933441" cy="1987649"/>
          </a:xfrm>
          <a:custGeom>
            <a:rect b="b" l="l" r="r" t="t"/>
            <a:pathLst>
              <a:path extrusionOk="0" h="1987649" w="1933441">
                <a:moveTo>
                  <a:pt x="0" y="1987649"/>
                </a:moveTo>
                <a:lnTo>
                  <a:pt x="1933441" y="1987649"/>
                </a:lnTo>
                <a:lnTo>
                  <a:pt x="1933441" y="0"/>
                </a:lnTo>
                <a:lnTo>
                  <a:pt x="0" y="0"/>
                </a:lnTo>
                <a:lnTo>
                  <a:pt x="0" y="198764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15"/>
          <p:cNvSpPr/>
          <p:nvPr/>
        </p:nvSpPr>
        <p:spPr>
          <a:xfrm rot="10800000">
            <a:off x="8758559" y="5572351"/>
            <a:ext cx="1933441" cy="1987649"/>
          </a:xfrm>
          <a:custGeom>
            <a:rect b="b" l="l" r="r" t="t"/>
            <a:pathLst>
              <a:path extrusionOk="0" h="1987649" w="1933441">
                <a:moveTo>
                  <a:pt x="1933441" y="1987649"/>
                </a:moveTo>
                <a:lnTo>
                  <a:pt x="0" y="1987649"/>
                </a:lnTo>
                <a:lnTo>
                  <a:pt x="0" y="0"/>
                </a:lnTo>
                <a:lnTo>
                  <a:pt x="1933441" y="0"/>
                </a:lnTo>
                <a:lnTo>
                  <a:pt x="1933441" y="198764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5"/>
          <p:cNvSpPr/>
          <p:nvPr/>
        </p:nvSpPr>
        <p:spPr>
          <a:xfrm rot="5400000">
            <a:off x="-984026" y="3234788"/>
            <a:ext cx="2733586" cy="1167907"/>
          </a:xfrm>
          <a:custGeom>
            <a:rect b="b" l="l" r="r" t="t"/>
            <a:pathLst>
              <a:path extrusionOk="0" h="1167907" w="2733586">
                <a:moveTo>
                  <a:pt x="0" y="0"/>
                </a:moveTo>
                <a:lnTo>
                  <a:pt x="2733586" y="0"/>
                </a:lnTo>
                <a:lnTo>
                  <a:pt x="2733586" y="1167906"/>
                </a:lnTo>
                <a:lnTo>
                  <a:pt x="0" y="1167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25076" l="0" r="0" t="0"/>
            </a:stretch>
          </a:blipFill>
          <a:ln>
            <a:noFill/>
          </a:ln>
        </p:spPr>
      </p:sp>
      <p:sp>
        <p:nvSpPr>
          <p:cNvPr id="195" name="Google Shape;195;p15"/>
          <p:cNvSpPr/>
          <p:nvPr/>
        </p:nvSpPr>
        <p:spPr>
          <a:xfrm flipH="1" rot="-5400000">
            <a:off x="8942440" y="3234788"/>
            <a:ext cx="2733586" cy="1167907"/>
          </a:xfrm>
          <a:custGeom>
            <a:rect b="b" l="l" r="r" t="t"/>
            <a:pathLst>
              <a:path extrusionOk="0" h="1167907" w="2733586">
                <a:moveTo>
                  <a:pt x="0" y="1167906"/>
                </a:moveTo>
                <a:lnTo>
                  <a:pt x="2733586" y="1167906"/>
                </a:lnTo>
                <a:lnTo>
                  <a:pt x="2733586" y="0"/>
                </a:lnTo>
                <a:lnTo>
                  <a:pt x="0" y="0"/>
                </a:lnTo>
                <a:lnTo>
                  <a:pt x="0" y="116790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25076" l="0" r="0" t="0"/>
            </a:stretch>
          </a:blipFill>
          <a:ln>
            <a:noFill/>
          </a:ln>
        </p:spPr>
      </p:sp>
      <p:sp>
        <p:nvSpPr>
          <p:cNvPr id="196" name="Google Shape;196;p15"/>
          <p:cNvSpPr/>
          <p:nvPr/>
        </p:nvSpPr>
        <p:spPr>
          <a:xfrm>
            <a:off x="4818457" y="568799"/>
            <a:ext cx="1055087" cy="867361"/>
          </a:xfrm>
          <a:custGeom>
            <a:rect b="b" l="l" r="r" t="t"/>
            <a:pathLst>
              <a:path extrusionOk="0" h="867361" w="1055087">
                <a:moveTo>
                  <a:pt x="0" y="0"/>
                </a:moveTo>
                <a:lnTo>
                  <a:pt x="1055086" y="0"/>
                </a:lnTo>
                <a:lnTo>
                  <a:pt x="1055086" y="867361"/>
                </a:lnTo>
                <a:lnTo>
                  <a:pt x="0" y="867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5"/>
          <p:cNvSpPr/>
          <p:nvPr/>
        </p:nvSpPr>
        <p:spPr>
          <a:xfrm>
            <a:off x="4637469" y="5064677"/>
            <a:ext cx="1417063" cy="1417063"/>
          </a:xfrm>
          <a:custGeom>
            <a:rect b="b" l="l" r="r" t="t"/>
            <a:pathLst>
              <a:path extrusionOk="0" h="1417063" w="1417063">
                <a:moveTo>
                  <a:pt x="0" y="0"/>
                </a:moveTo>
                <a:lnTo>
                  <a:pt x="1417062" y="0"/>
                </a:lnTo>
                <a:lnTo>
                  <a:pt x="1417062" y="1417063"/>
                </a:lnTo>
                <a:lnTo>
                  <a:pt x="0" y="14170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5"/>
          <p:cNvSpPr txBox="1"/>
          <p:nvPr/>
        </p:nvSpPr>
        <p:spPr>
          <a:xfrm>
            <a:off x="3850350" y="1665963"/>
            <a:ext cx="2991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5468D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CERTIFICATE OF RECOGNITION</a:t>
            </a:r>
            <a:endParaRPr/>
          </a:p>
        </p:txBody>
      </p:sp>
      <p:sp>
        <p:nvSpPr>
          <p:cNvPr id="199" name="Google Shape;199;p15"/>
          <p:cNvSpPr txBox="1"/>
          <p:nvPr/>
        </p:nvSpPr>
        <p:spPr>
          <a:xfrm>
            <a:off x="3850305" y="3277024"/>
            <a:ext cx="2991390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5468D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IS PROUDLY PRESENTED TO</a:t>
            </a:r>
            <a:endParaRPr/>
          </a:p>
        </p:txBody>
      </p:sp>
      <p:sp>
        <p:nvSpPr>
          <p:cNvPr id="200" name="Google Shape;200;p15"/>
          <p:cNvSpPr txBox="1"/>
          <p:nvPr/>
        </p:nvSpPr>
        <p:spPr>
          <a:xfrm>
            <a:off x="2125597" y="4366812"/>
            <a:ext cx="6440805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468DC"/>
                </a:solidFill>
                <a:latin typeface="Montserrat"/>
                <a:ea typeface="Montserrat"/>
                <a:cs typeface="Montserrat"/>
                <a:sym typeface="Montserrat"/>
              </a:rPr>
              <a:t>For gathering more than 100 plants and nurturing our office greenery.</a:t>
            </a:r>
            <a:endParaRPr/>
          </a:p>
        </p:txBody>
      </p:sp>
      <p:sp>
        <p:nvSpPr>
          <p:cNvPr id="201" name="Google Shape;201;p15"/>
          <p:cNvSpPr txBox="1"/>
          <p:nvPr/>
        </p:nvSpPr>
        <p:spPr>
          <a:xfrm>
            <a:off x="2797956" y="3566021"/>
            <a:ext cx="50961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99" u="none" cap="none" strike="noStrike">
                <a:solidFill>
                  <a:srgbClr val="46B979"/>
                </a:solidFill>
                <a:latin typeface="Shrikhand"/>
                <a:ea typeface="Shrikhand"/>
                <a:cs typeface="Shrikhand"/>
                <a:sym typeface="Shrikhand"/>
              </a:rPr>
              <a:t>Amanda Gomez</a:t>
            </a:r>
            <a:endParaRPr/>
          </a:p>
        </p:txBody>
      </p:sp>
      <p:sp>
        <p:nvSpPr>
          <p:cNvPr id="202" name="Google Shape;202;p15"/>
          <p:cNvSpPr txBox="1"/>
          <p:nvPr/>
        </p:nvSpPr>
        <p:spPr>
          <a:xfrm>
            <a:off x="1453239" y="2007014"/>
            <a:ext cx="7785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99" u="none" cap="none" strike="noStrike">
                <a:solidFill>
                  <a:srgbClr val="46B979"/>
                </a:solidFill>
                <a:latin typeface="Shrikhand"/>
                <a:ea typeface="Shrikhand"/>
                <a:cs typeface="Shrikhand"/>
                <a:sym typeface="Shrikhand"/>
              </a:rPr>
              <a:t>Plantita of the Year</a:t>
            </a:r>
            <a:endParaRPr/>
          </a:p>
        </p:txBody>
      </p:sp>
      <p:sp>
        <p:nvSpPr>
          <p:cNvPr id="203" name="Google Shape;203;p15"/>
          <p:cNvSpPr txBox="1"/>
          <p:nvPr/>
        </p:nvSpPr>
        <p:spPr>
          <a:xfrm>
            <a:off x="2090538" y="5749317"/>
            <a:ext cx="1750740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46B979"/>
                </a:solidFill>
                <a:latin typeface="Montserrat"/>
                <a:ea typeface="Montserrat"/>
                <a:cs typeface="Montserrat"/>
                <a:sym typeface="Montserrat"/>
              </a:rPr>
              <a:t>KATE SANTIAGO</a:t>
            </a:r>
            <a:endParaRPr/>
          </a:p>
        </p:txBody>
      </p:sp>
      <p:sp>
        <p:nvSpPr>
          <p:cNvPr id="204" name="Google Shape;204;p15"/>
          <p:cNvSpPr txBox="1"/>
          <p:nvPr/>
        </p:nvSpPr>
        <p:spPr>
          <a:xfrm>
            <a:off x="2515628" y="6056657"/>
            <a:ext cx="900559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468DC"/>
                </a:solidFill>
                <a:latin typeface="Montserrat"/>
                <a:ea typeface="Montserrat"/>
                <a:cs typeface="Montserrat"/>
                <a:sym typeface="Montserrat"/>
              </a:rPr>
              <a:t>PRESIDENT</a:t>
            </a:r>
            <a:endParaRPr/>
          </a:p>
        </p:txBody>
      </p:sp>
      <p:sp>
        <p:nvSpPr>
          <p:cNvPr id="205" name="Google Shape;205;p15"/>
          <p:cNvSpPr txBox="1"/>
          <p:nvPr/>
        </p:nvSpPr>
        <p:spPr>
          <a:xfrm>
            <a:off x="6944047" y="5734276"/>
            <a:ext cx="1780803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46B979"/>
                </a:solidFill>
                <a:latin typeface="Montserrat"/>
                <a:ea typeface="Montserrat"/>
                <a:cs typeface="Montserrat"/>
                <a:sym typeface="Montserrat"/>
              </a:rPr>
              <a:t>ALFRED TORRES</a:t>
            </a:r>
            <a:endParaRPr/>
          </a:p>
        </p:txBody>
      </p:sp>
      <p:sp>
        <p:nvSpPr>
          <p:cNvPr id="206" name="Google Shape;206;p15"/>
          <p:cNvSpPr txBox="1"/>
          <p:nvPr/>
        </p:nvSpPr>
        <p:spPr>
          <a:xfrm>
            <a:off x="7182246" y="6041616"/>
            <a:ext cx="1304404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468DC"/>
                </a:solidFill>
                <a:latin typeface="Montserrat"/>
                <a:ea typeface="Montserrat"/>
                <a:cs typeface="Montserrat"/>
                <a:sym typeface="Montserrat"/>
              </a:rPr>
              <a:t>VICE PRESIDENT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1B8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/>
          <p:nvPr/>
        </p:nvSpPr>
        <p:spPr>
          <a:xfrm>
            <a:off x="6081909" y="1381415"/>
            <a:ext cx="1752378" cy="2403511"/>
          </a:xfrm>
          <a:custGeom>
            <a:rect b="b" l="l" r="r" t="t"/>
            <a:pathLst>
              <a:path extrusionOk="0" h="2403511" w="1752378">
                <a:moveTo>
                  <a:pt x="0" y="0"/>
                </a:moveTo>
                <a:lnTo>
                  <a:pt x="1752378" y="0"/>
                </a:lnTo>
                <a:lnTo>
                  <a:pt x="1752378" y="2403511"/>
                </a:lnTo>
                <a:lnTo>
                  <a:pt x="0" y="2403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6"/>
          <p:cNvSpPr/>
          <p:nvPr/>
        </p:nvSpPr>
        <p:spPr>
          <a:xfrm>
            <a:off x="8593993" y="886796"/>
            <a:ext cx="1786824" cy="2450756"/>
          </a:xfrm>
          <a:custGeom>
            <a:rect b="b" l="l" r="r" t="t"/>
            <a:pathLst>
              <a:path extrusionOk="0" h="2450756" w="1786824">
                <a:moveTo>
                  <a:pt x="0" y="0"/>
                </a:moveTo>
                <a:lnTo>
                  <a:pt x="1786824" y="0"/>
                </a:lnTo>
                <a:lnTo>
                  <a:pt x="1786824" y="2450756"/>
                </a:lnTo>
                <a:lnTo>
                  <a:pt x="0" y="2450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13" name="Google Shape;2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4950" y="1273307"/>
            <a:ext cx="3959126" cy="55580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16"/>
          <p:cNvCxnSpPr/>
          <p:nvPr/>
        </p:nvCxnSpPr>
        <p:spPr>
          <a:xfrm>
            <a:off x="1064654" y="5741647"/>
            <a:ext cx="2188659" cy="0"/>
          </a:xfrm>
          <a:prstGeom prst="straightConnector1">
            <a:avLst/>
          </a:prstGeom>
          <a:noFill/>
          <a:ln cap="flat" cmpd="sng" w="19050">
            <a:solidFill>
              <a:srgbClr val="830D2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5" name="Google Shape;215;p16"/>
          <p:cNvCxnSpPr/>
          <p:nvPr/>
        </p:nvCxnSpPr>
        <p:spPr>
          <a:xfrm>
            <a:off x="3662356" y="5732122"/>
            <a:ext cx="2188659" cy="0"/>
          </a:xfrm>
          <a:prstGeom prst="straightConnector1">
            <a:avLst/>
          </a:prstGeom>
          <a:noFill/>
          <a:ln cap="flat" cmpd="sng" w="19050">
            <a:solidFill>
              <a:srgbClr val="830D2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6" name="Google Shape;216;p16"/>
          <p:cNvSpPr txBox="1"/>
          <p:nvPr/>
        </p:nvSpPr>
        <p:spPr>
          <a:xfrm>
            <a:off x="1036960" y="3588362"/>
            <a:ext cx="5601278" cy="702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A91A5C"/>
                </a:solidFill>
                <a:latin typeface="Shrikhand"/>
                <a:ea typeface="Shrikhand"/>
                <a:cs typeface="Shrikhand"/>
                <a:sym typeface="Shrikhand"/>
              </a:rPr>
              <a:t>Tina Fuentes</a:t>
            </a: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0" y="756000"/>
            <a:ext cx="756000" cy="6048000"/>
            <a:chOff x="0" y="0"/>
            <a:chExt cx="270933" cy="2167467"/>
          </a:xfrm>
        </p:grpSpPr>
        <p:sp>
          <p:nvSpPr>
            <p:cNvPr id="218" name="Google Shape;218;p16"/>
            <p:cNvSpPr/>
            <p:nvPr/>
          </p:nvSpPr>
          <p:spPr>
            <a:xfrm>
              <a:off x="0" y="0"/>
              <a:ext cx="270933" cy="2167467"/>
            </a:xfrm>
            <a:custGeom>
              <a:rect b="b" l="l" r="r" t="t"/>
              <a:pathLst>
                <a:path extrusionOk="0" h="2167467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6A2344"/>
            </a:solidFill>
            <a:ln>
              <a:noFill/>
            </a:ln>
          </p:spPr>
        </p:sp>
        <p:sp>
          <p:nvSpPr>
            <p:cNvPr id="219" name="Google Shape;219;p16"/>
            <p:cNvSpPr txBox="1"/>
            <p:nvPr/>
          </p:nvSpPr>
          <p:spPr>
            <a:xfrm>
              <a:off x="0" y="9525"/>
              <a:ext cx="270933" cy="2157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2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16"/>
          <p:cNvGrpSpPr/>
          <p:nvPr/>
        </p:nvGrpSpPr>
        <p:grpSpPr>
          <a:xfrm rot="5400000">
            <a:off x="4968000" y="2592000"/>
            <a:ext cx="756000" cy="9180000"/>
            <a:chOff x="0" y="0"/>
            <a:chExt cx="270933" cy="3289905"/>
          </a:xfrm>
        </p:grpSpPr>
        <p:sp>
          <p:nvSpPr>
            <p:cNvPr id="221" name="Google Shape;221;p16"/>
            <p:cNvSpPr/>
            <p:nvPr/>
          </p:nvSpPr>
          <p:spPr>
            <a:xfrm>
              <a:off x="0" y="0"/>
              <a:ext cx="270933" cy="3289905"/>
            </a:xfrm>
            <a:custGeom>
              <a:rect b="b" l="l" r="r" t="t"/>
              <a:pathLst>
                <a:path extrusionOk="0" h="3289905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3289905"/>
                  </a:lnTo>
                  <a:lnTo>
                    <a:pt x="0" y="3289905"/>
                  </a:lnTo>
                  <a:close/>
                </a:path>
              </a:pathLst>
            </a:custGeom>
            <a:solidFill>
              <a:srgbClr val="6A2344"/>
            </a:solidFill>
            <a:ln>
              <a:noFill/>
            </a:ln>
          </p:spPr>
        </p:sp>
        <p:sp>
          <p:nvSpPr>
            <p:cNvPr id="222" name="Google Shape;222;p16"/>
            <p:cNvSpPr txBox="1"/>
            <p:nvPr/>
          </p:nvSpPr>
          <p:spPr>
            <a:xfrm>
              <a:off x="0" y="9525"/>
              <a:ext cx="270933" cy="32803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2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16"/>
          <p:cNvGrpSpPr/>
          <p:nvPr/>
        </p:nvGrpSpPr>
        <p:grpSpPr>
          <a:xfrm rot="5400000">
            <a:off x="4968000" y="-4212000"/>
            <a:ext cx="756000" cy="9180000"/>
            <a:chOff x="0" y="0"/>
            <a:chExt cx="270933" cy="3289905"/>
          </a:xfrm>
        </p:grpSpPr>
        <p:sp>
          <p:nvSpPr>
            <p:cNvPr id="224" name="Google Shape;224;p16"/>
            <p:cNvSpPr/>
            <p:nvPr/>
          </p:nvSpPr>
          <p:spPr>
            <a:xfrm>
              <a:off x="0" y="0"/>
              <a:ext cx="270933" cy="3289905"/>
            </a:xfrm>
            <a:custGeom>
              <a:rect b="b" l="l" r="r" t="t"/>
              <a:pathLst>
                <a:path extrusionOk="0" h="3289905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3289905"/>
                  </a:lnTo>
                  <a:lnTo>
                    <a:pt x="0" y="3289905"/>
                  </a:lnTo>
                  <a:close/>
                </a:path>
              </a:pathLst>
            </a:custGeom>
            <a:solidFill>
              <a:srgbClr val="6A2344"/>
            </a:solidFill>
            <a:ln>
              <a:noFill/>
            </a:ln>
          </p:spPr>
        </p:sp>
        <p:sp>
          <p:nvSpPr>
            <p:cNvPr id="225" name="Google Shape;225;p16"/>
            <p:cNvSpPr txBox="1"/>
            <p:nvPr/>
          </p:nvSpPr>
          <p:spPr>
            <a:xfrm>
              <a:off x="0" y="9525"/>
              <a:ext cx="270933" cy="32803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2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16"/>
          <p:cNvGrpSpPr/>
          <p:nvPr/>
        </p:nvGrpSpPr>
        <p:grpSpPr>
          <a:xfrm>
            <a:off x="9936000" y="756000"/>
            <a:ext cx="756000" cy="6048000"/>
            <a:chOff x="0" y="0"/>
            <a:chExt cx="270933" cy="2167467"/>
          </a:xfrm>
        </p:grpSpPr>
        <p:sp>
          <p:nvSpPr>
            <p:cNvPr id="227" name="Google Shape;227;p16"/>
            <p:cNvSpPr/>
            <p:nvPr/>
          </p:nvSpPr>
          <p:spPr>
            <a:xfrm>
              <a:off x="0" y="0"/>
              <a:ext cx="270933" cy="2167467"/>
            </a:xfrm>
            <a:custGeom>
              <a:rect b="b" l="l" r="r" t="t"/>
              <a:pathLst>
                <a:path extrusionOk="0" h="2167467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6A2344"/>
            </a:solidFill>
            <a:ln>
              <a:noFill/>
            </a:ln>
          </p:spPr>
        </p:sp>
        <p:sp>
          <p:nvSpPr>
            <p:cNvPr id="228" name="Google Shape;228;p16"/>
            <p:cNvSpPr txBox="1"/>
            <p:nvPr/>
          </p:nvSpPr>
          <p:spPr>
            <a:xfrm>
              <a:off x="0" y="9525"/>
              <a:ext cx="270933" cy="2157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2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9" name="Google Shape;229;p16"/>
          <p:cNvCxnSpPr/>
          <p:nvPr/>
        </p:nvCxnSpPr>
        <p:spPr>
          <a:xfrm>
            <a:off x="756000" y="732160"/>
            <a:ext cx="9180000" cy="0"/>
          </a:xfrm>
          <a:prstGeom prst="straightConnector1">
            <a:avLst/>
          </a:prstGeom>
          <a:noFill/>
          <a:ln cap="flat" cmpd="sng" w="76200">
            <a:solidFill>
              <a:srgbClr val="FCB54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0" name="Google Shape;230;p16"/>
          <p:cNvCxnSpPr/>
          <p:nvPr/>
        </p:nvCxnSpPr>
        <p:spPr>
          <a:xfrm>
            <a:off x="756000" y="385130"/>
            <a:ext cx="9180000" cy="0"/>
          </a:xfrm>
          <a:prstGeom prst="straightConnector1">
            <a:avLst/>
          </a:prstGeom>
          <a:noFill/>
          <a:ln cap="flat" cmpd="sng" w="76200">
            <a:solidFill>
              <a:srgbClr val="FCB54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" name="Google Shape;231;p16"/>
          <p:cNvCxnSpPr/>
          <p:nvPr/>
        </p:nvCxnSpPr>
        <p:spPr>
          <a:xfrm>
            <a:off x="756000" y="38100"/>
            <a:ext cx="9180000" cy="0"/>
          </a:xfrm>
          <a:prstGeom prst="straightConnector1">
            <a:avLst/>
          </a:prstGeom>
          <a:noFill/>
          <a:ln cap="flat" cmpd="sng" w="76200">
            <a:solidFill>
              <a:srgbClr val="FCB54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2" name="Google Shape;232;p16"/>
          <p:cNvCxnSpPr/>
          <p:nvPr/>
        </p:nvCxnSpPr>
        <p:spPr>
          <a:xfrm>
            <a:off x="756000" y="7536160"/>
            <a:ext cx="9180000" cy="0"/>
          </a:xfrm>
          <a:prstGeom prst="straightConnector1">
            <a:avLst/>
          </a:prstGeom>
          <a:noFill/>
          <a:ln cap="flat" cmpd="sng" w="76200">
            <a:solidFill>
              <a:srgbClr val="FCB54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3" name="Google Shape;233;p16"/>
          <p:cNvCxnSpPr/>
          <p:nvPr/>
        </p:nvCxnSpPr>
        <p:spPr>
          <a:xfrm>
            <a:off x="756000" y="7189130"/>
            <a:ext cx="9180000" cy="0"/>
          </a:xfrm>
          <a:prstGeom prst="straightConnector1">
            <a:avLst/>
          </a:prstGeom>
          <a:noFill/>
          <a:ln cap="flat" cmpd="sng" w="76200">
            <a:solidFill>
              <a:srgbClr val="FCB54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4" name="Google Shape;234;p16"/>
          <p:cNvCxnSpPr/>
          <p:nvPr/>
        </p:nvCxnSpPr>
        <p:spPr>
          <a:xfrm>
            <a:off x="756000" y="6842100"/>
            <a:ext cx="9180000" cy="0"/>
          </a:xfrm>
          <a:prstGeom prst="straightConnector1">
            <a:avLst/>
          </a:prstGeom>
          <a:noFill/>
          <a:ln cap="flat" cmpd="sng" w="76200">
            <a:solidFill>
              <a:srgbClr val="FCB54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5" name="Google Shape;235;p16"/>
          <p:cNvCxnSpPr/>
          <p:nvPr/>
        </p:nvCxnSpPr>
        <p:spPr>
          <a:xfrm rot="10800000">
            <a:off x="732160" y="732160"/>
            <a:ext cx="0" cy="6071840"/>
          </a:xfrm>
          <a:prstGeom prst="straightConnector1">
            <a:avLst/>
          </a:prstGeom>
          <a:noFill/>
          <a:ln cap="flat" cmpd="sng" w="76200">
            <a:solidFill>
              <a:srgbClr val="FCB54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6" name="Google Shape;236;p16"/>
          <p:cNvCxnSpPr/>
          <p:nvPr/>
        </p:nvCxnSpPr>
        <p:spPr>
          <a:xfrm rot="10800000">
            <a:off x="385130" y="732160"/>
            <a:ext cx="0" cy="6071840"/>
          </a:xfrm>
          <a:prstGeom prst="straightConnector1">
            <a:avLst/>
          </a:prstGeom>
          <a:noFill/>
          <a:ln cap="flat" cmpd="sng" w="76200">
            <a:solidFill>
              <a:srgbClr val="FCB54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7" name="Google Shape;237;p16"/>
          <p:cNvCxnSpPr/>
          <p:nvPr/>
        </p:nvCxnSpPr>
        <p:spPr>
          <a:xfrm rot="10800000">
            <a:off x="38100" y="732160"/>
            <a:ext cx="0" cy="6071840"/>
          </a:xfrm>
          <a:prstGeom prst="straightConnector1">
            <a:avLst/>
          </a:prstGeom>
          <a:noFill/>
          <a:ln cap="flat" cmpd="sng" w="76200">
            <a:solidFill>
              <a:srgbClr val="FCB54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8" name="Google Shape;238;p16"/>
          <p:cNvCxnSpPr/>
          <p:nvPr/>
        </p:nvCxnSpPr>
        <p:spPr>
          <a:xfrm rot="10800000">
            <a:off x="10668160" y="744080"/>
            <a:ext cx="0" cy="6071840"/>
          </a:xfrm>
          <a:prstGeom prst="straightConnector1">
            <a:avLst/>
          </a:prstGeom>
          <a:noFill/>
          <a:ln cap="flat" cmpd="sng" w="76200">
            <a:solidFill>
              <a:srgbClr val="FCB54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" name="Google Shape;239;p16"/>
          <p:cNvCxnSpPr/>
          <p:nvPr/>
        </p:nvCxnSpPr>
        <p:spPr>
          <a:xfrm rot="10800000">
            <a:off x="10321130" y="744080"/>
            <a:ext cx="0" cy="6071840"/>
          </a:xfrm>
          <a:prstGeom prst="straightConnector1">
            <a:avLst/>
          </a:prstGeom>
          <a:noFill/>
          <a:ln cap="flat" cmpd="sng" w="76200">
            <a:solidFill>
              <a:srgbClr val="FCB54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0" name="Google Shape;240;p16"/>
          <p:cNvCxnSpPr/>
          <p:nvPr/>
        </p:nvCxnSpPr>
        <p:spPr>
          <a:xfrm rot="10800000">
            <a:off x="9974100" y="744080"/>
            <a:ext cx="0" cy="6071840"/>
          </a:xfrm>
          <a:prstGeom prst="straightConnector1">
            <a:avLst/>
          </a:prstGeom>
          <a:noFill/>
          <a:ln cap="flat" cmpd="sng" w="76200">
            <a:solidFill>
              <a:srgbClr val="FCB54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1" name="Google Shape;241;p16"/>
          <p:cNvSpPr/>
          <p:nvPr/>
        </p:nvSpPr>
        <p:spPr>
          <a:xfrm>
            <a:off x="0" y="0"/>
            <a:ext cx="756000" cy="756000"/>
          </a:xfrm>
          <a:custGeom>
            <a:rect b="b" l="l" r="r" t="t"/>
            <a:pathLst>
              <a:path extrusionOk="0" h="756000" w="756000">
                <a:moveTo>
                  <a:pt x="0" y="0"/>
                </a:moveTo>
                <a:lnTo>
                  <a:pt x="756000" y="0"/>
                </a:lnTo>
                <a:lnTo>
                  <a:pt x="756000" y="756000"/>
                </a:lnTo>
                <a:lnTo>
                  <a:pt x="0" y="75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16"/>
          <p:cNvSpPr txBox="1"/>
          <p:nvPr/>
        </p:nvSpPr>
        <p:spPr>
          <a:xfrm>
            <a:off x="1043679" y="1532547"/>
            <a:ext cx="50172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A91A5C"/>
                </a:solidFill>
                <a:latin typeface="Shrikhand"/>
                <a:ea typeface="Shrikhand"/>
                <a:cs typeface="Shrikhand"/>
                <a:sym typeface="Shrikhand"/>
              </a:rPr>
              <a:t>Drama Queen of All Seasons</a:t>
            </a:r>
            <a:endParaRPr/>
          </a:p>
        </p:txBody>
      </p:sp>
      <p:sp>
        <p:nvSpPr>
          <p:cNvPr id="243" name="Google Shape;243;p16"/>
          <p:cNvSpPr txBox="1"/>
          <p:nvPr/>
        </p:nvSpPr>
        <p:spPr>
          <a:xfrm>
            <a:off x="1064650" y="1185025"/>
            <a:ext cx="3507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830D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CERTIFICATE OF RECOGNITION</a:t>
            </a:r>
            <a:endParaRPr/>
          </a:p>
        </p:txBody>
      </p:sp>
      <p:sp>
        <p:nvSpPr>
          <p:cNvPr id="244" name="Google Shape;244;p16"/>
          <p:cNvSpPr txBox="1"/>
          <p:nvPr/>
        </p:nvSpPr>
        <p:spPr>
          <a:xfrm>
            <a:off x="1064654" y="3308977"/>
            <a:ext cx="3287935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830D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IS PROUDLY PRESENTED TO</a:t>
            </a:r>
            <a:endParaRPr/>
          </a:p>
        </p:txBody>
      </p:sp>
      <p:sp>
        <p:nvSpPr>
          <p:cNvPr id="245" name="Google Shape;245;p16"/>
          <p:cNvSpPr txBox="1"/>
          <p:nvPr/>
        </p:nvSpPr>
        <p:spPr>
          <a:xfrm>
            <a:off x="1036960" y="4367507"/>
            <a:ext cx="5339271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830D28"/>
                </a:solidFill>
                <a:latin typeface="Montserrat"/>
                <a:ea typeface="Montserrat"/>
                <a:cs typeface="Montserrat"/>
                <a:sym typeface="Montserrat"/>
              </a:rPr>
              <a:t>For being super dramatic, even over the tiniest matters.</a:t>
            </a:r>
            <a:endParaRPr/>
          </a:p>
        </p:txBody>
      </p:sp>
      <p:sp>
        <p:nvSpPr>
          <p:cNvPr id="246" name="Google Shape;246;p16"/>
          <p:cNvSpPr txBox="1"/>
          <p:nvPr/>
        </p:nvSpPr>
        <p:spPr>
          <a:xfrm>
            <a:off x="1064654" y="5892565"/>
            <a:ext cx="1750740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A91A5C"/>
                </a:solidFill>
                <a:latin typeface="Montserrat"/>
                <a:ea typeface="Montserrat"/>
                <a:cs typeface="Montserrat"/>
                <a:sym typeface="Montserrat"/>
              </a:rPr>
              <a:t>KATE SANTIAGO</a:t>
            </a:r>
            <a:endParaRPr/>
          </a:p>
        </p:txBody>
      </p:sp>
      <p:sp>
        <p:nvSpPr>
          <p:cNvPr id="247" name="Google Shape;247;p16"/>
          <p:cNvSpPr txBox="1"/>
          <p:nvPr/>
        </p:nvSpPr>
        <p:spPr>
          <a:xfrm>
            <a:off x="1064654" y="6199905"/>
            <a:ext cx="900559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830D28"/>
                </a:solidFill>
                <a:latin typeface="Montserrat"/>
                <a:ea typeface="Montserrat"/>
                <a:cs typeface="Montserrat"/>
                <a:sym typeface="Montserrat"/>
              </a:rPr>
              <a:t>PRESIDENT</a:t>
            </a:r>
            <a:endParaRPr/>
          </a:p>
        </p:txBody>
      </p:sp>
      <p:sp>
        <p:nvSpPr>
          <p:cNvPr id="248" name="Google Shape;248;p16"/>
          <p:cNvSpPr txBox="1"/>
          <p:nvPr/>
        </p:nvSpPr>
        <p:spPr>
          <a:xfrm>
            <a:off x="3662356" y="5892565"/>
            <a:ext cx="1780803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A91A5C"/>
                </a:solidFill>
                <a:latin typeface="Montserrat"/>
                <a:ea typeface="Montserrat"/>
                <a:cs typeface="Montserrat"/>
                <a:sym typeface="Montserrat"/>
              </a:rPr>
              <a:t>ALFRED TORRES</a:t>
            </a:r>
            <a:endParaRPr/>
          </a:p>
        </p:txBody>
      </p:sp>
      <p:sp>
        <p:nvSpPr>
          <p:cNvPr id="249" name="Google Shape;249;p16"/>
          <p:cNvSpPr txBox="1"/>
          <p:nvPr/>
        </p:nvSpPr>
        <p:spPr>
          <a:xfrm>
            <a:off x="3662356" y="6199905"/>
            <a:ext cx="1304404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830D28"/>
                </a:solidFill>
                <a:latin typeface="Montserrat"/>
                <a:ea typeface="Montserrat"/>
                <a:cs typeface="Montserrat"/>
                <a:sym typeface="Montserrat"/>
              </a:rPr>
              <a:t>VICE PRESIDENT</a:t>
            </a:r>
            <a:endParaRPr/>
          </a:p>
        </p:txBody>
      </p:sp>
      <p:sp>
        <p:nvSpPr>
          <p:cNvPr id="250" name="Google Shape;250;p16"/>
          <p:cNvSpPr/>
          <p:nvPr/>
        </p:nvSpPr>
        <p:spPr>
          <a:xfrm>
            <a:off x="38100" y="6780160"/>
            <a:ext cx="756000" cy="756000"/>
          </a:xfrm>
          <a:custGeom>
            <a:rect b="b" l="l" r="r" t="t"/>
            <a:pathLst>
              <a:path extrusionOk="0" h="756000" w="756000">
                <a:moveTo>
                  <a:pt x="0" y="0"/>
                </a:moveTo>
                <a:lnTo>
                  <a:pt x="756000" y="0"/>
                </a:lnTo>
                <a:lnTo>
                  <a:pt x="756000" y="756000"/>
                </a:lnTo>
                <a:lnTo>
                  <a:pt x="0" y="75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16"/>
          <p:cNvSpPr/>
          <p:nvPr/>
        </p:nvSpPr>
        <p:spPr>
          <a:xfrm>
            <a:off x="9929726" y="6780160"/>
            <a:ext cx="756000" cy="756000"/>
          </a:xfrm>
          <a:custGeom>
            <a:rect b="b" l="l" r="r" t="t"/>
            <a:pathLst>
              <a:path extrusionOk="0" h="756000" w="756000">
                <a:moveTo>
                  <a:pt x="0" y="0"/>
                </a:moveTo>
                <a:lnTo>
                  <a:pt x="756000" y="0"/>
                </a:lnTo>
                <a:lnTo>
                  <a:pt x="756000" y="756000"/>
                </a:lnTo>
                <a:lnTo>
                  <a:pt x="0" y="75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16"/>
          <p:cNvSpPr/>
          <p:nvPr/>
        </p:nvSpPr>
        <p:spPr>
          <a:xfrm>
            <a:off x="9929726" y="7130"/>
            <a:ext cx="756000" cy="756000"/>
          </a:xfrm>
          <a:custGeom>
            <a:rect b="b" l="l" r="r" t="t"/>
            <a:pathLst>
              <a:path extrusionOk="0" h="756000" w="756000">
                <a:moveTo>
                  <a:pt x="0" y="0"/>
                </a:moveTo>
                <a:lnTo>
                  <a:pt x="756000" y="0"/>
                </a:lnTo>
                <a:lnTo>
                  <a:pt x="756000" y="756000"/>
                </a:lnTo>
                <a:lnTo>
                  <a:pt x="0" y="75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BD3D"/>
            </a:gs>
            <a:gs pos="100000">
              <a:srgbClr val="DC561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7"/>
          <p:cNvGrpSpPr/>
          <p:nvPr/>
        </p:nvGrpSpPr>
        <p:grpSpPr>
          <a:xfrm>
            <a:off x="246827" y="1419785"/>
            <a:ext cx="3063891" cy="5182286"/>
            <a:chOff x="0" y="-38100"/>
            <a:chExt cx="1342589" cy="2270864"/>
          </a:xfrm>
        </p:grpSpPr>
        <p:sp>
          <p:nvSpPr>
            <p:cNvPr id="258" name="Google Shape;258;p17"/>
            <p:cNvSpPr/>
            <p:nvPr/>
          </p:nvSpPr>
          <p:spPr>
            <a:xfrm>
              <a:off x="0" y="0"/>
              <a:ext cx="1342589" cy="2232764"/>
            </a:xfrm>
            <a:custGeom>
              <a:rect b="b" l="l" r="r" t="t"/>
              <a:pathLst>
                <a:path extrusionOk="0" h="2232764" w="1342589">
                  <a:moveTo>
                    <a:pt x="37902" y="0"/>
                  </a:moveTo>
                  <a:lnTo>
                    <a:pt x="1304686" y="0"/>
                  </a:lnTo>
                  <a:cubicBezTo>
                    <a:pt x="1325619" y="0"/>
                    <a:pt x="1342589" y="16969"/>
                    <a:pt x="1342589" y="37902"/>
                  </a:cubicBezTo>
                  <a:lnTo>
                    <a:pt x="1342589" y="2194861"/>
                  </a:lnTo>
                  <a:cubicBezTo>
                    <a:pt x="1342589" y="2215794"/>
                    <a:pt x="1325619" y="2232764"/>
                    <a:pt x="1304686" y="2232764"/>
                  </a:cubicBezTo>
                  <a:lnTo>
                    <a:pt x="37902" y="2232764"/>
                  </a:lnTo>
                  <a:cubicBezTo>
                    <a:pt x="16969" y="2232764"/>
                    <a:pt x="0" y="2215794"/>
                    <a:pt x="0" y="2194861"/>
                  </a:cubicBezTo>
                  <a:lnTo>
                    <a:pt x="0" y="37902"/>
                  </a:lnTo>
                  <a:cubicBezTo>
                    <a:pt x="0" y="16969"/>
                    <a:pt x="16969" y="0"/>
                    <a:pt x="37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7"/>
            <p:cNvSpPr txBox="1"/>
            <p:nvPr/>
          </p:nvSpPr>
          <p:spPr>
            <a:xfrm>
              <a:off x="0" y="-38100"/>
              <a:ext cx="1342589" cy="2270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17"/>
          <p:cNvGrpSpPr/>
          <p:nvPr/>
        </p:nvGrpSpPr>
        <p:grpSpPr>
          <a:xfrm>
            <a:off x="3453840" y="1419785"/>
            <a:ext cx="6919772" cy="5182286"/>
            <a:chOff x="0" y="-38100"/>
            <a:chExt cx="3032225" cy="2270864"/>
          </a:xfrm>
        </p:grpSpPr>
        <p:sp>
          <p:nvSpPr>
            <p:cNvPr id="261" name="Google Shape;261;p17"/>
            <p:cNvSpPr/>
            <p:nvPr/>
          </p:nvSpPr>
          <p:spPr>
            <a:xfrm>
              <a:off x="0" y="0"/>
              <a:ext cx="3032225" cy="2232764"/>
            </a:xfrm>
            <a:custGeom>
              <a:rect b="b" l="l" r="r" t="t"/>
              <a:pathLst>
                <a:path extrusionOk="0" h="2232764" w="3032225">
                  <a:moveTo>
                    <a:pt x="16782" y="0"/>
                  </a:moveTo>
                  <a:lnTo>
                    <a:pt x="3015443" y="0"/>
                  </a:lnTo>
                  <a:cubicBezTo>
                    <a:pt x="3019894" y="0"/>
                    <a:pt x="3024162" y="1768"/>
                    <a:pt x="3027310" y="4915"/>
                  </a:cubicBezTo>
                  <a:cubicBezTo>
                    <a:pt x="3030457" y="8063"/>
                    <a:pt x="3032225" y="12331"/>
                    <a:pt x="3032225" y="16782"/>
                  </a:cubicBezTo>
                  <a:lnTo>
                    <a:pt x="3032225" y="2215982"/>
                  </a:lnTo>
                  <a:cubicBezTo>
                    <a:pt x="3032225" y="2220432"/>
                    <a:pt x="3030457" y="2224701"/>
                    <a:pt x="3027310" y="2227848"/>
                  </a:cubicBezTo>
                  <a:cubicBezTo>
                    <a:pt x="3024162" y="2230996"/>
                    <a:pt x="3019894" y="2232764"/>
                    <a:pt x="3015443" y="2232764"/>
                  </a:cubicBezTo>
                  <a:lnTo>
                    <a:pt x="16782" y="2232764"/>
                  </a:lnTo>
                  <a:cubicBezTo>
                    <a:pt x="12331" y="2232764"/>
                    <a:pt x="8063" y="2230996"/>
                    <a:pt x="4915" y="2227848"/>
                  </a:cubicBezTo>
                  <a:cubicBezTo>
                    <a:pt x="1768" y="2224701"/>
                    <a:pt x="0" y="2220432"/>
                    <a:pt x="0" y="2215982"/>
                  </a:cubicBezTo>
                  <a:lnTo>
                    <a:pt x="0" y="16782"/>
                  </a:lnTo>
                  <a:cubicBezTo>
                    <a:pt x="0" y="12331"/>
                    <a:pt x="1768" y="8063"/>
                    <a:pt x="4915" y="4915"/>
                  </a:cubicBezTo>
                  <a:cubicBezTo>
                    <a:pt x="8063" y="1768"/>
                    <a:pt x="12331" y="0"/>
                    <a:pt x="16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7"/>
            <p:cNvSpPr txBox="1"/>
            <p:nvPr/>
          </p:nvSpPr>
          <p:spPr>
            <a:xfrm>
              <a:off x="0" y="-38100"/>
              <a:ext cx="3032225" cy="2270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17"/>
          <p:cNvGrpSpPr/>
          <p:nvPr/>
        </p:nvGrpSpPr>
        <p:grpSpPr>
          <a:xfrm>
            <a:off x="466079" y="1588508"/>
            <a:ext cx="2625387" cy="475963"/>
            <a:chOff x="0" y="-38100"/>
            <a:chExt cx="1150437" cy="208566"/>
          </a:xfrm>
        </p:grpSpPr>
        <p:sp>
          <p:nvSpPr>
            <p:cNvPr id="264" name="Google Shape;264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7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7"/>
          <p:cNvGrpSpPr/>
          <p:nvPr/>
        </p:nvGrpSpPr>
        <p:grpSpPr>
          <a:xfrm>
            <a:off x="5601033" y="1588508"/>
            <a:ext cx="2625387" cy="475963"/>
            <a:chOff x="0" y="-38100"/>
            <a:chExt cx="1150437" cy="208566"/>
          </a:xfrm>
        </p:grpSpPr>
        <p:sp>
          <p:nvSpPr>
            <p:cNvPr id="267" name="Google Shape;267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7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7"/>
          <p:cNvGrpSpPr/>
          <p:nvPr/>
        </p:nvGrpSpPr>
        <p:grpSpPr>
          <a:xfrm>
            <a:off x="466079" y="4373972"/>
            <a:ext cx="2625387" cy="475963"/>
            <a:chOff x="0" y="-38100"/>
            <a:chExt cx="1150437" cy="208566"/>
          </a:xfrm>
        </p:grpSpPr>
        <p:sp>
          <p:nvSpPr>
            <p:cNvPr id="270" name="Google Shape;270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7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7"/>
          <p:cNvGrpSpPr/>
          <p:nvPr/>
        </p:nvGrpSpPr>
        <p:grpSpPr>
          <a:xfrm>
            <a:off x="789601" y="4987390"/>
            <a:ext cx="318804" cy="333748"/>
            <a:chOff x="0" y="-38100"/>
            <a:chExt cx="812800" cy="850900"/>
          </a:xfrm>
        </p:grpSpPr>
        <p:sp>
          <p:nvSpPr>
            <p:cNvPr id="273" name="Google Shape;273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46B9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17"/>
          <p:cNvSpPr txBox="1"/>
          <p:nvPr/>
        </p:nvSpPr>
        <p:spPr>
          <a:xfrm>
            <a:off x="522210" y="2204409"/>
            <a:ext cx="2513123" cy="311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76" name="Google Shape;276;p17"/>
          <p:cNvSpPr txBox="1"/>
          <p:nvPr/>
        </p:nvSpPr>
        <p:spPr>
          <a:xfrm>
            <a:off x="487986" y="4061142"/>
            <a:ext cx="2625387" cy="159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77" name="Google Shape;277;p17"/>
          <p:cNvSpPr txBox="1"/>
          <p:nvPr/>
        </p:nvSpPr>
        <p:spPr>
          <a:xfrm>
            <a:off x="831971" y="2592949"/>
            <a:ext cx="20553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SHRIKHAND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/>
          </a:p>
        </p:txBody>
      </p:sp>
      <p:sp>
        <p:nvSpPr>
          <p:cNvPr id="278" name="Google Shape;278;p17"/>
          <p:cNvSpPr txBox="1"/>
          <p:nvPr/>
        </p:nvSpPr>
        <p:spPr>
          <a:xfrm>
            <a:off x="690864" y="5373450"/>
            <a:ext cx="516277" cy="72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#46B979</a:t>
            </a:r>
            <a:endParaRPr/>
          </a:p>
        </p:txBody>
      </p:sp>
      <p:sp>
        <p:nvSpPr>
          <p:cNvPr id="279" name="Google Shape;279;p17"/>
          <p:cNvSpPr txBox="1"/>
          <p:nvPr/>
        </p:nvSpPr>
        <p:spPr>
          <a:xfrm>
            <a:off x="2344686" y="1075691"/>
            <a:ext cx="5931066" cy="2061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2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80" name="Google Shape;280;p17"/>
          <p:cNvSpPr txBox="1"/>
          <p:nvPr/>
        </p:nvSpPr>
        <p:spPr>
          <a:xfrm>
            <a:off x="3382279" y="6830672"/>
            <a:ext cx="7062895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281" name="Google Shape;281;p17"/>
          <p:cNvSpPr txBox="1"/>
          <p:nvPr/>
        </p:nvSpPr>
        <p:spPr>
          <a:xfrm>
            <a:off x="3101979" y="552418"/>
            <a:ext cx="4416481" cy="449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2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282" name="Google Shape;282;p17"/>
          <p:cNvSpPr txBox="1"/>
          <p:nvPr/>
        </p:nvSpPr>
        <p:spPr>
          <a:xfrm>
            <a:off x="831971" y="1757769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83" name="Google Shape;283;p17"/>
          <p:cNvSpPr txBox="1"/>
          <p:nvPr/>
        </p:nvSpPr>
        <p:spPr>
          <a:xfrm>
            <a:off x="5966926" y="1757769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84" name="Google Shape;284;p17"/>
          <p:cNvSpPr txBox="1"/>
          <p:nvPr/>
        </p:nvSpPr>
        <p:spPr>
          <a:xfrm>
            <a:off x="831971" y="4524445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285" name="Google Shape;285;p17"/>
          <p:cNvGrpSpPr/>
          <p:nvPr/>
        </p:nvGrpSpPr>
        <p:grpSpPr>
          <a:xfrm>
            <a:off x="1215439" y="4987390"/>
            <a:ext cx="318804" cy="333748"/>
            <a:chOff x="0" y="-38100"/>
            <a:chExt cx="812800" cy="850900"/>
          </a:xfrm>
        </p:grpSpPr>
        <p:sp>
          <p:nvSpPr>
            <p:cNvPr id="286" name="Google Shape;28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5468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7"/>
          <p:cNvSpPr txBox="1"/>
          <p:nvPr/>
        </p:nvSpPr>
        <p:spPr>
          <a:xfrm>
            <a:off x="1116703" y="5373450"/>
            <a:ext cx="516277" cy="72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#5468DC</a:t>
            </a:r>
            <a:endParaRPr/>
          </a:p>
        </p:txBody>
      </p:sp>
      <p:grpSp>
        <p:nvGrpSpPr>
          <p:cNvPr id="289" name="Google Shape;289;p17"/>
          <p:cNvGrpSpPr/>
          <p:nvPr/>
        </p:nvGrpSpPr>
        <p:grpSpPr>
          <a:xfrm>
            <a:off x="1641278" y="4987390"/>
            <a:ext cx="318804" cy="333748"/>
            <a:chOff x="0" y="-38100"/>
            <a:chExt cx="812800" cy="850900"/>
          </a:xfrm>
        </p:grpSpPr>
        <p:sp>
          <p:nvSpPr>
            <p:cNvPr id="290" name="Google Shape;29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CB5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17"/>
          <p:cNvSpPr txBox="1"/>
          <p:nvPr/>
        </p:nvSpPr>
        <p:spPr>
          <a:xfrm>
            <a:off x="1542541" y="5373450"/>
            <a:ext cx="516277" cy="72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#FCB54B</a:t>
            </a:r>
            <a:endParaRPr/>
          </a:p>
        </p:txBody>
      </p:sp>
      <p:grpSp>
        <p:nvGrpSpPr>
          <p:cNvPr id="293" name="Google Shape;293;p17"/>
          <p:cNvGrpSpPr/>
          <p:nvPr/>
        </p:nvGrpSpPr>
        <p:grpSpPr>
          <a:xfrm>
            <a:off x="2067116" y="4987390"/>
            <a:ext cx="318804" cy="333748"/>
            <a:chOff x="0" y="-38100"/>
            <a:chExt cx="812800" cy="850900"/>
          </a:xfrm>
        </p:grpSpPr>
        <p:sp>
          <p:nvSpPr>
            <p:cNvPr id="294" name="Google Shape;29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9B5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17"/>
          <p:cNvSpPr txBox="1"/>
          <p:nvPr/>
        </p:nvSpPr>
        <p:spPr>
          <a:xfrm>
            <a:off x="1968380" y="5373450"/>
            <a:ext cx="516277" cy="72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#C9B5F6</a:t>
            </a:r>
            <a:endParaRPr/>
          </a:p>
        </p:txBody>
      </p:sp>
      <p:grpSp>
        <p:nvGrpSpPr>
          <p:cNvPr id="297" name="Google Shape;297;p17"/>
          <p:cNvGrpSpPr/>
          <p:nvPr/>
        </p:nvGrpSpPr>
        <p:grpSpPr>
          <a:xfrm>
            <a:off x="2492955" y="4987390"/>
            <a:ext cx="318804" cy="333748"/>
            <a:chOff x="0" y="-38100"/>
            <a:chExt cx="812800" cy="850900"/>
          </a:xfrm>
        </p:grpSpPr>
        <p:sp>
          <p:nvSpPr>
            <p:cNvPr id="298" name="Google Shape;298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495B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p17"/>
          <p:cNvSpPr txBox="1"/>
          <p:nvPr/>
        </p:nvSpPr>
        <p:spPr>
          <a:xfrm>
            <a:off x="2394218" y="5373450"/>
            <a:ext cx="516277" cy="72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#495B90</a:t>
            </a:r>
            <a:endParaRPr/>
          </a:p>
        </p:txBody>
      </p:sp>
      <p:grpSp>
        <p:nvGrpSpPr>
          <p:cNvPr id="301" name="Google Shape;301;p17"/>
          <p:cNvGrpSpPr/>
          <p:nvPr/>
        </p:nvGrpSpPr>
        <p:grpSpPr>
          <a:xfrm>
            <a:off x="789601" y="5468733"/>
            <a:ext cx="318804" cy="333748"/>
            <a:chOff x="0" y="-38100"/>
            <a:chExt cx="812800" cy="850900"/>
          </a:xfrm>
        </p:grpSpPr>
        <p:sp>
          <p:nvSpPr>
            <p:cNvPr id="302" name="Google Shape;302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E294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17"/>
          <p:cNvSpPr txBox="1"/>
          <p:nvPr/>
        </p:nvSpPr>
        <p:spPr>
          <a:xfrm>
            <a:off x="690864" y="5854792"/>
            <a:ext cx="516277" cy="72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#E29462</a:t>
            </a:r>
            <a:endParaRPr/>
          </a:p>
        </p:txBody>
      </p:sp>
      <p:grpSp>
        <p:nvGrpSpPr>
          <p:cNvPr id="305" name="Google Shape;305;p17"/>
          <p:cNvGrpSpPr/>
          <p:nvPr/>
        </p:nvGrpSpPr>
        <p:grpSpPr>
          <a:xfrm>
            <a:off x="1215439" y="5468733"/>
            <a:ext cx="318804" cy="333748"/>
            <a:chOff x="0" y="-38100"/>
            <a:chExt cx="812800" cy="850900"/>
          </a:xfrm>
        </p:grpSpPr>
        <p:sp>
          <p:nvSpPr>
            <p:cNvPr id="306" name="Google Shape;30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A73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8" name="Google Shape;308;p17"/>
          <p:cNvSpPr txBox="1"/>
          <p:nvPr/>
        </p:nvSpPr>
        <p:spPr>
          <a:xfrm>
            <a:off x="1116703" y="5854792"/>
            <a:ext cx="516277" cy="72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#A7304B</a:t>
            </a:r>
            <a:endParaRPr/>
          </a:p>
        </p:txBody>
      </p:sp>
      <p:grpSp>
        <p:nvGrpSpPr>
          <p:cNvPr id="309" name="Google Shape;309;p17"/>
          <p:cNvGrpSpPr/>
          <p:nvPr/>
        </p:nvGrpSpPr>
        <p:grpSpPr>
          <a:xfrm>
            <a:off x="1641278" y="5468733"/>
            <a:ext cx="318804" cy="333748"/>
            <a:chOff x="0" y="-38100"/>
            <a:chExt cx="812800" cy="850900"/>
          </a:xfrm>
        </p:grpSpPr>
        <p:sp>
          <p:nvSpPr>
            <p:cNvPr id="310" name="Google Shape;31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1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2" name="Google Shape;312;p17"/>
          <p:cNvSpPr txBox="1"/>
          <p:nvPr/>
        </p:nvSpPr>
        <p:spPr>
          <a:xfrm>
            <a:off x="1542541" y="5854792"/>
            <a:ext cx="516277" cy="72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#FFF1B8</a:t>
            </a:r>
            <a:endParaRPr/>
          </a:p>
        </p:txBody>
      </p:sp>
      <p:grpSp>
        <p:nvGrpSpPr>
          <p:cNvPr id="313" name="Google Shape;313;p17"/>
          <p:cNvGrpSpPr/>
          <p:nvPr/>
        </p:nvGrpSpPr>
        <p:grpSpPr>
          <a:xfrm>
            <a:off x="2067116" y="5468733"/>
            <a:ext cx="318804" cy="333748"/>
            <a:chOff x="0" y="-38100"/>
            <a:chExt cx="812800" cy="850900"/>
          </a:xfrm>
        </p:grpSpPr>
        <p:sp>
          <p:nvSpPr>
            <p:cNvPr id="314" name="Google Shape;31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7B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6" name="Google Shape;316;p17"/>
          <p:cNvSpPr txBox="1"/>
          <p:nvPr/>
        </p:nvSpPr>
        <p:spPr>
          <a:xfrm>
            <a:off x="1968380" y="5854792"/>
            <a:ext cx="516277" cy="72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#F7BD3D</a:t>
            </a:r>
            <a:endParaRPr/>
          </a:p>
        </p:txBody>
      </p:sp>
      <p:grpSp>
        <p:nvGrpSpPr>
          <p:cNvPr id="317" name="Google Shape;317;p17"/>
          <p:cNvGrpSpPr/>
          <p:nvPr/>
        </p:nvGrpSpPr>
        <p:grpSpPr>
          <a:xfrm>
            <a:off x="2492955" y="5468733"/>
            <a:ext cx="318804" cy="333748"/>
            <a:chOff x="0" y="-38100"/>
            <a:chExt cx="812800" cy="850900"/>
          </a:xfrm>
        </p:grpSpPr>
        <p:sp>
          <p:nvSpPr>
            <p:cNvPr id="318" name="Google Shape;318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DC56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17"/>
          <p:cNvSpPr txBox="1"/>
          <p:nvPr/>
        </p:nvSpPr>
        <p:spPr>
          <a:xfrm>
            <a:off x="2394218" y="5854792"/>
            <a:ext cx="516277" cy="72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#DC5619</a:t>
            </a:r>
            <a:endParaRPr/>
          </a:p>
        </p:txBody>
      </p:sp>
      <p:grpSp>
        <p:nvGrpSpPr>
          <p:cNvPr id="321" name="Google Shape;321;p17"/>
          <p:cNvGrpSpPr/>
          <p:nvPr/>
        </p:nvGrpSpPr>
        <p:grpSpPr>
          <a:xfrm>
            <a:off x="789601" y="5950076"/>
            <a:ext cx="318804" cy="333748"/>
            <a:chOff x="0" y="-38100"/>
            <a:chExt cx="812800" cy="850900"/>
          </a:xfrm>
        </p:grpSpPr>
        <p:sp>
          <p:nvSpPr>
            <p:cNvPr id="322" name="Google Shape;322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A91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p17"/>
          <p:cNvSpPr txBox="1"/>
          <p:nvPr/>
        </p:nvSpPr>
        <p:spPr>
          <a:xfrm>
            <a:off x="690864" y="6336135"/>
            <a:ext cx="516277" cy="72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#A91A5C</a:t>
            </a:r>
            <a:endParaRPr/>
          </a:p>
        </p:txBody>
      </p:sp>
      <p:grpSp>
        <p:nvGrpSpPr>
          <p:cNvPr id="325" name="Google Shape;325;p17"/>
          <p:cNvGrpSpPr/>
          <p:nvPr/>
        </p:nvGrpSpPr>
        <p:grpSpPr>
          <a:xfrm>
            <a:off x="1215439" y="5950076"/>
            <a:ext cx="318804" cy="333748"/>
            <a:chOff x="0" y="-38100"/>
            <a:chExt cx="812800" cy="850900"/>
          </a:xfrm>
        </p:grpSpPr>
        <p:sp>
          <p:nvSpPr>
            <p:cNvPr id="326" name="Google Shape;32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6A23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17"/>
          <p:cNvSpPr txBox="1"/>
          <p:nvPr/>
        </p:nvSpPr>
        <p:spPr>
          <a:xfrm>
            <a:off x="1116703" y="6336135"/>
            <a:ext cx="516277" cy="72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#6A2344</a:t>
            </a:r>
            <a:endParaRPr/>
          </a:p>
        </p:txBody>
      </p:sp>
      <p:grpSp>
        <p:nvGrpSpPr>
          <p:cNvPr id="329" name="Google Shape;329;p17"/>
          <p:cNvGrpSpPr/>
          <p:nvPr/>
        </p:nvGrpSpPr>
        <p:grpSpPr>
          <a:xfrm>
            <a:off x="1641278" y="5950076"/>
            <a:ext cx="318804" cy="333748"/>
            <a:chOff x="0" y="-38100"/>
            <a:chExt cx="812800" cy="850900"/>
          </a:xfrm>
        </p:grpSpPr>
        <p:sp>
          <p:nvSpPr>
            <p:cNvPr id="330" name="Google Shape;33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361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2" name="Google Shape;332;p17"/>
          <p:cNvSpPr txBox="1"/>
          <p:nvPr/>
        </p:nvSpPr>
        <p:spPr>
          <a:xfrm>
            <a:off x="1542541" y="6336135"/>
            <a:ext cx="516277" cy="72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#C36158</a:t>
            </a:r>
            <a:endParaRPr/>
          </a:p>
        </p:txBody>
      </p:sp>
      <p:grpSp>
        <p:nvGrpSpPr>
          <p:cNvPr id="333" name="Google Shape;333;p17"/>
          <p:cNvGrpSpPr/>
          <p:nvPr/>
        </p:nvGrpSpPr>
        <p:grpSpPr>
          <a:xfrm>
            <a:off x="2067116" y="5950076"/>
            <a:ext cx="318804" cy="333748"/>
            <a:chOff x="0" y="-38100"/>
            <a:chExt cx="812800" cy="850900"/>
          </a:xfrm>
        </p:grpSpPr>
        <p:sp>
          <p:nvSpPr>
            <p:cNvPr id="334" name="Google Shape;33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17"/>
          <p:cNvSpPr txBox="1"/>
          <p:nvPr/>
        </p:nvSpPr>
        <p:spPr>
          <a:xfrm>
            <a:off x="1968380" y="6336135"/>
            <a:ext cx="516277" cy="72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#000000</a:t>
            </a:r>
            <a:endParaRPr/>
          </a:p>
        </p:txBody>
      </p:sp>
      <p:grpSp>
        <p:nvGrpSpPr>
          <p:cNvPr id="337" name="Google Shape;337;p17"/>
          <p:cNvGrpSpPr/>
          <p:nvPr/>
        </p:nvGrpSpPr>
        <p:grpSpPr>
          <a:xfrm>
            <a:off x="2492955" y="5950076"/>
            <a:ext cx="318804" cy="333748"/>
            <a:chOff x="0" y="-38100"/>
            <a:chExt cx="812800" cy="850900"/>
          </a:xfrm>
        </p:grpSpPr>
        <p:sp>
          <p:nvSpPr>
            <p:cNvPr id="338" name="Google Shape;338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830D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17"/>
          <p:cNvSpPr txBox="1"/>
          <p:nvPr/>
        </p:nvSpPr>
        <p:spPr>
          <a:xfrm>
            <a:off x="2394218" y="6336135"/>
            <a:ext cx="516277" cy="72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#830D28</a:t>
            </a:r>
            <a:endParaRPr/>
          </a:p>
        </p:txBody>
      </p:sp>
      <p:sp>
        <p:nvSpPr>
          <p:cNvPr id="341" name="Google Shape;341;p17"/>
          <p:cNvSpPr/>
          <p:nvPr/>
        </p:nvSpPr>
        <p:spPr>
          <a:xfrm>
            <a:off x="9741451" y="2782802"/>
            <a:ext cx="389098" cy="491963"/>
          </a:xfrm>
          <a:custGeom>
            <a:rect b="b" l="l" r="r" t="t"/>
            <a:pathLst>
              <a:path extrusionOk="0" h="491963" w="389098">
                <a:moveTo>
                  <a:pt x="0" y="0"/>
                </a:moveTo>
                <a:lnTo>
                  <a:pt x="389098" y="0"/>
                </a:lnTo>
                <a:lnTo>
                  <a:pt x="389098" y="491962"/>
                </a:lnTo>
                <a:lnTo>
                  <a:pt x="0" y="491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17"/>
          <p:cNvSpPr/>
          <p:nvPr/>
        </p:nvSpPr>
        <p:spPr>
          <a:xfrm>
            <a:off x="5586511" y="2540721"/>
            <a:ext cx="970263" cy="850303"/>
          </a:xfrm>
          <a:custGeom>
            <a:rect b="b" l="l" r="r" t="t"/>
            <a:pathLst>
              <a:path extrusionOk="0" h="850303" w="970263">
                <a:moveTo>
                  <a:pt x="0" y="0"/>
                </a:moveTo>
                <a:lnTo>
                  <a:pt x="970263" y="0"/>
                </a:lnTo>
                <a:lnTo>
                  <a:pt x="970263" y="850303"/>
                </a:lnTo>
                <a:lnTo>
                  <a:pt x="0" y="850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17"/>
          <p:cNvSpPr/>
          <p:nvPr/>
        </p:nvSpPr>
        <p:spPr>
          <a:xfrm>
            <a:off x="6763735" y="2735824"/>
            <a:ext cx="907760" cy="585918"/>
          </a:xfrm>
          <a:custGeom>
            <a:rect b="b" l="l" r="r" t="t"/>
            <a:pathLst>
              <a:path extrusionOk="0" h="585918" w="907760">
                <a:moveTo>
                  <a:pt x="0" y="0"/>
                </a:moveTo>
                <a:lnTo>
                  <a:pt x="907761" y="0"/>
                </a:lnTo>
                <a:lnTo>
                  <a:pt x="907761" y="585918"/>
                </a:lnTo>
                <a:lnTo>
                  <a:pt x="0" y="585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17"/>
          <p:cNvSpPr/>
          <p:nvPr/>
        </p:nvSpPr>
        <p:spPr>
          <a:xfrm>
            <a:off x="8955266" y="2715932"/>
            <a:ext cx="425475" cy="720034"/>
          </a:xfrm>
          <a:custGeom>
            <a:rect b="b" l="l" r="r" t="t"/>
            <a:pathLst>
              <a:path extrusionOk="0" h="720034" w="425475">
                <a:moveTo>
                  <a:pt x="0" y="0"/>
                </a:moveTo>
                <a:lnTo>
                  <a:pt x="425475" y="0"/>
                </a:lnTo>
                <a:lnTo>
                  <a:pt x="425475" y="720034"/>
                </a:lnTo>
                <a:lnTo>
                  <a:pt x="0" y="720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17"/>
          <p:cNvSpPr/>
          <p:nvPr/>
        </p:nvSpPr>
        <p:spPr>
          <a:xfrm>
            <a:off x="7878457" y="2715932"/>
            <a:ext cx="708311" cy="607859"/>
          </a:xfrm>
          <a:custGeom>
            <a:rect b="b" l="l" r="r" t="t"/>
            <a:pathLst>
              <a:path extrusionOk="0" h="607859" w="708311">
                <a:moveTo>
                  <a:pt x="0" y="0"/>
                </a:moveTo>
                <a:lnTo>
                  <a:pt x="708311" y="0"/>
                </a:lnTo>
                <a:lnTo>
                  <a:pt x="708311" y="607860"/>
                </a:lnTo>
                <a:lnTo>
                  <a:pt x="0" y="607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6" name="Google Shape;346;p17"/>
          <p:cNvSpPr/>
          <p:nvPr/>
        </p:nvSpPr>
        <p:spPr>
          <a:xfrm>
            <a:off x="4806006" y="2623905"/>
            <a:ext cx="676459" cy="767119"/>
          </a:xfrm>
          <a:custGeom>
            <a:rect b="b" l="l" r="r" t="t"/>
            <a:pathLst>
              <a:path extrusionOk="0" h="767119" w="676459">
                <a:moveTo>
                  <a:pt x="0" y="0"/>
                </a:moveTo>
                <a:lnTo>
                  <a:pt x="676460" y="0"/>
                </a:lnTo>
                <a:lnTo>
                  <a:pt x="676460" y="767119"/>
                </a:lnTo>
                <a:lnTo>
                  <a:pt x="0" y="767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7" name="Google Shape;347;p17"/>
          <p:cNvSpPr/>
          <p:nvPr/>
        </p:nvSpPr>
        <p:spPr>
          <a:xfrm flipH="1">
            <a:off x="3702772" y="2782076"/>
            <a:ext cx="923603" cy="587747"/>
          </a:xfrm>
          <a:custGeom>
            <a:rect b="b" l="l" r="r" t="t"/>
            <a:pathLst>
              <a:path extrusionOk="0" h="587747" w="923603">
                <a:moveTo>
                  <a:pt x="923603" y="0"/>
                </a:moveTo>
                <a:lnTo>
                  <a:pt x="0" y="0"/>
                </a:lnTo>
                <a:lnTo>
                  <a:pt x="0" y="587747"/>
                </a:lnTo>
                <a:lnTo>
                  <a:pt x="923603" y="587747"/>
                </a:lnTo>
                <a:lnTo>
                  <a:pt x="923603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17"/>
          <p:cNvSpPr/>
          <p:nvPr/>
        </p:nvSpPr>
        <p:spPr>
          <a:xfrm>
            <a:off x="3833863" y="3817265"/>
            <a:ext cx="661419" cy="656609"/>
          </a:xfrm>
          <a:custGeom>
            <a:rect b="b" l="l" r="r" t="t"/>
            <a:pathLst>
              <a:path extrusionOk="0" h="656609" w="661419">
                <a:moveTo>
                  <a:pt x="0" y="0"/>
                </a:moveTo>
                <a:lnTo>
                  <a:pt x="661420" y="0"/>
                </a:lnTo>
                <a:lnTo>
                  <a:pt x="661420" y="656609"/>
                </a:lnTo>
                <a:lnTo>
                  <a:pt x="0" y="656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9" name="Google Shape;349;p17"/>
          <p:cNvSpPr/>
          <p:nvPr/>
        </p:nvSpPr>
        <p:spPr>
          <a:xfrm flipH="1" rot="10800000">
            <a:off x="4605281" y="3854035"/>
            <a:ext cx="538955" cy="554066"/>
          </a:xfrm>
          <a:custGeom>
            <a:rect b="b" l="l" r="r" t="t"/>
            <a:pathLst>
              <a:path extrusionOk="0" h="554066" w="538955">
                <a:moveTo>
                  <a:pt x="0" y="554066"/>
                </a:moveTo>
                <a:lnTo>
                  <a:pt x="538955" y="554066"/>
                </a:lnTo>
                <a:lnTo>
                  <a:pt x="538955" y="0"/>
                </a:lnTo>
                <a:lnTo>
                  <a:pt x="0" y="0"/>
                </a:lnTo>
                <a:lnTo>
                  <a:pt x="0" y="554066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0" name="Google Shape;350;p17"/>
          <p:cNvSpPr/>
          <p:nvPr/>
        </p:nvSpPr>
        <p:spPr>
          <a:xfrm>
            <a:off x="5307778" y="3897012"/>
            <a:ext cx="1125744" cy="480966"/>
          </a:xfrm>
          <a:custGeom>
            <a:rect b="b" l="l" r="r" t="t"/>
            <a:pathLst>
              <a:path extrusionOk="0" h="480966" w="1125744">
                <a:moveTo>
                  <a:pt x="0" y="0"/>
                </a:moveTo>
                <a:lnTo>
                  <a:pt x="1125743" y="0"/>
                </a:lnTo>
                <a:lnTo>
                  <a:pt x="1125743" y="480966"/>
                </a:lnTo>
                <a:lnTo>
                  <a:pt x="0" y="480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-225076" l="0" r="0" t="0"/>
            </a:stretch>
          </a:blipFill>
          <a:ln>
            <a:noFill/>
          </a:ln>
        </p:spPr>
      </p:sp>
      <p:sp>
        <p:nvSpPr>
          <p:cNvPr id="351" name="Google Shape;351;p17"/>
          <p:cNvSpPr/>
          <p:nvPr/>
        </p:nvSpPr>
        <p:spPr>
          <a:xfrm>
            <a:off x="6595446" y="3897012"/>
            <a:ext cx="452163" cy="452163"/>
          </a:xfrm>
          <a:custGeom>
            <a:rect b="b" l="l" r="r" t="t"/>
            <a:pathLst>
              <a:path extrusionOk="0" h="452163" w="452163">
                <a:moveTo>
                  <a:pt x="0" y="0"/>
                </a:moveTo>
                <a:lnTo>
                  <a:pt x="452163" y="0"/>
                </a:lnTo>
                <a:lnTo>
                  <a:pt x="452163" y="452162"/>
                </a:lnTo>
                <a:lnTo>
                  <a:pt x="0" y="4521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2" name="Google Shape;352;p17"/>
          <p:cNvSpPr/>
          <p:nvPr/>
        </p:nvSpPr>
        <p:spPr>
          <a:xfrm>
            <a:off x="8226419" y="3654170"/>
            <a:ext cx="855722" cy="926471"/>
          </a:xfrm>
          <a:custGeom>
            <a:rect b="b" l="l" r="r" t="t"/>
            <a:pathLst>
              <a:path extrusionOk="0" h="926471" w="855722">
                <a:moveTo>
                  <a:pt x="0" y="0"/>
                </a:moveTo>
                <a:lnTo>
                  <a:pt x="855723" y="0"/>
                </a:lnTo>
                <a:lnTo>
                  <a:pt x="855723" y="926471"/>
                </a:lnTo>
                <a:lnTo>
                  <a:pt x="0" y="9264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17"/>
          <p:cNvSpPr/>
          <p:nvPr/>
        </p:nvSpPr>
        <p:spPr>
          <a:xfrm>
            <a:off x="7217615" y="3597974"/>
            <a:ext cx="789536" cy="1038863"/>
          </a:xfrm>
          <a:custGeom>
            <a:rect b="b" l="l" r="r" t="t"/>
            <a:pathLst>
              <a:path extrusionOk="0" h="1038863" w="789536">
                <a:moveTo>
                  <a:pt x="0" y="0"/>
                </a:moveTo>
                <a:lnTo>
                  <a:pt x="789536" y="0"/>
                </a:lnTo>
                <a:lnTo>
                  <a:pt x="789536" y="1038863"/>
                </a:lnTo>
                <a:lnTo>
                  <a:pt x="0" y="1038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54" name="Google Shape;354;p17"/>
          <p:cNvGrpSpPr/>
          <p:nvPr/>
        </p:nvGrpSpPr>
        <p:grpSpPr>
          <a:xfrm>
            <a:off x="9222318" y="3911760"/>
            <a:ext cx="908231" cy="459872"/>
            <a:chOff x="0" y="0"/>
            <a:chExt cx="6350000" cy="3215246"/>
          </a:xfrm>
        </p:grpSpPr>
        <p:sp>
          <p:nvSpPr>
            <p:cNvPr id="355" name="Google Shape;355;p17"/>
            <p:cNvSpPr/>
            <p:nvPr/>
          </p:nvSpPr>
          <p:spPr>
            <a:xfrm>
              <a:off x="0" y="0"/>
              <a:ext cx="6350000" cy="3182480"/>
            </a:xfrm>
            <a:custGeom>
              <a:rect b="b" l="l" r="r" t="t"/>
              <a:pathLst>
                <a:path extrusionOk="0" h="3182480" w="6350000">
                  <a:moveTo>
                    <a:pt x="4204411" y="1623390"/>
                  </a:moveTo>
                  <a:lnTo>
                    <a:pt x="5266258" y="3182480"/>
                  </a:lnTo>
                  <a:lnTo>
                    <a:pt x="6350000" y="1591246"/>
                  </a:lnTo>
                  <a:lnTo>
                    <a:pt x="5266258" y="0"/>
                  </a:lnTo>
                  <a:lnTo>
                    <a:pt x="4204411" y="1559090"/>
                  </a:lnTo>
                  <a:lnTo>
                    <a:pt x="3142564" y="0"/>
                  </a:lnTo>
                  <a:lnTo>
                    <a:pt x="2113153" y="1511465"/>
                  </a:lnTo>
                  <a:lnTo>
                    <a:pt x="1083742" y="0"/>
                  </a:lnTo>
                  <a:lnTo>
                    <a:pt x="0" y="1591234"/>
                  </a:lnTo>
                  <a:lnTo>
                    <a:pt x="1083742" y="3182468"/>
                  </a:lnTo>
                  <a:lnTo>
                    <a:pt x="2113153" y="1671015"/>
                  </a:lnTo>
                  <a:lnTo>
                    <a:pt x="3142564" y="3182480"/>
                  </a:lnTo>
                  <a:lnTo>
                    <a:pt x="4204411" y="1623390"/>
                  </a:lnTo>
                  <a:close/>
                </a:path>
              </a:pathLst>
            </a:custGeom>
            <a:solidFill>
              <a:srgbClr val="495B90"/>
            </a:solidFill>
            <a:ln>
              <a:noFill/>
            </a:ln>
          </p:spPr>
        </p:sp>
        <p:sp>
          <p:nvSpPr>
            <p:cNvPr id="356" name="Google Shape;356;p17"/>
            <p:cNvSpPr/>
            <p:nvPr/>
          </p:nvSpPr>
          <p:spPr>
            <a:xfrm>
              <a:off x="0" y="0"/>
              <a:ext cx="6350000" cy="1596212"/>
            </a:xfrm>
            <a:custGeom>
              <a:rect b="b" l="l" r="r" t="t"/>
              <a:pathLst>
                <a:path extrusionOk="0" h="1596212" w="6350000">
                  <a:moveTo>
                    <a:pt x="4204411" y="37122"/>
                  </a:moveTo>
                  <a:lnTo>
                    <a:pt x="5266258" y="1596212"/>
                  </a:lnTo>
                  <a:lnTo>
                    <a:pt x="6350000" y="4978"/>
                  </a:lnTo>
                  <a:lnTo>
                    <a:pt x="6346609" y="0"/>
                  </a:lnTo>
                  <a:lnTo>
                    <a:pt x="3391" y="0"/>
                  </a:lnTo>
                  <a:lnTo>
                    <a:pt x="0" y="4966"/>
                  </a:lnTo>
                  <a:lnTo>
                    <a:pt x="1083742" y="1596212"/>
                  </a:lnTo>
                  <a:lnTo>
                    <a:pt x="2113153" y="84747"/>
                  </a:lnTo>
                  <a:lnTo>
                    <a:pt x="3142564" y="1596212"/>
                  </a:lnTo>
                  <a:lnTo>
                    <a:pt x="4204411" y="37122"/>
                  </a:lnTo>
                  <a:close/>
                </a:path>
              </a:pathLst>
            </a:custGeom>
            <a:solidFill>
              <a:srgbClr val="E29462"/>
            </a:solidFill>
            <a:ln>
              <a:noFill/>
            </a:ln>
          </p:spPr>
        </p:sp>
        <p:sp>
          <p:nvSpPr>
            <p:cNvPr id="357" name="Google Shape;357;p17"/>
            <p:cNvSpPr/>
            <p:nvPr/>
          </p:nvSpPr>
          <p:spPr>
            <a:xfrm>
              <a:off x="0" y="1619034"/>
              <a:ext cx="6350000" cy="1596212"/>
            </a:xfrm>
            <a:custGeom>
              <a:rect b="b" l="l" r="r" t="t"/>
              <a:pathLst>
                <a:path extrusionOk="0" h="1596212" w="6350000">
                  <a:moveTo>
                    <a:pt x="4204411" y="1559090"/>
                  </a:moveTo>
                  <a:lnTo>
                    <a:pt x="5266258" y="0"/>
                  </a:lnTo>
                  <a:lnTo>
                    <a:pt x="6350000" y="1591234"/>
                  </a:lnTo>
                  <a:lnTo>
                    <a:pt x="6346609" y="1596212"/>
                  </a:lnTo>
                  <a:lnTo>
                    <a:pt x="3391" y="1596212"/>
                  </a:lnTo>
                  <a:lnTo>
                    <a:pt x="0" y="1591234"/>
                  </a:lnTo>
                  <a:lnTo>
                    <a:pt x="1083742" y="0"/>
                  </a:lnTo>
                  <a:lnTo>
                    <a:pt x="2113153" y="1511465"/>
                  </a:lnTo>
                  <a:lnTo>
                    <a:pt x="3142564" y="0"/>
                  </a:lnTo>
                  <a:lnTo>
                    <a:pt x="4204411" y="1559090"/>
                  </a:lnTo>
                  <a:close/>
                </a:path>
              </a:pathLst>
            </a:custGeom>
            <a:solidFill>
              <a:srgbClr val="A7304B"/>
            </a:solidFill>
            <a:ln>
              <a:noFill/>
            </a:ln>
          </p:spPr>
        </p:sp>
      </p:grpSp>
      <p:sp>
        <p:nvSpPr>
          <p:cNvPr id="358" name="Google Shape;358;p17"/>
          <p:cNvSpPr/>
          <p:nvPr/>
        </p:nvSpPr>
        <p:spPr>
          <a:xfrm>
            <a:off x="7521631" y="4929587"/>
            <a:ext cx="892141" cy="1223634"/>
          </a:xfrm>
          <a:custGeom>
            <a:rect b="b" l="l" r="r" t="t"/>
            <a:pathLst>
              <a:path extrusionOk="0" h="1223634" w="892141">
                <a:moveTo>
                  <a:pt x="0" y="0"/>
                </a:moveTo>
                <a:lnTo>
                  <a:pt x="892141" y="0"/>
                </a:lnTo>
                <a:lnTo>
                  <a:pt x="892141" y="1223634"/>
                </a:lnTo>
                <a:lnTo>
                  <a:pt x="0" y="12236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17"/>
          <p:cNvSpPr/>
          <p:nvPr/>
        </p:nvSpPr>
        <p:spPr>
          <a:xfrm>
            <a:off x="5113699" y="4655427"/>
            <a:ext cx="1103235" cy="1547906"/>
          </a:xfrm>
          <a:custGeom>
            <a:rect b="b" l="l" r="r" t="t"/>
            <a:pathLst>
              <a:path extrusionOk="0" h="1547906" w="1103235">
                <a:moveTo>
                  <a:pt x="0" y="0"/>
                </a:moveTo>
                <a:lnTo>
                  <a:pt x="1103235" y="0"/>
                </a:lnTo>
                <a:lnTo>
                  <a:pt x="1103235" y="1547905"/>
                </a:lnTo>
                <a:lnTo>
                  <a:pt x="0" y="15479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17"/>
          <p:cNvSpPr/>
          <p:nvPr/>
        </p:nvSpPr>
        <p:spPr>
          <a:xfrm>
            <a:off x="6416570" y="4984462"/>
            <a:ext cx="865006" cy="865006"/>
          </a:xfrm>
          <a:custGeom>
            <a:rect b="b" l="l" r="r" t="t"/>
            <a:pathLst>
              <a:path extrusionOk="0" h="865006" w="865006">
                <a:moveTo>
                  <a:pt x="0" y="0"/>
                </a:moveTo>
                <a:lnTo>
                  <a:pt x="865007" y="0"/>
                </a:lnTo>
                <a:lnTo>
                  <a:pt x="865007" y="865007"/>
                </a:lnTo>
                <a:lnTo>
                  <a:pt x="0" y="8650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BD3D"/>
            </a:gs>
            <a:gs pos="100000">
              <a:srgbClr val="DC561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8"/>
          <p:cNvGrpSpPr/>
          <p:nvPr/>
        </p:nvGrpSpPr>
        <p:grpSpPr>
          <a:xfrm>
            <a:off x="-13748" y="0"/>
            <a:ext cx="10705748" cy="7560000"/>
            <a:chOff x="0" y="0"/>
            <a:chExt cx="3836698" cy="2709333"/>
          </a:xfrm>
        </p:grpSpPr>
        <p:sp>
          <p:nvSpPr>
            <p:cNvPr id="366" name="Google Shape;366;p18"/>
            <p:cNvSpPr/>
            <p:nvPr/>
          </p:nvSpPr>
          <p:spPr>
            <a:xfrm>
              <a:off x="0" y="0"/>
              <a:ext cx="3836698" cy="2709333"/>
            </a:xfrm>
            <a:custGeom>
              <a:rect b="b" l="l" r="r" t="t"/>
              <a:pathLst>
                <a:path extrusionOk="0" h="2709333" w="3836698">
                  <a:moveTo>
                    <a:pt x="0" y="0"/>
                  </a:moveTo>
                  <a:lnTo>
                    <a:pt x="3836698" y="0"/>
                  </a:lnTo>
                  <a:lnTo>
                    <a:pt x="383669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71450">
              <a:solidFill>
                <a:srgbClr val="FFF1B8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67" name="Google Shape;367;p18"/>
            <p:cNvSpPr txBox="1"/>
            <p:nvPr/>
          </p:nvSpPr>
          <p:spPr>
            <a:xfrm>
              <a:off x="0" y="9525"/>
              <a:ext cx="3836698" cy="26998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2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8" name="Google Shape;368;p18"/>
          <p:cNvSpPr txBox="1"/>
          <p:nvPr/>
        </p:nvSpPr>
        <p:spPr>
          <a:xfrm>
            <a:off x="2856530" y="1514664"/>
            <a:ext cx="4978940" cy="507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6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369" name="Google Shape;369;p18"/>
          <p:cNvSpPr txBox="1"/>
          <p:nvPr/>
        </p:nvSpPr>
        <p:spPr>
          <a:xfrm>
            <a:off x="1438686" y="2104758"/>
            <a:ext cx="7814627" cy="234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70" name="Google Shape;370;p18"/>
          <p:cNvSpPr txBox="1"/>
          <p:nvPr/>
        </p:nvSpPr>
        <p:spPr>
          <a:xfrm>
            <a:off x="3966931" y="5832854"/>
            <a:ext cx="2758138" cy="290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9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371" name="Google Shape;371;p18"/>
          <p:cNvSpPr txBox="1"/>
          <p:nvPr/>
        </p:nvSpPr>
        <p:spPr>
          <a:xfrm>
            <a:off x="2002794" y="3815062"/>
            <a:ext cx="6686413" cy="21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372" name="Google Shape;372;p18"/>
          <p:cNvSpPr txBox="1"/>
          <p:nvPr/>
        </p:nvSpPr>
        <p:spPr>
          <a:xfrm>
            <a:off x="2002794" y="4990821"/>
            <a:ext cx="6686413" cy="21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373" name="Google Shape;373;p18"/>
          <p:cNvSpPr txBox="1"/>
          <p:nvPr/>
        </p:nvSpPr>
        <p:spPr>
          <a:xfrm>
            <a:off x="3290222" y="4506171"/>
            <a:ext cx="4111555" cy="414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374" name="Google Shape;374;p18"/>
          <p:cNvSpPr/>
          <p:nvPr/>
        </p:nvSpPr>
        <p:spPr>
          <a:xfrm>
            <a:off x="3711512" y="2864991"/>
            <a:ext cx="3268976" cy="817244"/>
          </a:xfrm>
          <a:custGeom>
            <a:rect b="b" l="l" r="r" t="t"/>
            <a:pathLst>
              <a:path extrusionOk="0" h="817244" w="3268976">
                <a:moveTo>
                  <a:pt x="0" y="0"/>
                </a:moveTo>
                <a:lnTo>
                  <a:pt x="3268976" y="0"/>
                </a:lnTo>
                <a:lnTo>
                  <a:pt x="3268976" y="817244"/>
                </a:lnTo>
                <a:lnTo>
                  <a:pt x="0" y="8172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