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Inter"/>
      <p:bold r:id="rId24"/>
      <p:boldItalic r:id="rId25"/>
    </p:embeddedFont>
    <p:embeddedFont>
      <p:font typeface="Inter Black"/>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Inter-bold.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lack-bold.fntdata"/><Relationship Id="rId25" Type="http://schemas.openxmlformats.org/officeDocument/2006/relationships/font" Target="fonts/Inter-boldItalic.fntdata"/><Relationship Id="rId27" Type="http://schemas.openxmlformats.org/officeDocument/2006/relationships/font" Target="fonts/Inter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png"/><Relationship Id="rId4" Type="http://schemas.openxmlformats.org/officeDocument/2006/relationships/image" Target="../media/image25.png"/><Relationship Id="rId5" Type="http://schemas.openxmlformats.org/officeDocument/2006/relationships/image" Target="../media/image9.png"/><Relationship Id="rId6"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5.png"/><Relationship Id="rId4" Type="http://schemas.openxmlformats.org/officeDocument/2006/relationships/image" Target="../media/image16.png"/><Relationship Id="rId10" Type="http://schemas.openxmlformats.org/officeDocument/2006/relationships/image" Target="../media/image9.pn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9.png"/><Relationship Id="rId6"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pn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25.png"/><Relationship Id="rId6" Type="http://schemas.openxmlformats.org/officeDocument/2006/relationships/image" Target="../media/image14.png"/><Relationship Id="rId7" Type="http://schemas.openxmlformats.org/officeDocument/2006/relationships/image" Target="../media/image1.png"/><Relationship Id="rId8"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
          <p:cNvSpPr txBox="1"/>
          <p:nvPr>
            <p:ph idx="10" type="dt"/>
          </p:nvPr>
        </p:nvSpPr>
        <p:spPr>
          <a:xfrm>
            <a:off x="539675" y="91806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206675" y="91806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635675" y="91806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8">
    <p:spTree>
      <p:nvGrpSpPr>
        <p:cNvPr id="92" name="Shape 92"/>
        <p:cNvGrpSpPr/>
        <p:nvPr/>
      </p:nvGrpSpPr>
      <p:grpSpPr>
        <a:xfrm>
          <a:off x="0" y="0"/>
          <a:ext cx="0" cy="0"/>
          <a:chOff x="0" y="0"/>
          <a:chExt cx="0" cy="0"/>
        </a:xfrm>
      </p:grpSpPr>
      <p:sp>
        <p:nvSpPr>
          <p:cNvPr id="93" name="Google Shape;93;p11"/>
          <p:cNvSpPr/>
          <p:nvPr/>
        </p:nvSpPr>
        <p:spPr>
          <a:xfrm>
            <a:off x="11178467" y="5065661"/>
            <a:ext cx="6501007" cy="5989053"/>
          </a:xfrm>
          <a:custGeom>
            <a:rect b="b" l="l" r="r" t="t"/>
            <a:pathLst>
              <a:path extrusionOk="0" h="5989053" w="6501007">
                <a:moveTo>
                  <a:pt x="0" y="0"/>
                </a:moveTo>
                <a:lnTo>
                  <a:pt x="6501007" y="0"/>
                </a:lnTo>
                <a:lnTo>
                  <a:pt x="6501007" y="5989052"/>
                </a:lnTo>
                <a:lnTo>
                  <a:pt x="0" y="5989052"/>
                </a:lnTo>
                <a:lnTo>
                  <a:pt x="0" y="0"/>
                </a:lnTo>
                <a:close/>
              </a:path>
            </a:pathLst>
          </a:custGeom>
          <a:blipFill rotWithShape="1">
            <a:blip r:embed="rId2">
              <a:alphaModFix/>
            </a:blip>
            <a:stretch>
              <a:fillRect b="0" l="0" r="0" t="0"/>
            </a:stretch>
          </a:blipFill>
          <a:ln>
            <a:noFill/>
          </a:ln>
        </p:spPr>
      </p:sp>
      <p:sp>
        <p:nvSpPr>
          <p:cNvPr id="94" name="Google Shape;94;p11"/>
          <p:cNvSpPr/>
          <p:nvPr/>
        </p:nvSpPr>
        <p:spPr>
          <a:xfrm rot="-301539">
            <a:off x="948132" y="8131278"/>
            <a:ext cx="1664113" cy="1664113"/>
          </a:xfrm>
          <a:custGeom>
            <a:rect b="b" l="l" r="r" t="t"/>
            <a:pathLst>
              <a:path extrusionOk="0" h="1666046" w="1666046">
                <a:moveTo>
                  <a:pt x="0" y="0"/>
                </a:moveTo>
                <a:lnTo>
                  <a:pt x="1666046" y="0"/>
                </a:lnTo>
                <a:lnTo>
                  <a:pt x="1666046" y="1666045"/>
                </a:lnTo>
                <a:lnTo>
                  <a:pt x="0" y="1666045"/>
                </a:lnTo>
                <a:lnTo>
                  <a:pt x="0" y="0"/>
                </a:lnTo>
                <a:close/>
              </a:path>
            </a:pathLst>
          </a:custGeom>
          <a:blipFill rotWithShape="1">
            <a:blip r:embed="rId3">
              <a:alphaModFix/>
            </a:blip>
            <a:stretch>
              <a:fillRect b="0" l="0" r="0" t="0"/>
            </a:stretch>
          </a:blipFill>
          <a:ln>
            <a:noFill/>
          </a:ln>
        </p:spPr>
      </p:sp>
      <p:sp>
        <p:nvSpPr>
          <p:cNvPr id="95" name="Google Shape;95;p11"/>
          <p:cNvSpPr/>
          <p:nvPr/>
        </p:nvSpPr>
        <p:spPr>
          <a:xfrm rot="5305486">
            <a:off x="655885" y="5382988"/>
            <a:ext cx="5328192" cy="5863210"/>
          </a:xfrm>
          <a:custGeom>
            <a:rect b="b" l="l" r="r" t="t"/>
            <a:pathLst>
              <a:path extrusionOk="0" h="5860994" w="5326178">
                <a:moveTo>
                  <a:pt x="5326179" y="5860994"/>
                </a:moveTo>
                <a:lnTo>
                  <a:pt x="0" y="5860994"/>
                </a:lnTo>
                <a:lnTo>
                  <a:pt x="0" y="0"/>
                </a:lnTo>
                <a:lnTo>
                  <a:pt x="5326179" y="0"/>
                </a:lnTo>
                <a:lnTo>
                  <a:pt x="5326179" y="5860994"/>
                </a:lnTo>
                <a:close/>
              </a:path>
            </a:pathLst>
          </a:custGeom>
          <a:blipFill rotWithShape="1">
            <a:blip r:embed="rId4">
              <a:alphaModFix/>
            </a:blip>
            <a:stretch>
              <a:fillRect b="0" l="0" r="0" t="0"/>
            </a:stretch>
          </a:blipFill>
          <a:ln>
            <a:noFill/>
          </a:ln>
        </p:spPr>
      </p:sp>
      <p:grpSp>
        <p:nvGrpSpPr>
          <p:cNvPr id="96" name="Google Shape;96;p11"/>
          <p:cNvGrpSpPr/>
          <p:nvPr/>
        </p:nvGrpSpPr>
        <p:grpSpPr>
          <a:xfrm rot="-341996">
            <a:off x="1090232" y="3907135"/>
            <a:ext cx="3086098" cy="4418508"/>
            <a:chOff x="0" y="0"/>
            <a:chExt cx="812800" cy="1163723"/>
          </a:xfrm>
        </p:grpSpPr>
        <p:sp>
          <p:nvSpPr>
            <p:cNvPr id="97" name="Google Shape;97;p11"/>
            <p:cNvSpPr/>
            <p:nvPr/>
          </p:nvSpPr>
          <p:spPr>
            <a:xfrm>
              <a:off x="0" y="0"/>
              <a:ext cx="812800" cy="1163723"/>
            </a:xfrm>
            <a:custGeom>
              <a:rect b="b" l="l" r="r" t="t"/>
              <a:pathLst>
                <a:path extrusionOk="0" h="1163723" w="812800">
                  <a:moveTo>
                    <a:pt x="127941" y="0"/>
                  </a:moveTo>
                  <a:lnTo>
                    <a:pt x="684859" y="0"/>
                  </a:lnTo>
                  <a:cubicBezTo>
                    <a:pt x="718791" y="0"/>
                    <a:pt x="751333" y="13479"/>
                    <a:pt x="775327" y="37473"/>
                  </a:cubicBezTo>
                  <a:cubicBezTo>
                    <a:pt x="799321" y="61467"/>
                    <a:pt x="812800" y="94009"/>
                    <a:pt x="812800" y="127941"/>
                  </a:cubicBezTo>
                  <a:lnTo>
                    <a:pt x="812800" y="1035782"/>
                  </a:lnTo>
                  <a:cubicBezTo>
                    <a:pt x="812800" y="1106442"/>
                    <a:pt x="755519" y="1163723"/>
                    <a:pt x="684859" y="1163723"/>
                  </a:cubicBezTo>
                  <a:lnTo>
                    <a:pt x="127941" y="1163723"/>
                  </a:lnTo>
                  <a:cubicBezTo>
                    <a:pt x="94009" y="1163723"/>
                    <a:pt x="61467" y="1150244"/>
                    <a:pt x="37473" y="1126250"/>
                  </a:cubicBezTo>
                  <a:cubicBezTo>
                    <a:pt x="13479" y="1102257"/>
                    <a:pt x="0" y="1069714"/>
                    <a:pt x="0" y="1035782"/>
                  </a:cubicBezTo>
                  <a:lnTo>
                    <a:pt x="0" y="127941"/>
                  </a:lnTo>
                  <a:cubicBezTo>
                    <a:pt x="0" y="94009"/>
                    <a:pt x="13479" y="61467"/>
                    <a:pt x="37473" y="37473"/>
                  </a:cubicBezTo>
                  <a:cubicBezTo>
                    <a:pt x="61467" y="13479"/>
                    <a:pt x="94009" y="0"/>
                    <a:pt x="127941"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
            <p:cNvSpPr txBox="1"/>
            <p:nvPr/>
          </p:nvSpPr>
          <p:spPr>
            <a:xfrm>
              <a:off x="0" y="0"/>
              <a:ext cx="812700" cy="11637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11"/>
          <p:cNvGrpSpPr/>
          <p:nvPr/>
        </p:nvGrpSpPr>
        <p:grpSpPr>
          <a:xfrm rot="613229">
            <a:off x="5063602" y="3786964"/>
            <a:ext cx="3765341" cy="4538619"/>
            <a:chOff x="0" y="0"/>
            <a:chExt cx="991702" cy="1195365"/>
          </a:xfrm>
        </p:grpSpPr>
        <p:sp>
          <p:nvSpPr>
            <p:cNvPr id="100" name="Google Shape;100;p11"/>
            <p:cNvSpPr/>
            <p:nvPr/>
          </p:nvSpPr>
          <p:spPr>
            <a:xfrm>
              <a:off x="0" y="0"/>
              <a:ext cx="991702" cy="1195365"/>
            </a:xfrm>
            <a:custGeom>
              <a:rect b="b" l="l" r="r" t="t"/>
              <a:pathLst>
                <a:path extrusionOk="0" h="1195365" w="991702">
                  <a:moveTo>
                    <a:pt x="495851" y="0"/>
                  </a:moveTo>
                  <a:cubicBezTo>
                    <a:pt x="222000" y="0"/>
                    <a:pt x="0" y="267592"/>
                    <a:pt x="0" y="597682"/>
                  </a:cubicBezTo>
                  <a:cubicBezTo>
                    <a:pt x="0" y="927773"/>
                    <a:pt x="222000" y="1195365"/>
                    <a:pt x="495851" y="1195365"/>
                  </a:cubicBezTo>
                  <a:cubicBezTo>
                    <a:pt x="769702" y="1195365"/>
                    <a:pt x="991702" y="927773"/>
                    <a:pt x="991702" y="597682"/>
                  </a:cubicBezTo>
                  <a:cubicBezTo>
                    <a:pt x="991702" y="267592"/>
                    <a:pt x="769702" y="0"/>
                    <a:pt x="4958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txBox="1"/>
            <p:nvPr/>
          </p:nvSpPr>
          <p:spPr>
            <a:xfrm>
              <a:off x="92972" y="112065"/>
              <a:ext cx="805800" cy="9711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1"/>
          <p:cNvGrpSpPr/>
          <p:nvPr/>
        </p:nvGrpSpPr>
        <p:grpSpPr>
          <a:xfrm rot="-715353">
            <a:off x="9557724" y="3907120"/>
            <a:ext cx="3086127" cy="4418549"/>
            <a:chOff x="0" y="0"/>
            <a:chExt cx="812800" cy="1163723"/>
          </a:xfrm>
        </p:grpSpPr>
        <p:sp>
          <p:nvSpPr>
            <p:cNvPr id="103" name="Google Shape;103;p11"/>
            <p:cNvSpPr/>
            <p:nvPr/>
          </p:nvSpPr>
          <p:spPr>
            <a:xfrm>
              <a:off x="0" y="0"/>
              <a:ext cx="812800" cy="1163723"/>
            </a:xfrm>
            <a:custGeom>
              <a:rect b="b" l="l" r="r" t="t"/>
              <a:pathLst>
                <a:path extrusionOk="0" h="1163723" w="812800">
                  <a:moveTo>
                    <a:pt x="127941" y="0"/>
                  </a:moveTo>
                  <a:lnTo>
                    <a:pt x="684859" y="0"/>
                  </a:lnTo>
                  <a:cubicBezTo>
                    <a:pt x="718791" y="0"/>
                    <a:pt x="751333" y="13479"/>
                    <a:pt x="775327" y="37473"/>
                  </a:cubicBezTo>
                  <a:cubicBezTo>
                    <a:pt x="799321" y="61467"/>
                    <a:pt x="812800" y="94009"/>
                    <a:pt x="812800" y="127941"/>
                  </a:cubicBezTo>
                  <a:lnTo>
                    <a:pt x="812800" y="1035782"/>
                  </a:lnTo>
                  <a:cubicBezTo>
                    <a:pt x="812800" y="1106442"/>
                    <a:pt x="755519" y="1163723"/>
                    <a:pt x="684859" y="1163723"/>
                  </a:cubicBezTo>
                  <a:lnTo>
                    <a:pt x="127941" y="1163723"/>
                  </a:lnTo>
                  <a:cubicBezTo>
                    <a:pt x="94009" y="1163723"/>
                    <a:pt x="61467" y="1150244"/>
                    <a:pt x="37473" y="1126250"/>
                  </a:cubicBezTo>
                  <a:cubicBezTo>
                    <a:pt x="13479" y="1102257"/>
                    <a:pt x="0" y="1069714"/>
                    <a:pt x="0" y="1035782"/>
                  </a:cubicBezTo>
                  <a:lnTo>
                    <a:pt x="0" y="127941"/>
                  </a:lnTo>
                  <a:cubicBezTo>
                    <a:pt x="0" y="94009"/>
                    <a:pt x="13479" y="61467"/>
                    <a:pt x="37473" y="37473"/>
                  </a:cubicBezTo>
                  <a:cubicBezTo>
                    <a:pt x="61467" y="13479"/>
                    <a:pt x="94009" y="0"/>
                    <a:pt x="127941"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txBox="1"/>
            <p:nvPr/>
          </p:nvSpPr>
          <p:spPr>
            <a:xfrm>
              <a:off x="0" y="0"/>
              <a:ext cx="812700" cy="11637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11"/>
          <p:cNvGrpSpPr/>
          <p:nvPr/>
        </p:nvGrpSpPr>
        <p:grpSpPr>
          <a:xfrm rot="427456">
            <a:off x="13377282" y="3786957"/>
            <a:ext cx="3765407" cy="4538698"/>
            <a:chOff x="0" y="0"/>
            <a:chExt cx="991702" cy="1195365"/>
          </a:xfrm>
        </p:grpSpPr>
        <p:sp>
          <p:nvSpPr>
            <p:cNvPr id="106" name="Google Shape;106;p11"/>
            <p:cNvSpPr/>
            <p:nvPr/>
          </p:nvSpPr>
          <p:spPr>
            <a:xfrm>
              <a:off x="0" y="0"/>
              <a:ext cx="991702" cy="1195365"/>
            </a:xfrm>
            <a:custGeom>
              <a:rect b="b" l="l" r="r" t="t"/>
              <a:pathLst>
                <a:path extrusionOk="0" h="1195365" w="991702">
                  <a:moveTo>
                    <a:pt x="495851" y="0"/>
                  </a:moveTo>
                  <a:cubicBezTo>
                    <a:pt x="222000" y="0"/>
                    <a:pt x="0" y="267592"/>
                    <a:pt x="0" y="597682"/>
                  </a:cubicBezTo>
                  <a:cubicBezTo>
                    <a:pt x="0" y="927773"/>
                    <a:pt x="222000" y="1195365"/>
                    <a:pt x="495851" y="1195365"/>
                  </a:cubicBezTo>
                  <a:cubicBezTo>
                    <a:pt x="769702" y="1195365"/>
                    <a:pt x="991702" y="927773"/>
                    <a:pt x="991702" y="597682"/>
                  </a:cubicBezTo>
                  <a:cubicBezTo>
                    <a:pt x="991702" y="267592"/>
                    <a:pt x="769702" y="0"/>
                    <a:pt x="4958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txBox="1"/>
            <p:nvPr/>
          </p:nvSpPr>
          <p:spPr>
            <a:xfrm>
              <a:off x="92972" y="112065"/>
              <a:ext cx="805800" cy="9711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11"/>
          <p:cNvSpPr/>
          <p:nvPr/>
        </p:nvSpPr>
        <p:spPr>
          <a:xfrm>
            <a:off x="7697273" y="7859154"/>
            <a:ext cx="2104362" cy="2208777"/>
          </a:xfrm>
          <a:custGeom>
            <a:rect b="b" l="l" r="r" t="t"/>
            <a:pathLst>
              <a:path extrusionOk="0" h="2208777" w="2104362">
                <a:moveTo>
                  <a:pt x="0" y="0"/>
                </a:moveTo>
                <a:lnTo>
                  <a:pt x="2104362" y="0"/>
                </a:lnTo>
                <a:lnTo>
                  <a:pt x="2104362" y="2208777"/>
                </a:lnTo>
                <a:lnTo>
                  <a:pt x="0" y="2208777"/>
                </a:lnTo>
                <a:lnTo>
                  <a:pt x="0" y="0"/>
                </a:lnTo>
                <a:close/>
              </a:path>
            </a:pathLst>
          </a:custGeom>
          <a:blipFill rotWithShape="1">
            <a:blip r:embed="rId5">
              <a:alphaModFix/>
            </a:blip>
            <a:stretch>
              <a:fillRect b="0" l="0" r="0" t="0"/>
            </a:stretch>
          </a:blipFill>
          <a:ln>
            <a:noFill/>
          </a:ln>
        </p:spPr>
      </p:sp>
      <p:sp>
        <p:nvSpPr>
          <p:cNvPr id="109" name="Google Shape;109;p11"/>
          <p:cNvSpPr/>
          <p:nvPr/>
        </p:nvSpPr>
        <p:spPr>
          <a:xfrm>
            <a:off x="15665469" y="8623684"/>
            <a:ext cx="931949" cy="928560"/>
          </a:xfrm>
          <a:custGeom>
            <a:rect b="b" l="l" r="r" t="t"/>
            <a:pathLst>
              <a:path extrusionOk="0" h="928560" w="931949">
                <a:moveTo>
                  <a:pt x="0" y="0"/>
                </a:moveTo>
                <a:lnTo>
                  <a:pt x="931949" y="0"/>
                </a:lnTo>
                <a:lnTo>
                  <a:pt x="931949" y="928560"/>
                </a:lnTo>
                <a:lnTo>
                  <a:pt x="0" y="928560"/>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9">
    <p:spTree>
      <p:nvGrpSpPr>
        <p:cNvPr id="110" name="Shape 110"/>
        <p:cNvGrpSpPr/>
        <p:nvPr/>
      </p:nvGrpSpPr>
      <p:grpSpPr>
        <a:xfrm>
          <a:off x="0" y="0"/>
          <a:ext cx="0" cy="0"/>
          <a:chOff x="0" y="0"/>
          <a:chExt cx="0" cy="0"/>
        </a:xfrm>
      </p:grpSpPr>
      <p:sp>
        <p:nvSpPr>
          <p:cNvPr id="111" name="Google Shape;111;p12"/>
          <p:cNvSpPr/>
          <p:nvPr/>
        </p:nvSpPr>
        <p:spPr>
          <a:xfrm rot="7139939">
            <a:off x="-1377606" y="6316147"/>
            <a:ext cx="3839347" cy="4224866"/>
          </a:xfrm>
          <a:custGeom>
            <a:rect b="b" l="l" r="r" t="t"/>
            <a:pathLst>
              <a:path extrusionOk="0" h="4223072" w="3837716">
                <a:moveTo>
                  <a:pt x="3837716" y="4223072"/>
                </a:moveTo>
                <a:lnTo>
                  <a:pt x="0" y="4223072"/>
                </a:lnTo>
                <a:lnTo>
                  <a:pt x="0" y="0"/>
                </a:lnTo>
                <a:lnTo>
                  <a:pt x="3837716" y="0"/>
                </a:lnTo>
                <a:lnTo>
                  <a:pt x="3837716" y="4223072"/>
                </a:lnTo>
                <a:close/>
              </a:path>
            </a:pathLst>
          </a:custGeom>
          <a:blipFill rotWithShape="1">
            <a:blip r:embed="rId2">
              <a:alphaModFix/>
            </a:blip>
            <a:stretch>
              <a:fillRect b="0" l="0" r="0" t="0"/>
            </a:stretch>
          </a:blipFill>
          <a:ln>
            <a:noFill/>
          </a:ln>
        </p:spPr>
      </p:sp>
      <p:sp>
        <p:nvSpPr>
          <p:cNvPr id="112" name="Google Shape;112;p12"/>
          <p:cNvSpPr/>
          <p:nvPr/>
        </p:nvSpPr>
        <p:spPr>
          <a:xfrm>
            <a:off x="10154390" y="-1728648"/>
            <a:ext cx="3936499" cy="3936499"/>
          </a:xfrm>
          <a:custGeom>
            <a:rect b="b" l="l" r="r" t="t"/>
            <a:pathLst>
              <a:path extrusionOk="0" h="3936499" w="3936499">
                <a:moveTo>
                  <a:pt x="0" y="0"/>
                </a:moveTo>
                <a:lnTo>
                  <a:pt x="3936499" y="0"/>
                </a:lnTo>
                <a:lnTo>
                  <a:pt x="3936499" y="3936499"/>
                </a:lnTo>
                <a:lnTo>
                  <a:pt x="0" y="3936499"/>
                </a:lnTo>
                <a:lnTo>
                  <a:pt x="0" y="0"/>
                </a:lnTo>
                <a:close/>
              </a:path>
            </a:pathLst>
          </a:custGeom>
          <a:blipFill rotWithShape="1">
            <a:blip r:embed="rId3">
              <a:alphaModFix/>
            </a:blip>
            <a:stretch>
              <a:fillRect b="0" l="0" r="0" t="0"/>
            </a:stretch>
          </a:blipFill>
          <a:ln>
            <a:noFill/>
          </a:ln>
        </p:spPr>
      </p:sp>
      <p:sp>
        <p:nvSpPr>
          <p:cNvPr id="113" name="Google Shape;113;p12"/>
          <p:cNvSpPr/>
          <p:nvPr/>
        </p:nvSpPr>
        <p:spPr>
          <a:xfrm flipH="1">
            <a:off x="15935849" y="6275875"/>
            <a:ext cx="2646902" cy="2982425"/>
          </a:xfrm>
          <a:custGeom>
            <a:rect b="b" l="l" r="r" t="t"/>
            <a:pathLst>
              <a:path extrusionOk="0" h="2982425" w="2646902">
                <a:moveTo>
                  <a:pt x="2646902" y="0"/>
                </a:moveTo>
                <a:lnTo>
                  <a:pt x="0" y="0"/>
                </a:lnTo>
                <a:lnTo>
                  <a:pt x="0" y="2982425"/>
                </a:lnTo>
                <a:lnTo>
                  <a:pt x="2646902" y="2982425"/>
                </a:lnTo>
                <a:lnTo>
                  <a:pt x="2646902" y="0"/>
                </a:lnTo>
                <a:close/>
              </a:path>
            </a:pathLst>
          </a:custGeom>
          <a:blipFill rotWithShape="1">
            <a:blip r:embed="rId4">
              <a:alphaModFix/>
            </a:blip>
            <a:stretch>
              <a:fillRect b="0" l="0" r="0" t="0"/>
            </a:stretch>
          </a:blipFill>
          <a:ln>
            <a:noFill/>
          </a:ln>
        </p:spPr>
      </p:sp>
      <p:sp>
        <p:nvSpPr>
          <p:cNvPr id="114" name="Google Shape;114;p12"/>
          <p:cNvSpPr/>
          <p:nvPr/>
        </p:nvSpPr>
        <p:spPr>
          <a:xfrm>
            <a:off x="542414" y="2207851"/>
            <a:ext cx="1629486" cy="1710339"/>
          </a:xfrm>
          <a:custGeom>
            <a:rect b="b" l="l" r="r" t="t"/>
            <a:pathLst>
              <a:path extrusionOk="0" h="1710339" w="1629486">
                <a:moveTo>
                  <a:pt x="0" y="0"/>
                </a:moveTo>
                <a:lnTo>
                  <a:pt x="1629486" y="0"/>
                </a:lnTo>
                <a:lnTo>
                  <a:pt x="1629486" y="1710339"/>
                </a:lnTo>
                <a:lnTo>
                  <a:pt x="0" y="1710339"/>
                </a:lnTo>
                <a:lnTo>
                  <a:pt x="0" y="0"/>
                </a:lnTo>
                <a:close/>
              </a:path>
            </a:pathLst>
          </a:custGeom>
          <a:blipFill rotWithShape="1">
            <a:blip r:embed="rId5">
              <a:alphaModFix/>
            </a:blip>
            <a:stretch>
              <a:fillRect b="0" l="0" r="0" t="0"/>
            </a:stretch>
          </a:blipFill>
          <a:ln>
            <a:noFill/>
          </a:ln>
        </p:spPr>
      </p:sp>
      <p:sp>
        <p:nvSpPr>
          <p:cNvPr id="115" name="Google Shape;115;p12"/>
          <p:cNvSpPr/>
          <p:nvPr/>
        </p:nvSpPr>
        <p:spPr>
          <a:xfrm>
            <a:off x="15649034" y="3353942"/>
            <a:ext cx="1789558" cy="1789558"/>
          </a:xfrm>
          <a:custGeom>
            <a:rect b="b" l="l" r="r" t="t"/>
            <a:pathLst>
              <a:path extrusionOk="0" h="1789558" w="1789558">
                <a:moveTo>
                  <a:pt x="0" y="0"/>
                </a:moveTo>
                <a:lnTo>
                  <a:pt x="1789557" y="0"/>
                </a:lnTo>
                <a:lnTo>
                  <a:pt x="1789557" y="1789558"/>
                </a:lnTo>
                <a:lnTo>
                  <a:pt x="0" y="1789558"/>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10">
    <p:spTree>
      <p:nvGrpSpPr>
        <p:cNvPr id="116" name="Shape 116"/>
        <p:cNvGrpSpPr/>
        <p:nvPr/>
      </p:nvGrpSpPr>
      <p:grpSpPr>
        <a:xfrm>
          <a:off x="0" y="0"/>
          <a:ext cx="0" cy="0"/>
          <a:chOff x="0" y="0"/>
          <a:chExt cx="0" cy="0"/>
        </a:xfrm>
      </p:grpSpPr>
      <p:sp>
        <p:nvSpPr>
          <p:cNvPr id="117" name="Google Shape;117;p13"/>
          <p:cNvSpPr/>
          <p:nvPr/>
        </p:nvSpPr>
        <p:spPr>
          <a:xfrm>
            <a:off x="1028700" y="4037932"/>
            <a:ext cx="4050645" cy="611279"/>
          </a:xfrm>
          <a:custGeom>
            <a:rect b="b" l="l" r="r" t="t"/>
            <a:pathLst>
              <a:path extrusionOk="0" h="611279" w="4050645">
                <a:moveTo>
                  <a:pt x="0" y="0"/>
                </a:moveTo>
                <a:lnTo>
                  <a:pt x="4050645" y="0"/>
                </a:lnTo>
                <a:lnTo>
                  <a:pt x="4050645" y="611279"/>
                </a:lnTo>
                <a:lnTo>
                  <a:pt x="0" y="611279"/>
                </a:lnTo>
                <a:lnTo>
                  <a:pt x="0" y="0"/>
                </a:lnTo>
                <a:close/>
              </a:path>
            </a:pathLst>
          </a:custGeom>
          <a:blipFill rotWithShape="1">
            <a:blip r:embed="rId2">
              <a:alphaModFix/>
            </a:blip>
            <a:stretch>
              <a:fillRect b="0" l="0" r="0" t="0"/>
            </a:stretch>
          </a:blipFill>
          <a:ln>
            <a:noFill/>
          </a:ln>
        </p:spPr>
      </p:sp>
      <p:grpSp>
        <p:nvGrpSpPr>
          <p:cNvPr id="118" name="Google Shape;118;p13"/>
          <p:cNvGrpSpPr/>
          <p:nvPr/>
        </p:nvGrpSpPr>
        <p:grpSpPr>
          <a:xfrm>
            <a:off x="1140963" y="7859992"/>
            <a:ext cx="2978668" cy="880501"/>
            <a:chOff x="0" y="0"/>
            <a:chExt cx="784500" cy="231900"/>
          </a:xfrm>
        </p:grpSpPr>
        <p:sp>
          <p:nvSpPr>
            <p:cNvPr id="119" name="Google Shape;119;p13"/>
            <p:cNvSpPr/>
            <p:nvPr/>
          </p:nvSpPr>
          <p:spPr>
            <a:xfrm>
              <a:off x="0" y="0"/>
              <a:ext cx="784410" cy="231849"/>
            </a:xfrm>
            <a:custGeom>
              <a:rect b="b" l="l" r="r" t="t"/>
              <a:pathLst>
                <a:path extrusionOk="0" h="231849" w="784410">
                  <a:moveTo>
                    <a:pt x="115925" y="0"/>
                  </a:moveTo>
                  <a:lnTo>
                    <a:pt x="668486" y="0"/>
                  </a:lnTo>
                  <a:cubicBezTo>
                    <a:pt x="732509" y="0"/>
                    <a:pt x="784410" y="51901"/>
                    <a:pt x="784410" y="115925"/>
                  </a:cubicBezTo>
                  <a:lnTo>
                    <a:pt x="784410" y="115925"/>
                  </a:lnTo>
                  <a:cubicBezTo>
                    <a:pt x="784410" y="146670"/>
                    <a:pt x="772197" y="176156"/>
                    <a:pt x="750457" y="197896"/>
                  </a:cubicBezTo>
                  <a:cubicBezTo>
                    <a:pt x="728717" y="219636"/>
                    <a:pt x="699231" y="231849"/>
                    <a:pt x="668486"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txBox="1"/>
            <p:nvPr/>
          </p:nvSpPr>
          <p:spPr>
            <a:xfrm>
              <a:off x="0" y="0"/>
              <a:ext cx="7845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13"/>
          <p:cNvGrpSpPr/>
          <p:nvPr/>
        </p:nvGrpSpPr>
        <p:grpSpPr>
          <a:xfrm>
            <a:off x="1076719" y="6602739"/>
            <a:ext cx="4593869" cy="880501"/>
            <a:chOff x="0" y="0"/>
            <a:chExt cx="1209900" cy="231900"/>
          </a:xfrm>
        </p:grpSpPr>
        <p:sp>
          <p:nvSpPr>
            <p:cNvPr id="122" name="Google Shape;122;p13"/>
            <p:cNvSpPr/>
            <p:nvPr/>
          </p:nvSpPr>
          <p:spPr>
            <a:xfrm>
              <a:off x="0" y="0"/>
              <a:ext cx="1209861" cy="231849"/>
            </a:xfrm>
            <a:custGeom>
              <a:rect b="b" l="l" r="r" t="t"/>
              <a:pathLst>
                <a:path extrusionOk="0" h="231849" w="1209861">
                  <a:moveTo>
                    <a:pt x="85952" y="0"/>
                  </a:moveTo>
                  <a:lnTo>
                    <a:pt x="1123909" y="0"/>
                  </a:lnTo>
                  <a:cubicBezTo>
                    <a:pt x="1146705" y="0"/>
                    <a:pt x="1168567" y="9056"/>
                    <a:pt x="1184687" y="25175"/>
                  </a:cubicBezTo>
                  <a:cubicBezTo>
                    <a:pt x="1200806" y="41294"/>
                    <a:pt x="1209861" y="63156"/>
                    <a:pt x="1209861" y="85952"/>
                  </a:cubicBezTo>
                  <a:lnTo>
                    <a:pt x="1209861" y="145897"/>
                  </a:lnTo>
                  <a:cubicBezTo>
                    <a:pt x="1209861" y="193367"/>
                    <a:pt x="1171379" y="231849"/>
                    <a:pt x="1123909" y="231849"/>
                  </a:cubicBezTo>
                  <a:lnTo>
                    <a:pt x="85952" y="231849"/>
                  </a:lnTo>
                  <a:cubicBezTo>
                    <a:pt x="38482" y="231849"/>
                    <a:pt x="0" y="193367"/>
                    <a:pt x="0" y="145897"/>
                  </a:cubicBezTo>
                  <a:lnTo>
                    <a:pt x="0" y="85952"/>
                  </a:lnTo>
                  <a:cubicBezTo>
                    <a:pt x="0" y="38482"/>
                    <a:pt x="38482" y="0"/>
                    <a:pt x="85952"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nvSpPr>
          <p:spPr>
            <a:xfrm>
              <a:off x="0" y="0"/>
              <a:ext cx="12099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13"/>
          <p:cNvSpPr/>
          <p:nvPr/>
        </p:nvSpPr>
        <p:spPr>
          <a:xfrm>
            <a:off x="6497188" y="4037932"/>
            <a:ext cx="4050645" cy="611279"/>
          </a:xfrm>
          <a:custGeom>
            <a:rect b="b" l="l" r="r" t="t"/>
            <a:pathLst>
              <a:path extrusionOk="0" h="611279" w="4050645">
                <a:moveTo>
                  <a:pt x="0" y="0"/>
                </a:moveTo>
                <a:lnTo>
                  <a:pt x="4050645" y="0"/>
                </a:lnTo>
                <a:lnTo>
                  <a:pt x="4050645" y="611279"/>
                </a:lnTo>
                <a:lnTo>
                  <a:pt x="0" y="611279"/>
                </a:lnTo>
                <a:lnTo>
                  <a:pt x="0" y="0"/>
                </a:lnTo>
                <a:close/>
              </a:path>
            </a:pathLst>
          </a:custGeom>
          <a:blipFill rotWithShape="1">
            <a:blip r:embed="rId2">
              <a:alphaModFix/>
            </a:blip>
            <a:stretch>
              <a:fillRect b="0" l="0" r="0" t="0"/>
            </a:stretch>
          </a:blipFill>
          <a:ln>
            <a:noFill/>
          </a:ln>
        </p:spPr>
      </p:sp>
      <p:grpSp>
        <p:nvGrpSpPr>
          <p:cNvPr id="125" name="Google Shape;125;p13"/>
          <p:cNvGrpSpPr/>
          <p:nvPr/>
        </p:nvGrpSpPr>
        <p:grpSpPr>
          <a:xfrm>
            <a:off x="6616090" y="7859992"/>
            <a:ext cx="3932070" cy="880501"/>
            <a:chOff x="0" y="0"/>
            <a:chExt cx="1035600" cy="231900"/>
          </a:xfrm>
        </p:grpSpPr>
        <p:sp>
          <p:nvSpPr>
            <p:cNvPr id="126" name="Google Shape;126;p13"/>
            <p:cNvSpPr/>
            <p:nvPr/>
          </p:nvSpPr>
          <p:spPr>
            <a:xfrm>
              <a:off x="0" y="0"/>
              <a:ext cx="1035521" cy="231849"/>
            </a:xfrm>
            <a:custGeom>
              <a:rect b="b" l="l" r="r" t="t"/>
              <a:pathLst>
                <a:path extrusionOk="0" h="231849" w="1035521">
                  <a:moveTo>
                    <a:pt x="100423" y="0"/>
                  </a:moveTo>
                  <a:lnTo>
                    <a:pt x="935098" y="0"/>
                  </a:lnTo>
                  <a:cubicBezTo>
                    <a:pt x="990560" y="0"/>
                    <a:pt x="1035521" y="44961"/>
                    <a:pt x="1035521" y="100423"/>
                  </a:cubicBezTo>
                  <a:lnTo>
                    <a:pt x="1035521" y="131426"/>
                  </a:lnTo>
                  <a:cubicBezTo>
                    <a:pt x="1035521" y="186888"/>
                    <a:pt x="990560" y="231849"/>
                    <a:pt x="935098" y="231849"/>
                  </a:cubicBezTo>
                  <a:lnTo>
                    <a:pt x="100423" y="231849"/>
                  </a:lnTo>
                  <a:cubicBezTo>
                    <a:pt x="44961" y="231849"/>
                    <a:pt x="0" y="186888"/>
                    <a:pt x="0" y="131426"/>
                  </a:cubicBezTo>
                  <a:lnTo>
                    <a:pt x="0" y="100423"/>
                  </a:lnTo>
                  <a:cubicBezTo>
                    <a:pt x="0" y="44961"/>
                    <a:pt x="44961" y="0"/>
                    <a:pt x="100423"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nvSpPr>
          <p:spPr>
            <a:xfrm>
              <a:off x="0" y="0"/>
              <a:ext cx="10356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13"/>
          <p:cNvGrpSpPr/>
          <p:nvPr/>
        </p:nvGrpSpPr>
        <p:grpSpPr>
          <a:xfrm>
            <a:off x="6545207" y="6602739"/>
            <a:ext cx="4002692" cy="880501"/>
            <a:chOff x="0" y="0"/>
            <a:chExt cx="1054200" cy="231900"/>
          </a:xfrm>
        </p:grpSpPr>
        <p:sp>
          <p:nvSpPr>
            <p:cNvPr id="129" name="Google Shape;129;p13"/>
            <p:cNvSpPr/>
            <p:nvPr/>
          </p:nvSpPr>
          <p:spPr>
            <a:xfrm>
              <a:off x="0" y="0"/>
              <a:ext cx="1054190" cy="231849"/>
            </a:xfrm>
            <a:custGeom>
              <a:rect b="b" l="l" r="r" t="t"/>
              <a:pathLst>
                <a:path extrusionOk="0" h="231849" w="1054190">
                  <a:moveTo>
                    <a:pt x="98645" y="0"/>
                  </a:moveTo>
                  <a:lnTo>
                    <a:pt x="955545" y="0"/>
                  </a:lnTo>
                  <a:cubicBezTo>
                    <a:pt x="1010025" y="0"/>
                    <a:pt x="1054190" y="44165"/>
                    <a:pt x="1054190" y="98645"/>
                  </a:cubicBezTo>
                  <a:lnTo>
                    <a:pt x="1054190" y="133205"/>
                  </a:lnTo>
                  <a:cubicBezTo>
                    <a:pt x="1054190" y="159367"/>
                    <a:pt x="1043797" y="184458"/>
                    <a:pt x="1025297" y="202957"/>
                  </a:cubicBezTo>
                  <a:cubicBezTo>
                    <a:pt x="1006798" y="221457"/>
                    <a:pt x="981707" y="231849"/>
                    <a:pt x="955545" y="231849"/>
                  </a:cubicBezTo>
                  <a:lnTo>
                    <a:pt x="98645" y="231849"/>
                  </a:lnTo>
                  <a:cubicBezTo>
                    <a:pt x="44165" y="231849"/>
                    <a:pt x="0" y="187685"/>
                    <a:pt x="0" y="133205"/>
                  </a:cubicBezTo>
                  <a:lnTo>
                    <a:pt x="0" y="98645"/>
                  </a:lnTo>
                  <a:cubicBezTo>
                    <a:pt x="0" y="44165"/>
                    <a:pt x="44165" y="0"/>
                    <a:pt x="9864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txBox="1"/>
            <p:nvPr/>
          </p:nvSpPr>
          <p:spPr>
            <a:xfrm>
              <a:off x="0" y="0"/>
              <a:ext cx="10542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13"/>
          <p:cNvSpPr/>
          <p:nvPr/>
        </p:nvSpPr>
        <p:spPr>
          <a:xfrm>
            <a:off x="11967574" y="4037932"/>
            <a:ext cx="4050645" cy="611279"/>
          </a:xfrm>
          <a:custGeom>
            <a:rect b="b" l="l" r="r" t="t"/>
            <a:pathLst>
              <a:path extrusionOk="0" h="611279" w="4050645">
                <a:moveTo>
                  <a:pt x="0" y="0"/>
                </a:moveTo>
                <a:lnTo>
                  <a:pt x="4050645" y="0"/>
                </a:lnTo>
                <a:lnTo>
                  <a:pt x="4050645" y="611279"/>
                </a:lnTo>
                <a:lnTo>
                  <a:pt x="0" y="611279"/>
                </a:lnTo>
                <a:lnTo>
                  <a:pt x="0" y="0"/>
                </a:lnTo>
                <a:close/>
              </a:path>
            </a:pathLst>
          </a:custGeom>
          <a:blipFill rotWithShape="1">
            <a:blip r:embed="rId2">
              <a:alphaModFix/>
            </a:blip>
            <a:stretch>
              <a:fillRect b="0" l="0" r="0" t="0"/>
            </a:stretch>
          </a:blipFill>
          <a:ln>
            <a:noFill/>
          </a:ln>
        </p:spPr>
      </p:sp>
      <p:grpSp>
        <p:nvGrpSpPr>
          <p:cNvPr id="132" name="Google Shape;132;p13"/>
          <p:cNvGrpSpPr/>
          <p:nvPr/>
        </p:nvGrpSpPr>
        <p:grpSpPr>
          <a:xfrm>
            <a:off x="12079837" y="7859992"/>
            <a:ext cx="4367582" cy="880501"/>
            <a:chOff x="0" y="0"/>
            <a:chExt cx="1150302" cy="231900"/>
          </a:xfrm>
        </p:grpSpPr>
        <p:sp>
          <p:nvSpPr>
            <p:cNvPr id="133" name="Google Shape;133;p13"/>
            <p:cNvSpPr/>
            <p:nvPr/>
          </p:nvSpPr>
          <p:spPr>
            <a:xfrm>
              <a:off x="0" y="0"/>
              <a:ext cx="1150302" cy="231849"/>
            </a:xfrm>
            <a:custGeom>
              <a:rect b="b" l="l" r="r" t="t"/>
              <a:pathLst>
                <a:path extrusionOk="0" h="231849" w="1150302">
                  <a:moveTo>
                    <a:pt x="90403" y="0"/>
                  </a:moveTo>
                  <a:lnTo>
                    <a:pt x="1059900" y="0"/>
                  </a:lnTo>
                  <a:cubicBezTo>
                    <a:pt x="1083876" y="0"/>
                    <a:pt x="1106870" y="9525"/>
                    <a:pt x="1123824" y="26478"/>
                  </a:cubicBezTo>
                  <a:cubicBezTo>
                    <a:pt x="1140778" y="43432"/>
                    <a:pt x="1150302" y="66426"/>
                    <a:pt x="1150302" y="90403"/>
                  </a:cubicBezTo>
                  <a:lnTo>
                    <a:pt x="1150302" y="141447"/>
                  </a:lnTo>
                  <a:cubicBezTo>
                    <a:pt x="1150302" y="165423"/>
                    <a:pt x="1140778" y="188417"/>
                    <a:pt x="1123824" y="205371"/>
                  </a:cubicBezTo>
                  <a:cubicBezTo>
                    <a:pt x="1106870" y="222325"/>
                    <a:pt x="1083876" y="231849"/>
                    <a:pt x="1059900" y="231849"/>
                  </a:cubicBezTo>
                  <a:lnTo>
                    <a:pt x="90403" y="231849"/>
                  </a:lnTo>
                  <a:cubicBezTo>
                    <a:pt x="66426" y="231849"/>
                    <a:pt x="43432" y="222325"/>
                    <a:pt x="26478" y="205371"/>
                  </a:cubicBezTo>
                  <a:cubicBezTo>
                    <a:pt x="9525" y="188417"/>
                    <a:pt x="0" y="165423"/>
                    <a:pt x="0" y="141447"/>
                  </a:cubicBezTo>
                  <a:lnTo>
                    <a:pt x="0" y="90403"/>
                  </a:lnTo>
                  <a:cubicBezTo>
                    <a:pt x="0" y="66426"/>
                    <a:pt x="9525" y="43432"/>
                    <a:pt x="26478" y="26478"/>
                  </a:cubicBezTo>
                  <a:cubicBezTo>
                    <a:pt x="43432" y="9525"/>
                    <a:pt x="66426" y="0"/>
                    <a:pt x="90403"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txBox="1"/>
            <p:nvPr/>
          </p:nvSpPr>
          <p:spPr>
            <a:xfrm>
              <a:off x="0" y="0"/>
              <a:ext cx="11502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3"/>
          <p:cNvGrpSpPr/>
          <p:nvPr/>
        </p:nvGrpSpPr>
        <p:grpSpPr>
          <a:xfrm>
            <a:off x="12015593" y="6602739"/>
            <a:ext cx="2533333" cy="880501"/>
            <a:chOff x="0" y="0"/>
            <a:chExt cx="667211" cy="231900"/>
          </a:xfrm>
        </p:grpSpPr>
        <p:sp>
          <p:nvSpPr>
            <p:cNvPr id="136" name="Google Shape;136;p13"/>
            <p:cNvSpPr/>
            <p:nvPr/>
          </p:nvSpPr>
          <p:spPr>
            <a:xfrm>
              <a:off x="0" y="0"/>
              <a:ext cx="667211" cy="231849"/>
            </a:xfrm>
            <a:custGeom>
              <a:rect b="b" l="l" r="r" t="t"/>
              <a:pathLst>
                <a:path extrusionOk="0" h="231849" w="667211">
                  <a:moveTo>
                    <a:pt x="115925" y="0"/>
                  </a:moveTo>
                  <a:lnTo>
                    <a:pt x="551286" y="0"/>
                  </a:lnTo>
                  <a:cubicBezTo>
                    <a:pt x="615310" y="0"/>
                    <a:pt x="667211" y="51901"/>
                    <a:pt x="667211" y="115925"/>
                  </a:cubicBezTo>
                  <a:lnTo>
                    <a:pt x="667211" y="115925"/>
                  </a:lnTo>
                  <a:cubicBezTo>
                    <a:pt x="667211" y="146670"/>
                    <a:pt x="654997" y="176156"/>
                    <a:pt x="633257" y="197896"/>
                  </a:cubicBezTo>
                  <a:cubicBezTo>
                    <a:pt x="611517" y="219636"/>
                    <a:pt x="582031" y="231849"/>
                    <a:pt x="551286" y="231849"/>
                  </a:cubicBezTo>
                  <a:lnTo>
                    <a:pt x="115925" y="231849"/>
                  </a:lnTo>
                  <a:cubicBezTo>
                    <a:pt x="51901" y="231849"/>
                    <a:pt x="0" y="179948"/>
                    <a:pt x="0" y="115925"/>
                  </a:cubicBezTo>
                  <a:lnTo>
                    <a:pt x="0" y="115925"/>
                  </a:lnTo>
                  <a:cubicBezTo>
                    <a:pt x="0" y="51901"/>
                    <a:pt x="51901" y="0"/>
                    <a:pt x="11592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txBox="1"/>
            <p:nvPr/>
          </p:nvSpPr>
          <p:spPr>
            <a:xfrm>
              <a:off x="0" y="0"/>
              <a:ext cx="6672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11">
    <p:spTree>
      <p:nvGrpSpPr>
        <p:cNvPr id="138" name="Shape 138"/>
        <p:cNvGrpSpPr/>
        <p:nvPr/>
      </p:nvGrpSpPr>
      <p:grpSpPr>
        <a:xfrm>
          <a:off x="0" y="0"/>
          <a:ext cx="0" cy="0"/>
          <a:chOff x="0" y="0"/>
          <a:chExt cx="0" cy="0"/>
        </a:xfrm>
      </p:grpSpPr>
      <p:grpSp>
        <p:nvGrpSpPr>
          <p:cNvPr id="139" name="Google Shape;139;p14"/>
          <p:cNvGrpSpPr/>
          <p:nvPr/>
        </p:nvGrpSpPr>
        <p:grpSpPr>
          <a:xfrm>
            <a:off x="0" y="8751324"/>
            <a:ext cx="4572227" cy="447818"/>
            <a:chOff x="0" y="0"/>
            <a:chExt cx="1204200" cy="117943"/>
          </a:xfrm>
        </p:grpSpPr>
        <p:sp>
          <p:nvSpPr>
            <p:cNvPr id="140" name="Google Shape;140;p14"/>
            <p:cNvSpPr/>
            <p:nvPr/>
          </p:nvSpPr>
          <p:spPr>
            <a:xfrm>
              <a:off x="0" y="0"/>
              <a:ext cx="1204148" cy="117943"/>
            </a:xfrm>
            <a:custGeom>
              <a:rect b="b" l="l" r="r" t="t"/>
              <a:pathLst>
                <a:path extrusionOk="0" h="117943" w="1204148">
                  <a:moveTo>
                    <a:pt x="0" y="0"/>
                  </a:moveTo>
                  <a:lnTo>
                    <a:pt x="1204148" y="0"/>
                  </a:lnTo>
                  <a:lnTo>
                    <a:pt x="1204148" y="117943"/>
                  </a:lnTo>
                  <a:lnTo>
                    <a:pt x="0" y="117943"/>
                  </a:lnTo>
                  <a:close/>
                </a:path>
              </a:pathLst>
            </a:custGeom>
            <a:solidFill>
              <a:srgbClr val="151718"/>
            </a:solidFill>
            <a:ln>
              <a:noFill/>
            </a:ln>
          </p:spPr>
        </p:sp>
        <p:sp>
          <p:nvSpPr>
            <p:cNvPr id="141" name="Google Shape;141;p14"/>
            <p:cNvSpPr txBox="1"/>
            <p:nvPr/>
          </p:nvSpPr>
          <p:spPr>
            <a:xfrm>
              <a:off x="0" y="0"/>
              <a:ext cx="1204200" cy="117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14"/>
          <p:cNvSpPr txBox="1"/>
          <p:nvPr/>
        </p:nvSpPr>
        <p:spPr>
          <a:xfrm>
            <a:off x="1028700" y="1028700"/>
            <a:ext cx="2522100" cy="536700"/>
          </a:xfrm>
          <a:prstGeom prst="rect">
            <a:avLst/>
          </a:prstGeom>
          <a:noFill/>
          <a:ln>
            <a:noFill/>
          </a:ln>
        </p:spPr>
        <p:txBody>
          <a:bodyPr anchorCtr="0" anchor="t" bIns="0" lIns="0" spcFirstLastPara="1" rIns="0" wrap="square" tIns="0">
            <a:spAutoFit/>
          </a:bodyPr>
          <a:lstStyle/>
          <a:p>
            <a:pPr indent="0" lvl="0" marL="0" marR="0" rtl="0" algn="l">
              <a:lnSpc>
                <a:spcPct val="118011"/>
              </a:lnSpc>
              <a:spcBef>
                <a:spcPts val="0"/>
              </a:spcBef>
              <a:spcAft>
                <a:spcPts val="0"/>
              </a:spcAft>
              <a:buNone/>
            </a:pPr>
            <a:r>
              <a:rPr b="1" i="1" lang="en-US" sz="1599" u="none" cap="none" strike="noStrike">
                <a:solidFill>
                  <a:srgbClr val="151718"/>
                </a:solidFill>
                <a:latin typeface="Inter"/>
                <a:ea typeface="Inter"/>
                <a:cs typeface="Inter"/>
                <a:sym typeface="Inter"/>
              </a:rPr>
              <a:t>YEAR-END PERFORMANCE REVIEW</a:t>
            </a:r>
            <a:endParaRPr/>
          </a:p>
        </p:txBody>
      </p:sp>
      <p:sp>
        <p:nvSpPr>
          <p:cNvPr id="143" name="Google Shape;143;p14"/>
          <p:cNvSpPr txBox="1"/>
          <p:nvPr/>
        </p:nvSpPr>
        <p:spPr>
          <a:xfrm>
            <a:off x="12594813" y="1028700"/>
            <a:ext cx="4664400" cy="246000"/>
          </a:xfrm>
          <a:prstGeom prst="rect">
            <a:avLst/>
          </a:prstGeom>
          <a:noFill/>
          <a:ln>
            <a:noFill/>
          </a:ln>
        </p:spPr>
        <p:txBody>
          <a:bodyPr anchorCtr="0" anchor="t" bIns="0" lIns="0" spcFirstLastPara="1" rIns="0" wrap="square" tIns="0">
            <a:spAutoFit/>
          </a:bodyPr>
          <a:lstStyle/>
          <a:p>
            <a:pPr indent="0" lvl="0" marL="0" marR="0" rtl="0" algn="r">
              <a:lnSpc>
                <a:spcPct val="118011"/>
              </a:lnSpc>
              <a:spcBef>
                <a:spcPts val="0"/>
              </a:spcBef>
              <a:spcAft>
                <a:spcPts val="0"/>
              </a:spcAft>
              <a:buNone/>
            </a:pPr>
            <a:r>
              <a:rPr b="1" i="1" lang="en-US" sz="1599" u="none" cap="none" strike="noStrike">
                <a:solidFill>
                  <a:srgbClr val="151718"/>
                </a:solidFill>
                <a:latin typeface="Inter"/>
                <a:ea typeface="Inter"/>
                <a:cs typeface="Inter"/>
                <a:sym typeface="Inter"/>
              </a:rPr>
              <a:t>2024</a:t>
            </a:r>
            <a:endParaRPr/>
          </a:p>
        </p:txBody>
      </p:sp>
      <p:grpSp>
        <p:nvGrpSpPr>
          <p:cNvPr id="144" name="Google Shape;144;p14"/>
          <p:cNvGrpSpPr/>
          <p:nvPr/>
        </p:nvGrpSpPr>
        <p:grpSpPr>
          <a:xfrm>
            <a:off x="4572000" y="8751324"/>
            <a:ext cx="4572227" cy="447818"/>
            <a:chOff x="0" y="0"/>
            <a:chExt cx="1204200" cy="117943"/>
          </a:xfrm>
        </p:grpSpPr>
        <p:sp>
          <p:nvSpPr>
            <p:cNvPr id="145" name="Google Shape;145;p14"/>
            <p:cNvSpPr/>
            <p:nvPr/>
          </p:nvSpPr>
          <p:spPr>
            <a:xfrm>
              <a:off x="0" y="0"/>
              <a:ext cx="1204148" cy="117943"/>
            </a:xfrm>
            <a:custGeom>
              <a:rect b="b" l="l" r="r" t="t"/>
              <a:pathLst>
                <a:path extrusionOk="0" h="117943" w="1204148">
                  <a:moveTo>
                    <a:pt x="0" y="0"/>
                  </a:moveTo>
                  <a:lnTo>
                    <a:pt x="1204148" y="0"/>
                  </a:lnTo>
                  <a:lnTo>
                    <a:pt x="1204148" y="117943"/>
                  </a:lnTo>
                  <a:lnTo>
                    <a:pt x="0" y="117943"/>
                  </a:lnTo>
                  <a:close/>
                </a:path>
              </a:pathLst>
            </a:custGeom>
            <a:solidFill>
              <a:srgbClr val="F9B61A"/>
            </a:solidFill>
            <a:ln>
              <a:noFill/>
            </a:ln>
          </p:spPr>
        </p:sp>
        <p:sp>
          <p:nvSpPr>
            <p:cNvPr id="146" name="Google Shape;146;p14"/>
            <p:cNvSpPr txBox="1"/>
            <p:nvPr/>
          </p:nvSpPr>
          <p:spPr>
            <a:xfrm>
              <a:off x="0" y="0"/>
              <a:ext cx="1204200" cy="117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14"/>
          <p:cNvGrpSpPr/>
          <p:nvPr/>
        </p:nvGrpSpPr>
        <p:grpSpPr>
          <a:xfrm>
            <a:off x="9144000" y="8751324"/>
            <a:ext cx="4572227" cy="447818"/>
            <a:chOff x="0" y="0"/>
            <a:chExt cx="1204200" cy="117943"/>
          </a:xfrm>
        </p:grpSpPr>
        <p:sp>
          <p:nvSpPr>
            <p:cNvPr id="148" name="Google Shape;148;p14"/>
            <p:cNvSpPr/>
            <p:nvPr/>
          </p:nvSpPr>
          <p:spPr>
            <a:xfrm>
              <a:off x="0" y="0"/>
              <a:ext cx="1204148" cy="117943"/>
            </a:xfrm>
            <a:custGeom>
              <a:rect b="b" l="l" r="r" t="t"/>
              <a:pathLst>
                <a:path extrusionOk="0" h="117943" w="1204148">
                  <a:moveTo>
                    <a:pt x="0" y="0"/>
                  </a:moveTo>
                  <a:lnTo>
                    <a:pt x="1204148" y="0"/>
                  </a:lnTo>
                  <a:lnTo>
                    <a:pt x="1204148" y="117943"/>
                  </a:lnTo>
                  <a:lnTo>
                    <a:pt x="0" y="117943"/>
                  </a:lnTo>
                  <a:close/>
                </a:path>
              </a:pathLst>
            </a:custGeom>
            <a:solidFill>
              <a:srgbClr val="151718"/>
            </a:solidFill>
            <a:ln>
              <a:noFill/>
            </a:ln>
          </p:spPr>
        </p:sp>
        <p:sp>
          <p:nvSpPr>
            <p:cNvPr id="149" name="Google Shape;149;p14"/>
            <p:cNvSpPr txBox="1"/>
            <p:nvPr/>
          </p:nvSpPr>
          <p:spPr>
            <a:xfrm>
              <a:off x="0" y="0"/>
              <a:ext cx="1204200" cy="117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14"/>
          <p:cNvGrpSpPr/>
          <p:nvPr/>
        </p:nvGrpSpPr>
        <p:grpSpPr>
          <a:xfrm>
            <a:off x="13716000" y="8751324"/>
            <a:ext cx="4572227" cy="447818"/>
            <a:chOff x="0" y="0"/>
            <a:chExt cx="1204200" cy="117943"/>
          </a:xfrm>
        </p:grpSpPr>
        <p:sp>
          <p:nvSpPr>
            <p:cNvPr id="151" name="Google Shape;151;p14"/>
            <p:cNvSpPr/>
            <p:nvPr/>
          </p:nvSpPr>
          <p:spPr>
            <a:xfrm>
              <a:off x="0" y="0"/>
              <a:ext cx="1204148" cy="117943"/>
            </a:xfrm>
            <a:custGeom>
              <a:rect b="b" l="l" r="r" t="t"/>
              <a:pathLst>
                <a:path extrusionOk="0" h="117943" w="1204148">
                  <a:moveTo>
                    <a:pt x="0" y="0"/>
                  </a:moveTo>
                  <a:lnTo>
                    <a:pt x="1204148" y="0"/>
                  </a:lnTo>
                  <a:lnTo>
                    <a:pt x="1204148" y="117943"/>
                  </a:lnTo>
                  <a:lnTo>
                    <a:pt x="0" y="117943"/>
                  </a:lnTo>
                  <a:close/>
                </a:path>
              </a:pathLst>
            </a:custGeom>
            <a:solidFill>
              <a:srgbClr val="F9B61A"/>
            </a:solidFill>
            <a:ln>
              <a:noFill/>
            </a:ln>
          </p:spPr>
        </p:sp>
        <p:sp>
          <p:nvSpPr>
            <p:cNvPr id="152" name="Google Shape;152;p14"/>
            <p:cNvSpPr txBox="1"/>
            <p:nvPr/>
          </p:nvSpPr>
          <p:spPr>
            <a:xfrm>
              <a:off x="0" y="0"/>
              <a:ext cx="1204200" cy="117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14"/>
          <p:cNvGrpSpPr/>
          <p:nvPr/>
        </p:nvGrpSpPr>
        <p:grpSpPr>
          <a:xfrm>
            <a:off x="1028700" y="9509498"/>
            <a:ext cx="2961437" cy="492525"/>
            <a:chOff x="0" y="0"/>
            <a:chExt cx="3948582" cy="656700"/>
          </a:xfrm>
        </p:grpSpPr>
        <p:sp>
          <p:nvSpPr>
            <p:cNvPr id="154" name="Google Shape;154;p14"/>
            <p:cNvSpPr txBox="1"/>
            <p:nvPr/>
          </p:nvSpPr>
          <p:spPr>
            <a:xfrm>
              <a:off x="0" y="0"/>
              <a:ext cx="999000" cy="6567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3200" u="none" cap="none" strike="noStrike">
                  <a:solidFill>
                    <a:srgbClr val="151718"/>
                  </a:solidFill>
                  <a:latin typeface="Inter"/>
                  <a:ea typeface="Inter"/>
                  <a:cs typeface="Inter"/>
                  <a:sym typeface="Inter"/>
                </a:rPr>
                <a:t>Q1</a:t>
              </a:r>
              <a:endParaRPr/>
            </a:p>
          </p:txBody>
        </p:sp>
        <p:sp>
          <p:nvSpPr>
            <p:cNvPr id="155" name="Google Shape;155;p14"/>
            <p:cNvSpPr txBox="1"/>
            <p:nvPr/>
          </p:nvSpPr>
          <p:spPr>
            <a:xfrm>
              <a:off x="1374882" y="109813"/>
              <a:ext cx="2573700" cy="4311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0" i="0" lang="en-US" sz="2100" u="none" cap="none" strike="noStrike">
                  <a:solidFill>
                    <a:srgbClr val="151718"/>
                  </a:solidFill>
                  <a:latin typeface="Inter"/>
                  <a:ea typeface="Inter"/>
                  <a:cs typeface="Inter"/>
                  <a:sym typeface="Inter"/>
                </a:rPr>
                <a:t>(JAN-MAR)</a:t>
              </a:r>
              <a:endParaRPr/>
            </a:p>
          </p:txBody>
        </p:sp>
      </p:grpSp>
      <p:grpSp>
        <p:nvGrpSpPr>
          <p:cNvPr id="156" name="Google Shape;156;p14"/>
          <p:cNvGrpSpPr/>
          <p:nvPr/>
        </p:nvGrpSpPr>
        <p:grpSpPr>
          <a:xfrm>
            <a:off x="4975208" y="9509498"/>
            <a:ext cx="2961437" cy="492525"/>
            <a:chOff x="0" y="0"/>
            <a:chExt cx="3948582" cy="656700"/>
          </a:xfrm>
        </p:grpSpPr>
        <p:sp>
          <p:nvSpPr>
            <p:cNvPr id="157" name="Google Shape;157;p14"/>
            <p:cNvSpPr txBox="1"/>
            <p:nvPr/>
          </p:nvSpPr>
          <p:spPr>
            <a:xfrm>
              <a:off x="0" y="0"/>
              <a:ext cx="999000" cy="6567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3200" u="none" cap="none" strike="noStrike">
                  <a:solidFill>
                    <a:srgbClr val="151718"/>
                  </a:solidFill>
                  <a:latin typeface="Inter"/>
                  <a:ea typeface="Inter"/>
                  <a:cs typeface="Inter"/>
                  <a:sym typeface="Inter"/>
                </a:rPr>
                <a:t>Q2</a:t>
              </a:r>
              <a:endParaRPr/>
            </a:p>
          </p:txBody>
        </p:sp>
        <p:sp>
          <p:nvSpPr>
            <p:cNvPr id="158" name="Google Shape;158;p14"/>
            <p:cNvSpPr txBox="1"/>
            <p:nvPr/>
          </p:nvSpPr>
          <p:spPr>
            <a:xfrm>
              <a:off x="1374882" y="109813"/>
              <a:ext cx="2573700" cy="4311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0" i="0" lang="en-US" sz="2100" u="none" cap="none" strike="noStrike">
                  <a:solidFill>
                    <a:srgbClr val="151718"/>
                  </a:solidFill>
                  <a:latin typeface="Inter"/>
                  <a:ea typeface="Inter"/>
                  <a:cs typeface="Inter"/>
                  <a:sym typeface="Inter"/>
                </a:rPr>
                <a:t>(APR-JUN)</a:t>
              </a:r>
              <a:endParaRPr/>
            </a:p>
          </p:txBody>
        </p:sp>
      </p:grpSp>
      <p:grpSp>
        <p:nvGrpSpPr>
          <p:cNvPr id="159" name="Google Shape;159;p14"/>
          <p:cNvGrpSpPr/>
          <p:nvPr/>
        </p:nvGrpSpPr>
        <p:grpSpPr>
          <a:xfrm>
            <a:off x="9633432" y="9509498"/>
            <a:ext cx="2961436" cy="492525"/>
            <a:chOff x="0" y="0"/>
            <a:chExt cx="3948582" cy="656700"/>
          </a:xfrm>
        </p:grpSpPr>
        <p:sp>
          <p:nvSpPr>
            <p:cNvPr id="160" name="Google Shape;160;p14"/>
            <p:cNvSpPr txBox="1"/>
            <p:nvPr/>
          </p:nvSpPr>
          <p:spPr>
            <a:xfrm>
              <a:off x="0" y="0"/>
              <a:ext cx="999000" cy="6567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3200" u="none" cap="none" strike="noStrike">
                  <a:solidFill>
                    <a:srgbClr val="151718"/>
                  </a:solidFill>
                  <a:latin typeface="Inter"/>
                  <a:ea typeface="Inter"/>
                  <a:cs typeface="Inter"/>
                  <a:sym typeface="Inter"/>
                </a:rPr>
                <a:t>Q3</a:t>
              </a:r>
              <a:endParaRPr/>
            </a:p>
          </p:txBody>
        </p:sp>
        <p:sp>
          <p:nvSpPr>
            <p:cNvPr id="161" name="Google Shape;161;p14"/>
            <p:cNvSpPr txBox="1"/>
            <p:nvPr/>
          </p:nvSpPr>
          <p:spPr>
            <a:xfrm>
              <a:off x="1374882" y="109813"/>
              <a:ext cx="2573700" cy="4311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0" i="0" lang="en-US" sz="2100" u="none" cap="none" strike="noStrike">
                  <a:solidFill>
                    <a:srgbClr val="151718"/>
                  </a:solidFill>
                  <a:latin typeface="Inter"/>
                  <a:ea typeface="Inter"/>
                  <a:cs typeface="Inter"/>
                  <a:sym typeface="Inter"/>
                </a:rPr>
                <a:t>(JUL-SEP)</a:t>
              </a:r>
              <a:endParaRPr/>
            </a:p>
          </p:txBody>
        </p:sp>
      </p:grpSp>
      <p:grpSp>
        <p:nvGrpSpPr>
          <p:cNvPr id="162" name="Google Shape;162;p14"/>
          <p:cNvGrpSpPr/>
          <p:nvPr/>
        </p:nvGrpSpPr>
        <p:grpSpPr>
          <a:xfrm>
            <a:off x="14290263" y="9509498"/>
            <a:ext cx="2961436" cy="492525"/>
            <a:chOff x="0" y="0"/>
            <a:chExt cx="3948582" cy="656700"/>
          </a:xfrm>
        </p:grpSpPr>
        <p:sp>
          <p:nvSpPr>
            <p:cNvPr id="163" name="Google Shape;163;p14"/>
            <p:cNvSpPr txBox="1"/>
            <p:nvPr/>
          </p:nvSpPr>
          <p:spPr>
            <a:xfrm>
              <a:off x="0" y="0"/>
              <a:ext cx="999000" cy="6567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3200" u="none" cap="none" strike="noStrike">
                  <a:solidFill>
                    <a:srgbClr val="151718"/>
                  </a:solidFill>
                  <a:latin typeface="Inter"/>
                  <a:ea typeface="Inter"/>
                  <a:cs typeface="Inter"/>
                  <a:sym typeface="Inter"/>
                </a:rPr>
                <a:t>Q4</a:t>
              </a:r>
              <a:endParaRPr/>
            </a:p>
          </p:txBody>
        </p:sp>
        <p:sp>
          <p:nvSpPr>
            <p:cNvPr id="164" name="Google Shape;164;p14"/>
            <p:cNvSpPr txBox="1"/>
            <p:nvPr/>
          </p:nvSpPr>
          <p:spPr>
            <a:xfrm>
              <a:off x="1374882" y="109813"/>
              <a:ext cx="2573700" cy="4311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0" i="0" lang="en-US" sz="2100" u="none" cap="none" strike="noStrike">
                  <a:solidFill>
                    <a:srgbClr val="151718"/>
                  </a:solidFill>
                  <a:latin typeface="Inter"/>
                  <a:ea typeface="Inter"/>
                  <a:cs typeface="Inter"/>
                  <a:sym typeface="Inter"/>
                </a:rPr>
                <a:t>(OCT-DEC)</a:t>
              </a:r>
              <a:endParaRPr/>
            </a:p>
          </p:txBody>
        </p:sp>
      </p:grpSp>
      <p:cxnSp>
        <p:nvCxnSpPr>
          <p:cNvPr id="165" name="Google Shape;165;p14"/>
          <p:cNvCxnSpPr/>
          <p:nvPr/>
        </p:nvCxnSpPr>
        <p:spPr>
          <a:xfrm rot="10800000">
            <a:off x="1076325" y="6951130"/>
            <a:ext cx="0" cy="2024100"/>
          </a:xfrm>
          <a:prstGeom prst="straightConnector1">
            <a:avLst/>
          </a:prstGeom>
          <a:noFill/>
          <a:ln cap="flat" cmpd="sng" w="95250">
            <a:solidFill>
              <a:srgbClr val="000000"/>
            </a:solidFill>
            <a:prstDash val="solid"/>
            <a:round/>
            <a:headEnd len="sm" w="sm" type="none"/>
            <a:tailEnd len="sm" w="sm" type="none"/>
          </a:ln>
        </p:spPr>
      </p:cxnSp>
      <p:cxnSp>
        <p:nvCxnSpPr>
          <p:cNvPr id="166" name="Google Shape;166;p14"/>
          <p:cNvCxnSpPr/>
          <p:nvPr/>
        </p:nvCxnSpPr>
        <p:spPr>
          <a:xfrm rot="10800000">
            <a:off x="5022833" y="6951130"/>
            <a:ext cx="0" cy="2024100"/>
          </a:xfrm>
          <a:prstGeom prst="straightConnector1">
            <a:avLst/>
          </a:prstGeom>
          <a:noFill/>
          <a:ln cap="flat" cmpd="sng" w="95250">
            <a:solidFill>
              <a:srgbClr val="F9B61A"/>
            </a:solidFill>
            <a:prstDash val="solid"/>
            <a:round/>
            <a:headEnd len="sm" w="sm" type="none"/>
            <a:tailEnd len="sm" w="sm" type="none"/>
          </a:ln>
        </p:spPr>
      </p:cxnSp>
      <p:cxnSp>
        <p:nvCxnSpPr>
          <p:cNvPr id="167" name="Google Shape;167;p14"/>
          <p:cNvCxnSpPr/>
          <p:nvPr/>
        </p:nvCxnSpPr>
        <p:spPr>
          <a:xfrm rot="10800000">
            <a:off x="9681057" y="5628430"/>
            <a:ext cx="0" cy="3346800"/>
          </a:xfrm>
          <a:prstGeom prst="straightConnector1">
            <a:avLst/>
          </a:prstGeom>
          <a:noFill/>
          <a:ln cap="flat" cmpd="sng" w="95250">
            <a:solidFill>
              <a:srgbClr val="000000"/>
            </a:solidFill>
            <a:prstDash val="solid"/>
            <a:round/>
            <a:headEnd len="sm" w="sm" type="none"/>
            <a:tailEnd len="sm" w="sm" type="none"/>
          </a:ln>
        </p:spPr>
      </p:cxnSp>
      <p:cxnSp>
        <p:nvCxnSpPr>
          <p:cNvPr id="168" name="Google Shape;168;p14"/>
          <p:cNvCxnSpPr/>
          <p:nvPr/>
        </p:nvCxnSpPr>
        <p:spPr>
          <a:xfrm rot="10800000">
            <a:off x="14405578" y="7470128"/>
            <a:ext cx="0" cy="1672200"/>
          </a:xfrm>
          <a:prstGeom prst="straightConnector1">
            <a:avLst/>
          </a:prstGeom>
          <a:noFill/>
          <a:ln cap="flat" cmpd="sng" w="95250">
            <a:solidFill>
              <a:srgbClr val="F9B61A"/>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12">
    <p:spTree>
      <p:nvGrpSpPr>
        <p:cNvPr id="169" name="Shape 169"/>
        <p:cNvGrpSpPr/>
        <p:nvPr/>
      </p:nvGrpSpPr>
      <p:grpSpPr>
        <a:xfrm>
          <a:off x="0" y="0"/>
          <a:ext cx="0" cy="0"/>
          <a:chOff x="0" y="0"/>
          <a:chExt cx="0" cy="0"/>
        </a:xfrm>
      </p:grpSpPr>
      <p:sp>
        <p:nvSpPr>
          <p:cNvPr id="170" name="Google Shape;170;p15"/>
          <p:cNvSpPr/>
          <p:nvPr/>
        </p:nvSpPr>
        <p:spPr>
          <a:xfrm flipH="1" rot="-5288313">
            <a:off x="12227369" y="313782"/>
            <a:ext cx="5943309" cy="6486558"/>
          </a:xfrm>
          <a:custGeom>
            <a:rect b="b" l="l" r="r" t="t"/>
            <a:pathLst>
              <a:path extrusionOk="0" h="6483135" w="5940173">
                <a:moveTo>
                  <a:pt x="5940173" y="0"/>
                </a:moveTo>
                <a:lnTo>
                  <a:pt x="0" y="0"/>
                </a:lnTo>
                <a:lnTo>
                  <a:pt x="0" y="6483135"/>
                </a:lnTo>
                <a:lnTo>
                  <a:pt x="5940173" y="6483135"/>
                </a:lnTo>
                <a:lnTo>
                  <a:pt x="5940173" y="0"/>
                </a:lnTo>
                <a:close/>
              </a:path>
            </a:pathLst>
          </a:custGeom>
          <a:blipFill rotWithShape="1">
            <a:blip r:embed="rId2">
              <a:alphaModFix/>
            </a:blip>
            <a:stretch>
              <a:fillRect b="0" l="0" r="0" t="0"/>
            </a:stretch>
          </a:blipFill>
          <a:ln>
            <a:noFill/>
          </a:ln>
        </p:spPr>
      </p:sp>
      <p:sp>
        <p:nvSpPr>
          <p:cNvPr id="171" name="Google Shape;171;p15"/>
          <p:cNvSpPr/>
          <p:nvPr/>
        </p:nvSpPr>
        <p:spPr>
          <a:xfrm>
            <a:off x="0" y="2072999"/>
            <a:ext cx="2925350" cy="3070501"/>
          </a:xfrm>
          <a:custGeom>
            <a:rect b="b" l="l" r="r" t="t"/>
            <a:pathLst>
              <a:path extrusionOk="0" h="3070501" w="2925350">
                <a:moveTo>
                  <a:pt x="0" y="0"/>
                </a:moveTo>
                <a:lnTo>
                  <a:pt x="2925350" y="0"/>
                </a:lnTo>
                <a:lnTo>
                  <a:pt x="2925350" y="3070501"/>
                </a:lnTo>
                <a:lnTo>
                  <a:pt x="0" y="3070501"/>
                </a:lnTo>
                <a:lnTo>
                  <a:pt x="0" y="0"/>
                </a:lnTo>
                <a:close/>
              </a:path>
            </a:pathLst>
          </a:custGeom>
          <a:blipFill rotWithShape="1">
            <a:blip r:embed="rId3">
              <a:alphaModFix/>
            </a:blip>
            <a:stretch>
              <a:fillRect b="0" l="0" r="0" t="0"/>
            </a:stretch>
          </a:blipFill>
          <a:ln>
            <a:noFill/>
          </a:ln>
        </p:spPr>
      </p:sp>
      <p:sp>
        <p:nvSpPr>
          <p:cNvPr id="172" name="Google Shape;172;p15"/>
          <p:cNvSpPr/>
          <p:nvPr>
            <p:ph idx="2" type="pic"/>
          </p:nvPr>
        </p:nvSpPr>
        <p:spPr>
          <a:xfrm>
            <a:off x="1479325" y="2967225"/>
            <a:ext cx="3217500" cy="3984900"/>
          </a:xfrm>
          <a:prstGeom prst="rect">
            <a:avLst/>
          </a:prstGeom>
          <a:noFill/>
          <a:ln>
            <a:noFill/>
          </a:ln>
        </p:spPr>
      </p:sp>
      <p:sp>
        <p:nvSpPr>
          <p:cNvPr id="173" name="Google Shape;173;p15"/>
          <p:cNvSpPr/>
          <p:nvPr>
            <p:ph idx="3" type="pic"/>
          </p:nvPr>
        </p:nvSpPr>
        <p:spPr>
          <a:xfrm>
            <a:off x="5515900" y="3670813"/>
            <a:ext cx="3217500" cy="3984900"/>
          </a:xfrm>
          <a:prstGeom prst="rect">
            <a:avLst/>
          </a:prstGeom>
          <a:noFill/>
          <a:ln>
            <a:noFill/>
          </a:ln>
        </p:spPr>
      </p:sp>
      <p:sp>
        <p:nvSpPr>
          <p:cNvPr id="174" name="Google Shape;174;p15"/>
          <p:cNvSpPr/>
          <p:nvPr>
            <p:ph idx="4" type="pic"/>
          </p:nvPr>
        </p:nvSpPr>
        <p:spPr>
          <a:xfrm>
            <a:off x="9552400" y="2967225"/>
            <a:ext cx="3217500" cy="3984900"/>
          </a:xfrm>
          <a:prstGeom prst="rect">
            <a:avLst/>
          </a:prstGeom>
          <a:noFill/>
          <a:ln>
            <a:noFill/>
          </a:ln>
        </p:spPr>
      </p:sp>
      <p:sp>
        <p:nvSpPr>
          <p:cNvPr id="175" name="Google Shape;175;p15"/>
          <p:cNvSpPr/>
          <p:nvPr>
            <p:ph idx="5" type="pic"/>
          </p:nvPr>
        </p:nvSpPr>
        <p:spPr>
          <a:xfrm>
            <a:off x="13588900" y="3670825"/>
            <a:ext cx="3217500" cy="3984900"/>
          </a:xfrm>
          <a:prstGeom prst="rect">
            <a:avLst/>
          </a:prstGeom>
          <a:noFill/>
          <a:ln>
            <a:noFill/>
          </a:ln>
        </p:spPr>
      </p:sp>
      <p:sp>
        <p:nvSpPr>
          <p:cNvPr id="176" name="Google Shape;176;p15"/>
          <p:cNvSpPr txBox="1"/>
          <p:nvPr/>
        </p:nvSpPr>
        <p:spPr>
          <a:xfrm>
            <a:off x="4726598" y="1509014"/>
            <a:ext cx="8834700" cy="98490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FEATURES</a:t>
            </a:r>
            <a:endParaRPr/>
          </a:p>
        </p:txBody>
      </p:sp>
      <p:grpSp>
        <p:nvGrpSpPr>
          <p:cNvPr id="177" name="Google Shape;177;p15"/>
          <p:cNvGrpSpPr/>
          <p:nvPr/>
        </p:nvGrpSpPr>
        <p:grpSpPr>
          <a:xfrm>
            <a:off x="1547295" y="6582896"/>
            <a:ext cx="3086120" cy="880501"/>
            <a:chOff x="0" y="0"/>
            <a:chExt cx="812800" cy="231900"/>
          </a:xfrm>
        </p:grpSpPr>
        <p:sp>
          <p:nvSpPr>
            <p:cNvPr id="178" name="Google Shape;178;p15"/>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15"/>
          <p:cNvGrpSpPr/>
          <p:nvPr/>
        </p:nvGrpSpPr>
        <p:grpSpPr>
          <a:xfrm>
            <a:off x="5581605" y="7363788"/>
            <a:ext cx="3086120" cy="880501"/>
            <a:chOff x="0" y="0"/>
            <a:chExt cx="812800" cy="231900"/>
          </a:xfrm>
        </p:grpSpPr>
        <p:sp>
          <p:nvSpPr>
            <p:cNvPr id="181" name="Google Shape;181;p15"/>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3" name="Google Shape;183;p15"/>
          <p:cNvGrpSpPr/>
          <p:nvPr/>
        </p:nvGrpSpPr>
        <p:grpSpPr>
          <a:xfrm>
            <a:off x="9618105" y="6459779"/>
            <a:ext cx="3086120" cy="880501"/>
            <a:chOff x="0" y="0"/>
            <a:chExt cx="812800" cy="231900"/>
          </a:xfrm>
        </p:grpSpPr>
        <p:sp>
          <p:nvSpPr>
            <p:cNvPr id="184" name="Google Shape;184;p15"/>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15"/>
          <p:cNvGrpSpPr/>
          <p:nvPr/>
        </p:nvGrpSpPr>
        <p:grpSpPr>
          <a:xfrm>
            <a:off x="13655990" y="7363788"/>
            <a:ext cx="3086120" cy="880501"/>
            <a:chOff x="0" y="0"/>
            <a:chExt cx="812800" cy="231900"/>
          </a:xfrm>
        </p:grpSpPr>
        <p:sp>
          <p:nvSpPr>
            <p:cNvPr id="187" name="Google Shape;187;p15"/>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13">
    <p:spTree>
      <p:nvGrpSpPr>
        <p:cNvPr id="189" name="Shape 189"/>
        <p:cNvGrpSpPr/>
        <p:nvPr/>
      </p:nvGrpSpPr>
      <p:grpSpPr>
        <a:xfrm>
          <a:off x="0" y="0"/>
          <a:ext cx="0" cy="0"/>
          <a:chOff x="0" y="0"/>
          <a:chExt cx="0" cy="0"/>
        </a:xfrm>
      </p:grpSpPr>
      <p:sp>
        <p:nvSpPr>
          <p:cNvPr id="190" name="Google Shape;190;p16"/>
          <p:cNvSpPr/>
          <p:nvPr>
            <p:ph idx="2" type="pic"/>
          </p:nvPr>
        </p:nvSpPr>
        <p:spPr>
          <a:xfrm>
            <a:off x="1202000" y="1995825"/>
            <a:ext cx="4926000" cy="3130800"/>
          </a:xfrm>
          <a:prstGeom prst="rect">
            <a:avLst/>
          </a:prstGeom>
          <a:noFill/>
          <a:ln>
            <a:noFill/>
          </a:ln>
        </p:spPr>
      </p:sp>
      <p:sp>
        <p:nvSpPr>
          <p:cNvPr id="191" name="Google Shape;191;p16"/>
          <p:cNvSpPr/>
          <p:nvPr>
            <p:ph idx="3" type="pic"/>
          </p:nvPr>
        </p:nvSpPr>
        <p:spPr>
          <a:xfrm>
            <a:off x="6680788" y="1995788"/>
            <a:ext cx="4926000" cy="3130800"/>
          </a:xfrm>
          <a:prstGeom prst="rect">
            <a:avLst/>
          </a:prstGeom>
          <a:noFill/>
          <a:ln>
            <a:noFill/>
          </a:ln>
        </p:spPr>
      </p:sp>
      <p:sp>
        <p:nvSpPr>
          <p:cNvPr id="192" name="Google Shape;192;p16"/>
          <p:cNvSpPr/>
          <p:nvPr>
            <p:ph idx="4" type="pic"/>
          </p:nvPr>
        </p:nvSpPr>
        <p:spPr>
          <a:xfrm>
            <a:off x="12160400" y="1995825"/>
            <a:ext cx="4926000" cy="3130800"/>
          </a:xfrm>
          <a:prstGeom prst="rect">
            <a:avLst/>
          </a:prstGeom>
          <a:noFill/>
          <a:ln>
            <a:noFill/>
          </a:ln>
        </p:spPr>
      </p:sp>
      <p:sp>
        <p:nvSpPr>
          <p:cNvPr id="193" name="Google Shape;193;p16"/>
          <p:cNvSpPr/>
          <p:nvPr>
            <p:ph idx="5" type="pic"/>
          </p:nvPr>
        </p:nvSpPr>
        <p:spPr>
          <a:xfrm>
            <a:off x="1202425" y="5958725"/>
            <a:ext cx="4926000" cy="3130800"/>
          </a:xfrm>
          <a:prstGeom prst="rect">
            <a:avLst/>
          </a:prstGeom>
          <a:noFill/>
          <a:ln>
            <a:noFill/>
          </a:ln>
        </p:spPr>
      </p:sp>
      <p:sp>
        <p:nvSpPr>
          <p:cNvPr id="194" name="Google Shape;194;p16"/>
          <p:cNvSpPr/>
          <p:nvPr>
            <p:ph idx="6" type="pic"/>
          </p:nvPr>
        </p:nvSpPr>
        <p:spPr>
          <a:xfrm>
            <a:off x="6681213" y="5958688"/>
            <a:ext cx="4926000" cy="3130800"/>
          </a:xfrm>
          <a:prstGeom prst="rect">
            <a:avLst/>
          </a:prstGeom>
          <a:noFill/>
          <a:ln>
            <a:noFill/>
          </a:ln>
        </p:spPr>
      </p:sp>
      <p:sp>
        <p:nvSpPr>
          <p:cNvPr id="195" name="Google Shape;195;p16"/>
          <p:cNvSpPr/>
          <p:nvPr>
            <p:ph idx="7" type="pic"/>
          </p:nvPr>
        </p:nvSpPr>
        <p:spPr>
          <a:xfrm>
            <a:off x="12160825" y="5958725"/>
            <a:ext cx="4926000" cy="3130800"/>
          </a:xfrm>
          <a:prstGeom prst="rect">
            <a:avLst/>
          </a:prstGeom>
          <a:noFill/>
          <a:ln>
            <a:noFill/>
          </a:ln>
        </p:spPr>
      </p:sp>
      <p:grpSp>
        <p:nvGrpSpPr>
          <p:cNvPr id="196" name="Google Shape;196;p16"/>
          <p:cNvGrpSpPr/>
          <p:nvPr/>
        </p:nvGrpSpPr>
        <p:grpSpPr>
          <a:xfrm>
            <a:off x="2121929" y="4686400"/>
            <a:ext cx="3086120" cy="880501"/>
            <a:chOff x="0" y="0"/>
            <a:chExt cx="812800" cy="231900"/>
          </a:xfrm>
        </p:grpSpPr>
        <p:sp>
          <p:nvSpPr>
            <p:cNvPr id="197" name="Google Shape;197;p16"/>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16"/>
          <p:cNvGrpSpPr/>
          <p:nvPr/>
        </p:nvGrpSpPr>
        <p:grpSpPr>
          <a:xfrm>
            <a:off x="7601155" y="4686400"/>
            <a:ext cx="3086120" cy="880501"/>
            <a:chOff x="0" y="0"/>
            <a:chExt cx="812800" cy="231900"/>
          </a:xfrm>
        </p:grpSpPr>
        <p:sp>
          <p:nvSpPr>
            <p:cNvPr id="200" name="Google Shape;200;p16"/>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16"/>
          <p:cNvGrpSpPr/>
          <p:nvPr/>
        </p:nvGrpSpPr>
        <p:grpSpPr>
          <a:xfrm>
            <a:off x="13079560" y="4686400"/>
            <a:ext cx="3086120" cy="880501"/>
            <a:chOff x="0" y="0"/>
            <a:chExt cx="812800" cy="231900"/>
          </a:xfrm>
        </p:grpSpPr>
        <p:sp>
          <p:nvSpPr>
            <p:cNvPr id="203" name="Google Shape;203;p16"/>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16"/>
          <p:cNvGrpSpPr/>
          <p:nvPr/>
        </p:nvGrpSpPr>
        <p:grpSpPr>
          <a:xfrm>
            <a:off x="2122340" y="8649330"/>
            <a:ext cx="3086120" cy="880501"/>
            <a:chOff x="0" y="0"/>
            <a:chExt cx="812800" cy="231900"/>
          </a:xfrm>
        </p:grpSpPr>
        <p:sp>
          <p:nvSpPr>
            <p:cNvPr id="206" name="Google Shape;206;p16"/>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16"/>
          <p:cNvGrpSpPr/>
          <p:nvPr/>
        </p:nvGrpSpPr>
        <p:grpSpPr>
          <a:xfrm>
            <a:off x="7601566" y="8649330"/>
            <a:ext cx="3086120" cy="880501"/>
            <a:chOff x="0" y="0"/>
            <a:chExt cx="812800" cy="231900"/>
          </a:xfrm>
        </p:grpSpPr>
        <p:sp>
          <p:nvSpPr>
            <p:cNvPr id="209" name="Google Shape;209;p16"/>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16"/>
          <p:cNvGrpSpPr/>
          <p:nvPr/>
        </p:nvGrpSpPr>
        <p:grpSpPr>
          <a:xfrm>
            <a:off x="13079971" y="8649330"/>
            <a:ext cx="3086120" cy="880501"/>
            <a:chOff x="0" y="0"/>
            <a:chExt cx="812800" cy="231900"/>
          </a:xfrm>
        </p:grpSpPr>
        <p:sp>
          <p:nvSpPr>
            <p:cNvPr id="212" name="Google Shape;212;p16"/>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txBox="1"/>
            <p:nvPr/>
          </p:nvSpPr>
          <p:spPr>
            <a:xfrm>
              <a:off x="0" y="0"/>
              <a:ext cx="812700" cy="2319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14">
    <p:spTree>
      <p:nvGrpSpPr>
        <p:cNvPr id="214" name="Shape 214"/>
        <p:cNvGrpSpPr/>
        <p:nvPr/>
      </p:nvGrpSpPr>
      <p:grpSpPr>
        <a:xfrm>
          <a:off x="0" y="0"/>
          <a:ext cx="0" cy="0"/>
          <a:chOff x="0" y="0"/>
          <a:chExt cx="0" cy="0"/>
        </a:xfrm>
      </p:grpSpPr>
      <p:sp>
        <p:nvSpPr>
          <p:cNvPr id="215" name="Google Shape;215;p17"/>
          <p:cNvSpPr/>
          <p:nvPr/>
        </p:nvSpPr>
        <p:spPr>
          <a:xfrm>
            <a:off x="-2090599" y="4887806"/>
            <a:ext cx="5641478" cy="5793559"/>
          </a:xfrm>
          <a:custGeom>
            <a:rect b="b" l="l" r="r" t="t"/>
            <a:pathLst>
              <a:path extrusionOk="0" h="5793559" w="5641478">
                <a:moveTo>
                  <a:pt x="0" y="0"/>
                </a:moveTo>
                <a:lnTo>
                  <a:pt x="5641478" y="0"/>
                </a:lnTo>
                <a:lnTo>
                  <a:pt x="5641478" y="5793560"/>
                </a:lnTo>
                <a:lnTo>
                  <a:pt x="0" y="5793560"/>
                </a:lnTo>
                <a:lnTo>
                  <a:pt x="0" y="0"/>
                </a:lnTo>
                <a:close/>
              </a:path>
            </a:pathLst>
          </a:custGeom>
          <a:blipFill rotWithShape="1">
            <a:blip r:embed="rId2">
              <a:alphaModFix/>
            </a:blip>
            <a:stretch>
              <a:fillRect b="0" l="0" r="0" t="0"/>
            </a:stretch>
          </a:blipFill>
          <a:ln>
            <a:noFill/>
          </a:ln>
        </p:spPr>
      </p:sp>
      <p:sp>
        <p:nvSpPr>
          <p:cNvPr id="216" name="Google Shape;216;p17"/>
          <p:cNvSpPr/>
          <p:nvPr>
            <p:ph idx="2" type="pic"/>
          </p:nvPr>
        </p:nvSpPr>
        <p:spPr>
          <a:xfrm>
            <a:off x="1028700" y="2019900"/>
            <a:ext cx="9596400" cy="5764800"/>
          </a:xfrm>
          <a:prstGeom prst="rect">
            <a:avLst/>
          </a:prstGeom>
          <a:noFill/>
          <a:ln>
            <a:noFill/>
          </a:ln>
        </p:spPr>
      </p:sp>
      <p:grpSp>
        <p:nvGrpSpPr>
          <p:cNvPr id="217" name="Google Shape;217;p17"/>
          <p:cNvGrpSpPr/>
          <p:nvPr/>
        </p:nvGrpSpPr>
        <p:grpSpPr>
          <a:xfrm>
            <a:off x="8268463" y="5143500"/>
            <a:ext cx="8990896" cy="5538158"/>
            <a:chOff x="0" y="0"/>
            <a:chExt cx="2367957" cy="1458600"/>
          </a:xfrm>
        </p:grpSpPr>
        <p:sp>
          <p:nvSpPr>
            <p:cNvPr id="218" name="Google Shape;218;p17"/>
            <p:cNvSpPr/>
            <p:nvPr/>
          </p:nvSpPr>
          <p:spPr>
            <a:xfrm>
              <a:off x="0" y="0"/>
              <a:ext cx="2367957" cy="1458532"/>
            </a:xfrm>
            <a:custGeom>
              <a:rect b="b" l="l" r="r" t="t"/>
              <a:pathLst>
                <a:path extrusionOk="0" h="1458532" w="2367957">
                  <a:moveTo>
                    <a:pt x="43916" y="0"/>
                  </a:moveTo>
                  <a:lnTo>
                    <a:pt x="2324042" y="0"/>
                  </a:lnTo>
                  <a:cubicBezTo>
                    <a:pt x="2348296" y="0"/>
                    <a:pt x="2367957" y="19662"/>
                    <a:pt x="2367957" y="43916"/>
                  </a:cubicBezTo>
                  <a:lnTo>
                    <a:pt x="2367957" y="1414617"/>
                  </a:lnTo>
                  <a:cubicBezTo>
                    <a:pt x="2367957" y="1438871"/>
                    <a:pt x="2348296" y="1458532"/>
                    <a:pt x="2324042" y="1458532"/>
                  </a:cubicBezTo>
                  <a:lnTo>
                    <a:pt x="43916" y="1458532"/>
                  </a:lnTo>
                  <a:cubicBezTo>
                    <a:pt x="19662" y="1458532"/>
                    <a:pt x="0" y="1438871"/>
                    <a:pt x="0" y="1414617"/>
                  </a:cubicBezTo>
                  <a:lnTo>
                    <a:pt x="0" y="43916"/>
                  </a:lnTo>
                  <a:cubicBezTo>
                    <a:pt x="0" y="19662"/>
                    <a:pt x="19662" y="0"/>
                    <a:pt x="43916"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txBox="1"/>
            <p:nvPr/>
          </p:nvSpPr>
          <p:spPr>
            <a:xfrm>
              <a:off x="0" y="0"/>
              <a:ext cx="2367900" cy="1458600"/>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7"/>
          <p:cNvSpPr/>
          <p:nvPr/>
        </p:nvSpPr>
        <p:spPr>
          <a:xfrm>
            <a:off x="11582122" y="786954"/>
            <a:ext cx="4093396" cy="4100852"/>
          </a:xfrm>
          <a:custGeom>
            <a:rect b="b" l="l" r="r" t="t"/>
            <a:pathLst>
              <a:path extrusionOk="0" h="4100852" w="4093396">
                <a:moveTo>
                  <a:pt x="0" y="0"/>
                </a:moveTo>
                <a:lnTo>
                  <a:pt x="4093396" y="0"/>
                </a:lnTo>
                <a:lnTo>
                  <a:pt x="4093396" y="4100852"/>
                </a:lnTo>
                <a:lnTo>
                  <a:pt x="0" y="4100852"/>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7" name="Shape 17"/>
        <p:cNvGrpSpPr/>
        <p:nvPr/>
      </p:nvGrpSpPr>
      <p:grpSpPr>
        <a:xfrm>
          <a:off x="0" y="0"/>
          <a:ext cx="0" cy="0"/>
          <a:chOff x="0" y="0"/>
          <a:chExt cx="0" cy="0"/>
        </a:xfrm>
      </p:grpSpPr>
      <p:sp>
        <p:nvSpPr>
          <p:cNvPr id="18" name="Google Shape;18;p3"/>
          <p:cNvSpPr txBox="1"/>
          <p:nvPr>
            <p:ph type="title"/>
          </p:nvPr>
        </p:nvSpPr>
        <p:spPr>
          <a:xfrm>
            <a:off x="539675" y="3098938"/>
            <a:ext cx="8229600" cy="1143000"/>
          </a:xfrm>
          <a:prstGeom prst="rect">
            <a:avLst/>
          </a:prstGeom>
        </p:spPr>
        <p:txBody>
          <a:bodyPr anchorCtr="0" anchor="t" bIns="45700" lIns="91425" spcFirstLastPara="1" rIns="91425" wrap="square" tIns="4570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 name="Google Shape;20;p3"/>
          <p:cNvSpPr/>
          <p:nvPr/>
        </p:nvSpPr>
        <p:spPr>
          <a:xfrm rot="-2138257">
            <a:off x="10754145" y="-1537663"/>
            <a:ext cx="7409239" cy="8086481"/>
          </a:xfrm>
          <a:custGeom>
            <a:rect b="b" l="l" r="r" t="t"/>
            <a:pathLst>
              <a:path extrusionOk="0" h="8088655" w="7411231">
                <a:moveTo>
                  <a:pt x="0" y="0"/>
                </a:moveTo>
                <a:lnTo>
                  <a:pt x="7411230" y="0"/>
                </a:lnTo>
                <a:lnTo>
                  <a:pt x="7411230" y="8088655"/>
                </a:lnTo>
                <a:lnTo>
                  <a:pt x="0" y="8088655"/>
                </a:lnTo>
                <a:lnTo>
                  <a:pt x="0" y="0"/>
                </a:lnTo>
                <a:close/>
              </a:path>
            </a:pathLst>
          </a:custGeom>
          <a:blipFill rotWithShape="1">
            <a:blip r:embed="rId2">
              <a:alphaModFix/>
            </a:blip>
            <a:stretch>
              <a:fillRect b="0" l="0" r="0" t="0"/>
            </a:stretch>
          </a:blipFill>
          <a:ln>
            <a:noFill/>
          </a:ln>
        </p:spPr>
      </p:sp>
      <p:sp>
        <p:nvSpPr>
          <p:cNvPr id="21" name="Google Shape;21;p3"/>
          <p:cNvSpPr/>
          <p:nvPr/>
        </p:nvSpPr>
        <p:spPr>
          <a:xfrm rot="735886">
            <a:off x="5162212" y="430756"/>
            <a:ext cx="2846376" cy="3207184"/>
          </a:xfrm>
          <a:custGeom>
            <a:rect b="b" l="l" r="r" t="t"/>
            <a:pathLst>
              <a:path extrusionOk="0" h="3206122" w="2845434">
                <a:moveTo>
                  <a:pt x="0" y="0"/>
                </a:moveTo>
                <a:lnTo>
                  <a:pt x="2845433" y="0"/>
                </a:lnTo>
                <a:lnTo>
                  <a:pt x="2845433" y="3206123"/>
                </a:lnTo>
                <a:lnTo>
                  <a:pt x="0" y="3206123"/>
                </a:lnTo>
                <a:lnTo>
                  <a:pt x="0" y="0"/>
                </a:lnTo>
                <a:close/>
              </a:path>
            </a:pathLst>
          </a:custGeom>
          <a:blipFill rotWithShape="1">
            <a:blip r:embed="rId3">
              <a:alphaModFix/>
            </a:blip>
            <a:stretch>
              <a:fillRect b="0" l="0" r="0" t="0"/>
            </a:stretch>
          </a:blipFill>
          <a:ln>
            <a:noFill/>
          </a:ln>
        </p:spPr>
      </p:sp>
      <p:sp>
        <p:nvSpPr>
          <p:cNvPr id="22" name="Google Shape;22;p3"/>
          <p:cNvSpPr/>
          <p:nvPr/>
        </p:nvSpPr>
        <p:spPr>
          <a:xfrm>
            <a:off x="11050326" y="7342186"/>
            <a:ext cx="4680757" cy="4680757"/>
          </a:xfrm>
          <a:custGeom>
            <a:rect b="b" l="l" r="r" t="t"/>
            <a:pathLst>
              <a:path extrusionOk="0" h="4680757" w="4680757">
                <a:moveTo>
                  <a:pt x="0" y="0"/>
                </a:moveTo>
                <a:lnTo>
                  <a:pt x="4680757" y="0"/>
                </a:lnTo>
                <a:lnTo>
                  <a:pt x="4680757" y="4680757"/>
                </a:lnTo>
                <a:lnTo>
                  <a:pt x="0" y="4680757"/>
                </a:lnTo>
                <a:lnTo>
                  <a:pt x="0" y="0"/>
                </a:lnTo>
                <a:close/>
              </a:path>
            </a:pathLst>
          </a:custGeom>
          <a:blipFill rotWithShape="1">
            <a:blip r:embed="rId4">
              <a:alphaModFix/>
            </a:blip>
            <a:stretch>
              <a:fillRect b="0" l="0" r="0" t="0"/>
            </a:stretch>
          </a:blipFill>
          <a:ln>
            <a:noFill/>
          </a:ln>
        </p:spPr>
      </p:sp>
      <p:sp>
        <p:nvSpPr>
          <p:cNvPr id="23" name="Google Shape;23;p3"/>
          <p:cNvSpPr/>
          <p:nvPr/>
        </p:nvSpPr>
        <p:spPr>
          <a:xfrm rot="-3571632">
            <a:off x="-464185" y="202793"/>
            <a:ext cx="3351740" cy="3087790"/>
          </a:xfrm>
          <a:custGeom>
            <a:rect b="b" l="l" r="r" t="t"/>
            <a:pathLst>
              <a:path extrusionOk="0" h="3085535" w="3349292">
                <a:moveTo>
                  <a:pt x="0" y="0"/>
                </a:moveTo>
                <a:lnTo>
                  <a:pt x="3349292" y="0"/>
                </a:lnTo>
                <a:lnTo>
                  <a:pt x="3349292" y="3085535"/>
                </a:lnTo>
                <a:lnTo>
                  <a:pt x="0" y="3085535"/>
                </a:lnTo>
                <a:lnTo>
                  <a:pt x="0" y="0"/>
                </a:lnTo>
                <a:close/>
              </a:path>
            </a:pathLst>
          </a:custGeom>
          <a:blipFill rotWithShape="1">
            <a:blip r:embed="rId5">
              <a:alphaModFix/>
            </a:blip>
            <a:stretch>
              <a:fillRect b="0" l="0" r="0" t="0"/>
            </a:stretch>
          </a:blipFill>
          <a:ln>
            <a:noFill/>
          </a:ln>
        </p:spPr>
      </p:sp>
      <p:sp>
        <p:nvSpPr>
          <p:cNvPr id="24" name="Google Shape;24;p3"/>
          <p:cNvSpPr/>
          <p:nvPr/>
        </p:nvSpPr>
        <p:spPr>
          <a:xfrm rot="-708899">
            <a:off x="3264634" y="3015702"/>
            <a:ext cx="1577575" cy="1577575"/>
          </a:xfrm>
          <a:custGeom>
            <a:rect b="b" l="l" r="r" t="t"/>
            <a:pathLst>
              <a:path extrusionOk="0" h="1575666" w="1575666">
                <a:moveTo>
                  <a:pt x="0" y="0"/>
                </a:moveTo>
                <a:lnTo>
                  <a:pt x="1575666" y="0"/>
                </a:lnTo>
                <a:lnTo>
                  <a:pt x="1575666" y="1575666"/>
                </a:lnTo>
                <a:lnTo>
                  <a:pt x="0" y="1575666"/>
                </a:lnTo>
                <a:lnTo>
                  <a:pt x="0" y="0"/>
                </a:lnTo>
                <a:close/>
              </a:path>
            </a:pathLst>
          </a:custGeom>
          <a:blipFill rotWithShape="1">
            <a:blip r:embed="rId6">
              <a:alphaModFix/>
            </a:blip>
            <a:stretch>
              <a:fillRect b="0" l="0" r="0" t="0"/>
            </a:stretch>
          </a:blipFill>
          <a:ln>
            <a:noFill/>
          </a:ln>
        </p:spPr>
      </p:sp>
      <p:sp>
        <p:nvSpPr>
          <p:cNvPr id="25" name="Google Shape;25;p3"/>
          <p:cNvSpPr/>
          <p:nvPr/>
        </p:nvSpPr>
        <p:spPr>
          <a:xfrm>
            <a:off x="14908240" y="4749210"/>
            <a:ext cx="2588262" cy="2592976"/>
          </a:xfrm>
          <a:custGeom>
            <a:rect b="b" l="l" r="r" t="t"/>
            <a:pathLst>
              <a:path extrusionOk="0" h="2592976" w="2588262">
                <a:moveTo>
                  <a:pt x="0" y="0"/>
                </a:moveTo>
                <a:lnTo>
                  <a:pt x="2588262" y="0"/>
                </a:lnTo>
                <a:lnTo>
                  <a:pt x="2588262" y="2592976"/>
                </a:lnTo>
                <a:lnTo>
                  <a:pt x="0" y="2592976"/>
                </a:lnTo>
                <a:lnTo>
                  <a:pt x="0" y="0"/>
                </a:lnTo>
                <a:close/>
              </a:path>
            </a:pathLst>
          </a:custGeom>
          <a:blipFill rotWithShape="1">
            <a:blip r:embed="rId7">
              <a:alphaModFix/>
            </a:blip>
            <a:stretch>
              <a:fillRect b="0" l="0" r="0" t="0"/>
            </a:stretch>
          </a:blipFill>
          <a:ln>
            <a:noFill/>
          </a:ln>
        </p:spPr>
      </p:sp>
      <p:sp>
        <p:nvSpPr>
          <p:cNvPr id="26" name="Google Shape;26;p3"/>
          <p:cNvSpPr/>
          <p:nvPr/>
        </p:nvSpPr>
        <p:spPr>
          <a:xfrm>
            <a:off x="6118393" y="8374091"/>
            <a:ext cx="3498980" cy="528028"/>
          </a:xfrm>
          <a:custGeom>
            <a:rect b="b" l="l" r="r" t="t"/>
            <a:pathLst>
              <a:path extrusionOk="0" h="528028" w="3498980">
                <a:moveTo>
                  <a:pt x="0" y="0"/>
                </a:moveTo>
                <a:lnTo>
                  <a:pt x="3498980" y="0"/>
                </a:lnTo>
                <a:lnTo>
                  <a:pt x="3498980" y="528028"/>
                </a:lnTo>
                <a:lnTo>
                  <a:pt x="0" y="528028"/>
                </a:lnTo>
                <a:lnTo>
                  <a:pt x="0" y="0"/>
                </a:lnTo>
                <a:close/>
              </a:path>
            </a:pathLst>
          </a:custGeom>
          <a:blipFill rotWithShape="1">
            <a:blip r:embed="rId8">
              <a:alphaModFix/>
            </a:blip>
            <a:stretch>
              <a:fillRect b="0" l="0" r="0" t="0"/>
            </a:stretch>
          </a:blipFill>
          <a:ln>
            <a:noFill/>
          </a:ln>
        </p:spPr>
      </p:sp>
      <p:sp>
        <p:nvSpPr>
          <p:cNvPr id="27" name="Google Shape;27;p3"/>
          <p:cNvSpPr/>
          <p:nvPr/>
        </p:nvSpPr>
        <p:spPr>
          <a:xfrm rot="1832733">
            <a:off x="8910542" y="2660422"/>
            <a:ext cx="1413367" cy="1408227"/>
          </a:xfrm>
          <a:custGeom>
            <a:rect b="b" l="l" r="r" t="t"/>
            <a:pathLst>
              <a:path extrusionOk="0" h="1410234" w="1415381">
                <a:moveTo>
                  <a:pt x="0" y="0"/>
                </a:moveTo>
                <a:lnTo>
                  <a:pt x="1415381" y="0"/>
                </a:lnTo>
                <a:lnTo>
                  <a:pt x="1415381" y="1410234"/>
                </a:lnTo>
                <a:lnTo>
                  <a:pt x="0" y="1410234"/>
                </a:lnTo>
                <a:lnTo>
                  <a:pt x="0" y="0"/>
                </a:lnTo>
                <a:close/>
              </a:path>
            </a:pathLst>
          </a:custGeom>
          <a:blipFill rotWithShape="1">
            <a:blip r:embed="rId9">
              <a:alphaModFix/>
            </a:blip>
            <a:stretch>
              <a:fillRect b="0" l="0" r="0" t="0"/>
            </a:stretch>
          </a:blipFill>
          <a:ln>
            <a:noFill/>
          </a:ln>
        </p:spPr>
      </p:sp>
      <p:sp>
        <p:nvSpPr>
          <p:cNvPr id="28" name="Google Shape;28;p3"/>
          <p:cNvSpPr/>
          <p:nvPr/>
        </p:nvSpPr>
        <p:spPr>
          <a:xfrm>
            <a:off x="14908240" y="-480056"/>
            <a:ext cx="1645687" cy="1727343"/>
          </a:xfrm>
          <a:custGeom>
            <a:rect b="b" l="l" r="r" t="t"/>
            <a:pathLst>
              <a:path extrusionOk="0" h="1727343" w="1645687">
                <a:moveTo>
                  <a:pt x="0" y="0"/>
                </a:moveTo>
                <a:lnTo>
                  <a:pt x="1645687" y="0"/>
                </a:lnTo>
                <a:lnTo>
                  <a:pt x="1645687" y="1727343"/>
                </a:lnTo>
                <a:lnTo>
                  <a:pt x="0" y="1727343"/>
                </a:lnTo>
                <a:lnTo>
                  <a:pt x="0" y="0"/>
                </a:lnTo>
                <a:close/>
              </a:path>
            </a:pathLst>
          </a:custGeom>
          <a:blipFill rotWithShape="1">
            <a:blip r:embed="rId10">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CUSTOM_3_1">
    <p:spTree>
      <p:nvGrpSpPr>
        <p:cNvPr id="29" name="Shape 29"/>
        <p:cNvGrpSpPr/>
        <p:nvPr/>
      </p:nvGrpSpPr>
      <p:grpSpPr>
        <a:xfrm>
          <a:off x="0" y="0"/>
          <a:ext cx="0" cy="0"/>
          <a:chOff x="0" y="0"/>
          <a:chExt cx="0" cy="0"/>
        </a:xfrm>
      </p:grpSpPr>
      <p:sp>
        <p:nvSpPr>
          <p:cNvPr id="30" name="Google Shape;30;p4"/>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 name="Google Shape;31;p4"/>
          <p:cNvSpPr/>
          <p:nvPr/>
        </p:nvSpPr>
        <p:spPr>
          <a:xfrm>
            <a:off x="2511979" y="4972819"/>
            <a:ext cx="4244858" cy="640588"/>
          </a:xfrm>
          <a:custGeom>
            <a:rect b="b" l="l" r="r" t="t"/>
            <a:pathLst>
              <a:path extrusionOk="0" h="640588" w="4244858">
                <a:moveTo>
                  <a:pt x="0" y="0"/>
                </a:moveTo>
                <a:lnTo>
                  <a:pt x="4244858" y="0"/>
                </a:lnTo>
                <a:lnTo>
                  <a:pt x="4244858" y="640587"/>
                </a:lnTo>
                <a:lnTo>
                  <a:pt x="0" y="640587"/>
                </a:lnTo>
                <a:lnTo>
                  <a:pt x="0" y="0"/>
                </a:lnTo>
                <a:close/>
              </a:path>
            </a:pathLst>
          </a:custGeom>
          <a:blipFill rotWithShape="1">
            <a:blip r:embed="rId2">
              <a:alphaModFix/>
            </a:blip>
            <a:stretch>
              <a:fillRect b="0" l="0" r="0" t="0"/>
            </a:stretch>
          </a:blipFill>
          <a:ln>
            <a:noFill/>
          </a:ln>
        </p:spPr>
      </p:sp>
      <p:sp>
        <p:nvSpPr>
          <p:cNvPr id="32" name="Google Shape;32;p4"/>
          <p:cNvSpPr/>
          <p:nvPr/>
        </p:nvSpPr>
        <p:spPr>
          <a:xfrm rot="-1220284">
            <a:off x="14376554" y="6951575"/>
            <a:ext cx="3757738" cy="3859038"/>
          </a:xfrm>
          <a:custGeom>
            <a:rect b="b" l="l" r="r" t="t"/>
            <a:pathLst>
              <a:path extrusionOk="0" h="3859689" w="3758372">
                <a:moveTo>
                  <a:pt x="0" y="0"/>
                </a:moveTo>
                <a:lnTo>
                  <a:pt x="3758372" y="0"/>
                </a:lnTo>
                <a:lnTo>
                  <a:pt x="3758372" y="3859688"/>
                </a:lnTo>
                <a:lnTo>
                  <a:pt x="0" y="3859688"/>
                </a:lnTo>
                <a:lnTo>
                  <a:pt x="0" y="0"/>
                </a:lnTo>
                <a:close/>
              </a:path>
            </a:pathLst>
          </a:custGeom>
          <a:blipFill rotWithShape="1">
            <a:blip r:embed="rId3">
              <a:alphaModFix/>
            </a:blip>
            <a:stretch>
              <a:fillRect b="0" l="0" r="0" t="0"/>
            </a:stretch>
          </a:blipFill>
          <a:ln>
            <a:noFill/>
          </a:ln>
        </p:spPr>
      </p:sp>
      <p:sp>
        <p:nvSpPr>
          <p:cNvPr id="33" name="Google Shape;33;p4"/>
          <p:cNvSpPr/>
          <p:nvPr/>
        </p:nvSpPr>
        <p:spPr>
          <a:xfrm rot="-5606533">
            <a:off x="5716561" y="6276908"/>
            <a:ext cx="3893676" cy="6756920"/>
          </a:xfrm>
          <a:custGeom>
            <a:rect b="b" l="l" r="r" t="t"/>
            <a:pathLst>
              <a:path extrusionOk="0" h="6761634" w="3896392">
                <a:moveTo>
                  <a:pt x="0" y="0"/>
                </a:moveTo>
                <a:lnTo>
                  <a:pt x="3896392" y="0"/>
                </a:lnTo>
                <a:lnTo>
                  <a:pt x="3896392" y="6761633"/>
                </a:lnTo>
                <a:lnTo>
                  <a:pt x="0" y="6761633"/>
                </a:lnTo>
                <a:lnTo>
                  <a:pt x="0" y="0"/>
                </a:lnTo>
                <a:close/>
              </a:path>
            </a:pathLst>
          </a:custGeom>
          <a:blipFill rotWithShape="1">
            <a:blip r:embed="rId4">
              <a:alphaModFix/>
            </a:blip>
            <a:stretch>
              <a:fillRect b="0" l="0" r="0" t="0"/>
            </a:stretch>
          </a:blipFill>
          <a:ln>
            <a:noFill/>
          </a:ln>
        </p:spPr>
      </p:sp>
      <p:sp>
        <p:nvSpPr>
          <p:cNvPr id="34" name="Google Shape;34;p4"/>
          <p:cNvSpPr/>
          <p:nvPr/>
        </p:nvSpPr>
        <p:spPr>
          <a:xfrm>
            <a:off x="0" y="7089869"/>
            <a:ext cx="3414396" cy="3583812"/>
          </a:xfrm>
          <a:custGeom>
            <a:rect b="b" l="l" r="r" t="t"/>
            <a:pathLst>
              <a:path extrusionOk="0" h="3583812" w="3414396">
                <a:moveTo>
                  <a:pt x="0" y="0"/>
                </a:moveTo>
                <a:lnTo>
                  <a:pt x="3414396" y="0"/>
                </a:lnTo>
                <a:lnTo>
                  <a:pt x="3414396" y="3583812"/>
                </a:lnTo>
                <a:lnTo>
                  <a:pt x="0" y="3583812"/>
                </a:lnTo>
                <a:lnTo>
                  <a:pt x="0" y="0"/>
                </a:lnTo>
                <a:close/>
              </a:path>
            </a:pathLst>
          </a:custGeom>
          <a:blipFill rotWithShape="1">
            <a:blip r:embed="rId5">
              <a:alphaModFix/>
            </a:blip>
            <a:stretch>
              <a:fillRect b="0" l="0" r="0" t="0"/>
            </a:stretch>
          </a:blipFill>
          <a:ln>
            <a:noFill/>
          </a:ln>
        </p:spPr>
      </p:sp>
      <p:sp>
        <p:nvSpPr>
          <p:cNvPr id="35" name="Google Shape;35;p4"/>
          <p:cNvSpPr/>
          <p:nvPr/>
        </p:nvSpPr>
        <p:spPr>
          <a:xfrm rot="-913046">
            <a:off x="12090133" y="8106074"/>
            <a:ext cx="1556900" cy="1551239"/>
          </a:xfrm>
          <a:custGeom>
            <a:rect b="b" l="l" r="r" t="t"/>
            <a:pathLst>
              <a:path extrusionOk="0" h="1551137" w="1556798">
                <a:moveTo>
                  <a:pt x="0" y="0"/>
                </a:moveTo>
                <a:lnTo>
                  <a:pt x="1556798" y="0"/>
                </a:lnTo>
                <a:lnTo>
                  <a:pt x="1556798" y="1551136"/>
                </a:lnTo>
                <a:lnTo>
                  <a:pt x="0" y="1551136"/>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p:cSld name="CUSTOM_3_1_1">
    <p:spTree>
      <p:nvGrpSpPr>
        <p:cNvPr id="36" name="Shape 36"/>
        <p:cNvGrpSpPr/>
        <p:nvPr/>
      </p:nvGrpSpPr>
      <p:grpSpPr>
        <a:xfrm>
          <a:off x="0" y="0"/>
          <a:ext cx="0" cy="0"/>
          <a:chOff x="0" y="0"/>
          <a:chExt cx="0" cy="0"/>
        </a:xfrm>
      </p:grpSpPr>
      <p:sp>
        <p:nvSpPr>
          <p:cNvPr id="37" name="Google Shape;37;p5"/>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8" name="Google Shape;38;p5"/>
          <p:cNvSpPr/>
          <p:nvPr/>
        </p:nvSpPr>
        <p:spPr>
          <a:xfrm>
            <a:off x="13893938" y="746070"/>
            <a:ext cx="3114635" cy="3509448"/>
          </a:xfrm>
          <a:custGeom>
            <a:rect b="b" l="l" r="r" t="t"/>
            <a:pathLst>
              <a:path extrusionOk="0" h="3509448" w="3114635">
                <a:moveTo>
                  <a:pt x="0" y="0"/>
                </a:moveTo>
                <a:lnTo>
                  <a:pt x="3114635" y="0"/>
                </a:lnTo>
                <a:lnTo>
                  <a:pt x="3114635" y="3509448"/>
                </a:lnTo>
                <a:lnTo>
                  <a:pt x="0" y="3509448"/>
                </a:lnTo>
                <a:lnTo>
                  <a:pt x="0" y="0"/>
                </a:lnTo>
                <a:close/>
              </a:path>
            </a:pathLst>
          </a:custGeom>
          <a:blipFill rotWithShape="1">
            <a:blip r:embed="rId2">
              <a:alphaModFix/>
            </a:blip>
            <a:stretch>
              <a:fillRect b="0" l="0" r="0" t="0"/>
            </a:stretch>
          </a:blipFill>
          <a:ln>
            <a:noFill/>
          </a:ln>
        </p:spPr>
      </p:sp>
      <p:sp>
        <p:nvSpPr>
          <p:cNvPr id="39" name="Google Shape;39;p5"/>
          <p:cNvSpPr/>
          <p:nvPr/>
        </p:nvSpPr>
        <p:spPr>
          <a:xfrm rot="-842175">
            <a:off x="742503" y="6929639"/>
            <a:ext cx="3794982" cy="3809267"/>
          </a:xfrm>
          <a:custGeom>
            <a:rect b="b" l="l" r="r" t="t"/>
            <a:pathLst>
              <a:path extrusionOk="0" h="3809827" w="3795540">
                <a:moveTo>
                  <a:pt x="0" y="0"/>
                </a:moveTo>
                <a:lnTo>
                  <a:pt x="3795540" y="0"/>
                </a:lnTo>
                <a:lnTo>
                  <a:pt x="3795540" y="3809827"/>
                </a:lnTo>
                <a:lnTo>
                  <a:pt x="0" y="3809827"/>
                </a:lnTo>
                <a:lnTo>
                  <a:pt x="0" y="0"/>
                </a:lnTo>
                <a:close/>
              </a:path>
            </a:pathLst>
          </a:custGeom>
          <a:blipFill rotWithShape="1">
            <a:blip r:embed="rId3">
              <a:alphaModFix/>
            </a:blip>
            <a:stretch>
              <a:fillRect b="0" l="0" r="0" t="0"/>
            </a:stretch>
          </a:blipFill>
          <a:ln>
            <a:noFill/>
          </a:ln>
        </p:spPr>
      </p:sp>
      <p:sp>
        <p:nvSpPr>
          <p:cNvPr id="40" name="Google Shape;40;p5"/>
          <p:cNvSpPr/>
          <p:nvPr/>
        </p:nvSpPr>
        <p:spPr>
          <a:xfrm rot="543719">
            <a:off x="13271779" y="6122048"/>
            <a:ext cx="5189953" cy="5711090"/>
          </a:xfrm>
          <a:custGeom>
            <a:rect b="b" l="l" r="r" t="t"/>
            <a:pathLst>
              <a:path extrusionOk="0" h="5711197" w="5190050">
                <a:moveTo>
                  <a:pt x="0" y="0"/>
                </a:moveTo>
                <a:lnTo>
                  <a:pt x="5190050" y="0"/>
                </a:lnTo>
                <a:lnTo>
                  <a:pt x="5190050" y="5711197"/>
                </a:lnTo>
                <a:lnTo>
                  <a:pt x="0" y="5711197"/>
                </a:lnTo>
                <a:lnTo>
                  <a:pt x="0" y="0"/>
                </a:lnTo>
                <a:close/>
              </a:path>
            </a:pathLst>
          </a:custGeom>
          <a:blipFill rotWithShape="1">
            <a:blip r:embed="rId4">
              <a:alphaModFix/>
            </a:blip>
            <a:stretch>
              <a:fillRect b="0" l="0" r="0" t="0"/>
            </a:stretch>
          </a:blipFill>
          <a:ln>
            <a:noFill/>
          </a:ln>
        </p:spPr>
      </p:sp>
      <p:sp>
        <p:nvSpPr>
          <p:cNvPr id="41" name="Google Shape;41;p5"/>
          <p:cNvSpPr/>
          <p:nvPr/>
        </p:nvSpPr>
        <p:spPr>
          <a:xfrm flipH="1" rot="-9770043">
            <a:off x="940866" y="-2076626"/>
            <a:ext cx="5494884" cy="5643014"/>
          </a:xfrm>
          <a:custGeom>
            <a:rect b="b" l="l" r="r" t="t"/>
            <a:pathLst>
              <a:path extrusionOk="0" h="5645696" w="5497496">
                <a:moveTo>
                  <a:pt x="0" y="5645696"/>
                </a:moveTo>
                <a:lnTo>
                  <a:pt x="5497496" y="5645696"/>
                </a:lnTo>
                <a:lnTo>
                  <a:pt x="5497496" y="0"/>
                </a:lnTo>
                <a:lnTo>
                  <a:pt x="0" y="0"/>
                </a:lnTo>
                <a:lnTo>
                  <a:pt x="0" y="5645696"/>
                </a:lnTo>
                <a:close/>
              </a:path>
            </a:pathLst>
          </a:custGeom>
          <a:blipFill rotWithShape="1">
            <a:blip r:embed="rId5">
              <a:alphaModFix/>
            </a:blip>
            <a:stretch>
              <a:fillRect b="0" l="0" r="0" t="0"/>
            </a:stretch>
          </a:blipFill>
          <a:ln>
            <a:noFill/>
          </a:ln>
        </p:spPr>
      </p:sp>
      <p:sp>
        <p:nvSpPr>
          <p:cNvPr id="42" name="Google Shape;42;p5"/>
          <p:cNvSpPr/>
          <p:nvPr/>
        </p:nvSpPr>
        <p:spPr>
          <a:xfrm>
            <a:off x="1232472" y="4207320"/>
            <a:ext cx="1408361" cy="1403240"/>
          </a:xfrm>
          <a:custGeom>
            <a:rect b="b" l="l" r="r" t="t"/>
            <a:pathLst>
              <a:path extrusionOk="0" h="1403240" w="1408361">
                <a:moveTo>
                  <a:pt x="0" y="0"/>
                </a:moveTo>
                <a:lnTo>
                  <a:pt x="1408361" y="0"/>
                </a:lnTo>
                <a:lnTo>
                  <a:pt x="1408361" y="1403240"/>
                </a:lnTo>
                <a:lnTo>
                  <a:pt x="0" y="1403240"/>
                </a:lnTo>
                <a:lnTo>
                  <a:pt x="0" y="0"/>
                </a:lnTo>
                <a:close/>
              </a:path>
            </a:pathLst>
          </a:custGeom>
          <a:blipFill rotWithShape="1">
            <a:blip r:embed="rId6">
              <a:alphaModFix/>
            </a:blip>
            <a:stretch>
              <a:fillRect b="0" l="0" r="0" t="0"/>
            </a:stretch>
          </a:blipFill>
          <a:ln>
            <a:noFill/>
          </a:ln>
        </p:spPr>
      </p:sp>
      <p:sp>
        <p:nvSpPr>
          <p:cNvPr id="43" name="Google Shape;43;p5"/>
          <p:cNvSpPr/>
          <p:nvPr/>
        </p:nvSpPr>
        <p:spPr>
          <a:xfrm>
            <a:off x="9144000" y="8441792"/>
            <a:ext cx="3775917" cy="569820"/>
          </a:xfrm>
          <a:custGeom>
            <a:rect b="b" l="l" r="r" t="t"/>
            <a:pathLst>
              <a:path extrusionOk="0" h="569820" w="3775917">
                <a:moveTo>
                  <a:pt x="0" y="0"/>
                </a:moveTo>
                <a:lnTo>
                  <a:pt x="3775917" y="0"/>
                </a:lnTo>
                <a:lnTo>
                  <a:pt x="3775917" y="569821"/>
                </a:lnTo>
                <a:lnTo>
                  <a:pt x="0" y="569821"/>
                </a:lnTo>
                <a:lnTo>
                  <a:pt x="0" y="0"/>
                </a:lnTo>
                <a:close/>
              </a:path>
            </a:pathLst>
          </a:custGeom>
          <a:blipFill rotWithShape="1">
            <a:blip r:embed="rId7">
              <a:alphaModFix/>
            </a:blip>
            <a:stretch>
              <a:fillRect b="0" l="0" r="0" t="0"/>
            </a:stretch>
          </a:blipFill>
          <a:ln>
            <a:noFill/>
          </a:ln>
        </p:spPr>
      </p:sp>
      <p:sp>
        <p:nvSpPr>
          <p:cNvPr id="44" name="Google Shape;44;p5"/>
          <p:cNvSpPr/>
          <p:nvPr/>
        </p:nvSpPr>
        <p:spPr>
          <a:xfrm>
            <a:off x="9847023" y="-489711"/>
            <a:ext cx="3002494" cy="3007963"/>
          </a:xfrm>
          <a:custGeom>
            <a:rect b="b" l="l" r="r" t="t"/>
            <a:pathLst>
              <a:path extrusionOk="0" h="3007963" w="3002494">
                <a:moveTo>
                  <a:pt x="0" y="0"/>
                </a:moveTo>
                <a:lnTo>
                  <a:pt x="3002494" y="0"/>
                </a:lnTo>
                <a:lnTo>
                  <a:pt x="3002494" y="3007963"/>
                </a:lnTo>
                <a:lnTo>
                  <a:pt x="0" y="3007963"/>
                </a:lnTo>
                <a:lnTo>
                  <a:pt x="0" y="0"/>
                </a:lnTo>
                <a:close/>
              </a:path>
            </a:pathLst>
          </a:custGeom>
          <a:blipFill rotWithShape="1">
            <a:blip r:embed="rId8">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1">
  <p:cSld name="CUSTOM_3_1_1_1">
    <p:spTree>
      <p:nvGrpSpPr>
        <p:cNvPr id="45" name="Shape 45"/>
        <p:cNvGrpSpPr/>
        <p:nvPr/>
      </p:nvGrpSpPr>
      <p:grpSpPr>
        <a:xfrm>
          <a:off x="0" y="0"/>
          <a:ext cx="0" cy="0"/>
          <a:chOff x="0" y="0"/>
          <a:chExt cx="0" cy="0"/>
        </a:xfrm>
      </p:grpSpPr>
      <p:sp>
        <p:nvSpPr>
          <p:cNvPr id="46" name="Google Shape;46;p6"/>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7" name="Google Shape;47;p6"/>
          <p:cNvSpPr/>
          <p:nvPr/>
        </p:nvSpPr>
        <p:spPr>
          <a:xfrm>
            <a:off x="-930100" y="3700841"/>
            <a:ext cx="7021327" cy="7663113"/>
          </a:xfrm>
          <a:custGeom>
            <a:rect b="b" l="l" r="r" t="t"/>
            <a:pathLst>
              <a:path extrusionOk="0" h="7663113" w="7021327">
                <a:moveTo>
                  <a:pt x="0" y="0"/>
                </a:moveTo>
                <a:lnTo>
                  <a:pt x="7021327" y="0"/>
                </a:lnTo>
                <a:lnTo>
                  <a:pt x="7021327" y="7663114"/>
                </a:lnTo>
                <a:lnTo>
                  <a:pt x="0" y="7663114"/>
                </a:lnTo>
                <a:lnTo>
                  <a:pt x="0" y="0"/>
                </a:lnTo>
                <a:close/>
              </a:path>
            </a:pathLst>
          </a:custGeom>
          <a:blipFill rotWithShape="1">
            <a:blip r:embed="rId2">
              <a:alphaModFix/>
            </a:blip>
            <a:stretch>
              <a:fillRect b="0" l="0" r="0" t="0"/>
            </a:stretch>
          </a:blipFill>
          <a:ln>
            <a:noFill/>
          </a:ln>
        </p:spPr>
      </p:sp>
      <p:sp>
        <p:nvSpPr>
          <p:cNvPr id="48" name="Google Shape;48;p6"/>
          <p:cNvSpPr/>
          <p:nvPr/>
        </p:nvSpPr>
        <p:spPr>
          <a:xfrm>
            <a:off x="7211527" y="-733299"/>
            <a:ext cx="3523999" cy="3523999"/>
          </a:xfrm>
          <a:custGeom>
            <a:rect b="b" l="l" r="r" t="t"/>
            <a:pathLst>
              <a:path extrusionOk="0" h="3523999" w="3523999">
                <a:moveTo>
                  <a:pt x="0" y="0"/>
                </a:moveTo>
                <a:lnTo>
                  <a:pt x="3523998" y="0"/>
                </a:lnTo>
                <a:lnTo>
                  <a:pt x="3523998" y="3523998"/>
                </a:lnTo>
                <a:lnTo>
                  <a:pt x="0" y="3523998"/>
                </a:lnTo>
                <a:lnTo>
                  <a:pt x="0" y="0"/>
                </a:lnTo>
                <a:close/>
              </a:path>
            </a:pathLst>
          </a:custGeom>
          <a:blipFill rotWithShape="1">
            <a:blip r:embed="rId3">
              <a:alphaModFix/>
            </a:blip>
            <a:stretch>
              <a:fillRect b="0" l="0" r="0" t="0"/>
            </a:stretch>
          </a:blipFill>
          <a:ln>
            <a:noFill/>
          </a:ln>
        </p:spPr>
      </p:sp>
      <p:sp>
        <p:nvSpPr>
          <p:cNvPr id="49" name="Google Shape;49;p6"/>
          <p:cNvSpPr/>
          <p:nvPr/>
        </p:nvSpPr>
        <p:spPr>
          <a:xfrm rot="-2286057">
            <a:off x="14573579" y="5512504"/>
            <a:ext cx="4860384" cy="4477629"/>
          </a:xfrm>
          <a:custGeom>
            <a:rect b="b" l="l" r="r" t="t"/>
            <a:pathLst>
              <a:path extrusionOk="0" h="4474358" w="4856834">
                <a:moveTo>
                  <a:pt x="0" y="0"/>
                </a:moveTo>
                <a:lnTo>
                  <a:pt x="4856834" y="0"/>
                </a:lnTo>
                <a:lnTo>
                  <a:pt x="4856834" y="4474359"/>
                </a:lnTo>
                <a:lnTo>
                  <a:pt x="0" y="4474359"/>
                </a:lnTo>
                <a:lnTo>
                  <a:pt x="0" y="0"/>
                </a:lnTo>
                <a:close/>
              </a:path>
            </a:pathLst>
          </a:custGeom>
          <a:blipFill rotWithShape="1">
            <a:blip r:embed="rId4">
              <a:alphaModFix/>
            </a:blip>
            <a:stretch>
              <a:fillRect b="0" l="0" r="0" t="0"/>
            </a:stretch>
          </a:blipFill>
          <a:ln>
            <a:noFill/>
          </a:ln>
        </p:spPr>
      </p:sp>
      <p:sp>
        <p:nvSpPr>
          <p:cNvPr id="50" name="Google Shape;50;p6"/>
          <p:cNvSpPr/>
          <p:nvPr/>
        </p:nvSpPr>
        <p:spPr>
          <a:xfrm rot="-4160597">
            <a:off x="10541003" y="7922544"/>
            <a:ext cx="1636270" cy="1843685"/>
          </a:xfrm>
          <a:custGeom>
            <a:rect b="b" l="l" r="r" t="t"/>
            <a:pathLst>
              <a:path extrusionOk="0" h="1845087" w="1637514">
                <a:moveTo>
                  <a:pt x="0" y="0"/>
                </a:moveTo>
                <a:lnTo>
                  <a:pt x="1637514" y="0"/>
                </a:lnTo>
                <a:lnTo>
                  <a:pt x="1637514" y="1845087"/>
                </a:lnTo>
                <a:lnTo>
                  <a:pt x="0" y="1845087"/>
                </a:lnTo>
                <a:lnTo>
                  <a:pt x="0" y="0"/>
                </a:lnTo>
                <a:close/>
              </a:path>
            </a:pathLst>
          </a:custGeom>
          <a:blipFill rotWithShape="1">
            <a:blip r:embed="rId5">
              <a:alphaModFix/>
            </a:blip>
            <a:stretch>
              <a:fillRect b="0" l="0" r="0" t="0"/>
            </a:stretch>
          </a:blipFill>
          <a:ln>
            <a:noFill/>
          </a:ln>
        </p:spPr>
      </p:sp>
      <p:sp>
        <p:nvSpPr>
          <p:cNvPr id="51" name="Google Shape;51;p6"/>
          <p:cNvSpPr/>
          <p:nvPr/>
        </p:nvSpPr>
        <p:spPr>
          <a:xfrm rot="-2231082">
            <a:off x="3711987" y="1744479"/>
            <a:ext cx="1179300" cy="1175012"/>
          </a:xfrm>
          <a:custGeom>
            <a:rect b="b" l="l" r="r" t="t"/>
            <a:pathLst>
              <a:path extrusionOk="0" h="1173820" w="1178104">
                <a:moveTo>
                  <a:pt x="0" y="0"/>
                </a:moveTo>
                <a:lnTo>
                  <a:pt x="1178104" y="0"/>
                </a:lnTo>
                <a:lnTo>
                  <a:pt x="1178104" y="1173820"/>
                </a:lnTo>
                <a:lnTo>
                  <a:pt x="0" y="1173820"/>
                </a:lnTo>
                <a:lnTo>
                  <a:pt x="0" y="0"/>
                </a:lnTo>
                <a:close/>
              </a:path>
            </a:pathLst>
          </a:custGeom>
          <a:blipFill rotWithShape="1">
            <a:blip r:embed="rId6">
              <a:alphaModFix/>
            </a:blip>
            <a:stretch>
              <a:fillRect b="0" l="0" r="0" t="0"/>
            </a:stretch>
          </a:blipFill>
          <a:ln>
            <a:noFill/>
          </a:ln>
        </p:spPr>
      </p:sp>
      <p:sp>
        <p:nvSpPr>
          <p:cNvPr id="52" name="Google Shape;52;p6"/>
          <p:cNvSpPr/>
          <p:nvPr/>
        </p:nvSpPr>
        <p:spPr>
          <a:xfrm>
            <a:off x="7329477" y="7749358"/>
            <a:ext cx="1644049" cy="1644049"/>
          </a:xfrm>
          <a:custGeom>
            <a:rect b="b" l="l" r="r" t="t"/>
            <a:pathLst>
              <a:path extrusionOk="0" h="1644049" w="1644049">
                <a:moveTo>
                  <a:pt x="0" y="0"/>
                </a:moveTo>
                <a:lnTo>
                  <a:pt x="1644049" y="0"/>
                </a:lnTo>
                <a:lnTo>
                  <a:pt x="1644049" y="1644048"/>
                </a:lnTo>
                <a:lnTo>
                  <a:pt x="0" y="1644048"/>
                </a:lnTo>
                <a:lnTo>
                  <a:pt x="0" y="0"/>
                </a:lnTo>
                <a:close/>
              </a:path>
            </a:pathLst>
          </a:custGeom>
          <a:blipFill rotWithShape="1">
            <a:blip r:embed="rId7">
              <a:alphaModFix/>
            </a:blip>
            <a:stretch>
              <a:fillRect b="0" l="0" r="0" t="0"/>
            </a:stretch>
          </a:blipFill>
          <a:ln>
            <a:noFill/>
          </a:ln>
        </p:spPr>
      </p:sp>
      <p:sp>
        <p:nvSpPr>
          <p:cNvPr id="53" name="Google Shape;53;p6"/>
          <p:cNvSpPr txBox="1"/>
          <p:nvPr/>
        </p:nvSpPr>
        <p:spPr>
          <a:xfrm>
            <a:off x="1028700" y="1028700"/>
            <a:ext cx="2522100" cy="536700"/>
          </a:xfrm>
          <a:prstGeom prst="rect">
            <a:avLst/>
          </a:prstGeom>
          <a:noFill/>
          <a:ln>
            <a:noFill/>
          </a:ln>
        </p:spPr>
        <p:txBody>
          <a:bodyPr anchorCtr="0" anchor="t" bIns="0" lIns="0" spcFirstLastPara="1" rIns="0" wrap="square" tIns="0">
            <a:spAutoFit/>
          </a:bodyPr>
          <a:lstStyle/>
          <a:p>
            <a:pPr indent="0" lvl="0" marL="0" marR="0" rtl="0" algn="l">
              <a:lnSpc>
                <a:spcPct val="118011"/>
              </a:lnSpc>
              <a:spcBef>
                <a:spcPts val="0"/>
              </a:spcBef>
              <a:spcAft>
                <a:spcPts val="0"/>
              </a:spcAft>
              <a:buNone/>
            </a:pPr>
            <a:r>
              <a:rPr b="1" i="1" lang="en-US" sz="1599" u="none" cap="none" strike="noStrike">
                <a:solidFill>
                  <a:srgbClr val="FFFFFF"/>
                </a:solidFill>
                <a:latin typeface="Inter"/>
                <a:ea typeface="Inter"/>
                <a:cs typeface="Inter"/>
                <a:sym typeface="Inter"/>
              </a:rPr>
              <a:t>YEAR-END PERFORMANCE REVIEW</a:t>
            </a:r>
            <a:endParaRPr/>
          </a:p>
        </p:txBody>
      </p:sp>
      <p:sp>
        <p:nvSpPr>
          <p:cNvPr id="54" name="Google Shape;54;p6"/>
          <p:cNvSpPr txBox="1"/>
          <p:nvPr/>
        </p:nvSpPr>
        <p:spPr>
          <a:xfrm>
            <a:off x="12594813" y="1028700"/>
            <a:ext cx="4664400" cy="246000"/>
          </a:xfrm>
          <a:prstGeom prst="rect">
            <a:avLst/>
          </a:prstGeom>
          <a:noFill/>
          <a:ln>
            <a:noFill/>
          </a:ln>
        </p:spPr>
        <p:txBody>
          <a:bodyPr anchorCtr="0" anchor="t" bIns="0" lIns="0" spcFirstLastPara="1" rIns="0" wrap="square" tIns="0">
            <a:spAutoFit/>
          </a:bodyPr>
          <a:lstStyle/>
          <a:p>
            <a:pPr indent="0" lvl="0" marL="0" marR="0" rtl="0" algn="r">
              <a:lnSpc>
                <a:spcPct val="118011"/>
              </a:lnSpc>
              <a:spcBef>
                <a:spcPts val="0"/>
              </a:spcBef>
              <a:spcAft>
                <a:spcPts val="0"/>
              </a:spcAft>
              <a:buNone/>
            </a:pPr>
            <a:r>
              <a:rPr b="1" i="1" lang="en-US" sz="1599" u="none" cap="none" strike="noStrike">
                <a:solidFill>
                  <a:srgbClr val="FFFFFF"/>
                </a:solidFill>
                <a:latin typeface="Inter"/>
                <a:ea typeface="Inter"/>
                <a:cs typeface="Inter"/>
                <a:sym typeface="Inter"/>
              </a:rPr>
              <a:t>2024</a:t>
            </a:r>
            <a:endParaRPr/>
          </a:p>
        </p:txBody>
      </p:sp>
      <p:sp>
        <p:nvSpPr>
          <p:cNvPr id="55" name="Google Shape;55;p6"/>
          <p:cNvSpPr/>
          <p:nvPr/>
        </p:nvSpPr>
        <p:spPr>
          <a:xfrm rot="1282585">
            <a:off x="12291474" y="420943"/>
            <a:ext cx="2837170" cy="2977947"/>
          </a:xfrm>
          <a:custGeom>
            <a:rect b="b" l="l" r="r" t="t"/>
            <a:pathLst>
              <a:path extrusionOk="0" h="2973814" w="2833233">
                <a:moveTo>
                  <a:pt x="0" y="0"/>
                </a:moveTo>
                <a:lnTo>
                  <a:pt x="2833233" y="0"/>
                </a:lnTo>
                <a:lnTo>
                  <a:pt x="2833233" y="2973814"/>
                </a:lnTo>
                <a:lnTo>
                  <a:pt x="0" y="2973814"/>
                </a:lnTo>
                <a:lnTo>
                  <a:pt x="0" y="0"/>
                </a:lnTo>
                <a:close/>
              </a:path>
            </a:pathLst>
          </a:custGeom>
          <a:blipFill rotWithShape="1">
            <a:blip r:embed="rId8">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1 1 1">
  <p:cSld name="CUSTOM_3_1_1_1_1">
    <p:spTree>
      <p:nvGrpSpPr>
        <p:cNvPr id="56" name="Shape 56"/>
        <p:cNvGrpSpPr/>
        <p:nvPr/>
      </p:nvGrpSpPr>
      <p:grpSpPr>
        <a:xfrm>
          <a:off x="0" y="0"/>
          <a:ext cx="0" cy="0"/>
          <a:chOff x="0" y="0"/>
          <a:chExt cx="0" cy="0"/>
        </a:xfrm>
      </p:grpSpPr>
      <p:sp>
        <p:nvSpPr>
          <p:cNvPr id="57" name="Google Shape;57;p7"/>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 name="Google Shape;58;p7"/>
          <p:cNvSpPr txBox="1"/>
          <p:nvPr/>
        </p:nvSpPr>
        <p:spPr>
          <a:xfrm>
            <a:off x="1028700" y="1028700"/>
            <a:ext cx="2522100" cy="536700"/>
          </a:xfrm>
          <a:prstGeom prst="rect">
            <a:avLst/>
          </a:prstGeom>
          <a:noFill/>
          <a:ln>
            <a:noFill/>
          </a:ln>
        </p:spPr>
        <p:txBody>
          <a:bodyPr anchorCtr="0" anchor="t" bIns="0" lIns="0" spcFirstLastPara="1" rIns="0" wrap="square" tIns="0">
            <a:spAutoFit/>
          </a:bodyPr>
          <a:lstStyle/>
          <a:p>
            <a:pPr indent="0" lvl="0" marL="0" marR="0" rtl="0" algn="l">
              <a:lnSpc>
                <a:spcPct val="118011"/>
              </a:lnSpc>
              <a:spcBef>
                <a:spcPts val="0"/>
              </a:spcBef>
              <a:spcAft>
                <a:spcPts val="0"/>
              </a:spcAft>
              <a:buNone/>
            </a:pPr>
            <a:r>
              <a:rPr b="1" i="1" lang="en-US" sz="1599" u="none" cap="none" strike="noStrike">
                <a:solidFill>
                  <a:srgbClr val="FFFFFF"/>
                </a:solidFill>
                <a:latin typeface="Inter"/>
                <a:ea typeface="Inter"/>
                <a:cs typeface="Inter"/>
                <a:sym typeface="Inter"/>
              </a:rPr>
              <a:t>YEAR-END PERFORMANCE REVIEW</a:t>
            </a:r>
            <a:endParaRPr/>
          </a:p>
        </p:txBody>
      </p:sp>
      <p:sp>
        <p:nvSpPr>
          <p:cNvPr id="59" name="Google Shape;59;p7"/>
          <p:cNvSpPr txBox="1"/>
          <p:nvPr/>
        </p:nvSpPr>
        <p:spPr>
          <a:xfrm>
            <a:off x="12594813" y="1028700"/>
            <a:ext cx="4664400" cy="246000"/>
          </a:xfrm>
          <a:prstGeom prst="rect">
            <a:avLst/>
          </a:prstGeom>
          <a:noFill/>
          <a:ln>
            <a:noFill/>
          </a:ln>
        </p:spPr>
        <p:txBody>
          <a:bodyPr anchorCtr="0" anchor="t" bIns="0" lIns="0" spcFirstLastPara="1" rIns="0" wrap="square" tIns="0">
            <a:spAutoFit/>
          </a:bodyPr>
          <a:lstStyle/>
          <a:p>
            <a:pPr indent="0" lvl="0" marL="0" marR="0" rtl="0" algn="r">
              <a:lnSpc>
                <a:spcPct val="118011"/>
              </a:lnSpc>
              <a:spcBef>
                <a:spcPts val="0"/>
              </a:spcBef>
              <a:spcAft>
                <a:spcPts val="0"/>
              </a:spcAft>
              <a:buNone/>
            </a:pPr>
            <a:r>
              <a:rPr b="1" i="1" lang="en-US" sz="1599" u="none" cap="none" strike="noStrike">
                <a:solidFill>
                  <a:srgbClr val="FFFFFF"/>
                </a:solidFill>
                <a:latin typeface="Inter"/>
                <a:ea typeface="Inter"/>
                <a:cs typeface="Inter"/>
                <a:sym typeface="Inter"/>
              </a:rPr>
              <a:t>2024</a:t>
            </a:r>
            <a:endParaRPr/>
          </a:p>
        </p:txBody>
      </p:sp>
      <p:sp>
        <p:nvSpPr>
          <p:cNvPr id="60" name="Google Shape;60;p7"/>
          <p:cNvSpPr/>
          <p:nvPr/>
        </p:nvSpPr>
        <p:spPr>
          <a:xfrm>
            <a:off x="6725758" y="7555834"/>
            <a:ext cx="4836484" cy="729869"/>
          </a:xfrm>
          <a:custGeom>
            <a:rect b="b" l="l" r="r" t="t"/>
            <a:pathLst>
              <a:path extrusionOk="0" h="729869" w="4836484">
                <a:moveTo>
                  <a:pt x="0" y="0"/>
                </a:moveTo>
                <a:lnTo>
                  <a:pt x="4836484" y="0"/>
                </a:lnTo>
                <a:lnTo>
                  <a:pt x="4836484" y="729869"/>
                </a:lnTo>
                <a:lnTo>
                  <a:pt x="0" y="729869"/>
                </a:lnTo>
                <a:lnTo>
                  <a:pt x="0" y="0"/>
                </a:lnTo>
                <a:close/>
              </a:path>
            </a:pathLst>
          </a:custGeom>
          <a:blipFill rotWithShape="1">
            <a:blip r:embed="rId2">
              <a:alphaModFix/>
            </a:blip>
            <a:stretch>
              <a:fillRect b="0" l="0" r="0" t="0"/>
            </a:stretch>
          </a:blipFill>
          <a:ln>
            <a:noFill/>
          </a:ln>
        </p:spPr>
      </p:sp>
      <p:sp>
        <p:nvSpPr>
          <p:cNvPr id="61" name="Google Shape;61;p7"/>
          <p:cNvSpPr/>
          <p:nvPr/>
        </p:nvSpPr>
        <p:spPr>
          <a:xfrm>
            <a:off x="5546038" y="-1150314"/>
            <a:ext cx="4093396" cy="4100852"/>
          </a:xfrm>
          <a:custGeom>
            <a:rect b="b" l="l" r="r" t="t"/>
            <a:pathLst>
              <a:path extrusionOk="0" h="4100852" w="4093396">
                <a:moveTo>
                  <a:pt x="0" y="0"/>
                </a:moveTo>
                <a:lnTo>
                  <a:pt x="4093395" y="0"/>
                </a:lnTo>
                <a:lnTo>
                  <a:pt x="4093395" y="4100852"/>
                </a:lnTo>
                <a:lnTo>
                  <a:pt x="0" y="4100852"/>
                </a:lnTo>
                <a:lnTo>
                  <a:pt x="0" y="0"/>
                </a:lnTo>
                <a:close/>
              </a:path>
            </a:pathLst>
          </a:custGeom>
          <a:blipFill rotWithShape="1">
            <a:blip r:embed="rId3">
              <a:alphaModFix/>
            </a:blip>
            <a:stretch>
              <a:fillRect b="0" l="0" r="0" t="0"/>
            </a:stretch>
          </a:blipFill>
          <a:ln>
            <a:noFill/>
          </a:ln>
        </p:spPr>
      </p:sp>
      <p:sp>
        <p:nvSpPr>
          <p:cNvPr id="62" name="Google Shape;62;p7"/>
          <p:cNvSpPr/>
          <p:nvPr/>
        </p:nvSpPr>
        <p:spPr>
          <a:xfrm>
            <a:off x="14927056" y="2724497"/>
            <a:ext cx="4357892" cy="7562503"/>
          </a:xfrm>
          <a:custGeom>
            <a:rect b="b" l="l" r="r" t="t"/>
            <a:pathLst>
              <a:path extrusionOk="0" h="7562503" w="4357892">
                <a:moveTo>
                  <a:pt x="0" y="0"/>
                </a:moveTo>
                <a:lnTo>
                  <a:pt x="4357893" y="0"/>
                </a:lnTo>
                <a:lnTo>
                  <a:pt x="4357893" y="7562503"/>
                </a:lnTo>
                <a:lnTo>
                  <a:pt x="0" y="7562503"/>
                </a:lnTo>
                <a:lnTo>
                  <a:pt x="0" y="0"/>
                </a:lnTo>
                <a:close/>
              </a:path>
            </a:pathLst>
          </a:custGeom>
          <a:blipFill rotWithShape="1">
            <a:blip r:embed="rId4">
              <a:alphaModFix/>
            </a:blip>
            <a:stretch>
              <a:fillRect b="0" l="0" r="0" t="0"/>
            </a:stretch>
          </a:blipFill>
          <a:ln>
            <a:noFill/>
          </a:ln>
        </p:spPr>
      </p:sp>
      <p:sp>
        <p:nvSpPr>
          <p:cNvPr id="63" name="Google Shape;63;p7"/>
          <p:cNvSpPr/>
          <p:nvPr/>
        </p:nvSpPr>
        <p:spPr>
          <a:xfrm rot="-1509322">
            <a:off x="11942193" y="1207437"/>
            <a:ext cx="1853946" cy="1860925"/>
          </a:xfrm>
          <a:custGeom>
            <a:rect b="b" l="l" r="r" t="t"/>
            <a:pathLst>
              <a:path extrusionOk="0" h="1861251" w="1854271">
                <a:moveTo>
                  <a:pt x="0" y="0"/>
                </a:moveTo>
                <a:lnTo>
                  <a:pt x="1854271" y="0"/>
                </a:lnTo>
                <a:lnTo>
                  <a:pt x="1854271" y="1861251"/>
                </a:lnTo>
                <a:lnTo>
                  <a:pt x="0" y="1861251"/>
                </a:lnTo>
                <a:lnTo>
                  <a:pt x="0" y="0"/>
                </a:lnTo>
                <a:close/>
              </a:path>
            </a:pathLst>
          </a:custGeom>
          <a:blipFill rotWithShape="1">
            <a:blip r:embed="rId5">
              <a:alphaModFix/>
            </a:blip>
            <a:stretch>
              <a:fillRect b="0" l="0" r="0" t="0"/>
            </a:stretch>
          </a:blipFill>
          <a:ln>
            <a:noFill/>
          </a:ln>
        </p:spPr>
      </p:sp>
      <p:sp>
        <p:nvSpPr>
          <p:cNvPr id="64" name="Google Shape;64;p7"/>
          <p:cNvSpPr/>
          <p:nvPr/>
        </p:nvSpPr>
        <p:spPr>
          <a:xfrm flipH="1" rot="10800000">
            <a:off x="522782" y="8117809"/>
            <a:ext cx="3028097" cy="2789634"/>
          </a:xfrm>
          <a:custGeom>
            <a:rect b="b" l="l" r="r" t="t"/>
            <a:pathLst>
              <a:path extrusionOk="0" h="2789634" w="3028097">
                <a:moveTo>
                  <a:pt x="0" y="2789634"/>
                </a:moveTo>
                <a:lnTo>
                  <a:pt x="3028097" y="2789634"/>
                </a:lnTo>
                <a:lnTo>
                  <a:pt x="3028097" y="0"/>
                </a:lnTo>
                <a:lnTo>
                  <a:pt x="0" y="0"/>
                </a:lnTo>
                <a:lnTo>
                  <a:pt x="0" y="2789634"/>
                </a:lnTo>
                <a:close/>
              </a:path>
            </a:pathLst>
          </a:custGeom>
          <a:blipFill rotWithShape="1">
            <a:blip r:embed="rId6">
              <a:alphaModFix/>
            </a:blip>
            <a:stretch>
              <a:fillRect b="0" l="0" r="0" t="0"/>
            </a:stretch>
          </a:blipFill>
          <a:ln>
            <a:noFill/>
          </a:ln>
        </p:spPr>
      </p:sp>
      <p:sp>
        <p:nvSpPr>
          <p:cNvPr id="65" name="Google Shape;65;p7"/>
          <p:cNvSpPr/>
          <p:nvPr/>
        </p:nvSpPr>
        <p:spPr>
          <a:xfrm>
            <a:off x="12594813" y="8285703"/>
            <a:ext cx="1468163" cy="1468163"/>
          </a:xfrm>
          <a:custGeom>
            <a:rect b="b" l="l" r="r" t="t"/>
            <a:pathLst>
              <a:path extrusionOk="0" h="1468163" w="1468163">
                <a:moveTo>
                  <a:pt x="0" y="0"/>
                </a:moveTo>
                <a:lnTo>
                  <a:pt x="1468163" y="0"/>
                </a:lnTo>
                <a:lnTo>
                  <a:pt x="1468163" y="1468163"/>
                </a:lnTo>
                <a:lnTo>
                  <a:pt x="0" y="1468163"/>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5">
    <p:spTree>
      <p:nvGrpSpPr>
        <p:cNvPr id="66" name="Shape 66"/>
        <p:cNvGrpSpPr/>
        <p:nvPr/>
      </p:nvGrpSpPr>
      <p:grpSpPr>
        <a:xfrm>
          <a:off x="0" y="0"/>
          <a:ext cx="0" cy="0"/>
          <a:chOff x="0" y="0"/>
          <a:chExt cx="0" cy="0"/>
        </a:xfrm>
      </p:grpSpPr>
      <p:sp>
        <p:nvSpPr>
          <p:cNvPr id="67" name="Google Shape;67;p8"/>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8" name="Google Shape;68;p8"/>
          <p:cNvSpPr/>
          <p:nvPr/>
        </p:nvSpPr>
        <p:spPr>
          <a:xfrm rot="700492">
            <a:off x="11991892" y="-541324"/>
            <a:ext cx="8149394" cy="8894291"/>
          </a:xfrm>
          <a:custGeom>
            <a:rect b="b" l="l" r="r" t="t"/>
            <a:pathLst>
              <a:path extrusionOk="0" h="8888044" w="8143670">
                <a:moveTo>
                  <a:pt x="0" y="0"/>
                </a:moveTo>
                <a:lnTo>
                  <a:pt x="8143670" y="0"/>
                </a:lnTo>
                <a:lnTo>
                  <a:pt x="8143670" y="8888044"/>
                </a:lnTo>
                <a:lnTo>
                  <a:pt x="0" y="8888044"/>
                </a:lnTo>
                <a:lnTo>
                  <a:pt x="0" y="0"/>
                </a:lnTo>
                <a:close/>
              </a:path>
            </a:pathLst>
          </a:custGeom>
          <a:blipFill rotWithShape="1">
            <a:blip r:embed="rId2">
              <a:alphaModFix/>
            </a:blip>
            <a:stretch>
              <a:fillRect b="0" l="0" r="0" t="0"/>
            </a:stretch>
          </a:blipFill>
          <a:ln>
            <a:noFill/>
          </a:ln>
        </p:spPr>
      </p:sp>
      <p:sp>
        <p:nvSpPr>
          <p:cNvPr id="69" name="Google Shape;69;p8"/>
          <p:cNvSpPr/>
          <p:nvPr/>
        </p:nvSpPr>
        <p:spPr>
          <a:xfrm>
            <a:off x="-563617" y="-238631"/>
            <a:ext cx="2385951" cy="4140479"/>
          </a:xfrm>
          <a:custGeom>
            <a:rect b="b" l="l" r="r" t="t"/>
            <a:pathLst>
              <a:path extrusionOk="0" h="4140479" w="2385951">
                <a:moveTo>
                  <a:pt x="0" y="0"/>
                </a:moveTo>
                <a:lnTo>
                  <a:pt x="2385951" y="0"/>
                </a:lnTo>
                <a:lnTo>
                  <a:pt x="2385951" y="4140479"/>
                </a:lnTo>
                <a:lnTo>
                  <a:pt x="0" y="4140479"/>
                </a:lnTo>
                <a:lnTo>
                  <a:pt x="0" y="0"/>
                </a:lnTo>
                <a:close/>
              </a:path>
            </a:pathLst>
          </a:custGeom>
          <a:blipFill rotWithShape="1">
            <a:blip r:embed="rId3">
              <a:alphaModFix/>
            </a:blip>
            <a:stretch>
              <a:fillRect b="0" l="0" r="0" t="0"/>
            </a:stretch>
          </a:blipFill>
          <a:ln>
            <a:noFill/>
          </a:ln>
        </p:spPr>
      </p:sp>
      <p:sp>
        <p:nvSpPr>
          <p:cNvPr id="70" name="Google Shape;70;p8"/>
          <p:cNvSpPr/>
          <p:nvPr/>
        </p:nvSpPr>
        <p:spPr>
          <a:xfrm rot="-491452">
            <a:off x="12008267" y="7319723"/>
            <a:ext cx="3544325" cy="3557666"/>
          </a:xfrm>
          <a:custGeom>
            <a:rect b="b" l="l" r="r" t="t"/>
            <a:pathLst>
              <a:path extrusionOk="0" h="3556944" w="3543605">
                <a:moveTo>
                  <a:pt x="0" y="0"/>
                </a:moveTo>
                <a:lnTo>
                  <a:pt x="3543605" y="0"/>
                </a:lnTo>
                <a:lnTo>
                  <a:pt x="3543605" y="3556944"/>
                </a:lnTo>
                <a:lnTo>
                  <a:pt x="0" y="3556944"/>
                </a:lnTo>
                <a:lnTo>
                  <a:pt x="0" y="0"/>
                </a:lnTo>
                <a:close/>
              </a:path>
            </a:pathLst>
          </a:custGeom>
          <a:blipFill rotWithShape="1">
            <a:blip r:embed="rId4">
              <a:alphaModFix/>
            </a:blip>
            <a:stretch>
              <a:fillRect b="0" l="0" r="0" t="0"/>
            </a:stretch>
          </a:blipFill>
          <a:ln>
            <a:noFill/>
          </a:ln>
        </p:spPr>
      </p:sp>
      <p:sp>
        <p:nvSpPr>
          <p:cNvPr id="71" name="Google Shape;71;p8"/>
          <p:cNvSpPr/>
          <p:nvPr/>
        </p:nvSpPr>
        <p:spPr>
          <a:xfrm rot="-656700">
            <a:off x="15737552" y="6494624"/>
            <a:ext cx="1853738" cy="1853738"/>
          </a:xfrm>
          <a:custGeom>
            <a:rect b="b" l="l" r="r" t="t"/>
            <a:pathLst>
              <a:path extrusionOk="0" h="1852436" w="1852436">
                <a:moveTo>
                  <a:pt x="0" y="0"/>
                </a:moveTo>
                <a:lnTo>
                  <a:pt x="1852436" y="0"/>
                </a:lnTo>
                <a:lnTo>
                  <a:pt x="1852436" y="1852437"/>
                </a:lnTo>
                <a:lnTo>
                  <a:pt x="0" y="1852437"/>
                </a:lnTo>
                <a:lnTo>
                  <a:pt x="0" y="0"/>
                </a:lnTo>
                <a:close/>
              </a:path>
            </a:pathLst>
          </a:custGeom>
          <a:blipFill rotWithShape="1">
            <a:blip r:embed="rId5">
              <a:alphaModFix/>
            </a:blip>
            <a:stretch>
              <a:fillRect b="0" l="0" r="0" t="0"/>
            </a:stretch>
          </a:blipFill>
          <a:ln>
            <a:noFill/>
          </a:ln>
        </p:spPr>
      </p:sp>
      <p:sp>
        <p:nvSpPr>
          <p:cNvPr id="72" name="Google Shape;72;p8"/>
          <p:cNvSpPr/>
          <p:nvPr/>
        </p:nvSpPr>
        <p:spPr>
          <a:xfrm rot="771303">
            <a:off x="8975997" y="670978"/>
            <a:ext cx="2533609" cy="2659323"/>
          </a:xfrm>
          <a:custGeom>
            <a:rect b="b" l="l" r="r" t="t"/>
            <a:pathLst>
              <a:path extrusionOk="0" h="2659148" w="2533443">
                <a:moveTo>
                  <a:pt x="0" y="0"/>
                </a:moveTo>
                <a:lnTo>
                  <a:pt x="2533443" y="0"/>
                </a:lnTo>
                <a:lnTo>
                  <a:pt x="2533443" y="2659148"/>
                </a:lnTo>
                <a:lnTo>
                  <a:pt x="0" y="2659148"/>
                </a:lnTo>
                <a:lnTo>
                  <a:pt x="0" y="0"/>
                </a:lnTo>
                <a:close/>
              </a:path>
            </a:pathLst>
          </a:custGeom>
          <a:blipFill rotWithShape="1">
            <a:blip r:embed="rId6">
              <a:alphaModFix/>
            </a:blip>
            <a:stretch>
              <a:fillRect b="0" l="0" r="0" t="0"/>
            </a:stretch>
          </a:blipFill>
          <a:ln>
            <a:noFill/>
          </a:ln>
        </p:spPr>
      </p:sp>
      <p:sp>
        <p:nvSpPr>
          <p:cNvPr id="73" name="Google Shape;73;p8"/>
          <p:cNvSpPr/>
          <p:nvPr/>
        </p:nvSpPr>
        <p:spPr>
          <a:xfrm>
            <a:off x="2594054" y="3392585"/>
            <a:ext cx="3282589" cy="495373"/>
          </a:xfrm>
          <a:custGeom>
            <a:rect b="b" l="l" r="r" t="t"/>
            <a:pathLst>
              <a:path extrusionOk="0" h="495373" w="3282589">
                <a:moveTo>
                  <a:pt x="0" y="0"/>
                </a:moveTo>
                <a:lnTo>
                  <a:pt x="3282589" y="0"/>
                </a:lnTo>
                <a:lnTo>
                  <a:pt x="3282589" y="495372"/>
                </a:lnTo>
                <a:lnTo>
                  <a:pt x="0" y="495372"/>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6">
    <p:spTree>
      <p:nvGrpSpPr>
        <p:cNvPr id="74" name="Shape 74"/>
        <p:cNvGrpSpPr/>
        <p:nvPr/>
      </p:nvGrpSpPr>
      <p:grpSpPr>
        <a:xfrm>
          <a:off x="0" y="0"/>
          <a:ext cx="0" cy="0"/>
          <a:chOff x="0" y="0"/>
          <a:chExt cx="0" cy="0"/>
        </a:xfrm>
      </p:grpSpPr>
      <p:sp>
        <p:nvSpPr>
          <p:cNvPr id="75" name="Google Shape;75;p9"/>
          <p:cNvSpPr/>
          <p:nvPr/>
        </p:nvSpPr>
        <p:spPr>
          <a:xfrm rot="-5400000">
            <a:off x="6697141" y="-3496049"/>
            <a:ext cx="5768335" cy="10010125"/>
          </a:xfrm>
          <a:custGeom>
            <a:rect b="b" l="l" r="r" t="t"/>
            <a:pathLst>
              <a:path extrusionOk="0" h="10010125" w="5768335">
                <a:moveTo>
                  <a:pt x="0" y="0"/>
                </a:moveTo>
                <a:lnTo>
                  <a:pt x="5768335" y="0"/>
                </a:lnTo>
                <a:lnTo>
                  <a:pt x="5768335" y="10010126"/>
                </a:lnTo>
                <a:lnTo>
                  <a:pt x="0" y="10010126"/>
                </a:lnTo>
                <a:lnTo>
                  <a:pt x="0" y="0"/>
                </a:lnTo>
                <a:close/>
              </a:path>
            </a:pathLst>
          </a:custGeom>
          <a:blipFill rotWithShape="1">
            <a:blip r:embed="rId2">
              <a:alphaModFix/>
            </a:blip>
            <a:stretch>
              <a:fillRect b="0" l="0" r="0" t="0"/>
            </a:stretch>
          </a:blipFill>
          <a:ln>
            <a:noFill/>
          </a:ln>
        </p:spPr>
      </p:sp>
      <p:sp>
        <p:nvSpPr>
          <p:cNvPr id="76" name="Google Shape;76;p9"/>
          <p:cNvSpPr/>
          <p:nvPr>
            <p:ph idx="2" type="pic"/>
          </p:nvPr>
        </p:nvSpPr>
        <p:spPr>
          <a:xfrm>
            <a:off x="1020200" y="1987600"/>
            <a:ext cx="7112100" cy="3965100"/>
          </a:xfrm>
          <a:prstGeom prst="rect">
            <a:avLst/>
          </a:prstGeom>
          <a:noFill/>
          <a:ln>
            <a:noFill/>
          </a:ln>
        </p:spPr>
      </p:sp>
      <p:sp>
        <p:nvSpPr>
          <p:cNvPr id="77" name="Google Shape;77;p9"/>
          <p:cNvSpPr txBox="1"/>
          <p:nvPr/>
        </p:nvSpPr>
        <p:spPr>
          <a:xfrm>
            <a:off x="8382353" y="4980411"/>
            <a:ext cx="8834700" cy="984900"/>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TABLE OF CONTENTS</a:t>
            </a:r>
            <a:endParaRPr/>
          </a:p>
        </p:txBody>
      </p:sp>
      <p:sp>
        <p:nvSpPr>
          <p:cNvPr id="78" name="Google Shape;78;p9"/>
          <p:cNvSpPr txBox="1"/>
          <p:nvPr/>
        </p:nvSpPr>
        <p:spPr>
          <a:xfrm>
            <a:off x="1028700" y="6975090"/>
            <a:ext cx="1114425" cy="7389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01</a:t>
            </a:r>
            <a:endParaRPr/>
          </a:p>
        </p:txBody>
      </p:sp>
      <p:sp>
        <p:nvSpPr>
          <p:cNvPr id="79" name="Google Shape;79;p9"/>
          <p:cNvSpPr txBox="1"/>
          <p:nvPr/>
        </p:nvSpPr>
        <p:spPr>
          <a:xfrm>
            <a:off x="1069892" y="8292207"/>
            <a:ext cx="1114425" cy="7389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02</a:t>
            </a:r>
            <a:endParaRPr/>
          </a:p>
        </p:txBody>
      </p:sp>
      <p:sp>
        <p:nvSpPr>
          <p:cNvPr id="80" name="Google Shape;80;p9"/>
          <p:cNvSpPr txBox="1"/>
          <p:nvPr/>
        </p:nvSpPr>
        <p:spPr>
          <a:xfrm>
            <a:off x="6642417" y="6975090"/>
            <a:ext cx="1114425" cy="7389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03</a:t>
            </a:r>
            <a:endParaRPr/>
          </a:p>
        </p:txBody>
      </p:sp>
      <p:sp>
        <p:nvSpPr>
          <p:cNvPr id="81" name="Google Shape;81;p9"/>
          <p:cNvSpPr txBox="1"/>
          <p:nvPr/>
        </p:nvSpPr>
        <p:spPr>
          <a:xfrm>
            <a:off x="6683608" y="8292207"/>
            <a:ext cx="1114425" cy="7389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04</a:t>
            </a:r>
            <a:endParaRPr/>
          </a:p>
        </p:txBody>
      </p:sp>
      <p:sp>
        <p:nvSpPr>
          <p:cNvPr id="82" name="Google Shape;82;p9"/>
          <p:cNvSpPr txBox="1"/>
          <p:nvPr/>
        </p:nvSpPr>
        <p:spPr>
          <a:xfrm>
            <a:off x="12255183" y="6975090"/>
            <a:ext cx="1114425" cy="7389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05</a:t>
            </a:r>
            <a:endParaRPr/>
          </a:p>
        </p:txBody>
      </p:sp>
      <p:sp>
        <p:nvSpPr>
          <p:cNvPr id="83" name="Google Shape;83;p9"/>
          <p:cNvSpPr txBox="1"/>
          <p:nvPr/>
        </p:nvSpPr>
        <p:spPr>
          <a:xfrm>
            <a:off x="12296375" y="8292207"/>
            <a:ext cx="1114425" cy="7389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06</a:t>
            </a:r>
            <a:endParaRPr/>
          </a:p>
        </p:txBody>
      </p:sp>
      <p:sp>
        <p:nvSpPr>
          <p:cNvPr id="84" name="Google Shape;84;p9"/>
          <p:cNvSpPr/>
          <p:nvPr/>
        </p:nvSpPr>
        <p:spPr>
          <a:xfrm>
            <a:off x="14586371" y="1777614"/>
            <a:ext cx="2696072" cy="2696072"/>
          </a:xfrm>
          <a:custGeom>
            <a:rect b="b" l="l" r="r" t="t"/>
            <a:pathLst>
              <a:path extrusionOk="0" h="2696072" w="2696072">
                <a:moveTo>
                  <a:pt x="0" y="0"/>
                </a:moveTo>
                <a:lnTo>
                  <a:pt x="2696072" y="0"/>
                </a:lnTo>
                <a:lnTo>
                  <a:pt x="2696072" y="2696072"/>
                </a:lnTo>
                <a:lnTo>
                  <a:pt x="0" y="2696072"/>
                </a:lnTo>
                <a:lnTo>
                  <a:pt x="0" y="0"/>
                </a:lnTo>
                <a:close/>
              </a:path>
            </a:pathLst>
          </a:custGeom>
          <a:blipFill rotWithShape="1">
            <a:blip r:embed="rId3">
              <a:alphaModFix/>
            </a:blip>
            <a:stretch>
              <a:fillRect b="0" l="0" r="0" t="0"/>
            </a:stretch>
          </a:blipFill>
          <a:ln>
            <a:noFill/>
          </a:ln>
        </p:spPr>
      </p:sp>
      <p:sp>
        <p:nvSpPr>
          <p:cNvPr id="85" name="Google Shape;85;p9"/>
          <p:cNvSpPr/>
          <p:nvPr/>
        </p:nvSpPr>
        <p:spPr>
          <a:xfrm>
            <a:off x="12594813" y="675991"/>
            <a:ext cx="1666046" cy="1666046"/>
          </a:xfrm>
          <a:custGeom>
            <a:rect b="b" l="l" r="r" t="t"/>
            <a:pathLst>
              <a:path extrusionOk="0" h="1666046" w="1666046">
                <a:moveTo>
                  <a:pt x="0" y="0"/>
                </a:moveTo>
                <a:lnTo>
                  <a:pt x="1666045" y="0"/>
                </a:lnTo>
                <a:lnTo>
                  <a:pt x="1666045" y="1666046"/>
                </a:lnTo>
                <a:lnTo>
                  <a:pt x="0" y="1666046"/>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7">
    <p:spTree>
      <p:nvGrpSpPr>
        <p:cNvPr id="86" name="Shape 86"/>
        <p:cNvGrpSpPr/>
        <p:nvPr/>
      </p:nvGrpSpPr>
      <p:grpSpPr>
        <a:xfrm>
          <a:off x="0" y="0"/>
          <a:ext cx="0" cy="0"/>
          <a:chOff x="0" y="0"/>
          <a:chExt cx="0" cy="0"/>
        </a:xfrm>
      </p:grpSpPr>
      <p:sp>
        <p:nvSpPr>
          <p:cNvPr id="87" name="Google Shape;87;p10"/>
          <p:cNvSpPr/>
          <p:nvPr/>
        </p:nvSpPr>
        <p:spPr>
          <a:xfrm flipH="1" rot="10800000">
            <a:off x="8957771" y="-719598"/>
            <a:ext cx="5463051" cy="5610322"/>
          </a:xfrm>
          <a:custGeom>
            <a:rect b="b" l="l" r="r" t="t"/>
            <a:pathLst>
              <a:path extrusionOk="0" h="5610322" w="5463051">
                <a:moveTo>
                  <a:pt x="0" y="5610322"/>
                </a:moveTo>
                <a:lnTo>
                  <a:pt x="5463051" y="5610322"/>
                </a:lnTo>
                <a:lnTo>
                  <a:pt x="5463051" y="0"/>
                </a:lnTo>
                <a:lnTo>
                  <a:pt x="0" y="0"/>
                </a:lnTo>
                <a:lnTo>
                  <a:pt x="0" y="5610322"/>
                </a:lnTo>
                <a:close/>
              </a:path>
            </a:pathLst>
          </a:custGeom>
          <a:blipFill rotWithShape="1">
            <a:blip r:embed="rId2">
              <a:alphaModFix/>
            </a:blip>
            <a:stretch>
              <a:fillRect b="0" l="0" r="0" t="0"/>
            </a:stretch>
          </a:blipFill>
          <a:ln>
            <a:noFill/>
          </a:ln>
        </p:spPr>
      </p:sp>
      <p:sp>
        <p:nvSpPr>
          <p:cNvPr id="88" name="Google Shape;88;p10"/>
          <p:cNvSpPr/>
          <p:nvPr>
            <p:ph idx="2" type="pic"/>
          </p:nvPr>
        </p:nvSpPr>
        <p:spPr>
          <a:xfrm>
            <a:off x="12290200" y="2287150"/>
            <a:ext cx="5997900" cy="7999800"/>
          </a:xfrm>
          <a:prstGeom prst="rect">
            <a:avLst/>
          </a:prstGeom>
          <a:noFill/>
          <a:ln>
            <a:noFill/>
          </a:ln>
        </p:spPr>
      </p:sp>
      <p:sp>
        <p:nvSpPr>
          <p:cNvPr id="89" name="Google Shape;89;p10"/>
          <p:cNvSpPr/>
          <p:nvPr/>
        </p:nvSpPr>
        <p:spPr>
          <a:xfrm>
            <a:off x="1099958" y="7929955"/>
            <a:ext cx="2940675" cy="443775"/>
          </a:xfrm>
          <a:custGeom>
            <a:rect b="b" l="l" r="r" t="t"/>
            <a:pathLst>
              <a:path extrusionOk="0" h="443775" w="2940675">
                <a:moveTo>
                  <a:pt x="0" y="0"/>
                </a:moveTo>
                <a:lnTo>
                  <a:pt x="2940675" y="0"/>
                </a:lnTo>
                <a:lnTo>
                  <a:pt x="2940675" y="443775"/>
                </a:lnTo>
                <a:lnTo>
                  <a:pt x="0" y="443775"/>
                </a:lnTo>
                <a:lnTo>
                  <a:pt x="0" y="0"/>
                </a:lnTo>
                <a:close/>
              </a:path>
            </a:pathLst>
          </a:custGeom>
          <a:blipFill rotWithShape="1">
            <a:blip r:embed="rId3">
              <a:alphaModFix/>
            </a:blip>
            <a:stretch>
              <a:fillRect b="0" l="0" r="0" t="0"/>
            </a:stretch>
          </a:blipFill>
          <a:ln>
            <a:noFill/>
          </a:ln>
        </p:spPr>
      </p:sp>
      <p:sp>
        <p:nvSpPr>
          <p:cNvPr id="90" name="Google Shape;90;p10"/>
          <p:cNvSpPr/>
          <p:nvPr/>
        </p:nvSpPr>
        <p:spPr>
          <a:xfrm>
            <a:off x="4805384" y="7929955"/>
            <a:ext cx="2940675" cy="443775"/>
          </a:xfrm>
          <a:custGeom>
            <a:rect b="b" l="l" r="r" t="t"/>
            <a:pathLst>
              <a:path extrusionOk="0" h="443775" w="2940675">
                <a:moveTo>
                  <a:pt x="0" y="0"/>
                </a:moveTo>
                <a:lnTo>
                  <a:pt x="2940675" y="0"/>
                </a:lnTo>
                <a:lnTo>
                  <a:pt x="2940675" y="443775"/>
                </a:lnTo>
                <a:lnTo>
                  <a:pt x="0" y="443775"/>
                </a:lnTo>
                <a:lnTo>
                  <a:pt x="0" y="0"/>
                </a:lnTo>
                <a:close/>
              </a:path>
            </a:pathLst>
          </a:custGeom>
          <a:blipFill rotWithShape="1">
            <a:blip r:embed="rId3">
              <a:alphaModFix/>
            </a:blip>
            <a:stretch>
              <a:fillRect b="0" l="0" r="0" t="0"/>
            </a:stretch>
          </a:blipFill>
          <a:ln>
            <a:noFill/>
          </a:ln>
        </p:spPr>
      </p:sp>
      <p:sp>
        <p:nvSpPr>
          <p:cNvPr id="91" name="Google Shape;91;p10"/>
          <p:cNvSpPr/>
          <p:nvPr/>
        </p:nvSpPr>
        <p:spPr>
          <a:xfrm>
            <a:off x="8510810" y="7929955"/>
            <a:ext cx="2940675" cy="443775"/>
          </a:xfrm>
          <a:custGeom>
            <a:rect b="b" l="l" r="r" t="t"/>
            <a:pathLst>
              <a:path extrusionOk="0" h="443775" w="2940675">
                <a:moveTo>
                  <a:pt x="0" y="0"/>
                </a:moveTo>
                <a:lnTo>
                  <a:pt x="2940675" y="0"/>
                </a:lnTo>
                <a:lnTo>
                  <a:pt x="2940675" y="443775"/>
                </a:lnTo>
                <a:lnTo>
                  <a:pt x="0" y="443775"/>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39675" y="30989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39675" y="44245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539675" y="91806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206675" y="91806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635675" y="91806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
          <p:cNvSpPr txBox="1"/>
          <p:nvPr/>
        </p:nvSpPr>
        <p:spPr>
          <a:xfrm>
            <a:off x="1028700" y="1028700"/>
            <a:ext cx="2522100" cy="536700"/>
          </a:xfrm>
          <a:prstGeom prst="rect">
            <a:avLst/>
          </a:prstGeom>
          <a:noFill/>
          <a:ln>
            <a:noFill/>
          </a:ln>
        </p:spPr>
        <p:txBody>
          <a:bodyPr anchorCtr="0" anchor="t" bIns="0" lIns="0" spcFirstLastPara="1" rIns="0" wrap="square" tIns="0">
            <a:spAutoFit/>
          </a:bodyPr>
          <a:lstStyle/>
          <a:p>
            <a:pPr indent="0" lvl="0" marL="0" marR="0" rtl="0" algn="l">
              <a:lnSpc>
                <a:spcPct val="118011"/>
              </a:lnSpc>
              <a:spcBef>
                <a:spcPts val="0"/>
              </a:spcBef>
              <a:spcAft>
                <a:spcPts val="0"/>
              </a:spcAft>
              <a:buNone/>
            </a:pPr>
            <a:r>
              <a:rPr b="1" i="1" lang="en-US" sz="1599" u="none" cap="none" strike="noStrike">
                <a:solidFill>
                  <a:srgbClr val="151718"/>
                </a:solidFill>
                <a:latin typeface="Inter"/>
                <a:ea typeface="Inter"/>
                <a:cs typeface="Inter"/>
                <a:sym typeface="Inter"/>
              </a:rPr>
              <a:t>YEAR-END PERFORMANCE REVIEW</a:t>
            </a:r>
            <a:endParaRPr/>
          </a:p>
        </p:txBody>
      </p:sp>
      <p:sp>
        <p:nvSpPr>
          <p:cNvPr id="12" name="Google Shape;12;p1"/>
          <p:cNvSpPr txBox="1"/>
          <p:nvPr/>
        </p:nvSpPr>
        <p:spPr>
          <a:xfrm>
            <a:off x="12594813" y="1028700"/>
            <a:ext cx="4664400" cy="246000"/>
          </a:xfrm>
          <a:prstGeom prst="rect">
            <a:avLst/>
          </a:prstGeom>
          <a:noFill/>
          <a:ln>
            <a:noFill/>
          </a:ln>
        </p:spPr>
        <p:txBody>
          <a:bodyPr anchorCtr="0" anchor="t" bIns="0" lIns="0" spcFirstLastPara="1" rIns="0" wrap="square" tIns="0">
            <a:spAutoFit/>
          </a:bodyPr>
          <a:lstStyle/>
          <a:p>
            <a:pPr indent="0" lvl="0" marL="0" marR="0" rtl="0" algn="r">
              <a:lnSpc>
                <a:spcPct val="118011"/>
              </a:lnSpc>
              <a:spcBef>
                <a:spcPts val="0"/>
              </a:spcBef>
              <a:spcAft>
                <a:spcPts val="0"/>
              </a:spcAft>
              <a:buNone/>
            </a:pPr>
            <a:r>
              <a:rPr b="1" i="1" lang="en-US" sz="1599" u="none" cap="none" strike="noStrike">
                <a:solidFill>
                  <a:srgbClr val="151718"/>
                </a:solidFill>
                <a:latin typeface="Inter"/>
                <a:ea typeface="Inter"/>
                <a:cs typeface="Inter"/>
                <a:sym typeface="Inter"/>
              </a:rPr>
              <a:t>2024</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image" Target="../media/image1.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38.jpg"/><Relationship Id="rId6" Type="http://schemas.openxmlformats.org/officeDocument/2006/relationships/image" Target="../media/image34.jpg"/><Relationship Id="rId7" Type="http://schemas.openxmlformats.org/officeDocument/2006/relationships/image" Target="../media/image31.jpg"/><Relationship Id="rId8"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33.jpg"/><Relationship Id="rId5" Type="http://schemas.openxmlformats.org/officeDocument/2006/relationships/image" Target="../media/image29.jpg"/><Relationship Id="rId6" Type="http://schemas.openxmlformats.org/officeDocument/2006/relationships/image" Target="../media/image40.jpg"/><Relationship Id="rId7" Type="http://schemas.openxmlformats.org/officeDocument/2006/relationships/image" Target="../media/image27.jpg"/><Relationship Id="rId8"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36.jp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1.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3.png"/></Relationships>
</file>

<file path=ppt/slides/_rels/slide17.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7.png"/><Relationship Id="rId13" Type="http://schemas.openxmlformats.org/officeDocument/2006/relationships/image" Target="../media/image3.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6.png"/><Relationship Id="rId15" Type="http://schemas.openxmlformats.org/officeDocument/2006/relationships/image" Target="../media/image9.png"/><Relationship Id="rId1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9.png"/><Relationship Id="rId7"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39.jp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37.jp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14.png"/><Relationship Id="rId8"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9.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A4B4C"/>
            </a:gs>
            <a:gs pos="50000">
              <a:srgbClr val="151718"/>
            </a:gs>
            <a:gs pos="100000">
              <a:srgbClr val="151718"/>
            </a:gs>
          </a:gsLst>
          <a:lin ang="5400000" scaled="0"/>
        </a:gradFill>
      </p:bgPr>
    </p:bg>
    <p:spTree>
      <p:nvGrpSpPr>
        <p:cNvPr id="224" name="Shape 224"/>
        <p:cNvGrpSpPr/>
        <p:nvPr/>
      </p:nvGrpSpPr>
      <p:grpSpPr>
        <a:xfrm>
          <a:off x="0" y="0"/>
          <a:ext cx="0" cy="0"/>
          <a:chOff x="0" y="0"/>
          <a:chExt cx="0" cy="0"/>
        </a:xfrm>
      </p:grpSpPr>
      <p:sp>
        <p:nvSpPr>
          <p:cNvPr id="225" name="Google Shape;225;p18"/>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226" name="Google Shape;226;p18"/>
          <p:cNvGrpSpPr/>
          <p:nvPr/>
        </p:nvGrpSpPr>
        <p:grpSpPr>
          <a:xfrm>
            <a:off x="6142687" y="5331715"/>
            <a:ext cx="2968474" cy="1072487"/>
            <a:chOff x="0" y="-38100"/>
            <a:chExt cx="881696" cy="318550"/>
          </a:xfrm>
        </p:grpSpPr>
        <p:sp>
          <p:nvSpPr>
            <p:cNvPr id="227" name="Google Shape;227;p18"/>
            <p:cNvSpPr/>
            <p:nvPr/>
          </p:nvSpPr>
          <p:spPr>
            <a:xfrm>
              <a:off x="0" y="0"/>
              <a:ext cx="881696" cy="280450"/>
            </a:xfrm>
            <a:custGeom>
              <a:rect b="b" l="l" r="r" t="t"/>
              <a:pathLst>
                <a:path extrusionOk="0" h="280450" w="881696">
                  <a:moveTo>
                    <a:pt x="70417" y="0"/>
                  </a:moveTo>
                  <a:lnTo>
                    <a:pt x="811279" y="0"/>
                  </a:lnTo>
                  <a:cubicBezTo>
                    <a:pt x="829955" y="0"/>
                    <a:pt x="847865" y="7419"/>
                    <a:pt x="861071" y="20625"/>
                  </a:cubicBezTo>
                  <a:cubicBezTo>
                    <a:pt x="874277" y="33831"/>
                    <a:pt x="881696" y="51741"/>
                    <a:pt x="881696" y="70417"/>
                  </a:cubicBezTo>
                  <a:lnTo>
                    <a:pt x="881696" y="210033"/>
                  </a:lnTo>
                  <a:cubicBezTo>
                    <a:pt x="881696" y="228709"/>
                    <a:pt x="874277" y="246620"/>
                    <a:pt x="861071" y="259825"/>
                  </a:cubicBezTo>
                  <a:cubicBezTo>
                    <a:pt x="847865" y="273031"/>
                    <a:pt x="829955" y="280450"/>
                    <a:pt x="811279" y="280450"/>
                  </a:cubicBezTo>
                  <a:lnTo>
                    <a:pt x="70417" y="280450"/>
                  </a:lnTo>
                  <a:cubicBezTo>
                    <a:pt x="51741" y="280450"/>
                    <a:pt x="33831" y="273031"/>
                    <a:pt x="20625" y="259825"/>
                  </a:cubicBezTo>
                  <a:cubicBezTo>
                    <a:pt x="7419" y="246620"/>
                    <a:pt x="0" y="228709"/>
                    <a:pt x="0" y="210033"/>
                  </a:cubicBezTo>
                  <a:lnTo>
                    <a:pt x="0" y="70417"/>
                  </a:lnTo>
                  <a:cubicBezTo>
                    <a:pt x="0" y="51741"/>
                    <a:pt x="7419" y="33831"/>
                    <a:pt x="20625" y="20625"/>
                  </a:cubicBezTo>
                  <a:cubicBezTo>
                    <a:pt x="33831" y="7419"/>
                    <a:pt x="51741" y="0"/>
                    <a:pt x="70417" y="0"/>
                  </a:cubicBezTo>
                  <a:close/>
                </a:path>
              </a:pathLst>
            </a:custGeom>
            <a:solidFill>
              <a:srgbClr val="000000">
                <a:alpha val="0"/>
              </a:srgbClr>
            </a:solidFill>
            <a:ln cap="rnd" cmpd="sng" w="571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txBox="1"/>
            <p:nvPr/>
          </p:nvSpPr>
          <p:spPr>
            <a:xfrm>
              <a:off x="0" y="-38100"/>
              <a:ext cx="881696" cy="318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8"/>
          <p:cNvSpPr/>
          <p:nvPr/>
        </p:nvSpPr>
        <p:spPr>
          <a:xfrm rot="-2140551">
            <a:off x="10755343" y="-1542030"/>
            <a:ext cx="7411231" cy="8088655"/>
          </a:xfrm>
          <a:custGeom>
            <a:rect b="b" l="l" r="r" t="t"/>
            <a:pathLst>
              <a:path extrusionOk="0" h="8088655" w="7411231">
                <a:moveTo>
                  <a:pt x="0" y="0"/>
                </a:moveTo>
                <a:lnTo>
                  <a:pt x="7411230" y="0"/>
                </a:lnTo>
                <a:lnTo>
                  <a:pt x="7411230" y="8088655"/>
                </a:lnTo>
                <a:lnTo>
                  <a:pt x="0" y="8088655"/>
                </a:lnTo>
                <a:lnTo>
                  <a:pt x="0" y="0"/>
                </a:lnTo>
                <a:close/>
              </a:path>
            </a:pathLst>
          </a:custGeom>
          <a:blipFill rotWithShape="1">
            <a:blip r:embed="rId3">
              <a:alphaModFix/>
            </a:blip>
            <a:stretch>
              <a:fillRect b="0" l="0" r="0" t="0"/>
            </a:stretch>
          </a:blipFill>
          <a:ln>
            <a:noFill/>
          </a:ln>
        </p:spPr>
      </p:sp>
      <p:sp>
        <p:nvSpPr>
          <p:cNvPr id="230" name="Google Shape;230;p18"/>
          <p:cNvSpPr/>
          <p:nvPr/>
        </p:nvSpPr>
        <p:spPr>
          <a:xfrm rot="734842">
            <a:off x="5162903" y="430349"/>
            <a:ext cx="2845434" cy="3206122"/>
          </a:xfrm>
          <a:custGeom>
            <a:rect b="b" l="l" r="r" t="t"/>
            <a:pathLst>
              <a:path extrusionOk="0" h="3206122" w="2845434">
                <a:moveTo>
                  <a:pt x="0" y="0"/>
                </a:moveTo>
                <a:lnTo>
                  <a:pt x="2845433" y="0"/>
                </a:lnTo>
                <a:lnTo>
                  <a:pt x="2845433" y="3206123"/>
                </a:lnTo>
                <a:lnTo>
                  <a:pt x="0" y="3206123"/>
                </a:lnTo>
                <a:lnTo>
                  <a:pt x="0" y="0"/>
                </a:lnTo>
                <a:close/>
              </a:path>
            </a:pathLst>
          </a:custGeom>
          <a:blipFill rotWithShape="1">
            <a:blip r:embed="rId4">
              <a:alphaModFix/>
            </a:blip>
            <a:stretch>
              <a:fillRect b="0" l="0" r="0" t="0"/>
            </a:stretch>
          </a:blipFill>
          <a:ln>
            <a:noFill/>
          </a:ln>
        </p:spPr>
      </p:sp>
      <p:sp>
        <p:nvSpPr>
          <p:cNvPr id="231" name="Google Shape;231;p18"/>
          <p:cNvSpPr/>
          <p:nvPr/>
        </p:nvSpPr>
        <p:spPr>
          <a:xfrm>
            <a:off x="11050326" y="7342186"/>
            <a:ext cx="4680757" cy="4680757"/>
          </a:xfrm>
          <a:custGeom>
            <a:rect b="b" l="l" r="r" t="t"/>
            <a:pathLst>
              <a:path extrusionOk="0" h="4680757" w="4680757">
                <a:moveTo>
                  <a:pt x="0" y="0"/>
                </a:moveTo>
                <a:lnTo>
                  <a:pt x="4680757" y="0"/>
                </a:lnTo>
                <a:lnTo>
                  <a:pt x="4680757" y="4680757"/>
                </a:lnTo>
                <a:lnTo>
                  <a:pt x="0" y="4680757"/>
                </a:lnTo>
                <a:lnTo>
                  <a:pt x="0" y="0"/>
                </a:lnTo>
                <a:close/>
              </a:path>
            </a:pathLst>
          </a:custGeom>
          <a:blipFill rotWithShape="1">
            <a:blip r:embed="rId5">
              <a:alphaModFix/>
            </a:blip>
            <a:stretch>
              <a:fillRect b="0" l="0" r="0" t="0"/>
            </a:stretch>
          </a:blipFill>
          <a:ln>
            <a:noFill/>
          </a:ln>
        </p:spPr>
      </p:sp>
      <p:sp>
        <p:nvSpPr>
          <p:cNvPr id="232" name="Google Shape;232;p18"/>
          <p:cNvSpPr/>
          <p:nvPr/>
        </p:nvSpPr>
        <p:spPr>
          <a:xfrm rot="-3574706">
            <a:off x="-465146" y="202456"/>
            <a:ext cx="3349292" cy="3085535"/>
          </a:xfrm>
          <a:custGeom>
            <a:rect b="b" l="l" r="r" t="t"/>
            <a:pathLst>
              <a:path extrusionOk="0" h="3085535" w="3349292">
                <a:moveTo>
                  <a:pt x="0" y="0"/>
                </a:moveTo>
                <a:lnTo>
                  <a:pt x="3349292" y="0"/>
                </a:lnTo>
                <a:lnTo>
                  <a:pt x="3349292" y="3085535"/>
                </a:lnTo>
                <a:lnTo>
                  <a:pt x="0" y="3085535"/>
                </a:lnTo>
                <a:lnTo>
                  <a:pt x="0" y="0"/>
                </a:lnTo>
                <a:close/>
              </a:path>
            </a:pathLst>
          </a:custGeom>
          <a:blipFill rotWithShape="1">
            <a:blip r:embed="rId6">
              <a:alphaModFix/>
            </a:blip>
            <a:stretch>
              <a:fillRect b="0" l="0" r="0" t="0"/>
            </a:stretch>
          </a:blipFill>
          <a:ln>
            <a:noFill/>
          </a:ln>
        </p:spPr>
      </p:sp>
      <p:sp>
        <p:nvSpPr>
          <p:cNvPr id="233" name="Google Shape;233;p18"/>
          <p:cNvSpPr/>
          <p:nvPr/>
        </p:nvSpPr>
        <p:spPr>
          <a:xfrm rot="-709169">
            <a:off x="3264507" y="3015844"/>
            <a:ext cx="1575666" cy="1575666"/>
          </a:xfrm>
          <a:custGeom>
            <a:rect b="b" l="l" r="r" t="t"/>
            <a:pathLst>
              <a:path extrusionOk="0" h="1575666" w="1575666">
                <a:moveTo>
                  <a:pt x="0" y="0"/>
                </a:moveTo>
                <a:lnTo>
                  <a:pt x="1575666" y="0"/>
                </a:lnTo>
                <a:lnTo>
                  <a:pt x="1575666" y="1575666"/>
                </a:lnTo>
                <a:lnTo>
                  <a:pt x="0" y="1575666"/>
                </a:lnTo>
                <a:lnTo>
                  <a:pt x="0" y="0"/>
                </a:lnTo>
                <a:close/>
              </a:path>
            </a:pathLst>
          </a:custGeom>
          <a:blipFill rotWithShape="1">
            <a:blip r:embed="rId7">
              <a:alphaModFix/>
            </a:blip>
            <a:stretch>
              <a:fillRect b="0" l="0" r="0" t="0"/>
            </a:stretch>
          </a:blipFill>
          <a:ln>
            <a:noFill/>
          </a:ln>
        </p:spPr>
      </p:sp>
      <p:sp>
        <p:nvSpPr>
          <p:cNvPr id="234" name="Google Shape;234;p18"/>
          <p:cNvSpPr/>
          <p:nvPr/>
        </p:nvSpPr>
        <p:spPr>
          <a:xfrm>
            <a:off x="14908240" y="4749210"/>
            <a:ext cx="2588262" cy="2592976"/>
          </a:xfrm>
          <a:custGeom>
            <a:rect b="b" l="l" r="r" t="t"/>
            <a:pathLst>
              <a:path extrusionOk="0" h="2592976" w="2588262">
                <a:moveTo>
                  <a:pt x="0" y="0"/>
                </a:moveTo>
                <a:lnTo>
                  <a:pt x="2588262" y="0"/>
                </a:lnTo>
                <a:lnTo>
                  <a:pt x="2588262" y="2592976"/>
                </a:lnTo>
                <a:lnTo>
                  <a:pt x="0" y="2592976"/>
                </a:lnTo>
                <a:lnTo>
                  <a:pt x="0" y="0"/>
                </a:lnTo>
                <a:close/>
              </a:path>
            </a:pathLst>
          </a:custGeom>
          <a:blipFill rotWithShape="1">
            <a:blip r:embed="rId8">
              <a:alphaModFix/>
            </a:blip>
            <a:stretch>
              <a:fillRect b="0" l="0" r="0" t="0"/>
            </a:stretch>
          </a:blipFill>
          <a:ln>
            <a:noFill/>
          </a:ln>
        </p:spPr>
      </p:sp>
      <p:sp>
        <p:nvSpPr>
          <p:cNvPr id="235" name="Google Shape;235;p18"/>
          <p:cNvSpPr txBox="1"/>
          <p:nvPr/>
        </p:nvSpPr>
        <p:spPr>
          <a:xfrm>
            <a:off x="1028700" y="6648694"/>
            <a:ext cx="8983200" cy="268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723" u="none" cap="none" strike="noStrike">
                <a:solidFill>
                  <a:srgbClr val="FFDE59"/>
                </a:solidFill>
                <a:latin typeface="Inter Black"/>
                <a:ea typeface="Inter Black"/>
                <a:cs typeface="Inter Black"/>
                <a:sym typeface="Inter Black"/>
              </a:rPr>
              <a:t>PERFORMANCE REVIEW </a:t>
            </a:r>
            <a:endParaRPr/>
          </a:p>
        </p:txBody>
      </p:sp>
      <p:sp>
        <p:nvSpPr>
          <p:cNvPr id="236" name="Google Shape;236;p18"/>
          <p:cNvSpPr/>
          <p:nvPr/>
        </p:nvSpPr>
        <p:spPr>
          <a:xfrm>
            <a:off x="6118393" y="8374091"/>
            <a:ext cx="3498980" cy="528028"/>
          </a:xfrm>
          <a:custGeom>
            <a:rect b="b" l="l" r="r" t="t"/>
            <a:pathLst>
              <a:path extrusionOk="0" h="528028" w="3498980">
                <a:moveTo>
                  <a:pt x="0" y="0"/>
                </a:moveTo>
                <a:lnTo>
                  <a:pt x="3498980" y="0"/>
                </a:lnTo>
                <a:lnTo>
                  <a:pt x="3498980" y="528028"/>
                </a:lnTo>
                <a:lnTo>
                  <a:pt x="0" y="528028"/>
                </a:lnTo>
                <a:lnTo>
                  <a:pt x="0" y="0"/>
                </a:lnTo>
                <a:close/>
              </a:path>
            </a:pathLst>
          </a:custGeom>
          <a:blipFill rotWithShape="1">
            <a:blip r:embed="rId9">
              <a:alphaModFix/>
            </a:blip>
            <a:stretch>
              <a:fillRect b="0" l="0" r="0" t="0"/>
            </a:stretch>
          </a:blipFill>
          <a:ln>
            <a:noFill/>
          </a:ln>
        </p:spPr>
      </p:sp>
      <p:sp>
        <p:nvSpPr>
          <p:cNvPr id="237" name="Google Shape;237;p18"/>
          <p:cNvSpPr/>
          <p:nvPr/>
        </p:nvSpPr>
        <p:spPr>
          <a:xfrm rot="1833481">
            <a:off x="8909682" y="2660849"/>
            <a:ext cx="1415381" cy="1410234"/>
          </a:xfrm>
          <a:custGeom>
            <a:rect b="b" l="l" r="r" t="t"/>
            <a:pathLst>
              <a:path extrusionOk="0" h="1410234" w="1415381">
                <a:moveTo>
                  <a:pt x="0" y="0"/>
                </a:moveTo>
                <a:lnTo>
                  <a:pt x="1415381" y="0"/>
                </a:lnTo>
                <a:lnTo>
                  <a:pt x="1415381" y="1410234"/>
                </a:lnTo>
                <a:lnTo>
                  <a:pt x="0" y="1410234"/>
                </a:lnTo>
                <a:lnTo>
                  <a:pt x="0" y="0"/>
                </a:lnTo>
                <a:close/>
              </a:path>
            </a:pathLst>
          </a:custGeom>
          <a:blipFill rotWithShape="1">
            <a:blip r:embed="rId10">
              <a:alphaModFix/>
            </a:blip>
            <a:stretch>
              <a:fillRect b="0" l="0" r="0" t="0"/>
            </a:stretch>
          </a:blipFill>
          <a:ln>
            <a:noFill/>
          </a:ln>
        </p:spPr>
      </p:sp>
      <p:sp>
        <p:nvSpPr>
          <p:cNvPr id="238" name="Google Shape;238;p18"/>
          <p:cNvSpPr/>
          <p:nvPr/>
        </p:nvSpPr>
        <p:spPr>
          <a:xfrm>
            <a:off x="14908240" y="-480056"/>
            <a:ext cx="1645687" cy="1727343"/>
          </a:xfrm>
          <a:custGeom>
            <a:rect b="b" l="l" r="r" t="t"/>
            <a:pathLst>
              <a:path extrusionOk="0" h="1727343" w="1645687">
                <a:moveTo>
                  <a:pt x="0" y="0"/>
                </a:moveTo>
                <a:lnTo>
                  <a:pt x="1645687" y="0"/>
                </a:lnTo>
                <a:lnTo>
                  <a:pt x="1645687" y="1727343"/>
                </a:lnTo>
                <a:lnTo>
                  <a:pt x="0" y="1727343"/>
                </a:lnTo>
                <a:lnTo>
                  <a:pt x="0" y="0"/>
                </a:lnTo>
                <a:close/>
              </a:path>
            </a:pathLst>
          </a:custGeom>
          <a:blipFill rotWithShape="1">
            <a:blip r:embed="rId11">
              <a:alphaModFix/>
            </a:blip>
            <a:stretch>
              <a:fillRect b="0" l="0" r="0" t="0"/>
            </a:stretch>
          </a:blipFill>
          <a:ln>
            <a:noFill/>
          </a:ln>
        </p:spPr>
      </p:sp>
      <p:sp>
        <p:nvSpPr>
          <p:cNvPr id="239" name="Google Shape;239;p18"/>
          <p:cNvSpPr txBox="1"/>
          <p:nvPr/>
        </p:nvSpPr>
        <p:spPr>
          <a:xfrm>
            <a:off x="1028700" y="5315325"/>
            <a:ext cx="4996200" cy="11196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rPr b="0" i="1" lang="en-US" sz="7273" u="none" cap="none" strike="noStrike">
                <a:solidFill>
                  <a:srgbClr val="FFFFFF"/>
                </a:solidFill>
                <a:latin typeface="Inter"/>
                <a:ea typeface="Inter"/>
                <a:cs typeface="Inter"/>
                <a:sym typeface="Inter"/>
              </a:rPr>
              <a:t>YEAR-END</a:t>
            </a:r>
            <a:endParaRPr/>
          </a:p>
        </p:txBody>
      </p:sp>
      <p:sp>
        <p:nvSpPr>
          <p:cNvPr id="240" name="Google Shape;240;p18"/>
          <p:cNvSpPr txBox="1"/>
          <p:nvPr/>
        </p:nvSpPr>
        <p:spPr>
          <a:xfrm>
            <a:off x="6771024" y="5607113"/>
            <a:ext cx="1711800" cy="67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380" u="none" cap="none" strike="noStrike">
                <a:solidFill>
                  <a:srgbClr val="FFFFFF"/>
                </a:solidFill>
                <a:latin typeface="Inter"/>
                <a:ea typeface="Inter"/>
                <a:cs typeface="Inter"/>
                <a:sym typeface="Inter"/>
              </a:rPr>
              <a:t>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A4B4C"/>
            </a:gs>
            <a:gs pos="50000">
              <a:srgbClr val="151718"/>
            </a:gs>
            <a:gs pos="100000">
              <a:srgbClr val="151718"/>
            </a:gs>
          </a:gsLst>
          <a:lin ang="5400000" scaled="0"/>
        </a:gradFill>
      </p:bgPr>
    </p:bg>
    <p:spTree>
      <p:nvGrpSpPr>
        <p:cNvPr id="429" name="Shape 429"/>
        <p:cNvGrpSpPr/>
        <p:nvPr/>
      </p:nvGrpSpPr>
      <p:grpSpPr>
        <a:xfrm>
          <a:off x="0" y="0"/>
          <a:ext cx="0" cy="0"/>
          <a:chOff x="0" y="0"/>
          <a:chExt cx="0" cy="0"/>
        </a:xfrm>
      </p:grpSpPr>
      <p:sp>
        <p:nvSpPr>
          <p:cNvPr id="430" name="Google Shape;430;p27"/>
          <p:cNvSpPr txBox="1"/>
          <p:nvPr/>
        </p:nvSpPr>
        <p:spPr>
          <a:xfrm>
            <a:off x="3476787" y="3878661"/>
            <a:ext cx="11334426" cy="1802130"/>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12000" u="none" cap="none" strike="noStrike">
                <a:solidFill>
                  <a:srgbClr val="FFDE59"/>
                </a:solidFill>
                <a:latin typeface="Inter Black"/>
                <a:ea typeface="Inter Black"/>
                <a:cs typeface="Inter Black"/>
                <a:sym typeface="Inter Black"/>
              </a:rPr>
              <a:t>123,456,789</a:t>
            </a:r>
            <a:endParaRPr/>
          </a:p>
        </p:txBody>
      </p:sp>
      <p:sp>
        <p:nvSpPr>
          <p:cNvPr id="431" name="Google Shape;431;p27"/>
          <p:cNvSpPr txBox="1"/>
          <p:nvPr/>
        </p:nvSpPr>
        <p:spPr>
          <a:xfrm>
            <a:off x="4578066" y="5856677"/>
            <a:ext cx="9131869" cy="968756"/>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1" i="0" lang="en-US" sz="6399" u="none" cap="none" strike="noStrike">
                <a:solidFill>
                  <a:srgbClr val="FFFFFF"/>
                </a:solidFill>
                <a:latin typeface="Inter"/>
                <a:ea typeface="Inter"/>
                <a:cs typeface="Inter"/>
                <a:sym typeface="Inter"/>
              </a:rPr>
              <a:t>LARGE NUMBER HERE</a:t>
            </a:r>
            <a:endParaRPr/>
          </a:p>
        </p:txBody>
      </p:sp>
      <p:sp>
        <p:nvSpPr>
          <p:cNvPr id="432" name="Google Shape;432;p27"/>
          <p:cNvSpPr/>
          <p:nvPr/>
        </p:nvSpPr>
        <p:spPr>
          <a:xfrm>
            <a:off x="-930100" y="3700841"/>
            <a:ext cx="7021327" cy="7663113"/>
          </a:xfrm>
          <a:custGeom>
            <a:rect b="b" l="l" r="r" t="t"/>
            <a:pathLst>
              <a:path extrusionOk="0" h="7663113" w="7021327">
                <a:moveTo>
                  <a:pt x="0" y="0"/>
                </a:moveTo>
                <a:lnTo>
                  <a:pt x="7021327" y="0"/>
                </a:lnTo>
                <a:lnTo>
                  <a:pt x="7021327" y="7663114"/>
                </a:lnTo>
                <a:lnTo>
                  <a:pt x="0" y="7663114"/>
                </a:lnTo>
                <a:lnTo>
                  <a:pt x="0" y="0"/>
                </a:lnTo>
                <a:close/>
              </a:path>
            </a:pathLst>
          </a:custGeom>
          <a:blipFill rotWithShape="1">
            <a:blip r:embed="rId3">
              <a:alphaModFix/>
            </a:blip>
            <a:stretch>
              <a:fillRect b="0" l="0" r="0" t="0"/>
            </a:stretch>
          </a:blipFill>
          <a:ln>
            <a:noFill/>
          </a:ln>
        </p:spPr>
      </p:sp>
      <p:sp>
        <p:nvSpPr>
          <p:cNvPr id="433" name="Google Shape;433;p27"/>
          <p:cNvSpPr/>
          <p:nvPr/>
        </p:nvSpPr>
        <p:spPr>
          <a:xfrm>
            <a:off x="7211527" y="-733299"/>
            <a:ext cx="3523999" cy="3523999"/>
          </a:xfrm>
          <a:custGeom>
            <a:rect b="b" l="l" r="r" t="t"/>
            <a:pathLst>
              <a:path extrusionOk="0" h="3523999" w="3523999">
                <a:moveTo>
                  <a:pt x="0" y="0"/>
                </a:moveTo>
                <a:lnTo>
                  <a:pt x="3523998" y="0"/>
                </a:lnTo>
                <a:lnTo>
                  <a:pt x="3523998" y="3523998"/>
                </a:lnTo>
                <a:lnTo>
                  <a:pt x="0" y="3523998"/>
                </a:lnTo>
                <a:lnTo>
                  <a:pt x="0" y="0"/>
                </a:lnTo>
                <a:close/>
              </a:path>
            </a:pathLst>
          </a:custGeom>
          <a:blipFill rotWithShape="1">
            <a:blip r:embed="rId4">
              <a:alphaModFix/>
            </a:blip>
            <a:stretch>
              <a:fillRect b="0" l="0" r="0" t="0"/>
            </a:stretch>
          </a:blipFill>
          <a:ln>
            <a:noFill/>
          </a:ln>
        </p:spPr>
      </p:sp>
      <p:sp>
        <p:nvSpPr>
          <p:cNvPr id="434" name="Google Shape;434;p27"/>
          <p:cNvSpPr/>
          <p:nvPr/>
        </p:nvSpPr>
        <p:spPr>
          <a:xfrm rot="-2285097">
            <a:off x="14572875" y="5514867"/>
            <a:ext cx="4856834" cy="4474358"/>
          </a:xfrm>
          <a:custGeom>
            <a:rect b="b" l="l" r="r" t="t"/>
            <a:pathLst>
              <a:path extrusionOk="0" h="4474358" w="4856834">
                <a:moveTo>
                  <a:pt x="0" y="0"/>
                </a:moveTo>
                <a:lnTo>
                  <a:pt x="4856834" y="0"/>
                </a:lnTo>
                <a:lnTo>
                  <a:pt x="4856834" y="4474359"/>
                </a:lnTo>
                <a:lnTo>
                  <a:pt x="0" y="4474359"/>
                </a:lnTo>
                <a:lnTo>
                  <a:pt x="0" y="0"/>
                </a:lnTo>
                <a:close/>
              </a:path>
            </a:pathLst>
          </a:custGeom>
          <a:blipFill rotWithShape="1">
            <a:blip r:embed="rId5">
              <a:alphaModFix/>
            </a:blip>
            <a:stretch>
              <a:fillRect b="0" l="0" r="0" t="0"/>
            </a:stretch>
          </a:blipFill>
          <a:ln>
            <a:noFill/>
          </a:ln>
        </p:spPr>
      </p:sp>
      <p:sp>
        <p:nvSpPr>
          <p:cNvPr id="435" name="Google Shape;435;p27"/>
          <p:cNvSpPr/>
          <p:nvPr/>
        </p:nvSpPr>
        <p:spPr>
          <a:xfrm rot="-4163224">
            <a:off x="10540919" y="7920628"/>
            <a:ext cx="1637514" cy="1845087"/>
          </a:xfrm>
          <a:custGeom>
            <a:rect b="b" l="l" r="r" t="t"/>
            <a:pathLst>
              <a:path extrusionOk="0" h="1845087" w="1637514">
                <a:moveTo>
                  <a:pt x="0" y="0"/>
                </a:moveTo>
                <a:lnTo>
                  <a:pt x="1637514" y="0"/>
                </a:lnTo>
                <a:lnTo>
                  <a:pt x="1637514" y="1845087"/>
                </a:lnTo>
                <a:lnTo>
                  <a:pt x="0" y="1845087"/>
                </a:lnTo>
                <a:lnTo>
                  <a:pt x="0" y="0"/>
                </a:lnTo>
                <a:close/>
              </a:path>
            </a:pathLst>
          </a:custGeom>
          <a:blipFill rotWithShape="1">
            <a:blip r:embed="rId6">
              <a:alphaModFix/>
            </a:blip>
            <a:stretch>
              <a:fillRect b="0" l="0" r="0" t="0"/>
            </a:stretch>
          </a:blipFill>
          <a:ln>
            <a:noFill/>
          </a:ln>
        </p:spPr>
      </p:sp>
      <p:sp>
        <p:nvSpPr>
          <p:cNvPr id="436" name="Google Shape;436;p27"/>
          <p:cNvSpPr/>
          <p:nvPr/>
        </p:nvSpPr>
        <p:spPr>
          <a:xfrm rot="-2228360">
            <a:off x="3711660" y="1745614"/>
            <a:ext cx="1178104" cy="1173820"/>
          </a:xfrm>
          <a:custGeom>
            <a:rect b="b" l="l" r="r" t="t"/>
            <a:pathLst>
              <a:path extrusionOk="0" h="1173820" w="1178104">
                <a:moveTo>
                  <a:pt x="0" y="0"/>
                </a:moveTo>
                <a:lnTo>
                  <a:pt x="1178104" y="0"/>
                </a:lnTo>
                <a:lnTo>
                  <a:pt x="1178104" y="1173820"/>
                </a:lnTo>
                <a:lnTo>
                  <a:pt x="0" y="1173820"/>
                </a:lnTo>
                <a:lnTo>
                  <a:pt x="0" y="0"/>
                </a:lnTo>
                <a:close/>
              </a:path>
            </a:pathLst>
          </a:custGeom>
          <a:blipFill rotWithShape="1">
            <a:blip r:embed="rId7">
              <a:alphaModFix/>
            </a:blip>
            <a:stretch>
              <a:fillRect b="0" l="0" r="0" t="0"/>
            </a:stretch>
          </a:blipFill>
          <a:ln>
            <a:noFill/>
          </a:ln>
        </p:spPr>
      </p:sp>
      <p:sp>
        <p:nvSpPr>
          <p:cNvPr id="437" name="Google Shape;437;p27"/>
          <p:cNvSpPr/>
          <p:nvPr/>
        </p:nvSpPr>
        <p:spPr>
          <a:xfrm>
            <a:off x="7329477" y="7749358"/>
            <a:ext cx="1644049" cy="1644049"/>
          </a:xfrm>
          <a:custGeom>
            <a:rect b="b" l="l" r="r" t="t"/>
            <a:pathLst>
              <a:path extrusionOk="0" h="1644049" w="1644049">
                <a:moveTo>
                  <a:pt x="0" y="0"/>
                </a:moveTo>
                <a:lnTo>
                  <a:pt x="1644049" y="0"/>
                </a:lnTo>
                <a:lnTo>
                  <a:pt x="1644049" y="1644048"/>
                </a:lnTo>
                <a:lnTo>
                  <a:pt x="0" y="1644048"/>
                </a:lnTo>
                <a:lnTo>
                  <a:pt x="0" y="0"/>
                </a:lnTo>
                <a:close/>
              </a:path>
            </a:pathLst>
          </a:custGeom>
          <a:blipFill rotWithShape="1">
            <a:blip r:embed="rId8">
              <a:alphaModFix/>
            </a:blip>
            <a:stretch>
              <a:fillRect b="0" l="0" r="0" t="0"/>
            </a:stretch>
          </a:blipFill>
          <a:ln>
            <a:noFill/>
          </a:ln>
        </p:spPr>
      </p:sp>
      <p:sp>
        <p:nvSpPr>
          <p:cNvPr id="438" name="Google Shape;438;p27"/>
          <p:cNvSpPr txBox="1"/>
          <p:nvPr/>
        </p:nvSpPr>
        <p:spPr>
          <a:xfrm>
            <a:off x="1028700" y="1028700"/>
            <a:ext cx="2522100" cy="480300"/>
          </a:xfrm>
          <a:prstGeom prst="rect">
            <a:avLst/>
          </a:prstGeom>
          <a:noFill/>
          <a:ln>
            <a:noFill/>
          </a:ln>
        </p:spPr>
        <p:txBody>
          <a:bodyPr anchorCtr="0" anchor="t" bIns="0" lIns="0" spcFirstLastPara="1" rIns="0" wrap="square" tIns="0">
            <a:spAutoFit/>
          </a:bodyPr>
          <a:lstStyle/>
          <a:p>
            <a:pPr indent="0" lvl="0" marL="0" marR="0" rtl="0" algn="l">
              <a:lnSpc>
                <a:spcPct val="118011"/>
              </a:lnSpc>
              <a:spcBef>
                <a:spcPts val="0"/>
              </a:spcBef>
              <a:spcAft>
                <a:spcPts val="0"/>
              </a:spcAft>
              <a:buNone/>
            </a:pPr>
            <a:r>
              <a:rPr b="1" i="1" lang="en-US" sz="1599" u="none" cap="none" strike="noStrike">
                <a:solidFill>
                  <a:srgbClr val="FFFFFF"/>
                </a:solidFill>
                <a:latin typeface="Inter"/>
                <a:ea typeface="Inter"/>
                <a:cs typeface="Inter"/>
                <a:sym typeface="Inter"/>
              </a:rPr>
              <a:t>YEAR-END PERFORMANCE REVIEW</a:t>
            </a:r>
            <a:endParaRPr/>
          </a:p>
        </p:txBody>
      </p:sp>
      <p:sp>
        <p:nvSpPr>
          <p:cNvPr id="439" name="Google Shape;439;p27"/>
          <p:cNvSpPr txBox="1"/>
          <p:nvPr/>
        </p:nvSpPr>
        <p:spPr>
          <a:xfrm>
            <a:off x="12594813" y="1028700"/>
            <a:ext cx="4664400" cy="242100"/>
          </a:xfrm>
          <a:prstGeom prst="rect">
            <a:avLst/>
          </a:prstGeom>
          <a:noFill/>
          <a:ln>
            <a:noFill/>
          </a:ln>
        </p:spPr>
        <p:txBody>
          <a:bodyPr anchorCtr="0" anchor="t" bIns="0" lIns="0" spcFirstLastPara="1" rIns="0" wrap="square" tIns="0">
            <a:spAutoFit/>
          </a:bodyPr>
          <a:lstStyle/>
          <a:p>
            <a:pPr indent="0" lvl="0" marL="0" marR="0" rtl="0" algn="r">
              <a:lnSpc>
                <a:spcPct val="118011"/>
              </a:lnSpc>
              <a:spcBef>
                <a:spcPts val="0"/>
              </a:spcBef>
              <a:spcAft>
                <a:spcPts val="0"/>
              </a:spcAft>
              <a:buNone/>
            </a:pPr>
            <a:r>
              <a:rPr b="1" i="1" lang="en-US" sz="1599" u="none" cap="none" strike="noStrike">
                <a:solidFill>
                  <a:srgbClr val="FFFFFF"/>
                </a:solidFill>
                <a:latin typeface="Inter"/>
                <a:ea typeface="Inter"/>
                <a:cs typeface="Inter"/>
                <a:sym typeface="Inter"/>
              </a:rPr>
              <a:t>2024</a:t>
            </a:r>
            <a:endParaRPr/>
          </a:p>
        </p:txBody>
      </p:sp>
      <p:sp>
        <p:nvSpPr>
          <p:cNvPr id="440" name="Google Shape;440;p27"/>
          <p:cNvSpPr/>
          <p:nvPr/>
        </p:nvSpPr>
        <p:spPr>
          <a:xfrm rot="1280857">
            <a:off x="12293318" y="419977"/>
            <a:ext cx="2833233" cy="2973814"/>
          </a:xfrm>
          <a:custGeom>
            <a:rect b="b" l="l" r="r" t="t"/>
            <a:pathLst>
              <a:path extrusionOk="0" h="2973814" w="2833233">
                <a:moveTo>
                  <a:pt x="0" y="0"/>
                </a:moveTo>
                <a:lnTo>
                  <a:pt x="2833233" y="0"/>
                </a:lnTo>
                <a:lnTo>
                  <a:pt x="2833233" y="2973814"/>
                </a:lnTo>
                <a:lnTo>
                  <a:pt x="0" y="2973814"/>
                </a:lnTo>
                <a:lnTo>
                  <a:pt x="0" y="0"/>
                </a:lnTo>
                <a:close/>
              </a:path>
            </a:pathLst>
          </a:custGeom>
          <a:blipFill rotWithShape="1">
            <a:blip r:embed="rId9">
              <a:alphaModFix/>
            </a:blip>
            <a:stretch>
              <a:fillRect b="0" l="0" r="0" t="0"/>
            </a:stretch>
          </a:blipFill>
          <a:ln>
            <a:noFill/>
          </a:ln>
        </p:spPr>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444" name="Shape 444"/>
        <p:cNvGrpSpPr/>
        <p:nvPr/>
      </p:nvGrpSpPr>
      <p:grpSpPr>
        <a:xfrm>
          <a:off x="0" y="0"/>
          <a:ext cx="0" cy="0"/>
          <a:chOff x="0" y="0"/>
          <a:chExt cx="0" cy="0"/>
        </a:xfrm>
      </p:grpSpPr>
      <p:grpSp>
        <p:nvGrpSpPr>
          <p:cNvPr id="445" name="Google Shape;445;p28"/>
          <p:cNvGrpSpPr/>
          <p:nvPr/>
        </p:nvGrpSpPr>
        <p:grpSpPr>
          <a:xfrm>
            <a:off x="0" y="8751324"/>
            <a:ext cx="4572000" cy="447813"/>
            <a:chOff x="0" y="0"/>
            <a:chExt cx="1204148" cy="117943"/>
          </a:xfrm>
        </p:grpSpPr>
        <p:sp>
          <p:nvSpPr>
            <p:cNvPr id="446" name="Google Shape;446;p28"/>
            <p:cNvSpPr/>
            <p:nvPr/>
          </p:nvSpPr>
          <p:spPr>
            <a:xfrm>
              <a:off x="0" y="0"/>
              <a:ext cx="1204148" cy="117943"/>
            </a:xfrm>
            <a:custGeom>
              <a:rect b="b" l="l" r="r" t="t"/>
              <a:pathLst>
                <a:path extrusionOk="0" h="117943" w="1204148">
                  <a:moveTo>
                    <a:pt x="0" y="0"/>
                  </a:moveTo>
                  <a:lnTo>
                    <a:pt x="1204148" y="0"/>
                  </a:lnTo>
                  <a:lnTo>
                    <a:pt x="1204148" y="117943"/>
                  </a:lnTo>
                  <a:lnTo>
                    <a:pt x="0" y="117943"/>
                  </a:lnTo>
                  <a:close/>
                </a:path>
              </a:pathLst>
            </a:custGeom>
            <a:solidFill>
              <a:srgbClr val="151718"/>
            </a:solidFill>
            <a:ln>
              <a:noFill/>
            </a:ln>
          </p:spPr>
        </p:sp>
        <p:sp>
          <p:nvSpPr>
            <p:cNvPr id="447" name="Google Shape;447;p28"/>
            <p:cNvSpPr txBox="1"/>
            <p:nvPr/>
          </p:nvSpPr>
          <p:spPr>
            <a:xfrm>
              <a:off x="0" y="0"/>
              <a:ext cx="1204148" cy="117943"/>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8" name="Google Shape;448;p28"/>
          <p:cNvSpPr txBox="1"/>
          <p:nvPr/>
        </p:nvSpPr>
        <p:spPr>
          <a:xfrm>
            <a:off x="1028700" y="1028700"/>
            <a:ext cx="2522179" cy="480314"/>
          </a:xfrm>
          <a:prstGeom prst="rect">
            <a:avLst/>
          </a:prstGeom>
          <a:noFill/>
          <a:ln>
            <a:noFill/>
          </a:ln>
        </p:spPr>
        <p:txBody>
          <a:bodyPr anchorCtr="0" anchor="t" bIns="0" lIns="0" spcFirstLastPara="1" rIns="0" wrap="square" tIns="0">
            <a:spAutoFit/>
          </a:bodyPr>
          <a:lstStyle/>
          <a:p>
            <a:pPr indent="0" lvl="0" marL="0" marR="0" rtl="0" algn="l">
              <a:lnSpc>
                <a:spcPct val="118011"/>
              </a:lnSpc>
              <a:spcBef>
                <a:spcPts val="0"/>
              </a:spcBef>
              <a:spcAft>
                <a:spcPts val="0"/>
              </a:spcAft>
              <a:buNone/>
            </a:pPr>
            <a:r>
              <a:rPr b="1" i="1" lang="en-US" sz="1599" u="none" cap="none" strike="noStrike">
                <a:solidFill>
                  <a:srgbClr val="151718"/>
                </a:solidFill>
                <a:latin typeface="Inter"/>
                <a:ea typeface="Inter"/>
                <a:cs typeface="Inter"/>
                <a:sym typeface="Inter"/>
              </a:rPr>
              <a:t>YEAR-END PERFORMANCE REVIEW</a:t>
            </a:r>
            <a:endParaRPr/>
          </a:p>
        </p:txBody>
      </p:sp>
      <p:sp>
        <p:nvSpPr>
          <p:cNvPr id="449" name="Google Shape;449;p28"/>
          <p:cNvSpPr txBox="1"/>
          <p:nvPr/>
        </p:nvSpPr>
        <p:spPr>
          <a:xfrm>
            <a:off x="12594813" y="1028700"/>
            <a:ext cx="4664487" cy="242189"/>
          </a:xfrm>
          <a:prstGeom prst="rect">
            <a:avLst/>
          </a:prstGeom>
          <a:noFill/>
          <a:ln>
            <a:noFill/>
          </a:ln>
        </p:spPr>
        <p:txBody>
          <a:bodyPr anchorCtr="0" anchor="t" bIns="0" lIns="0" spcFirstLastPara="1" rIns="0" wrap="square" tIns="0">
            <a:spAutoFit/>
          </a:bodyPr>
          <a:lstStyle/>
          <a:p>
            <a:pPr indent="0" lvl="0" marL="0" marR="0" rtl="0" algn="r">
              <a:lnSpc>
                <a:spcPct val="118011"/>
              </a:lnSpc>
              <a:spcBef>
                <a:spcPts val="0"/>
              </a:spcBef>
              <a:spcAft>
                <a:spcPts val="0"/>
              </a:spcAft>
              <a:buNone/>
            </a:pPr>
            <a:r>
              <a:rPr b="1" i="1" lang="en-US" sz="1599" u="none" cap="none" strike="noStrike">
                <a:solidFill>
                  <a:srgbClr val="151718"/>
                </a:solidFill>
                <a:latin typeface="Inter"/>
                <a:ea typeface="Inter"/>
                <a:cs typeface="Inter"/>
                <a:sym typeface="Inter"/>
              </a:rPr>
              <a:t>2024</a:t>
            </a:r>
            <a:endParaRPr/>
          </a:p>
        </p:txBody>
      </p:sp>
      <p:sp>
        <p:nvSpPr>
          <p:cNvPr id="450" name="Google Shape;450;p28"/>
          <p:cNvSpPr txBox="1"/>
          <p:nvPr/>
        </p:nvSpPr>
        <p:spPr>
          <a:xfrm>
            <a:off x="1076325" y="1935262"/>
            <a:ext cx="10936976" cy="968756"/>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QUARTERLY MILESTONES</a:t>
            </a:r>
            <a:endParaRPr/>
          </a:p>
        </p:txBody>
      </p:sp>
      <p:grpSp>
        <p:nvGrpSpPr>
          <p:cNvPr id="451" name="Google Shape;451;p28"/>
          <p:cNvGrpSpPr/>
          <p:nvPr/>
        </p:nvGrpSpPr>
        <p:grpSpPr>
          <a:xfrm>
            <a:off x="4572000" y="8751324"/>
            <a:ext cx="4572000" cy="447813"/>
            <a:chOff x="0" y="0"/>
            <a:chExt cx="1204148" cy="117943"/>
          </a:xfrm>
        </p:grpSpPr>
        <p:sp>
          <p:nvSpPr>
            <p:cNvPr id="452" name="Google Shape;452;p28"/>
            <p:cNvSpPr/>
            <p:nvPr/>
          </p:nvSpPr>
          <p:spPr>
            <a:xfrm>
              <a:off x="0" y="0"/>
              <a:ext cx="1204148" cy="117943"/>
            </a:xfrm>
            <a:custGeom>
              <a:rect b="b" l="l" r="r" t="t"/>
              <a:pathLst>
                <a:path extrusionOk="0" h="117943" w="1204148">
                  <a:moveTo>
                    <a:pt x="0" y="0"/>
                  </a:moveTo>
                  <a:lnTo>
                    <a:pt x="1204148" y="0"/>
                  </a:lnTo>
                  <a:lnTo>
                    <a:pt x="1204148" y="117943"/>
                  </a:lnTo>
                  <a:lnTo>
                    <a:pt x="0" y="117943"/>
                  </a:lnTo>
                  <a:close/>
                </a:path>
              </a:pathLst>
            </a:custGeom>
            <a:solidFill>
              <a:srgbClr val="F9B61A"/>
            </a:solidFill>
            <a:ln>
              <a:noFill/>
            </a:ln>
          </p:spPr>
        </p:sp>
        <p:sp>
          <p:nvSpPr>
            <p:cNvPr id="453" name="Google Shape;453;p28"/>
            <p:cNvSpPr txBox="1"/>
            <p:nvPr/>
          </p:nvSpPr>
          <p:spPr>
            <a:xfrm>
              <a:off x="0" y="0"/>
              <a:ext cx="1204148" cy="117943"/>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28"/>
          <p:cNvGrpSpPr/>
          <p:nvPr/>
        </p:nvGrpSpPr>
        <p:grpSpPr>
          <a:xfrm>
            <a:off x="9144000" y="8751324"/>
            <a:ext cx="4572000" cy="447813"/>
            <a:chOff x="0" y="0"/>
            <a:chExt cx="1204148" cy="117943"/>
          </a:xfrm>
        </p:grpSpPr>
        <p:sp>
          <p:nvSpPr>
            <p:cNvPr id="455" name="Google Shape;455;p28"/>
            <p:cNvSpPr/>
            <p:nvPr/>
          </p:nvSpPr>
          <p:spPr>
            <a:xfrm>
              <a:off x="0" y="0"/>
              <a:ext cx="1204148" cy="117943"/>
            </a:xfrm>
            <a:custGeom>
              <a:rect b="b" l="l" r="r" t="t"/>
              <a:pathLst>
                <a:path extrusionOk="0" h="117943" w="1204148">
                  <a:moveTo>
                    <a:pt x="0" y="0"/>
                  </a:moveTo>
                  <a:lnTo>
                    <a:pt x="1204148" y="0"/>
                  </a:lnTo>
                  <a:lnTo>
                    <a:pt x="1204148" y="117943"/>
                  </a:lnTo>
                  <a:lnTo>
                    <a:pt x="0" y="117943"/>
                  </a:lnTo>
                  <a:close/>
                </a:path>
              </a:pathLst>
            </a:custGeom>
            <a:solidFill>
              <a:srgbClr val="151718"/>
            </a:solidFill>
            <a:ln>
              <a:noFill/>
            </a:ln>
          </p:spPr>
        </p:sp>
        <p:sp>
          <p:nvSpPr>
            <p:cNvPr id="456" name="Google Shape;456;p28"/>
            <p:cNvSpPr txBox="1"/>
            <p:nvPr/>
          </p:nvSpPr>
          <p:spPr>
            <a:xfrm>
              <a:off x="0" y="0"/>
              <a:ext cx="1204148" cy="117943"/>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28"/>
          <p:cNvGrpSpPr/>
          <p:nvPr/>
        </p:nvGrpSpPr>
        <p:grpSpPr>
          <a:xfrm>
            <a:off x="13716000" y="8751324"/>
            <a:ext cx="4572000" cy="447813"/>
            <a:chOff x="0" y="0"/>
            <a:chExt cx="1204148" cy="117943"/>
          </a:xfrm>
        </p:grpSpPr>
        <p:sp>
          <p:nvSpPr>
            <p:cNvPr id="458" name="Google Shape;458;p28"/>
            <p:cNvSpPr/>
            <p:nvPr/>
          </p:nvSpPr>
          <p:spPr>
            <a:xfrm>
              <a:off x="0" y="0"/>
              <a:ext cx="1204148" cy="117943"/>
            </a:xfrm>
            <a:custGeom>
              <a:rect b="b" l="l" r="r" t="t"/>
              <a:pathLst>
                <a:path extrusionOk="0" h="117943" w="1204148">
                  <a:moveTo>
                    <a:pt x="0" y="0"/>
                  </a:moveTo>
                  <a:lnTo>
                    <a:pt x="1204148" y="0"/>
                  </a:lnTo>
                  <a:lnTo>
                    <a:pt x="1204148" y="117943"/>
                  </a:lnTo>
                  <a:lnTo>
                    <a:pt x="0" y="117943"/>
                  </a:lnTo>
                  <a:close/>
                </a:path>
              </a:pathLst>
            </a:custGeom>
            <a:solidFill>
              <a:srgbClr val="F9B61A"/>
            </a:solidFill>
            <a:ln>
              <a:noFill/>
            </a:ln>
          </p:spPr>
        </p:sp>
        <p:sp>
          <p:nvSpPr>
            <p:cNvPr id="459" name="Google Shape;459;p28"/>
            <p:cNvSpPr txBox="1"/>
            <p:nvPr/>
          </p:nvSpPr>
          <p:spPr>
            <a:xfrm>
              <a:off x="0" y="0"/>
              <a:ext cx="1204148" cy="117943"/>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28"/>
          <p:cNvGrpSpPr/>
          <p:nvPr/>
        </p:nvGrpSpPr>
        <p:grpSpPr>
          <a:xfrm>
            <a:off x="1028700" y="9509498"/>
            <a:ext cx="2961380" cy="484378"/>
            <a:chOff x="0" y="0"/>
            <a:chExt cx="3948507" cy="645837"/>
          </a:xfrm>
        </p:grpSpPr>
        <p:sp>
          <p:nvSpPr>
            <p:cNvPr id="461" name="Google Shape;461;p28"/>
            <p:cNvSpPr txBox="1"/>
            <p:nvPr/>
          </p:nvSpPr>
          <p:spPr>
            <a:xfrm>
              <a:off x="0" y="0"/>
              <a:ext cx="999029" cy="645837"/>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Q1</a:t>
              </a:r>
              <a:endParaRPr/>
            </a:p>
          </p:txBody>
        </p:sp>
        <p:sp>
          <p:nvSpPr>
            <p:cNvPr id="462" name="Google Shape;462;p28"/>
            <p:cNvSpPr txBox="1"/>
            <p:nvPr/>
          </p:nvSpPr>
          <p:spPr>
            <a:xfrm>
              <a:off x="1374882" y="109813"/>
              <a:ext cx="2573625" cy="42621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2100" u="none" cap="none" strike="noStrike">
                  <a:solidFill>
                    <a:srgbClr val="151718"/>
                  </a:solidFill>
                  <a:latin typeface="Inter"/>
                  <a:ea typeface="Inter"/>
                  <a:cs typeface="Inter"/>
                  <a:sym typeface="Inter"/>
                </a:rPr>
                <a:t>(JAN-MAR)</a:t>
              </a:r>
              <a:endParaRPr/>
            </a:p>
          </p:txBody>
        </p:sp>
      </p:grpSp>
      <p:grpSp>
        <p:nvGrpSpPr>
          <p:cNvPr id="463" name="Google Shape;463;p28"/>
          <p:cNvGrpSpPr/>
          <p:nvPr/>
        </p:nvGrpSpPr>
        <p:grpSpPr>
          <a:xfrm>
            <a:off x="4975208" y="9509498"/>
            <a:ext cx="2961380" cy="484378"/>
            <a:chOff x="0" y="0"/>
            <a:chExt cx="3948507" cy="645837"/>
          </a:xfrm>
        </p:grpSpPr>
        <p:sp>
          <p:nvSpPr>
            <p:cNvPr id="464" name="Google Shape;464;p28"/>
            <p:cNvSpPr txBox="1"/>
            <p:nvPr/>
          </p:nvSpPr>
          <p:spPr>
            <a:xfrm>
              <a:off x="0" y="0"/>
              <a:ext cx="999029" cy="645837"/>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Q2</a:t>
              </a:r>
              <a:endParaRPr/>
            </a:p>
          </p:txBody>
        </p:sp>
        <p:sp>
          <p:nvSpPr>
            <p:cNvPr id="465" name="Google Shape;465;p28"/>
            <p:cNvSpPr txBox="1"/>
            <p:nvPr/>
          </p:nvSpPr>
          <p:spPr>
            <a:xfrm>
              <a:off x="1374882" y="109813"/>
              <a:ext cx="2573625" cy="42621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2100" u="none" cap="none" strike="noStrike">
                  <a:solidFill>
                    <a:srgbClr val="151718"/>
                  </a:solidFill>
                  <a:latin typeface="Inter"/>
                  <a:ea typeface="Inter"/>
                  <a:cs typeface="Inter"/>
                  <a:sym typeface="Inter"/>
                </a:rPr>
                <a:t>(APR-JUN)</a:t>
              </a:r>
              <a:endParaRPr/>
            </a:p>
          </p:txBody>
        </p:sp>
      </p:grpSp>
      <p:grpSp>
        <p:nvGrpSpPr>
          <p:cNvPr id="466" name="Google Shape;466;p28"/>
          <p:cNvGrpSpPr/>
          <p:nvPr/>
        </p:nvGrpSpPr>
        <p:grpSpPr>
          <a:xfrm>
            <a:off x="9633432" y="9509498"/>
            <a:ext cx="2961380" cy="484378"/>
            <a:chOff x="0" y="0"/>
            <a:chExt cx="3948507" cy="645837"/>
          </a:xfrm>
        </p:grpSpPr>
        <p:sp>
          <p:nvSpPr>
            <p:cNvPr id="467" name="Google Shape;467;p28"/>
            <p:cNvSpPr txBox="1"/>
            <p:nvPr/>
          </p:nvSpPr>
          <p:spPr>
            <a:xfrm>
              <a:off x="0" y="0"/>
              <a:ext cx="999029" cy="645837"/>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Q3</a:t>
              </a:r>
              <a:endParaRPr/>
            </a:p>
          </p:txBody>
        </p:sp>
        <p:sp>
          <p:nvSpPr>
            <p:cNvPr id="468" name="Google Shape;468;p28"/>
            <p:cNvSpPr txBox="1"/>
            <p:nvPr/>
          </p:nvSpPr>
          <p:spPr>
            <a:xfrm>
              <a:off x="1374882" y="109813"/>
              <a:ext cx="2573625" cy="42621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2100" u="none" cap="none" strike="noStrike">
                  <a:solidFill>
                    <a:srgbClr val="151718"/>
                  </a:solidFill>
                  <a:latin typeface="Inter"/>
                  <a:ea typeface="Inter"/>
                  <a:cs typeface="Inter"/>
                  <a:sym typeface="Inter"/>
                </a:rPr>
                <a:t>(JUL-SEP)</a:t>
              </a:r>
              <a:endParaRPr/>
            </a:p>
          </p:txBody>
        </p:sp>
      </p:grpSp>
      <p:grpSp>
        <p:nvGrpSpPr>
          <p:cNvPr id="469" name="Google Shape;469;p28"/>
          <p:cNvGrpSpPr/>
          <p:nvPr/>
        </p:nvGrpSpPr>
        <p:grpSpPr>
          <a:xfrm>
            <a:off x="14290263" y="9509498"/>
            <a:ext cx="2961380" cy="484378"/>
            <a:chOff x="0" y="0"/>
            <a:chExt cx="3948507" cy="645837"/>
          </a:xfrm>
        </p:grpSpPr>
        <p:sp>
          <p:nvSpPr>
            <p:cNvPr id="470" name="Google Shape;470;p28"/>
            <p:cNvSpPr txBox="1"/>
            <p:nvPr/>
          </p:nvSpPr>
          <p:spPr>
            <a:xfrm>
              <a:off x="0" y="0"/>
              <a:ext cx="999029" cy="645837"/>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Q4</a:t>
              </a:r>
              <a:endParaRPr/>
            </a:p>
          </p:txBody>
        </p:sp>
        <p:sp>
          <p:nvSpPr>
            <p:cNvPr id="471" name="Google Shape;471;p28"/>
            <p:cNvSpPr txBox="1"/>
            <p:nvPr/>
          </p:nvSpPr>
          <p:spPr>
            <a:xfrm>
              <a:off x="1374882" y="109813"/>
              <a:ext cx="2573625" cy="42621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2100" u="none" cap="none" strike="noStrike">
                  <a:solidFill>
                    <a:srgbClr val="151718"/>
                  </a:solidFill>
                  <a:latin typeface="Inter"/>
                  <a:ea typeface="Inter"/>
                  <a:cs typeface="Inter"/>
                  <a:sym typeface="Inter"/>
                </a:rPr>
                <a:t>(OCT-DEC)</a:t>
              </a:r>
              <a:endParaRPr/>
            </a:p>
          </p:txBody>
        </p:sp>
      </p:grpSp>
      <p:cxnSp>
        <p:nvCxnSpPr>
          <p:cNvPr id="472" name="Google Shape;472;p28"/>
          <p:cNvCxnSpPr/>
          <p:nvPr/>
        </p:nvCxnSpPr>
        <p:spPr>
          <a:xfrm rot="10800000">
            <a:off x="1076325" y="6951164"/>
            <a:ext cx="0" cy="2024066"/>
          </a:xfrm>
          <a:prstGeom prst="straightConnector1">
            <a:avLst/>
          </a:prstGeom>
          <a:noFill/>
          <a:ln cap="flat" cmpd="sng" w="95250">
            <a:solidFill>
              <a:srgbClr val="000000"/>
            </a:solidFill>
            <a:prstDash val="solid"/>
            <a:round/>
            <a:headEnd len="sm" w="sm" type="none"/>
            <a:tailEnd len="sm" w="sm" type="none"/>
          </a:ln>
        </p:spPr>
      </p:cxnSp>
      <p:sp>
        <p:nvSpPr>
          <p:cNvPr id="473" name="Google Shape;473;p28"/>
          <p:cNvSpPr txBox="1"/>
          <p:nvPr/>
        </p:nvSpPr>
        <p:spPr>
          <a:xfrm>
            <a:off x="1028700" y="5070604"/>
            <a:ext cx="2332244" cy="35852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2400" u="none" cap="none" strike="noStrike">
                <a:solidFill>
                  <a:srgbClr val="151718"/>
                </a:solidFill>
                <a:latin typeface="Inter"/>
                <a:ea typeface="Inter"/>
                <a:cs typeface="Inter"/>
                <a:sym typeface="Inter"/>
              </a:rPr>
              <a:t>POINT 01</a:t>
            </a:r>
            <a:endParaRPr/>
          </a:p>
        </p:txBody>
      </p:sp>
      <p:sp>
        <p:nvSpPr>
          <p:cNvPr id="474" name="Google Shape;474;p28"/>
          <p:cNvSpPr txBox="1"/>
          <p:nvPr/>
        </p:nvSpPr>
        <p:spPr>
          <a:xfrm>
            <a:off x="1028700" y="5609409"/>
            <a:ext cx="3178500" cy="109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cxnSp>
        <p:nvCxnSpPr>
          <p:cNvPr id="475" name="Google Shape;475;p28"/>
          <p:cNvCxnSpPr/>
          <p:nvPr/>
        </p:nvCxnSpPr>
        <p:spPr>
          <a:xfrm rot="10800000">
            <a:off x="5022833" y="6951164"/>
            <a:ext cx="0" cy="2024066"/>
          </a:xfrm>
          <a:prstGeom prst="straightConnector1">
            <a:avLst/>
          </a:prstGeom>
          <a:noFill/>
          <a:ln cap="flat" cmpd="sng" w="95250">
            <a:solidFill>
              <a:srgbClr val="F9B61A"/>
            </a:solidFill>
            <a:prstDash val="solid"/>
            <a:round/>
            <a:headEnd len="sm" w="sm" type="none"/>
            <a:tailEnd len="sm" w="sm" type="none"/>
          </a:ln>
        </p:spPr>
      </p:cxnSp>
      <p:sp>
        <p:nvSpPr>
          <p:cNvPr id="476" name="Google Shape;476;p28"/>
          <p:cNvSpPr txBox="1"/>
          <p:nvPr/>
        </p:nvSpPr>
        <p:spPr>
          <a:xfrm>
            <a:off x="4866655" y="5257800"/>
            <a:ext cx="2332244" cy="35852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2400" u="none" cap="none" strike="noStrike">
                <a:solidFill>
                  <a:srgbClr val="F9B61A"/>
                </a:solidFill>
                <a:latin typeface="Inter"/>
                <a:ea typeface="Inter"/>
                <a:cs typeface="Inter"/>
                <a:sym typeface="Inter"/>
              </a:rPr>
              <a:t>POINT 03</a:t>
            </a:r>
            <a:endParaRPr/>
          </a:p>
        </p:txBody>
      </p:sp>
      <p:sp>
        <p:nvSpPr>
          <p:cNvPr id="477" name="Google Shape;477;p28"/>
          <p:cNvSpPr txBox="1"/>
          <p:nvPr/>
        </p:nvSpPr>
        <p:spPr>
          <a:xfrm>
            <a:off x="4866655" y="5796605"/>
            <a:ext cx="3178500" cy="109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478" name="Google Shape;478;p28"/>
          <p:cNvSpPr txBox="1"/>
          <p:nvPr/>
        </p:nvSpPr>
        <p:spPr>
          <a:xfrm>
            <a:off x="4866655" y="3330266"/>
            <a:ext cx="2332244" cy="35852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2400" u="none" cap="none" strike="noStrike">
                <a:solidFill>
                  <a:srgbClr val="F9B61A"/>
                </a:solidFill>
                <a:latin typeface="Inter"/>
                <a:ea typeface="Inter"/>
                <a:cs typeface="Inter"/>
                <a:sym typeface="Inter"/>
              </a:rPr>
              <a:t>POINT 02</a:t>
            </a:r>
            <a:endParaRPr/>
          </a:p>
        </p:txBody>
      </p:sp>
      <p:sp>
        <p:nvSpPr>
          <p:cNvPr id="479" name="Google Shape;479;p28"/>
          <p:cNvSpPr txBox="1"/>
          <p:nvPr/>
        </p:nvSpPr>
        <p:spPr>
          <a:xfrm>
            <a:off x="4866655" y="3869072"/>
            <a:ext cx="3178500" cy="109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cxnSp>
        <p:nvCxnSpPr>
          <p:cNvPr id="480" name="Google Shape;480;p28"/>
          <p:cNvCxnSpPr/>
          <p:nvPr/>
        </p:nvCxnSpPr>
        <p:spPr>
          <a:xfrm rot="10800000">
            <a:off x="9681057" y="5628459"/>
            <a:ext cx="0" cy="3346771"/>
          </a:xfrm>
          <a:prstGeom prst="straightConnector1">
            <a:avLst/>
          </a:prstGeom>
          <a:noFill/>
          <a:ln cap="flat" cmpd="sng" w="95250">
            <a:solidFill>
              <a:srgbClr val="000000"/>
            </a:solidFill>
            <a:prstDash val="solid"/>
            <a:round/>
            <a:headEnd len="sm" w="sm" type="none"/>
            <a:tailEnd len="sm" w="sm" type="none"/>
          </a:ln>
        </p:spPr>
      </p:cxnSp>
      <p:sp>
        <p:nvSpPr>
          <p:cNvPr id="481" name="Google Shape;481;p28"/>
          <p:cNvSpPr txBox="1"/>
          <p:nvPr/>
        </p:nvSpPr>
        <p:spPr>
          <a:xfrm>
            <a:off x="9681057" y="3862890"/>
            <a:ext cx="2332244" cy="35852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2400" u="none" cap="none" strike="noStrike">
                <a:solidFill>
                  <a:srgbClr val="151718"/>
                </a:solidFill>
                <a:latin typeface="Inter"/>
                <a:ea typeface="Inter"/>
                <a:cs typeface="Inter"/>
                <a:sym typeface="Inter"/>
              </a:rPr>
              <a:t>POINT 04</a:t>
            </a:r>
            <a:endParaRPr/>
          </a:p>
        </p:txBody>
      </p:sp>
      <p:sp>
        <p:nvSpPr>
          <p:cNvPr id="482" name="Google Shape;482;p28"/>
          <p:cNvSpPr txBox="1"/>
          <p:nvPr/>
        </p:nvSpPr>
        <p:spPr>
          <a:xfrm>
            <a:off x="9681057" y="4401695"/>
            <a:ext cx="3178500" cy="109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cxnSp>
        <p:nvCxnSpPr>
          <p:cNvPr id="483" name="Google Shape;483;p28"/>
          <p:cNvCxnSpPr/>
          <p:nvPr/>
        </p:nvCxnSpPr>
        <p:spPr>
          <a:xfrm rot="10800000">
            <a:off x="14405578" y="7470033"/>
            <a:ext cx="0" cy="1672295"/>
          </a:xfrm>
          <a:prstGeom prst="straightConnector1">
            <a:avLst/>
          </a:prstGeom>
          <a:noFill/>
          <a:ln cap="flat" cmpd="sng" w="95250">
            <a:solidFill>
              <a:srgbClr val="F9B61A"/>
            </a:solidFill>
            <a:prstDash val="solid"/>
            <a:round/>
            <a:headEnd len="sm" w="sm" type="none"/>
            <a:tailEnd len="sm" w="sm" type="none"/>
          </a:ln>
        </p:spPr>
      </p:cxnSp>
      <p:sp>
        <p:nvSpPr>
          <p:cNvPr id="484" name="Google Shape;484;p28"/>
          <p:cNvSpPr txBox="1"/>
          <p:nvPr/>
        </p:nvSpPr>
        <p:spPr>
          <a:xfrm>
            <a:off x="14290263" y="5617710"/>
            <a:ext cx="2332244" cy="35852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2400" u="none" cap="none" strike="noStrike">
                <a:solidFill>
                  <a:srgbClr val="F9B61A"/>
                </a:solidFill>
                <a:latin typeface="Inter"/>
                <a:ea typeface="Inter"/>
                <a:cs typeface="Inter"/>
                <a:sym typeface="Inter"/>
              </a:rPr>
              <a:t>POINT 06</a:t>
            </a:r>
            <a:endParaRPr/>
          </a:p>
        </p:txBody>
      </p:sp>
      <p:sp>
        <p:nvSpPr>
          <p:cNvPr id="485" name="Google Shape;485;p28"/>
          <p:cNvSpPr txBox="1"/>
          <p:nvPr/>
        </p:nvSpPr>
        <p:spPr>
          <a:xfrm>
            <a:off x="14290263" y="6156515"/>
            <a:ext cx="3178500" cy="109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486" name="Google Shape;486;p28"/>
          <p:cNvSpPr txBox="1"/>
          <p:nvPr/>
        </p:nvSpPr>
        <p:spPr>
          <a:xfrm>
            <a:off x="14290263" y="3690176"/>
            <a:ext cx="2332244" cy="35852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2400" u="none" cap="none" strike="noStrike">
                <a:solidFill>
                  <a:srgbClr val="F9B61A"/>
                </a:solidFill>
                <a:latin typeface="Inter"/>
                <a:ea typeface="Inter"/>
                <a:cs typeface="Inter"/>
                <a:sym typeface="Inter"/>
              </a:rPr>
              <a:t>POINT 05</a:t>
            </a:r>
            <a:endParaRPr/>
          </a:p>
        </p:txBody>
      </p:sp>
      <p:sp>
        <p:nvSpPr>
          <p:cNvPr id="487" name="Google Shape;487;p28"/>
          <p:cNvSpPr txBox="1"/>
          <p:nvPr/>
        </p:nvSpPr>
        <p:spPr>
          <a:xfrm>
            <a:off x="14290263" y="4228981"/>
            <a:ext cx="3178500" cy="1095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491" name="Shape 491"/>
        <p:cNvGrpSpPr/>
        <p:nvPr/>
      </p:nvGrpSpPr>
      <p:grpSpPr>
        <a:xfrm>
          <a:off x="0" y="0"/>
          <a:ext cx="0" cy="0"/>
          <a:chOff x="0" y="0"/>
          <a:chExt cx="0" cy="0"/>
        </a:xfrm>
      </p:grpSpPr>
      <p:sp>
        <p:nvSpPr>
          <p:cNvPr id="492" name="Google Shape;492;p29"/>
          <p:cNvSpPr/>
          <p:nvPr/>
        </p:nvSpPr>
        <p:spPr>
          <a:xfrm flipH="1" rot="-5288637">
            <a:off x="12227568" y="313574"/>
            <a:ext cx="5940173" cy="6483135"/>
          </a:xfrm>
          <a:custGeom>
            <a:rect b="b" l="l" r="r" t="t"/>
            <a:pathLst>
              <a:path extrusionOk="0" h="6483135" w="5940173">
                <a:moveTo>
                  <a:pt x="5940173" y="0"/>
                </a:moveTo>
                <a:lnTo>
                  <a:pt x="0" y="0"/>
                </a:lnTo>
                <a:lnTo>
                  <a:pt x="0" y="6483135"/>
                </a:lnTo>
                <a:lnTo>
                  <a:pt x="5940173" y="6483135"/>
                </a:lnTo>
                <a:lnTo>
                  <a:pt x="5940173" y="0"/>
                </a:lnTo>
                <a:close/>
              </a:path>
            </a:pathLst>
          </a:custGeom>
          <a:blipFill rotWithShape="1">
            <a:blip r:embed="rId3">
              <a:alphaModFix/>
            </a:blip>
            <a:stretch>
              <a:fillRect b="0" l="0" r="0" t="0"/>
            </a:stretch>
          </a:blipFill>
          <a:ln>
            <a:noFill/>
          </a:ln>
        </p:spPr>
      </p:sp>
      <p:sp>
        <p:nvSpPr>
          <p:cNvPr id="493" name="Google Shape;493;p29"/>
          <p:cNvSpPr txBox="1"/>
          <p:nvPr/>
        </p:nvSpPr>
        <p:spPr>
          <a:xfrm>
            <a:off x="4726598" y="1509014"/>
            <a:ext cx="8834805" cy="968756"/>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FEATURES</a:t>
            </a:r>
            <a:endParaRPr/>
          </a:p>
        </p:txBody>
      </p:sp>
      <p:sp>
        <p:nvSpPr>
          <p:cNvPr id="494" name="Google Shape;494;p29"/>
          <p:cNvSpPr/>
          <p:nvPr/>
        </p:nvSpPr>
        <p:spPr>
          <a:xfrm>
            <a:off x="0" y="2072999"/>
            <a:ext cx="2925350" cy="3070501"/>
          </a:xfrm>
          <a:custGeom>
            <a:rect b="b" l="l" r="r" t="t"/>
            <a:pathLst>
              <a:path extrusionOk="0" h="3070501" w="2925350">
                <a:moveTo>
                  <a:pt x="0" y="0"/>
                </a:moveTo>
                <a:lnTo>
                  <a:pt x="2925350" y="0"/>
                </a:lnTo>
                <a:lnTo>
                  <a:pt x="2925350" y="3070501"/>
                </a:lnTo>
                <a:lnTo>
                  <a:pt x="0" y="3070501"/>
                </a:lnTo>
                <a:lnTo>
                  <a:pt x="0" y="0"/>
                </a:lnTo>
                <a:close/>
              </a:path>
            </a:pathLst>
          </a:custGeom>
          <a:blipFill rotWithShape="1">
            <a:blip r:embed="rId4">
              <a:alphaModFix/>
            </a:blip>
            <a:stretch>
              <a:fillRect b="0" l="0" r="0" t="0"/>
            </a:stretch>
          </a:blipFill>
          <a:ln>
            <a:noFill/>
          </a:ln>
        </p:spPr>
      </p:sp>
      <p:pic>
        <p:nvPicPr>
          <p:cNvPr id="495" name="Google Shape;495;p29"/>
          <p:cNvPicPr preferRelativeResize="0"/>
          <p:nvPr/>
        </p:nvPicPr>
        <p:blipFill rotWithShape="1">
          <a:blip r:embed="rId5">
            <a:alphaModFix/>
          </a:blip>
          <a:srcRect b="0" l="7869" r="5509" t="23378"/>
          <a:stretch/>
        </p:blipFill>
        <p:spPr>
          <a:xfrm>
            <a:off x="1481670" y="2967160"/>
            <a:ext cx="3217350" cy="3985028"/>
          </a:xfrm>
          <a:prstGeom prst="rect">
            <a:avLst/>
          </a:prstGeom>
          <a:noFill/>
          <a:ln>
            <a:noFill/>
          </a:ln>
        </p:spPr>
      </p:pic>
      <p:sp>
        <p:nvSpPr>
          <p:cNvPr id="496" name="Google Shape;496;p29"/>
          <p:cNvSpPr txBox="1"/>
          <p:nvPr/>
        </p:nvSpPr>
        <p:spPr>
          <a:xfrm>
            <a:off x="1719460" y="7698069"/>
            <a:ext cx="27417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a:t>
            </a:r>
            <a:endParaRPr/>
          </a:p>
        </p:txBody>
      </p:sp>
      <p:pic>
        <p:nvPicPr>
          <p:cNvPr id="497" name="Google Shape;497;p29"/>
          <p:cNvPicPr preferRelativeResize="0"/>
          <p:nvPr/>
        </p:nvPicPr>
        <p:blipFill rotWithShape="1">
          <a:blip r:embed="rId6">
            <a:alphaModFix/>
          </a:blip>
          <a:srcRect b="0" l="10051" r="11857" t="35517"/>
          <a:stretch/>
        </p:blipFill>
        <p:spPr>
          <a:xfrm>
            <a:off x="5515980" y="3670756"/>
            <a:ext cx="3217350" cy="3985028"/>
          </a:xfrm>
          <a:prstGeom prst="rect">
            <a:avLst/>
          </a:prstGeom>
          <a:noFill/>
          <a:ln>
            <a:noFill/>
          </a:ln>
        </p:spPr>
      </p:pic>
      <p:pic>
        <p:nvPicPr>
          <p:cNvPr id="498" name="Google Shape;498;p29"/>
          <p:cNvPicPr preferRelativeResize="0"/>
          <p:nvPr/>
        </p:nvPicPr>
        <p:blipFill rotWithShape="1">
          <a:blip r:embed="rId7">
            <a:alphaModFix/>
          </a:blip>
          <a:srcRect b="8713" l="0" r="0" t="8713"/>
          <a:stretch/>
        </p:blipFill>
        <p:spPr>
          <a:xfrm>
            <a:off x="9552480" y="2967160"/>
            <a:ext cx="3217350" cy="3985028"/>
          </a:xfrm>
          <a:prstGeom prst="rect">
            <a:avLst/>
          </a:prstGeom>
          <a:noFill/>
          <a:ln>
            <a:noFill/>
          </a:ln>
        </p:spPr>
      </p:pic>
      <p:pic>
        <p:nvPicPr>
          <p:cNvPr id="499" name="Google Shape;499;p29"/>
          <p:cNvPicPr preferRelativeResize="0"/>
          <p:nvPr/>
        </p:nvPicPr>
        <p:blipFill rotWithShape="1">
          <a:blip r:embed="rId8">
            <a:alphaModFix/>
          </a:blip>
          <a:srcRect b="8661" l="0" r="0" t="8661"/>
          <a:stretch/>
        </p:blipFill>
        <p:spPr>
          <a:xfrm>
            <a:off x="13588980" y="3670756"/>
            <a:ext cx="3217350" cy="3985028"/>
          </a:xfrm>
          <a:prstGeom prst="rect">
            <a:avLst/>
          </a:prstGeom>
          <a:noFill/>
          <a:ln>
            <a:noFill/>
          </a:ln>
        </p:spPr>
      </p:pic>
      <p:grpSp>
        <p:nvGrpSpPr>
          <p:cNvPr id="500" name="Google Shape;500;p29"/>
          <p:cNvGrpSpPr/>
          <p:nvPr/>
        </p:nvGrpSpPr>
        <p:grpSpPr>
          <a:xfrm>
            <a:off x="1547295" y="6582896"/>
            <a:ext cx="3086100" cy="880303"/>
            <a:chOff x="0" y="0"/>
            <a:chExt cx="812800" cy="231849"/>
          </a:xfrm>
        </p:grpSpPr>
        <p:sp>
          <p:nvSpPr>
            <p:cNvPr id="501" name="Google Shape;501;p29"/>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9"/>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3" name="Google Shape;503;p29"/>
          <p:cNvSpPr txBox="1"/>
          <p:nvPr/>
        </p:nvSpPr>
        <p:spPr>
          <a:xfrm>
            <a:off x="1924224" y="6751776"/>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01</a:t>
            </a:r>
            <a:endParaRPr/>
          </a:p>
        </p:txBody>
      </p:sp>
      <p:sp>
        <p:nvSpPr>
          <p:cNvPr id="504" name="Google Shape;504;p29"/>
          <p:cNvSpPr txBox="1"/>
          <p:nvPr/>
        </p:nvSpPr>
        <p:spPr>
          <a:xfrm>
            <a:off x="5753769" y="8478961"/>
            <a:ext cx="27417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a:t>
            </a:r>
            <a:endParaRPr/>
          </a:p>
        </p:txBody>
      </p:sp>
      <p:grpSp>
        <p:nvGrpSpPr>
          <p:cNvPr id="505" name="Google Shape;505;p29"/>
          <p:cNvGrpSpPr/>
          <p:nvPr/>
        </p:nvGrpSpPr>
        <p:grpSpPr>
          <a:xfrm>
            <a:off x="5581605" y="7363788"/>
            <a:ext cx="3086100" cy="880303"/>
            <a:chOff x="0" y="0"/>
            <a:chExt cx="812800" cy="231849"/>
          </a:xfrm>
        </p:grpSpPr>
        <p:sp>
          <p:nvSpPr>
            <p:cNvPr id="506" name="Google Shape;506;p29"/>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9"/>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8" name="Google Shape;508;p29"/>
          <p:cNvSpPr txBox="1"/>
          <p:nvPr/>
        </p:nvSpPr>
        <p:spPr>
          <a:xfrm>
            <a:off x="5958533" y="7532667"/>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02</a:t>
            </a:r>
            <a:endParaRPr/>
          </a:p>
        </p:txBody>
      </p:sp>
      <p:sp>
        <p:nvSpPr>
          <p:cNvPr id="509" name="Google Shape;509;p29"/>
          <p:cNvSpPr txBox="1"/>
          <p:nvPr/>
        </p:nvSpPr>
        <p:spPr>
          <a:xfrm>
            <a:off x="9790269" y="7574951"/>
            <a:ext cx="27417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a:t>
            </a:r>
            <a:endParaRPr/>
          </a:p>
        </p:txBody>
      </p:sp>
      <p:grpSp>
        <p:nvGrpSpPr>
          <p:cNvPr id="510" name="Google Shape;510;p29"/>
          <p:cNvGrpSpPr/>
          <p:nvPr/>
        </p:nvGrpSpPr>
        <p:grpSpPr>
          <a:xfrm>
            <a:off x="9618105" y="6459779"/>
            <a:ext cx="3086100" cy="880303"/>
            <a:chOff x="0" y="0"/>
            <a:chExt cx="812800" cy="231849"/>
          </a:xfrm>
        </p:grpSpPr>
        <p:sp>
          <p:nvSpPr>
            <p:cNvPr id="511" name="Google Shape;511;p29"/>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9"/>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3" name="Google Shape;513;p29"/>
          <p:cNvSpPr txBox="1"/>
          <p:nvPr/>
        </p:nvSpPr>
        <p:spPr>
          <a:xfrm>
            <a:off x="9995033" y="6628658"/>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03</a:t>
            </a:r>
            <a:endParaRPr/>
          </a:p>
        </p:txBody>
      </p:sp>
      <p:sp>
        <p:nvSpPr>
          <p:cNvPr id="514" name="Google Shape;514;p29"/>
          <p:cNvSpPr txBox="1"/>
          <p:nvPr/>
        </p:nvSpPr>
        <p:spPr>
          <a:xfrm>
            <a:off x="13828155" y="8478961"/>
            <a:ext cx="27417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a:t>
            </a:r>
            <a:endParaRPr/>
          </a:p>
        </p:txBody>
      </p:sp>
      <p:grpSp>
        <p:nvGrpSpPr>
          <p:cNvPr id="515" name="Google Shape;515;p29"/>
          <p:cNvGrpSpPr/>
          <p:nvPr/>
        </p:nvGrpSpPr>
        <p:grpSpPr>
          <a:xfrm>
            <a:off x="13655990" y="7363788"/>
            <a:ext cx="3086100" cy="880303"/>
            <a:chOff x="0" y="0"/>
            <a:chExt cx="812800" cy="231849"/>
          </a:xfrm>
        </p:grpSpPr>
        <p:sp>
          <p:nvSpPr>
            <p:cNvPr id="516" name="Google Shape;516;p29"/>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9"/>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8" name="Google Shape;518;p29"/>
          <p:cNvSpPr txBox="1"/>
          <p:nvPr/>
        </p:nvSpPr>
        <p:spPr>
          <a:xfrm>
            <a:off x="14032919" y="7532667"/>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04</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522" name="Shape 522"/>
        <p:cNvGrpSpPr/>
        <p:nvPr/>
      </p:nvGrpSpPr>
      <p:grpSpPr>
        <a:xfrm>
          <a:off x="0" y="0"/>
          <a:ext cx="0" cy="0"/>
          <a:chOff x="0" y="0"/>
          <a:chExt cx="0" cy="0"/>
        </a:xfrm>
      </p:grpSpPr>
      <p:pic>
        <p:nvPicPr>
          <p:cNvPr id="523" name="Google Shape;523;p30"/>
          <p:cNvPicPr preferRelativeResize="0"/>
          <p:nvPr/>
        </p:nvPicPr>
        <p:blipFill rotWithShape="1">
          <a:blip r:embed="rId3">
            <a:alphaModFix/>
          </a:blip>
          <a:srcRect b="0" l="6016" r="12866" t="22669"/>
          <a:stretch/>
        </p:blipFill>
        <p:spPr>
          <a:xfrm>
            <a:off x="1202001" y="1995826"/>
            <a:ext cx="4925955" cy="3130726"/>
          </a:xfrm>
          <a:prstGeom prst="rect">
            <a:avLst/>
          </a:prstGeom>
          <a:noFill/>
          <a:ln>
            <a:noFill/>
          </a:ln>
        </p:spPr>
      </p:pic>
      <p:grpSp>
        <p:nvGrpSpPr>
          <p:cNvPr id="524" name="Google Shape;524;p30"/>
          <p:cNvGrpSpPr/>
          <p:nvPr/>
        </p:nvGrpSpPr>
        <p:grpSpPr>
          <a:xfrm>
            <a:off x="2121929" y="4686400"/>
            <a:ext cx="3086100" cy="880303"/>
            <a:chOff x="0" y="0"/>
            <a:chExt cx="812800" cy="231849"/>
          </a:xfrm>
        </p:grpSpPr>
        <p:sp>
          <p:nvSpPr>
            <p:cNvPr id="525" name="Google Shape;525;p30"/>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7" name="Google Shape;527;p30"/>
          <p:cNvSpPr txBox="1"/>
          <p:nvPr/>
        </p:nvSpPr>
        <p:spPr>
          <a:xfrm>
            <a:off x="2498857" y="4855280"/>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01</a:t>
            </a:r>
            <a:endParaRPr/>
          </a:p>
        </p:txBody>
      </p:sp>
      <p:pic>
        <p:nvPicPr>
          <p:cNvPr id="528" name="Google Shape;528;p30"/>
          <p:cNvPicPr preferRelativeResize="0"/>
          <p:nvPr/>
        </p:nvPicPr>
        <p:blipFill rotWithShape="1">
          <a:blip r:embed="rId4">
            <a:alphaModFix/>
          </a:blip>
          <a:srcRect b="0" l="5370" r="4130" t="13723"/>
          <a:stretch/>
        </p:blipFill>
        <p:spPr>
          <a:xfrm>
            <a:off x="6681228" y="1995826"/>
            <a:ext cx="4925955" cy="3130726"/>
          </a:xfrm>
          <a:prstGeom prst="rect">
            <a:avLst/>
          </a:prstGeom>
          <a:noFill/>
          <a:ln>
            <a:noFill/>
          </a:ln>
        </p:spPr>
      </p:pic>
      <p:grpSp>
        <p:nvGrpSpPr>
          <p:cNvPr id="529" name="Google Shape;529;p30"/>
          <p:cNvGrpSpPr/>
          <p:nvPr/>
        </p:nvGrpSpPr>
        <p:grpSpPr>
          <a:xfrm>
            <a:off x="7601155" y="4686400"/>
            <a:ext cx="3086100" cy="880303"/>
            <a:chOff x="0" y="0"/>
            <a:chExt cx="812800" cy="231849"/>
          </a:xfrm>
        </p:grpSpPr>
        <p:sp>
          <p:nvSpPr>
            <p:cNvPr id="530" name="Google Shape;530;p30"/>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0"/>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2" name="Google Shape;532;p30"/>
          <p:cNvSpPr txBox="1"/>
          <p:nvPr/>
        </p:nvSpPr>
        <p:spPr>
          <a:xfrm>
            <a:off x="7978084" y="4855280"/>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02</a:t>
            </a:r>
            <a:endParaRPr/>
          </a:p>
        </p:txBody>
      </p:sp>
      <p:pic>
        <p:nvPicPr>
          <p:cNvPr id="533" name="Google Shape;533;p30"/>
          <p:cNvPicPr preferRelativeResize="0"/>
          <p:nvPr/>
        </p:nvPicPr>
        <p:blipFill rotWithShape="1">
          <a:blip r:embed="rId5">
            <a:alphaModFix/>
          </a:blip>
          <a:srcRect b="4666" l="0" r="0" t="0"/>
          <a:stretch/>
        </p:blipFill>
        <p:spPr>
          <a:xfrm>
            <a:off x="12159633" y="1995826"/>
            <a:ext cx="4925955" cy="3130726"/>
          </a:xfrm>
          <a:prstGeom prst="rect">
            <a:avLst/>
          </a:prstGeom>
          <a:noFill/>
          <a:ln>
            <a:noFill/>
          </a:ln>
        </p:spPr>
      </p:pic>
      <p:grpSp>
        <p:nvGrpSpPr>
          <p:cNvPr id="534" name="Google Shape;534;p30"/>
          <p:cNvGrpSpPr/>
          <p:nvPr/>
        </p:nvGrpSpPr>
        <p:grpSpPr>
          <a:xfrm>
            <a:off x="13079560" y="4686400"/>
            <a:ext cx="3086100" cy="880303"/>
            <a:chOff x="0" y="0"/>
            <a:chExt cx="812800" cy="231849"/>
          </a:xfrm>
        </p:grpSpPr>
        <p:sp>
          <p:nvSpPr>
            <p:cNvPr id="535" name="Google Shape;535;p30"/>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0"/>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7" name="Google Shape;537;p30"/>
          <p:cNvSpPr txBox="1"/>
          <p:nvPr/>
        </p:nvSpPr>
        <p:spPr>
          <a:xfrm>
            <a:off x="13456489" y="4855280"/>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03</a:t>
            </a:r>
            <a:endParaRPr/>
          </a:p>
        </p:txBody>
      </p:sp>
      <p:pic>
        <p:nvPicPr>
          <p:cNvPr id="538" name="Google Shape;538;p30"/>
          <p:cNvPicPr preferRelativeResize="0"/>
          <p:nvPr/>
        </p:nvPicPr>
        <p:blipFill rotWithShape="1">
          <a:blip r:embed="rId6">
            <a:alphaModFix/>
          </a:blip>
          <a:srcRect b="2332" l="0" r="0" t="2333"/>
          <a:stretch/>
        </p:blipFill>
        <p:spPr>
          <a:xfrm>
            <a:off x="1202412" y="5958756"/>
            <a:ext cx="4925955" cy="3130726"/>
          </a:xfrm>
          <a:prstGeom prst="rect">
            <a:avLst/>
          </a:prstGeom>
          <a:noFill/>
          <a:ln>
            <a:noFill/>
          </a:ln>
        </p:spPr>
      </p:pic>
      <p:grpSp>
        <p:nvGrpSpPr>
          <p:cNvPr id="539" name="Google Shape;539;p30"/>
          <p:cNvGrpSpPr/>
          <p:nvPr/>
        </p:nvGrpSpPr>
        <p:grpSpPr>
          <a:xfrm>
            <a:off x="2122340" y="8649330"/>
            <a:ext cx="3086100" cy="880303"/>
            <a:chOff x="0" y="0"/>
            <a:chExt cx="812800" cy="231849"/>
          </a:xfrm>
        </p:grpSpPr>
        <p:sp>
          <p:nvSpPr>
            <p:cNvPr id="540" name="Google Shape;540;p30"/>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0"/>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2" name="Google Shape;542;p30"/>
          <p:cNvSpPr txBox="1"/>
          <p:nvPr/>
        </p:nvSpPr>
        <p:spPr>
          <a:xfrm>
            <a:off x="2499268" y="8818210"/>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04</a:t>
            </a:r>
            <a:endParaRPr/>
          </a:p>
        </p:txBody>
      </p:sp>
      <p:pic>
        <p:nvPicPr>
          <p:cNvPr id="543" name="Google Shape;543;p30"/>
          <p:cNvPicPr preferRelativeResize="0"/>
          <p:nvPr/>
        </p:nvPicPr>
        <p:blipFill rotWithShape="1">
          <a:blip r:embed="rId7">
            <a:alphaModFix/>
          </a:blip>
          <a:srcRect b="2421" l="0" r="0" t="2422"/>
          <a:stretch/>
        </p:blipFill>
        <p:spPr>
          <a:xfrm>
            <a:off x="6681639" y="5958756"/>
            <a:ext cx="4925955" cy="3130726"/>
          </a:xfrm>
          <a:prstGeom prst="rect">
            <a:avLst/>
          </a:prstGeom>
          <a:noFill/>
          <a:ln>
            <a:noFill/>
          </a:ln>
        </p:spPr>
      </p:pic>
      <p:grpSp>
        <p:nvGrpSpPr>
          <p:cNvPr id="544" name="Google Shape;544;p30"/>
          <p:cNvGrpSpPr/>
          <p:nvPr/>
        </p:nvGrpSpPr>
        <p:grpSpPr>
          <a:xfrm>
            <a:off x="7601566" y="8649330"/>
            <a:ext cx="3086100" cy="880303"/>
            <a:chOff x="0" y="0"/>
            <a:chExt cx="812800" cy="231849"/>
          </a:xfrm>
        </p:grpSpPr>
        <p:sp>
          <p:nvSpPr>
            <p:cNvPr id="545" name="Google Shape;545;p30"/>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0"/>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7" name="Google Shape;547;p30"/>
          <p:cNvSpPr txBox="1"/>
          <p:nvPr/>
        </p:nvSpPr>
        <p:spPr>
          <a:xfrm>
            <a:off x="7978495" y="8818210"/>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05</a:t>
            </a:r>
            <a:endParaRPr/>
          </a:p>
        </p:txBody>
      </p:sp>
      <p:pic>
        <p:nvPicPr>
          <p:cNvPr id="548" name="Google Shape;548;p30"/>
          <p:cNvPicPr preferRelativeResize="0"/>
          <p:nvPr/>
        </p:nvPicPr>
        <p:blipFill rotWithShape="1">
          <a:blip r:embed="rId8">
            <a:alphaModFix/>
          </a:blip>
          <a:srcRect b="2347" l="0" r="0" t="2348"/>
          <a:stretch/>
        </p:blipFill>
        <p:spPr>
          <a:xfrm>
            <a:off x="12160044" y="5958756"/>
            <a:ext cx="4925955" cy="3130726"/>
          </a:xfrm>
          <a:prstGeom prst="rect">
            <a:avLst/>
          </a:prstGeom>
          <a:noFill/>
          <a:ln>
            <a:noFill/>
          </a:ln>
        </p:spPr>
      </p:pic>
      <p:grpSp>
        <p:nvGrpSpPr>
          <p:cNvPr id="549" name="Google Shape;549;p30"/>
          <p:cNvGrpSpPr/>
          <p:nvPr/>
        </p:nvGrpSpPr>
        <p:grpSpPr>
          <a:xfrm>
            <a:off x="13079971" y="8649330"/>
            <a:ext cx="3086100" cy="880303"/>
            <a:chOff x="0" y="0"/>
            <a:chExt cx="812800" cy="231849"/>
          </a:xfrm>
        </p:grpSpPr>
        <p:sp>
          <p:nvSpPr>
            <p:cNvPr id="550" name="Google Shape;550;p30"/>
            <p:cNvSpPr/>
            <p:nvPr/>
          </p:nvSpPr>
          <p:spPr>
            <a:xfrm>
              <a:off x="0" y="0"/>
              <a:ext cx="812800" cy="231849"/>
            </a:xfrm>
            <a:custGeom>
              <a:rect b="b" l="l" r="r" t="t"/>
              <a:pathLst>
                <a:path extrusionOk="0" h="231849" w="812800">
                  <a:moveTo>
                    <a:pt x="115925" y="0"/>
                  </a:moveTo>
                  <a:lnTo>
                    <a:pt x="696875" y="0"/>
                  </a:lnTo>
                  <a:cubicBezTo>
                    <a:pt x="760899" y="0"/>
                    <a:pt x="812800" y="51901"/>
                    <a:pt x="812800" y="115925"/>
                  </a:cubicBezTo>
                  <a:lnTo>
                    <a:pt x="812800" y="115925"/>
                  </a:lnTo>
                  <a:cubicBezTo>
                    <a:pt x="812800" y="146670"/>
                    <a:pt x="800587" y="176156"/>
                    <a:pt x="778846" y="197896"/>
                  </a:cubicBezTo>
                  <a:cubicBezTo>
                    <a:pt x="757106" y="219636"/>
                    <a:pt x="727620" y="231849"/>
                    <a:pt x="696875"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0"/>
            <p:cNvSpPr txBox="1"/>
            <p:nvPr/>
          </p:nvSpPr>
          <p:spPr>
            <a:xfrm>
              <a:off x="0" y="0"/>
              <a:ext cx="81280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2" name="Google Shape;552;p30"/>
          <p:cNvSpPr txBox="1"/>
          <p:nvPr/>
        </p:nvSpPr>
        <p:spPr>
          <a:xfrm>
            <a:off x="13456899" y="8818210"/>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06</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556" name="Shape 556"/>
        <p:cNvGrpSpPr/>
        <p:nvPr/>
      </p:nvGrpSpPr>
      <p:grpSpPr>
        <a:xfrm>
          <a:off x="0" y="0"/>
          <a:ext cx="0" cy="0"/>
          <a:chOff x="0" y="0"/>
          <a:chExt cx="0" cy="0"/>
        </a:xfrm>
      </p:grpSpPr>
      <p:sp>
        <p:nvSpPr>
          <p:cNvPr id="557" name="Google Shape;557;p31"/>
          <p:cNvSpPr/>
          <p:nvPr/>
        </p:nvSpPr>
        <p:spPr>
          <a:xfrm>
            <a:off x="-2090599" y="4887806"/>
            <a:ext cx="5641478" cy="5793559"/>
          </a:xfrm>
          <a:custGeom>
            <a:rect b="b" l="l" r="r" t="t"/>
            <a:pathLst>
              <a:path extrusionOk="0" h="5793559" w="5641478">
                <a:moveTo>
                  <a:pt x="0" y="0"/>
                </a:moveTo>
                <a:lnTo>
                  <a:pt x="5641478" y="0"/>
                </a:lnTo>
                <a:lnTo>
                  <a:pt x="5641478" y="5793560"/>
                </a:lnTo>
                <a:lnTo>
                  <a:pt x="0" y="5793560"/>
                </a:lnTo>
                <a:lnTo>
                  <a:pt x="0" y="0"/>
                </a:lnTo>
                <a:close/>
              </a:path>
            </a:pathLst>
          </a:custGeom>
          <a:blipFill rotWithShape="1">
            <a:blip r:embed="rId3">
              <a:alphaModFix/>
            </a:blip>
            <a:stretch>
              <a:fillRect b="0" l="0" r="0" t="0"/>
            </a:stretch>
          </a:blipFill>
          <a:ln>
            <a:noFill/>
          </a:ln>
        </p:spPr>
      </p:sp>
      <p:pic>
        <p:nvPicPr>
          <p:cNvPr id="558" name="Google Shape;558;p31"/>
          <p:cNvPicPr preferRelativeResize="0"/>
          <p:nvPr/>
        </p:nvPicPr>
        <p:blipFill rotWithShape="1">
          <a:blip r:embed="rId4">
            <a:alphaModFix/>
          </a:blip>
          <a:srcRect b="9134" l="0" r="0" t="757"/>
          <a:stretch/>
        </p:blipFill>
        <p:spPr>
          <a:xfrm flipH="1">
            <a:off x="1028700" y="2019903"/>
            <a:ext cx="9596345" cy="5764683"/>
          </a:xfrm>
          <a:prstGeom prst="rect">
            <a:avLst/>
          </a:prstGeom>
          <a:noFill/>
          <a:ln>
            <a:noFill/>
          </a:ln>
        </p:spPr>
      </p:pic>
      <p:grpSp>
        <p:nvGrpSpPr>
          <p:cNvPr id="559" name="Google Shape;559;p31"/>
          <p:cNvGrpSpPr/>
          <p:nvPr/>
        </p:nvGrpSpPr>
        <p:grpSpPr>
          <a:xfrm>
            <a:off x="8268463" y="5143500"/>
            <a:ext cx="8990837" cy="5537866"/>
            <a:chOff x="0" y="0"/>
            <a:chExt cx="2367957" cy="1458533"/>
          </a:xfrm>
        </p:grpSpPr>
        <p:sp>
          <p:nvSpPr>
            <p:cNvPr id="560" name="Google Shape;560;p31"/>
            <p:cNvSpPr/>
            <p:nvPr/>
          </p:nvSpPr>
          <p:spPr>
            <a:xfrm>
              <a:off x="0" y="0"/>
              <a:ext cx="2367957" cy="1458532"/>
            </a:xfrm>
            <a:custGeom>
              <a:rect b="b" l="l" r="r" t="t"/>
              <a:pathLst>
                <a:path extrusionOk="0" h="1458532" w="2367957">
                  <a:moveTo>
                    <a:pt x="43916" y="0"/>
                  </a:moveTo>
                  <a:lnTo>
                    <a:pt x="2324042" y="0"/>
                  </a:lnTo>
                  <a:cubicBezTo>
                    <a:pt x="2348296" y="0"/>
                    <a:pt x="2367957" y="19662"/>
                    <a:pt x="2367957" y="43916"/>
                  </a:cubicBezTo>
                  <a:lnTo>
                    <a:pt x="2367957" y="1414617"/>
                  </a:lnTo>
                  <a:cubicBezTo>
                    <a:pt x="2367957" y="1438871"/>
                    <a:pt x="2348296" y="1458532"/>
                    <a:pt x="2324042" y="1458532"/>
                  </a:cubicBezTo>
                  <a:lnTo>
                    <a:pt x="43916" y="1458532"/>
                  </a:lnTo>
                  <a:cubicBezTo>
                    <a:pt x="19662" y="1458532"/>
                    <a:pt x="0" y="1438871"/>
                    <a:pt x="0" y="1414617"/>
                  </a:cubicBezTo>
                  <a:lnTo>
                    <a:pt x="0" y="43916"/>
                  </a:lnTo>
                  <a:cubicBezTo>
                    <a:pt x="0" y="19662"/>
                    <a:pt x="19662" y="0"/>
                    <a:pt x="43916"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1"/>
            <p:cNvSpPr txBox="1"/>
            <p:nvPr/>
          </p:nvSpPr>
          <p:spPr>
            <a:xfrm>
              <a:off x="0" y="0"/>
              <a:ext cx="2367957" cy="1458533"/>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2" name="Google Shape;562;p31"/>
          <p:cNvSpPr/>
          <p:nvPr/>
        </p:nvSpPr>
        <p:spPr>
          <a:xfrm>
            <a:off x="11582122" y="786954"/>
            <a:ext cx="4093396" cy="4100852"/>
          </a:xfrm>
          <a:custGeom>
            <a:rect b="b" l="l" r="r" t="t"/>
            <a:pathLst>
              <a:path extrusionOk="0" h="4100852" w="4093396">
                <a:moveTo>
                  <a:pt x="0" y="0"/>
                </a:moveTo>
                <a:lnTo>
                  <a:pt x="4093396" y="0"/>
                </a:lnTo>
                <a:lnTo>
                  <a:pt x="4093396" y="4100852"/>
                </a:lnTo>
                <a:lnTo>
                  <a:pt x="0" y="4100852"/>
                </a:lnTo>
                <a:lnTo>
                  <a:pt x="0" y="0"/>
                </a:lnTo>
                <a:close/>
              </a:path>
            </a:pathLst>
          </a:custGeom>
          <a:blipFill rotWithShape="1">
            <a:blip r:embed="rId5">
              <a:alphaModFix/>
            </a:blip>
            <a:stretch>
              <a:fillRect b="0" l="0" r="0" t="0"/>
            </a:stretch>
          </a:blipFill>
          <a:ln>
            <a:noFill/>
          </a:ln>
        </p:spPr>
      </p:sp>
      <p:sp>
        <p:nvSpPr>
          <p:cNvPr id="563" name="Google Shape;563;p31"/>
          <p:cNvSpPr txBox="1"/>
          <p:nvPr/>
        </p:nvSpPr>
        <p:spPr>
          <a:xfrm>
            <a:off x="9144000" y="6129018"/>
            <a:ext cx="5534770" cy="968756"/>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1" i="0" lang="en-US" sz="6399" u="none" cap="none" strike="noStrike">
                <a:solidFill>
                  <a:srgbClr val="FFDE59"/>
                </a:solidFill>
                <a:latin typeface="Inter Black"/>
                <a:ea typeface="Inter Black"/>
                <a:cs typeface="Inter Black"/>
                <a:sym typeface="Inter Black"/>
              </a:rPr>
              <a:t>TOPIC HERE</a:t>
            </a:r>
            <a:endParaRPr/>
          </a:p>
        </p:txBody>
      </p:sp>
      <p:sp>
        <p:nvSpPr>
          <p:cNvPr id="564" name="Google Shape;564;p31"/>
          <p:cNvSpPr txBox="1"/>
          <p:nvPr/>
        </p:nvSpPr>
        <p:spPr>
          <a:xfrm>
            <a:off x="9070826" y="8067072"/>
            <a:ext cx="70479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FFFFFF"/>
                </a:solidFill>
                <a:latin typeface="Inter"/>
                <a:ea typeface="Inter"/>
                <a:cs typeface="Inter"/>
                <a:sym typeface="Inter"/>
              </a:rPr>
              <a:t>Lorem ipsum odor amet, consectetuer adipiscing elit. Et laoreet egestas egestas sollicitudin; eleifend ac risus. Auctor pretium consectetur rhoncus morbi torquent phasellus vehicula habitasse vivamus. </a:t>
            </a:r>
            <a:endParaRPr/>
          </a:p>
        </p:txBody>
      </p:sp>
      <p:sp>
        <p:nvSpPr>
          <p:cNvPr id="565" name="Google Shape;565;p31"/>
          <p:cNvSpPr txBox="1"/>
          <p:nvPr/>
        </p:nvSpPr>
        <p:spPr>
          <a:xfrm>
            <a:off x="3973800" y="8348377"/>
            <a:ext cx="1268869" cy="255905"/>
          </a:xfrm>
          <a:prstGeom prst="rect">
            <a:avLst/>
          </a:prstGeom>
          <a:noFill/>
          <a:ln>
            <a:noFill/>
          </a:ln>
        </p:spPr>
        <p:txBody>
          <a:bodyPr anchorCtr="0" anchor="t" bIns="0" lIns="0" spcFirstLastPara="1" rIns="0" wrap="square" tIns="0">
            <a:spAutoFit/>
          </a:bodyPr>
          <a:lstStyle/>
          <a:p>
            <a:pPr indent="0" lvl="0" marL="0" marR="0" rtl="0" algn="l">
              <a:lnSpc>
                <a:spcPct val="130018"/>
              </a:lnSpc>
              <a:spcBef>
                <a:spcPts val="0"/>
              </a:spcBef>
              <a:spcAft>
                <a:spcPts val="0"/>
              </a:spcAft>
              <a:buNone/>
            </a:pPr>
            <a:r>
              <a:rPr b="1" i="0" lang="en-US" sz="1599" u="none" cap="none" strike="noStrike">
                <a:solidFill>
                  <a:srgbClr val="151718"/>
                </a:solidFill>
                <a:latin typeface="Inter"/>
                <a:ea typeface="Inter"/>
                <a:cs typeface="Inter"/>
                <a:sym typeface="Inter"/>
              </a:rPr>
              <a:t>Notes:</a:t>
            </a:r>
            <a:endParaRPr/>
          </a:p>
        </p:txBody>
      </p:sp>
      <p:sp>
        <p:nvSpPr>
          <p:cNvPr id="566" name="Google Shape;566;p31"/>
          <p:cNvSpPr txBox="1"/>
          <p:nvPr/>
        </p:nvSpPr>
        <p:spPr>
          <a:xfrm>
            <a:off x="3973800" y="8753507"/>
            <a:ext cx="3706200" cy="71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4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A4B4C"/>
            </a:gs>
            <a:gs pos="50000">
              <a:srgbClr val="151718"/>
            </a:gs>
            <a:gs pos="100000">
              <a:srgbClr val="151718"/>
            </a:gs>
          </a:gsLst>
          <a:lin ang="5400000" scaled="0"/>
        </a:gradFill>
      </p:bgPr>
    </p:bg>
    <p:spTree>
      <p:nvGrpSpPr>
        <p:cNvPr id="570" name="Shape 570"/>
        <p:cNvGrpSpPr/>
        <p:nvPr/>
      </p:nvGrpSpPr>
      <p:grpSpPr>
        <a:xfrm>
          <a:off x="0" y="0"/>
          <a:ext cx="0" cy="0"/>
          <a:chOff x="0" y="0"/>
          <a:chExt cx="0" cy="0"/>
        </a:xfrm>
      </p:grpSpPr>
      <p:sp>
        <p:nvSpPr>
          <p:cNvPr id="571" name="Google Shape;571;p32"/>
          <p:cNvSpPr txBox="1"/>
          <p:nvPr/>
        </p:nvSpPr>
        <p:spPr>
          <a:xfrm>
            <a:off x="1028700" y="1028700"/>
            <a:ext cx="2522179" cy="480314"/>
          </a:xfrm>
          <a:prstGeom prst="rect">
            <a:avLst/>
          </a:prstGeom>
          <a:noFill/>
          <a:ln>
            <a:noFill/>
          </a:ln>
        </p:spPr>
        <p:txBody>
          <a:bodyPr anchorCtr="0" anchor="t" bIns="0" lIns="0" spcFirstLastPara="1" rIns="0" wrap="square" tIns="0">
            <a:spAutoFit/>
          </a:bodyPr>
          <a:lstStyle/>
          <a:p>
            <a:pPr indent="0" lvl="0" marL="0" marR="0" rtl="0" algn="l">
              <a:lnSpc>
                <a:spcPct val="118011"/>
              </a:lnSpc>
              <a:spcBef>
                <a:spcPts val="0"/>
              </a:spcBef>
              <a:spcAft>
                <a:spcPts val="0"/>
              </a:spcAft>
              <a:buNone/>
            </a:pPr>
            <a:r>
              <a:rPr b="1" i="1" lang="en-US" sz="1599" u="none" cap="none" strike="noStrike">
                <a:solidFill>
                  <a:srgbClr val="FFFFFF"/>
                </a:solidFill>
                <a:latin typeface="Inter"/>
                <a:ea typeface="Inter"/>
                <a:cs typeface="Inter"/>
                <a:sym typeface="Inter"/>
              </a:rPr>
              <a:t>YEAR-END PERFORMANCE REVIEW</a:t>
            </a:r>
            <a:endParaRPr/>
          </a:p>
        </p:txBody>
      </p:sp>
      <p:sp>
        <p:nvSpPr>
          <p:cNvPr id="572" name="Google Shape;572;p32"/>
          <p:cNvSpPr txBox="1"/>
          <p:nvPr/>
        </p:nvSpPr>
        <p:spPr>
          <a:xfrm>
            <a:off x="12594813" y="1028700"/>
            <a:ext cx="4664487" cy="242189"/>
          </a:xfrm>
          <a:prstGeom prst="rect">
            <a:avLst/>
          </a:prstGeom>
          <a:noFill/>
          <a:ln>
            <a:noFill/>
          </a:ln>
        </p:spPr>
        <p:txBody>
          <a:bodyPr anchorCtr="0" anchor="t" bIns="0" lIns="0" spcFirstLastPara="1" rIns="0" wrap="square" tIns="0">
            <a:spAutoFit/>
          </a:bodyPr>
          <a:lstStyle/>
          <a:p>
            <a:pPr indent="0" lvl="0" marL="0" marR="0" rtl="0" algn="r">
              <a:lnSpc>
                <a:spcPct val="118011"/>
              </a:lnSpc>
              <a:spcBef>
                <a:spcPts val="0"/>
              </a:spcBef>
              <a:spcAft>
                <a:spcPts val="0"/>
              </a:spcAft>
              <a:buNone/>
            </a:pPr>
            <a:r>
              <a:rPr b="1" i="1" lang="en-US" sz="1599" u="none" cap="none" strike="noStrike">
                <a:solidFill>
                  <a:srgbClr val="FFFFFF"/>
                </a:solidFill>
                <a:latin typeface="Inter"/>
                <a:ea typeface="Inter"/>
                <a:cs typeface="Inter"/>
                <a:sym typeface="Inter"/>
              </a:rPr>
              <a:t>2024</a:t>
            </a:r>
            <a:endParaRPr/>
          </a:p>
        </p:txBody>
      </p:sp>
      <p:sp>
        <p:nvSpPr>
          <p:cNvPr id="573" name="Google Shape;573;p32"/>
          <p:cNvSpPr txBox="1"/>
          <p:nvPr/>
        </p:nvSpPr>
        <p:spPr>
          <a:xfrm>
            <a:off x="1055614" y="3768263"/>
            <a:ext cx="12284700" cy="287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4200" u="none" cap="none" strike="noStrike">
                <a:solidFill>
                  <a:srgbClr val="FFDE59"/>
                </a:solidFill>
                <a:latin typeface="Inter"/>
                <a:ea typeface="Inter"/>
                <a:cs typeface="Inter"/>
                <a:sym typeface="Inter"/>
              </a:rPr>
              <a:t>"Success in business requires training and discipline and hard work. But if you’re not frightened by these things, the opportunities are just as great today as they ever were."</a:t>
            </a:r>
            <a:endParaRPr/>
          </a:p>
        </p:txBody>
      </p:sp>
      <p:sp>
        <p:nvSpPr>
          <p:cNvPr id="574" name="Google Shape;574;p32"/>
          <p:cNvSpPr txBox="1"/>
          <p:nvPr/>
        </p:nvSpPr>
        <p:spPr>
          <a:xfrm>
            <a:off x="1055614" y="7071456"/>
            <a:ext cx="4601319"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0" i="1" lang="en-US" sz="3200" u="none" cap="none" strike="noStrike">
                <a:solidFill>
                  <a:srgbClr val="FFFFFF"/>
                </a:solidFill>
                <a:latin typeface="Inter"/>
                <a:ea typeface="Inter"/>
                <a:cs typeface="Inter"/>
                <a:sym typeface="Inter"/>
              </a:rPr>
              <a:t> – DAVID ROCKEFELLER</a:t>
            </a:r>
            <a:endParaRPr/>
          </a:p>
        </p:txBody>
      </p:sp>
      <p:sp>
        <p:nvSpPr>
          <p:cNvPr id="575" name="Google Shape;575;p32"/>
          <p:cNvSpPr/>
          <p:nvPr/>
        </p:nvSpPr>
        <p:spPr>
          <a:xfrm>
            <a:off x="6725758" y="7555834"/>
            <a:ext cx="4836484" cy="729869"/>
          </a:xfrm>
          <a:custGeom>
            <a:rect b="b" l="l" r="r" t="t"/>
            <a:pathLst>
              <a:path extrusionOk="0" h="729869" w="4836484">
                <a:moveTo>
                  <a:pt x="0" y="0"/>
                </a:moveTo>
                <a:lnTo>
                  <a:pt x="4836484" y="0"/>
                </a:lnTo>
                <a:lnTo>
                  <a:pt x="4836484" y="729869"/>
                </a:lnTo>
                <a:lnTo>
                  <a:pt x="0" y="729869"/>
                </a:lnTo>
                <a:lnTo>
                  <a:pt x="0" y="0"/>
                </a:lnTo>
                <a:close/>
              </a:path>
            </a:pathLst>
          </a:custGeom>
          <a:blipFill rotWithShape="1">
            <a:blip r:embed="rId3">
              <a:alphaModFix/>
            </a:blip>
            <a:stretch>
              <a:fillRect b="0" l="0" r="0" t="0"/>
            </a:stretch>
          </a:blipFill>
          <a:ln>
            <a:noFill/>
          </a:ln>
        </p:spPr>
      </p:sp>
      <p:sp>
        <p:nvSpPr>
          <p:cNvPr id="576" name="Google Shape;576;p32"/>
          <p:cNvSpPr/>
          <p:nvPr/>
        </p:nvSpPr>
        <p:spPr>
          <a:xfrm>
            <a:off x="5546038" y="-1150314"/>
            <a:ext cx="4093396" cy="4100852"/>
          </a:xfrm>
          <a:custGeom>
            <a:rect b="b" l="l" r="r" t="t"/>
            <a:pathLst>
              <a:path extrusionOk="0" h="4100852" w="4093396">
                <a:moveTo>
                  <a:pt x="0" y="0"/>
                </a:moveTo>
                <a:lnTo>
                  <a:pt x="4093395" y="0"/>
                </a:lnTo>
                <a:lnTo>
                  <a:pt x="4093395" y="4100852"/>
                </a:lnTo>
                <a:lnTo>
                  <a:pt x="0" y="4100852"/>
                </a:lnTo>
                <a:lnTo>
                  <a:pt x="0" y="0"/>
                </a:lnTo>
                <a:close/>
              </a:path>
            </a:pathLst>
          </a:custGeom>
          <a:blipFill rotWithShape="1">
            <a:blip r:embed="rId4">
              <a:alphaModFix/>
            </a:blip>
            <a:stretch>
              <a:fillRect b="0" l="0" r="0" t="0"/>
            </a:stretch>
          </a:blipFill>
          <a:ln>
            <a:noFill/>
          </a:ln>
        </p:spPr>
      </p:sp>
      <p:sp>
        <p:nvSpPr>
          <p:cNvPr id="577" name="Google Shape;577;p32"/>
          <p:cNvSpPr/>
          <p:nvPr/>
        </p:nvSpPr>
        <p:spPr>
          <a:xfrm>
            <a:off x="14927056" y="2724497"/>
            <a:ext cx="4357892" cy="7562503"/>
          </a:xfrm>
          <a:custGeom>
            <a:rect b="b" l="l" r="r" t="t"/>
            <a:pathLst>
              <a:path extrusionOk="0" h="7562503" w="4357892">
                <a:moveTo>
                  <a:pt x="0" y="0"/>
                </a:moveTo>
                <a:lnTo>
                  <a:pt x="4357893" y="0"/>
                </a:lnTo>
                <a:lnTo>
                  <a:pt x="4357893" y="7562503"/>
                </a:lnTo>
                <a:lnTo>
                  <a:pt x="0" y="7562503"/>
                </a:lnTo>
                <a:lnTo>
                  <a:pt x="0" y="0"/>
                </a:lnTo>
                <a:close/>
              </a:path>
            </a:pathLst>
          </a:custGeom>
          <a:blipFill rotWithShape="1">
            <a:blip r:embed="rId5">
              <a:alphaModFix/>
            </a:blip>
            <a:stretch>
              <a:fillRect b="0" l="0" r="0" t="0"/>
            </a:stretch>
          </a:blipFill>
          <a:ln>
            <a:noFill/>
          </a:ln>
        </p:spPr>
      </p:sp>
      <p:sp>
        <p:nvSpPr>
          <p:cNvPr id="578" name="Google Shape;578;p32"/>
          <p:cNvSpPr/>
          <p:nvPr/>
        </p:nvSpPr>
        <p:spPr>
          <a:xfrm rot="-1512191">
            <a:off x="11942620" y="1206322"/>
            <a:ext cx="1854271" cy="1861251"/>
          </a:xfrm>
          <a:custGeom>
            <a:rect b="b" l="l" r="r" t="t"/>
            <a:pathLst>
              <a:path extrusionOk="0" h="1861251" w="1854271">
                <a:moveTo>
                  <a:pt x="0" y="0"/>
                </a:moveTo>
                <a:lnTo>
                  <a:pt x="1854271" y="0"/>
                </a:lnTo>
                <a:lnTo>
                  <a:pt x="1854271" y="1861251"/>
                </a:lnTo>
                <a:lnTo>
                  <a:pt x="0" y="1861251"/>
                </a:lnTo>
                <a:lnTo>
                  <a:pt x="0" y="0"/>
                </a:lnTo>
                <a:close/>
              </a:path>
            </a:pathLst>
          </a:custGeom>
          <a:blipFill rotWithShape="1">
            <a:blip r:embed="rId6">
              <a:alphaModFix/>
            </a:blip>
            <a:stretch>
              <a:fillRect b="0" l="0" r="0" t="0"/>
            </a:stretch>
          </a:blipFill>
          <a:ln>
            <a:noFill/>
          </a:ln>
        </p:spPr>
      </p:sp>
      <p:sp>
        <p:nvSpPr>
          <p:cNvPr id="579" name="Google Shape;579;p32"/>
          <p:cNvSpPr/>
          <p:nvPr/>
        </p:nvSpPr>
        <p:spPr>
          <a:xfrm flipH="1" rot="10800000">
            <a:off x="522782" y="8117809"/>
            <a:ext cx="3028097" cy="2789634"/>
          </a:xfrm>
          <a:custGeom>
            <a:rect b="b" l="l" r="r" t="t"/>
            <a:pathLst>
              <a:path extrusionOk="0" h="2789634" w="3028097">
                <a:moveTo>
                  <a:pt x="0" y="2789634"/>
                </a:moveTo>
                <a:lnTo>
                  <a:pt x="3028097" y="2789634"/>
                </a:lnTo>
                <a:lnTo>
                  <a:pt x="3028097" y="0"/>
                </a:lnTo>
                <a:lnTo>
                  <a:pt x="0" y="0"/>
                </a:lnTo>
                <a:lnTo>
                  <a:pt x="0" y="2789634"/>
                </a:lnTo>
                <a:close/>
              </a:path>
            </a:pathLst>
          </a:custGeom>
          <a:blipFill rotWithShape="1">
            <a:blip r:embed="rId7">
              <a:alphaModFix/>
            </a:blip>
            <a:stretch>
              <a:fillRect b="0" l="0" r="0" t="0"/>
            </a:stretch>
          </a:blipFill>
          <a:ln>
            <a:noFill/>
          </a:ln>
        </p:spPr>
      </p:sp>
      <p:sp>
        <p:nvSpPr>
          <p:cNvPr id="580" name="Google Shape;580;p32"/>
          <p:cNvSpPr/>
          <p:nvPr/>
        </p:nvSpPr>
        <p:spPr>
          <a:xfrm>
            <a:off x="12594813" y="8285703"/>
            <a:ext cx="1468163" cy="1468163"/>
          </a:xfrm>
          <a:custGeom>
            <a:rect b="b" l="l" r="r" t="t"/>
            <a:pathLst>
              <a:path extrusionOk="0" h="1468163" w="1468163">
                <a:moveTo>
                  <a:pt x="0" y="0"/>
                </a:moveTo>
                <a:lnTo>
                  <a:pt x="1468163" y="0"/>
                </a:lnTo>
                <a:lnTo>
                  <a:pt x="1468163" y="1468163"/>
                </a:lnTo>
                <a:lnTo>
                  <a:pt x="0" y="1468163"/>
                </a:lnTo>
                <a:lnTo>
                  <a:pt x="0" y="0"/>
                </a:lnTo>
                <a:close/>
              </a:path>
            </a:pathLst>
          </a:custGeom>
          <a:blipFill rotWithShape="1">
            <a:blip r:embed="rId8">
              <a:alphaModFix/>
            </a:blip>
            <a:stretch>
              <a:fillRect b="0" l="0" r="0" t="0"/>
            </a:stretch>
          </a:blipFill>
          <a:ln>
            <a:noFill/>
          </a:ln>
        </p:spPr>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A4B4C"/>
            </a:gs>
            <a:gs pos="50000">
              <a:srgbClr val="151718"/>
            </a:gs>
            <a:gs pos="100000">
              <a:srgbClr val="151718"/>
            </a:gs>
          </a:gsLst>
          <a:lin ang="5400000" scaled="0"/>
        </a:gradFill>
      </p:bgPr>
    </p:bg>
    <p:spTree>
      <p:nvGrpSpPr>
        <p:cNvPr id="584" name="Shape 584"/>
        <p:cNvGrpSpPr/>
        <p:nvPr/>
      </p:nvGrpSpPr>
      <p:grpSpPr>
        <a:xfrm>
          <a:off x="0" y="0"/>
          <a:ext cx="0" cy="0"/>
          <a:chOff x="0" y="0"/>
          <a:chExt cx="0" cy="0"/>
        </a:xfrm>
      </p:grpSpPr>
      <p:sp>
        <p:nvSpPr>
          <p:cNvPr id="585" name="Google Shape;585;p33"/>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86" name="Google Shape;586;p33"/>
          <p:cNvSpPr txBox="1"/>
          <p:nvPr/>
        </p:nvSpPr>
        <p:spPr>
          <a:xfrm>
            <a:off x="1028700" y="4704231"/>
            <a:ext cx="10515000" cy="314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211" u="none" cap="none" strike="noStrike">
                <a:solidFill>
                  <a:srgbClr val="FFDE59"/>
                </a:solidFill>
                <a:latin typeface="Inter Black"/>
                <a:ea typeface="Inter Black"/>
                <a:cs typeface="Inter Black"/>
                <a:sym typeface="Inter Black"/>
              </a:rPr>
              <a:t>END OF PRESENTATION</a:t>
            </a:r>
            <a:endParaRPr/>
          </a:p>
        </p:txBody>
      </p:sp>
      <p:grpSp>
        <p:nvGrpSpPr>
          <p:cNvPr id="587" name="Google Shape;587;p33"/>
          <p:cNvGrpSpPr/>
          <p:nvPr/>
        </p:nvGrpSpPr>
        <p:grpSpPr>
          <a:xfrm>
            <a:off x="6286128" y="4544559"/>
            <a:ext cx="4892357" cy="1469425"/>
            <a:chOff x="0" y="-38100"/>
            <a:chExt cx="1241444" cy="372869"/>
          </a:xfrm>
        </p:grpSpPr>
        <p:sp>
          <p:nvSpPr>
            <p:cNvPr id="588" name="Google Shape;588;p33"/>
            <p:cNvSpPr/>
            <p:nvPr/>
          </p:nvSpPr>
          <p:spPr>
            <a:xfrm>
              <a:off x="0" y="0"/>
              <a:ext cx="1241444" cy="334769"/>
            </a:xfrm>
            <a:custGeom>
              <a:rect b="b" l="l" r="r" t="t"/>
              <a:pathLst>
                <a:path extrusionOk="0" h="334769" w="1241444">
                  <a:moveTo>
                    <a:pt x="42726" y="0"/>
                  </a:moveTo>
                  <a:lnTo>
                    <a:pt x="1198718" y="0"/>
                  </a:lnTo>
                  <a:cubicBezTo>
                    <a:pt x="1210050" y="0"/>
                    <a:pt x="1220917" y="4501"/>
                    <a:pt x="1228930" y="12514"/>
                  </a:cubicBezTo>
                  <a:cubicBezTo>
                    <a:pt x="1236943" y="20527"/>
                    <a:pt x="1241444" y="31395"/>
                    <a:pt x="1241444" y="42726"/>
                  </a:cubicBezTo>
                  <a:lnTo>
                    <a:pt x="1241444" y="292043"/>
                  </a:lnTo>
                  <a:cubicBezTo>
                    <a:pt x="1241444" y="303375"/>
                    <a:pt x="1236943" y="314242"/>
                    <a:pt x="1228930" y="322255"/>
                  </a:cubicBezTo>
                  <a:cubicBezTo>
                    <a:pt x="1220917" y="330268"/>
                    <a:pt x="1210050" y="334769"/>
                    <a:pt x="1198718" y="334769"/>
                  </a:cubicBezTo>
                  <a:lnTo>
                    <a:pt x="42726" y="334769"/>
                  </a:lnTo>
                  <a:cubicBezTo>
                    <a:pt x="31395" y="334769"/>
                    <a:pt x="20527" y="330268"/>
                    <a:pt x="12514" y="322255"/>
                  </a:cubicBezTo>
                  <a:cubicBezTo>
                    <a:pt x="4501" y="314242"/>
                    <a:pt x="0" y="303375"/>
                    <a:pt x="0" y="292043"/>
                  </a:cubicBezTo>
                  <a:lnTo>
                    <a:pt x="0" y="42726"/>
                  </a:lnTo>
                  <a:cubicBezTo>
                    <a:pt x="0" y="31395"/>
                    <a:pt x="4501" y="20527"/>
                    <a:pt x="12514" y="12514"/>
                  </a:cubicBezTo>
                  <a:cubicBezTo>
                    <a:pt x="20527" y="4501"/>
                    <a:pt x="31395" y="0"/>
                    <a:pt x="42726" y="0"/>
                  </a:cubicBezTo>
                  <a:close/>
                </a:path>
              </a:pathLst>
            </a:custGeom>
            <a:solidFill>
              <a:srgbClr val="000000">
                <a:alpha val="0"/>
              </a:srgbClr>
            </a:solidFill>
            <a:ln cap="rnd" cmpd="sng" w="571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txBox="1"/>
            <p:nvPr/>
          </p:nvSpPr>
          <p:spPr>
            <a:xfrm>
              <a:off x="0" y="-38100"/>
              <a:ext cx="1241444" cy="3728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0" name="Google Shape;590;p33"/>
          <p:cNvSpPr txBox="1"/>
          <p:nvPr/>
        </p:nvSpPr>
        <p:spPr>
          <a:xfrm>
            <a:off x="6884026" y="5032225"/>
            <a:ext cx="3696600" cy="64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US" sz="4200" u="none" cap="none" strike="noStrike">
                <a:solidFill>
                  <a:srgbClr val="FFFFFF"/>
                </a:solidFill>
                <a:latin typeface="Inter"/>
                <a:ea typeface="Inter"/>
                <a:cs typeface="Inter"/>
                <a:sym typeface="Inter"/>
              </a:rPr>
              <a:t>THANK YOU!</a:t>
            </a:r>
            <a:endParaRPr/>
          </a:p>
        </p:txBody>
      </p:sp>
      <p:sp>
        <p:nvSpPr>
          <p:cNvPr id="591" name="Google Shape;591;p33"/>
          <p:cNvSpPr txBox="1"/>
          <p:nvPr/>
        </p:nvSpPr>
        <p:spPr>
          <a:xfrm>
            <a:off x="1028700" y="8317295"/>
            <a:ext cx="81153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Inter"/>
                <a:ea typeface="Inter"/>
                <a:cs typeface="Inter"/>
                <a:sym typeface="Inter"/>
              </a:rPr>
              <a:t>Lorem ipsum odor amet, consectetuer adipiscing elit. Et laoreet egestas egestas sollicitudin; eleifend ac risus. </a:t>
            </a:r>
            <a:endParaRPr/>
          </a:p>
        </p:txBody>
      </p:sp>
      <p:sp>
        <p:nvSpPr>
          <p:cNvPr id="592" name="Google Shape;592;p33"/>
          <p:cNvSpPr/>
          <p:nvPr/>
        </p:nvSpPr>
        <p:spPr>
          <a:xfrm rot="700119">
            <a:off x="11993145" y="-542174"/>
            <a:ext cx="8143670" cy="8888044"/>
          </a:xfrm>
          <a:custGeom>
            <a:rect b="b" l="l" r="r" t="t"/>
            <a:pathLst>
              <a:path extrusionOk="0" h="8888044" w="8143670">
                <a:moveTo>
                  <a:pt x="0" y="0"/>
                </a:moveTo>
                <a:lnTo>
                  <a:pt x="8143670" y="0"/>
                </a:lnTo>
                <a:lnTo>
                  <a:pt x="8143670" y="8888044"/>
                </a:lnTo>
                <a:lnTo>
                  <a:pt x="0" y="8888044"/>
                </a:lnTo>
                <a:lnTo>
                  <a:pt x="0" y="0"/>
                </a:lnTo>
                <a:close/>
              </a:path>
            </a:pathLst>
          </a:custGeom>
          <a:blipFill rotWithShape="1">
            <a:blip r:embed="rId3">
              <a:alphaModFix/>
            </a:blip>
            <a:stretch>
              <a:fillRect b="0" l="0" r="0" t="0"/>
            </a:stretch>
          </a:blipFill>
          <a:ln>
            <a:noFill/>
          </a:ln>
        </p:spPr>
      </p:sp>
      <p:sp>
        <p:nvSpPr>
          <p:cNvPr id="593" name="Google Shape;593;p33"/>
          <p:cNvSpPr/>
          <p:nvPr/>
        </p:nvSpPr>
        <p:spPr>
          <a:xfrm>
            <a:off x="-563617" y="-238631"/>
            <a:ext cx="2385951" cy="4140479"/>
          </a:xfrm>
          <a:custGeom>
            <a:rect b="b" l="l" r="r" t="t"/>
            <a:pathLst>
              <a:path extrusionOk="0" h="4140479" w="2385951">
                <a:moveTo>
                  <a:pt x="0" y="0"/>
                </a:moveTo>
                <a:lnTo>
                  <a:pt x="2385951" y="0"/>
                </a:lnTo>
                <a:lnTo>
                  <a:pt x="2385951" y="4140479"/>
                </a:lnTo>
                <a:lnTo>
                  <a:pt x="0" y="4140479"/>
                </a:lnTo>
                <a:lnTo>
                  <a:pt x="0" y="0"/>
                </a:lnTo>
                <a:close/>
              </a:path>
            </a:pathLst>
          </a:custGeom>
          <a:blipFill rotWithShape="1">
            <a:blip r:embed="rId4">
              <a:alphaModFix/>
            </a:blip>
            <a:stretch>
              <a:fillRect b="0" l="0" r="0" t="0"/>
            </a:stretch>
          </a:blipFill>
          <a:ln>
            <a:noFill/>
          </a:ln>
        </p:spPr>
      </p:sp>
      <p:sp>
        <p:nvSpPr>
          <p:cNvPr id="594" name="Google Shape;594;p33"/>
          <p:cNvSpPr/>
          <p:nvPr/>
        </p:nvSpPr>
        <p:spPr>
          <a:xfrm rot="-494550">
            <a:off x="12009577" y="7317968"/>
            <a:ext cx="3543605" cy="3556944"/>
          </a:xfrm>
          <a:custGeom>
            <a:rect b="b" l="l" r="r" t="t"/>
            <a:pathLst>
              <a:path extrusionOk="0" h="3556944" w="3543605">
                <a:moveTo>
                  <a:pt x="0" y="0"/>
                </a:moveTo>
                <a:lnTo>
                  <a:pt x="3543605" y="0"/>
                </a:lnTo>
                <a:lnTo>
                  <a:pt x="3543605" y="3556944"/>
                </a:lnTo>
                <a:lnTo>
                  <a:pt x="0" y="3556944"/>
                </a:lnTo>
                <a:lnTo>
                  <a:pt x="0" y="0"/>
                </a:lnTo>
                <a:close/>
              </a:path>
            </a:pathLst>
          </a:custGeom>
          <a:blipFill rotWithShape="1">
            <a:blip r:embed="rId5">
              <a:alphaModFix/>
            </a:blip>
            <a:stretch>
              <a:fillRect b="0" l="0" r="0" t="0"/>
            </a:stretch>
          </a:blipFill>
          <a:ln>
            <a:noFill/>
          </a:ln>
        </p:spPr>
      </p:sp>
      <p:sp>
        <p:nvSpPr>
          <p:cNvPr id="595" name="Google Shape;595;p33"/>
          <p:cNvSpPr/>
          <p:nvPr/>
        </p:nvSpPr>
        <p:spPr>
          <a:xfrm rot="-660899">
            <a:off x="15738335" y="6493433"/>
            <a:ext cx="1852436" cy="1852436"/>
          </a:xfrm>
          <a:custGeom>
            <a:rect b="b" l="l" r="r" t="t"/>
            <a:pathLst>
              <a:path extrusionOk="0" h="1852436" w="1852436">
                <a:moveTo>
                  <a:pt x="0" y="0"/>
                </a:moveTo>
                <a:lnTo>
                  <a:pt x="1852436" y="0"/>
                </a:lnTo>
                <a:lnTo>
                  <a:pt x="1852436" y="1852437"/>
                </a:lnTo>
                <a:lnTo>
                  <a:pt x="0" y="1852437"/>
                </a:lnTo>
                <a:lnTo>
                  <a:pt x="0" y="0"/>
                </a:lnTo>
                <a:close/>
              </a:path>
            </a:pathLst>
          </a:custGeom>
          <a:blipFill rotWithShape="1">
            <a:blip r:embed="rId6">
              <a:alphaModFix/>
            </a:blip>
            <a:stretch>
              <a:fillRect b="0" l="0" r="0" t="0"/>
            </a:stretch>
          </a:blipFill>
          <a:ln>
            <a:noFill/>
          </a:ln>
        </p:spPr>
      </p:sp>
      <p:sp>
        <p:nvSpPr>
          <p:cNvPr id="596" name="Google Shape;596;p33"/>
          <p:cNvSpPr/>
          <p:nvPr/>
        </p:nvSpPr>
        <p:spPr>
          <a:xfrm rot="775023">
            <a:off x="8974310" y="671977"/>
            <a:ext cx="2533443" cy="2659148"/>
          </a:xfrm>
          <a:custGeom>
            <a:rect b="b" l="l" r="r" t="t"/>
            <a:pathLst>
              <a:path extrusionOk="0" h="2659148" w="2533443">
                <a:moveTo>
                  <a:pt x="0" y="0"/>
                </a:moveTo>
                <a:lnTo>
                  <a:pt x="2533443" y="0"/>
                </a:lnTo>
                <a:lnTo>
                  <a:pt x="2533443" y="2659148"/>
                </a:lnTo>
                <a:lnTo>
                  <a:pt x="0" y="2659148"/>
                </a:lnTo>
                <a:lnTo>
                  <a:pt x="0" y="0"/>
                </a:lnTo>
                <a:close/>
              </a:path>
            </a:pathLst>
          </a:custGeom>
          <a:blipFill rotWithShape="1">
            <a:blip r:embed="rId7">
              <a:alphaModFix/>
            </a:blip>
            <a:stretch>
              <a:fillRect b="0" l="0" r="0" t="0"/>
            </a:stretch>
          </a:blipFill>
          <a:ln>
            <a:noFill/>
          </a:ln>
        </p:spPr>
      </p:sp>
      <p:sp>
        <p:nvSpPr>
          <p:cNvPr id="597" name="Google Shape;597;p33"/>
          <p:cNvSpPr/>
          <p:nvPr/>
        </p:nvSpPr>
        <p:spPr>
          <a:xfrm>
            <a:off x="2594054" y="3392585"/>
            <a:ext cx="3282589" cy="495373"/>
          </a:xfrm>
          <a:custGeom>
            <a:rect b="b" l="l" r="r" t="t"/>
            <a:pathLst>
              <a:path extrusionOk="0" h="495373" w="3282589">
                <a:moveTo>
                  <a:pt x="0" y="0"/>
                </a:moveTo>
                <a:lnTo>
                  <a:pt x="3282589" y="0"/>
                </a:lnTo>
                <a:lnTo>
                  <a:pt x="3282589" y="495372"/>
                </a:lnTo>
                <a:lnTo>
                  <a:pt x="0" y="495372"/>
                </a:lnTo>
                <a:lnTo>
                  <a:pt x="0" y="0"/>
                </a:lnTo>
                <a:close/>
              </a:path>
            </a:pathLst>
          </a:custGeom>
          <a:blipFill rotWithShape="1">
            <a:blip r:embed="rId8">
              <a:alphaModFix/>
            </a:blip>
            <a:stretch>
              <a:fillRect b="0" l="0" r="0" t="0"/>
            </a:stretch>
          </a:blipFill>
          <a:ln>
            <a:noFill/>
          </a:ln>
        </p:spPr>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A4B4C"/>
            </a:gs>
            <a:gs pos="50000">
              <a:srgbClr val="151718"/>
            </a:gs>
            <a:gs pos="100000">
              <a:srgbClr val="151718"/>
            </a:gs>
          </a:gsLst>
          <a:lin ang="5400000" scaled="0"/>
        </a:gradFill>
      </p:bgPr>
    </p:bg>
    <p:spTree>
      <p:nvGrpSpPr>
        <p:cNvPr id="601" name="Shape 601"/>
        <p:cNvGrpSpPr/>
        <p:nvPr/>
      </p:nvGrpSpPr>
      <p:grpSpPr>
        <a:xfrm>
          <a:off x="0" y="0"/>
          <a:ext cx="0" cy="0"/>
          <a:chOff x="0" y="0"/>
          <a:chExt cx="0" cy="0"/>
        </a:xfrm>
      </p:grpSpPr>
      <p:grpSp>
        <p:nvGrpSpPr>
          <p:cNvPr id="602" name="Google Shape;602;p34"/>
          <p:cNvGrpSpPr/>
          <p:nvPr/>
        </p:nvGrpSpPr>
        <p:grpSpPr>
          <a:xfrm>
            <a:off x="719627" y="2075021"/>
            <a:ext cx="5097641" cy="7472652"/>
            <a:chOff x="0" y="-19050"/>
            <a:chExt cx="1342589" cy="1968106"/>
          </a:xfrm>
        </p:grpSpPr>
        <p:sp>
          <p:nvSpPr>
            <p:cNvPr id="603" name="Google Shape;603;p34"/>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4"/>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5" name="Google Shape;605;p34"/>
          <p:cNvGrpSpPr/>
          <p:nvPr/>
        </p:nvGrpSpPr>
        <p:grpSpPr>
          <a:xfrm>
            <a:off x="6055393" y="2075021"/>
            <a:ext cx="11512980" cy="7472652"/>
            <a:chOff x="0" y="-19050"/>
            <a:chExt cx="3032225" cy="1968106"/>
          </a:xfrm>
        </p:grpSpPr>
        <p:sp>
          <p:nvSpPr>
            <p:cNvPr id="606" name="Google Shape;606;p34"/>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8" name="Google Shape;608;p34"/>
          <p:cNvGrpSpPr/>
          <p:nvPr/>
        </p:nvGrpSpPr>
        <p:grpSpPr>
          <a:xfrm>
            <a:off x="1084414" y="2355739"/>
            <a:ext cx="4368067" cy="719567"/>
            <a:chOff x="0" y="-19050"/>
            <a:chExt cx="1150437" cy="189516"/>
          </a:xfrm>
        </p:grpSpPr>
        <p:sp>
          <p:nvSpPr>
            <p:cNvPr id="609" name="Google Shape;609;p3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1" name="Google Shape;611;p34"/>
          <p:cNvGrpSpPr/>
          <p:nvPr/>
        </p:nvGrpSpPr>
        <p:grpSpPr>
          <a:xfrm>
            <a:off x="9627850" y="2355739"/>
            <a:ext cx="4368067" cy="719567"/>
            <a:chOff x="0" y="-19050"/>
            <a:chExt cx="1150437" cy="189516"/>
          </a:xfrm>
        </p:grpSpPr>
        <p:sp>
          <p:nvSpPr>
            <p:cNvPr id="612" name="Google Shape;612;p3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4" name="Google Shape;614;p34"/>
          <p:cNvGrpSpPr/>
          <p:nvPr/>
        </p:nvGrpSpPr>
        <p:grpSpPr>
          <a:xfrm>
            <a:off x="1084414" y="6990138"/>
            <a:ext cx="4368067" cy="719567"/>
            <a:chOff x="0" y="-19050"/>
            <a:chExt cx="1150437" cy="189516"/>
          </a:xfrm>
        </p:grpSpPr>
        <p:sp>
          <p:nvSpPr>
            <p:cNvPr id="615" name="Google Shape;615;p34"/>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4"/>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7" name="Google Shape;617;p34"/>
          <p:cNvGrpSpPr/>
          <p:nvPr/>
        </p:nvGrpSpPr>
        <p:grpSpPr>
          <a:xfrm>
            <a:off x="1184821" y="8092857"/>
            <a:ext cx="720995" cy="737893"/>
            <a:chOff x="0" y="-19050"/>
            <a:chExt cx="812800" cy="831850"/>
          </a:xfrm>
        </p:grpSpPr>
        <p:sp>
          <p:nvSpPr>
            <p:cNvPr id="618" name="Google Shape;618;p3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4"/>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0" name="Google Shape;620;p34"/>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621" name="Google Shape;621;p34"/>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622" name="Google Shape;622;p34"/>
          <p:cNvSpPr txBox="1"/>
          <p:nvPr/>
        </p:nvSpPr>
        <p:spPr>
          <a:xfrm>
            <a:off x="1693180" y="39952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INTER</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INTER</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INTER</a:t>
            </a:r>
            <a:endParaRPr/>
          </a:p>
        </p:txBody>
      </p:sp>
      <p:sp>
        <p:nvSpPr>
          <p:cNvPr id="623" name="Google Shape;623;p34"/>
          <p:cNvSpPr txBox="1"/>
          <p:nvPr/>
        </p:nvSpPr>
        <p:spPr>
          <a:xfrm>
            <a:off x="961522" y="8955654"/>
            <a:ext cx="1167594" cy="162576"/>
          </a:xfrm>
          <a:prstGeom prst="rect">
            <a:avLst/>
          </a:prstGeom>
          <a:noFill/>
          <a:ln>
            <a:noFill/>
          </a:ln>
        </p:spPr>
        <p:txBody>
          <a:bodyPr anchorCtr="0" anchor="t" bIns="0" lIns="0" spcFirstLastPara="1" rIns="0" wrap="square" tIns="0">
            <a:spAutoFit/>
          </a:bodyPr>
          <a:lstStyle/>
          <a:p>
            <a:pPr indent="0" lvl="0" marL="0" marR="0" rtl="0" algn="ctr">
              <a:lnSpc>
                <a:spcPct val="103059"/>
              </a:lnSpc>
              <a:spcBef>
                <a:spcPts val="0"/>
              </a:spcBef>
              <a:spcAft>
                <a:spcPts val="0"/>
              </a:spcAft>
              <a:buNone/>
            </a:pPr>
            <a:r>
              <a:rPr b="1" i="0" lang="en-US" sz="1242" u="none" cap="none" strike="noStrike">
                <a:solidFill>
                  <a:srgbClr val="000000"/>
                </a:solidFill>
                <a:latin typeface="Arial"/>
                <a:ea typeface="Arial"/>
                <a:cs typeface="Arial"/>
                <a:sym typeface="Arial"/>
              </a:rPr>
              <a:t>#151718</a:t>
            </a:r>
            <a:endParaRPr/>
          </a:p>
        </p:txBody>
      </p:sp>
      <p:sp>
        <p:nvSpPr>
          <p:cNvPr id="624" name="Google Shape;624;p34"/>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DE59"/>
                </a:solidFill>
                <a:latin typeface="Arial"/>
                <a:ea typeface="Arial"/>
                <a:cs typeface="Arial"/>
                <a:sym typeface="Arial"/>
              </a:rPr>
              <a:t>Use these design resources in your Canva Presentation.</a:t>
            </a:r>
            <a:endParaRPr/>
          </a:p>
        </p:txBody>
      </p:sp>
      <p:sp>
        <p:nvSpPr>
          <p:cNvPr id="625" name="Google Shape;625;p34"/>
          <p:cNvSpPr txBox="1"/>
          <p:nvPr/>
        </p:nvSpPr>
        <p:spPr>
          <a:xfrm>
            <a:off x="11651615" y="9777291"/>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DE59"/>
                </a:solidFill>
                <a:latin typeface="Arial"/>
                <a:ea typeface="Arial"/>
                <a:cs typeface="Arial"/>
                <a:sym typeface="Arial"/>
              </a:rPr>
              <a:t>DON'T FORGET TO DELETE THIS PAGE BEFORE PRESENTING. </a:t>
            </a:r>
            <a:endParaRPr/>
          </a:p>
        </p:txBody>
      </p:sp>
      <p:sp>
        <p:nvSpPr>
          <p:cNvPr id="626" name="Google Shape;626;p34"/>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DE59"/>
                </a:solidFill>
                <a:latin typeface="Arial"/>
                <a:ea typeface="Arial"/>
                <a:cs typeface="Arial"/>
                <a:sym typeface="Arial"/>
              </a:rPr>
              <a:t>RESOURCE PAGE</a:t>
            </a:r>
            <a:endParaRPr/>
          </a:p>
        </p:txBody>
      </p:sp>
      <p:sp>
        <p:nvSpPr>
          <p:cNvPr id="627" name="Google Shape;627;p34"/>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628" name="Google Shape;628;p34"/>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629" name="Google Shape;629;p34"/>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630" name="Google Shape;630;p34"/>
          <p:cNvGrpSpPr/>
          <p:nvPr/>
        </p:nvGrpSpPr>
        <p:grpSpPr>
          <a:xfrm>
            <a:off x="2046908" y="8092857"/>
            <a:ext cx="720995" cy="737893"/>
            <a:chOff x="0" y="-19050"/>
            <a:chExt cx="812800" cy="831850"/>
          </a:xfrm>
        </p:grpSpPr>
        <p:sp>
          <p:nvSpPr>
            <p:cNvPr id="631" name="Google Shape;631;p3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4"/>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3" name="Google Shape;633;p34"/>
          <p:cNvSpPr txBox="1"/>
          <p:nvPr/>
        </p:nvSpPr>
        <p:spPr>
          <a:xfrm>
            <a:off x="1823609" y="8955654"/>
            <a:ext cx="1167594" cy="162576"/>
          </a:xfrm>
          <a:prstGeom prst="rect">
            <a:avLst/>
          </a:prstGeom>
          <a:noFill/>
          <a:ln>
            <a:noFill/>
          </a:ln>
        </p:spPr>
        <p:txBody>
          <a:bodyPr anchorCtr="0" anchor="t" bIns="0" lIns="0" spcFirstLastPara="1" rIns="0" wrap="square" tIns="0">
            <a:spAutoFit/>
          </a:bodyPr>
          <a:lstStyle/>
          <a:p>
            <a:pPr indent="0" lvl="0" marL="0" marR="0" rtl="0" algn="ctr">
              <a:lnSpc>
                <a:spcPct val="103059"/>
              </a:lnSpc>
              <a:spcBef>
                <a:spcPts val="0"/>
              </a:spcBef>
              <a:spcAft>
                <a:spcPts val="0"/>
              </a:spcAft>
              <a:buNone/>
            </a:pPr>
            <a:r>
              <a:rPr b="1" i="0" lang="en-US" sz="1242" u="none" cap="none" strike="noStrike">
                <a:solidFill>
                  <a:srgbClr val="000000"/>
                </a:solidFill>
                <a:latin typeface="Arial"/>
                <a:ea typeface="Arial"/>
                <a:cs typeface="Arial"/>
                <a:sym typeface="Arial"/>
              </a:rPr>
              <a:t>#F9B61A</a:t>
            </a:r>
            <a:endParaRPr/>
          </a:p>
        </p:txBody>
      </p:sp>
      <p:grpSp>
        <p:nvGrpSpPr>
          <p:cNvPr id="634" name="Google Shape;634;p34"/>
          <p:cNvGrpSpPr/>
          <p:nvPr/>
        </p:nvGrpSpPr>
        <p:grpSpPr>
          <a:xfrm>
            <a:off x="2908996" y="8092857"/>
            <a:ext cx="720995" cy="737893"/>
            <a:chOff x="0" y="-19050"/>
            <a:chExt cx="812800" cy="831850"/>
          </a:xfrm>
        </p:grpSpPr>
        <p:sp>
          <p:nvSpPr>
            <p:cNvPr id="635" name="Google Shape;635;p3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4"/>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7" name="Google Shape;637;p34"/>
          <p:cNvSpPr txBox="1"/>
          <p:nvPr/>
        </p:nvSpPr>
        <p:spPr>
          <a:xfrm>
            <a:off x="2721100" y="8955654"/>
            <a:ext cx="1167594" cy="162576"/>
          </a:xfrm>
          <a:prstGeom prst="rect">
            <a:avLst/>
          </a:prstGeom>
          <a:noFill/>
          <a:ln>
            <a:noFill/>
          </a:ln>
        </p:spPr>
        <p:txBody>
          <a:bodyPr anchorCtr="0" anchor="t" bIns="0" lIns="0" spcFirstLastPara="1" rIns="0" wrap="square" tIns="0">
            <a:spAutoFit/>
          </a:bodyPr>
          <a:lstStyle/>
          <a:p>
            <a:pPr indent="0" lvl="0" marL="0" marR="0" rtl="0" algn="ctr">
              <a:lnSpc>
                <a:spcPct val="103059"/>
              </a:lnSpc>
              <a:spcBef>
                <a:spcPts val="0"/>
              </a:spcBef>
              <a:spcAft>
                <a:spcPts val="0"/>
              </a:spcAft>
              <a:buNone/>
            </a:pPr>
            <a:r>
              <a:rPr b="1" i="0" lang="en-US" sz="1242" u="none" cap="none" strike="noStrike">
                <a:solidFill>
                  <a:srgbClr val="000000"/>
                </a:solidFill>
                <a:latin typeface="Arial"/>
                <a:ea typeface="Arial"/>
                <a:cs typeface="Arial"/>
                <a:sym typeface="Arial"/>
              </a:rPr>
              <a:t>#FFDE59</a:t>
            </a:r>
            <a:endParaRPr/>
          </a:p>
        </p:txBody>
      </p:sp>
      <p:grpSp>
        <p:nvGrpSpPr>
          <p:cNvPr id="638" name="Google Shape;638;p34"/>
          <p:cNvGrpSpPr/>
          <p:nvPr/>
        </p:nvGrpSpPr>
        <p:grpSpPr>
          <a:xfrm>
            <a:off x="4633171" y="8092857"/>
            <a:ext cx="720995" cy="737893"/>
            <a:chOff x="0" y="-19050"/>
            <a:chExt cx="812800" cy="831850"/>
          </a:xfrm>
        </p:grpSpPr>
        <p:sp>
          <p:nvSpPr>
            <p:cNvPr id="639" name="Google Shape;639;p3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EF9"/>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4"/>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1" name="Google Shape;641;p34"/>
          <p:cNvSpPr txBox="1"/>
          <p:nvPr/>
        </p:nvSpPr>
        <p:spPr>
          <a:xfrm>
            <a:off x="4409871" y="8955654"/>
            <a:ext cx="1167594" cy="162576"/>
          </a:xfrm>
          <a:prstGeom prst="rect">
            <a:avLst/>
          </a:prstGeom>
          <a:noFill/>
          <a:ln>
            <a:noFill/>
          </a:ln>
        </p:spPr>
        <p:txBody>
          <a:bodyPr anchorCtr="0" anchor="t" bIns="0" lIns="0" spcFirstLastPara="1" rIns="0" wrap="square" tIns="0">
            <a:spAutoFit/>
          </a:bodyPr>
          <a:lstStyle/>
          <a:p>
            <a:pPr indent="0" lvl="0" marL="0" marR="0" rtl="0" algn="ctr">
              <a:lnSpc>
                <a:spcPct val="103059"/>
              </a:lnSpc>
              <a:spcBef>
                <a:spcPts val="0"/>
              </a:spcBef>
              <a:spcAft>
                <a:spcPts val="0"/>
              </a:spcAft>
              <a:buNone/>
            </a:pPr>
            <a:r>
              <a:rPr b="1" i="0" lang="en-US" sz="1242" u="none" cap="none" strike="noStrike">
                <a:solidFill>
                  <a:srgbClr val="000000"/>
                </a:solidFill>
                <a:latin typeface="Arial"/>
                <a:ea typeface="Arial"/>
                <a:cs typeface="Arial"/>
                <a:sym typeface="Arial"/>
              </a:rPr>
              <a:t>#FFFEF9</a:t>
            </a:r>
            <a:endParaRPr/>
          </a:p>
        </p:txBody>
      </p:sp>
      <p:grpSp>
        <p:nvGrpSpPr>
          <p:cNvPr id="642" name="Google Shape;642;p34"/>
          <p:cNvGrpSpPr/>
          <p:nvPr/>
        </p:nvGrpSpPr>
        <p:grpSpPr>
          <a:xfrm>
            <a:off x="3771083" y="8092857"/>
            <a:ext cx="720995" cy="737893"/>
            <a:chOff x="0" y="-19050"/>
            <a:chExt cx="812800" cy="831850"/>
          </a:xfrm>
        </p:grpSpPr>
        <p:sp>
          <p:nvSpPr>
            <p:cNvPr id="643" name="Google Shape;643;p3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4A4B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4"/>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5" name="Google Shape;645;p34"/>
          <p:cNvSpPr txBox="1"/>
          <p:nvPr/>
        </p:nvSpPr>
        <p:spPr>
          <a:xfrm>
            <a:off x="3547784" y="8955654"/>
            <a:ext cx="1167594" cy="162576"/>
          </a:xfrm>
          <a:prstGeom prst="rect">
            <a:avLst/>
          </a:prstGeom>
          <a:noFill/>
          <a:ln>
            <a:noFill/>
          </a:ln>
        </p:spPr>
        <p:txBody>
          <a:bodyPr anchorCtr="0" anchor="t" bIns="0" lIns="0" spcFirstLastPara="1" rIns="0" wrap="square" tIns="0">
            <a:spAutoFit/>
          </a:bodyPr>
          <a:lstStyle/>
          <a:p>
            <a:pPr indent="0" lvl="0" marL="0" marR="0" rtl="0" algn="ctr">
              <a:lnSpc>
                <a:spcPct val="103059"/>
              </a:lnSpc>
              <a:spcBef>
                <a:spcPts val="0"/>
              </a:spcBef>
              <a:spcAft>
                <a:spcPts val="0"/>
              </a:spcAft>
              <a:buNone/>
            </a:pPr>
            <a:r>
              <a:rPr b="1" i="0" lang="en-US" sz="1242" u="none" cap="none" strike="noStrike">
                <a:solidFill>
                  <a:srgbClr val="000000"/>
                </a:solidFill>
                <a:latin typeface="Arial"/>
                <a:ea typeface="Arial"/>
                <a:cs typeface="Arial"/>
                <a:sym typeface="Arial"/>
              </a:rPr>
              <a:t>#4A4B4C</a:t>
            </a:r>
            <a:endParaRPr/>
          </a:p>
        </p:txBody>
      </p:sp>
      <p:sp>
        <p:nvSpPr>
          <p:cNvPr id="646" name="Google Shape;646;p34"/>
          <p:cNvSpPr/>
          <p:nvPr/>
        </p:nvSpPr>
        <p:spPr>
          <a:xfrm>
            <a:off x="7806226" y="4297198"/>
            <a:ext cx="1059427" cy="1156264"/>
          </a:xfrm>
          <a:custGeom>
            <a:rect b="b" l="l" r="r" t="t"/>
            <a:pathLst>
              <a:path extrusionOk="0" h="1156264" w="1059427">
                <a:moveTo>
                  <a:pt x="0" y="0"/>
                </a:moveTo>
                <a:lnTo>
                  <a:pt x="1059427" y="0"/>
                </a:lnTo>
                <a:lnTo>
                  <a:pt x="1059427" y="1156264"/>
                </a:lnTo>
                <a:lnTo>
                  <a:pt x="0" y="1156264"/>
                </a:lnTo>
                <a:lnTo>
                  <a:pt x="0" y="0"/>
                </a:lnTo>
                <a:close/>
              </a:path>
            </a:pathLst>
          </a:custGeom>
          <a:blipFill rotWithShape="1">
            <a:blip r:embed="rId3">
              <a:alphaModFix/>
            </a:blip>
            <a:stretch>
              <a:fillRect b="0" l="0" r="0" t="0"/>
            </a:stretch>
          </a:blipFill>
          <a:ln>
            <a:noFill/>
          </a:ln>
        </p:spPr>
      </p:sp>
      <p:sp>
        <p:nvSpPr>
          <p:cNvPr id="647" name="Google Shape;647;p34"/>
          <p:cNvSpPr/>
          <p:nvPr/>
        </p:nvSpPr>
        <p:spPr>
          <a:xfrm>
            <a:off x="6720670" y="4204838"/>
            <a:ext cx="772742" cy="1340983"/>
          </a:xfrm>
          <a:custGeom>
            <a:rect b="b" l="l" r="r" t="t"/>
            <a:pathLst>
              <a:path extrusionOk="0" h="1340983" w="772742">
                <a:moveTo>
                  <a:pt x="0" y="0"/>
                </a:moveTo>
                <a:lnTo>
                  <a:pt x="772741" y="0"/>
                </a:lnTo>
                <a:lnTo>
                  <a:pt x="772741" y="1340984"/>
                </a:lnTo>
                <a:lnTo>
                  <a:pt x="0" y="1340984"/>
                </a:lnTo>
                <a:lnTo>
                  <a:pt x="0" y="0"/>
                </a:lnTo>
                <a:close/>
              </a:path>
            </a:pathLst>
          </a:custGeom>
          <a:blipFill rotWithShape="1">
            <a:blip r:embed="rId4">
              <a:alphaModFix/>
            </a:blip>
            <a:stretch>
              <a:fillRect b="0" l="0" r="0" t="0"/>
            </a:stretch>
          </a:blipFill>
          <a:ln>
            <a:noFill/>
          </a:ln>
        </p:spPr>
      </p:sp>
      <p:sp>
        <p:nvSpPr>
          <p:cNvPr id="648" name="Google Shape;648;p34"/>
          <p:cNvSpPr/>
          <p:nvPr/>
        </p:nvSpPr>
        <p:spPr>
          <a:xfrm>
            <a:off x="12089018" y="4250882"/>
            <a:ext cx="1355653" cy="1248896"/>
          </a:xfrm>
          <a:custGeom>
            <a:rect b="b" l="l" r="r" t="t"/>
            <a:pathLst>
              <a:path extrusionOk="0" h="1248896" w="1355653">
                <a:moveTo>
                  <a:pt x="0" y="0"/>
                </a:moveTo>
                <a:lnTo>
                  <a:pt x="1355654" y="0"/>
                </a:lnTo>
                <a:lnTo>
                  <a:pt x="1355654" y="1248896"/>
                </a:lnTo>
                <a:lnTo>
                  <a:pt x="0" y="1248896"/>
                </a:lnTo>
                <a:lnTo>
                  <a:pt x="0" y="0"/>
                </a:lnTo>
                <a:close/>
              </a:path>
            </a:pathLst>
          </a:custGeom>
          <a:blipFill rotWithShape="1">
            <a:blip r:embed="rId5">
              <a:alphaModFix/>
            </a:blip>
            <a:stretch>
              <a:fillRect b="0" l="0" r="0" t="0"/>
            </a:stretch>
          </a:blipFill>
          <a:ln>
            <a:noFill/>
          </a:ln>
        </p:spPr>
      </p:sp>
      <p:sp>
        <p:nvSpPr>
          <p:cNvPr id="649" name="Google Shape;649;p34"/>
          <p:cNvSpPr/>
          <p:nvPr/>
        </p:nvSpPr>
        <p:spPr>
          <a:xfrm>
            <a:off x="9178467" y="4225482"/>
            <a:ext cx="1265578" cy="1299695"/>
          </a:xfrm>
          <a:custGeom>
            <a:rect b="b" l="l" r="r" t="t"/>
            <a:pathLst>
              <a:path extrusionOk="0" h="1299695" w="1265578">
                <a:moveTo>
                  <a:pt x="0" y="0"/>
                </a:moveTo>
                <a:lnTo>
                  <a:pt x="1265578" y="0"/>
                </a:lnTo>
                <a:lnTo>
                  <a:pt x="1265578" y="1299696"/>
                </a:lnTo>
                <a:lnTo>
                  <a:pt x="0" y="1299696"/>
                </a:lnTo>
                <a:lnTo>
                  <a:pt x="0" y="0"/>
                </a:lnTo>
                <a:close/>
              </a:path>
            </a:pathLst>
          </a:custGeom>
          <a:blipFill rotWithShape="1">
            <a:blip r:embed="rId6">
              <a:alphaModFix/>
            </a:blip>
            <a:stretch>
              <a:fillRect b="0" l="0" r="0" t="0"/>
            </a:stretch>
          </a:blipFill>
          <a:ln>
            <a:noFill/>
          </a:ln>
        </p:spPr>
      </p:sp>
      <p:sp>
        <p:nvSpPr>
          <p:cNvPr id="650" name="Google Shape;650;p34"/>
          <p:cNvSpPr/>
          <p:nvPr/>
        </p:nvSpPr>
        <p:spPr>
          <a:xfrm>
            <a:off x="13757486" y="4412795"/>
            <a:ext cx="925070" cy="925070"/>
          </a:xfrm>
          <a:custGeom>
            <a:rect b="b" l="l" r="r" t="t"/>
            <a:pathLst>
              <a:path extrusionOk="0" h="925070" w="925070">
                <a:moveTo>
                  <a:pt x="0" y="0"/>
                </a:moveTo>
                <a:lnTo>
                  <a:pt x="925070" y="0"/>
                </a:lnTo>
                <a:lnTo>
                  <a:pt x="925070" y="925070"/>
                </a:lnTo>
                <a:lnTo>
                  <a:pt x="0" y="925070"/>
                </a:lnTo>
                <a:lnTo>
                  <a:pt x="0" y="0"/>
                </a:lnTo>
                <a:close/>
              </a:path>
            </a:pathLst>
          </a:custGeom>
          <a:blipFill rotWithShape="1">
            <a:blip r:embed="rId7">
              <a:alphaModFix/>
            </a:blip>
            <a:stretch>
              <a:fillRect b="0" l="0" r="0" t="0"/>
            </a:stretch>
          </a:blipFill>
          <a:ln>
            <a:noFill/>
          </a:ln>
        </p:spPr>
      </p:sp>
      <p:sp>
        <p:nvSpPr>
          <p:cNvPr id="651" name="Google Shape;651;p34"/>
          <p:cNvSpPr/>
          <p:nvPr/>
        </p:nvSpPr>
        <p:spPr>
          <a:xfrm>
            <a:off x="16195249" y="4476543"/>
            <a:ext cx="707847" cy="797574"/>
          </a:xfrm>
          <a:custGeom>
            <a:rect b="b" l="l" r="r" t="t"/>
            <a:pathLst>
              <a:path extrusionOk="0" h="797574" w="707847">
                <a:moveTo>
                  <a:pt x="0" y="0"/>
                </a:moveTo>
                <a:lnTo>
                  <a:pt x="707847" y="0"/>
                </a:lnTo>
                <a:lnTo>
                  <a:pt x="707847" y="797574"/>
                </a:lnTo>
                <a:lnTo>
                  <a:pt x="0" y="797574"/>
                </a:lnTo>
                <a:lnTo>
                  <a:pt x="0" y="0"/>
                </a:lnTo>
                <a:close/>
              </a:path>
            </a:pathLst>
          </a:custGeom>
          <a:blipFill rotWithShape="1">
            <a:blip r:embed="rId8">
              <a:alphaModFix/>
            </a:blip>
            <a:stretch>
              <a:fillRect b="0" l="0" r="0" t="0"/>
            </a:stretch>
          </a:blipFill>
          <a:ln>
            <a:noFill/>
          </a:ln>
        </p:spPr>
      </p:sp>
      <p:sp>
        <p:nvSpPr>
          <p:cNvPr id="652" name="Google Shape;652;p34"/>
          <p:cNvSpPr/>
          <p:nvPr/>
        </p:nvSpPr>
        <p:spPr>
          <a:xfrm>
            <a:off x="14995370" y="4430128"/>
            <a:ext cx="887065" cy="890404"/>
          </a:xfrm>
          <a:custGeom>
            <a:rect b="b" l="l" r="r" t="t"/>
            <a:pathLst>
              <a:path extrusionOk="0" h="890404" w="887065">
                <a:moveTo>
                  <a:pt x="0" y="0"/>
                </a:moveTo>
                <a:lnTo>
                  <a:pt x="887065" y="0"/>
                </a:lnTo>
                <a:lnTo>
                  <a:pt x="887065" y="890404"/>
                </a:lnTo>
                <a:lnTo>
                  <a:pt x="0" y="890404"/>
                </a:lnTo>
                <a:lnTo>
                  <a:pt x="0" y="0"/>
                </a:lnTo>
                <a:close/>
              </a:path>
            </a:pathLst>
          </a:custGeom>
          <a:blipFill rotWithShape="1">
            <a:blip r:embed="rId9">
              <a:alphaModFix/>
            </a:blip>
            <a:stretch>
              <a:fillRect b="0" l="0" r="0" t="0"/>
            </a:stretch>
          </a:blipFill>
          <a:ln>
            <a:noFill/>
          </a:ln>
        </p:spPr>
      </p:sp>
      <p:sp>
        <p:nvSpPr>
          <p:cNvPr id="653" name="Google Shape;653;p34"/>
          <p:cNvSpPr/>
          <p:nvPr/>
        </p:nvSpPr>
        <p:spPr>
          <a:xfrm>
            <a:off x="10756860" y="4314480"/>
            <a:ext cx="1019344" cy="1121700"/>
          </a:xfrm>
          <a:custGeom>
            <a:rect b="b" l="l" r="r" t="t"/>
            <a:pathLst>
              <a:path extrusionOk="0" h="1121700" w="1019344">
                <a:moveTo>
                  <a:pt x="0" y="0"/>
                </a:moveTo>
                <a:lnTo>
                  <a:pt x="1019344" y="0"/>
                </a:lnTo>
                <a:lnTo>
                  <a:pt x="1019344" y="1121700"/>
                </a:lnTo>
                <a:lnTo>
                  <a:pt x="0" y="1121700"/>
                </a:lnTo>
                <a:lnTo>
                  <a:pt x="0" y="0"/>
                </a:lnTo>
                <a:close/>
              </a:path>
            </a:pathLst>
          </a:custGeom>
          <a:blipFill rotWithShape="1">
            <a:blip r:embed="rId10">
              <a:alphaModFix/>
            </a:blip>
            <a:stretch>
              <a:fillRect b="0" l="0" r="0" t="0"/>
            </a:stretch>
          </a:blipFill>
          <a:ln>
            <a:noFill/>
          </a:ln>
        </p:spPr>
      </p:sp>
      <p:sp>
        <p:nvSpPr>
          <p:cNvPr id="654" name="Google Shape;654;p34"/>
          <p:cNvSpPr/>
          <p:nvPr/>
        </p:nvSpPr>
        <p:spPr>
          <a:xfrm>
            <a:off x="6808522" y="6613887"/>
            <a:ext cx="1117956" cy="1117956"/>
          </a:xfrm>
          <a:custGeom>
            <a:rect b="b" l="l" r="r" t="t"/>
            <a:pathLst>
              <a:path extrusionOk="0" h="1117956" w="1117956">
                <a:moveTo>
                  <a:pt x="0" y="0"/>
                </a:moveTo>
                <a:lnTo>
                  <a:pt x="1117956" y="0"/>
                </a:lnTo>
                <a:lnTo>
                  <a:pt x="1117956" y="1117956"/>
                </a:lnTo>
                <a:lnTo>
                  <a:pt x="0" y="1117956"/>
                </a:lnTo>
                <a:lnTo>
                  <a:pt x="0" y="0"/>
                </a:lnTo>
                <a:close/>
              </a:path>
            </a:pathLst>
          </a:custGeom>
          <a:blipFill rotWithShape="1">
            <a:blip r:embed="rId11">
              <a:alphaModFix/>
            </a:blip>
            <a:stretch>
              <a:fillRect b="0" l="0" r="0" t="0"/>
            </a:stretch>
          </a:blipFill>
          <a:ln>
            <a:noFill/>
          </a:ln>
        </p:spPr>
      </p:sp>
      <p:sp>
        <p:nvSpPr>
          <p:cNvPr id="655" name="Google Shape;655;p34"/>
          <p:cNvSpPr/>
          <p:nvPr/>
        </p:nvSpPr>
        <p:spPr>
          <a:xfrm>
            <a:off x="11594012" y="6412736"/>
            <a:ext cx="1517493" cy="1520258"/>
          </a:xfrm>
          <a:custGeom>
            <a:rect b="b" l="l" r="r" t="t"/>
            <a:pathLst>
              <a:path extrusionOk="0" h="1520258" w="1517493">
                <a:moveTo>
                  <a:pt x="0" y="0"/>
                </a:moveTo>
                <a:lnTo>
                  <a:pt x="1517494" y="0"/>
                </a:lnTo>
                <a:lnTo>
                  <a:pt x="1517494" y="1520258"/>
                </a:lnTo>
                <a:lnTo>
                  <a:pt x="0" y="1520258"/>
                </a:lnTo>
                <a:lnTo>
                  <a:pt x="0" y="0"/>
                </a:lnTo>
                <a:close/>
              </a:path>
            </a:pathLst>
          </a:custGeom>
          <a:blipFill rotWithShape="1">
            <a:blip r:embed="rId12">
              <a:alphaModFix/>
            </a:blip>
            <a:stretch>
              <a:fillRect b="0" l="0" r="0" t="0"/>
            </a:stretch>
          </a:blipFill>
          <a:ln>
            <a:noFill/>
          </a:ln>
        </p:spPr>
      </p:sp>
      <p:sp>
        <p:nvSpPr>
          <p:cNvPr id="656" name="Google Shape;656;p34"/>
          <p:cNvSpPr/>
          <p:nvPr/>
        </p:nvSpPr>
        <p:spPr>
          <a:xfrm>
            <a:off x="13607021" y="6930790"/>
            <a:ext cx="3208223" cy="484150"/>
          </a:xfrm>
          <a:custGeom>
            <a:rect b="b" l="l" r="r" t="t"/>
            <a:pathLst>
              <a:path extrusionOk="0" h="484150" w="3208223">
                <a:moveTo>
                  <a:pt x="0" y="0"/>
                </a:moveTo>
                <a:lnTo>
                  <a:pt x="3208223" y="0"/>
                </a:lnTo>
                <a:lnTo>
                  <a:pt x="3208223" y="484150"/>
                </a:lnTo>
                <a:lnTo>
                  <a:pt x="0" y="484150"/>
                </a:lnTo>
                <a:lnTo>
                  <a:pt x="0" y="0"/>
                </a:lnTo>
                <a:close/>
              </a:path>
            </a:pathLst>
          </a:custGeom>
          <a:blipFill rotWithShape="1">
            <a:blip r:embed="rId13">
              <a:alphaModFix/>
            </a:blip>
            <a:stretch>
              <a:fillRect b="0" l="0" r="0" t="0"/>
            </a:stretch>
          </a:blipFill>
          <a:ln>
            <a:noFill/>
          </a:ln>
        </p:spPr>
      </p:sp>
      <p:sp>
        <p:nvSpPr>
          <p:cNvPr id="657" name="Google Shape;657;p34"/>
          <p:cNvSpPr/>
          <p:nvPr/>
        </p:nvSpPr>
        <p:spPr>
          <a:xfrm>
            <a:off x="8421993" y="6640911"/>
            <a:ext cx="1067790" cy="1063907"/>
          </a:xfrm>
          <a:custGeom>
            <a:rect b="b" l="l" r="r" t="t"/>
            <a:pathLst>
              <a:path extrusionOk="0" h="1063907" w="1067790">
                <a:moveTo>
                  <a:pt x="0" y="0"/>
                </a:moveTo>
                <a:lnTo>
                  <a:pt x="1067791" y="0"/>
                </a:lnTo>
                <a:lnTo>
                  <a:pt x="1067791" y="1063908"/>
                </a:lnTo>
                <a:lnTo>
                  <a:pt x="0" y="1063908"/>
                </a:lnTo>
                <a:lnTo>
                  <a:pt x="0" y="0"/>
                </a:lnTo>
                <a:close/>
              </a:path>
            </a:pathLst>
          </a:custGeom>
          <a:blipFill rotWithShape="1">
            <a:blip r:embed="rId14">
              <a:alphaModFix/>
            </a:blip>
            <a:stretch>
              <a:fillRect b="0" l="0" r="0" t="0"/>
            </a:stretch>
          </a:blipFill>
          <a:ln>
            <a:noFill/>
          </a:ln>
        </p:spPr>
      </p:sp>
      <p:sp>
        <p:nvSpPr>
          <p:cNvPr id="658" name="Google Shape;658;p34"/>
          <p:cNvSpPr/>
          <p:nvPr/>
        </p:nvSpPr>
        <p:spPr>
          <a:xfrm>
            <a:off x="9985299" y="6588648"/>
            <a:ext cx="1113198" cy="1168433"/>
          </a:xfrm>
          <a:custGeom>
            <a:rect b="b" l="l" r="r" t="t"/>
            <a:pathLst>
              <a:path extrusionOk="0" h="1168433" w="1113198">
                <a:moveTo>
                  <a:pt x="0" y="0"/>
                </a:moveTo>
                <a:lnTo>
                  <a:pt x="1113198" y="0"/>
                </a:lnTo>
                <a:lnTo>
                  <a:pt x="1113198" y="1168433"/>
                </a:lnTo>
                <a:lnTo>
                  <a:pt x="0" y="1168433"/>
                </a:lnTo>
                <a:lnTo>
                  <a:pt x="0" y="0"/>
                </a:lnTo>
                <a:close/>
              </a:path>
            </a:pathLst>
          </a:custGeom>
          <a:blipFill rotWithShape="1">
            <a:blip r:embed="rId15">
              <a:alphaModFix/>
            </a:blip>
            <a:stretch>
              <a:fillRect b="0" l="0" r="0" t="0"/>
            </a:stretch>
          </a:blipFill>
          <a:ln>
            <a:noFill/>
          </a:ln>
        </p:spPr>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A4B4C"/>
            </a:gs>
            <a:gs pos="50000">
              <a:srgbClr val="151718"/>
            </a:gs>
            <a:gs pos="100000">
              <a:srgbClr val="151718"/>
            </a:gs>
          </a:gsLst>
          <a:lin ang="5400000" scaled="0"/>
        </a:gradFill>
      </p:bgPr>
    </p:bg>
    <p:spTree>
      <p:nvGrpSpPr>
        <p:cNvPr id="662" name="Shape 662"/>
        <p:cNvGrpSpPr/>
        <p:nvPr/>
      </p:nvGrpSpPr>
      <p:grpSpPr>
        <a:xfrm>
          <a:off x="0" y="0"/>
          <a:ext cx="0" cy="0"/>
          <a:chOff x="0" y="0"/>
          <a:chExt cx="0" cy="0"/>
        </a:xfrm>
      </p:grpSpPr>
      <p:sp>
        <p:nvSpPr>
          <p:cNvPr id="663" name="Google Shape;663;p35"/>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664" name="Google Shape;664;p35"/>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665" name="Google Shape;665;p35"/>
          <p:cNvSpPr txBox="1"/>
          <p:nvPr/>
        </p:nvSpPr>
        <p:spPr>
          <a:xfrm>
            <a:off x="7108732" y="8097956"/>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666" name="Google Shape;666;p35"/>
          <p:cNvSpPr txBox="1"/>
          <p:nvPr/>
        </p:nvSpPr>
        <p:spPr>
          <a:xfrm>
            <a:off x="4210005" y="5120045"/>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667" name="Google Shape;667;p35"/>
          <p:cNvSpPr txBox="1"/>
          <p:nvPr/>
        </p:nvSpPr>
        <p:spPr>
          <a:xfrm>
            <a:off x="4210005" y="6855261"/>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668" name="Google Shape;668;p35"/>
          <p:cNvSpPr txBox="1"/>
          <p:nvPr/>
        </p:nvSpPr>
        <p:spPr>
          <a:xfrm>
            <a:off x="6110027" y="6122794"/>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sp>
        <p:nvSpPr>
          <p:cNvPr id="669" name="Google Shape;669;p35"/>
          <p:cNvSpPr/>
          <p:nvPr/>
        </p:nvSpPr>
        <p:spPr>
          <a:xfrm>
            <a:off x="6731779" y="3713372"/>
            <a:ext cx="4824443" cy="1206111"/>
          </a:xfrm>
          <a:custGeom>
            <a:rect b="b" l="l" r="r" t="t"/>
            <a:pathLst>
              <a:path extrusionOk="0" h="1206111" w="4824443">
                <a:moveTo>
                  <a:pt x="0" y="0"/>
                </a:moveTo>
                <a:lnTo>
                  <a:pt x="4824442" y="0"/>
                </a:lnTo>
                <a:lnTo>
                  <a:pt x="4824442" y="1206110"/>
                </a:lnTo>
                <a:lnTo>
                  <a:pt x="0" y="1206110"/>
                </a:lnTo>
                <a:lnTo>
                  <a:pt x="0" y="0"/>
                </a:lnTo>
                <a:close/>
              </a:path>
            </a:pathLst>
          </a:custGeom>
          <a:blipFill rotWithShape="1">
            <a:blip r:embed="rId3">
              <a:alphaModFix/>
            </a:blip>
            <a:stretch>
              <a:fillRect b="0" l="0" r="0" t="0"/>
            </a:stretch>
          </a:blipFill>
          <a:ln>
            <a:noFill/>
          </a:ln>
        </p:spPr>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A4B4C"/>
            </a:gs>
            <a:gs pos="50000">
              <a:srgbClr val="151718"/>
            </a:gs>
            <a:gs pos="100000">
              <a:srgbClr val="151718"/>
            </a:gs>
          </a:gsLst>
          <a:lin ang="5400000" scaled="0"/>
        </a:gradFill>
      </p:bgPr>
    </p:bg>
    <p:spTree>
      <p:nvGrpSpPr>
        <p:cNvPr id="244" name="Shape 244"/>
        <p:cNvGrpSpPr/>
        <p:nvPr/>
      </p:nvGrpSpPr>
      <p:grpSpPr>
        <a:xfrm>
          <a:off x="0" y="0"/>
          <a:ext cx="0" cy="0"/>
          <a:chOff x="0" y="0"/>
          <a:chExt cx="0" cy="0"/>
        </a:xfrm>
      </p:grpSpPr>
      <p:sp>
        <p:nvSpPr>
          <p:cNvPr id="245" name="Google Shape;245;p19"/>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6" name="Google Shape;246;p19"/>
          <p:cNvSpPr txBox="1"/>
          <p:nvPr/>
        </p:nvSpPr>
        <p:spPr>
          <a:xfrm>
            <a:off x="2511979" y="2595452"/>
            <a:ext cx="46644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FFDE59"/>
                </a:solidFill>
                <a:latin typeface="Inter Black"/>
                <a:ea typeface="Inter Black"/>
                <a:cs typeface="Inter Black"/>
                <a:sym typeface="Inter Black"/>
              </a:rPr>
              <a:t>2024 SUMMARY</a:t>
            </a:r>
            <a:endParaRPr/>
          </a:p>
        </p:txBody>
      </p:sp>
      <p:sp>
        <p:nvSpPr>
          <p:cNvPr id="247" name="Google Shape;247;p19"/>
          <p:cNvSpPr txBox="1"/>
          <p:nvPr/>
        </p:nvSpPr>
        <p:spPr>
          <a:xfrm>
            <a:off x="8295257" y="2566877"/>
            <a:ext cx="7724400" cy="3343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Inter"/>
                <a:ea typeface="Inter"/>
                <a:cs typeface="Inter"/>
                <a:sym typeface="Inter"/>
              </a:rPr>
              <a:t>Lorem ipsum odor amet, consectetuer adipiscing elit. Et laoreet egestas egestas sollicitudin; eleifend ac risus. Auctor pretium consectetur rhoncus morbi torquent phasellus vehicula habitasse vivamus. Gravida dolor nascetur finibus ultrices inceptos rhoncus hac pretium ornare. Curae montes nulla commodo conubia eros consectetur. Eu rhoncus magna ullamcorper cursus torquent. </a:t>
            </a:r>
            <a:endParaRPr/>
          </a:p>
        </p:txBody>
      </p:sp>
      <p:sp>
        <p:nvSpPr>
          <p:cNvPr id="248" name="Google Shape;248;p19"/>
          <p:cNvSpPr/>
          <p:nvPr/>
        </p:nvSpPr>
        <p:spPr>
          <a:xfrm>
            <a:off x="2511979" y="4972819"/>
            <a:ext cx="4244858" cy="640588"/>
          </a:xfrm>
          <a:custGeom>
            <a:rect b="b" l="l" r="r" t="t"/>
            <a:pathLst>
              <a:path extrusionOk="0" h="640588" w="4244858">
                <a:moveTo>
                  <a:pt x="0" y="0"/>
                </a:moveTo>
                <a:lnTo>
                  <a:pt x="4244858" y="0"/>
                </a:lnTo>
                <a:lnTo>
                  <a:pt x="4244858" y="640587"/>
                </a:lnTo>
                <a:lnTo>
                  <a:pt x="0" y="640587"/>
                </a:lnTo>
                <a:lnTo>
                  <a:pt x="0" y="0"/>
                </a:lnTo>
                <a:close/>
              </a:path>
            </a:pathLst>
          </a:custGeom>
          <a:blipFill rotWithShape="1">
            <a:blip r:embed="rId3">
              <a:alphaModFix/>
            </a:blip>
            <a:stretch>
              <a:fillRect b="0" l="0" r="0" t="0"/>
            </a:stretch>
          </a:blipFill>
          <a:ln>
            <a:noFill/>
          </a:ln>
        </p:spPr>
      </p:sp>
      <p:sp>
        <p:nvSpPr>
          <p:cNvPr id="249" name="Google Shape;249;p19"/>
          <p:cNvSpPr/>
          <p:nvPr/>
        </p:nvSpPr>
        <p:spPr>
          <a:xfrm rot="-1219596">
            <a:off x="14376416" y="6951931"/>
            <a:ext cx="3758372" cy="3859689"/>
          </a:xfrm>
          <a:custGeom>
            <a:rect b="b" l="l" r="r" t="t"/>
            <a:pathLst>
              <a:path extrusionOk="0" h="3859689" w="3758372">
                <a:moveTo>
                  <a:pt x="0" y="0"/>
                </a:moveTo>
                <a:lnTo>
                  <a:pt x="3758372" y="0"/>
                </a:lnTo>
                <a:lnTo>
                  <a:pt x="3758372" y="3859688"/>
                </a:lnTo>
                <a:lnTo>
                  <a:pt x="0" y="3859688"/>
                </a:lnTo>
                <a:lnTo>
                  <a:pt x="0" y="0"/>
                </a:lnTo>
                <a:close/>
              </a:path>
            </a:pathLst>
          </a:custGeom>
          <a:blipFill rotWithShape="1">
            <a:blip r:embed="rId4">
              <a:alphaModFix/>
            </a:blip>
            <a:stretch>
              <a:fillRect b="0" l="0" r="0" t="0"/>
            </a:stretch>
          </a:blipFill>
          <a:ln>
            <a:noFill/>
          </a:ln>
        </p:spPr>
      </p:sp>
      <p:sp>
        <p:nvSpPr>
          <p:cNvPr id="250" name="Google Shape;250;p19"/>
          <p:cNvSpPr/>
          <p:nvPr/>
        </p:nvSpPr>
        <p:spPr>
          <a:xfrm rot="-5609015">
            <a:off x="5715922" y="6270702"/>
            <a:ext cx="3896392" cy="6761634"/>
          </a:xfrm>
          <a:custGeom>
            <a:rect b="b" l="l" r="r" t="t"/>
            <a:pathLst>
              <a:path extrusionOk="0" h="6761634" w="3896392">
                <a:moveTo>
                  <a:pt x="0" y="0"/>
                </a:moveTo>
                <a:lnTo>
                  <a:pt x="3896392" y="0"/>
                </a:lnTo>
                <a:lnTo>
                  <a:pt x="3896392" y="6761633"/>
                </a:lnTo>
                <a:lnTo>
                  <a:pt x="0" y="6761633"/>
                </a:lnTo>
                <a:lnTo>
                  <a:pt x="0" y="0"/>
                </a:lnTo>
                <a:close/>
              </a:path>
            </a:pathLst>
          </a:custGeom>
          <a:blipFill rotWithShape="1">
            <a:blip r:embed="rId5">
              <a:alphaModFix/>
            </a:blip>
            <a:stretch>
              <a:fillRect b="0" l="0" r="0" t="0"/>
            </a:stretch>
          </a:blipFill>
          <a:ln>
            <a:noFill/>
          </a:ln>
        </p:spPr>
      </p:sp>
      <p:sp>
        <p:nvSpPr>
          <p:cNvPr id="251" name="Google Shape;251;p19"/>
          <p:cNvSpPr/>
          <p:nvPr/>
        </p:nvSpPr>
        <p:spPr>
          <a:xfrm>
            <a:off x="0" y="7089869"/>
            <a:ext cx="3414396" cy="3583812"/>
          </a:xfrm>
          <a:custGeom>
            <a:rect b="b" l="l" r="r" t="t"/>
            <a:pathLst>
              <a:path extrusionOk="0" h="3583812" w="3414396">
                <a:moveTo>
                  <a:pt x="0" y="0"/>
                </a:moveTo>
                <a:lnTo>
                  <a:pt x="3414396" y="0"/>
                </a:lnTo>
                <a:lnTo>
                  <a:pt x="3414396" y="3583812"/>
                </a:lnTo>
                <a:lnTo>
                  <a:pt x="0" y="3583812"/>
                </a:lnTo>
                <a:lnTo>
                  <a:pt x="0" y="0"/>
                </a:lnTo>
                <a:close/>
              </a:path>
            </a:pathLst>
          </a:custGeom>
          <a:blipFill rotWithShape="1">
            <a:blip r:embed="rId6">
              <a:alphaModFix/>
            </a:blip>
            <a:stretch>
              <a:fillRect b="0" l="0" r="0" t="0"/>
            </a:stretch>
          </a:blipFill>
          <a:ln>
            <a:noFill/>
          </a:ln>
        </p:spPr>
      </p:sp>
      <p:sp>
        <p:nvSpPr>
          <p:cNvPr id="252" name="Google Shape;252;p19"/>
          <p:cNvSpPr/>
          <p:nvPr/>
        </p:nvSpPr>
        <p:spPr>
          <a:xfrm rot="-912623">
            <a:off x="12090054" y="8106207"/>
            <a:ext cx="1556798" cy="1551137"/>
          </a:xfrm>
          <a:custGeom>
            <a:rect b="b" l="l" r="r" t="t"/>
            <a:pathLst>
              <a:path extrusionOk="0" h="1551137" w="1556798">
                <a:moveTo>
                  <a:pt x="0" y="0"/>
                </a:moveTo>
                <a:lnTo>
                  <a:pt x="1556798" y="0"/>
                </a:lnTo>
                <a:lnTo>
                  <a:pt x="1556798" y="1551136"/>
                </a:lnTo>
                <a:lnTo>
                  <a:pt x="0" y="1551136"/>
                </a:lnTo>
                <a:lnTo>
                  <a:pt x="0" y="0"/>
                </a:lnTo>
                <a:close/>
              </a:path>
            </a:pathLst>
          </a:custGeom>
          <a:blipFill rotWithShape="1">
            <a:blip r:embed="rId7">
              <a:alphaModFix/>
            </a:blip>
            <a:stretch>
              <a:fillRect b="0" l="0" r="0" t="0"/>
            </a:stretch>
          </a:blipFill>
          <a:ln>
            <a:noFill/>
          </a:ln>
        </p:spPr>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256" name="Shape 256"/>
        <p:cNvGrpSpPr/>
        <p:nvPr/>
      </p:nvGrpSpPr>
      <p:grpSpPr>
        <a:xfrm>
          <a:off x="0" y="0"/>
          <a:ext cx="0" cy="0"/>
          <a:chOff x="0" y="0"/>
          <a:chExt cx="0" cy="0"/>
        </a:xfrm>
      </p:grpSpPr>
      <p:sp>
        <p:nvSpPr>
          <p:cNvPr id="257" name="Google Shape;257;p20"/>
          <p:cNvSpPr/>
          <p:nvPr/>
        </p:nvSpPr>
        <p:spPr>
          <a:xfrm rot="-5400000">
            <a:off x="6697141" y="-3496049"/>
            <a:ext cx="5768335" cy="10010125"/>
          </a:xfrm>
          <a:custGeom>
            <a:rect b="b" l="l" r="r" t="t"/>
            <a:pathLst>
              <a:path extrusionOk="0" h="10010125" w="5768335">
                <a:moveTo>
                  <a:pt x="0" y="0"/>
                </a:moveTo>
                <a:lnTo>
                  <a:pt x="5768335" y="0"/>
                </a:lnTo>
                <a:lnTo>
                  <a:pt x="5768335" y="10010126"/>
                </a:lnTo>
                <a:lnTo>
                  <a:pt x="0" y="10010126"/>
                </a:lnTo>
                <a:lnTo>
                  <a:pt x="0" y="0"/>
                </a:lnTo>
                <a:close/>
              </a:path>
            </a:pathLst>
          </a:custGeom>
          <a:blipFill rotWithShape="1">
            <a:blip r:embed="rId3">
              <a:alphaModFix/>
            </a:blip>
            <a:stretch>
              <a:fillRect b="0" l="0" r="0" t="0"/>
            </a:stretch>
          </a:blipFill>
          <a:ln>
            <a:noFill/>
          </a:ln>
        </p:spPr>
      </p:sp>
      <p:pic>
        <p:nvPicPr>
          <p:cNvPr id="258" name="Google Shape;258;p20"/>
          <p:cNvPicPr preferRelativeResize="0"/>
          <p:nvPr/>
        </p:nvPicPr>
        <p:blipFill rotWithShape="1">
          <a:blip r:embed="rId4">
            <a:alphaModFix/>
          </a:blip>
          <a:srcRect b="8159" l="0" r="0" t="8160"/>
          <a:stretch/>
        </p:blipFill>
        <p:spPr>
          <a:xfrm>
            <a:off x="1028700" y="1991121"/>
            <a:ext cx="7095092" cy="3958046"/>
          </a:xfrm>
          <a:prstGeom prst="rect">
            <a:avLst/>
          </a:prstGeom>
          <a:noFill/>
          <a:ln>
            <a:noFill/>
          </a:ln>
        </p:spPr>
      </p:pic>
      <p:sp>
        <p:nvSpPr>
          <p:cNvPr id="259" name="Google Shape;259;p20"/>
          <p:cNvSpPr txBox="1"/>
          <p:nvPr/>
        </p:nvSpPr>
        <p:spPr>
          <a:xfrm>
            <a:off x="8382353" y="4980411"/>
            <a:ext cx="8834805" cy="968756"/>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TABLE OF CONTENTS</a:t>
            </a:r>
            <a:endParaRPr/>
          </a:p>
        </p:txBody>
      </p:sp>
      <p:grpSp>
        <p:nvGrpSpPr>
          <p:cNvPr id="260" name="Google Shape;260;p20"/>
          <p:cNvGrpSpPr/>
          <p:nvPr/>
        </p:nvGrpSpPr>
        <p:grpSpPr>
          <a:xfrm>
            <a:off x="1028700" y="6975090"/>
            <a:ext cx="4961976" cy="719423"/>
            <a:chOff x="0" y="9525"/>
            <a:chExt cx="6615967" cy="959231"/>
          </a:xfrm>
        </p:grpSpPr>
        <p:sp>
          <p:nvSpPr>
            <p:cNvPr id="261" name="Google Shape;261;p20"/>
            <p:cNvSpPr txBox="1"/>
            <p:nvPr/>
          </p:nvSpPr>
          <p:spPr>
            <a:xfrm>
              <a:off x="0" y="9525"/>
              <a:ext cx="1485919" cy="95923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01</a:t>
              </a:r>
              <a:endParaRPr/>
            </a:p>
          </p:txBody>
        </p:sp>
        <p:sp>
          <p:nvSpPr>
            <p:cNvPr id="262" name="Google Shape;262;p20"/>
            <p:cNvSpPr txBox="1"/>
            <p:nvPr/>
          </p:nvSpPr>
          <p:spPr>
            <a:xfrm>
              <a:off x="1681453" y="122682"/>
              <a:ext cx="4934514" cy="72339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3600" u="none" cap="none" strike="noStrike">
                  <a:solidFill>
                    <a:srgbClr val="151718"/>
                  </a:solidFill>
                  <a:latin typeface="Inter"/>
                  <a:ea typeface="Inter"/>
                  <a:cs typeface="Inter"/>
                  <a:sym typeface="Inter"/>
                </a:rPr>
                <a:t>Add title here</a:t>
              </a:r>
              <a:endParaRPr/>
            </a:p>
          </p:txBody>
        </p:sp>
      </p:grpSp>
      <p:grpSp>
        <p:nvGrpSpPr>
          <p:cNvPr id="263" name="Google Shape;263;p20"/>
          <p:cNvGrpSpPr/>
          <p:nvPr/>
        </p:nvGrpSpPr>
        <p:grpSpPr>
          <a:xfrm>
            <a:off x="1069892" y="8292207"/>
            <a:ext cx="4961976" cy="719423"/>
            <a:chOff x="0" y="9525"/>
            <a:chExt cx="6615967" cy="959231"/>
          </a:xfrm>
        </p:grpSpPr>
        <p:sp>
          <p:nvSpPr>
            <p:cNvPr id="264" name="Google Shape;264;p20"/>
            <p:cNvSpPr txBox="1"/>
            <p:nvPr/>
          </p:nvSpPr>
          <p:spPr>
            <a:xfrm>
              <a:off x="0" y="9525"/>
              <a:ext cx="1485919" cy="95923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02</a:t>
              </a:r>
              <a:endParaRPr/>
            </a:p>
          </p:txBody>
        </p:sp>
        <p:sp>
          <p:nvSpPr>
            <p:cNvPr id="265" name="Google Shape;265;p20"/>
            <p:cNvSpPr txBox="1"/>
            <p:nvPr/>
          </p:nvSpPr>
          <p:spPr>
            <a:xfrm>
              <a:off x="1681453" y="122682"/>
              <a:ext cx="4934514" cy="72339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3600" u="none" cap="none" strike="noStrike">
                  <a:solidFill>
                    <a:srgbClr val="151718"/>
                  </a:solidFill>
                  <a:latin typeface="Inter"/>
                  <a:ea typeface="Inter"/>
                  <a:cs typeface="Inter"/>
                  <a:sym typeface="Inter"/>
                </a:rPr>
                <a:t>Add title here</a:t>
              </a:r>
              <a:endParaRPr/>
            </a:p>
          </p:txBody>
        </p:sp>
      </p:grpSp>
      <p:grpSp>
        <p:nvGrpSpPr>
          <p:cNvPr id="266" name="Google Shape;266;p20"/>
          <p:cNvGrpSpPr/>
          <p:nvPr/>
        </p:nvGrpSpPr>
        <p:grpSpPr>
          <a:xfrm>
            <a:off x="6642417" y="6975090"/>
            <a:ext cx="4961976" cy="719423"/>
            <a:chOff x="0" y="9525"/>
            <a:chExt cx="6615967" cy="959231"/>
          </a:xfrm>
        </p:grpSpPr>
        <p:sp>
          <p:nvSpPr>
            <p:cNvPr id="267" name="Google Shape;267;p20"/>
            <p:cNvSpPr txBox="1"/>
            <p:nvPr/>
          </p:nvSpPr>
          <p:spPr>
            <a:xfrm>
              <a:off x="0" y="9525"/>
              <a:ext cx="1485919" cy="95923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03</a:t>
              </a:r>
              <a:endParaRPr/>
            </a:p>
          </p:txBody>
        </p:sp>
        <p:sp>
          <p:nvSpPr>
            <p:cNvPr id="268" name="Google Shape;268;p20"/>
            <p:cNvSpPr txBox="1"/>
            <p:nvPr/>
          </p:nvSpPr>
          <p:spPr>
            <a:xfrm>
              <a:off x="1681453" y="122682"/>
              <a:ext cx="4934514" cy="72339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3600" u="none" cap="none" strike="noStrike">
                  <a:solidFill>
                    <a:srgbClr val="151718"/>
                  </a:solidFill>
                  <a:latin typeface="Inter"/>
                  <a:ea typeface="Inter"/>
                  <a:cs typeface="Inter"/>
                  <a:sym typeface="Inter"/>
                </a:rPr>
                <a:t>Add title here</a:t>
              </a:r>
              <a:endParaRPr/>
            </a:p>
          </p:txBody>
        </p:sp>
      </p:grpSp>
      <p:grpSp>
        <p:nvGrpSpPr>
          <p:cNvPr id="269" name="Google Shape;269;p20"/>
          <p:cNvGrpSpPr/>
          <p:nvPr/>
        </p:nvGrpSpPr>
        <p:grpSpPr>
          <a:xfrm>
            <a:off x="6683608" y="8292207"/>
            <a:ext cx="4961976" cy="719423"/>
            <a:chOff x="0" y="9525"/>
            <a:chExt cx="6615967" cy="959231"/>
          </a:xfrm>
        </p:grpSpPr>
        <p:sp>
          <p:nvSpPr>
            <p:cNvPr id="270" name="Google Shape;270;p20"/>
            <p:cNvSpPr txBox="1"/>
            <p:nvPr/>
          </p:nvSpPr>
          <p:spPr>
            <a:xfrm>
              <a:off x="0" y="9525"/>
              <a:ext cx="1485919" cy="95923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04</a:t>
              </a:r>
              <a:endParaRPr/>
            </a:p>
          </p:txBody>
        </p:sp>
        <p:sp>
          <p:nvSpPr>
            <p:cNvPr id="271" name="Google Shape;271;p20"/>
            <p:cNvSpPr txBox="1"/>
            <p:nvPr/>
          </p:nvSpPr>
          <p:spPr>
            <a:xfrm>
              <a:off x="1681453" y="122682"/>
              <a:ext cx="4934514" cy="72339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3600" u="none" cap="none" strike="noStrike">
                  <a:solidFill>
                    <a:srgbClr val="151718"/>
                  </a:solidFill>
                  <a:latin typeface="Inter"/>
                  <a:ea typeface="Inter"/>
                  <a:cs typeface="Inter"/>
                  <a:sym typeface="Inter"/>
                </a:rPr>
                <a:t>Add title here</a:t>
              </a:r>
              <a:endParaRPr/>
            </a:p>
          </p:txBody>
        </p:sp>
      </p:grpSp>
      <p:grpSp>
        <p:nvGrpSpPr>
          <p:cNvPr id="272" name="Google Shape;272;p20"/>
          <p:cNvGrpSpPr/>
          <p:nvPr/>
        </p:nvGrpSpPr>
        <p:grpSpPr>
          <a:xfrm>
            <a:off x="12255183" y="6975090"/>
            <a:ext cx="4961976" cy="719423"/>
            <a:chOff x="0" y="9525"/>
            <a:chExt cx="6615967" cy="959231"/>
          </a:xfrm>
        </p:grpSpPr>
        <p:sp>
          <p:nvSpPr>
            <p:cNvPr id="273" name="Google Shape;273;p20"/>
            <p:cNvSpPr txBox="1"/>
            <p:nvPr/>
          </p:nvSpPr>
          <p:spPr>
            <a:xfrm>
              <a:off x="0" y="9525"/>
              <a:ext cx="1485919" cy="95923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05</a:t>
              </a:r>
              <a:endParaRPr/>
            </a:p>
          </p:txBody>
        </p:sp>
        <p:sp>
          <p:nvSpPr>
            <p:cNvPr id="274" name="Google Shape;274;p20"/>
            <p:cNvSpPr txBox="1"/>
            <p:nvPr/>
          </p:nvSpPr>
          <p:spPr>
            <a:xfrm>
              <a:off x="1681453" y="122682"/>
              <a:ext cx="4934514" cy="72339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3600" u="none" cap="none" strike="noStrike">
                  <a:solidFill>
                    <a:srgbClr val="151718"/>
                  </a:solidFill>
                  <a:latin typeface="Inter"/>
                  <a:ea typeface="Inter"/>
                  <a:cs typeface="Inter"/>
                  <a:sym typeface="Inter"/>
                </a:rPr>
                <a:t>Add title here</a:t>
              </a:r>
              <a:endParaRPr/>
            </a:p>
          </p:txBody>
        </p:sp>
      </p:grpSp>
      <p:grpSp>
        <p:nvGrpSpPr>
          <p:cNvPr id="275" name="Google Shape;275;p20"/>
          <p:cNvGrpSpPr/>
          <p:nvPr/>
        </p:nvGrpSpPr>
        <p:grpSpPr>
          <a:xfrm>
            <a:off x="12296375" y="8292207"/>
            <a:ext cx="4961976" cy="719423"/>
            <a:chOff x="0" y="9525"/>
            <a:chExt cx="6615967" cy="959231"/>
          </a:xfrm>
        </p:grpSpPr>
        <p:sp>
          <p:nvSpPr>
            <p:cNvPr id="276" name="Google Shape;276;p20"/>
            <p:cNvSpPr txBox="1"/>
            <p:nvPr/>
          </p:nvSpPr>
          <p:spPr>
            <a:xfrm>
              <a:off x="0" y="9525"/>
              <a:ext cx="1485919" cy="959231"/>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4800" u="none" cap="none" strike="noStrike">
                  <a:solidFill>
                    <a:srgbClr val="151718"/>
                  </a:solidFill>
                  <a:latin typeface="Inter Black"/>
                  <a:ea typeface="Inter Black"/>
                  <a:cs typeface="Inter Black"/>
                  <a:sym typeface="Inter Black"/>
                </a:rPr>
                <a:t>06</a:t>
              </a:r>
              <a:endParaRPr/>
            </a:p>
          </p:txBody>
        </p:sp>
        <p:sp>
          <p:nvSpPr>
            <p:cNvPr id="277" name="Google Shape;277;p20"/>
            <p:cNvSpPr txBox="1"/>
            <p:nvPr/>
          </p:nvSpPr>
          <p:spPr>
            <a:xfrm>
              <a:off x="1681453" y="122682"/>
              <a:ext cx="4934514" cy="723392"/>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0" i="0" lang="en-US" sz="3600" u="none" cap="none" strike="noStrike">
                  <a:solidFill>
                    <a:srgbClr val="151718"/>
                  </a:solidFill>
                  <a:latin typeface="Inter"/>
                  <a:ea typeface="Inter"/>
                  <a:cs typeface="Inter"/>
                  <a:sym typeface="Inter"/>
                </a:rPr>
                <a:t>Add title here</a:t>
              </a:r>
              <a:endParaRPr/>
            </a:p>
          </p:txBody>
        </p:sp>
      </p:grpSp>
      <p:sp>
        <p:nvSpPr>
          <p:cNvPr id="278" name="Google Shape;278;p20"/>
          <p:cNvSpPr/>
          <p:nvPr/>
        </p:nvSpPr>
        <p:spPr>
          <a:xfrm>
            <a:off x="14586371" y="1777614"/>
            <a:ext cx="2696072" cy="2696072"/>
          </a:xfrm>
          <a:custGeom>
            <a:rect b="b" l="l" r="r" t="t"/>
            <a:pathLst>
              <a:path extrusionOk="0" h="2696072" w="2696072">
                <a:moveTo>
                  <a:pt x="0" y="0"/>
                </a:moveTo>
                <a:lnTo>
                  <a:pt x="2696072" y="0"/>
                </a:lnTo>
                <a:lnTo>
                  <a:pt x="2696072" y="2696072"/>
                </a:lnTo>
                <a:lnTo>
                  <a:pt x="0" y="2696072"/>
                </a:lnTo>
                <a:lnTo>
                  <a:pt x="0" y="0"/>
                </a:lnTo>
                <a:close/>
              </a:path>
            </a:pathLst>
          </a:custGeom>
          <a:blipFill rotWithShape="1">
            <a:blip r:embed="rId5">
              <a:alphaModFix/>
            </a:blip>
            <a:stretch>
              <a:fillRect b="0" l="0" r="0" t="0"/>
            </a:stretch>
          </a:blipFill>
          <a:ln>
            <a:noFill/>
          </a:ln>
        </p:spPr>
      </p:sp>
      <p:sp>
        <p:nvSpPr>
          <p:cNvPr id="279" name="Google Shape;279;p20"/>
          <p:cNvSpPr/>
          <p:nvPr/>
        </p:nvSpPr>
        <p:spPr>
          <a:xfrm>
            <a:off x="12594813" y="675991"/>
            <a:ext cx="1666046" cy="1666046"/>
          </a:xfrm>
          <a:custGeom>
            <a:rect b="b" l="l" r="r" t="t"/>
            <a:pathLst>
              <a:path extrusionOk="0" h="1666046" w="1666046">
                <a:moveTo>
                  <a:pt x="0" y="0"/>
                </a:moveTo>
                <a:lnTo>
                  <a:pt x="1666045" y="0"/>
                </a:lnTo>
                <a:lnTo>
                  <a:pt x="1666045" y="1666046"/>
                </a:lnTo>
                <a:lnTo>
                  <a:pt x="0" y="1666046"/>
                </a:lnTo>
                <a:lnTo>
                  <a:pt x="0" y="0"/>
                </a:lnTo>
                <a:close/>
              </a:path>
            </a:pathLst>
          </a:custGeom>
          <a:blipFill rotWithShape="1">
            <a:blip r:embed="rId5">
              <a:alphaModFix/>
            </a:blip>
            <a:stretch>
              <a:fillRect b="0" l="0" r="0" t="0"/>
            </a:stretch>
          </a:blipFill>
          <a:ln>
            <a:noFill/>
          </a:ln>
        </p:spPr>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283" name="Shape 283"/>
        <p:cNvGrpSpPr/>
        <p:nvPr/>
      </p:nvGrpSpPr>
      <p:grpSpPr>
        <a:xfrm>
          <a:off x="0" y="0"/>
          <a:ext cx="0" cy="0"/>
          <a:chOff x="0" y="0"/>
          <a:chExt cx="0" cy="0"/>
        </a:xfrm>
      </p:grpSpPr>
      <p:sp>
        <p:nvSpPr>
          <p:cNvPr id="284" name="Google Shape;284;p21"/>
          <p:cNvSpPr/>
          <p:nvPr/>
        </p:nvSpPr>
        <p:spPr>
          <a:xfrm flipH="1" rot="10800000">
            <a:off x="8957771" y="-719598"/>
            <a:ext cx="5463051" cy="5610322"/>
          </a:xfrm>
          <a:custGeom>
            <a:rect b="b" l="l" r="r" t="t"/>
            <a:pathLst>
              <a:path extrusionOk="0" h="5610322" w="5463051">
                <a:moveTo>
                  <a:pt x="0" y="5610322"/>
                </a:moveTo>
                <a:lnTo>
                  <a:pt x="5463051" y="5610322"/>
                </a:lnTo>
                <a:lnTo>
                  <a:pt x="5463051" y="0"/>
                </a:lnTo>
                <a:lnTo>
                  <a:pt x="0" y="0"/>
                </a:lnTo>
                <a:lnTo>
                  <a:pt x="0" y="5610322"/>
                </a:lnTo>
                <a:close/>
              </a:path>
            </a:pathLst>
          </a:custGeom>
          <a:blipFill rotWithShape="1">
            <a:blip r:embed="rId3">
              <a:alphaModFix/>
            </a:blip>
            <a:stretch>
              <a:fillRect b="0" l="0" r="0" t="0"/>
            </a:stretch>
          </a:blipFill>
          <a:ln>
            <a:noFill/>
          </a:ln>
        </p:spPr>
      </p:sp>
      <p:pic>
        <p:nvPicPr>
          <p:cNvPr id="285" name="Google Shape;285;p21"/>
          <p:cNvPicPr preferRelativeResize="0"/>
          <p:nvPr/>
        </p:nvPicPr>
        <p:blipFill rotWithShape="1">
          <a:blip r:embed="rId4">
            <a:alphaModFix/>
          </a:blip>
          <a:srcRect b="0" l="11747" r="9585" t="30049"/>
          <a:stretch/>
        </p:blipFill>
        <p:spPr>
          <a:xfrm>
            <a:off x="12290188" y="2287149"/>
            <a:ext cx="5997812" cy="7999851"/>
          </a:xfrm>
          <a:prstGeom prst="rect">
            <a:avLst/>
          </a:prstGeom>
          <a:noFill/>
          <a:ln>
            <a:noFill/>
          </a:ln>
        </p:spPr>
      </p:pic>
      <p:sp>
        <p:nvSpPr>
          <p:cNvPr id="286" name="Google Shape;286;p21"/>
          <p:cNvSpPr txBox="1"/>
          <p:nvPr/>
        </p:nvSpPr>
        <p:spPr>
          <a:xfrm>
            <a:off x="1028700" y="2407811"/>
            <a:ext cx="4664487" cy="968756"/>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AGENDA</a:t>
            </a:r>
            <a:endParaRPr/>
          </a:p>
        </p:txBody>
      </p:sp>
      <p:sp>
        <p:nvSpPr>
          <p:cNvPr id="287" name="Google Shape;287;p21"/>
          <p:cNvSpPr txBox="1"/>
          <p:nvPr/>
        </p:nvSpPr>
        <p:spPr>
          <a:xfrm>
            <a:off x="1028700" y="3556998"/>
            <a:ext cx="7410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288" name="Google Shape;288;p21"/>
          <p:cNvSpPr/>
          <p:nvPr/>
        </p:nvSpPr>
        <p:spPr>
          <a:xfrm>
            <a:off x="1099958" y="7929955"/>
            <a:ext cx="2940675" cy="443775"/>
          </a:xfrm>
          <a:custGeom>
            <a:rect b="b" l="l" r="r" t="t"/>
            <a:pathLst>
              <a:path extrusionOk="0" h="443775" w="2940675">
                <a:moveTo>
                  <a:pt x="0" y="0"/>
                </a:moveTo>
                <a:lnTo>
                  <a:pt x="2940675" y="0"/>
                </a:lnTo>
                <a:lnTo>
                  <a:pt x="2940675" y="443775"/>
                </a:lnTo>
                <a:lnTo>
                  <a:pt x="0" y="443775"/>
                </a:lnTo>
                <a:lnTo>
                  <a:pt x="0" y="0"/>
                </a:lnTo>
                <a:close/>
              </a:path>
            </a:pathLst>
          </a:custGeom>
          <a:blipFill rotWithShape="1">
            <a:blip r:embed="rId5">
              <a:alphaModFix/>
            </a:blip>
            <a:stretch>
              <a:fillRect b="0" l="0" r="0" t="0"/>
            </a:stretch>
          </a:blipFill>
          <a:ln>
            <a:noFill/>
          </a:ln>
        </p:spPr>
      </p:sp>
      <p:sp>
        <p:nvSpPr>
          <p:cNvPr id="289" name="Google Shape;289;p21"/>
          <p:cNvSpPr txBox="1"/>
          <p:nvPr/>
        </p:nvSpPr>
        <p:spPr>
          <a:xfrm>
            <a:off x="1099958" y="5143500"/>
            <a:ext cx="2332244" cy="484378"/>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POINT 01</a:t>
            </a:r>
            <a:endParaRPr/>
          </a:p>
        </p:txBody>
      </p:sp>
      <p:sp>
        <p:nvSpPr>
          <p:cNvPr id="290" name="Google Shape;290;p21"/>
          <p:cNvSpPr txBox="1"/>
          <p:nvPr/>
        </p:nvSpPr>
        <p:spPr>
          <a:xfrm>
            <a:off x="1099958" y="5867019"/>
            <a:ext cx="31785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291" name="Google Shape;291;p21"/>
          <p:cNvSpPr/>
          <p:nvPr/>
        </p:nvSpPr>
        <p:spPr>
          <a:xfrm>
            <a:off x="4805384" y="7929955"/>
            <a:ext cx="2940675" cy="443775"/>
          </a:xfrm>
          <a:custGeom>
            <a:rect b="b" l="l" r="r" t="t"/>
            <a:pathLst>
              <a:path extrusionOk="0" h="443775" w="2940675">
                <a:moveTo>
                  <a:pt x="0" y="0"/>
                </a:moveTo>
                <a:lnTo>
                  <a:pt x="2940675" y="0"/>
                </a:lnTo>
                <a:lnTo>
                  <a:pt x="2940675" y="443775"/>
                </a:lnTo>
                <a:lnTo>
                  <a:pt x="0" y="443775"/>
                </a:lnTo>
                <a:lnTo>
                  <a:pt x="0" y="0"/>
                </a:lnTo>
                <a:close/>
              </a:path>
            </a:pathLst>
          </a:custGeom>
          <a:blipFill rotWithShape="1">
            <a:blip r:embed="rId5">
              <a:alphaModFix/>
            </a:blip>
            <a:stretch>
              <a:fillRect b="0" l="0" r="0" t="0"/>
            </a:stretch>
          </a:blipFill>
          <a:ln>
            <a:noFill/>
          </a:ln>
        </p:spPr>
      </p:sp>
      <p:sp>
        <p:nvSpPr>
          <p:cNvPr id="292" name="Google Shape;292;p21"/>
          <p:cNvSpPr txBox="1"/>
          <p:nvPr/>
        </p:nvSpPr>
        <p:spPr>
          <a:xfrm>
            <a:off x="4805384" y="5143500"/>
            <a:ext cx="2332244" cy="484378"/>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POINT 02</a:t>
            </a:r>
            <a:endParaRPr/>
          </a:p>
        </p:txBody>
      </p:sp>
      <p:sp>
        <p:nvSpPr>
          <p:cNvPr id="293" name="Google Shape;293;p21"/>
          <p:cNvSpPr txBox="1"/>
          <p:nvPr/>
        </p:nvSpPr>
        <p:spPr>
          <a:xfrm>
            <a:off x="4805384" y="5867019"/>
            <a:ext cx="31785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294" name="Google Shape;294;p21"/>
          <p:cNvSpPr/>
          <p:nvPr/>
        </p:nvSpPr>
        <p:spPr>
          <a:xfrm>
            <a:off x="8510810" y="7929955"/>
            <a:ext cx="2940675" cy="443775"/>
          </a:xfrm>
          <a:custGeom>
            <a:rect b="b" l="l" r="r" t="t"/>
            <a:pathLst>
              <a:path extrusionOk="0" h="443775" w="2940675">
                <a:moveTo>
                  <a:pt x="0" y="0"/>
                </a:moveTo>
                <a:lnTo>
                  <a:pt x="2940675" y="0"/>
                </a:lnTo>
                <a:lnTo>
                  <a:pt x="2940675" y="443775"/>
                </a:lnTo>
                <a:lnTo>
                  <a:pt x="0" y="443775"/>
                </a:lnTo>
                <a:lnTo>
                  <a:pt x="0" y="0"/>
                </a:lnTo>
                <a:close/>
              </a:path>
            </a:pathLst>
          </a:custGeom>
          <a:blipFill rotWithShape="1">
            <a:blip r:embed="rId5">
              <a:alphaModFix/>
            </a:blip>
            <a:stretch>
              <a:fillRect b="0" l="0" r="0" t="0"/>
            </a:stretch>
          </a:blipFill>
          <a:ln>
            <a:noFill/>
          </a:ln>
        </p:spPr>
      </p:sp>
      <p:sp>
        <p:nvSpPr>
          <p:cNvPr id="295" name="Google Shape;295;p21"/>
          <p:cNvSpPr txBox="1"/>
          <p:nvPr/>
        </p:nvSpPr>
        <p:spPr>
          <a:xfrm>
            <a:off x="8510810" y="5143500"/>
            <a:ext cx="2332244" cy="484378"/>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POINT 03</a:t>
            </a:r>
            <a:endParaRPr/>
          </a:p>
        </p:txBody>
      </p:sp>
      <p:sp>
        <p:nvSpPr>
          <p:cNvPr id="296" name="Google Shape;296;p21"/>
          <p:cNvSpPr txBox="1"/>
          <p:nvPr/>
        </p:nvSpPr>
        <p:spPr>
          <a:xfrm>
            <a:off x="8510810" y="5867019"/>
            <a:ext cx="31785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300" name="Shape 300"/>
        <p:cNvGrpSpPr/>
        <p:nvPr/>
      </p:nvGrpSpPr>
      <p:grpSpPr>
        <a:xfrm>
          <a:off x="0" y="0"/>
          <a:ext cx="0" cy="0"/>
          <a:chOff x="0" y="0"/>
          <a:chExt cx="0" cy="0"/>
        </a:xfrm>
      </p:grpSpPr>
      <p:sp>
        <p:nvSpPr>
          <p:cNvPr id="301" name="Google Shape;301;p22"/>
          <p:cNvSpPr/>
          <p:nvPr/>
        </p:nvSpPr>
        <p:spPr>
          <a:xfrm>
            <a:off x="11178467" y="5065661"/>
            <a:ext cx="6501007" cy="5989053"/>
          </a:xfrm>
          <a:custGeom>
            <a:rect b="b" l="l" r="r" t="t"/>
            <a:pathLst>
              <a:path extrusionOk="0" h="5989053" w="6501007">
                <a:moveTo>
                  <a:pt x="0" y="0"/>
                </a:moveTo>
                <a:lnTo>
                  <a:pt x="6501007" y="0"/>
                </a:lnTo>
                <a:lnTo>
                  <a:pt x="6501007" y="5989052"/>
                </a:lnTo>
                <a:lnTo>
                  <a:pt x="0" y="5989052"/>
                </a:lnTo>
                <a:lnTo>
                  <a:pt x="0" y="0"/>
                </a:lnTo>
                <a:close/>
              </a:path>
            </a:pathLst>
          </a:custGeom>
          <a:blipFill rotWithShape="1">
            <a:blip r:embed="rId3">
              <a:alphaModFix/>
            </a:blip>
            <a:stretch>
              <a:fillRect b="0" l="0" r="0" t="0"/>
            </a:stretch>
          </a:blipFill>
          <a:ln>
            <a:noFill/>
          </a:ln>
        </p:spPr>
      </p:sp>
      <p:sp>
        <p:nvSpPr>
          <p:cNvPr id="302" name="Google Shape;302;p22"/>
          <p:cNvSpPr/>
          <p:nvPr/>
        </p:nvSpPr>
        <p:spPr>
          <a:xfrm rot="-304087">
            <a:off x="948774" y="8130520"/>
            <a:ext cx="1666046" cy="1666046"/>
          </a:xfrm>
          <a:custGeom>
            <a:rect b="b" l="l" r="r" t="t"/>
            <a:pathLst>
              <a:path extrusionOk="0" h="1666046" w="1666046">
                <a:moveTo>
                  <a:pt x="0" y="0"/>
                </a:moveTo>
                <a:lnTo>
                  <a:pt x="1666046" y="0"/>
                </a:lnTo>
                <a:lnTo>
                  <a:pt x="1666046" y="1666045"/>
                </a:lnTo>
                <a:lnTo>
                  <a:pt x="0" y="1666045"/>
                </a:lnTo>
                <a:lnTo>
                  <a:pt x="0" y="0"/>
                </a:lnTo>
                <a:close/>
              </a:path>
            </a:pathLst>
          </a:custGeom>
          <a:blipFill rotWithShape="1">
            <a:blip r:embed="rId4">
              <a:alphaModFix/>
            </a:blip>
            <a:stretch>
              <a:fillRect b="0" l="0" r="0" t="0"/>
            </a:stretch>
          </a:blipFill>
          <a:ln>
            <a:noFill/>
          </a:ln>
        </p:spPr>
      </p:sp>
      <p:sp>
        <p:nvSpPr>
          <p:cNvPr id="303" name="Google Shape;303;p22"/>
          <p:cNvSpPr/>
          <p:nvPr/>
        </p:nvSpPr>
        <p:spPr>
          <a:xfrm rot="5307563">
            <a:off x="656315" y="5381333"/>
            <a:ext cx="5326178" cy="5860994"/>
          </a:xfrm>
          <a:custGeom>
            <a:rect b="b" l="l" r="r" t="t"/>
            <a:pathLst>
              <a:path extrusionOk="0" h="5860994" w="5326178">
                <a:moveTo>
                  <a:pt x="5326179" y="5860994"/>
                </a:moveTo>
                <a:lnTo>
                  <a:pt x="0" y="5860994"/>
                </a:lnTo>
                <a:lnTo>
                  <a:pt x="0" y="0"/>
                </a:lnTo>
                <a:lnTo>
                  <a:pt x="5326179" y="0"/>
                </a:lnTo>
                <a:lnTo>
                  <a:pt x="5326179" y="5860994"/>
                </a:lnTo>
                <a:close/>
              </a:path>
            </a:pathLst>
          </a:custGeom>
          <a:blipFill rotWithShape="1">
            <a:blip r:embed="rId5">
              <a:alphaModFix/>
            </a:blip>
            <a:stretch>
              <a:fillRect b="0" l="0" r="0" t="0"/>
            </a:stretch>
          </a:blipFill>
          <a:ln>
            <a:noFill/>
          </a:ln>
        </p:spPr>
      </p:sp>
      <p:grpSp>
        <p:nvGrpSpPr>
          <p:cNvPr id="304" name="Google Shape;304;p22"/>
          <p:cNvGrpSpPr/>
          <p:nvPr/>
        </p:nvGrpSpPr>
        <p:grpSpPr>
          <a:xfrm rot="-342034">
            <a:off x="1090255" y="3907115"/>
            <a:ext cx="3086100" cy="4418511"/>
            <a:chOff x="0" y="0"/>
            <a:chExt cx="812800" cy="1163723"/>
          </a:xfrm>
        </p:grpSpPr>
        <p:sp>
          <p:nvSpPr>
            <p:cNvPr id="305" name="Google Shape;305;p22"/>
            <p:cNvSpPr/>
            <p:nvPr/>
          </p:nvSpPr>
          <p:spPr>
            <a:xfrm>
              <a:off x="0" y="0"/>
              <a:ext cx="812800" cy="1163723"/>
            </a:xfrm>
            <a:custGeom>
              <a:rect b="b" l="l" r="r" t="t"/>
              <a:pathLst>
                <a:path extrusionOk="0" h="1163723" w="812800">
                  <a:moveTo>
                    <a:pt x="127941" y="0"/>
                  </a:moveTo>
                  <a:lnTo>
                    <a:pt x="684859" y="0"/>
                  </a:lnTo>
                  <a:cubicBezTo>
                    <a:pt x="718791" y="0"/>
                    <a:pt x="751333" y="13479"/>
                    <a:pt x="775327" y="37473"/>
                  </a:cubicBezTo>
                  <a:cubicBezTo>
                    <a:pt x="799321" y="61467"/>
                    <a:pt x="812800" y="94009"/>
                    <a:pt x="812800" y="127941"/>
                  </a:cubicBezTo>
                  <a:lnTo>
                    <a:pt x="812800" y="1035782"/>
                  </a:lnTo>
                  <a:cubicBezTo>
                    <a:pt x="812800" y="1106442"/>
                    <a:pt x="755519" y="1163723"/>
                    <a:pt x="684859" y="1163723"/>
                  </a:cubicBezTo>
                  <a:lnTo>
                    <a:pt x="127941" y="1163723"/>
                  </a:lnTo>
                  <a:cubicBezTo>
                    <a:pt x="94009" y="1163723"/>
                    <a:pt x="61467" y="1150244"/>
                    <a:pt x="37473" y="1126250"/>
                  </a:cubicBezTo>
                  <a:cubicBezTo>
                    <a:pt x="13479" y="1102257"/>
                    <a:pt x="0" y="1069714"/>
                    <a:pt x="0" y="1035782"/>
                  </a:cubicBezTo>
                  <a:lnTo>
                    <a:pt x="0" y="127941"/>
                  </a:lnTo>
                  <a:cubicBezTo>
                    <a:pt x="0" y="94009"/>
                    <a:pt x="13479" y="61467"/>
                    <a:pt x="37473" y="37473"/>
                  </a:cubicBezTo>
                  <a:cubicBezTo>
                    <a:pt x="61467" y="13479"/>
                    <a:pt x="94009" y="0"/>
                    <a:pt x="127941"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txBox="1"/>
            <p:nvPr/>
          </p:nvSpPr>
          <p:spPr>
            <a:xfrm>
              <a:off x="0" y="0"/>
              <a:ext cx="812800" cy="1163723"/>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22"/>
          <p:cNvGrpSpPr/>
          <p:nvPr/>
        </p:nvGrpSpPr>
        <p:grpSpPr>
          <a:xfrm rot="613252">
            <a:off x="5063582" y="3786976"/>
            <a:ext cx="3765369" cy="4538651"/>
            <a:chOff x="0" y="0"/>
            <a:chExt cx="991702" cy="1195365"/>
          </a:xfrm>
        </p:grpSpPr>
        <p:sp>
          <p:nvSpPr>
            <p:cNvPr id="308" name="Google Shape;308;p22"/>
            <p:cNvSpPr/>
            <p:nvPr/>
          </p:nvSpPr>
          <p:spPr>
            <a:xfrm>
              <a:off x="0" y="0"/>
              <a:ext cx="991702" cy="1195365"/>
            </a:xfrm>
            <a:custGeom>
              <a:rect b="b" l="l" r="r" t="t"/>
              <a:pathLst>
                <a:path extrusionOk="0" h="1195365" w="991702">
                  <a:moveTo>
                    <a:pt x="495851" y="0"/>
                  </a:moveTo>
                  <a:cubicBezTo>
                    <a:pt x="222000" y="0"/>
                    <a:pt x="0" y="267592"/>
                    <a:pt x="0" y="597682"/>
                  </a:cubicBezTo>
                  <a:cubicBezTo>
                    <a:pt x="0" y="927773"/>
                    <a:pt x="222000" y="1195365"/>
                    <a:pt x="495851" y="1195365"/>
                  </a:cubicBezTo>
                  <a:cubicBezTo>
                    <a:pt x="769702" y="1195365"/>
                    <a:pt x="991702" y="927773"/>
                    <a:pt x="991702" y="597682"/>
                  </a:cubicBezTo>
                  <a:cubicBezTo>
                    <a:pt x="991702" y="267592"/>
                    <a:pt x="769702" y="0"/>
                    <a:pt x="4958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txBox="1"/>
            <p:nvPr/>
          </p:nvSpPr>
          <p:spPr>
            <a:xfrm>
              <a:off x="92972" y="112065"/>
              <a:ext cx="805758" cy="971234"/>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22"/>
          <p:cNvSpPr txBox="1"/>
          <p:nvPr/>
        </p:nvSpPr>
        <p:spPr>
          <a:xfrm>
            <a:off x="4726598" y="1268857"/>
            <a:ext cx="8834805" cy="968756"/>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KEY POINTS</a:t>
            </a:r>
            <a:endParaRPr/>
          </a:p>
        </p:txBody>
      </p:sp>
      <p:grpSp>
        <p:nvGrpSpPr>
          <p:cNvPr id="311" name="Google Shape;311;p22"/>
          <p:cNvGrpSpPr/>
          <p:nvPr/>
        </p:nvGrpSpPr>
        <p:grpSpPr>
          <a:xfrm rot="-715366">
            <a:off x="9557728" y="3907115"/>
            <a:ext cx="3086100" cy="4418511"/>
            <a:chOff x="0" y="0"/>
            <a:chExt cx="812800" cy="1163723"/>
          </a:xfrm>
        </p:grpSpPr>
        <p:sp>
          <p:nvSpPr>
            <p:cNvPr id="312" name="Google Shape;312;p22"/>
            <p:cNvSpPr/>
            <p:nvPr/>
          </p:nvSpPr>
          <p:spPr>
            <a:xfrm>
              <a:off x="0" y="0"/>
              <a:ext cx="812800" cy="1163723"/>
            </a:xfrm>
            <a:custGeom>
              <a:rect b="b" l="l" r="r" t="t"/>
              <a:pathLst>
                <a:path extrusionOk="0" h="1163723" w="812800">
                  <a:moveTo>
                    <a:pt x="127941" y="0"/>
                  </a:moveTo>
                  <a:lnTo>
                    <a:pt x="684859" y="0"/>
                  </a:lnTo>
                  <a:cubicBezTo>
                    <a:pt x="718791" y="0"/>
                    <a:pt x="751333" y="13479"/>
                    <a:pt x="775327" y="37473"/>
                  </a:cubicBezTo>
                  <a:cubicBezTo>
                    <a:pt x="799321" y="61467"/>
                    <a:pt x="812800" y="94009"/>
                    <a:pt x="812800" y="127941"/>
                  </a:cubicBezTo>
                  <a:lnTo>
                    <a:pt x="812800" y="1035782"/>
                  </a:lnTo>
                  <a:cubicBezTo>
                    <a:pt x="812800" y="1106442"/>
                    <a:pt x="755519" y="1163723"/>
                    <a:pt x="684859" y="1163723"/>
                  </a:cubicBezTo>
                  <a:lnTo>
                    <a:pt x="127941" y="1163723"/>
                  </a:lnTo>
                  <a:cubicBezTo>
                    <a:pt x="94009" y="1163723"/>
                    <a:pt x="61467" y="1150244"/>
                    <a:pt x="37473" y="1126250"/>
                  </a:cubicBezTo>
                  <a:cubicBezTo>
                    <a:pt x="13479" y="1102257"/>
                    <a:pt x="0" y="1069714"/>
                    <a:pt x="0" y="1035782"/>
                  </a:cubicBezTo>
                  <a:lnTo>
                    <a:pt x="0" y="127941"/>
                  </a:lnTo>
                  <a:cubicBezTo>
                    <a:pt x="0" y="94009"/>
                    <a:pt x="13479" y="61467"/>
                    <a:pt x="37473" y="37473"/>
                  </a:cubicBezTo>
                  <a:cubicBezTo>
                    <a:pt x="61467" y="13479"/>
                    <a:pt x="94009" y="0"/>
                    <a:pt x="127941"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txBox="1"/>
            <p:nvPr/>
          </p:nvSpPr>
          <p:spPr>
            <a:xfrm>
              <a:off x="0" y="0"/>
              <a:ext cx="812800" cy="1163723"/>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22"/>
          <p:cNvGrpSpPr/>
          <p:nvPr/>
        </p:nvGrpSpPr>
        <p:grpSpPr>
          <a:xfrm rot="427501">
            <a:off x="13377253" y="3786976"/>
            <a:ext cx="3765369" cy="4538651"/>
            <a:chOff x="0" y="0"/>
            <a:chExt cx="991702" cy="1195365"/>
          </a:xfrm>
        </p:grpSpPr>
        <p:sp>
          <p:nvSpPr>
            <p:cNvPr id="315" name="Google Shape;315;p22"/>
            <p:cNvSpPr/>
            <p:nvPr/>
          </p:nvSpPr>
          <p:spPr>
            <a:xfrm>
              <a:off x="0" y="0"/>
              <a:ext cx="991702" cy="1195365"/>
            </a:xfrm>
            <a:custGeom>
              <a:rect b="b" l="l" r="r" t="t"/>
              <a:pathLst>
                <a:path extrusionOk="0" h="1195365" w="991702">
                  <a:moveTo>
                    <a:pt x="495851" y="0"/>
                  </a:moveTo>
                  <a:cubicBezTo>
                    <a:pt x="222000" y="0"/>
                    <a:pt x="0" y="267592"/>
                    <a:pt x="0" y="597682"/>
                  </a:cubicBezTo>
                  <a:cubicBezTo>
                    <a:pt x="0" y="927773"/>
                    <a:pt x="222000" y="1195365"/>
                    <a:pt x="495851" y="1195365"/>
                  </a:cubicBezTo>
                  <a:cubicBezTo>
                    <a:pt x="769702" y="1195365"/>
                    <a:pt x="991702" y="927773"/>
                    <a:pt x="991702" y="597682"/>
                  </a:cubicBezTo>
                  <a:cubicBezTo>
                    <a:pt x="991702" y="267592"/>
                    <a:pt x="769702" y="0"/>
                    <a:pt x="495851" y="0"/>
                  </a:cubicBezTo>
                  <a:close/>
                </a:path>
              </a:pathLst>
            </a:custGeom>
            <a:solidFill>
              <a:srgbClr val="FFDE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txBox="1"/>
            <p:nvPr/>
          </p:nvSpPr>
          <p:spPr>
            <a:xfrm>
              <a:off x="92972" y="112065"/>
              <a:ext cx="805758" cy="971234"/>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22"/>
          <p:cNvSpPr txBox="1"/>
          <p:nvPr/>
        </p:nvSpPr>
        <p:spPr>
          <a:xfrm rot="613252">
            <a:off x="5953644" y="4851855"/>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POINT 02</a:t>
            </a:r>
            <a:endParaRPr/>
          </a:p>
        </p:txBody>
      </p:sp>
      <p:sp>
        <p:nvSpPr>
          <p:cNvPr id="318" name="Google Shape;318;p22"/>
          <p:cNvSpPr txBox="1"/>
          <p:nvPr/>
        </p:nvSpPr>
        <p:spPr>
          <a:xfrm rot="613304">
            <a:off x="5503199" y="5548247"/>
            <a:ext cx="2571311" cy="187016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319" name="Google Shape;319;p22"/>
          <p:cNvSpPr txBox="1"/>
          <p:nvPr/>
        </p:nvSpPr>
        <p:spPr>
          <a:xfrm rot="-342034">
            <a:off x="1364094" y="4841472"/>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01</a:t>
            </a:r>
            <a:endParaRPr/>
          </a:p>
        </p:txBody>
      </p:sp>
      <p:sp>
        <p:nvSpPr>
          <p:cNvPr id="320" name="Google Shape;320;p22"/>
          <p:cNvSpPr txBox="1"/>
          <p:nvPr/>
        </p:nvSpPr>
        <p:spPr>
          <a:xfrm rot="-341917">
            <a:off x="1386232" y="5567515"/>
            <a:ext cx="2571107" cy="1870143"/>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FFFFFF"/>
                </a:solidFill>
                <a:latin typeface="Inter"/>
                <a:ea typeface="Inter"/>
                <a:cs typeface="Inter"/>
                <a:sym typeface="Inter"/>
              </a:rPr>
              <a:t>Lorem ipsum odor amet, consectetuer adipiscing elit. Et laoreet egestas egestas sollicitudin; eleifend ac risus. </a:t>
            </a:r>
            <a:endParaRPr/>
          </a:p>
        </p:txBody>
      </p:sp>
      <p:sp>
        <p:nvSpPr>
          <p:cNvPr id="321" name="Google Shape;321;p22"/>
          <p:cNvSpPr txBox="1"/>
          <p:nvPr/>
        </p:nvSpPr>
        <p:spPr>
          <a:xfrm rot="427501">
            <a:off x="14297487" y="4823472"/>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151718"/>
                </a:solidFill>
                <a:latin typeface="Inter"/>
                <a:ea typeface="Inter"/>
                <a:cs typeface="Inter"/>
                <a:sym typeface="Inter"/>
              </a:rPr>
              <a:t>POINT 04</a:t>
            </a:r>
            <a:endParaRPr/>
          </a:p>
        </p:txBody>
      </p:sp>
      <p:sp>
        <p:nvSpPr>
          <p:cNvPr id="322" name="Google Shape;322;p22"/>
          <p:cNvSpPr txBox="1"/>
          <p:nvPr/>
        </p:nvSpPr>
        <p:spPr>
          <a:xfrm rot="427501">
            <a:off x="13922567" y="5535674"/>
            <a:ext cx="2571054" cy="1870233"/>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323" name="Google Shape;323;p22"/>
          <p:cNvSpPr txBox="1"/>
          <p:nvPr/>
        </p:nvSpPr>
        <p:spPr>
          <a:xfrm rot="-715366">
            <a:off x="9726358" y="4887680"/>
            <a:ext cx="2332244" cy="48437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200" u="none" cap="none" strike="noStrike">
                <a:solidFill>
                  <a:srgbClr val="FFDE59"/>
                </a:solidFill>
                <a:latin typeface="Inter"/>
                <a:ea typeface="Inter"/>
                <a:cs typeface="Inter"/>
                <a:sym typeface="Inter"/>
              </a:rPr>
              <a:t>POINT 03</a:t>
            </a:r>
            <a:endParaRPr/>
          </a:p>
        </p:txBody>
      </p:sp>
      <p:sp>
        <p:nvSpPr>
          <p:cNvPr id="324" name="Google Shape;324;p22"/>
          <p:cNvSpPr txBox="1"/>
          <p:nvPr/>
        </p:nvSpPr>
        <p:spPr>
          <a:xfrm rot="-715488">
            <a:off x="9901482" y="5589901"/>
            <a:ext cx="2571289" cy="187005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FFFFFF"/>
                </a:solidFill>
                <a:latin typeface="Inter"/>
                <a:ea typeface="Inter"/>
                <a:cs typeface="Inter"/>
                <a:sym typeface="Inter"/>
              </a:rPr>
              <a:t>Lorem ipsum odor amet, consectetuer adipiscing elit. Et laoreet egestas egestas sollicitudin; eleifend ac risus. </a:t>
            </a:r>
            <a:endParaRPr/>
          </a:p>
        </p:txBody>
      </p:sp>
      <p:sp>
        <p:nvSpPr>
          <p:cNvPr id="325" name="Google Shape;325;p22"/>
          <p:cNvSpPr txBox="1"/>
          <p:nvPr/>
        </p:nvSpPr>
        <p:spPr>
          <a:xfrm>
            <a:off x="5438574" y="2447163"/>
            <a:ext cx="7410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326" name="Google Shape;326;p22"/>
          <p:cNvSpPr/>
          <p:nvPr/>
        </p:nvSpPr>
        <p:spPr>
          <a:xfrm>
            <a:off x="7697273" y="7859154"/>
            <a:ext cx="2104362" cy="2208777"/>
          </a:xfrm>
          <a:custGeom>
            <a:rect b="b" l="l" r="r" t="t"/>
            <a:pathLst>
              <a:path extrusionOk="0" h="2208777" w="2104362">
                <a:moveTo>
                  <a:pt x="0" y="0"/>
                </a:moveTo>
                <a:lnTo>
                  <a:pt x="2104362" y="0"/>
                </a:lnTo>
                <a:lnTo>
                  <a:pt x="2104362" y="2208777"/>
                </a:lnTo>
                <a:lnTo>
                  <a:pt x="0" y="2208777"/>
                </a:lnTo>
                <a:lnTo>
                  <a:pt x="0" y="0"/>
                </a:lnTo>
                <a:close/>
              </a:path>
            </a:pathLst>
          </a:custGeom>
          <a:blipFill rotWithShape="1">
            <a:blip r:embed="rId6">
              <a:alphaModFix/>
            </a:blip>
            <a:stretch>
              <a:fillRect b="0" l="0" r="0" t="0"/>
            </a:stretch>
          </a:blipFill>
          <a:ln>
            <a:noFill/>
          </a:ln>
        </p:spPr>
      </p:sp>
      <p:sp>
        <p:nvSpPr>
          <p:cNvPr id="327" name="Google Shape;327;p22"/>
          <p:cNvSpPr/>
          <p:nvPr/>
        </p:nvSpPr>
        <p:spPr>
          <a:xfrm>
            <a:off x="15665469" y="8623684"/>
            <a:ext cx="931949" cy="928560"/>
          </a:xfrm>
          <a:custGeom>
            <a:rect b="b" l="l" r="r" t="t"/>
            <a:pathLst>
              <a:path extrusionOk="0" h="928560" w="931949">
                <a:moveTo>
                  <a:pt x="0" y="0"/>
                </a:moveTo>
                <a:lnTo>
                  <a:pt x="931949" y="0"/>
                </a:lnTo>
                <a:lnTo>
                  <a:pt x="931949" y="928560"/>
                </a:lnTo>
                <a:lnTo>
                  <a:pt x="0" y="928560"/>
                </a:lnTo>
                <a:lnTo>
                  <a:pt x="0" y="0"/>
                </a:lnTo>
                <a:close/>
              </a:path>
            </a:pathLst>
          </a:custGeom>
          <a:blipFill rotWithShape="1">
            <a:blip r:embed="rId7">
              <a:alphaModFix/>
            </a:blip>
            <a:stretch>
              <a:fillRect b="0" l="0" r="0" t="0"/>
            </a:stretch>
          </a:blipFill>
          <a:ln>
            <a:noFill/>
          </a:ln>
        </p:spPr>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A4B4C"/>
            </a:gs>
            <a:gs pos="50000">
              <a:srgbClr val="151718"/>
            </a:gs>
            <a:gs pos="100000">
              <a:srgbClr val="151718"/>
            </a:gs>
          </a:gsLst>
          <a:lin ang="5400000" scaled="0"/>
        </a:gradFill>
      </p:bgPr>
    </p:bg>
    <p:spTree>
      <p:nvGrpSpPr>
        <p:cNvPr id="331" name="Shape 331"/>
        <p:cNvGrpSpPr/>
        <p:nvPr/>
      </p:nvGrpSpPr>
      <p:grpSpPr>
        <a:xfrm>
          <a:off x="0" y="0"/>
          <a:ext cx="0" cy="0"/>
          <a:chOff x="0" y="0"/>
          <a:chExt cx="0" cy="0"/>
        </a:xfrm>
      </p:grpSpPr>
      <p:sp>
        <p:nvSpPr>
          <p:cNvPr id="332" name="Google Shape;332;p23"/>
          <p:cNvSpPr/>
          <p:nvPr/>
        </p:nvSpPr>
        <p:spPr>
          <a:xfrm>
            <a:off x="-202800" y="-79350"/>
            <a:ext cx="18693600" cy="10445700"/>
          </a:xfrm>
          <a:prstGeom prst="rect">
            <a:avLst/>
          </a:prstGeom>
          <a:gradFill>
            <a:gsLst>
              <a:gs pos="0">
                <a:srgbClr val="4A4B4C"/>
              </a:gs>
              <a:gs pos="50000">
                <a:srgbClr val="151718"/>
              </a:gs>
              <a:gs pos="100000">
                <a:srgbClr val="151718"/>
              </a:gs>
            </a:gsLst>
            <a:lin ang="540070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33" name="Google Shape;333;p23"/>
          <p:cNvSpPr txBox="1"/>
          <p:nvPr/>
        </p:nvSpPr>
        <p:spPr>
          <a:xfrm>
            <a:off x="3476787" y="4538027"/>
            <a:ext cx="11334426" cy="1210945"/>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8000" u="none" cap="none" strike="noStrike">
                <a:solidFill>
                  <a:srgbClr val="FFDE59"/>
                </a:solidFill>
                <a:latin typeface="Inter Black"/>
                <a:ea typeface="Inter Black"/>
                <a:cs typeface="Inter Black"/>
                <a:sym typeface="Inter Black"/>
              </a:rPr>
              <a:t>ADD SECTION HERE</a:t>
            </a:r>
            <a:endParaRPr/>
          </a:p>
        </p:txBody>
      </p:sp>
      <p:grpSp>
        <p:nvGrpSpPr>
          <p:cNvPr id="334" name="Google Shape;334;p23"/>
          <p:cNvGrpSpPr/>
          <p:nvPr/>
        </p:nvGrpSpPr>
        <p:grpSpPr>
          <a:xfrm>
            <a:off x="6706175" y="2951953"/>
            <a:ext cx="4875651" cy="1255367"/>
            <a:chOff x="0" y="-38100"/>
            <a:chExt cx="1448166" cy="372869"/>
          </a:xfrm>
        </p:grpSpPr>
        <p:sp>
          <p:nvSpPr>
            <p:cNvPr id="335" name="Google Shape;335;p23"/>
            <p:cNvSpPr/>
            <p:nvPr/>
          </p:nvSpPr>
          <p:spPr>
            <a:xfrm>
              <a:off x="0" y="0"/>
              <a:ext cx="1448166" cy="334769"/>
            </a:xfrm>
            <a:custGeom>
              <a:rect b="b" l="l" r="r" t="t"/>
              <a:pathLst>
                <a:path extrusionOk="0" h="334769" w="1448166">
                  <a:moveTo>
                    <a:pt x="42873" y="0"/>
                  </a:moveTo>
                  <a:lnTo>
                    <a:pt x="1405293" y="0"/>
                  </a:lnTo>
                  <a:cubicBezTo>
                    <a:pt x="1416664" y="0"/>
                    <a:pt x="1427569" y="4517"/>
                    <a:pt x="1435609" y="12557"/>
                  </a:cubicBezTo>
                  <a:cubicBezTo>
                    <a:pt x="1443649" y="20597"/>
                    <a:pt x="1448166" y="31502"/>
                    <a:pt x="1448166" y="42873"/>
                  </a:cubicBezTo>
                  <a:lnTo>
                    <a:pt x="1448166" y="291897"/>
                  </a:lnTo>
                  <a:cubicBezTo>
                    <a:pt x="1448166" y="303267"/>
                    <a:pt x="1443649" y="314172"/>
                    <a:pt x="1435609" y="322212"/>
                  </a:cubicBezTo>
                  <a:cubicBezTo>
                    <a:pt x="1427569" y="330252"/>
                    <a:pt x="1416664" y="334769"/>
                    <a:pt x="1405293" y="334769"/>
                  </a:cubicBezTo>
                  <a:lnTo>
                    <a:pt x="42873" y="334769"/>
                  </a:lnTo>
                  <a:cubicBezTo>
                    <a:pt x="31502" y="334769"/>
                    <a:pt x="20597" y="330252"/>
                    <a:pt x="12557" y="322212"/>
                  </a:cubicBezTo>
                  <a:cubicBezTo>
                    <a:pt x="4517" y="314172"/>
                    <a:pt x="0" y="303267"/>
                    <a:pt x="0" y="291897"/>
                  </a:cubicBezTo>
                  <a:lnTo>
                    <a:pt x="0" y="42873"/>
                  </a:lnTo>
                  <a:cubicBezTo>
                    <a:pt x="0" y="31502"/>
                    <a:pt x="4517" y="20597"/>
                    <a:pt x="12557" y="12557"/>
                  </a:cubicBezTo>
                  <a:cubicBezTo>
                    <a:pt x="20597" y="4517"/>
                    <a:pt x="31502" y="0"/>
                    <a:pt x="42873" y="0"/>
                  </a:cubicBezTo>
                  <a:close/>
                </a:path>
              </a:pathLst>
            </a:custGeom>
            <a:solidFill>
              <a:srgbClr val="000000">
                <a:alpha val="0"/>
              </a:srgbClr>
            </a:solidFill>
            <a:ln cap="rnd" cmpd="sng" w="571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txBox="1"/>
            <p:nvPr/>
          </p:nvSpPr>
          <p:spPr>
            <a:xfrm>
              <a:off x="0" y="-38100"/>
              <a:ext cx="1448166" cy="3728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7" name="Google Shape;337;p23"/>
          <p:cNvSpPr txBox="1"/>
          <p:nvPr/>
        </p:nvSpPr>
        <p:spPr>
          <a:xfrm>
            <a:off x="7549716" y="3304120"/>
            <a:ext cx="3188700" cy="67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US" sz="4380" u="none" cap="none" strike="noStrike">
                <a:solidFill>
                  <a:srgbClr val="FFFFFF"/>
                </a:solidFill>
                <a:latin typeface="Inter"/>
                <a:ea typeface="Inter"/>
                <a:cs typeface="Inter"/>
                <a:sym typeface="Inter"/>
              </a:rPr>
              <a:t>SECTION 01</a:t>
            </a:r>
            <a:endParaRPr/>
          </a:p>
        </p:txBody>
      </p:sp>
      <p:sp>
        <p:nvSpPr>
          <p:cNvPr id="338" name="Google Shape;338;p23"/>
          <p:cNvSpPr txBox="1"/>
          <p:nvPr/>
        </p:nvSpPr>
        <p:spPr>
          <a:xfrm>
            <a:off x="6072374" y="6496260"/>
            <a:ext cx="6143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Inter"/>
                <a:ea typeface="Inter"/>
                <a:cs typeface="Inter"/>
                <a:sym typeface="Inter"/>
              </a:rPr>
              <a:t>Lorem ipsum odor amet, consectetuer adipiscing elit. Et laoreet egestas egestas sollicitudin; eleifend ac risus. </a:t>
            </a:r>
            <a:endParaRPr/>
          </a:p>
        </p:txBody>
      </p:sp>
      <p:sp>
        <p:nvSpPr>
          <p:cNvPr id="339" name="Google Shape;339;p23"/>
          <p:cNvSpPr/>
          <p:nvPr/>
        </p:nvSpPr>
        <p:spPr>
          <a:xfrm>
            <a:off x="13893938" y="746070"/>
            <a:ext cx="3114635" cy="3509448"/>
          </a:xfrm>
          <a:custGeom>
            <a:rect b="b" l="l" r="r" t="t"/>
            <a:pathLst>
              <a:path extrusionOk="0" h="3509448" w="3114635">
                <a:moveTo>
                  <a:pt x="0" y="0"/>
                </a:moveTo>
                <a:lnTo>
                  <a:pt x="3114635" y="0"/>
                </a:lnTo>
                <a:lnTo>
                  <a:pt x="3114635" y="3509448"/>
                </a:lnTo>
                <a:lnTo>
                  <a:pt x="0" y="3509448"/>
                </a:lnTo>
                <a:lnTo>
                  <a:pt x="0" y="0"/>
                </a:lnTo>
                <a:close/>
              </a:path>
            </a:pathLst>
          </a:custGeom>
          <a:blipFill rotWithShape="1">
            <a:blip r:embed="rId3">
              <a:alphaModFix/>
            </a:blip>
            <a:stretch>
              <a:fillRect b="0" l="0" r="0" t="0"/>
            </a:stretch>
          </a:blipFill>
          <a:ln>
            <a:noFill/>
          </a:ln>
        </p:spPr>
      </p:sp>
      <p:sp>
        <p:nvSpPr>
          <p:cNvPr id="340" name="Google Shape;340;p23"/>
          <p:cNvSpPr/>
          <p:nvPr/>
        </p:nvSpPr>
        <p:spPr>
          <a:xfrm rot="-843414">
            <a:off x="743063" y="6928733"/>
            <a:ext cx="3795540" cy="3809827"/>
          </a:xfrm>
          <a:custGeom>
            <a:rect b="b" l="l" r="r" t="t"/>
            <a:pathLst>
              <a:path extrusionOk="0" h="3809827" w="3795540">
                <a:moveTo>
                  <a:pt x="0" y="0"/>
                </a:moveTo>
                <a:lnTo>
                  <a:pt x="3795540" y="0"/>
                </a:lnTo>
                <a:lnTo>
                  <a:pt x="3795540" y="3809827"/>
                </a:lnTo>
                <a:lnTo>
                  <a:pt x="0" y="3809827"/>
                </a:lnTo>
                <a:lnTo>
                  <a:pt x="0" y="0"/>
                </a:lnTo>
                <a:close/>
              </a:path>
            </a:pathLst>
          </a:custGeom>
          <a:blipFill rotWithShape="1">
            <a:blip r:embed="rId4">
              <a:alphaModFix/>
            </a:blip>
            <a:stretch>
              <a:fillRect b="0" l="0" r="0" t="0"/>
            </a:stretch>
          </a:blipFill>
          <a:ln>
            <a:noFill/>
          </a:ln>
        </p:spPr>
      </p:sp>
      <p:sp>
        <p:nvSpPr>
          <p:cNvPr id="341" name="Google Shape;341;p23"/>
          <p:cNvSpPr/>
          <p:nvPr/>
        </p:nvSpPr>
        <p:spPr>
          <a:xfrm rot="546692">
            <a:off x="13268977" y="6123881"/>
            <a:ext cx="5190050" cy="5711197"/>
          </a:xfrm>
          <a:custGeom>
            <a:rect b="b" l="l" r="r" t="t"/>
            <a:pathLst>
              <a:path extrusionOk="0" h="5711197" w="5190050">
                <a:moveTo>
                  <a:pt x="0" y="0"/>
                </a:moveTo>
                <a:lnTo>
                  <a:pt x="5190050" y="0"/>
                </a:lnTo>
                <a:lnTo>
                  <a:pt x="5190050" y="5711197"/>
                </a:lnTo>
                <a:lnTo>
                  <a:pt x="0" y="5711197"/>
                </a:lnTo>
                <a:lnTo>
                  <a:pt x="0" y="0"/>
                </a:lnTo>
                <a:close/>
              </a:path>
            </a:pathLst>
          </a:custGeom>
          <a:blipFill rotWithShape="1">
            <a:blip r:embed="rId5">
              <a:alphaModFix/>
            </a:blip>
            <a:stretch>
              <a:fillRect b="0" l="0" r="0" t="0"/>
            </a:stretch>
          </a:blipFill>
          <a:ln>
            <a:noFill/>
          </a:ln>
        </p:spPr>
      </p:sp>
      <p:sp>
        <p:nvSpPr>
          <p:cNvPr id="342" name="Google Shape;342;p23"/>
          <p:cNvSpPr/>
          <p:nvPr/>
        </p:nvSpPr>
        <p:spPr>
          <a:xfrm flipH="1" rot="-9767971">
            <a:off x="942340" y="-2076778"/>
            <a:ext cx="5497496" cy="5645696"/>
          </a:xfrm>
          <a:custGeom>
            <a:rect b="b" l="l" r="r" t="t"/>
            <a:pathLst>
              <a:path extrusionOk="0" h="5645696" w="5497496">
                <a:moveTo>
                  <a:pt x="0" y="5645696"/>
                </a:moveTo>
                <a:lnTo>
                  <a:pt x="5497496" y="5645696"/>
                </a:lnTo>
                <a:lnTo>
                  <a:pt x="5497496" y="0"/>
                </a:lnTo>
                <a:lnTo>
                  <a:pt x="0" y="0"/>
                </a:lnTo>
                <a:lnTo>
                  <a:pt x="0" y="5645696"/>
                </a:lnTo>
                <a:close/>
              </a:path>
            </a:pathLst>
          </a:custGeom>
          <a:blipFill rotWithShape="1">
            <a:blip r:embed="rId6">
              <a:alphaModFix/>
            </a:blip>
            <a:stretch>
              <a:fillRect b="0" l="0" r="0" t="0"/>
            </a:stretch>
          </a:blipFill>
          <a:ln>
            <a:noFill/>
          </a:ln>
        </p:spPr>
      </p:sp>
      <p:sp>
        <p:nvSpPr>
          <p:cNvPr id="343" name="Google Shape;343;p23"/>
          <p:cNvSpPr/>
          <p:nvPr/>
        </p:nvSpPr>
        <p:spPr>
          <a:xfrm>
            <a:off x="1232472" y="4207320"/>
            <a:ext cx="1408361" cy="1403240"/>
          </a:xfrm>
          <a:custGeom>
            <a:rect b="b" l="l" r="r" t="t"/>
            <a:pathLst>
              <a:path extrusionOk="0" h="1403240" w="1408361">
                <a:moveTo>
                  <a:pt x="0" y="0"/>
                </a:moveTo>
                <a:lnTo>
                  <a:pt x="1408361" y="0"/>
                </a:lnTo>
                <a:lnTo>
                  <a:pt x="1408361" y="1403240"/>
                </a:lnTo>
                <a:lnTo>
                  <a:pt x="0" y="1403240"/>
                </a:lnTo>
                <a:lnTo>
                  <a:pt x="0" y="0"/>
                </a:lnTo>
                <a:close/>
              </a:path>
            </a:pathLst>
          </a:custGeom>
          <a:blipFill rotWithShape="1">
            <a:blip r:embed="rId7">
              <a:alphaModFix/>
            </a:blip>
            <a:stretch>
              <a:fillRect b="0" l="0" r="0" t="0"/>
            </a:stretch>
          </a:blipFill>
          <a:ln>
            <a:noFill/>
          </a:ln>
        </p:spPr>
      </p:sp>
      <p:sp>
        <p:nvSpPr>
          <p:cNvPr id="344" name="Google Shape;344;p23"/>
          <p:cNvSpPr/>
          <p:nvPr/>
        </p:nvSpPr>
        <p:spPr>
          <a:xfrm>
            <a:off x="9144000" y="8441792"/>
            <a:ext cx="3775917" cy="569820"/>
          </a:xfrm>
          <a:custGeom>
            <a:rect b="b" l="l" r="r" t="t"/>
            <a:pathLst>
              <a:path extrusionOk="0" h="569820" w="3775917">
                <a:moveTo>
                  <a:pt x="0" y="0"/>
                </a:moveTo>
                <a:lnTo>
                  <a:pt x="3775917" y="0"/>
                </a:lnTo>
                <a:lnTo>
                  <a:pt x="3775917" y="569821"/>
                </a:lnTo>
                <a:lnTo>
                  <a:pt x="0" y="569821"/>
                </a:lnTo>
                <a:lnTo>
                  <a:pt x="0" y="0"/>
                </a:lnTo>
                <a:close/>
              </a:path>
            </a:pathLst>
          </a:custGeom>
          <a:blipFill rotWithShape="1">
            <a:blip r:embed="rId8">
              <a:alphaModFix/>
            </a:blip>
            <a:stretch>
              <a:fillRect b="0" l="0" r="0" t="0"/>
            </a:stretch>
          </a:blipFill>
          <a:ln>
            <a:noFill/>
          </a:ln>
        </p:spPr>
      </p:sp>
      <p:sp>
        <p:nvSpPr>
          <p:cNvPr id="345" name="Google Shape;345;p23"/>
          <p:cNvSpPr/>
          <p:nvPr/>
        </p:nvSpPr>
        <p:spPr>
          <a:xfrm>
            <a:off x="9847023" y="-489711"/>
            <a:ext cx="3002494" cy="3007963"/>
          </a:xfrm>
          <a:custGeom>
            <a:rect b="b" l="l" r="r" t="t"/>
            <a:pathLst>
              <a:path extrusionOk="0" h="3007963" w="3002494">
                <a:moveTo>
                  <a:pt x="0" y="0"/>
                </a:moveTo>
                <a:lnTo>
                  <a:pt x="3002494" y="0"/>
                </a:lnTo>
                <a:lnTo>
                  <a:pt x="3002494" y="3007963"/>
                </a:lnTo>
                <a:lnTo>
                  <a:pt x="0" y="3007963"/>
                </a:lnTo>
                <a:lnTo>
                  <a:pt x="0" y="0"/>
                </a:lnTo>
                <a:close/>
              </a:path>
            </a:pathLst>
          </a:custGeom>
          <a:blipFill rotWithShape="1">
            <a:blip r:embed="rId9">
              <a:alphaModFix/>
            </a:blip>
            <a:stretch>
              <a:fillRect b="0" l="0" r="0" t="0"/>
            </a:stretch>
          </a:blipFill>
          <a:ln>
            <a:noFill/>
          </a:ln>
        </p:spPr>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349" name="Shape 349"/>
        <p:cNvGrpSpPr/>
        <p:nvPr/>
      </p:nvGrpSpPr>
      <p:grpSpPr>
        <a:xfrm>
          <a:off x="0" y="0"/>
          <a:ext cx="0" cy="0"/>
          <a:chOff x="0" y="0"/>
          <a:chExt cx="0" cy="0"/>
        </a:xfrm>
      </p:grpSpPr>
      <p:sp>
        <p:nvSpPr>
          <p:cNvPr id="350" name="Google Shape;350;p24"/>
          <p:cNvSpPr txBox="1"/>
          <p:nvPr/>
        </p:nvSpPr>
        <p:spPr>
          <a:xfrm>
            <a:off x="2747625" y="2689089"/>
            <a:ext cx="5187002" cy="968756"/>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STATISTICS</a:t>
            </a:r>
            <a:endParaRPr/>
          </a:p>
        </p:txBody>
      </p:sp>
      <p:sp>
        <p:nvSpPr>
          <p:cNvPr id="351" name="Google Shape;351;p24"/>
          <p:cNvSpPr txBox="1"/>
          <p:nvPr/>
        </p:nvSpPr>
        <p:spPr>
          <a:xfrm>
            <a:off x="8364654" y="2815327"/>
            <a:ext cx="71757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352" name="Google Shape;352;p24"/>
          <p:cNvSpPr txBox="1"/>
          <p:nvPr/>
        </p:nvSpPr>
        <p:spPr>
          <a:xfrm>
            <a:off x="2986875" y="4705524"/>
            <a:ext cx="3178486" cy="1085088"/>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7200" u="none" cap="none" strike="noStrike">
                <a:solidFill>
                  <a:srgbClr val="F9B61A"/>
                </a:solidFill>
                <a:latin typeface="Inter Black"/>
                <a:ea typeface="Inter Black"/>
                <a:cs typeface="Inter Black"/>
                <a:sym typeface="Inter Black"/>
              </a:rPr>
              <a:t>45%</a:t>
            </a:r>
            <a:endParaRPr/>
          </a:p>
        </p:txBody>
      </p:sp>
      <p:sp>
        <p:nvSpPr>
          <p:cNvPr id="353" name="Google Shape;353;p24"/>
          <p:cNvSpPr txBox="1"/>
          <p:nvPr/>
        </p:nvSpPr>
        <p:spPr>
          <a:xfrm>
            <a:off x="2986875" y="5790612"/>
            <a:ext cx="2332244" cy="542544"/>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600" u="none" cap="none" strike="noStrike">
                <a:solidFill>
                  <a:srgbClr val="F9B61A"/>
                </a:solidFill>
                <a:latin typeface="Inter"/>
                <a:ea typeface="Inter"/>
                <a:cs typeface="Inter"/>
                <a:sym typeface="Inter"/>
              </a:rPr>
              <a:t>POINT 01</a:t>
            </a:r>
            <a:endParaRPr/>
          </a:p>
        </p:txBody>
      </p:sp>
      <p:sp>
        <p:nvSpPr>
          <p:cNvPr id="354" name="Google Shape;354;p24"/>
          <p:cNvSpPr txBox="1"/>
          <p:nvPr/>
        </p:nvSpPr>
        <p:spPr>
          <a:xfrm>
            <a:off x="2986875" y="6708350"/>
            <a:ext cx="31785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355" name="Google Shape;355;p24"/>
          <p:cNvSpPr txBox="1"/>
          <p:nvPr/>
        </p:nvSpPr>
        <p:spPr>
          <a:xfrm>
            <a:off x="7553503" y="4705524"/>
            <a:ext cx="3178486" cy="1085088"/>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7200" u="none" cap="none" strike="noStrike">
                <a:solidFill>
                  <a:srgbClr val="F9B61A"/>
                </a:solidFill>
                <a:latin typeface="Inter Black"/>
                <a:ea typeface="Inter Black"/>
                <a:cs typeface="Inter Black"/>
                <a:sym typeface="Inter Black"/>
              </a:rPr>
              <a:t>68%</a:t>
            </a:r>
            <a:endParaRPr/>
          </a:p>
        </p:txBody>
      </p:sp>
      <p:sp>
        <p:nvSpPr>
          <p:cNvPr id="356" name="Google Shape;356;p24"/>
          <p:cNvSpPr txBox="1"/>
          <p:nvPr/>
        </p:nvSpPr>
        <p:spPr>
          <a:xfrm>
            <a:off x="7553503" y="5790612"/>
            <a:ext cx="2332244" cy="542544"/>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600" u="none" cap="none" strike="noStrike">
                <a:solidFill>
                  <a:srgbClr val="F9B61A"/>
                </a:solidFill>
                <a:latin typeface="Inter"/>
                <a:ea typeface="Inter"/>
                <a:cs typeface="Inter"/>
                <a:sym typeface="Inter"/>
              </a:rPr>
              <a:t>POINT 02</a:t>
            </a:r>
            <a:endParaRPr/>
          </a:p>
        </p:txBody>
      </p:sp>
      <p:sp>
        <p:nvSpPr>
          <p:cNvPr id="357" name="Google Shape;357;p24"/>
          <p:cNvSpPr txBox="1"/>
          <p:nvPr/>
        </p:nvSpPr>
        <p:spPr>
          <a:xfrm>
            <a:off x="7553503" y="6708350"/>
            <a:ext cx="31785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358" name="Google Shape;358;p24"/>
          <p:cNvSpPr txBox="1"/>
          <p:nvPr/>
        </p:nvSpPr>
        <p:spPr>
          <a:xfrm>
            <a:off x="12122639" y="4705524"/>
            <a:ext cx="3178486" cy="1085088"/>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7200" u="none" cap="none" strike="noStrike">
                <a:solidFill>
                  <a:srgbClr val="F9B61A"/>
                </a:solidFill>
                <a:latin typeface="Inter Black"/>
                <a:ea typeface="Inter Black"/>
                <a:cs typeface="Inter Black"/>
                <a:sym typeface="Inter Black"/>
              </a:rPr>
              <a:t>32%</a:t>
            </a:r>
            <a:endParaRPr/>
          </a:p>
        </p:txBody>
      </p:sp>
      <p:sp>
        <p:nvSpPr>
          <p:cNvPr id="359" name="Google Shape;359;p24"/>
          <p:cNvSpPr txBox="1"/>
          <p:nvPr/>
        </p:nvSpPr>
        <p:spPr>
          <a:xfrm>
            <a:off x="12122639" y="5790612"/>
            <a:ext cx="2332244" cy="542544"/>
          </a:xfrm>
          <a:prstGeom prst="rect">
            <a:avLst/>
          </a:prstGeom>
          <a:noFill/>
          <a:ln>
            <a:noFill/>
          </a:ln>
        </p:spPr>
        <p:txBody>
          <a:bodyPr anchorCtr="0" anchor="t" bIns="0" lIns="0" spcFirstLastPara="1" rIns="0" wrap="square" tIns="0">
            <a:spAutoFit/>
          </a:bodyPr>
          <a:lstStyle/>
          <a:p>
            <a:pPr indent="0" lvl="0" marL="0" marR="0" rtl="0" algn="l">
              <a:lnSpc>
                <a:spcPct val="117999"/>
              </a:lnSpc>
              <a:spcBef>
                <a:spcPts val="0"/>
              </a:spcBef>
              <a:spcAft>
                <a:spcPts val="0"/>
              </a:spcAft>
              <a:buNone/>
            </a:pPr>
            <a:r>
              <a:rPr b="1" i="0" lang="en-US" sz="3600" u="none" cap="none" strike="noStrike">
                <a:solidFill>
                  <a:srgbClr val="F9B61A"/>
                </a:solidFill>
                <a:latin typeface="Inter"/>
                <a:ea typeface="Inter"/>
                <a:cs typeface="Inter"/>
                <a:sym typeface="Inter"/>
              </a:rPr>
              <a:t>POINT 03</a:t>
            </a:r>
            <a:endParaRPr/>
          </a:p>
        </p:txBody>
      </p:sp>
      <p:sp>
        <p:nvSpPr>
          <p:cNvPr id="360" name="Google Shape;360;p24"/>
          <p:cNvSpPr txBox="1"/>
          <p:nvPr/>
        </p:nvSpPr>
        <p:spPr>
          <a:xfrm>
            <a:off x="12122639" y="6708350"/>
            <a:ext cx="31785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Inter"/>
                <a:ea typeface="Inter"/>
                <a:cs typeface="Inter"/>
                <a:sym typeface="Inter"/>
              </a:rPr>
              <a:t>Lorem ipsum odor amet, consectetuer adipiscing elit. Et laoreet egestas egestas sollicitudin; eleifend ac risus. </a:t>
            </a:r>
            <a:endParaRPr/>
          </a:p>
        </p:txBody>
      </p:sp>
      <p:sp>
        <p:nvSpPr>
          <p:cNvPr id="361" name="Google Shape;361;p24"/>
          <p:cNvSpPr/>
          <p:nvPr/>
        </p:nvSpPr>
        <p:spPr>
          <a:xfrm rot="7144329">
            <a:off x="-1376444" y="6313219"/>
            <a:ext cx="3837716" cy="4223072"/>
          </a:xfrm>
          <a:custGeom>
            <a:rect b="b" l="l" r="r" t="t"/>
            <a:pathLst>
              <a:path extrusionOk="0" h="4223072" w="3837716">
                <a:moveTo>
                  <a:pt x="3837716" y="4223072"/>
                </a:moveTo>
                <a:lnTo>
                  <a:pt x="0" y="4223072"/>
                </a:lnTo>
                <a:lnTo>
                  <a:pt x="0" y="0"/>
                </a:lnTo>
                <a:lnTo>
                  <a:pt x="3837716" y="0"/>
                </a:lnTo>
                <a:lnTo>
                  <a:pt x="3837716" y="4223072"/>
                </a:lnTo>
                <a:close/>
              </a:path>
            </a:pathLst>
          </a:custGeom>
          <a:blipFill rotWithShape="1">
            <a:blip r:embed="rId3">
              <a:alphaModFix/>
            </a:blip>
            <a:stretch>
              <a:fillRect b="0" l="0" r="0" t="0"/>
            </a:stretch>
          </a:blipFill>
          <a:ln>
            <a:noFill/>
          </a:ln>
        </p:spPr>
      </p:sp>
      <p:sp>
        <p:nvSpPr>
          <p:cNvPr id="362" name="Google Shape;362;p24"/>
          <p:cNvSpPr/>
          <p:nvPr/>
        </p:nvSpPr>
        <p:spPr>
          <a:xfrm>
            <a:off x="10154390" y="-1728648"/>
            <a:ext cx="3936499" cy="3936499"/>
          </a:xfrm>
          <a:custGeom>
            <a:rect b="b" l="l" r="r" t="t"/>
            <a:pathLst>
              <a:path extrusionOk="0" h="3936499" w="3936499">
                <a:moveTo>
                  <a:pt x="0" y="0"/>
                </a:moveTo>
                <a:lnTo>
                  <a:pt x="3936499" y="0"/>
                </a:lnTo>
                <a:lnTo>
                  <a:pt x="3936499" y="3936499"/>
                </a:lnTo>
                <a:lnTo>
                  <a:pt x="0" y="3936499"/>
                </a:lnTo>
                <a:lnTo>
                  <a:pt x="0" y="0"/>
                </a:lnTo>
                <a:close/>
              </a:path>
            </a:pathLst>
          </a:custGeom>
          <a:blipFill rotWithShape="1">
            <a:blip r:embed="rId4">
              <a:alphaModFix/>
            </a:blip>
            <a:stretch>
              <a:fillRect b="0" l="0" r="0" t="0"/>
            </a:stretch>
          </a:blipFill>
          <a:ln>
            <a:noFill/>
          </a:ln>
        </p:spPr>
      </p:sp>
      <p:sp>
        <p:nvSpPr>
          <p:cNvPr id="363" name="Google Shape;363;p24"/>
          <p:cNvSpPr/>
          <p:nvPr/>
        </p:nvSpPr>
        <p:spPr>
          <a:xfrm flipH="1">
            <a:off x="15935849" y="6275875"/>
            <a:ext cx="2646902" cy="2982425"/>
          </a:xfrm>
          <a:custGeom>
            <a:rect b="b" l="l" r="r" t="t"/>
            <a:pathLst>
              <a:path extrusionOk="0" h="2982425" w="2646902">
                <a:moveTo>
                  <a:pt x="2646902" y="0"/>
                </a:moveTo>
                <a:lnTo>
                  <a:pt x="0" y="0"/>
                </a:lnTo>
                <a:lnTo>
                  <a:pt x="0" y="2982425"/>
                </a:lnTo>
                <a:lnTo>
                  <a:pt x="2646902" y="2982425"/>
                </a:lnTo>
                <a:lnTo>
                  <a:pt x="2646902" y="0"/>
                </a:lnTo>
                <a:close/>
              </a:path>
            </a:pathLst>
          </a:custGeom>
          <a:blipFill rotWithShape="1">
            <a:blip r:embed="rId5">
              <a:alphaModFix/>
            </a:blip>
            <a:stretch>
              <a:fillRect b="0" l="0" r="0" t="0"/>
            </a:stretch>
          </a:blipFill>
          <a:ln>
            <a:noFill/>
          </a:ln>
        </p:spPr>
      </p:sp>
      <p:sp>
        <p:nvSpPr>
          <p:cNvPr id="364" name="Google Shape;364;p24"/>
          <p:cNvSpPr/>
          <p:nvPr/>
        </p:nvSpPr>
        <p:spPr>
          <a:xfrm>
            <a:off x="542414" y="2207851"/>
            <a:ext cx="1629486" cy="1710339"/>
          </a:xfrm>
          <a:custGeom>
            <a:rect b="b" l="l" r="r" t="t"/>
            <a:pathLst>
              <a:path extrusionOk="0" h="1710339" w="1629486">
                <a:moveTo>
                  <a:pt x="0" y="0"/>
                </a:moveTo>
                <a:lnTo>
                  <a:pt x="1629486" y="0"/>
                </a:lnTo>
                <a:lnTo>
                  <a:pt x="1629486" y="1710339"/>
                </a:lnTo>
                <a:lnTo>
                  <a:pt x="0" y="1710339"/>
                </a:lnTo>
                <a:lnTo>
                  <a:pt x="0" y="0"/>
                </a:lnTo>
                <a:close/>
              </a:path>
            </a:pathLst>
          </a:custGeom>
          <a:blipFill rotWithShape="1">
            <a:blip r:embed="rId6">
              <a:alphaModFix/>
            </a:blip>
            <a:stretch>
              <a:fillRect b="0" l="0" r="0" t="0"/>
            </a:stretch>
          </a:blipFill>
          <a:ln>
            <a:noFill/>
          </a:ln>
        </p:spPr>
      </p:sp>
      <p:sp>
        <p:nvSpPr>
          <p:cNvPr id="365" name="Google Shape;365;p24"/>
          <p:cNvSpPr/>
          <p:nvPr/>
        </p:nvSpPr>
        <p:spPr>
          <a:xfrm>
            <a:off x="15649034" y="3353942"/>
            <a:ext cx="1789558" cy="1789558"/>
          </a:xfrm>
          <a:custGeom>
            <a:rect b="b" l="l" r="r" t="t"/>
            <a:pathLst>
              <a:path extrusionOk="0" h="1789558" w="1789558">
                <a:moveTo>
                  <a:pt x="0" y="0"/>
                </a:moveTo>
                <a:lnTo>
                  <a:pt x="1789557" y="0"/>
                </a:lnTo>
                <a:lnTo>
                  <a:pt x="1789557" y="1789558"/>
                </a:lnTo>
                <a:lnTo>
                  <a:pt x="0" y="1789558"/>
                </a:lnTo>
                <a:lnTo>
                  <a:pt x="0" y="0"/>
                </a:lnTo>
                <a:close/>
              </a:path>
            </a:pathLst>
          </a:custGeom>
          <a:blipFill rotWithShape="1">
            <a:blip r:embed="rId7">
              <a:alphaModFix/>
            </a:blip>
            <a:stretch>
              <a:fillRect b="0" l="0" r="0" t="0"/>
            </a:stretch>
          </a:blipFill>
          <a:ln>
            <a:noFill/>
          </a:ln>
        </p:spPr>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369" name="Shape 369"/>
        <p:cNvGrpSpPr/>
        <p:nvPr/>
      </p:nvGrpSpPr>
      <p:grpSpPr>
        <a:xfrm>
          <a:off x="0" y="0"/>
          <a:ext cx="0" cy="0"/>
          <a:chOff x="0" y="0"/>
          <a:chExt cx="0" cy="0"/>
        </a:xfrm>
      </p:grpSpPr>
      <p:sp>
        <p:nvSpPr>
          <p:cNvPr id="370" name="Google Shape;370;p25"/>
          <p:cNvSpPr/>
          <p:nvPr/>
        </p:nvSpPr>
        <p:spPr>
          <a:xfrm>
            <a:off x="1533257" y="4411854"/>
            <a:ext cx="2507869" cy="5876115"/>
          </a:xfrm>
          <a:custGeom>
            <a:rect b="b" l="l" r="r" t="t"/>
            <a:pathLst>
              <a:path extrusionOk="0" h="1547364"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4819"/>
                </a:cubicBezTo>
                <a:lnTo>
                  <a:pt x="660400" y="1547364"/>
                </a:lnTo>
                <a:lnTo>
                  <a:pt x="0" y="1547364"/>
                </a:lnTo>
                <a:lnTo>
                  <a:pt x="0" y="345711"/>
                </a:lnTo>
                <a:cubicBezTo>
                  <a:pt x="1782" y="185660"/>
                  <a:pt x="93019" y="64045"/>
                  <a:pt x="220252" y="1907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txBox="1"/>
          <p:nvPr/>
        </p:nvSpPr>
        <p:spPr>
          <a:xfrm>
            <a:off x="1197742" y="2487295"/>
            <a:ext cx="3178486" cy="108508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7200" u="none" cap="none" strike="noStrike">
                <a:solidFill>
                  <a:srgbClr val="151718"/>
                </a:solidFill>
                <a:latin typeface="Inter Black"/>
                <a:ea typeface="Inter Black"/>
                <a:cs typeface="Inter Black"/>
                <a:sym typeface="Inter Black"/>
              </a:rPr>
              <a:t>+45%</a:t>
            </a:r>
            <a:endParaRPr/>
          </a:p>
        </p:txBody>
      </p:sp>
      <p:sp>
        <p:nvSpPr>
          <p:cNvPr id="372" name="Google Shape;372;p25"/>
          <p:cNvSpPr txBox="1"/>
          <p:nvPr/>
        </p:nvSpPr>
        <p:spPr>
          <a:xfrm>
            <a:off x="1620863" y="3572383"/>
            <a:ext cx="2332244" cy="542544"/>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600" u="none" cap="none" strike="noStrike">
                <a:solidFill>
                  <a:srgbClr val="151718"/>
                </a:solidFill>
                <a:latin typeface="Inter"/>
                <a:ea typeface="Inter"/>
                <a:cs typeface="Inter"/>
                <a:sym typeface="Inter"/>
              </a:rPr>
              <a:t>POINT 01</a:t>
            </a:r>
            <a:endParaRPr/>
          </a:p>
        </p:txBody>
      </p:sp>
      <p:sp>
        <p:nvSpPr>
          <p:cNvPr id="373" name="Google Shape;373;p25"/>
          <p:cNvSpPr txBox="1"/>
          <p:nvPr/>
        </p:nvSpPr>
        <p:spPr>
          <a:xfrm>
            <a:off x="4414149" y="3602800"/>
            <a:ext cx="3178486" cy="108508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7200" u="none" cap="none" strike="noStrike">
                <a:solidFill>
                  <a:srgbClr val="F9B61A"/>
                </a:solidFill>
                <a:latin typeface="Inter Black"/>
                <a:ea typeface="Inter Black"/>
                <a:cs typeface="Inter Black"/>
                <a:sym typeface="Inter Black"/>
              </a:rPr>
              <a:t>+38%</a:t>
            </a:r>
            <a:endParaRPr/>
          </a:p>
        </p:txBody>
      </p:sp>
      <p:sp>
        <p:nvSpPr>
          <p:cNvPr id="374" name="Google Shape;374;p25"/>
          <p:cNvSpPr txBox="1"/>
          <p:nvPr/>
        </p:nvSpPr>
        <p:spPr>
          <a:xfrm>
            <a:off x="4837270" y="4687888"/>
            <a:ext cx="2332244" cy="542544"/>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600" u="none" cap="none" strike="noStrike">
                <a:solidFill>
                  <a:srgbClr val="F9B61A"/>
                </a:solidFill>
                <a:latin typeface="Inter"/>
                <a:ea typeface="Inter"/>
                <a:cs typeface="Inter"/>
                <a:sym typeface="Inter"/>
              </a:rPr>
              <a:t>POINT 02</a:t>
            </a:r>
            <a:endParaRPr/>
          </a:p>
        </p:txBody>
      </p:sp>
      <p:sp>
        <p:nvSpPr>
          <p:cNvPr id="375" name="Google Shape;375;p25"/>
          <p:cNvSpPr/>
          <p:nvPr/>
        </p:nvSpPr>
        <p:spPr>
          <a:xfrm>
            <a:off x="4749664" y="5419534"/>
            <a:ext cx="2507456" cy="4867466"/>
          </a:xfrm>
          <a:custGeom>
            <a:rect b="b" l="l" r="r" t="t"/>
            <a:pathLst>
              <a:path extrusionOk="0" h="1281966"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8924"/>
                </a:cubicBezTo>
                <a:lnTo>
                  <a:pt x="660400" y="1281966"/>
                </a:lnTo>
                <a:lnTo>
                  <a:pt x="0" y="1281966"/>
                </a:lnTo>
                <a:lnTo>
                  <a:pt x="0" y="339623"/>
                </a:lnTo>
                <a:cubicBezTo>
                  <a:pt x="1782" y="185660"/>
                  <a:pt x="93019" y="64045"/>
                  <a:pt x="220252" y="1907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7966250" y="3331413"/>
            <a:ext cx="2507456" cy="6955587"/>
          </a:xfrm>
          <a:custGeom>
            <a:rect b="b" l="l" r="r" t="t"/>
            <a:pathLst>
              <a:path extrusionOk="0" h="1831924"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1140"/>
                </a:cubicBezTo>
                <a:lnTo>
                  <a:pt x="660400" y="1831924"/>
                </a:lnTo>
                <a:lnTo>
                  <a:pt x="0" y="1831924"/>
                </a:lnTo>
                <a:lnTo>
                  <a:pt x="0" y="352239"/>
                </a:lnTo>
                <a:cubicBezTo>
                  <a:pt x="1782" y="185660"/>
                  <a:pt x="93019" y="64045"/>
                  <a:pt x="220252" y="1907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txBox="1"/>
          <p:nvPr/>
        </p:nvSpPr>
        <p:spPr>
          <a:xfrm>
            <a:off x="7630735" y="1397444"/>
            <a:ext cx="3178486" cy="108508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7200" u="none" cap="none" strike="noStrike">
                <a:solidFill>
                  <a:srgbClr val="151718"/>
                </a:solidFill>
                <a:latin typeface="Inter Black"/>
                <a:ea typeface="Inter Black"/>
                <a:cs typeface="Inter Black"/>
                <a:sym typeface="Inter Black"/>
              </a:rPr>
              <a:t>+64%</a:t>
            </a:r>
            <a:endParaRPr/>
          </a:p>
        </p:txBody>
      </p:sp>
      <p:sp>
        <p:nvSpPr>
          <p:cNvPr id="378" name="Google Shape;378;p25"/>
          <p:cNvSpPr txBox="1"/>
          <p:nvPr/>
        </p:nvSpPr>
        <p:spPr>
          <a:xfrm>
            <a:off x="8053857" y="2482532"/>
            <a:ext cx="2332244" cy="542544"/>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600" u="none" cap="none" strike="noStrike">
                <a:solidFill>
                  <a:srgbClr val="151718"/>
                </a:solidFill>
                <a:latin typeface="Inter"/>
                <a:ea typeface="Inter"/>
                <a:cs typeface="Inter"/>
                <a:sym typeface="Inter"/>
              </a:rPr>
              <a:t>POINT 03</a:t>
            </a:r>
            <a:endParaRPr/>
          </a:p>
        </p:txBody>
      </p:sp>
      <p:sp>
        <p:nvSpPr>
          <p:cNvPr id="379" name="Google Shape;379;p25"/>
          <p:cNvSpPr txBox="1"/>
          <p:nvPr/>
        </p:nvSpPr>
        <p:spPr>
          <a:xfrm>
            <a:off x="10930907" y="1703781"/>
            <a:ext cx="3178486" cy="108508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7200" u="none" cap="none" strike="noStrike">
                <a:solidFill>
                  <a:srgbClr val="F9B61A"/>
                </a:solidFill>
                <a:latin typeface="Inter Black"/>
                <a:ea typeface="Inter Black"/>
                <a:cs typeface="Inter Black"/>
                <a:sym typeface="Inter Black"/>
              </a:rPr>
              <a:t>+59%</a:t>
            </a:r>
            <a:endParaRPr/>
          </a:p>
        </p:txBody>
      </p:sp>
      <p:sp>
        <p:nvSpPr>
          <p:cNvPr id="380" name="Google Shape;380;p25"/>
          <p:cNvSpPr txBox="1"/>
          <p:nvPr/>
        </p:nvSpPr>
        <p:spPr>
          <a:xfrm>
            <a:off x="11354028" y="2788869"/>
            <a:ext cx="2332244" cy="542544"/>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600" u="none" cap="none" strike="noStrike">
                <a:solidFill>
                  <a:srgbClr val="F9B61A"/>
                </a:solidFill>
                <a:latin typeface="Inter"/>
                <a:ea typeface="Inter"/>
                <a:cs typeface="Inter"/>
                <a:sym typeface="Inter"/>
              </a:rPr>
              <a:t>POINT 04</a:t>
            </a:r>
            <a:endParaRPr/>
          </a:p>
        </p:txBody>
      </p:sp>
      <p:sp>
        <p:nvSpPr>
          <p:cNvPr id="381" name="Google Shape;381;p25"/>
          <p:cNvSpPr/>
          <p:nvPr/>
        </p:nvSpPr>
        <p:spPr>
          <a:xfrm>
            <a:off x="11266422" y="3593275"/>
            <a:ext cx="2507456" cy="6693725"/>
          </a:xfrm>
          <a:custGeom>
            <a:rect b="b" l="l" r="r" t="t"/>
            <a:pathLst>
              <a:path extrusionOk="0" h="1762956"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49608"/>
                </a:cubicBezTo>
                <a:lnTo>
                  <a:pt x="660400" y="1762956"/>
                </a:lnTo>
                <a:lnTo>
                  <a:pt x="0" y="1762956"/>
                </a:lnTo>
                <a:lnTo>
                  <a:pt x="0" y="350657"/>
                </a:lnTo>
                <a:cubicBezTo>
                  <a:pt x="1782" y="185660"/>
                  <a:pt x="93019" y="64045"/>
                  <a:pt x="220252" y="1907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5"/>
          <p:cNvSpPr/>
          <p:nvPr/>
        </p:nvSpPr>
        <p:spPr>
          <a:xfrm>
            <a:off x="14568733" y="5823174"/>
            <a:ext cx="2507456" cy="4463826"/>
          </a:xfrm>
          <a:custGeom>
            <a:rect b="b" l="l" r="r" t="t"/>
            <a:pathLst>
              <a:path extrusionOk="0" h="11756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6562"/>
                </a:cubicBezTo>
                <a:lnTo>
                  <a:pt x="660400" y="1175658"/>
                </a:lnTo>
                <a:lnTo>
                  <a:pt x="0" y="1175658"/>
                </a:lnTo>
                <a:lnTo>
                  <a:pt x="0" y="337185"/>
                </a:lnTo>
                <a:cubicBezTo>
                  <a:pt x="1782" y="185660"/>
                  <a:pt x="93019" y="64045"/>
                  <a:pt x="220252" y="1907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txBox="1"/>
          <p:nvPr/>
        </p:nvSpPr>
        <p:spPr>
          <a:xfrm>
            <a:off x="14233218" y="3853180"/>
            <a:ext cx="3178486" cy="1085088"/>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7200" u="none" cap="none" strike="noStrike">
                <a:solidFill>
                  <a:srgbClr val="151718"/>
                </a:solidFill>
                <a:latin typeface="Inter Black"/>
                <a:ea typeface="Inter Black"/>
                <a:cs typeface="Inter Black"/>
                <a:sym typeface="Inter Black"/>
              </a:rPr>
              <a:t>+27%</a:t>
            </a:r>
            <a:endParaRPr/>
          </a:p>
        </p:txBody>
      </p:sp>
      <p:sp>
        <p:nvSpPr>
          <p:cNvPr id="384" name="Google Shape;384;p25"/>
          <p:cNvSpPr txBox="1"/>
          <p:nvPr/>
        </p:nvSpPr>
        <p:spPr>
          <a:xfrm>
            <a:off x="14656339" y="4938268"/>
            <a:ext cx="2332244" cy="542544"/>
          </a:xfrm>
          <a:prstGeom prst="rect">
            <a:avLst/>
          </a:prstGeom>
          <a:noFill/>
          <a:ln>
            <a:noFill/>
          </a:ln>
        </p:spPr>
        <p:txBody>
          <a:bodyPr anchorCtr="0" anchor="t" bIns="0" lIns="0" spcFirstLastPara="1" rIns="0" wrap="square" tIns="0">
            <a:spAutoFit/>
          </a:bodyPr>
          <a:lstStyle/>
          <a:p>
            <a:pPr indent="0" lvl="0" marL="0" marR="0" rtl="0" algn="ctr">
              <a:lnSpc>
                <a:spcPct val="117999"/>
              </a:lnSpc>
              <a:spcBef>
                <a:spcPts val="0"/>
              </a:spcBef>
              <a:spcAft>
                <a:spcPts val="0"/>
              </a:spcAft>
              <a:buNone/>
            </a:pPr>
            <a:r>
              <a:rPr b="1" i="0" lang="en-US" sz="3600" u="none" cap="none" strike="noStrike">
                <a:solidFill>
                  <a:srgbClr val="151718"/>
                </a:solidFill>
                <a:latin typeface="Inter"/>
                <a:ea typeface="Inter"/>
                <a:cs typeface="Inter"/>
                <a:sym typeface="Inter"/>
              </a:rPr>
              <a:t>POINT 05</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388" name="Shape 388"/>
        <p:cNvGrpSpPr/>
        <p:nvPr/>
      </p:nvGrpSpPr>
      <p:grpSpPr>
        <a:xfrm>
          <a:off x="0" y="0"/>
          <a:ext cx="0" cy="0"/>
          <a:chOff x="0" y="0"/>
          <a:chExt cx="0" cy="0"/>
        </a:xfrm>
      </p:grpSpPr>
      <p:sp>
        <p:nvSpPr>
          <p:cNvPr id="389" name="Google Shape;389;p26"/>
          <p:cNvSpPr txBox="1"/>
          <p:nvPr/>
        </p:nvSpPr>
        <p:spPr>
          <a:xfrm>
            <a:off x="1028700" y="2058518"/>
            <a:ext cx="10936976" cy="968756"/>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1" i="0" lang="en-US" sz="6399" u="none" cap="none" strike="noStrike">
                <a:solidFill>
                  <a:srgbClr val="151718"/>
                </a:solidFill>
                <a:latin typeface="Inter Black"/>
                <a:ea typeface="Inter Black"/>
                <a:cs typeface="Inter Black"/>
                <a:sym typeface="Inter Black"/>
              </a:rPr>
              <a:t>SURVEY RESULTS</a:t>
            </a:r>
            <a:endParaRPr/>
          </a:p>
        </p:txBody>
      </p:sp>
      <p:sp>
        <p:nvSpPr>
          <p:cNvPr id="390" name="Google Shape;390;p26"/>
          <p:cNvSpPr/>
          <p:nvPr/>
        </p:nvSpPr>
        <p:spPr>
          <a:xfrm>
            <a:off x="1028700" y="4037932"/>
            <a:ext cx="4050645" cy="611279"/>
          </a:xfrm>
          <a:custGeom>
            <a:rect b="b" l="l" r="r" t="t"/>
            <a:pathLst>
              <a:path extrusionOk="0" h="611279" w="4050645">
                <a:moveTo>
                  <a:pt x="0" y="0"/>
                </a:moveTo>
                <a:lnTo>
                  <a:pt x="4050645" y="0"/>
                </a:lnTo>
                <a:lnTo>
                  <a:pt x="4050645" y="611279"/>
                </a:lnTo>
                <a:lnTo>
                  <a:pt x="0" y="611279"/>
                </a:lnTo>
                <a:lnTo>
                  <a:pt x="0" y="0"/>
                </a:lnTo>
                <a:close/>
              </a:path>
            </a:pathLst>
          </a:custGeom>
          <a:blipFill rotWithShape="1">
            <a:blip r:embed="rId3">
              <a:alphaModFix/>
            </a:blip>
            <a:stretch>
              <a:fillRect b="0" l="0" r="0" t="0"/>
            </a:stretch>
          </a:blipFill>
          <a:ln>
            <a:noFill/>
          </a:ln>
        </p:spPr>
      </p:sp>
      <p:sp>
        <p:nvSpPr>
          <p:cNvPr id="391" name="Google Shape;391;p26"/>
          <p:cNvSpPr txBox="1"/>
          <p:nvPr/>
        </p:nvSpPr>
        <p:spPr>
          <a:xfrm>
            <a:off x="1076719" y="4914861"/>
            <a:ext cx="4208700" cy="106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099" u="none" cap="none" strike="noStrike">
                <a:solidFill>
                  <a:srgbClr val="000000"/>
                </a:solidFill>
                <a:latin typeface="Inter"/>
                <a:ea typeface="Inter"/>
                <a:cs typeface="Inter"/>
                <a:sym typeface="Inter"/>
              </a:rPr>
              <a:t>Do you believe that our product improved communication in the client’s daily lives? </a:t>
            </a:r>
            <a:endParaRPr/>
          </a:p>
        </p:txBody>
      </p:sp>
      <p:grpSp>
        <p:nvGrpSpPr>
          <p:cNvPr id="392" name="Google Shape;392;p26"/>
          <p:cNvGrpSpPr/>
          <p:nvPr/>
        </p:nvGrpSpPr>
        <p:grpSpPr>
          <a:xfrm>
            <a:off x="1140963" y="7859992"/>
            <a:ext cx="2978308" cy="880303"/>
            <a:chOff x="0" y="0"/>
            <a:chExt cx="784410" cy="231849"/>
          </a:xfrm>
        </p:grpSpPr>
        <p:sp>
          <p:nvSpPr>
            <p:cNvPr id="393" name="Google Shape;393;p26"/>
            <p:cNvSpPr/>
            <p:nvPr/>
          </p:nvSpPr>
          <p:spPr>
            <a:xfrm>
              <a:off x="0" y="0"/>
              <a:ext cx="784410" cy="231849"/>
            </a:xfrm>
            <a:custGeom>
              <a:rect b="b" l="l" r="r" t="t"/>
              <a:pathLst>
                <a:path extrusionOk="0" h="231849" w="784410">
                  <a:moveTo>
                    <a:pt x="115925" y="0"/>
                  </a:moveTo>
                  <a:lnTo>
                    <a:pt x="668486" y="0"/>
                  </a:lnTo>
                  <a:cubicBezTo>
                    <a:pt x="732509" y="0"/>
                    <a:pt x="784410" y="51901"/>
                    <a:pt x="784410" y="115925"/>
                  </a:cubicBezTo>
                  <a:lnTo>
                    <a:pt x="784410" y="115925"/>
                  </a:lnTo>
                  <a:cubicBezTo>
                    <a:pt x="784410" y="146670"/>
                    <a:pt x="772197" y="176156"/>
                    <a:pt x="750457" y="197896"/>
                  </a:cubicBezTo>
                  <a:cubicBezTo>
                    <a:pt x="728717" y="219636"/>
                    <a:pt x="699231" y="231849"/>
                    <a:pt x="668486" y="231849"/>
                  </a:cubicBezTo>
                  <a:lnTo>
                    <a:pt x="115925" y="231849"/>
                  </a:lnTo>
                  <a:cubicBezTo>
                    <a:pt x="51901" y="231849"/>
                    <a:pt x="0" y="179948"/>
                    <a:pt x="0" y="115925"/>
                  </a:cubicBezTo>
                  <a:lnTo>
                    <a:pt x="0" y="115925"/>
                  </a:lnTo>
                  <a:cubicBezTo>
                    <a:pt x="0" y="51901"/>
                    <a:pt x="51901" y="0"/>
                    <a:pt x="115925"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
            <p:cNvSpPr txBox="1"/>
            <p:nvPr/>
          </p:nvSpPr>
          <p:spPr>
            <a:xfrm>
              <a:off x="0" y="0"/>
              <a:ext cx="78441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5" name="Google Shape;395;p26"/>
          <p:cNvSpPr txBox="1"/>
          <p:nvPr/>
        </p:nvSpPr>
        <p:spPr>
          <a:xfrm>
            <a:off x="1517921" y="8140314"/>
            <a:ext cx="925157" cy="319659"/>
          </a:xfrm>
          <a:prstGeom prst="rect">
            <a:avLst/>
          </a:prstGeom>
          <a:noFill/>
          <a:ln>
            <a:noFill/>
          </a:ln>
        </p:spPr>
        <p:txBody>
          <a:bodyPr anchorCtr="0" anchor="t" bIns="0" lIns="0" spcFirstLastPara="1" rIns="0" wrap="square" tIns="0">
            <a:spAutoFit/>
          </a:bodyPr>
          <a:lstStyle/>
          <a:p>
            <a:pPr indent="0" lvl="0" marL="0" marR="0" rtl="0" algn="l">
              <a:lnSpc>
                <a:spcPct val="117952"/>
              </a:lnSpc>
              <a:spcBef>
                <a:spcPts val="0"/>
              </a:spcBef>
              <a:spcAft>
                <a:spcPts val="0"/>
              </a:spcAft>
              <a:buNone/>
            </a:pPr>
            <a:r>
              <a:rPr b="1" i="0" lang="en-US" sz="2100" u="none" cap="none" strike="noStrike">
                <a:solidFill>
                  <a:srgbClr val="FFDE59"/>
                </a:solidFill>
                <a:latin typeface="Inter"/>
                <a:ea typeface="Inter"/>
                <a:cs typeface="Inter"/>
                <a:sym typeface="Inter"/>
              </a:rPr>
              <a:t>NO</a:t>
            </a:r>
            <a:endParaRPr/>
          </a:p>
        </p:txBody>
      </p:sp>
      <p:sp>
        <p:nvSpPr>
          <p:cNvPr id="396" name="Google Shape;396;p26"/>
          <p:cNvSpPr txBox="1"/>
          <p:nvPr/>
        </p:nvSpPr>
        <p:spPr>
          <a:xfrm>
            <a:off x="1463995" y="8140314"/>
            <a:ext cx="2332244" cy="319659"/>
          </a:xfrm>
          <a:prstGeom prst="rect">
            <a:avLst/>
          </a:prstGeom>
          <a:noFill/>
          <a:ln>
            <a:noFill/>
          </a:ln>
        </p:spPr>
        <p:txBody>
          <a:bodyPr anchorCtr="0" anchor="t" bIns="0" lIns="0" spcFirstLastPara="1" rIns="0" wrap="square" tIns="0">
            <a:spAutoFit/>
          </a:bodyPr>
          <a:lstStyle/>
          <a:p>
            <a:pPr indent="0" lvl="0" marL="0" marR="0" rtl="0" algn="r">
              <a:lnSpc>
                <a:spcPct val="117952"/>
              </a:lnSpc>
              <a:spcBef>
                <a:spcPts val="0"/>
              </a:spcBef>
              <a:spcAft>
                <a:spcPts val="0"/>
              </a:spcAft>
              <a:buNone/>
            </a:pPr>
            <a:r>
              <a:rPr b="1" i="0" lang="en-US" sz="2100" u="none" cap="none" strike="noStrike">
                <a:solidFill>
                  <a:srgbClr val="FFDE59"/>
                </a:solidFill>
                <a:latin typeface="Inter"/>
                <a:ea typeface="Inter"/>
                <a:cs typeface="Inter"/>
                <a:sym typeface="Inter"/>
              </a:rPr>
              <a:t>23%</a:t>
            </a:r>
            <a:endParaRPr/>
          </a:p>
        </p:txBody>
      </p:sp>
      <p:grpSp>
        <p:nvGrpSpPr>
          <p:cNvPr id="397" name="Google Shape;397;p26"/>
          <p:cNvGrpSpPr/>
          <p:nvPr/>
        </p:nvGrpSpPr>
        <p:grpSpPr>
          <a:xfrm>
            <a:off x="1076719" y="6602739"/>
            <a:ext cx="4593692" cy="880303"/>
            <a:chOff x="0" y="0"/>
            <a:chExt cx="1209861" cy="231849"/>
          </a:xfrm>
        </p:grpSpPr>
        <p:sp>
          <p:nvSpPr>
            <p:cNvPr id="398" name="Google Shape;398;p26"/>
            <p:cNvSpPr/>
            <p:nvPr/>
          </p:nvSpPr>
          <p:spPr>
            <a:xfrm>
              <a:off x="0" y="0"/>
              <a:ext cx="1209861" cy="231849"/>
            </a:xfrm>
            <a:custGeom>
              <a:rect b="b" l="l" r="r" t="t"/>
              <a:pathLst>
                <a:path extrusionOk="0" h="231849" w="1209861">
                  <a:moveTo>
                    <a:pt x="85952" y="0"/>
                  </a:moveTo>
                  <a:lnTo>
                    <a:pt x="1123909" y="0"/>
                  </a:lnTo>
                  <a:cubicBezTo>
                    <a:pt x="1146705" y="0"/>
                    <a:pt x="1168567" y="9056"/>
                    <a:pt x="1184687" y="25175"/>
                  </a:cubicBezTo>
                  <a:cubicBezTo>
                    <a:pt x="1200806" y="41294"/>
                    <a:pt x="1209861" y="63156"/>
                    <a:pt x="1209861" y="85952"/>
                  </a:cubicBezTo>
                  <a:lnTo>
                    <a:pt x="1209861" y="145897"/>
                  </a:lnTo>
                  <a:cubicBezTo>
                    <a:pt x="1209861" y="193367"/>
                    <a:pt x="1171379" y="231849"/>
                    <a:pt x="1123909" y="231849"/>
                  </a:cubicBezTo>
                  <a:lnTo>
                    <a:pt x="85952" y="231849"/>
                  </a:lnTo>
                  <a:cubicBezTo>
                    <a:pt x="38482" y="231849"/>
                    <a:pt x="0" y="193367"/>
                    <a:pt x="0" y="145897"/>
                  </a:cubicBezTo>
                  <a:lnTo>
                    <a:pt x="0" y="85952"/>
                  </a:lnTo>
                  <a:cubicBezTo>
                    <a:pt x="0" y="38482"/>
                    <a:pt x="38482" y="0"/>
                    <a:pt x="85952"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txBox="1"/>
            <p:nvPr/>
          </p:nvSpPr>
          <p:spPr>
            <a:xfrm>
              <a:off x="0" y="0"/>
              <a:ext cx="1209861"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26"/>
          <p:cNvSpPr txBox="1"/>
          <p:nvPr/>
        </p:nvSpPr>
        <p:spPr>
          <a:xfrm>
            <a:off x="1453677" y="6883061"/>
            <a:ext cx="925157" cy="319659"/>
          </a:xfrm>
          <a:prstGeom prst="rect">
            <a:avLst/>
          </a:prstGeom>
          <a:noFill/>
          <a:ln>
            <a:noFill/>
          </a:ln>
        </p:spPr>
        <p:txBody>
          <a:bodyPr anchorCtr="0" anchor="t" bIns="0" lIns="0" spcFirstLastPara="1" rIns="0" wrap="square" tIns="0">
            <a:spAutoFit/>
          </a:bodyPr>
          <a:lstStyle/>
          <a:p>
            <a:pPr indent="0" lvl="0" marL="0" marR="0" rtl="0" algn="l">
              <a:lnSpc>
                <a:spcPct val="117952"/>
              </a:lnSpc>
              <a:spcBef>
                <a:spcPts val="0"/>
              </a:spcBef>
              <a:spcAft>
                <a:spcPts val="0"/>
              </a:spcAft>
              <a:buNone/>
            </a:pPr>
            <a:r>
              <a:rPr b="1" i="0" lang="en-US" sz="2100" u="none" cap="none" strike="noStrike">
                <a:solidFill>
                  <a:srgbClr val="151718"/>
                </a:solidFill>
                <a:latin typeface="Inter"/>
                <a:ea typeface="Inter"/>
                <a:cs typeface="Inter"/>
                <a:sym typeface="Inter"/>
              </a:rPr>
              <a:t>YES</a:t>
            </a:r>
            <a:endParaRPr/>
          </a:p>
        </p:txBody>
      </p:sp>
      <p:sp>
        <p:nvSpPr>
          <p:cNvPr id="401" name="Google Shape;401;p26"/>
          <p:cNvSpPr txBox="1"/>
          <p:nvPr/>
        </p:nvSpPr>
        <p:spPr>
          <a:xfrm>
            <a:off x="2953149" y="6883061"/>
            <a:ext cx="2332244" cy="319659"/>
          </a:xfrm>
          <a:prstGeom prst="rect">
            <a:avLst/>
          </a:prstGeom>
          <a:noFill/>
          <a:ln>
            <a:noFill/>
          </a:ln>
        </p:spPr>
        <p:txBody>
          <a:bodyPr anchorCtr="0" anchor="t" bIns="0" lIns="0" spcFirstLastPara="1" rIns="0" wrap="square" tIns="0">
            <a:spAutoFit/>
          </a:bodyPr>
          <a:lstStyle/>
          <a:p>
            <a:pPr indent="0" lvl="0" marL="0" marR="0" rtl="0" algn="r">
              <a:lnSpc>
                <a:spcPct val="117952"/>
              </a:lnSpc>
              <a:spcBef>
                <a:spcPts val="0"/>
              </a:spcBef>
              <a:spcAft>
                <a:spcPts val="0"/>
              </a:spcAft>
              <a:buNone/>
            </a:pPr>
            <a:r>
              <a:rPr b="1" i="0" lang="en-US" sz="2100" u="none" cap="none" strike="noStrike">
                <a:solidFill>
                  <a:srgbClr val="151718"/>
                </a:solidFill>
                <a:latin typeface="Inter"/>
                <a:ea typeface="Inter"/>
                <a:cs typeface="Inter"/>
                <a:sym typeface="Inter"/>
              </a:rPr>
              <a:t>53%</a:t>
            </a:r>
            <a:endParaRPr/>
          </a:p>
        </p:txBody>
      </p:sp>
      <p:sp>
        <p:nvSpPr>
          <p:cNvPr id="402" name="Google Shape;402;p26"/>
          <p:cNvSpPr/>
          <p:nvPr/>
        </p:nvSpPr>
        <p:spPr>
          <a:xfrm>
            <a:off x="6497188" y="4037932"/>
            <a:ext cx="4050645" cy="611279"/>
          </a:xfrm>
          <a:custGeom>
            <a:rect b="b" l="l" r="r" t="t"/>
            <a:pathLst>
              <a:path extrusionOk="0" h="611279" w="4050645">
                <a:moveTo>
                  <a:pt x="0" y="0"/>
                </a:moveTo>
                <a:lnTo>
                  <a:pt x="4050645" y="0"/>
                </a:lnTo>
                <a:lnTo>
                  <a:pt x="4050645" y="611279"/>
                </a:lnTo>
                <a:lnTo>
                  <a:pt x="0" y="611279"/>
                </a:lnTo>
                <a:lnTo>
                  <a:pt x="0" y="0"/>
                </a:lnTo>
                <a:close/>
              </a:path>
            </a:pathLst>
          </a:custGeom>
          <a:blipFill rotWithShape="1">
            <a:blip r:embed="rId3">
              <a:alphaModFix/>
            </a:blip>
            <a:stretch>
              <a:fillRect b="0" l="0" r="0" t="0"/>
            </a:stretch>
          </a:blipFill>
          <a:ln>
            <a:noFill/>
          </a:ln>
        </p:spPr>
      </p:sp>
      <p:sp>
        <p:nvSpPr>
          <p:cNvPr id="403" name="Google Shape;403;p26"/>
          <p:cNvSpPr txBox="1"/>
          <p:nvPr/>
        </p:nvSpPr>
        <p:spPr>
          <a:xfrm>
            <a:off x="6545207" y="4914861"/>
            <a:ext cx="4208700" cy="69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099" u="none" cap="none" strike="noStrike">
                <a:solidFill>
                  <a:srgbClr val="000000"/>
                </a:solidFill>
                <a:latin typeface="Inter"/>
                <a:ea typeface="Inter"/>
                <a:cs typeface="Inter"/>
                <a:sym typeface="Inter"/>
              </a:rPr>
              <a:t>Did our product innovations improve the user experience?</a:t>
            </a:r>
            <a:endParaRPr/>
          </a:p>
        </p:txBody>
      </p:sp>
      <p:grpSp>
        <p:nvGrpSpPr>
          <p:cNvPr id="404" name="Google Shape;404;p26"/>
          <p:cNvGrpSpPr/>
          <p:nvPr/>
        </p:nvGrpSpPr>
        <p:grpSpPr>
          <a:xfrm>
            <a:off x="6616090" y="7859992"/>
            <a:ext cx="3931743" cy="880303"/>
            <a:chOff x="0" y="0"/>
            <a:chExt cx="1035521" cy="231849"/>
          </a:xfrm>
        </p:grpSpPr>
        <p:sp>
          <p:nvSpPr>
            <p:cNvPr id="405" name="Google Shape;405;p26"/>
            <p:cNvSpPr/>
            <p:nvPr/>
          </p:nvSpPr>
          <p:spPr>
            <a:xfrm>
              <a:off x="0" y="0"/>
              <a:ext cx="1035521" cy="231849"/>
            </a:xfrm>
            <a:custGeom>
              <a:rect b="b" l="l" r="r" t="t"/>
              <a:pathLst>
                <a:path extrusionOk="0" h="231849" w="1035521">
                  <a:moveTo>
                    <a:pt x="100423" y="0"/>
                  </a:moveTo>
                  <a:lnTo>
                    <a:pt x="935098" y="0"/>
                  </a:lnTo>
                  <a:cubicBezTo>
                    <a:pt x="990560" y="0"/>
                    <a:pt x="1035521" y="44961"/>
                    <a:pt x="1035521" y="100423"/>
                  </a:cubicBezTo>
                  <a:lnTo>
                    <a:pt x="1035521" y="131426"/>
                  </a:lnTo>
                  <a:cubicBezTo>
                    <a:pt x="1035521" y="186888"/>
                    <a:pt x="990560" y="231849"/>
                    <a:pt x="935098" y="231849"/>
                  </a:cubicBezTo>
                  <a:lnTo>
                    <a:pt x="100423" y="231849"/>
                  </a:lnTo>
                  <a:cubicBezTo>
                    <a:pt x="44961" y="231849"/>
                    <a:pt x="0" y="186888"/>
                    <a:pt x="0" y="131426"/>
                  </a:cubicBezTo>
                  <a:lnTo>
                    <a:pt x="0" y="100423"/>
                  </a:lnTo>
                  <a:cubicBezTo>
                    <a:pt x="0" y="44961"/>
                    <a:pt x="44961" y="0"/>
                    <a:pt x="100423"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txBox="1"/>
            <p:nvPr/>
          </p:nvSpPr>
          <p:spPr>
            <a:xfrm>
              <a:off x="0" y="0"/>
              <a:ext cx="1035521"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7" name="Google Shape;407;p26"/>
          <p:cNvSpPr txBox="1"/>
          <p:nvPr/>
        </p:nvSpPr>
        <p:spPr>
          <a:xfrm>
            <a:off x="6986409" y="8140314"/>
            <a:ext cx="925157" cy="319659"/>
          </a:xfrm>
          <a:prstGeom prst="rect">
            <a:avLst/>
          </a:prstGeom>
          <a:noFill/>
          <a:ln>
            <a:noFill/>
          </a:ln>
        </p:spPr>
        <p:txBody>
          <a:bodyPr anchorCtr="0" anchor="t" bIns="0" lIns="0" spcFirstLastPara="1" rIns="0" wrap="square" tIns="0">
            <a:spAutoFit/>
          </a:bodyPr>
          <a:lstStyle/>
          <a:p>
            <a:pPr indent="0" lvl="0" marL="0" marR="0" rtl="0" algn="l">
              <a:lnSpc>
                <a:spcPct val="117952"/>
              </a:lnSpc>
              <a:spcBef>
                <a:spcPts val="0"/>
              </a:spcBef>
              <a:spcAft>
                <a:spcPts val="0"/>
              </a:spcAft>
              <a:buNone/>
            </a:pPr>
            <a:r>
              <a:rPr b="1" i="0" lang="en-US" sz="2100" u="none" cap="none" strike="noStrike">
                <a:solidFill>
                  <a:srgbClr val="FFDE59"/>
                </a:solidFill>
                <a:latin typeface="Inter"/>
                <a:ea typeface="Inter"/>
                <a:cs typeface="Inter"/>
                <a:sym typeface="Inter"/>
              </a:rPr>
              <a:t>NO</a:t>
            </a:r>
            <a:endParaRPr/>
          </a:p>
        </p:txBody>
      </p:sp>
      <p:sp>
        <p:nvSpPr>
          <p:cNvPr id="408" name="Google Shape;408;p26"/>
          <p:cNvSpPr txBox="1"/>
          <p:nvPr/>
        </p:nvSpPr>
        <p:spPr>
          <a:xfrm>
            <a:off x="7790705" y="8140314"/>
            <a:ext cx="2332244" cy="319659"/>
          </a:xfrm>
          <a:prstGeom prst="rect">
            <a:avLst/>
          </a:prstGeom>
          <a:noFill/>
          <a:ln>
            <a:noFill/>
          </a:ln>
        </p:spPr>
        <p:txBody>
          <a:bodyPr anchorCtr="0" anchor="t" bIns="0" lIns="0" spcFirstLastPara="1" rIns="0" wrap="square" tIns="0">
            <a:spAutoFit/>
          </a:bodyPr>
          <a:lstStyle/>
          <a:p>
            <a:pPr indent="0" lvl="0" marL="0" marR="0" rtl="0" algn="r">
              <a:lnSpc>
                <a:spcPct val="117952"/>
              </a:lnSpc>
              <a:spcBef>
                <a:spcPts val="0"/>
              </a:spcBef>
              <a:spcAft>
                <a:spcPts val="0"/>
              </a:spcAft>
              <a:buNone/>
            </a:pPr>
            <a:r>
              <a:rPr b="1" i="0" lang="en-US" sz="2100" u="none" cap="none" strike="noStrike">
                <a:solidFill>
                  <a:srgbClr val="FFDE59"/>
                </a:solidFill>
                <a:latin typeface="Inter"/>
                <a:ea typeface="Inter"/>
                <a:cs typeface="Inter"/>
                <a:sym typeface="Inter"/>
              </a:rPr>
              <a:t>50%</a:t>
            </a:r>
            <a:endParaRPr/>
          </a:p>
        </p:txBody>
      </p:sp>
      <p:grpSp>
        <p:nvGrpSpPr>
          <p:cNvPr id="409" name="Google Shape;409;p26"/>
          <p:cNvGrpSpPr/>
          <p:nvPr/>
        </p:nvGrpSpPr>
        <p:grpSpPr>
          <a:xfrm>
            <a:off x="6545207" y="6602739"/>
            <a:ext cx="4002626" cy="880303"/>
            <a:chOff x="0" y="0"/>
            <a:chExt cx="1054190" cy="231849"/>
          </a:xfrm>
        </p:grpSpPr>
        <p:sp>
          <p:nvSpPr>
            <p:cNvPr id="410" name="Google Shape;410;p26"/>
            <p:cNvSpPr/>
            <p:nvPr/>
          </p:nvSpPr>
          <p:spPr>
            <a:xfrm>
              <a:off x="0" y="0"/>
              <a:ext cx="1054190" cy="231849"/>
            </a:xfrm>
            <a:custGeom>
              <a:rect b="b" l="l" r="r" t="t"/>
              <a:pathLst>
                <a:path extrusionOk="0" h="231849" w="1054190">
                  <a:moveTo>
                    <a:pt x="98645" y="0"/>
                  </a:moveTo>
                  <a:lnTo>
                    <a:pt x="955545" y="0"/>
                  </a:lnTo>
                  <a:cubicBezTo>
                    <a:pt x="1010025" y="0"/>
                    <a:pt x="1054190" y="44165"/>
                    <a:pt x="1054190" y="98645"/>
                  </a:cubicBezTo>
                  <a:lnTo>
                    <a:pt x="1054190" y="133205"/>
                  </a:lnTo>
                  <a:cubicBezTo>
                    <a:pt x="1054190" y="159367"/>
                    <a:pt x="1043797" y="184458"/>
                    <a:pt x="1025297" y="202957"/>
                  </a:cubicBezTo>
                  <a:cubicBezTo>
                    <a:pt x="1006798" y="221457"/>
                    <a:pt x="981707" y="231849"/>
                    <a:pt x="955545" y="231849"/>
                  </a:cubicBezTo>
                  <a:lnTo>
                    <a:pt x="98645" y="231849"/>
                  </a:lnTo>
                  <a:cubicBezTo>
                    <a:pt x="44165" y="231849"/>
                    <a:pt x="0" y="187685"/>
                    <a:pt x="0" y="133205"/>
                  </a:cubicBezTo>
                  <a:lnTo>
                    <a:pt x="0" y="98645"/>
                  </a:lnTo>
                  <a:cubicBezTo>
                    <a:pt x="0" y="44165"/>
                    <a:pt x="44165" y="0"/>
                    <a:pt x="9864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txBox="1"/>
            <p:nvPr/>
          </p:nvSpPr>
          <p:spPr>
            <a:xfrm>
              <a:off x="0" y="0"/>
              <a:ext cx="1054190"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2" name="Google Shape;412;p26"/>
          <p:cNvSpPr txBox="1"/>
          <p:nvPr/>
        </p:nvSpPr>
        <p:spPr>
          <a:xfrm>
            <a:off x="6922165" y="6883061"/>
            <a:ext cx="925157" cy="319659"/>
          </a:xfrm>
          <a:prstGeom prst="rect">
            <a:avLst/>
          </a:prstGeom>
          <a:noFill/>
          <a:ln>
            <a:noFill/>
          </a:ln>
        </p:spPr>
        <p:txBody>
          <a:bodyPr anchorCtr="0" anchor="t" bIns="0" lIns="0" spcFirstLastPara="1" rIns="0" wrap="square" tIns="0">
            <a:spAutoFit/>
          </a:bodyPr>
          <a:lstStyle/>
          <a:p>
            <a:pPr indent="0" lvl="0" marL="0" marR="0" rtl="0" algn="l">
              <a:lnSpc>
                <a:spcPct val="117952"/>
              </a:lnSpc>
              <a:spcBef>
                <a:spcPts val="0"/>
              </a:spcBef>
              <a:spcAft>
                <a:spcPts val="0"/>
              </a:spcAft>
              <a:buNone/>
            </a:pPr>
            <a:r>
              <a:rPr b="1" i="0" lang="en-US" sz="2100" u="none" cap="none" strike="noStrike">
                <a:solidFill>
                  <a:srgbClr val="151718"/>
                </a:solidFill>
                <a:latin typeface="Inter"/>
                <a:ea typeface="Inter"/>
                <a:cs typeface="Inter"/>
                <a:sym typeface="Inter"/>
              </a:rPr>
              <a:t>YES</a:t>
            </a:r>
            <a:endParaRPr/>
          </a:p>
        </p:txBody>
      </p:sp>
      <p:sp>
        <p:nvSpPr>
          <p:cNvPr id="413" name="Google Shape;413;p26"/>
          <p:cNvSpPr txBox="1"/>
          <p:nvPr/>
        </p:nvSpPr>
        <p:spPr>
          <a:xfrm>
            <a:off x="7791654" y="6883061"/>
            <a:ext cx="2332244" cy="319659"/>
          </a:xfrm>
          <a:prstGeom prst="rect">
            <a:avLst/>
          </a:prstGeom>
          <a:noFill/>
          <a:ln>
            <a:noFill/>
          </a:ln>
        </p:spPr>
        <p:txBody>
          <a:bodyPr anchorCtr="0" anchor="t" bIns="0" lIns="0" spcFirstLastPara="1" rIns="0" wrap="square" tIns="0">
            <a:spAutoFit/>
          </a:bodyPr>
          <a:lstStyle/>
          <a:p>
            <a:pPr indent="0" lvl="0" marL="0" marR="0" rtl="0" algn="r">
              <a:lnSpc>
                <a:spcPct val="117952"/>
              </a:lnSpc>
              <a:spcBef>
                <a:spcPts val="0"/>
              </a:spcBef>
              <a:spcAft>
                <a:spcPts val="0"/>
              </a:spcAft>
              <a:buNone/>
            </a:pPr>
            <a:r>
              <a:rPr b="1" i="0" lang="en-US" sz="2100" u="none" cap="none" strike="noStrike">
                <a:solidFill>
                  <a:srgbClr val="151718"/>
                </a:solidFill>
                <a:latin typeface="Inter"/>
                <a:ea typeface="Inter"/>
                <a:cs typeface="Inter"/>
                <a:sym typeface="Inter"/>
              </a:rPr>
              <a:t>50%</a:t>
            </a:r>
            <a:endParaRPr/>
          </a:p>
        </p:txBody>
      </p:sp>
      <p:sp>
        <p:nvSpPr>
          <p:cNvPr id="414" name="Google Shape;414;p26"/>
          <p:cNvSpPr/>
          <p:nvPr/>
        </p:nvSpPr>
        <p:spPr>
          <a:xfrm>
            <a:off x="11967574" y="4037932"/>
            <a:ext cx="4050645" cy="611279"/>
          </a:xfrm>
          <a:custGeom>
            <a:rect b="b" l="l" r="r" t="t"/>
            <a:pathLst>
              <a:path extrusionOk="0" h="611279" w="4050645">
                <a:moveTo>
                  <a:pt x="0" y="0"/>
                </a:moveTo>
                <a:lnTo>
                  <a:pt x="4050645" y="0"/>
                </a:lnTo>
                <a:lnTo>
                  <a:pt x="4050645" y="611279"/>
                </a:lnTo>
                <a:lnTo>
                  <a:pt x="0" y="611279"/>
                </a:lnTo>
                <a:lnTo>
                  <a:pt x="0" y="0"/>
                </a:lnTo>
                <a:close/>
              </a:path>
            </a:pathLst>
          </a:custGeom>
          <a:blipFill rotWithShape="1">
            <a:blip r:embed="rId3">
              <a:alphaModFix/>
            </a:blip>
            <a:stretch>
              <a:fillRect b="0" l="0" r="0" t="0"/>
            </a:stretch>
          </a:blipFill>
          <a:ln>
            <a:noFill/>
          </a:ln>
        </p:spPr>
      </p:sp>
      <p:sp>
        <p:nvSpPr>
          <p:cNvPr id="415" name="Google Shape;415;p26"/>
          <p:cNvSpPr txBox="1"/>
          <p:nvPr/>
        </p:nvSpPr>
        <p:spPr>
          <a:xfrm>
            <a:off x="12015593" y="4914861"/>
            <a:ext cx="4208700" cy="106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099" u="none" cap="none" strike="noStrike">
                <a:solidFill>
                  <a:srgbClr val="000000"/>
                </a:solidFill>
                <a:latin typeface="Inter"/>
                <a:ea typeface="Inter"/>
                <a:cs typeface="Inter"/>
                <a:sym typeface="Inter"/>
              </a:rPr>
              <a:t>Are the clients satisfied with the price changes in our subscription?</a:t>
            </a:r>
            <a:endParaRPr/>
          </a:p>
        </p:txBody>
      </p:sp>
      <p:grpSp>
        <p:nvGrpSpPr>
          <p:cNvPr id="416" name="Google Shape;416;p26"/>
          <p:cNvGrpSpPr/>
          <p:nvPr/>
        </p:nvGrpSpPr>
        <p:grpSpPr>
          <a:xfrm>
            <a:off x="12079837" y="7859992"/>
            <a:ext cx="4367554" cy="880303"/>
            <a:chOff x="0" y="0"/>
            <a:chExt cx="1150302" cy="231849"/>
          </a:xfrm>
        </p:grpSpPr>
        <p:sp>
          <p:nvSpPr>
            <p:cNvPr id="417" name="Google Shape;417;p26"/>
            <p:cNvSpPr/>
            <p:nvPr/>
          </p:nvSpPr>
          <p:spPr>
            <a:xfrm>
              <a:off x="0" y="0"/>
              <a:ext cx="1150302" cy="231849"/>
            </a:xfrm>
            <a:custGeom>
              <a:rect b="b" l="l" r="r" t="t"/>
              <a:pathLst>
                <a:path extrusionOk="0" h="231849" w="1150302">
                  <a:moveTo>
                    <a:pt x="90403" y="0"/>
                  </a:moveTo>
                  <a:lnTo>
                    <a:pt x="1059900" y="0"/>
                  </a:lnTo>
                  <a:cubicBezTo>
                    <a:pt x="1083876" y="0"/>
                    <a:pt x="1106870" y="9525"/>
                    <a:pt x="1123824" y="26478"/>
                  </a:cubicBezTo>
                  <a:cubicBezTo>
                    <a:pt x="1140778" y="43432"/>
                    <a:pt x="1150302" y="66426"/>
                    <a:pt x="1150302" y="90403"/>
                  </a:cubicBezTo>
                  <a:lnTo>
                    <a:pt x="1150302" y="141447"/>
                  </a:lnTo>
                  <a:cubicBezTo>
                    <a:pt x="1150302" y="165423"/>
                    <a:pt x="1140778" y="188417"/>
                    <a:pt x="1123824" y="205371"/>
                  </a:cubicBezTo>
                  <a:cubicBezTo>
                    <a:pt x="1106870" y="222325"/>
                    <a:pt x="1083876" y="231849"/>
                    <a:pt x="1059900" y="231849"/>
                  </a:cubicBezTo>
                  <a:lnTo>
                    <a:pt x="90403" y="231849"/>
                  </a:lnTo>
                  <a:cubicBezTo>
                    <a:pt x="66426" y="231849"/>
                    <a:pt x="43432" y="222325"/>
                    <a:pt x="26478" y="205371"/>
                  </a:cubicBezTo>
                  <a:cubicBezTo>
                    <a:pt x="9525" y="188417"/>
                    <a:pt x="0" y="165423"/>
                    <a:pt x="0" y="141447"/>
                  </a:cubicBezTo>
                  <a:lnTo>
                    <a:pt x="0" y="90403"/>
                  </a:lnTo>
                  <a:cubicBezTo>
                    <a:pt x="0" y="66426"/>
                    <a:pt x="9525" y="43432"/>
                    <a:pt x="26478" y="26478"/>
                  </a:cubicBezTo>
                  <a:cubicBezTo>
                    <a:pt x="43432" y="9525"/>
                    <a:pt x="66426" y="0"/>
                    <a:pt x="90403" y="0"/>
                  </a:cubicBezTo>
                  <a:close/>
                </a:path>
              </a:pathLst>
            </a:custGeom>
            <a:solidFill>
              <a:srgbClr val="1517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6"/>
            <p:cNvSpPr txBox="1"/>
            <p:nvPr/>
          </p:nvSpPr>
          <p:spPr>
            <a:xfrm>
              <a:off x="0" y="0"/>
              <a:ext cx="1150302"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9" name="Google Shape;419;p26"/>
          <p:cNvSpPr txBox="1"/>
          <p:nvPr/>
        </p:nvSpPr>
        <p:spPr>
          <a:xfrm>
            <a:off x="12456795" y="8140314"/>
            <a:ext cx="925157" cy="319659"/>
          </a:xfrm>
          <a:prstGeom prst="rect">
            <a:avLst/>
          </a:prstGeom>
          <a:noFill/>
          <a:ln>
            <a:noFill/>
          </a:ln>
        </p:spPr>
        <p:txBody>
          <a:bodyPr anchorCtr="0" anchor="t" bIns="0" lIns="0" spcFirstLastPara="1" rIns="0" wrap="square" tIns="0">
            <a:spAutoFit/>
          </a:bodyPr>
          <a:lstStyle/>
          <a:p>
            <a:pPr indent="0" lvl="0" marL="0" marR="0" rtl="0" algn="l">
              <a:lnSpc>
                <a:spcPct val="117952"/>
              </a:lnSpc>
              <a:spcBef>
                <a:spcPts val="0"/>
              </a:spcBef>
              <a:spcAft>
                <a:spcPts val="0"/>
              </a:spcAft>
              <a:buNone/>
            </a:pPr>
            <a:r>
              <a:rPr b="1" i="0" lang="en-US" sz="2100" u="none" cap="none" strike="noStrike">
                <a:solidFill>
                  <a:srgbClr val="FFDE59"/>
                </a:solidFill>
                <a:latin typeface="Inter"/>
                <a:ea typeface="Inter"/>
                <a:cs typeface="Inter"/>
                <a:sym typeface="Inter"/>
              </a:rPr>
              <a:t>NO</a:t>
            </a:r>
            <a:endParaRPr/>
          </a:p>
        </p:txBody>
      </p:sp>
      <p:sp>
        <p:nvSpPr>
          <p:cNvPr id="420" name="Google Shape;420;p26"/>
          <p:cNvSpPr txBox="1"/>
          <p:nvPr/>
        </p:nvSpPr>
        <p:spPr>
          <a:xfrm>
            <a:off x="13760934" y="8140314"/>
            <a:ext cx="2332244" cy="319659"/>
          </a:xfrm>
          <a:prstGeom prst="rect">
            <a:avLst/>
          </a:prstGeom>
          <a:noFill/>
          <a:ln>
            <a:noFill/>
          </a:ln>
        </p:spPr>
        <p:txBody>
          <a:bodyPr anchorCtr="0" anchor="t" bIns="0" lIns="0" spcFirstLastPara="1" rIns="0" wrap="square" tIns="0">
            <a:spAutoFit/>
          </a:bodyPr>
          <a:lstStyle/>
          <a:p>
            <a:pPr indent="0" lvl="0" marL="0" marR="0" rtl="0" algn="r">
              <a:lnSpc>
                <a:spcPct val="117952"/>
              </a:lnSpc>
              <a:spcBef>
                <a:spcPts val="0"/>
              </a:spcBef>
              <a:spcAft>
                <a:spcPts val="0"/>
              </a:spcAft>
              <a:buNone/>
            </a:pPr>
            <a:r>
              <a:rPr b="1" i="0" lang="en-US" sz="2100" u="none" cap="none" strike="noStrike">
                <a:solidFill>
                  <a:srgbClr val="FFDE59"/>
                </a:solidFill>
                <a:latin typeface="Inter"/>
                <a:ea typeface="Inter"/>
                <a:cs typeface="Inter"/>
                <a:sym typeface="Inter"/>
              </a:rPr>
              <a:t>65%</a:t>
            </a:r>
            <a:endParaRPr/>
          </a:p>
        </p:txBody>
      </p:sp>
      <p:grpSp>
        <p:nvGrpSpPr>
          <p:cNvPr id="421" name="Google Shape;421;p26"/>
          <p:cNvGrpSpPr/>
          <p:nvPr/>
        </p:nvGrpSpPr>
        <p:grpSpPr>
          <a:xfrm>
            <a:off x="12015593" y="6602739"/>
            <a:ext cx="2533316" cy="880303"/>
            <a:chOff x="0" y="0"/>
            <a:chExt cx="667211" cy="231849"/>
          </a:xfrm>
        </p:grpSpPr>
        <p:sp>
          <p:nvSpPr>
            <p:cNvPr id="422" name="Google Shape;422;p26"/>
            <p:cNvSpPr/>
            <p:nvPr/>
          </p:nvSpPr>
          <p:spPr>
            <a:xfrm>
              <a:off x="0" y="0"/>
              <a:ext cx="667211" cy="231849"/>
            </a:xfrm>
            <a:custGeom>
              <a:rect b="b" l="l" r="r" t="t"/>
              <a:pathLst>
                <a:path extrusionOk="0" h="231849" w="667211">
                  <a:moveTo>
                    <a:pt x="115925" y="0"/>
                  </a:moveTo>
                  <a:lnTo>
                    <a:pt x="551286" y="0"/>
                  </a:lnTo>
                  <a:cubicBezTo>
                    <a:pt x="615310" y="0"/>
                    <a:pt x="667211" y="51901"/>
                    <a:pt x="667211" y="115925"/>
                  </a:cubicBezTo>
                  <a:lnTo>
                    <a:pt x="667211" y="115925"/>
                  </a:lnTo>
                  <a:cubicBezTo>
                    <a:pt x="667211" y="146670"/>
                    <a:pt x="654997" y="176156"/>
                    <a:pt x="633257" y="197896"/>
                  </a:cubicBezTo>
                  <a:cubicBezTo>
                    <a:pt x="611517" y="219636"/>
                    <a:pt x="582031" y="231849"/>
                    <a:pt x="551286" y="231849"/>
                  </a:cubicBezTo>
                  <a:lnTo>
                    <a:pt x="115925" y="231849"/>
                  </a:lnTo>
                  <a:cubicBezTo>
                    <a:pt x="51901" y="231849"/>
                    <a:pt x="0" y="179948"/>
                    <a:pt x="0" y="115925"/>
                  </a:cubicBezTo>
                  <a:lnTo>
                    <a:pt x="0" y="115925"/>
                  </a:lnTo>
                  <a:cubicBezTo>
                    <a:pt x="0" y="51901"/>
                    <a:pt x="51901" y="0"/>
                    <a:pt x="11592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6"/>
            <p:cNvSpPr txBox="1"/>
            <p:nvPr/>
          </p:nvSpPr>
          <p:spPr>
            <a:xfrm>
              <a:off x="0" y="0"/>
              <a:ext cx="667211" cy="231849"/>
            </a:xfrm>
            <a:prstGeom prst="rect">
              <a:avLst/>
            </a:prstGeom>
            <a:noFill/>
            <a:ln>
              <a:noFill/>
            </a:ln>
          </p:spPr>
          <p:txBody>
            <a:bodyPr anchorCtr="0" anchor="ctr" bIns="50800" lIns="50800" spcFirstLastPara="1" rIns="50800" wrap="square" tIns="50800">
              <a:noAutofit/>
            </a:bodyPr>
            <a:lstStyle/>
            <a:p>
              <a:pPr indent="0" lvl="0" marL="0" marR="0" rtl="0" algn="ctr">
                <a:lnSpc>
                  <a:spcPct val="10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4" name="Google Shape;424;p26"/>
          <p:cNvSpPr txBox="1"/>
          <p:nvPr/>
        </p:nvSpPr>
        <p:spPr>
          <a:xfrm>
            <a:off x="12392551" y="6883061"/>
            <a:ext cx="925157" cy="319659"/>
          </a:xfrm>
          <a:prstGeom prst="rect">
            <a:avLst/>
          </a:prstGeom>
          <a:noFill/>
          <a:ln>
            <a:noFill/>
          </a:ln>
        </p:spPr>
        <p:txBody>
          <a:bodyPr anchorCtr="0" anchor="t" bIns="0" lIns="0" spcFirstLastPara="1" rIns="0" wrap="square" tIns="0">
            <a:spAutoFit/>
          </a:bodyPr>
          <a:lstStyle/>
          <a:p>
            <a:pPr indent="0" lvl="0" marL="0" marR="0" rtl="0" algn="l">
              <a:lnSpc>
                <a:spcPct val="117952"/>
              </a:lnSpc>
              <a:spcBef>
                <a:spcPts val="0"/>
              </a:spcBef>
              <a:spcAft>
                <a:spcPts val="0"/>
              </a:spcAft>
              <a:buNone/>
            </a:pPr>
            <a:r>
              <a:rPr b="1" i="0" lang="en-US" sz="2100" u="none" cap="none" strike="noStrike">
                <a:solidFill>
                  <a:srgbClr val="151718"/>
                </a:solidFill>
                <a:latin typeface="Inter"/>
                <a:ea typeface="Inter"/>
                <a:cs typeface="Inter"/>
                <a:sym typeface="Inter"/>
              </a:rPr>
              <a:t>YES</a:t>
            </a:r>
            <a:endParaRPr/>
          </a:p>
        </p:txBody>
      </p:sp>
      <p:sp>
        <p:nvSpPr>
          <p:cNvPr id="425" name="Google Shape;425;p26"/>
          <p:cNvSpPr txBox="1"/>
          <p:nvPr/>
        </p:nvSpPr>
        <p:spPr>
          <a:xfrm>
            <a:off x="11987018" y="6883061"/>
            <a:ext cx="2332244" cy="319659"/>
          </a:xfrm>
          <a:prstGeom prst="rect">
            <a:avLst/>
          </a:prstGeom>
          <a:noFill/>
          <a:ln>
            <a:noFill/>
          </a:ln>
        </p:spPr>
        <p:txBody>
          <a:bodyPr anchorCtr="0" anchor="t" bIns="0" lIns="0" spcFirstLastPara="1" rIns="0" wrap="square" tIns="0">
            <a:spAutoFit/>
          </a:bodyPr>
          <a:lstStyle/>
          <a:p>
            <a:pPr indent="0" lvl="0" marL="0" marR="0" rtl="0" algn="r">
              <a:lnSpc>
                <a:spcPct val="117952"/>
              </a:lnSpc>
              <a:spcBef>
                <a:spcPts val="0"/>
              </a:spcBef>
              <a:spcAft>
                <a:spcPts val="0"/>
              </a:spcAft>
              <a:buNone/>
            </a:pPr>
            <a:r>
              <a:rPr b="1" i="0" lang="en-US" sz="2100" u="none" cap="none" strike="noStrike">
                <a:solidFill>
                  <a:srgbClr val="151718"/>
                </a:solidFill>
                <a:latin typeface="Inter"/>
                <a:ea typeface="Inter"/>
                <a:cs typeface="Inter"/>
                <a:sym typeface="Inter"/>
              </a:rPr>
              <a:t>25%</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