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6" r:id="rId2"/>
    <p:sldMasterId id="2147483699" r:id="rId3"/>
    <p:sldMasterId id="2147483702" r:id="rId4"/>
    <p:sldMasterId id="2147483705" r:id="rId5"/>
    <p:sldMasterId id="2147483709" r:id="rId6"/>
  </p:sldMasterIdLst>
  <p:notesMasterIdLst>
    <p:notesMasterId r:id="rId8"/>
  </p:notesMasterIdLst>
  <p:handoutMasterIdLst>
    <p:handoutMasterId r:id="rId9"/>
  </p:handoutMasterIdLst>
  <p:sldIdLst>
    <p:sldId id="256" r:id="rId7"/>
  </p:sldIdLst>
  <p:sldSz cx="7561263" cy="10693400"/>
  <p:notesSz cx="6888163" cy="10018713"/>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00B3E6"/>
    <a:srgbClr val="5168C1"/>
    <a:srgbClr val="F381A3"/>
    <a:srgbClr val="FF9F2D"/>
    <a:srgbClr val="00BF6F"/>
    <a:srgbClr val="000000"/>
    <a:srgbClr val="177CC2"/>
    <a:srgbClr val="66B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2" autoAdjust="0"/>
    <p:restoredTop sz="94607" autoAdjust="0"/>
  </p:normalViewPr>
  <p:slideViewPr>
    <p:cSldViewPr showGuides="1">
      <p:cViewPr>
        <p:scale>
          <a:sx n="80" d="100"/>
          <a:sy n="80" d="100"/>
        </p:scale>
        <p:origin x="1699" y="-888"/>
      </p:cViewPr>
      <p:guideLst>
        <p:guide orient="horz" pos="3368"/>
        <p:guide pos="23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79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5466" cy="502951"/>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4" y="0"/>
            <a:ext cx="2985465" cy="502951"/>
          </a:xfrm>
          <a:prstGeom prst="rect">
            <a:avLst/>
          </a:prstGeom>
        </p:spPr>
        <p:txBody>
          <a:bodyPr vert="horz" lIns="93113" tIns="46557" rIns="93113" bIns="46557" rtlCol="0"/>
          <a:lstStyle>
            <a:lvl1pPr algn="r">
              <a:defRPr sz="1200"/>
            </a:lvl1pPr>
          </a:lstStyle>
          <a:p>
            <a:fld id="{F09D948B-6C54-4B03-AF7D-50973D023757}" type="datetimeFigureOut">
              <a:rPr kumimoji="1" lang="ja-JP" altLang="en-US" smtClean="0"/>
              <a:pPr/>
              <a:t>2022/8/8</a:t>
            </a:fld>
            <a:endParaRPr kumimoji="1" lang="ja-JP" altLang="en-US"/>
          </a:p>
        </p:txBody>
      </p:sp>
      <p:sp>
        <p:nvSpPr>
          <p:cNvPr id="4" name="フッター プレースホルダー 3"/>
          <p:cNvSpPr>
            <a:spLocks noGrp="1"/>
          </p:cNvSpPr>
          <p:nvPr>
            <p:ph type="ftr" sz="quarter" idx="2"/>
          </p:nvPr>
        </p:nvSpPr>
        <p:spPr>
          <a:xfrm>
            <a:off x="1" y="9515762"/>
            <a:ext cx="2985466" cy="502951"/>
          </a:xfrm>
          <a:prstGeom prst="rect">
            <a:avLst/>
          </a:prstGeom>
        </p:spPr>
        <p:txBody>
          <a:bodyPr vert="horz" lIns="93113" tIns="46557" rIns="93113" bIns="4655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4" y="9515762"/>
            <a:ext cx="2985465" cy="502951"/>
          </a:xfrm>
          <a:prstGeom prst="rect">
            <a:avLst/>
          </a:prstGeom>
        </p:spPr>
        <p:txBody>
          <a:bodyPr vert="horz" lIns="93113" tIns="46557" rIns="93113" bIns="46557" rtlCol="0" anchor="b"/>
          <a:lstStyle>
            <a:lvl1pPr algn="r">
              <a:defRPr sz="1200"/>
            </a:lvl1pPr>
          </a:lstStyle>
          <a:p>
            <a:fld id="{31DB3AE4-7173-4782-9C8E-90F0A0DD5DF3}" type="slidenum">
              <a:rPr kumimoji="1" lang="ja-JP" altLang="en-US" smtClean="0"/>
              <a:pPr/>
              <a:t>‹#›</a:t>
            </a:fld>
            <a:endParaRPr kumimoji="1" lang="ja-JP" altLang="en-US"/>
          </a:p>
        </p:txBody>
      </p:sp>
    </p:spTree>
    <p:extLst>
      <p:ext uri="{BB962C8B-B14F-4D97-AF65-F5344CB8AC3E}">
        <p14:creationId xmlns:p14="http://schemas.microsoft.com/office/powerpoint/2010/main" val="278187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5466" cy="502951"/>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074" y="0"/>
            <a:ext cx="2985465" cy="502951"/>
          </a:xfrm>
          <a:prstGeom prst="rect">
            <a:avLst/>
          </a:prstGeom>
        </p:spPr>
        <p:txBody>
          <a:bodyPr vert="horz" lIns="93113" tIns="46557" rIns="93113" bIns="46557" rtlCol="0"/>
          <a:lstStyle>
            <a:lvl1pPr algn="r">
              <a:defRPr sz="1200"/>
            </a:lvl1pPr>
          </a:lstStyle>
          <a:p>
            <a:fld id="{FD0B495C-726D-4D93-8770-99CE7AA1C843}" type="datetimeFigureOut">
              <a:rPr kumimoji="1" lang="ja-JP" altLang="en-US" smtClean="0"/>
              <a:pPr/>
              <a:t>2022/8/8</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79787"/>
          </a:xfrm>
          <a:prstGeom prst="rect">
            <a:avLst/>
          </a:prstGeom>
          <a:noFill/>
          <a:ln w="12700">
            <a:solidFill>
              <a:prstClr val="black"/>
            </a:solidFill>
          </a:ln>
        </p:spPr>
        <p:txBody>
          <a:bodyPr vert="horz" lIns="93113" tIns="46557" rIns="93113" bIns="46557" rtlCol="0" anchor="ctr"/>
          <a:lstStyle/>
          <a:p>
            <a:endParaRPr lang="ja-JP" altLang="en-US"/>
          </a:p>
        </p:txBody>
      </p:sp>
      <p:sp>
        <p:nvSpPr>
          <p:cNvPr id="5" name="ノート プレースホルダー 4"/>
          <p:cNvSpPr>
            <a:spLocks noGrp="1"/>
          </p:cNvSpPr>
          <p:nvPr>
            <p:ph type="body" sz="quarter" idx="3"/>
          </p:nvPr>
        </p:nvSpPr>
        <p:spPr>
          <a:xfrm>
            <a:off x="688330" y="4821556"/>
            <a:ext cx="5511505" cy="3944616"/>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5762"/>
            <a:ext cx="2985466" cy="502951"/>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074" y="9515762"/>
            <a:ext cx="2985465" cy="502951"/>
          </a:xfrm>
          <a:prstGeom prst="rect">
            <a:avLst/>
          </a:prstGeom>
        </p:spPr>
        <p:txBody>
          <a:bodyPr vert="horz" lIns="93113" tIns="46557" rIns="93113" bIns="46557" rtlCol="0" anchor="b"/>
          <a:lstStyle>
            <a:lvl1pPr algn="r">
              <a:defRPr sz="1200"/>
            </a:lvl1pPr>
          </a:lstStyle>
          <a:p>
            <a:fld id="{B3D86262-0ED0-4BB0-89FC-6FC39D4BF53D}" type="slidenum">
              <a:rPr kumimoji="1" lang="ja-JP" altLang="en-US" smtClean="0"/>
              <a:pPr/>
              <a:t>‹#›</a:t>
            </a:fld>
            <a:endParaRPr kumimoji="1" lang="ja-JP" altLang="en-US"/>
          </a:p>
        </p:txBody>
      </p:sp>
    </p:spTree>
    <p:extLst>
      <p:ext uri="{BB962C8B-B14F-4D97-AF65-F5344CB8AC3E}">
        <p14:creationId xmlns:p14="http://schemas.microsoft.com/office/powerpoint/2010/main" val="29669520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134002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AB798-8ABB-4797-BA09-D1B5040762D3}"/>
              </a:ext>
            </a:extLst>
          </p:cNvPr>
          <p:cNvSpPr>
            <a:spLocks noGrp="1"/>
          </p:cNvSpPr>
          <p:nvPr>
            <p:ph type="ctrTitle"/>
          </p:nvPr>
        </p:nvSpPr>
        <p:spPr>
          <a:xfrm>
            <a:off x="945158" y="1750055"/>
            <a:ext cx="5670947" cy="3722887"/>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A3DD65-2F1C-4747-AABF-2FCFC177E5B5}"/>
              </a:ext>
            </a:extLst>
          </p:cNvPr>
          <p:cNvSpPr>
            <a:spLocks noGrp="1"/>
          </p:cNvSpPr>
          <p:nvPr>
            <p:ph type="subTitle" idx="1"/>
          </p:nvPr>
        </p:nvSpPr>
        <p:spPr>
          <a:xfrm>
            <a:off x="945158" y="5616511"/>
            <a:ext cx="5670947" cy="2581762"/>
          </a:xfrm>
        </p:spPr>
        <p:txBody>
          <a:bodyPr/>
          <a:lstStyle>
            <a:lvl1pPr marL="0" indent="0" algn="ctr">
              <a:buNone/>
              <a:defRPr sz="1488"/>
            </a:lvl1pPr>
            <a:lvl2pPr marL="283555" indent="0" algn="ctr">
              <a:buNone/>
              <a:defRPr sz="1240"/>
            </a:lvl2pPr>
            <a:lvl3pPr marL="567111" indent="0" algn="ctr">
              <a:buNone/>
              <a:defRPr sz="1116"/>
            </a:lvl3pPr>
            <a:lvl4pPr marL="850666" indent="0" algn="ctr">
              <a:buNone/>
              <a:defRPr sz="992"/>
            </a:lvl4pPr>
            <a:lvl5pPr marL="1134222" indent="0" algn="ctr">
              <a:buNone/>
              <a:defRPr sz="992"/>
            </a:lvl5pPr>
            <a:lvl6pPr marL="1417777" indent="0" algn="ctr">
              <a:buNone/>
              <a:defRPr sz="992"/>
            </a:lvl6pPr>
            <a:lvl7pPr marL="1701333" indent="0" algn="ctr">
              <a:buNone/>
              <a:defRPr sz="992"/>
            </a:lvl7pPr>
            <a:lvl8pPr marL="1984888" indent="0" algn="ctr">
              <a:buNone/>
              <a:defRPr sz="992"/>
            </a:lvl8pPr>
            <a:lvl9pPr marL="2268444"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053A87-EAE0-40F5-82C3-0B645C54AE6F}"/>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28EADEE8-2723-44EC-A0A5-485CBE940D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D51B47-797A-4876-A17F-559142011AA4}"/>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60033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86FD-44FE-49EC-AB79-6F49950B1B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BE4736-9E9A-41FA-8974-6146B06E033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A0C29E-6CAD-456B-8F84-09CF5B8231DF}"/>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BFDBE564-075E-48BD-A817-F62B7B0C7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6BC5D5-8176-4746-BB91-B28321CA79EF}"/>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13882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B46E08-337D-4BA0-8926-57F01D158443}"/>
              </a:ext>
            </a:extLst>
          </p:cNvPr>
          <p:cNvSpPr>
            <a:spLocks noGrp="1"/>
          </p:cNvSpPr>
          <p:nvPr>
            <p:ph type="title"/>
          </p:nvPr>
        </p:nvSpPr>
        <p:spPr>
          <a:xfrm>
            <a:off x="515899" y="2665925"/>
            <a:ext cx="6521589" cy="4448157"/>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A93C23-3C71-4307-9DA1-3F19C13B1B7C}"/>
              </a:ext>
            </a:extLst>
          </p:cNvPr>
          <p:cNvSpPr>
            <a:spLocks noGrp="1"/>
          </p:cNvSpPr>
          <p:nvPr>
            <p:ph type="body" idx="1"/>
          </p:nvPr>
        </p:nvSpPr>
        <p:spPr>
          <a:xfrm>
            <a:off x="515899" y="7156164"/>
            <a:ext cx="6521589" cy="2339180"/>
          </a:xfrm>
        </p:spPr>
        <p:txBody>
          <a:bodyPr/>
          <a:lstStyle>
            <a:lvl1pPr marL="0" indent="0">
              <a:buNone/>
              <a:defRPr sz="1488">
                <a:solidFill>
                  <a:schemeClr val="tx1">
                    <a:tint val="75000"/>
                  </a:schemeClr>
                </a:solidFill>
              </a:defRPr>
            </a:lvl1pPr>
            <a:lvl2pPr marL="283555" indent="0">
              <a:buNone/>
              <a:defRPr sz="1240">
                <a:solidFill>
                  <a:schemeClr val="tx1">
                    <a:tint val="75000"/>
                  </a:schemeClr>
                </a:solidFill>
              </a:defRPr>
            </a:lvl2pPr>
            <a:lvl3pPr marL="567111" indent="0">
              <a:buNone/>
              <a:defRPr sz="1116">
                <a:solidFill>
                  <a:schemeClr val="tx1">
                    <a:tint val="75000"/>
                  </a:schemeClr>
                </a:solidFill>
              </a:defRPr>
            </a:lvl3pPr>
            <a:lvl4pPr marL="850666" indent="0">
              <a:buNone/>
              <a:defRPr sz="992">
                <a:solidFill>
                  <a:schemeClr val="tx1">
                    <a:tint val="75000"/>
                  </a:schemeClr>
                </a:solidFill>
              </a:defRPr>
            </a:lvl4pPr>
            <a:lvl5pPr marL="1134222" indent="0">
              <a:buNone/>
              <a:defRPr sz="992">
                <a:solidFill>
                  <a:schemeClr val="tx1">
                    <a:tint val="75000"/>
                  </a:schemeClr>
                </a:solidFill>
              </a:defRPr>
            </a:lvl5pPr>
            <a:lvl6pPr marL="1417777" indent="0">
              <a:buNone/>
              <a:defRPr sz="992">
                <a:solidFill>
                  <a:schemeClr val="tx1">
                    <a:tint val="75000"/>
                  </a:schemeClr>
                </a:solidFill>
              </a:defRPr>
            </a:lvl6pPr>
            <a:lvl7pPr marL="1701333" indent="0">
              <a:buNone/>
              <a:defRPr sz="992">
                <a:solidFill>
                  <a:schemeClr val="tx1">
                    <a:tint val="75000"/>
                  </a:schemeClr>
                </a:solidFill>
              </a:defRPr>
            </a:lvl7pPr>
            <a:lvl8pPr marL="1984888" indent="0">
              <a:buNone/>
              <a:defRPr sz="992">
                <a:solidFill>
                  <a:schemeClr val="tx1">
                    <a:tint val="75000"/>
                  </a:schemeClr>
                </a:solidFill>
              </a:defRPr>
            </a:lvl8pPr>
            <a:lvl9pPr marL="2268444"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0B2BE-C399-4B94-B1A0-F06EDBF884D1}"/>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6DB722DA-226D-4CA4-BA2F-37E4785068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DD1BBD-33BE-4038-B878-D816D42FF3BD}"/>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21945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56BBC-504C-49E6-A8D5-F87389F3D6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B4C610-56DC-4C18-BD7A-C4DA62A0DDD3}"/>
              </a:ext>
            </a:extLst>
          </p:cNvPr>
          <p:cNvSpPr>
            <a:spLocks noGrp="1"/>
          </p:cNvSpPr>
          <p:nvPr>
            <p:ph sz="half" idx="1"/>
          </p:nvPr>
        </p:nvSpPr>
        <p:spPr>
          <a:xfrm>
            <a:off x="519837" y="2846623"/>
            <a:ext cx="3213537" cy="678486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4FBA6D-636B-4417-AD7A-3D6320041993}"/>
              </a:ext>
            </a:extLst>
          </p:cNvPr>
          <p:cNvSpPr>
            <a:spLocks noGrp="1"/>
          </p:cNvSpPr>
          <p:nvPr>
            <p:ph sz="half" idx="2"/>
          </p:nvPr>
        </p:nvSpPr>
        <p:spPr>
          <a:xfrm>
            <a:off x="3827889" y="2846623"/>
            <a:ext cx="3213537" cy="678486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AB1E09-3FC3-4FB7-886A-D34912BD698F}"/>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6" name="フッター プレースホルダー 5">
            <a:extLst>
              <a:ext uri="{FF2B5EF4-FFF2-40B4-BE49-F238E27FC236}">
                <a16:creationId xmlns:a16="http://schemas.microsoft.com/office/drawing/2014/main" id="{4F5E4BB5-7968-458D-8D7F-C95EFA8560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E5BE81-8172-4485-8B25-0C5E1AB71C97}"/>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153615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75252-E37F-4A51-8262-AB051A0F8772}"/>
              </a:ext>
            </a:extLst>
          </p:cNvPr>
          <p:cNvSpPr>
            <a:spLocks noGrp="1"/>
          </p:cNvSpPr>
          <p:nvPr>
            <p:ph type="title"/>
          </p:nvPr>
        </p:nvSpPr>
        <p:spPr>
          <a:xfrm>
            <a:off x="520822" y="569326"/>
            <a:ext cx="6521589" cy="206689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187B21-D1ED-4E97-B862-652F11B1CC25}"/>
              </a:ext>
            </a:extLst>
          </p:cNvPr>
          <p:cNvSpPr>
            <a:spLocks noGrp="1"/>
          </p:cNvSpPr>
          <p:nvPr>
            <p:ph type="body" idx="1"/>
          </p:nvPr>
        </p:nvSpPr>
        <p:spPr>
          <a:xfrm>
            <a:off x="520822" y="2621369"/>
            <a:ext cx="3198768" cy="1284692"/>
          </a:xfrm>
        </p:spPr>
        <p:txBody>
          <a:bodyPr anchor="b"/>
          <a:lstStyle>
            <a:lvl1pPr marL="0" indent="0">
              <a:buNone/>
              <a:defRPr sz="1488" b="1"/>
            </a:lvl1pPr>
            <a:lvl2pPr marL="283555" indent="0">
              <a:buNone/>
              <a:defRPr sz="1240" b="1"/>
            </a:lvl2pPr>
            <a:lvl3pPr marL="567111" indent="0">
              <a:buNone/>
              <a:defRPr sz="1116" b="1"/>
            </a:lvl3pPr>
            <a:lvl4pPr marL="850666" indent="0">
              <a:buNone/>
              <a:defRPr sz="992" b="1"/>
            </a:lvl4pPr>
            <a:lvl5pPr marL="1134222" indent="0">
              <a:buNone/>
              <a:defRPr sz="992" b="1"/>
            </a:lvl5pPr>
            <a:lvl6pPr marL="1417777" indent="0">
              <a:buNone/>
              <a:defRPr sz="992" b="1"/>
            </a:lvl6pPr>
            <a:lvl7pPr marL="1701333" indent="0">
              <a:buNone/>
              <a:defRPr sz="992" b="1"/>
            </a:lvl7pPr>
            <a:lvl8pPr marL="1984888" indent="0">
              <a:buNone/>
              <a:defRPr sz="992" b="1"/>
            </a:lvl8pPr>
            <a:lvl9pPr marL="2268444"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9BCB5B5-8093-4AE9-9368-C3968A3E6DF9}"/>
              </a:ext>
            </a:extLst>
          </p:cNvPr>
          <p:cNvSpPr>
            <a:spLocks noGrp="1"/>
          </p:cNvSpPr>
          <p:nvPr>
            <p:ph sz="half" idx="2"/>
          </p:nvPr>
        </p:nvSpPr>
        <p:spPr>
          <a:xfrm>
            <a:off x="520822" y="3906061"/>
            <a:ext cx="3198768" cy="574522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A82013-33F5-481E-8DAE-A25F01CAA875}"/>
              </a:ext>
            </a:extLst>
          </p:cNvPr>
          <p:cNvSpPr>
            <a:spLocks noGrp="1"/>
          </p:cNvSpPr>
          <p:nvPr>
            <p:ph type="body" sz="quarter" idx="3"/>
          </p:nvPr>
        </p:nvSpPr>
        <p:spPr>
          <a:xfrm>
            <a:off x="3827889" y="2621369"/>
            <a:ext cx="3214522" cy="1284692"/>
          </a:xfrm>
        </p:spPr>
        <p:txBody>
          <a:bodyPr anchor="b"/>
          <a:lstStyle>
            <a:lvl1pPr marL="0" indent="0">
              <a:buNone/>
              <a:defRPr sz="1488" b="1"/>
            </a:lvl1pPr>
            <a:lvl2pPr marL="283555" indent="0">
              <a:buNone/>
              <a:defRPr sz="1240" b="1"/>
            </a:lvl2pPr>
            <a:lvl3pPr marL="567111" indent="0">
              <a:buNone/>
              <a:defRPr sz="1116" b="1"/>
            </a:lvl3pPr>
            <a:lvl4pPr marL="850666" indent="0">
              <a:buNone/>
              <a:defRPr sz="992" b="1"/>
            </a:lvl4pPr>
            <a:lvl5pPr marL="1134222" indent="0">
              <a:buNone/>
              <a:defRPr sz="992" b="1"/>
            </a:lvl5pPr>
            <a:lvl6pPr marL="1417777" indent="0">
              <a:buNone/>
              <a:defRPr sz="992" b="1"/>
            </a:lvl6pPr>
            <a:lvl7pPr marL="1701333" indent="0">
              <a:buNone/>
              <a:defRPr sz="992" b="1"/>
            </a:lvl7pPr>
            <a:lvl8pPr marL="1984888" indent="0">
              <a:buNone/>
              <a:defRPr sz="992" b="1"/>
            </a:lvl8pPr>
            <a:lvl9pPr marL="2268444"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55DB7AC-43EB-4EDE-9076-0000E4843DD6}"/>
              </a:ext>
            </a:extLst>
          </p:cNvPr>
          <p:cNvSpPr>
            <a:spLocks noGrp="1"/>
          </p:cNvSpPr>
          <p:nvPr>
            <p:ph sz="quarter" idx="4"/>
          </p:nvPr>
        </p:nvSpPr>
        <p:spPr>
          <a:xfrm>
            <a:off x="3827889" y="3906061"/>
            <a:ext cx="3214522" cy="574522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786C5F-865E-4825-9B7A-CB32DCCE4737}"/>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8" name="フッター プレースホルダー 7">
            <a:extLst>
              <a:ext uri="{FF2B5EF4-FFF2-40B4-BE49-F238E27FC236}">
                <a16:creationId xmlns:a16="http://schemas.microsoft.com/office/drawing/2014/main" id="{17E10EEE-BF3C-4EB2-AA5F-4CD1E17BD6E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2ED30A-761E-4801-B325-DD8FE72DD9E9}"/>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128503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D63DF-D1F4-44AF-B3BB-06593EBD3B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7D90E2-682B-4766-B306-A5E816205C17}"/>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4" name="フッター プレースホルダー 3">
            <a:extLst>
              <a:ext uri="{FF2B5EF4-FFF2-40B4-BE49-F238E27FC236}">
                <a16:creationId xmlns:a16="http://schemas.microsoft.com/office/drawing/2014/main" id="{3D789D6C-34CF-498F-996D-941FCBD54E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85B703F-E604-4FA9-AA92-09F6C09C3E33}"/>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102851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A077FE-D7A6-4BC9-B371-1E7F2F48B65F}"/>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3" name="フッター プレースホルダー 2">
            <a:extLst>
              <a:ext uri="{FF2B5EF4-FFF2-40B4-BE49-F238E27FC236}">
                <a16:creationId xmlns:a16="http://schemas.microsoft.com/office/drawing/2014/main" id="{616CA482-3367-44F4-A86B-6FD269ECEA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F1C8BE-BBC7-424E-97E4-9B24834D8EC6}"/>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248000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72186-4BBE-4236-B3AB-1479BFE40DEA}"/>
              </a:ext>
            </a:extLst>
          </p:cNvPr>
          <p:cNvSpPr>
            <a:spLocks noGrp="1"/>
          </p:cNvSpPr>
          <p:nvPr>
            <p:ph type="title"/>
          </p:nvPr>
        </p:nvSpPr>
        <p:spPr>
          <a:xfrm>
            <a:off x="520822" y="712893"/>
            <a:ext cx="2438704" cy="2495127"/>
          </a:xfrm>
        </p:spPr>
        <p:txBody>
          <a:bodyPr anchor="b"/>
          <a:lstStyle>
            <a:lvl1pPr>
              <a:defRPr sz="198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FDD5A8-130B-428A-AA3D-08F49264E1A5}"/>
              </a:ext>
            </a:extLst>
          </p:cNvPr>
          <p:cNvSpPr>
            <a:spLocks noGrp="1"/>
          </p:cNvSpPr>
          <p:nvPr>
            <p:ph idx="1"/>
          </p:nvPr>
        </p:nvSpPr>
        <p:spPr>
          <a:xfrm>
            <a:off x="3214522" y="1539652"/>
            <a:ext cx="3827889" cy="7599245"/>
          </a:xfrm>
        </p:spPr>
        <p:txBody>
          <a:bodyPr/>
          <a:lstStyle>
            <a:lvl1pPr>
              <a:defRPr sz="1985"/>
            </a:lvl1pPr>
            <a:lvl2pPr>
              <a:defRPr sz="1737"/>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3547F1F-033D-41E3-BA9D-7AB069C38F68}"/>
              </a:ext>
            </a:extLst>
          </p:cNvPr>
          <p:cNvSpPr>
            <a:spLocks noGrp="1"/>
          </p:cNvSpPr>
          <p:nvPr>
            <p:ph type="body" sz="half" idx="2"/>
          </p:nvPr>
        </p:nvSpPr>
        <p:spPr>
          <a:xfrm>
            <a:off x="520822" y="3208020"/>
            <a:ext cx="2438704" cy="5943254"/>
          </a:xfrm>
        </p:spPr>
        <p:txBody>
          <a:bodyPr/>
          <a:lstStyle>
            <a:lvl1pPr marL="0" indent="0">
              <a:buNone/>
              <a:defRPr sz="992"/>
            </a:lvl1pPr>
            <a:lvl2pPr marL="283555" indent="0">
              <a:buNone/>
              <a:defRPr sz="868"/>
            </a:lvl2pPr>
            <a:lvl3pPr marL="567111" indent="0">
              <a:buNone/>
              <a:defRPr sz="744"/>
            </a:lvl3pPr>
            <a:lvl4pPr marL="850666" indent="0">
              <a:buNone/>
              <a:defRPr sz="620"/>
            </a:lvl4pPr>
            <a:lvl5pPr marL="1134222" indent="0">
              <a:buNone/>
              <a:defRPr sz="620"/>
            </a:lvl5pPr>
            <a:lvl6pPr marL="1417777" indent="0">
              <a:buNone/>
              <a:defRPr sz="620"/>
            </a:lvl6pPr>
            <a:lvl7pPr marL="1701333" indent="0">
              <a:buNone/>
              <a:defRPr sz="620"/>
            </a:lvl7pPr>
            <a:lvl8pPr marL="1984888" indent="0">
              <a:buNone/>
              <a:defRPr sz="620"/>
            </a:lvl8pPr>
            <a:lvl9pPr marL="2268444"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E2F9F4-98FE-4C6D-870A-4A9EF1FFC1C6}"/>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6" name="フッター プレースホルダー 5">
            <a:extLst>
              <a:ext uri="{FF2B5EF4-FFF2-40B4-BE49-F238E27FC236}">
                <a16:creationId xmlns:a16="http://schemas.microsoft.com/office/drawing/2014/main" id="{E5E812E4-4987-490A-B4AC-B9BAB67D08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557EF7-15A5-48D8-9CCA-F24119BF06E6}"/>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2450137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1C78EF-E48F-4492-95B3-FFA0A77C1337}"/>
              </a:ext>
            </a:extLst>
          </p:cNvPr>
          <p:cNvSpPr>
            <a:spLocks noGrp="1"/>
          </p:cNvSpPr>
          <p:nvPr>
            <p:ph type="title"/>
          </p:nvPr>
        </p:nvSpPr>
        <p:spPr>
          <a:xfrm>
            <a:off x="520822" y="712893"/>
            <a:ext cx="2438704" cy="2495127"/>
          </a:xfrm>
        </p:spPr>
        <p:txBody>
          <a:bodyPr anchor="b"/>
          <a:lstStyle>
            <a:lvl1pPr>
              <a:defRPr sz="198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2F8983-7885-4358-8C8E-C45461FFDB03}"/>
              </a:ext>
            </a:extLst>
          </p:cNvPr>
          <p:cNvSpPr>
            <a:spLocks noGrp="1"/>
          </p:cNvSpPr>
          <p:nvPr>
            <p:ph type="pic" idx="1"/>
          </p:nvPr>
        </p:nvSpPr>
        <p:spPr>
          <a:xfrm>
            <a:off x="3214522" y="1539652"/>
            <a:ext cx="3827889" cy="7599245"/>
          </a:xfrm>
        </p:spPr>
        <p:txBody>
          <a:bodyPr/>
          <a:lstStyle>
            <a:lvl1pPr marL="0" indent="0">
              <a:buNone/>
              <a:defRPr sz="1985"/>
            </a:lvl1pPr>
            <a:lvl2pPr marL="283555" indent="0">
              <a:buNone/>
              <a:defRPr sz="1737"/>
            </a:lvl2pPr>
            <a:lvl3pPr marL="567111" indent="0">
              <a:buNone/>
              <a:defRPr sz="1488"/>
            </a:lvl3pPr>
            <a:lvl4pPr marL="850666" indent="0">
              <a:buNone/>
              <a:defRPr sz="1240"/>
            </a:lvl4pPr>
            <a:lvl5pPr marL="1134222" indent="0">
              <a:buNone/>
              <a:defRPr sz="1240"/>
            </a:lvl5pPr>
            <a:lvl6pPr marL="1417777" indent="0">
              <a:buNone/>
              <a:defRPr sz="1240"/>
            </a:lvl6pPr>
            <a:lvl7pPr marL="1701333" indent="0">
              <a:buNone/>
              <a:defRPr sz="1240"/>
            </a:lvl7pPr>
            <a:lvl8pPr marL="1984888" indent="0">
              <a:buNone/>
              <a:defRPr sz="1240"/>
            </a:lvl8pPr>
            <a:lvl9pPr marL="2268444"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FDA533D4-CB48-4DD4-A764-E8DD5EBBE2E5}"/>
              </a:ext>
            </a:extLst>
          </p:cNvPr>
          <p:cNvSpPr>
            <a:spLocks noGrp="1"/>
          </p:cNvSpPr>
          <p:nvPr>
            <p:ph type="body" sz="half" idx="2"/>
          </p:nvPr>
        </p:nvSpPr>
        <p:spPr>
          <a:xfrm>
            <a:off x="520822" y="3208020"/>
            <a:ext cx="2438704" cy="5943254"/>
          </a:xfrm>
        </p:spPr>
        <p:txBody>
          <a:bodyPr/>
          <a:lstStyle>
            <a:lvl1pPr marL="0" indent="0">
              <a:buNone/>
              <a:defRPr sz="992"/>
            </a:lvl1pPr>
            <a:lvl2pPr marL="283555" indent="0">
              <a:buNone/>
              <a:defRPr sz="868"/>
            </a:lvl2pPr>
            <a:lvl3pPr marL="567111" indent="0">
              <a:buNone/>
              <a:defRPr sz="744"/>
            </a:lvl3pPr>
            <a:lvl4pPr marL="850666" indent="0">
              <a:buNone/>
              <a:defRPr sz="620"/>
            </a:lvl4pPr>
            <a:lvl5pPr marL="1134222" indent="0">
              <a:buNone/>
              <a:defRPr sz="620"/>
            </a:lvl5pPr>
            <a:lvl6pPr marL="1417777" indent="0">
              <a:buNone/>
              <a:defRPr sz="620"/>
            </a:lvl6pPr>
            <a:lvl7pPr marL="1701333" indent="0">
              <a:buNone/>
              <a:defRPr sz="620"/>
            </a:lvl7pPr>
            <a:lvl8pPr marL="1984888" indent="0">
              <a:buNone/>
              <a:defRPr sz="620"/>
            </a:lvl8pPr>
            <a:lvl9pPr marL="2268444"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BD1EEB-82C1-43DA-9652-8AEA7D415AEC}"/>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6" name="フッター プレースホルダー 5">
            <a:extLst>
              <a:ext uri="{FF2B5EF4-FFF2-40B4-BE49-F238E27FC236}">
                <a16:creationId xmlns:a16="http://schemas.microsoft.com/office/drawing/2014/main" id="{6A587EA1-2CD7-4773-9177-A7A0785C32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DB17C3-C341-4E7C-854E-87C650B2DC49}"/>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416799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439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F4855A-3189-4430-B0E9-15DDA274EAF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508B9C-B677-44ED-96AB-A64D8F8214B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8A3EAF-8799-4002-9698-CD97D496B896}"/>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9091B986-0D4B-494C-8823-725DE2D70F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ECEBCC-70B9-47F0-8819-D0E36E0EBEEE}"/>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135690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92E7217-D498-4077-A511-EF31DAABE59A}"/>
              </a:ext>
            </a:extLst>
          </p:cNvPr>
          <p:cNvSpPr>
            <a:spLocks noGrp="1"/>
          </p:cNvSpPr>
          <p:nvPr>
            <p:ph type="title" orient="vert"/>
          </p:nvPr>
        </p:nvSpPr>
        <p:spPr>
          <a:xfrm>
            <a:off x="5411029" y="569325"/>
            <a:ext cx="1630397" cy="9062162"/>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04E7AE-71AB-47DB-A10F-FA0A887F54E4}"/>
              </a:ext>
            </a:extLst>
          </p:cNvPr>
          <p:cNvSpPr>
            <a:spLocks noGrp="1"/>
          </p:cNvSpPr>
          <p:nvPr>
            <p:ph type="body" orient="vert" idx="1"/>
          </p:nvPr>
        </p:nvSpPr>
        <p:spPr>
          <a:xfrm>
            <a:off x="519837" y="569325"/>
            <a:ext cx="4796676" cy="906216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D03ED9-C616-43F1-903B-DD1BF3957612}"/>
              </a:ext>
            </a:extLst>
          </p:cNvPr>
          <p:cNvSpPr>
            <a:spLocks noGrp="1"/>
          </p:cNvSpPr>
          <p:nvPr>
            <p:ph type="dt" sz="half" idx="10"/>
          </p:nvPr>
        </p:nvSpPr>
        <p:spPr/>
        <p:txBody>
          <a:body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84E27FF5-E4B9-4BB9-AECF-724B6FDF2D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0B359B-2686-4D2E-A274-89F51A215079}"/>
              </a:ext>
            </a:extLst>
          </p:cNvPr>
          <p:cNvSpPr>
            <a:spLocks noGrp="1"/>
          </p:cNvSpPr>
          <p:nvPr>
            <p:ph type="sldNum" sz="quarter" idx="12"/>
          </p:nvPr>
        </p:nvSpPr>
        <p:spPr/>
        <p:txBody>
          <a:body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41444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563" y="1749425"/>
            <a:ext cx="5672137" cy="3724275"/>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944563" y="5616575"/>
            <a:ext cx="5672137"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34262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30667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563" y="1749425"/>
            <a:ext cx="5672137" cy="3724275"/>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944563" y="5616575"/>
            <a:ext cx="5672137"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274101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1836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563" y="1749425"/>
            <a:ext cx="5672137" cy="3724275"/>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944563" y="5616575"/>
            <a:ext cx="5672137"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75032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40073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563" y="1749425"/>
            <a:ext cx="5672137" cy="3724275"/>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944563" y="5616575"/>
            <a:ext cx="5672137"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E21C58-C47E-4E2C-BA1B-74773CE5C7D0}" type="slidenum">
              <a:rPr kumimoji="1" lang="ja-JP" altLang="en-US" smtClean="0"/>
              <a:pPr/>
              <a:t>‹#›</a:t>
            </a:fld>
            <a:endParaRPr kumimoji="1" lang="ja-JP" altLang="en-US"/>
          </a:p>
        </p:txBody>
      </p:sp>
    </p:spTree>
    <p:extLst>
      <p:ext uri="{BB962C8B-B14F-4D97-AF65-F5344CB8AC3E}">
        <p14:creationId xmlns:p14="http://schemas.microsoft.com/office/powerpoint/2010/main" val="2743983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7681" y="0"/>
            <a:ext cx="2703582" cy="10692406"/>
          </a:xfrm>
          <a:prstGeom prst="rect">
            <a:avLst/>
          </a:prstGeom>
        </p:spPr>
      </p:pic>
    </p:spTree>
    <p:extLst>
      <p:ext uri="{BB962C8B-B14F-4D97-AF65-F5344CB8AC3E}">
        <p14:creationId xmlns:p14="http://schemas.microsoft.com/office/powerpoint/2010/main" val="1648039406"/>
      </p:ext>
    </p:extLst>
  </p:cSld>
  <p:clrMap bg1="lt1" tx1="dk1" bg2="lt2" tx2="dk2" accent1="accent1" accent2="accent2" accent3="accent3" accent4="accent4" accent5="accent5" accent6="accent6" hlink="hlink" folHlink="folHlink"/>
  <p:sldLayoutIdLst>
    <p:sldLayoutId id="2147483690" r:id="rId1"/>
    <p:sldLayoutId id="2147483693" r:id="rId2"/>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113" y="569913"/>
            <a:ext cx="6523037" cy="20669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113" y="2846388"/>
            <a:ext cx="6523037" cy="6784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113" y="9910763"/>
            <a:ext cx="1701800"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3"/>
          </p:nvPr>
        </p:nvSpPr>
        <p:spPr>
          <a:xfrm>
            <a:off x="2505075" y="9910763"/>
            <a:ext cx="2551113"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40350" y="9910763"/>
            <a:ext cx="1701800"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3CE21C58-C47E-4E2C-BA1B-74773CE5C7D0}" type="slidenum">
              <a:rPr kumimoji="1" lang="ja-JP" altLang="en-US" smtClean="0"/>
              <a:pPr/>
              <a:t>‹#›</a:t>
            </a:fld>
            <a:endParaRPr kumimoji="1" lang="ja-JP" altLang="en-US"/>
          </a:p>
        </p:txBody>
      </p:sp>
      <p:pic>
        <p:nvPicPr>
          <p:cNvPr id="12" name="図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7681" y="994"/>
            <a:ext cx="2703582" cy="10692406"/>
          </a:xfrm>
          <a:prstGeom prst="rect">
            <a:avLst/>
          </a:prstGeom>
        </p:spPr>
      </p:pic>
    </p:spTree>
    <p:extLst>
      <p:ext uri="{BB962C8B-B14F-4D97-AF65-F5344CB8AC3E}">
        <p14:creationId xmlns:p14="http://schemas.microsoft.com/office/powerpoint/2010/main" val="671168243"/>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113" y="569913"/>
            <a:ext cx="6523037" cy="20669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113" y="2846388"/>
            <a:ext cx="6523037" cy="6784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113" y="9910763"/>
            <a:ext cx="1701800"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3"/>
          </p:nvPr>
        </p:nvSpPr>
        <p:spPr>
          <a:xfrm>
            <a:off x="2505075" y="9910763"/>
            <a:ext cx="2551113"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40350" y="9910763"/>
            <a:ext cx="1701800"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3CE21C58-C47E-4E2C-BA1B-74773CE5C7D0}" type="slidenum">
              <a:rPr kumimoji="1" lang="ja-JP" altLang="en-US" smtClean="0"/>
              <a:pPr/>
              <a:t>‹#›</a:t>
            </a:fld>
            <a:endParaRPr kumimoji="1"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6522" y="497"/>
            <a:ext cx="2700533" cy="10692406"/>
          </a:xfrm>
          <a:prstGeom prst="rect">
            <a:avLst/>
          </a:prstGeom>
        </p:spPr>
      </p:pic>
    </p:spTree>
    <p:extLst>
      <p:ext uri="{BB962C8B-B14F-4D97-AF65-F5344CB8AC3E}">
        <p14:creationId xmlns:p14="http://schemas.microsoft.com/office/powerpoint/2010/main" val="1559501666"/>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113" y="569913"/>
            <a:ext cx="6523037" cy="20669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113" y="2846388"/>
            <a:ext cx="6523037" cy="6784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113" y="9910763"/>
            <a:ext cx="1701800"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3"/>
          </p:nvPr>
        </p:nvSpPr>
        <p:spPr>
          <a:xfrm>
            <a:off x="2505075" y="9910763"/>
            <a:ext cx="2551113"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40350" y="9910763"/>
            <a:ext cx="1701800"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3CE21C58-C47E-4E2C-BA1B-74773CE5C7D0}" type="slidenum">
              <a:rPr kumimoji="1" lang="ja-JP" altLang="en-US" smtClean="0"/>
              <a:pPr/>
              <a:t>‹#›</a:t>
            </a:fld>
            <a:endParaRPr kumimoji="1" lang="ja-JP" altLang="en-US"/>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1465" y="497"/>
            <a:ext cx="2703582" cy="10692406"/>
          </a:xfrm>
          <a:prstGeom prst="rect">
            <a:avLst/>
          </a:prstGeom>
        </p:spPr>
      </p:pic>
    </p:spTree>
    <p:extLst>
      <p:ext uri="{BB962C8B-B14F-4D97-AF65-F5344CB8AC3E}">
        <p14:creationId xmlns:p14="http://schemas.microsoft.com/office/powerpoint/2010/main" val="3726950866"/>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113" y="569913"/>
            <a:ext cx="6523037" cy="20669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113" y="2846388"/>
            <a:ext cx="6523037" cy="67849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113" y="9910763"/>
            <a:ext cx="1701800"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FE2C6DF2-FC5B-4215-ABA9-DF4364482D6A}" type="datetimeFigureOut">
              <a:rPr kumimoji="1" lang="ja-JP" altLang="en-US" smtClean="0"/>
              <a:pPr/>
              <a:t>2022/8/8</a:t>
            </a:fld>
            <a:endParaRPr kumimoji="1" lang="ja-JP" altLang="en-US"/>
          </a:p>
        </p:txBody>
      </p:sp>
      <p:sp>
        <p:nvSpPr>
          <p:cNvPr id="5" name="フッター プレースホルダー 4"/>
          <p:cNvSpPr>
            <a:spLocks noGrp="1"/>
          </p:cNvSpPr>
          <p:nvPr>
            <p:ph type="ftr" sz="quarter" idx="3"/>
          </p:nvPr>
        </p:nvSpPr>
        <p:spPr>
          <a:xfrm>
            <a:off x="2505075" y="9910763"/>
            <a:ext cx="2551113"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40350" y="9910763"/>
            <a:ext cx="1701800"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3CE21C58-C47E-4E2C-BA1B-74773CE5C7D0}" type="slidenum">
              <a:rPr kumimoji="1" lang="ja-JP" altLang="en-US" smtClean="0"/>
              <a:pPr/>
              <a:t>‹#›</a:t>
            </a:fld>
            <a:endParaRPr kumimoji="1"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7681" y="994"/>
            <a:ext cx="2703582" cy="10692406"/>
          </a:xfrm>
          <a:prstGeom prst="rect">
            <a:avLst/>
          </a:prstGeom>
        </p:spPr>
      </p:pic>
    </p:spTree>
    <p:extLst>
      <p:ext uri="{BB962C8B-B14F-4D97-AF65-F5344CB8AC3E}">
        <p14:creationId xmlns:p14="http://schemas.microsoft.com/office/powerpoint/2010/main" val="4213150530"/>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3F0B93-3AF9-41EF-B1C5-38F8017E8871}"/>
              </a:ext>
            </a:extLst>
          </p:cNvPr>
          <p:cNvSpPr>
            <a:spLocks noGrp="1"/>
          </p:cNvSpPr>
          <p:nvPr>
            <p:ph type="title"/>
          </p:nvPr>
        </p:nvSpPr>
        <p:spPr>
          <a:xfrm>
            <a:off x="519837" y="569326"/>
            <a:ext cx="6521589" cy="206689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4F73BF-F8B8-44F9-BC30-9D9A1DE9CDCE}"/>
              </a:ext>
            </a:extLst>
          </p:cNvPr>
          <p:cNvSpPr>
            <a:spLocks noGrp="1"/>
          </p:cNvSpPr>
          <p:nvPr>
            <p:ph type="body" idx="1"/>
          </p:nvPr>
        </p:nvSpPr>
        <p:spPr>
          <a:xfrm>
            <a:off x="519837" y="2846623"/>
            <a:ext cx="6521589" cy="67848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C3CC45-F038-4E5C-A000-2511BD138646}"/>
              </a:ext>
            </a:extLst>
          </p:cNvPr>
          <p:cNvSpPr>
            <a:spLocks noGrp="1"/>
          </p:cNvSpPr>
          <p:nvPr>
            <p:ph type="dt" sz="half" idx="2"/>
          </p:nvPr>
        </p:nvSpPr>
        <p:spPr>
          <a:xfrm>
            <a:off x="519837" y="9911198"/>
            <a:ext cx="1701284" cy="569325"/>
          </a:xfrm>
          <a:prstGeom prst="rect">
            <a:avLst/>
          </a:prstGeom>
        </p:spPr>
        <p:txBody>
          <a:bodyPr vert="horz" lIns="91440" tIns="45720" rIns="91440" bIns="45720" rtlCol="0" anchor="ctr"/>
          <a:lstStyle>
            <a:lvl1pPr algn="l">
              <a:defRPr sz="744">
                <a:solidFill>
                  <a:schemeClr val="tx1">
                    <a:tint val="75000"/>
                  </a:schemeClr>
                </a:solidFill>
              </a:defRPr>
            </a:lvl1pPr>
          </a:lstStyle>
          <a:p>
            <a:fld id="{11EE11C7-D1A3-432D-9869-71FFA9FF4AD8}" type="datetimeFigureOut">
              <a:rPr kumimoji="1" lang="ja-JP" altLang="en-US" smtClean="0"/>
              <a:t>2022/8/8</a:t>
            </a:fld>
            <a:endParaRPr kumimoji="1" lang="ja-JP" altLang="en-US"/>
          </a:p>
        </p:txBody>
      </p:sp>
      <p:sp>
        <p:nvSpPr>
          <p:cNvPr id="5" name="フッター プレースホルダー 4">
            <a:extLst>
              <a:ext uri="{FF2B5EF4-FFF2-40B4-BE49-F238E27FC236}">
                <a16:creationId xmlns:a16="http://schemas.microsoft.com/office/drawing/2014/main" id="{573FC3F5-FA37-4294-BDA2-87DC36F63C1C}"/>
              </a:ext>
            </a:extLst>
          </p:cNvPr>
          <p:cNvSpPr>
            <a:spLocks noGrp="1"/>
          </p:cNvSpPr>
          <p:nvPr>
            <p:ph type="ftr" sz="quarter" idx="3"/>
          </p:nvPr>
        </p:nvSpPr>
        <p:spPr>
          <a:xfrm>
            <a:off x="2504669" y="9911198"/>
            <a:ext cx="2551926" cy="569325"/>
          </a:xfrm>
          <a:prstGeom prst="rect">
            <a:avLst/>
          </a:prstGeom>
        </p:spPr>
        <p:txBody>
          <a:bodyPr vert="horz" lIns="91440" tIns="45720" rIns="91440" bIns="45720" rtlCol="0" anchor="ctr"/>
          <a:lstStyle>
            <a:lvl1pPr algn="ctr">
              <a:defRPr sz="744">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08D84D4-1BB0-44B2-9382-C80C9EE4A2D6}"/>
              </a:ext>
            </a:extLst>
          </p:cNvPr>
          <p:cNvSpPr>
            <a:spLocks noGrp="1"/>
          </p:cNvSpPr>
          <p:nvPr>
            <p:ph type="sldNum" sz="quarter" idx="4"/>
          </p:nvPr>
        </p:nvSpPr>
        <p:spPr>
          <a:xfrm>
            <a:off x="5340142" y="9911198"/>
            <a:ext cx="1701284" cy="569325"/>
          </a:xfrm>
          <a:prstGeom prst="rect">
            <a:avLst/>
          </a:prstGeom>
        </p:spPr>
        <p:txBody>
          <a:bodyPr vert="horz" lIns="91440" tIns="45720" rIns="91440" bIns="45720" rtlCol="0" anchor="ctr"/>
          <a:lstStyle>
            <a:lvl1pPr algn="r">
              <a:defRPr sz="744">
                <a:solidFill>
                  <a:schemeClr val="tx1">
                    <a:tint val="75000"/>
                  </a:schemeClr>
                </a:solidFill>
              </a:defRPr>
            </a:lvl1pPr>
          </a:lstStyle>
          <a:p>
            <a:fld id="{54184C50-3C09-43B1-AD4D-1218FBBC0139}" type="slidenum">
              <a:rPr kumimoji="1" lang="ja-JP" altLang="en-US" smtClean="0"/>
              <a:t>‹#›</a:t>
            </a:fld>
            <a:endParaRPr kumimoji="1" lang="ja-JP" altLang="en-US"/>
          </a:p>
        </p:txBody>
      </p:sp>
    </p:spTree>
    <p:extLst>
      <p:ext uri="{BB962C8B-B14F-4D97-AF65-F5344CB8AC3E}">
        <p14:creationId xmlns:p14="http://schemas.microsoft.com/office/powerpoint/2010/main" val="287658541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567111" rtl="0" eaLnBrk="1" latinLnBrk="0" hangingPunct="1">
        <a:lnSpc>
          <a:spcPct val="90000"/>
        </a:lnSpc>
        <a:spcBef>
          <a:spcPct val="0"/>
        </a:spcBef>
        <a:buNone/>
        <a:defRPr kumimoji="1" sz="2729" kern="1200">
          <a:solidFill>
            <a:schemeClr val="tx1"/>
          </a:solidFill>
          <a:latin typeface="+mj-lt"/>
          <a:ea typeface="+mj-ea"/>
          <a:cs typeface="+mj-cs"/>
        </a:defRPr>
      </a:lvl1pPr>
    </p:titleStyle>
    <p:bodyStyle>
      <a:lvl1pPr marL="141778" indent="-141778" algn="l" defTabSz="567111" rtl="0" eaLnBrk="1" latinLnBrk="0" hangingPunct="1">
        <a:lnSpc>
          <a:spcPct val="90000"/>
        </a:lnSpc>
        <a:spcBef>
          <a:spcPts val="620"/>
        </a:spcBef>
        <a:buFont typeface="Arial" panose="020B0604020202020204" pitchFamily="34" charset="0"/>
        <a:buChar char="•"/>
        <a:defRPr kumimoji="1" sz="1737" kern="1200">
          <a:solidFill>
            <a:schemeClr val="tx1"/>
          </a:solidFill>
          <a:latin typeface="+mn-lt"/>
          <a:ea typeface="+mn-ea"/>
          <a:cs typeface="+mn-cs"/>
        </a:defRPr>
      </a:lvl1pPr>
      <a:lvl2pPr marL="425333" indent="-141778" algn="l" defTabSz="567111"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889" indent="-141778" algn="l" defTabSz="567111"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444"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999"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555"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3110"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666"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10221"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111" rtl="0" eaLnBrk="1" latinLnBrk="0" hangingPunct="1">
        <a:defRPr kumimoji="1" sz="1116" kern="1200">
          <a:solidFill>
            <a:schemeClr val="tx1"/>
          </a:solidFill>
          <a:latin typeface="+mn-lt"/>
          <a:ea typeface="+mn-ea"/>
          <a:cs typeface="+mn-cs"/>
        </a:defRPr>
      </a:lvl1pPr>
      <a:lvl2pPr marL="283555" algn="l" defTabSz="567111" rtl="0" eaLnBrk="1" latinLnBrk="0" hangingPunct="1">
        <a:defRPr kumimoji="1" sz="1116" kern="1200">
          <a:solidFill>
            <a:schemeClr val="tx1"/>
          </a:solidFill>
          <a:latin typeface="+mn-lt"/>
          <a:ea typeface="+mn-ea"/>
          <a:cs typeface="+mn-cs"/>
        </a:defRPr>
      </a:lvl2pPr>
      <a:lvl3pPr marL="567111" algn="l" defTabSz="567111" rtl="0" eaLnBrk="1" latinLnBrk="0" hangingPunct="1">
        <a:defRPr kumimoji="1" sz="1116" kern="1200">
          <a:solidFill>
            <a:schemeClr val="tx1"/>
          </a:solidFill>
          <a:latin typeface="+mn-lt"/>
          <a:ea typeface="+mn-ea"/>
          <a:cs typeface="+mn-cs"/>
        </a:defRPr>
      </a:lvl3pPr>
      <a:lvl4pPr marL="850666" algn="l" defTabSz="567111" rtl="0" eaLnBrk="1" latinLnBrk="0" hangingPunct="1">
        <a:defRPr kumimoji="1" sz="1116" kern="1200">
          <a:solidFill>
            <a:schemeClr val="tx1"/>
          </a:solidFill>
          <a:latin typeface="+mn-lt"/>
          <a:ea typeface="+mn-ea"/>
          <a:cs typeface="+mn-cs"/>
        </a:defRPr>
      </a:lvl4pPr>
      <a:lvl5pPr marL="1134222" algn="l" defTabSz="567111" rtl="0" eaLnBrk="1" latinLnBrk="0" hangingPunct="1">
        <a:defRPr kumimoji="1" sz="1116" kern="1200">
          <a:solidFill>
            <a:schemeClr val="tx1"/>
          </a:solidFill>
          <a:latin typeface="+mn-lt"/>
          <a:ea typeface="+mn-ea"/>
          <a:cs typeface="+mn-cs"/>
        </a:defRPr>
      </a:lvl5pPr>
      <a:lvl6pPr marL="1417777" algn="l" defTabSz="567111" rtl="0" eaLnBrk="1" latinLnBrk="0" hangingPunct="1">
        <a:defRPr kumimoji="1" sz="1116" kern="1200">
          <a:solidFill>
            <a:schemeClr val="tx1"/>
          </a:solidFill>
          <a:latin typeface="+mn-lt"/>
          <a:ea typeface="+mn-ea"/>
          <a:cs typeface="+mn-cs"/>
        </a:defRPr>
      </a:lvl6pPr>
      <a:lvl7pPr marL="1701333" algn="l" defTabSz="567111" rtl="0" eaLnBrk="1" latinLnBrk="0" hangingPunct="1">
        <a:defRPr kumimoji="1" sz="1116" kern="1200">
          <a:solidFill>
            <a:schemeClr val="tx1"/>
          </a:solidFill>
          <a:latin typeface="+mn-lt"/>
          <a:ea typeface="+mn-ea"/>
          <a:cs typeface="+mn-cs"/>
        </a:defRPr>
      </a:lvl7pPr>
      <a:lvl8pPr marL="1984888" algn="l" defTabSz="567111" rtl="0" eaLnBrk="1" latinLnBrk="0" hangingPunct="1">
        <a:defRPr kumimoji="1" sz="1116" kern="1200">
          <a:solidFill>
            <a:schemeClr val="tx1"/>
          </a:solidFill>
          <a:latin typeface="+mn-lt"/>
          <a:ea typeface="+mn-ea"/>
          <a:cs typeface="+mn-cs"/>
        </a:defRPr>
      </a:lvl8pPr>
      <a:lvl9pPr marL="2268444" algn="l" defTabSz="567111"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qr.quel.jp/tmp/96bd352b23c5e9fc515d1c7937b6df9dda016fc4.png"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4">
            <a:extLst>
              <a:ext uri="{FF2B5EF4-FFF2-40B4-BE49-F238E27FC236}">
                <a16:creationId xmlns:a16="http://schemas.microsoft.com/office/drawing/2014/main" id="{65F2C7FB-D87D-4402-BA23-622727380862}"/>
              </a:ext>
            </a:extLst>
          </p:cNvPr>
          <p:cNvSpPr>
            <a:spLocks noChangeAspect="1" noChangeArrowheads="1"/>
          </p:cNvSpPr>
          <p:nvPr/>
        </p:nvSpPr>
        <p:spPr bwMode="auto">
          <a:xfrm>
            <a:off x="-1" y="2"/>
            <a:ext cx="7561264" cy="836874"/>
          </a:xfrm>
          <a:prstGeom prst="flowChartDocument">
            <a:avLst/>
          </a:prstGeom>
          <a:solidFill>
            <a:srgbClr val="003399"/>
          </a:solidFill>
          <a:ln>
            <a:noFill/>
          </a:ln>
        </p:spPr>
        <p:txBody>
          <a:bodyPr rot="0" vert="horz" wrap="square" lIns="74295" tIns="8890" rIns="74295" bIns="8890" anchor="t" anchorCtr="0" upright="1">
            <a:noAutofit/>
          </a:bodyPr>
          <a:lstStyle/>
          <a:p>
            <a:pPr indent="2040255" algn="just">
              <a:lnSpc>
                <a:spcPts val="1800"/>
              </a:lnSpc>
            </a:pPr>
            <a:endParaRPr lang="en-US" altLang="ja-JP" sz="2000" b="1" dirty="0">
              <a:solidFill>
                <a:srgbClr val="FFFFFF"/>
              </a:solidFill>
              <a:effectLst/>
              <a:latin typeface="Century" panose="02040604050505020304" pitchFamily="18" charset="0"/>
              <a:ea typeface="HG丸ｺﾞｼｯｸM-PRO" panose="020F0600000000000000" pitchFamily="50" charset="-128"/>
              <a:cs typeface="Times New Roman" panose="02020603050405020304" pitchFamily="18" charset="0"/>
            </a:endParaRPr>
          </a:p>
          <a:p>
            <a:pPr indent="2040255" algn="just">
              <a:lnSpc>
                <a:spcPts val="1800"/>
              </a:lnSpc>
            </a:pPr>
            <a:r>
              <a:rPr lang="ja-JP" sz="2000" b="1" dirty="0">
                <a:solidFill>
                  <a:srgbClr val="FFFFFF"/>
                </a:solidFill>
                <a:effectLst/>
                <a:latin typeface="Century" panose="02040604050505020304" pitchFamily="18" charset="0"/>
                <a:ea typeface="HG丸ｺﾞｼｯｸM-PRO" panose="020F0600000000000000" pitchFamily="50" charset="-128"/>
                <a:cs typeface="Times New Roman" panose="02020603050405020304" pitchFamily="18" charset="0"/>
              </a:rPr>
              <a:t>低侵襲画像診断・治療研究会</a:t>
            </a:r>
            <a:endParaRPr lang="ja-JP" sz="1050" dirty="0">
              <a:effectLst/>
              <a:latin typeface="Century" panose="02040604050505020304" pitchFamily="18" charset="0"/>
              <a:ea typeface="FA 明朝"/>
              <a:cs typeface="Times New Roman" panose="02020603050405020304" pitchFamily="18" charset="0"/>
            </a:endParaRPr>
          </a:p>
          <a:p>
            <a:pPr indent="2550160" algn="just">
              <a:lnSpc>
                <a:spcPts val="1800"/>
              </a:lnSpc>
            </a:pPr>
            <a:r>
              <a:rPr lang="ja-JP" sz="2000" b="1" dirty="0">
                <a:solidFill>
                  <a:srgbClr val="FFFFFF"/>
                </a:solidFill>
                <a:effectLst/>
                <a:latin typeface="Century" panose="02040604050505020304" pitchFamily="18" charset="0"/>
                <a:ea typeface="HG丸ｺﾞｼｯｸM-PRO" panose="020F0600000000000000" pitchFamily="50" charset="-128"/>
                <a:cs typeface="Times New Roman" panose="02020603050405020304" pitchFamily="18" charset="0"/>
              </a:rPr>
              <a:t>第</a:t>
            </a:r>
            <a:r>
              <a:rPr lang="en-US" sz="2000" b="1" dirty="0">
                <a:solidFill>
                  <a:srgbClr val="FFFFFF"/>
                </a:solidFill>
                <a:effectLst/>
                <a:latin typeface="Century" panose="02040604050505020304" pitchFamily="18" charset="0"/>
                <a:ea typeface="HG丸ｺﾞｼｯｸM-PRO" panose="020F0600000000000000" pitchFamily="50" charset="-128"/>
                <a:cs typeface="Times New Roman" panose="02020603050405020304" pitchFamily="18" charset="0"/>
              </a:rPr>
              <a:t>30</a:t>
            </a:r>
            <a:r>
              <a:rPr lang="ja-JP" sz="2000" b="1" dirty="0">
                <a:solidFill>
                  <a:srgbClr val="FFFFFF"/>
                </a:solidFill>
                <a:effectLst/>
                <a:latin typeface="Century" panose="02040604050505020304" pitchFamily="18" charset="0"/>
                <a:ea typeface="HG丸ｺﾞｼｯｸM-PRO" panose="020F0600000000000000" pitchFamily="50" charset="-128"/>
                <a:cs typeface="Times New Roman" panose="02020603050405020304" pitchFamily="18" charset="0"/>
              </a:rPr>
              <a:t>回セミナー</a:t>
            </a:r>
            <a:endParaRPr lang="ja-JP" sz="1050" dirty="0">
              <a:effectLst/>
              <a:latin typeface="Century" panose="02040604050505020304" pitchFamily="18" charset="0"/>
              <a:ea typeface="FA 明朝"/>
              <a:cs typeface="Times New Roman" panose="02020603050405020304" pitchFamily="18" charset="0"/>
            </a:endParaRPr>
          </a:p>
        </p:txBody>
      </p:sp>
      <p:sp>
        <p:nvSpPr>
          <p:cNvPr id="3" name="Rectangle 2">
            <a:extLst>
              <a:ext uri="{FF2B5EF4-FFF2-40B4-BE49-F238E27FC236}">
                <a16:creationId xmlns:a16="http://schemas.microsoft.com/office/drawing/2014/main" id="{A20157DA-7E4D-441D-9385-D2B69E01FFB3}"/>
              </a:ext>
            </a:extLst>
          </p:cNvPr>
          <p:cNvSpPr>
            <a:spLocks noChangeArrowheads="1"/>
          </p:cNvSpPr>
          <p:nvPr/>
        </p:nvSpPr>
        <p:spPr bwMode="auto">
          <a:xfrm>
            <a:off x="1134864" y="911656"/>
            <a:ext cx="52036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謹啓　時下、ますますご清栄のこととお喜び申し上げます。</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下記要領にて低侵襲画像診断・治療研究会第</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30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回セミナーを開催する運びになりました。</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今回は、脳腫瘍の画像診断の最近の進歩について教育的講演を実施していただく運びとなりました。</a:t>
            </a:r>
            <a:endParaRPr kumimoji="0" lang="en-US"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ご多忙中まことに恐縮ですが、多数の皆様のご参加をお待ち申し上げております。　</a:t>
            </a: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WordArt 64">
            <a:extLst>
              <a:ext uri="{FF2B5EF4-FFF2-40B4-BE49-F238E27FC236}">
                <a16:creationId xmlns:a16="http://schemas.microsoft.com/office/drawing/2014/main" id="{50BD27CA-A423-4C13-BA4A-89C8AA870F7C}"/>
              </a:ext>
            </a:extLst>
          </p:cNvPr>
          <p:cNvSpPr txBox="1">
            <a:spLocks noChangeArrowheads="1" noChangeShapeType="1"/>
          </p:cNvSpPr>
          <p:nvPr/>
        </p:nvSpPr>
        <p:spPr bwMode="auto">
          <a:xfrm>
            <a:off x="652462" y="1641727"/>
            <a:ext cx="628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a:ln>
                  <a:noFill/>
                </a:ln>
                <a:solidFill>
                  <a:srgbClr val="FFFFFF"/>
                </a:solidFill>
                <a:effectLst/>
                <a:cs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DEBA0F7-D406-4CEB-B22B-4D441ECAA6F4}"/>
              </a:ext>
            </a:extLst>
          </p:cNvPr>
          <p:cNvSpPr>
            <a:spLocks noChangeArrowheads="1"/>
          </p:cNvSpPr>
          <p:nvPr/>
        </p:nvSpPr>
        <p:spPr bwMode="auto">
          <a:xfrm>
            <a:off x="-1" y="1500439"/>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四角形: 角を丸くする 5">
            <a:extLst>
              <a:ext uri="{FF2B5EF4-FFF2-40B4-BE49-F238E27FC236}">
                <a16:creationId xmlns:a16="http://schemas.microsoft.com/office/drawing/2014/main" id="{7451CC38-EEC7-4367-9D9A-83293C987E9F}"/>
              </a:ext>
            </a:extLst>
          </p:cNvPr>
          <p:cNvSpPr/>
          <p:nvPr/>
        </p:nvSpPr>
        <p:spPr>
          <a:xfrm>
            <a:off x="175231" y="2329022"/>
            <a:ext cx="1008112" cy="355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399"/>
                </a:solidFill>
                <a:latin typeface="Meiryo UI" panose="020B0604030504040204" pitchFamily="50" charset="-128"/>
                <a:ea typeface="Meiryo UI" panose="020B0604030504040204" pitchFamily="50" charset="-128"/>
              </a:rPr>
              <a:t>開会挨拶</a:t>
            </a:r>
            <a:endParaRPr kumimoji="1" lang="ja-JP" altLang="en-US" sz="1400" b="1" dirty="0">
              <a:solidFill>
                <a:srgbClr val="003399"/>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3D666BF-94FF-462F-9AC4-25E3D21F157B}"/>
              </a:ext>
            </a:extLst>
          </p:cNvPr>
          <p:cNvSpPr txBox="1"/>
          <p:nvPr/>
        </p:nvSpPr>
        <p:spPr>
          <a:xfrm>
            <a:off x="1289082" y="2352927"/>
            <a:ext cx="6099920" cy="307777"/>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18:00</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藤田医科大学医学部　放射線医学教室　教授　外山　宏先生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3474B240-1E43-41AF-9046-53BB6E25B622}"/>
              </a:ext>
            </a:extLst>
          </p:cNvPr>
          <p:cNvSpPr/>
          <p:nvPr/>
        </p:nvSpPr>
        <p:spPr>
          <a:xfrm>
            <a:off x="175231" y="2825237"/>
            <a:ext cx="1008112" cy="355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399"/>
                </a:solidFill>
                <a:latin typeface="Meiryo UI" panose="020B0604030504040204" pitchFamily="50" charset="-128"/>
                <a:ea typeface="Meiryo UI" panose="020B0604030504040204" pitchFamily="50" charset="-128"/>
              </a:rPr>
              <a:t>司会</a:t>
            </a:r>
          </a:p>
        </p:txBody>
      </p:sp>
      <p:sp>
        <p:nvSpPr>
          <p:cNvPr id="9" name="テキスト ボックス 8">
            <a:extLst>
              <a:ext uri="{FF2B5EF4-FFF2-40B4-BE49-F238E27FC236}">
                <a16:creationId xmlns:a16="http://schemas.microsoft.com/office/drawing/2014/main" id="{F21A58EE-E7AA-415F-A4B4-0B8CB4B71F8F}"/>
              </a:ext>
            </a:extLst>
          </p:cNvPr>
          <p:cNvSpPr txBox="1"/>
          <p:nvPr/>
        </p:nvSpPr>
        <p:spPr>
          <a:xfrm>
            <a:off x="1289082" y="2873048"/>
            <a:ext cx="609992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藤田医科大学医学部　放射線医学教室　臨床</a:t>
            </a:r>
            <a:r>
              <a:rPr lang="ja-JP" altLang="en-US" sz="1400" b="1" dirty="0">
                <a:latin typeface="Meiryo UI" panose="020B0604030504040204" pitchFamily="50" charset="-128"/>
                <a:ea typeface="Meiryo UI" panose="020B0604030504040204" pitchFamily="50" charset="-128"/>
              </a:rPr>
              <a:t>准教授　乾　好貴</a:t>
            </a:r>
            <a:r>
              <a:rPr kumimoji="1" lang="ja-JP" altLang="en-US" sz="1400" b="1" dirty="0">
                <a:latin typeface="Meiryo UI" panose="020B0604030504040204" pitchFamily="50" charset="-128"/>
                <a:ea typeface="Meiryo UI" panose="020B0604030504040204" pitchFamily="50" charset="-128"/>
              </a:rPr>
              <a:t>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5F5B2CB5-73BA-45F8-AB1A-EF9F5DDF5A25}"/>
              </a:ext>
            </a:extLst>
          </p:cNvPr>
          <p:cNvSpPr/>
          <p:nvPr/>
        </p:nvSpPr>
        <p:spPr>
          <a:xfrm>
            <a:off x="175231" y="3321440"/>
            <a:ext cx="1008112" cy="355588"/>
          </a:xfrm>
          <a:prstGeom prst="round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情報提供</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7898702-C527-41BB-9D4A-9B7E2B8B2674}"/>
              </a:ext>
            </a:extLst>
          </p:cNvPr>
          <p:cNvSpPr txBox="1"/>
          <p:nvPr/>
        </p:nvSpPr>
        <p:spPr>
          <a:xfrm>
            <a:off x="1289082" y="3345345"/>
            <a:ext cx="6099920" cy="307777"/>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18:00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18:10 </a:t>
            </a: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MRI</a:t>
            </a:r>
            <a:r>
              <a:rPr kumimoji="1" lang="ja-JP" altLang="en-US" sz="1400" b="1" dirty="0">
                <a:latin typeface="Meiryo UI" panose="020B0604030504040204" pitchFamily="50" charset="-128"/>
                <a:ea typeface="Meiryo UI" panose="020B0604030504040204" pitchFamily="50" charset="-128"/>
              </a:rPr>
              <a:t>造影剤の安全性情報と最近の話題について　」</a:t>
            </a:r>
          </a:p>
        </p:txBody>
      </p:sp>
      <p:sp>
        <p:nvSpPr>
          <p:cNvPr id="12" name="テキスト ボックス 11">
            <a:extLst>
              <a:ext uri="{FF2B5EF4-FFF2-40B4-BE49-F238E27FC236}">
                <a16:creationId xmlns:a16="http://schemas.microsoft.com/office/drawing/2014/main" id="{9C04F62D-1E6E-48BF-8041-338FC0476F83}"/>
              </a:ext>
            </a:extLst>
          </p:cNvPr>
          <p:cNvSpPr txBox="1"/>
          <p:nvPr/>
        </p:nvSpPr>
        <p:spPr>
          <a:xfrm>
            <a:off x="1289082" y="3677028"/>
            <a:ext cx="609992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GE</a:t>
            </a:r>
            <a:r>
              <a:rPr lang="ja-JP" altLang="en-US" sz="1400" b="1" dirty="0">
                <a:latin typeface="Meiryo UI" panose="020B0604030504040204" pitchFamily="50" charset="-128"/>
                <a:ea typeface="Meiryo UI" panose="020B0604030504040204" pitchFamily="50" charset="-128"/>
              </a:rPr>
              <a:t>ヘルスケアファーマ株式会社　造影剤領域担当　杉山　真生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C3A88FA7-383F-43BE-BD4B-6AB6B48B5A24}"/>
              </a:ext>
            </a:extLst>
          </p:cNvPr>
          <p:cNvSpPr/>
          <p:nvPr/>
        </p:nvSpPr>
        <p:spPr>
          <a:xfrm>
            <a:off x="175231" y="4094219"/>
            <a:ext cx="1008112" cy="355588"/>
          </a:xfrm>
          <a:prstGeom prst="round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指名講演</a:t>
            </a:r>
          </a:p>
        </p:txBody>
      </p:sp>
      <p:sp>
        <p:nvSpPr>
          <p:cNvPr id="14" name="テキスト ボックス 13">
            <a:extLst>
              <a:ext uri="{FF2B5EF4-FFF2-40B4-BE49-F238E27FC236}">
                <a16:creationId xmlns:a16="http://schemas.microsoft.com/office/drawing/2014/main" id="{9D3EA4FF-24C0-4C29-B803-927416BC4A71}"/>
              </a:ext>
            </a:extLst>
          </p:cNvPr>
          <p:cNvSpPr txBox="1"/>
          <p:nvPr/>
        </p:nvSpPr>
        <p:spPr>
          <a:xfrm>
            <a:off x="1289082" y="4118124"/>
            <a:ext cx="6099920" cy="307777"/>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18:10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18:30 </a:t>
            </a:r>
            <a:r>
              <a:rPr kumimoji="1" lang="ja-JP" altLang="en-US" sz="1400" b="1" dirty="0">
                <a:latin typeface="Meiryo UI" panose="020B0604030504040204" pitchFamily="50" charset="-128"/>
                <a:ea typeface="Meiryo UI" panose="020B0604030504040204" pitchFamily="50" charset="-128"/>
              </a:rPr>
              <a:t>「　脳腫瘍の画像診断（基礎編）」</a:t>
            </a:r>
          </a:p>
        </p:txBody>
      </p:sp>
      <p:sp>
        <p:nvSpPr>
          <p:cNvPr id="15" name="テキスト ボックス 14">
            <a:extLst>
              <a:ext uri="{FF2B5EF4-FFF2-40B4-BE49-F238E27FC236}">
                <a16:creationId xmlns:a16="http://schemas.microsoft.com/office/drawing/2014/main" id="{AC6872A7-3A63-4290-9091-A04AC4BB3391}"/>
              </a:ext>
            </a:extLst>
          </p:cNvPr>
          <p:cNvSpPr txBox="1"/>
          <p:nvPr/>
        </p:nvSpPr>
        <p:spPr>
          <a:xfrm>
            <a:off x="1289082" y="4449807"/>
            <a:ext cx="609992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藤田医科大学医学部　放射線医学教室　臨床准教授　村山　和宏先生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D5B474D-D639-4159-90F7-D6DAAB0AF4DE}"/>
              </a:ext>
            </a:extLst>
          </p:cNvPr>
          <p:cNvSpPr/>
          <p:nvPr/>
        </p:nvSpPr>
        <p:spPr>
          <a:xfrm>
            <a:off x="175231" y="4846196"/>
            <a:ext cx="1008112" cy="355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399"/>
                </a:solidFill>
                <a:latin typeface="Meiryo UI" panose="020B0604030504040204" pitchFamily="50" charset="-128"/>
                <a:ea typeface="Meiryo UI" panose="020B0604030504040204" pitchFamily="50" charset="-128"/>
              </a:rPr>
              <a:t>司会</a:t>
            </a:r>
          </a:p>
        </p:txBody>
      </p:sp>
      <p:sp>
        <p:nvSpPr>
          <p:cNvPr id="17" name="テキスト ボックス 16">
            <a:extLst>
              <a:ext uri="{FF2B5EF4-FFF2-40B4-BE49-F238E27FC236}">
                <a16:creationId xmlns:a16="http://schemas.microsoft.com/office/drawing/2014/main" id="{5C0D1D74-F343-4891-A968-556E329750D8}"/>
              </a:ext>
            </a:extLst>
          </p:cNvPr>
          <p:cNvSpPr txBox="1"/>
          <p:nvPr/>
        </p:nvSpPr>
        <p:spPr>
          <a:xfrm>
            <a:off x="1289082" y="4894007"/>
            <a:ext cx="609992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藤田医科大学医学部　放射線医学教室　</a:t>
            </a:r>
            <a:r>
              <a:rPr lang="ja-JP" altLang="en-US" sz="1400" b="1" dirty="0">
                <a:latin typeface="Meiryo UI" panose="020B0604030504040204" pitchFamily="50" charset="-128"/>
                <a:ea typeface="Meiryo UI" panose="020B0604030504040204" pitchFamily="50" charset="-128"/>
              </a:rPr>
              <a:t>教授　外山　宏</a:t>
            </a:r>
            <a:r>
              <a:rPr kumimoji="1" lang="ja-JP" altLang="en-US" sz="1400" b="1" dirty="0">
                <a:latin typeface="Meiryo UI" panose="020B0604030504040204" pitchFamily="50" charset="-128"/>
                <a:ea typeface="Meiryo UI" panose="020B0604030504040204" pitchFamily="50" charset="-128"/>
              </a:rPr>
              <a:t>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6BF15C04-C13F-460C-A78D-380EF4A29F23}"/>
              </a:ext>
            </a:extLst>
          </p:cNvPr>
          <p:cNvSpPr/>
          <p:nvPr/>
        </p:nvSpPr>
        <p:spPr>
          <a:xfrm>
            <a:off x="175231" y="5374976"/>
            <a:ext cx="1008112" cy="355588"/>
          </a:xfrm>
          <a:prstGeom prst="round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特別講演</a:t>
            </a:r>
          </a:p>
        </p:txBody>
      </p:sp>
      <p:sp>
        <p:nvSpPr>
          <p:cNvPr id="19" name="テキスト ボックス 18">
            <a:extLst>
              <a:ext uri="{FF2B5EF4-FFF2-40B4-BE49-F238E27FC236}">
                <a16:creationId xmlns:a16="http://schemas.microsoft.com/office/drawing/2014/main" id="{523F99D8-8395-44FC-931F-855BEB19B601}"/>
              </a:ext>
            </a:extLst>
          </p:cNvPr>
          <p:cNvSpPr txBox="1"/>
          <p:nvPr/>
        </p:nvSpPr>
        <p:spPr>
          <a:xfrm>
            <a:off x="1289082" y="5398881"/>
            <a:ext cx="6099920" cy="307777"/>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18:30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19:30 </a:t>
            </a:r>
            <a:r>
              <a:rPr kumimoji="1" lang="ja-JP" altLang="en-US" sz="1400" b="1" dirty="0">
                <a:latin typeface="Meiryo UI" panose="020B0604030504040204" pitchFamily="50" charset="-128"/>
                <a:ea typeface="Meiryo UI" panose="020B0604030504040204" pitchFamily="50" charset="-128"/>
              </a:rPr>
              <a:t>「　中枢神経画像診断</a:t>
            </a:r>
            <a:r>
              <a:rPr lang="en-US" altLang="ja-JP" sz="1400" b="1" dirty="0">
                <a:latin typeface="Meiryo UI" panose="020B0604030504040204" pitchFamily="50" charset="-128"/>
                <a:ea typeface="Meiryo UI" panose="020B0604030504040204" pitchFamily="50" charset="-128"/>
              </a:rPr>
              <a:t>Up to date –</a:t>
            </a:r>
            <a:r>
              <a:rPr lang="ja-JP" altLang="en-US" sz="1400" b="1" dirty="0">
                <a:latin typeface="Meiryo UI" panose="020B0604030504040204" pitchFamily="50" charset="-128"/>
                <a:ea typeface="Meiryo UI" panose="020B0604030504040204" pitchFamily="50" charset="-128"/>
              </a:rPr>
              <a:t>脳腫瘍を中心に</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0AE802B2-F209-46E9-BECA-FF2A2AFF30E6}"/>
              </a:ext>
            </a:extLst>
          </p:cNvPr>
          <p:cNvSpPr txBox="1"/>
          <p:nvPr/>
        </p:nvSpPr>
        <p:spPr>
          <a:xfrm>
            <a:off x="1289082" y="5730564"/>
            <a:ext cx="626718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名古屋市立大学大学院医学研究科　放射線医学分野　</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教授　樋渡　昭雄先生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13903168-61B8-40FA-9CFE-8F7612C50F35}"/>
              </a:ext>
            </a:extLst>
          </p:cNvPr>
          <p:cNvSpPr/>
          <p:nvPr/>
        </p:nvSpPr>
        <p:spPr>
          <a:xfrm>
            <a:off x="175231" y="6325549"/>
            <a:ext cx="1008112" cy="355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3399"/>
                </a:solidFill>
                <a:latin typeface="Meiryo UI" panose="020B0604030504040204" pitchFamily="50" charset="-128"/>
                <a:ea typeface="Meiryo UI" panose="020B0604030504040204" pitchFamily="50" charset="-128"/>
              </a:rPr>
              <a:t>閉会挨拶</a:t>
            </a:r>
            <a:endParaRPr kumimoji="1" lang="ja-JP" altLang="en-US" sz="1400" b="1" dirty="0">
              <a:solidFill>
                <a:srgbClr val="003399"/>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7DA2CBD-24BD-4D29-9E69-654EBBF93AB8}"/>
              </a:ext>
            </a:extLst>
          </p:cNvPr>
          <p:cNvSpPr txBox="1"/>
          <p:nvPr/>
        </p:nvSpPr>
        <p:spPr>
          <a:xfrm>
            <a:off x="1289082" y="6349454"/>
            <a:ext cx="6099920" cy="307777"/>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19:30</a:t>
            </a:r>
            <a:r>
              <a:rPr kumimoji="1" lang="en-US" altLang="ja-JP"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藤田医科大学医学部　放射線医学教室　教授　外山　宏先生</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A82FD414-B74E-4128-B49C-2DF085024FA9}"/>
              </a:ext>
            </a:extLst>
          </p:cNvPr>
          <p:cNvSpPr/>
          <p:nvPr/>
        </p:nvSpPr>
        <p:spPr>
          <a:xfrm>
            <a:off x="175231" y="1820079"/>
            <a:ext cx="1008112" cy="355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3399"/>
                </a:solidFill>
                <a:latin typeface="Meiryo UI" panose="020B0604030504040204" pitchFamily="50" charset="-128"/>
                <a:ea typeface="Meiryo UI" panose="020B0604030504040204" pitchFamily="50" charset="-128"/>
              </a:rPr>
              <a:t>日時</a:t>
            </a:r>
          </a:p>
        </p:txBody>
      </p:sp>
      <p:sp>
        <p:nvSpPr>
          <p:cNvPr id="24" name="テキスト ボックス 23">
            <a:extLst>
              <a:ext uri="{FF2B5EF4-FFF2-40B4-BE49-F238E27FC236}">
                <a16:creationId xmlns:a16="http://schemas.microsoft.com/office/drawing/2014/main" id="{1ECCCB0F-F9FD-41C1-A7DB-28E2EEB45D1F}"/>
              </a:ext>
            </a:extLst>
          </p:cNvPr>
          <p:cNvSpPr txBox="1"/>
          <p:nvPr/>
        </p:nvSpPr>
        <p:spPr>
          <a:xfrm>
            <a:off x="1289082" y="1843438"/>
            <a:ext cx="6099920" cy="307777"/>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rPr>
              <a:t>9</a:t>
            </a:r>
            <a:r>
              <a:rPr lang="ja-JP" altLang="en-US" sz="1400" b="1" dirty="0">
                <a:latin typeface="Meiryo UI" panose="020B0604030504040204" pitchFamily="50" charset="-128"/>
                <a:ea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rPr>
              <a:t>16</a:t>
            </a:r>
            <a:r>
              <a:rPr lang="ja-JP" altLang="en-US" sz="1400" b="1" dirty="0">
                <a:latin typeface="Meiryo UI" panose="020B0604030504040204" pitchFamily="50" charset="-128"/>
                <a:ea typeface="Meiryo UI" panose="020B0604030504040204" pitchFamily="50" charset="-128"/>
              </a:rPr>
              <a:t>日（金曜日）　</a:t>
            </a:r>
            <a:r>
              <a:rPr lang="en-US" altLang="ja-JP" sz="1400" b="1" dirty="0">
                <a:latin typeface="Meiryo UI" panose="020B0604030504040204" pitchFamily="50" charset="-128"/>
                <a:ea typeface="Meiryo UI" panose="020B0604030504040204" pitchFamily="50" charset="-128"/>
              </a:rPr>
              <a:t>18:00</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19:30   </a:t>
            </a:r>
            <a:r>
              <a:rPr lang="ja-JP" altLang="en-US" sz="1400" b="1" dirty="0">
                <a:latin typeface="Meiryo UI" panose="020B0604030504040204" pitchFamily="50" charset="-128"/>
                <a:ea typeface="Meiryo UI" panose="020B0604030504040204" pitchFamily="50" charset="-128"/>
              </a:rPr>
              <a:t>参加方法：</a:t>
            </a:r>
            <a:r>
              <a:rPr lang="en-US" altLang="ja-JP" sz="1400" b="1" dirty="0">
                <a:latin typeface="Meiryo UI" panose="020B0604030504040204" pitchFamily="50" charset="-128"/>
                <a:ea typeface="Meiryo UI" panose="020B0604030504040204" pitchFamily="50" charset="-128"/>
              </a:rPr>
              <a:t>Zoom</a:t>
            </a:r>
            <a:r>
              <a:rPr kumimoji="1" lang="en-US" altLang="ja-JP" sz="1400" b="1" dirty="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15060F3-6E69-4146-97BF-146D909A2969}"/>
              </a:ext>
            </a:extLst>
          </p:cNvPr>
          <p:cNvSpPr txBox="1"/>
          <p:nvPr/>
        </p:nvSpPr>
        <p:spPr>
          <a:xfrm>
            <a:off x="205807" y="6890828"/>
            <a:ext cx="7061784" cy="846386"/>
          </a:xfrm>
          <a:prstGeom prst="rect">
            <a:avLst/>
          </a:prstGeom>
          <a:noFill/>
        </p:spPr>
        <p:txBody>
          <a:bodyPr wrap="square" rtlCol="0">
            <a:spAutoFit/>
          </a:bodyPr>
          <a:lstStyle/>
          <a:p>
            <a:pPr algn="l">
              <a:lnSpc>
                <a:spcPts val="1500"/>
              </a:lnSpc>
              <a:tabLst>
                <a:tab pos="1066800" algn="l"/>
                <a:tab pos="6534150" algn="r"/>
              </a:tabLst>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Zoom</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を利用しセミナーをリアルタイムで</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WEB</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配信します。</a:t>
            </a:r>
          </a:p>
          <a:p>
            <a:pPr algn="l">
              <a:lnSpc>
                <a:spcPts val="1500"/>
              </a:lnSpc>
              <a:tabLst>
                <a:tab pos="1066800" algn="l"/>
                <a:tab pos="6534150" algn="r"/>
              </a:tabLst>
            </a:pPr>
            <a:r>
              <a:rPr lang="en-US" altLang="ja-JP" sz="1200" u="sng"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https://us02web.zoom.us/j/86592776871?pwd=ZkJGVFNtNE5oUkRWS2Q3Z2o0TVRnQT09</a:t>
            </a:r>
            <a:endParaRPr lang="ja-JP" altLang="ja-JP" sz="1200" u="sng"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上記</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URL</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、または二次元コードを読み取りご参加ください。入室後お名前を「ご施設名、ご所属、お名前」</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に変更をお願いいたします。ミーティング</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ID: </a:t>
            </a:r>
            <a:r>
              <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865 9277 6871</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パスコード</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899174 </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94973C6-D880-4F02-BC83-CBB55A62DFF1}"/>
              </a:ext>
            </a:extLst>
          </p:cNvPr>
          <p:cNvSpPr txBox="1"/>
          <p:nvPr/>
        </p:nvSpPr>
        <p:spPr>
          <a:xfrm>
            <a:off x="1764407" y="7817495"/>
            <a:ext cx="5624595" cy="651845"/>
          </a:xfrm>
          <a:prstGeom prst="rect">
            <a:avLst/>
          </a:prstGeom>
          <a:noFill/>
        </p:spPr>
        <p:txBody>
          <a:bodyPr wrap="square" rtlCol="0">
            <a:spAutoFit/>
          </a:bodyPr>
          <a:lstStyle/>
          <a:p>
            <a:pPr indent="914400" algn="ctr">
              <a:lnSpc>
                <a:spcPts val="1500"/>
              </a:lnSpc>
              <a:tabLst>
                <a:tab pos="1066800" algn="l"/>
                <a:tab pos="6534150" algn="r"/>
              </a:tabLst>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問合せ先：藤田医科大学医学部　放射線科　医局</a:t>
            </a:r>
          </a:p>
          <a:p>
            <a:pPr indent="914400" algn="ctr">
              <a:lnSpc>
                <a:spcPts val="1500"/>
              </a:lnSpc>
              <a:tabLst>
                <a:tab pos="1066800" algn="l"/>
                <a:tab pos="6534150" algn="r"/>
              </a:tabLst>
            </a:pP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TEL:0562-93-9259</a:t>
            </a:r>
            <a:r>
              <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FAX: 0562-95-2253</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indent="914400" algn="ctr">
              <a:lnSpc>
                <a:spcPts val="1500"/>
              </a:lnSpc>
              <a:tabLst>
                <a:tab pos="1066800" algn="l"/>
                <a:tab pos="6534150" algn="r"/>
              </a:tabLst>
            </a:pPr>
            <a:r>
              <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Email: </a:t>
            </a:r>
            <a: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htoyama@fujita-hu.ac.jp</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（外山　</a:t>
            </a:r>
            <a:r>
              <a:rPr lang="ja-JP"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宏）</a:t>
            </a:r>
            <a:endPar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Rectangle 75">
            <a:extLst>
              <a:ext uri="{FF2B5EF4-FFF2-40B4-BE49-F238E27FC236}">
                <a16:creationId xmlns:a16="http://schemas.microsoft.com/office/drawing/2014/main" id="{A34CCB01-0F62-459C-A19D-9ED673327A3E}"/>
              </a:ext>
            </a:extLst>
          </p:cNvPr>
          <p:cNvSpPr>
            <a:spLocks noChangeAspect="1" noChangeArrowheads="1"/>
          </p:cNvSpPr>
          <p:nvPr/>
        </p:nvSpPr>
        <p:spPr bwMode="auto">
          <a:xfrm>
            <a:off x="0" y="10268465"/>
            <a:ext cx="7561690" cy="292035"/>
          </a:xfrm>
          <a:prstGeom prst="rect">
            <a:avLst/>
          </a:prstGeom>
          <a:solidFill>
            <a:srgbClr val="003399"/>
          </a:solidFill>
          <a:ln>
            <a:noFill/>
          </a:ln>
        </p:spPr>
        <p:txBody>
          <a:bodyPr rot="0" vert="horz" wrap="square" lIns="74295" tIns="8890" rIns="74295" bIns="8890" anchor="t" anchorCtr="0" upright="1">
            <a:noAutofit/>
          </a:bodyPr>
          <a:lstStyle/>
          <a:p>
            <a:pPr algn="ctr">
              <a:lnSpc>
                <a:spcPts val="1500"/>
              </a:lnSpc>
              <a:spcBef>
                <a:spcPts val="600"/>
              </a:spcBef>
              <a:spcAft>
                <a:spcPts val="0"/>
              </a:spcAft>
              <a:tabLst>
                <a:tab pos="1066800" algn="l"/>
                <a:tab pos="6534150" algn="r"/>
              </a:tabLst>
            </a:pPr>
            <a:r>
              <a:rPr lang="ja-JP" altLang="en-US" sz="1200" b="1" dirty="0">
                <a:solidFill>
                  <a:srgbClr val="FFFFFF"/>
                </a:solidFill>
                <a:latin typeface="Century" panose="02040604050505020304" pitchFamily="18" charset="0"/>
                <a:ea typeface="ＭＳ Ｐゴシック" panose="020B0600070205080204" pitchFamily="50" charset="-128"/>
                <a:cs typeface="Times New Roman" panose="02020603050405020304" pitchFamily="18" charset="0"/>
              </a:rPr>
              <a:t>主催</a:t>
            </a:r>
            <a:r>
              <a:rPr lang="ja-JP" sz="1200" b="1" dirty="0">
                <a:solidFill>
                  <a:srgbClr val="FFFFFF"/>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200" b="1" dirty="0">
                <a:solidFill>
                  <a:srgbClr val="FFFFFF"/>
                </a:solidFill>
                <a:effectLst/>
                <a:latin typeface="Century" panose="02040604050505020304" pitchFamily="18" charset="0"/>
                <a:ea typeface="ＭＳ Ｐゴシック" panose="020B0600070205080204" pitchFamily="50" charset="-128"/>
                <a:cs typeface="Times New Roman" panose="02020603050405020304" pitchFamily="18" charset="0"/>
              </a:rPr>
              <a:t>GE</a:t>
            </a:r>
            <a:r>
              <a:rPr lang="ja-JP" sz="1200" b="1" dirty="0">
                <a:solidFill>
                  <a:srgbClr val="FFFFFF"/>
                </a:solidFill>
                <a:effectLst/>
                <a:latin typeface="Century" panose="02040604050505020304" pitchFamily="18" charset="0"/>
                <a:ea typeface="ＭＳ Ｐゴシック" panose="020B0600070205080204" pitchFamily="50" charset="-128"/>
                <a:cs typeface="Times New Roman" panose="02020603050405020304" pitchFamily="18" charset="0"/>
              </a:rPr>
              <a:t>ヘルスケアファーマ株式会社</a:t>
            </a:r>
            <a:endParaRPr lang="ja-JP" sz="1050" dirty="0">
              <a:effectLst/>
              <a:latin typeface="Century" panose="02040604050505020304" pitchFamily="18" charset="0"/>
              <a:ea typeface="FA 明朝"/>
              <a:cs typeface="Times New Roman" panose="02020603050405020304" pitchFamily="18" charset="0"/>
            </a:endParaRPr>
          </a:p>
          <a:p>
            <a:pPr algn="just">
              <a:lnSpc>
                <a:spcPts val="1500"/>
              </a:lnSpc>
              <a:spcBef>
                <a:spcPts val="600"/>
              </a:spcBef>
              <a:spcAft>
                <a:spcPts val="0"/>
              </a:spcAft>
              <a:tabLst>
                <a:tab pos="1066800" algn="l"/>
                <a:tab pos="6534150" algn="r"/>
              </a:tabLst>
            </a:pPr>
            <a:r>
              <a:rPr lang="en-US" sz="1200" b="1" dirty="0">
                <a:solidFill>
                  <a:srgbClr val="FFFFFF"/>
                </a:solidFill>
                <a:effectLst/>
                <a:latin typeface="ＭＳ Ｐゴシック" panose="020B0600070205080204" pitchFamily="50" charset="-128"/>
                <a:ea typeface="FA 明朝"/>
                <a:cs typeface="Times New Roman" panose="02020603050405020304" pitchFamily="18" charset="0"/>
              </a:rPr>
              <a:t> </a:t>
            </a:r>
          </a:p>
          <a:p>
            <a:pPr algn="just">
              <a:lnSpc>
                <a:spcPts val="1500"/>
              </a:lnSpc>
              <a:spcBef>
                <a:spcPts val="600"/>
              </a:spcBef>
              <a:spcAft>
                <a:spcPts val="0"/>
              </a:spcAft>
              <a:tabLst>
                <a:tab pos="1066800" algn="l"/>
                <a:tab pos="6534150" algn="r"/>
              </a:tabLst>
            </a:pPr>
            <a:endParaRPr lang="en-US" altLang="ja-JP" sz="1200" b="1" dirty="0">
              <a:solidFill>
                <a:srgbClr val="FFFFFF"/>
              </a:solidFill>
              <a:latin typeface="ＭＳ Ｐゴシック" panose="020B0600070205080204" pitchFamily="50" charset="-128"/>
              <a:ea typeface="FA 明朝"/>
              <a:cs typeface="Times New Roman" panose="02020603050405020304" pitchFamily="18" charset="0"/>
            </a:endParaRPr>
          </a:p>
          <a:p>
            <a:pPr algn="just">
              <a:lnSpc>
                <a:spcPts val="1500"/>
              </a:lnSpc>
              <a:spcBef>
                <a:spcPts val="600"/>
              </a:spcBef>
              <a:spcAft>
                <a:spcPts val="0"/>
              </a:spcAft>
              <a:tabLst>
                <a:tab pos="1066800" algn="l"/>
                <a:tab pos="6534150" algn="r"/>
              </a:tabLst>
            </a:pPr>
            <a:r>
              <a:rPr lang="en-US" altLang="ja-JP" sz="1050" dirty="0">
                <a:effectLst/>
                <a:latin typeface="Century" panose="02040604050505020304" pitchFamily="18" charset="0"/>
                <a:ea typeface="FA 明朝"/>
                <a:cs typeface="Times New Roman" panose="02020603050405020304" pitchFamily="18" charset="0"/>
              </a:rPr>
              <a:t> </a:t>
            </a:r>
            <a:endParaRPr lang="ja-JP" sz="1050" dirty="0">
              <a:effectLst/>
              <a:latin typeface="Century" panose="02040604050505020304" pitchFamily="18" charset="0"/>
              <a:ea typeface="FA 明朝"/>
              <a:cs typeface="Times New Roman" panose="02020603050405020304" pitchFamily="18" charset="0"/>
            </a:endParaRPr>
          </a:p>
        </p:txBody>
      </p:sp>
      <p:sp>
        <p:nvSpPr>
          <p:cNvPr id="26" name="Rectangle 2">
            <a:extLst>
              <a:ext uri="{FF2B5EF4-FFF2-40B4-BE49-F238E27FC236}">
                <a16:creationId xmlns:a16="http://schemas.microsoft.com/office/drawing/2014/main" id="{356A8C4F-546D-4785-0CFB-280645E1988F}"/>
              </a:ext>
            </a:extLst>
          </p:cNvPr>
          <p:cNvSpPr>
            <a:spLocks noChangeArrowheads="1"/>
          </p:cNvSpPr>
          <p:nvPr/>
        </p:nvSpPr>
        <p:spPr bwMode="auto">
          <a:xfrm>
            <a:off x="0" y="0"/>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4">
            <a:extLst>
              <a:ext uri="{FF2B5EF4-FFF2-40B4-BE49-F238E27FC236}">
                <a16:creationId xmlns:a16="http://schemas.microsoft.com/office/drawing/2014/main" id="{C5F87F19-B4B6-4652-0EC4-F6B7F7A67825}"/>
              </a:ext>
            </a:extLst>
          </p:cNvPr>
          <p:cNvSpPr>
            <a:spLocks noChangeArrowheads="1"/>
          </p:cNvSpPr>
          <p:nvPr/>
        </p:nvSpPr>
        <p:spPr bwMode="auto">
          <a:xfrm>
            <a:off x="465151" y="8210979"/>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7" name="図 15">
            <a:extLst>
              <a:ext uri="{FF2B5EF4-FFF2-40B4-BE49-F238E27FC236}">
                <a16:creationId xmlns:a16="http://schemas.microsoft.com/office/drawing/2014/main" id="{07FF303A-D211-8723-4F05-6BFA68CC63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5151" y="8210979"/>
            <a:ext cx="13843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6599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TotalTime>
  <Words>353</Words>
  <Application>Microsoft Office PowerPoint</Application>
  <PresentationFormat>ユーザー設定</PresentationFormat>
  <Paragraphs>39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6</vt:i4>
      </vt:variant>
      <vt:variant>
        <vt:lpstr>スライド タイトル</vt:lpstr>
      </vt:variant>
      <vt:variant>
        <vt:i4>1</vt:i4>
      </vt:variant>
    </vt:vector>
  </HeadingPairs>
  <TitlesOfParts>
    <vt:vector size="13" baseType="lpstr">
      <vt:lpstr>Meiryo UI</vt:lpstr>
      <vt:lpstr>ＭＳ Ｐゴシック</vt:lpstr>
      <vt:lpstr>游ゴシック</vt:lpstr>
      <vt:lpstr>游ゴシック Light</vt:lpstr>
      <vt:lpstr>Arial</vt:lpstr>
      <vt:lpstr>Century</vt:lpstr>
      <vt:lpstr>1_Office テーマ</vt:lpstr>
      <vt:lpstr>デザインの設定</vt:lpstr>
      <vt:lpstr>1_デザインの設定</vt:lpstr>
      <vt:lpstr>2_デザインの設定</vt:lpstr>
      <vt:lpstr>3_デザインの設定</vt:lpstr>
      <vt:lpstr>Office テーマ</vt:lpstr>
      <vt:lpstr>PowerPoint プレゼンテーション</vt:lpstr>
    </vt:vector>
  </TitlesOfParts>
  <Company>(株)博報堂ＤＹホールディングス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(株)博報堂DYホールディングｽ</dc:creator>
  <cp:lastModifiedBy>Sugihara, Koji (GE Healthcare)</cp:lastModifiedBy>
  <cp:revision>137</cp:revision>
  <cp:lastPrinted>2019-12-16T05:56:56Z</cp:lastPrinted>
  <dcterms:created xsi:type="dcterms:W3CDTF">2017-12-27T04:51:23Z</dcterms:created>
  <dcterms:modified xsi:type="dcterms:W3CDTF">2022-08-08T03:24:10Z</dcterms:modified>
</cp:coreProperties>
</file>