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23"/>
  </p:notesMasterIdLst>
  <p:sldIdLst>
    <p:sldId id="2113691198" r:id="rId3"/>
    <p:sldId id="256" r:id="rId4"/>
    <p:sldId id="2113691189" r:id="rId5"/>
    <p:sldId id="2113691192" r:id="rId6"/>
    <p:sldId id="2113691193" r:id="rId7"/>
    <p:sldId id="2113691194" r:id="rId8"/>
    <p:sldId id="2113691195" r:id="rId9"/>
    <p:sldId id="612" r:id="rId10"/>
    <p:sldId id="2113691196" r:id="rId11"/>
    <p:sldId id="2113691199" r:id="rId12"/>
    <p:sldId id="2113691197" r:id="rId13"/>
    <p:sldId id="2113691201" r:id="rId14"/>
    <p:sldId id="2113691191" r:id="rId15"/>
    <p:sldId id="2113691202" r:id="rId16"/>
    <p:sldId id="669" r:id="rId17"/>
    <p:sldId id="613" r:id="rId18"/>
    <p:sldId id="2113691206" r:id="rId19"/>
    <p:sldId id="663" r:id="rId20"/>
    <p:sldId id="665" r:id="rId21"/>
    <p:sldId id="2113691207" r:id="rId22"/>
  </p:sldIdLst>
  <p:sldSz cx="12192000" cy="6858000"/>
  <p:notesSz cx="7102475" cy="9388475"/>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7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247" autoAdjust="0"/>
  </p:normalViewPr>
  <p:slideViewPr>
    <p:cSldViewPr snapToGrid="0">
      <p:cViewPr varScale="1">
        <p:scale>
          <a:sx n="111" d="100"/>
          <a:sy n="111"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eren, Nicholas [DPYUS NON-J&amp;J]" userId="06ae99d4-1661-4da3-9dfe-94ae645d4bb0" providerId="ADAL" clId="{ADD90DA1-708A-44DD-B7F9-897357CA80C8}"/>
    <pc:docChg chg="modSld">
      <pc:chgData name="Schueren, Nicholas [DPYUS NON-J&amp;J]" userId="06ae99d4-1661-4da3-9dfe-94ae645d4bb0" providerId="ADAL" clId="{ADD90DA1-708A-44DD-B7F9-897357CA80C8}" dt="2024-09-26T17:30:59.713" v="4" actId="1076"/>
      <pc:docMkLst>
        <pc:docMk/>
      </pc:docMkLst>
      <pc:sldChg chg="modSp mod">
        <pc:chgData name="Schueren, Nicholas [DPYUS NON-J&amp;J]" userId="06ae99d4-1661-4da3-9dfe-94ae645d4bb0" providerId="ADAL" clId="{ADD90DA1-708A-44DD-B7F9-897357CA80C8}" dt="2024-09-26T17:30:59.713" v="4" actId="1076"/>
        <pc:sldMkLst>
          <pc:docMk/>
          <pc:sldMk cId="2420481573" sldId="2113691198"/>
        </pc:sldMkLst>
        <pc:spChg chg="mod">
          <ac:chgData name="Schueren, Nicholas [DPYUS NON-J&amp;J]" userId="06ae99d4-1661-4da3-9dfe-94ae645d4bb0" providerId="ADAL" clId="{ADD90DA1-708A-44DD-B7F9-897357CA80C8}" dt="2024-09-26T17:30:59.713" v="4" actId="1076"/>
          <ac:spMkLst>
            <pc:docMk/>
            <pc:sldMk cId="2420481573" sldId="2113691198"/>
            <ac:spMk id="5" creationId="{98C11738-2B1F-422E-9A3C-C6529527C637}"/>
          </ac:spMkLst>
        </pc:spChg>
      </pc:sldChg>
    </pc:docChg>
  </pc:docChgLst>
  <pc:docChgLst>
    <pc:chgData name="Sinkler, Alicia" userId="ad83fd40-819f-496d-a6d0-e23ba2bc976c" providerId="ADAL" clId="{864E874B-5F23-403F-818D-B022E7E23D69}"/>
    <pc:docChg chg="modSld sldOrd">
      <pc:chgData name="Sinkler, Alicia" userId="ad83fd40-819f-496d-a6d0-e23ba2bc976c" providerId="ADAL" clId="{864E874B-5F23-403F-818D-B022E7E23D69}" dt="2022-12-14T21:43:47.863" v="1"/>
      <pc:docMkLst>
        <pc:docMk/>
      </pc:docMkLst>
      <pc:sldChg chg="ord">
        <pc:chgData name="Sinkler, Alicia" userId="ad83fd40-819f-496d-a6d0-e23ba2bc976c" providerId="ADAL" clId="{864E874B-5F23-403F-818D-B022E7E23D69}" dt="2022-12-14T21:43:47.863" v="1"/>
        <pc:sldMkLst>
          <pc:docMk/>
          <pc:sldMk cId="529754318"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9AC7CB4-F0A3-464F-B98C-E7F0384AF630}" type="datetimeFigureOut">
              <a:rPr lang="en-US" smtClean="0"/>
              <a:t>9/26/2024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C38646D-ED29-4BCA-9E3F-E098B8E67971}" type="slidenum">
              <a:rPr lang="en-US" smtClean="0"/>
              <a:t>‹#›</a:t>
            </a:fld>
            <a:endParaRPr lang="en-US" dirty="0"/>
          </a:p>
        </p:txBody>
      </p:sp>
    </p:spTree>
    <p:extLst>
      <p:ext uri="{BB962C8B-B14F-4D97-AF65-F5344CB8AC3E}">
        <p14:creationId xmlns:p14="http://schemas.microsoft.com/office/powerpoint/2010/main" val="4078661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b6cuJwAnZR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1</a:t>
            </a:fld>
            <a:endParaRPr lang="en-US" dirty="0"/>
          </a:p>
        </p:txBody>
      </p:sp>
    </p:spTree>
    <p:extLst>
      <p:ext uri="{BB962C8B-B14F-4D97-AF65-F5344CB8AC3E}">
        <p14:creationId xmlns:p14="http://schemas.microsoft.com/office/powerpoint/2010/main" val="3131666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26491-13C1-4949-AD0A-DF78982F7ECD}" type="slidenum">
              <a:rPr lang="en-US" smtClean="0"/>
              <a:t>10</a:t>
            </a:fld>
            <a:endParaRPr lang="en-US" dirty="0"/>
          </a:p>
        </p:txBody>
      </p:sp>
    </p:spTree>
    <p:extLst>
      <p:ext uri="{BB962C8B-B14F-4D97-AF65-F5344CB8AC3E}">
        <p14:creationId xmlns:p14="http://schemas.microsoft.com/office/powerpoint/2010/main" val="212116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11</a:t>
            </a:fld>
            <a:endParaRPr lang="en-US" dirty="0"/>
          </a:p>
        </p:txBody>
      </p:sp>
    </p:spTree>
    <p:extLst>
      <p:ext uri="{BB962C8B-B14F-4D97-AF65-F5344CB8AC3E}">
        <p14:creationId xmlns:p14="http://schemas.microsoft.com/office/powerpoint/2010/main" val="2918699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12</a:t>
            </a:fld>
            <a:endParaRPr lang="en-US" dirty="0"/>
          </a:p>
        </p:txBody>
      </p:sp>
    </p:spTree>
    <p:extLst>
      <p:ext uri="{BB962C8B-B14F-4D97-AF65-F5344CB8AC3E}">
        <p14:creationId xmlns:p14="http://schemas.microsoft.com/office/powerpoint/2010/main" val="10932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13</a:t>
            </a:fld>
            <a:endParaRPr lang="en-US" dirty="0"/>
          </a:p>
        </p:txBody>
      </p:sp>
    </p:spTree>
    <p:extLst>
      <p:ext uri="{BB962C8B-B14F-4D97-AF65-F5344CB8AC3E}">
        <p14:creationId xmlns:p14="http://schemas.microsoft.com/office/powerpoint/2010/main" val="281424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38646D-ED29-4BCA-9E3F-E098B8E67971}" type="slidenum">
              <a:rPr lang="en-US" smtClean="0"/>
              <a:t>14</a:t>
            </a:fld>
            <a:endParaRPr lang="en-US"/>
          </a:p>
        </p:txBody>
      </p:sp>
    </p:spTree>
    <p:extLst>
      <p:ext uri="{BB962C8B-B14F-4D97-AF65-F5344CB8AC3E}">
        <p14:creationId xmlns:p14="http://schemas.microsoft.com/office/powerpoint/2010/main" val="1140652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100" b="1" i="1" u="sng" dirty="0">
                <a:latin typeface="Arial" panose="020B0604020202020204" pitchFamily="34" charset="0"/>
                <a:cs typeface="Arial" panose="020B0604020202020204" pitchFamily="34" charset="0"/>
              </a:rPr>
              <a:t>(1 min)</a:t>
            </a:r>
            <a:br>
              <a:rPr lang="en-US" sz="2100" b="1" i="1" u="sng"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defTabSz="942289">
              <a:defRPr/>
            </a:pPr>
            <a:r>
              <a:rPr lang="en-US" sz="2100" dirty="0">
                <a:latin typeface="Arial" panose="020B0604020202020204" pitchFamily="34" charset="0"/>
                <a:cs typeface="Arial" panose="020B0604020202020204" pitchFamily="34" charset="0"/>
              </a:rPr>
              <a:t>Empathy is innate in all of us, but like all skills… </a:t>
            </a:r>
          </a:p>
          <a:p>
            <a:pPr defTabSz="942289">
              <a:defRPr/>
            </a:pPr>
            <a:r>
              <a:rPr lang="en-US" sz="2100" dirty="0">
                <a:latin typeface="Arial" panose="020B0604020202020204" pitchFamily="34" charset="0"/>
                <a:cs typeface="Arial" panose="020B0604020202020204" pitchFamily="34" charset="0"/>
              </a:rPr>
              <a:t>&lt;click&gt;</a:t>
            </a:r>
          </a:p>
          <a:p>
            <a:pPr defTabSz="942289">
              <a:defRPr/>
            </a:pPr>
            <a:r>
              <a:rPr lang="en-US" sz="2100" dirty="0">
                <a:latin typeface="Arial" panose="020B0604020202020204" pitchFamily="34" charset="0"/>
                <a:cs typeface="Arial" panose="020B0604020202020204" pitchFamily="34" charset="0"/>
              </a:rPr>
              <a:t>…we must </a:t>
            </a:r>
            <a:r>
              <a:rPr lang="en-US" sz="2100" b="1" dirty="0">
                <a:latin typeface="Arial" panose="020B0604020202020204" pitchFamily="34" charset="0"/>
                <a:cs typeface="Arial" panose="020B0604020202020204" pitchFamily="34" charset="0"/>
              </a:rPr>
              <a:t>develop</a:t>
            </a:r>
            <a:r>
              <a:rPr lang="en-US" sz="2100" dirty="0">
                <a:latin typeface="Arial" panose="020B0604020202020204" pitchFamily="34" charset="0"/>
                <a:cs typeface="Arial" panose="020B0604020202020204" pitchFamily="34" charset="0"/>
              </a:rPr>
              <a:t> our ability to </a:t>
            </a:r>
            <a:r>
              <a:rPr lang="en-US" sz="2100" b="1" dirty="0">
                <a:latin typeface="Arial" panose="020B0604020202020204" pitchFamily="34" charset="0"/>
                <a:cs typeface="Arial" panose="020B0604020202020204" pitchFamily="34" charset="0"/>
              </a:rPr>
              <a:t>express</a:t>
            </a:r>
            <a:r>
              <a:rPr lang="en-US" sz="2100" dirty="0">
                <a:latin typeface="Arial" panose="020B0604020202020204" pitchFamily="34" charset="0"/>
                <a:cs typeface="Arial" panose="020B0604020202020204" pitchFamily="34" charset="0"/>
              </a:rPr>
              <a:t> empathy.</a:t>
            </a:r>
          </a:p>
          <a:p>
            <a:pPr defTabSz="942289">
              <a:defRPr/>
            </a:pPr>
            <a:endParaRPr lang="en-US" sz="2100" b="1" dirty="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15</a:t>
            </a:fld>
            <a:endParaRPr lang="en-US"/>
          </a:p>
        </p:txBody>
      </p:sp>
    </p:spTree>
    <p:extLst>
      <p:ext uri="{BB962C8B-B14F-4D97-AF65-F5344CB8AC3E}">
        <p14:creationId xmlns:p14="http://schemas.microsoft.com/office/powerpoint/2010/main" val="646250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100" b="1" i="1" u="sng" dirty="0">
                <a:latin typeface="Arial" panose="020B0604020202020204" pitchFamily="34" charset="0"/>
                <a:cs typeface="Arial" panose="020B0604020202020204" pitchFamily="34" charset="0"/>
              </a:rPr>
              <a:t>(1 min)</a:t>
            </a:r>
            <a:br>
              <a:rPr lang="en-US" sz="2100" b="1" i="1" u="sng" dirty="0">
                <a:latin typeface="Arial" panose="020B0604020202020204" pitchFamily="34" charset="0"/>
                <a:cs typeface="Arial" panose="020B0604020202020204" pitchFamily="34" charset="0"/>
              </a:rPr>
            </a:br>
            <a:endParaRPr lang="en-US" sz="2100" b="1" i="1" u="sng" dirty="0">
              <a:latin typeface="Arial" panose="020B0604020202020204" pitchFamily="34" charset="0"/>
              <a:cs typeface="Arial" panose="020B0604020202020204" pitchFamily="34" charset="0"/>
            </a:endParaRPr>
          </a:p>
          <a:p>
            <a:pPr defTabSz="942289">
              <a:defRPr/>
            </a:pPr>
            <a:r>
              <a:rPr lang="en-US" sz="2100" dirty="0">
                <a:latin typeface="Arial" panose="020B0604020202020204" pitchFamily="34" charset="0"/>
                <a:cs typeface="Arial" panose="020B0604020202020204" pitchFamily="34" charset="0"/>
              </a:rPr>
              <a:t>Three step plan to creating empathy muscle memory.</a:t>
            </a:r>
          </a:p>
          <a:p>
            <a:pPr defTabSz="942289">
              <a:defRPr/>
            </a:pPr>
            <a:r>
              <a:rPr lang="en-US" sz="2100" b="1" dirty="0">
                <a:latin typeface="Arial" panose="020B0604020202020204" pitchFamily="34" charset="0"/>
                <a:cs typeface="Arial" panose="020B0604020202020204" pitchFamily="34" charset="0"/>
              </a:rPr>
              <a:t>&lt;Click&gt;</a:t>
            </a:r>
            <a:endParaRPr lang="en-US" sz="2100" dirty="0">
              <a:latin typeface="Arial" panose="020B0604020202020204" pitchFamily="34" charset="0"/>
              <a:cs typeface="Arial" panose="020B0604020202020204" pitchFamily="34" charset="0"/>
            </a:endParaRPr>
          </a:p>
          <a:p>
            <a:pPr defTabSz="942289">
              <a:defRPr/>
            </a:pPr>
            <a:r>
              <a:rPr lang="en-US" sz="2100" dirty="0">
                <a:latin typeface="Arial" panose="020B0604020202020204" pitchFamily="34" charset="0"/>
                <a:cs typeface="Arial" panose="020B0604020202020204" pitchFamily="34" charset="0"/>
              </a:rPr>
              <a:t>1: </a:t>
            </a:r>
            <a:r>
              <a:rPr lang="en-US" sz="2100" i="1" dirty="0">
                <a:latin typeface="Arial" panose="020B0604020202020204" pitchFamily="34" charset="0"/>
                <a:cs typeface="Arial" panose="020B0604020202020204" pitchFamily="34" charset="0"/>
              </a:rPr>
              <a:t>Listen with the intent to understand</a:t>
            </a:r>
            <a:r>
              <a:rPr lang="en-US" sz="2100" dirty="0">
                <a:latin typeface="Arial" panose="020B0604020202020204" pitchFamily="34" charset="0"/>
                <a:cs typeface="Arial" panose="020B0604020202020204" pitchFamily="34" charset="0"/>
              </a:rPr>
              <a:t>. Really listen. Avoid assumptions. Avoid urge to jump in and reply.</a:t>
            </a:r>
          </a:p>
          <a:p>
            <a:pPr defTabSz="942289">
              <a:defRPr/>
            </a:pPr>
            <a:r>
              <a:rPr lang="en-US" sz="2100" b="1" dirty="0">
                <a:latin typeface="Arial" panose="020B0604020202020204" pitchFamily="34" charset="0"/>
                <a:cs typeface="Arial" panose="020B0604020202020204" pitchFamily="34" charset="0"/>
              </a:rPr>
              <a:t>&lt;Click&gt;</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2: </a:t>
            </a:r>
            <a:r>
              <a:rPr lang="en-US" sz="2100" i="1" dirty="0">
                <a:latin typeface="Arial" panose="020B0604020202020204" pitchFamily="34" charset="0"/>
                <a:cs typeface="Arial" panose="020B0604020202020204" pitchFamily="34" charset="0"/>
              </a:rPr>
              <a:t>Put yourself in the customers shoes.</a:t>
            </a:r>
            <a:r>
              <a:rPr lang="en-US" sz="2100" dirty="0">
                <a:latin typeface="Arial" panose="020B0604020202020204" pitchFamily="34" charset="0"/>
                <a:cs typeface="Arial" panose="020B0604020202020204" pitchFamily="34" charset="0"/>
              </a:rPr>
              <a:t> How would you feel in the same situation?</a:t>
            </a:r>
          </a:p>
          <a:p>
            <a:pPr defTabSz="942289">
              <a:defRPr/>
            </a:pPr>
            <a:r>
              <a:rPr lang="en-US" sz="2100" b="1" dirty="0">
                <a:latin typeface="Arial" panose="020B0604020202020204" pitchFamily="34" charset="0"/>
                <a:cs typeface="Arial" panose="020B0604020202020204" pitchFamily="34" charset="0"/>
              </a:rPr>
              <a:t>&lt;Click&gt;</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3: </a:t>
            </a:r>
            <a:r>
              <a:rPr lang="en-US" sz="2100" i="1" dirty="0">
                <a:latin typeface="Arial" panose="020B0604020202020204" pitchFamily="34" charset="0"/>
                <a:cs typeface="Arial" panose="020B0604020202020204" pitchFamily="34" charset="0"/>
              </a:rPr>
              <a:t>Make your first response positive. Say </a:t>
            </a:r>
            <a:r>
              <a:rPr lang="en-US" sz="2100" dirty="0">
                <a:latin typeface="Arial" panose="020B0604020202020204" pitchFamily="34" charset="0"/>
                <a:cs typeface="Arial" panose="020B0604020202020204" pitchFamily="34" charset="0"/>
              </a:rPr>
              <a:t>“Thanks for telling us about this” or “I realize this has been frustrating”.</a:t>
            </a:r>
          </a:p>
          <a:p>
            <a:pPr defTabSz="942289">
              <a:defRPr/>
            </a:pPr>
            <a:endParaRPr lang="en-US" sz="2100" b="1" dirty="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16</a:t>
            </a:fld>
            <a:endParaRPr lang="en-US"/>
          </a:p>
        </p:txBody>
      </p:sp>
    </p:spTree>
    <p:extLst>
      <p:ext uri="{BB962C8B-B14F-4D97-AF65-F5344CB8AC3E}">
        <p14:creationId xmlns:p14="http://schemas.microsoft.com/office/powerpoint/2010/main" val="4030609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38646D-ED29-4BCA-9E3F-E098B8E67971}" type="slidenum">
              <a:rPr lang="en-US" smtClean="0"/>
              <a:t>17</a:t>
            </a:fld>
            <a:endParaRPr lang="en-US"/>
          </a:p>
        </p:txBody>
      </p:sp>
    </p:spTree>
    <p:extLst>
      <p:ext uri="{BB962C8B-B14F-4D97-AF65-F5344CB8AC3E}">
        <p14:creationId xmlns:p14="http://schemas.microsoft.com/office/powerpoint/2010/main" val="50322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100" b="1" i="1" u="sng" dirty="0">
                <a:latin typeface="Arial" panose="020B0604020202020204" pitchFamily="34" charset="0"/>
                <a:cs typeface="Arial" panose="020B0604020202020204" pitchFamily="34" charset="0"/>
              </a:rPr>
              <a:t>(3 min)</a:t>
            </a:r>
            <a:br>
              <a:rPr lang="en-US" sz="2100" b="1" i="1" u="sng" dirty="0">
                <a:latin typeface="Arial" panose="020B0604020202020204" pitchFamily="34" charset="0"/>
                <a:cs typeface="Arial" panose="020B0604020202020204" pitchFamily="34" charset="0"/>
              </a:rPr>
            </a:br>
            <a:endParaRPr lang="en-US" sz="2100" b="1" dirty="0">
              <a:latin typeface="Arial" panose="020B0604020202020204" pitchFamily="34" charset="0"/>
              <a:cs typeface="Arial" panose="020B0604020202020204" pitchFamily="34" charset="0"/>
            </a:endParaRPr>
          </a:p>
          <a:p>
            <a:pPr defTabSz="942289">
              <a:defRPr/>
            </a:pPr>
            <a:r>
              <a:rPr lang="en-US" sz="2100" b="1" dirty="0">
                <a:latin typeface="Arial" panose="020B0604020202020204" pitchFamily="34" charset="0"/>
                <a:cs typeface="Arial" panose="020B0604020202020204" pitchFamily="34" charset="0"/>
              </a:rPr>
              <a:t>ACTIVITY:</a:t>
            </a:r>
            <a:r>
              <a:rPr lang="en-US" sz="2100" dirty="0">
                <a:latin typeface="Arial" panose="020B0604020202020204" pitchFamily="34" charset="0"/>
                <a:cs typeface="Arial" panose="020B0604020202020204" pitchFamily="34" charset="0"/>
              </a:rPr>
              <a:t> Roleplay a few instances of the “Grandmother Test” with the class.</a:t>
            </a:r>
          </a:p>
          <a:p>
            <a:pPr defTabSz="942289">
              <a:defRPr/>
            </a:pPr>
            <a:endParaRPr lang="en-US" sz="2100" dirty="0">
              <a:latin typeface="Arial" panose="020B0604020202020204" pitchFamily="34" charset="0"/>
              <a:cs typeface="Arial" panose="020B0604020202020204" pitchFamily="34" charset="0"/>
            </a:endParaRPr>
          </a:p>
          <a:p>
            <a:pPr defTabSz="942289">
              <a:defRPr/>
            </a:pPr>
            <a:endParaRPr lang="en-US" sz="2100" b="1" dirty="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18</a:t>
            </a:fld>
            <a:endParaRPr lang="en-US"/>
          </a:p>
        </p:txBody>
      </p:sp>
    </p:spTree>
    <p:extLst>
      <p:ext uri="{BB962C8B-B14F-4D97-AF65-F5344CB8AC3E}">
        <p14:creationId xmlns:p14="http://schemas.microsoft.com/office/powerpoint/2010/main" val="3227289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100" b="1" i="1" u="sng" dirty="0">
                <a:latin typeface="Arial" panose="020B0604020202020204" pitchFamily="34" charset="0"/>
                <a:cs typeface="Arial" panose="020B0604020202020204" pitchFamily="34" charset="0"/>
              </a:rPr>
              <a:t>(1 min)</a:t>
            </a:r>
          </a:p>
          <a:p>
            <a:pPr defTabSz="942289">
              <a:defRPr/>
            </a:pPr>
            <a:endParaRPr lang="en-US" sz="2100" dirty="0">
              <a:latin typeface="Arial" panose="020B0604020202020204" pitchFamily="34" charset="0"/>
              <a:cs typeface="Arial" panose="020B0604020202020204" pitchFamily="34" charset="0"/>
            </a:endParaRPr>
          </a:p>
          <a:p>
            <a:pPr defTabSz="942289">
              <a:defRPr/>
            </a:pPr>
            <a:r>
              <a:rPr lang="en-US" sz="2100" dirty="0">
                <a:latin typeface="Arial" panose="020B0604020202020204" pitchFamily="34" charset="0"/>
                <a:cs typeface="Arial" panose="020B0604020202020204" pitchFamily="34" charset="0"/>
              </a:rPr>
              <a:t>When people feel </a:t>
            </a:r>
            <a:r>
              <a:rPr lang="en-US" sz="2100" b="1" dirty="0">
                <a:latin typeface="Arial" panose="020B0604020202020204" pitchFamily="34" charset="0"/>
                <a:cs typeface="Arial" panose="020B0604020202020204" pitchFamily="34" charset="0"/>
              </a:rPr>
              <a:t>acknowledged</a:t>
            </a:r>
            <a:r>
              <a:rPr lang="en-US" sz="2100" dirty="0">
                <a:latin typeface="Arial" panose="020B0604020202020204" pitchFamily="34" charset="0"/>
                <a:cs typeface="Arial" panose="020B0604020202020204" pitchFamily="34" charset="0"/>
              </a:rPr>
              <a:t> and </a:t>
            </a:r>
            <a:r>
              <a:rPr lang="en-US" sz="2100" b="1" dirty="0">
                <a:latin typeface="Arial" panose="020B0604020202020204" pitchFamily="34" charset="0"/>
                <a:cs typeface="Arial" panose="020B0604020202020204" pitchFamily="34" charset="0"/>
              </a:rPr>
              <a:t>understood</a:t>
            </a:r>
            <a:r>
              <a:rPr lang="en-US" sz="2100" dirty="0">
                <a:latin typeface="Arial" panose="020B0604020202020204" pitchFamily="34" charset="0"/>
                <a:cs typeface="Arial" panose="020B0604020202020204" pitchFamily="34" charset="0"/>
              </a:rPr>
              <a:t> you’re better positioned to: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&lt;Click&gt;</a:t>
            </a:r>
          </a:p>
          <a:p>
            <a:pPr marL="235572" indent="-235572" defTabSz="942289">
              <a:buFont typeface="Arial" panose="020B0604020202020204" pitchFamily="34" charset="0"/>
              <a:buChar char="•"/>
              <a:defRPr/>
            </a:pPr>
            <a:r>
              <a:rPr lang="en-US" sz="2100" b="1" dirty="0">
                <a:latin typeface="Arial" panose="020B0604020202020204" pitchFamily="34" charset="0"/>
                <a:cs typeface="Arial" panose="020B0604020202020204" pitchFamily="34" charset="0"/>
              </a:rPr>
              <a:t>retain their business</a:t>
            </a:r>
            <a:br>
              <a:rPr lang="en-US" sz="2100" b="1" dirty="0">
                <a:latin typeface="Arial" panose="020B0604020202020204" pitchFamily="34" charset="0"/>
                <a:cs typeface="Arial" panose="020B0604020202020204" pitchFamily="34" charset="0"/>
              </a:rPr>
            </a:br>
            <a:r>
              <a:rPr lang="en-US" sz="2100" b="1" dirty="0">
                <a:latin typeface="Arial" panose="020B0604020202020204" pitchFamily="34" charset="0"/>
                <a:cs typeface="Arial" panose="020B0604020202020204" pitchFamily="34" charset="0"/>
              </a:rPr>
              <a:t>&lt;Click&gt;</a:t>
            </a:r>
          </a:p>
          <a:p>
            <a:pPr marL="235572" indent="-235572" defTabSz="942289">
              <a:buFont typeface="Arial" panose="020B0604020202020204" pitchFamily="34" charset="0"/>
              <a:buChar char="•"/>
              <a:defRPr/>
            </a:pPr>
            <a:r>
              <a:rPr lang="en-US" sz="2100" dirty="0">
                <a:latin typeface="Arial" panose="020B0604020202020204" pitchFamily="34" charset="0"/>
                <a:cs typeface="Arial" panose="020B0604020202020204" pitchFamily="34" charset="0"/>
              </a:rPr>
              <a:t>restore their </a:t>
            </a:r>
            <a:r>
              <a:rPr lang="en-US" sz="2100" b="1" dirty="0">
                <a:latin typeface="Arial" panose="020B0604020202020204" pitchFamily="34" charset="0"/>
                <a:cs typeface="Arial" panose="020B0604020202020204" pitchFamily="34" charset="0"/>
              </a:rPr>
              <a:t>confidence</a:t>
            </a:r>
            <a:br>
              <a:rPr lang="en-US" sz="2100" b="1" dirty="0">
                <a:latin typeface="Arial" panose="020B0604020202020204" pitchFamily="34" charset="0"/>
                <a:cs typeface="Arial" panose="020B0604020202020204" pitchFamily="34" charset="0"/>
              </a:rPr>
            </a:br>
            <a:r>
              <a:rPr lang="en-US" sz="2100" b="1" dirty="0">
                <a:latin typeface="Arial" panose="020B0604020202020204" pitchFamily="34" charset="0"/>
                <a:cs typeface="Arial" panose="020B0604020202020204" pitchFamily="34" charset="0"/>
              </a:rPr>
              <a:t>&lt;Click&gt;</a:t>
            </a:r>
          </a:p>
          <a:p>
            <a:pPr marL="235572" indent="-235572">
              <a:buFont typeface="Arial" panose="020B0604020202020204" pitchFamily="34" charset="0"/>
              <a:buChar char="•"/>
            </a:pPr>
            <a:r>
              <a:rPr lang="en-US" sz="2100" dirty="0">
                <a:latin typeface="Arial" panose="020B0604020202020204" pitchFamily="34" charset="0"/>
                <a:cs typeface="Arial" panose="020B0604020202020204" pitchFamily="34" charset="0"/>
              </a:rPr>
              <a:t>make </a:t>
            </a:r>
            <a:r>
              <a:rPr lang="en-US" sz="2100" b="1" dirty="0">
                <a:latin typeface="Arial" panose="020B0604020202020204" pitchFamily="34" charset="0"/>
                <a:cs typeface="Arial" panose="020B0604020202020204" pitchFamily="34" charset="0"/>
              </a:rPr>
              <a:t>emotional connections</a:t>
            </a:r>
            <a:r>
              <a:rPr lang="en-US" sz="2100" dirty="0">
                <a:latin typeface="Arial" panose="020B0604020202020204" pitchFamily="34" charset="0"/>
                <a:cs typeface="Arial" panose="020B0604020202020204" pitchFamily="34" charset="0"/>
              </a:rPr>
              <a:t>. </a:t>
            </a:r>
          </a:p>
          <a:p>
            <a:pPr defTabSz="942289">
              <a:defRPr/>
            </a:pPr>
            <a:endParaRPr lang="en-US" sz="2100" dirty="0">
              <a:latin typeface="Arial" panose="020B0604020202020204" pitchFamily="34" charset="0"/>
              <a:cs typeface="Arial" panose="020B0604020202020204" pitchFamily="34" charset="0"/>
            </a:endParaRPr>
          </a:p>
          <a:p>
            <a:pPr defTabSz="942289">
              <a:defRPr/>
            </a:pPr>
            <a:endParaRPr lang="en-US" sz="2100" b="1" dirty="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a:p>
        </p:txBody>
      </p:sp>
      <p:sp>
        <p:nvSpPr>
          <p:cNvPr id="5" name="Footer Placeholder 4"/>
          <p:cNvSpPr>
            <a:spLocks noGrp="1"/>
          </p:cNvSpPr>
          <p:nvPr>
            <p:ph type="ftr" sz="quarter" idx="4"/>
          </p:nvPr>
        </p:nvSpPr>
        <p:spPr/>
        <p:txBody>
          <a:bodyPr/>
          <a:lstStyle/>
          <a:p>
            <a:r>
              <a:rPr lang="en-US"/>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19</a:t>
            </a:fld>
            <a:endParaRPr lang="en-US"/>
          </a:p>
        </p:txBody>
      </p:sp>
    </p:spTree>
    <p:extLst>
      <p:ext uri="{BB962C8B-B14F-4D97-AF65-F5344CB8AC3E}">
        <p14:creationId xmlns:p14="http://schemas.microsoft.com/office/powerpoint/2010/main" val="349266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2</a:t>
            </a:fld>
            <a:endParaRPr lang="en-US" dirty="0"/>
          </a:p>
        </p:txBody>
      </p:sp>
    </p:spTree>
    <p:extLst>
      <p:ext uri="{BB962C8B-B14F-4D97-AF65-F5344CB8AC3E}">
        <p14:creationId xmlns:p14="http://schemas.microsoft.com/office/powerpoint/2010/main" val="71316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20</a:t>
            </a:fld>
            <a:endParaRPr lang="en-US" dirty="0"/>
          </a:p>
        </p:txBody>
      </p:sp>
    </p:spTree>
    <p:extLst>
      <p:ext uri="{BB962C8B-B14F-4D97-AF65-F5344CB8AC3E}">
        <p14:creationId xmlns:p14="http://schemas.microsoft.com/office/powerpoint/2010/main" val="19715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3</a:t>
            </a:fld>
            <a:endParaRPr lang="en-US" dirty="0"/>
          </a:p>
        </p:txBody>
      </p:sp>
    </p:spTree>
    <p:extLst>
      <p:ext uri="{BB962C8B-B14F-4D97-AF65-F5344CB8AC3E}">
        <p14:creationId xmlns:p14="http://schemas.microsoft.com/office/powerpoint/2010/main" val="2799272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4</a:t>
            </a:fld>
            <a:endParaRPr lang="en-US" dirty="0"/>
          </a:p>
        </p:txBody>
      </p:sp>
    </p:spTree>
    <p:extLst>
      <p:ext uri="{BB962C8B-B14F-4D97-AF65-F5344CB8AC3E}">
        <p14:creationId xmlns:p14="http://schemas.microsoft.com/office/powerpoint/2010/main" val="150224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5</a:t>
            </a:fld>
            <a:endParaRPr lang="en-US" dirty="0"/>
          </a:p>
        </p:txBody>
      </p:sp>
    </p:spTree>
    <p:extLst>
      <p:ext uri="{BB962C8B-B14F-4D97-AF65-F5344CB8AC3E}">
        <p14:creationId xmlns:p14="http://schemas.microsoft.com/office/powerpoint/2010/main" val="2267699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6</a:t>
            </a:fld>
            <a:endParaRPr lang="en-US" dirty="0"/>
          </a:p>
        </p:txBody>
      </p:sp>
    </p:spTree>
    <p:extLst>
      <p:ext uri="{BB962C8B-B14F-4D97-AF65-F5344CB8AC3E}">
        <p14:creationId xmlns:p14="http://schemas.microsoft.com/office/powerpoint/2010/main" val="2549591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7</a:t>
            </a:fld>
            <a:endParaRPr lang="en-US" dirty="0"/>
          </a:p>
        </p:txBody>
      </p:sp>
    </p:spTree>
    <p:extLst>
      <p:ext uri="{BB962C8B-B14F-4D97-AF65-F5344CB8AC3E}">
        <p14:creationId xmlns:p14="http://schemas.microsoft.com/office/powerpoint/2010/main" val="356569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100" b="1" i="1" u="sng" dirty="0">
                <a:latin typeface="Arial" panose="020B0604020202020204" pitchFamily="34" charset="0"/>
                <a:cs typeface="Arial" panose="020B0604020202020204" pitchFamily="34" charset="0"/>
              </a:rPr>
              <a:t>(2 min)</a:t>
            </a:r>
            <a:br>
              <a:rPr lang="en-US" sz="2100" b="1" i="1" u="sng"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defTabSz="942289">
              <a:defRPr/>
            </a:pPr>
            <a:r>
              <a:rPr lang="en-US" sz="2100" dirty="0">
                <a:latin typeface="Arial" panose="020B0604020202020204" pitchFamily="34" charset="0"/>
                <a:cs typeface="Arial" panose="020B0604020202020204" pitchFamily="34" charset="0"/>
              </a:rPr>
              <a:t>Play Video: </a:t>
            </a:r>
            <a:r>
              <a:rPr lang="en-US" sz="2100" dirty="0">
                <a:latin typeface="Arial" panose="020B0604020202020204" pitchFamily="34" charset="0"/>
                <a:cs typeface="Arial" panose="020B0604020202020204" pitchFamily="34" charset="0"/>
                <a:hlinkClick r:id="rId3"/>
              </a:rPr>
              <a:t>https://www.youtube.com/watch?v=b6cuJwAnZR4</a:t>
            </a:r>
            <a:r>
              <a:rPr lang="en-US" sz="2100" dirty="0">
                <a:latin typeface="Arial" panose="020B0604020202020204" pitchFamily="34" charset="0"/>
                <a:cs typeface="Arial" panose="020B0604020202020204" pitchFamily="34" charset="0"/>
              </a:rPr>
              <a:t>    (Approx. 1 min 45 sec)</a:t>
            </a:r>
          </a:p>
          <a:p>
            <a:pPr defTabSz="942289">
              <a:defRPr/>
            </a:pPr>
            <a:endParaRPr lang="en-US" sz="2100" dirty="0">
              <a:latin typeface="Arial" panose="020B0604020202020204" pitchFamily="34" charset="0"/>
              <a:cs typeface="Arial" panose="020B0604020202020204" pitchFamily="34" charset="0"/>
            </a:endParaRPr>
          </a:p>
          <a:p>
            <a:pPr fontAlgn="base"/>
            <a:r>
              <a:rPr lang="en-US" sz="2100" dirty="0">
                <a:solidFill>
                  <a:schemeClr val="tx1">
                    <a:lumMod val="75000"/>
                    <a:lumOff val="25000"/>
                  </a:schemeClr>
                </a:solidFill>
                <a:latin typeface="Arial" panose="020B0604020202020204" pitchFamily="34" charset="0"/>
                <a:cs typeface="Arial" panose="020B0604020202020204" pitchFamily="34" charset="0"/>
              </a:rPr>
              <a:t>McKesson is the central nervous system of health care. At any given moment, in any given minute, we simultaneously execute thousands of critical operations that improve the businesses of our customers and the lives of their patients.</a:t>
            </a:r>
          </a:p>
          <a:p>
            <a:pPr fontAlgn="base"/>
            <a:br>
              <a:rPr lang="en-US" sz="2100" dirty="0">
                <a:solidFill>
                  <a:schemeClr val="tx1">
                    <a:lumMod val="75000"/>
                    <a:lumOff val="25000"/>
                  </a:schemeClr>
                </a:solidFill>
                <a:latin typeface="Arial" panose="020B0604020202020204" pitchFamily="34" charset="0"/>
                <a:cs typeface="Arial" panose="020B0604020202020204" pitchFamily="34" charset="0"/>
              </a:rPr>
            </a:br>
            <a:r>
              <a:rPr lang="en-US" sz="2100" dirty="0">
                <a:solidFill>
                  <a:schemeClr val="tx1">
                    <a:lumMod val="75000"/>
                    <a:lumOff val="25000"/>
                  </a:schemeClr>
                </a:solidFill>
                <a:latin typeface="Arial" panose="020B0604020202020204" pitchFamily="34" charset="0"/>
                <a:cs typeface="Arial" panose="020B0604020202020204" pitchFamily="34" charset="0"/>
              </a:rPr>
              <a:t>We share this cause of </a:t>
            </a:r>
            <a:r>
              <a:rPr lang="en-US" sz="2100" b="1" dirty="0">
                <a:solidFill>
                  <a:schemeClr val="tx1">
                    <a:lumMod val="75000"/>
                    <a:lumOff val="25000"/>
                  </a:schemeClr>
                </a:solidFill>
                <a:latin typeface="Arial" panose="020B0604020202020204" pitchFamily="34" charset="0"/>
                <a:cs typeface="Arial" panose="020B0604020202020204" pitchFamily="34" charset="0"/>
              </a:rPr>
              <a:t>MAKING A DIFFERENCE minute by minute</a:t>
            </a:r>
            <a:r>
              <a:rPr lang="en-US" sz="2100" dirty="0">
                <a:solidFill>
                  <a:schemeClr val="tx1">
                    <a:lumMod val="75000"/>
                    <a:lumOff val="25000"/>
                  </a:schemeClr>
                </a:solidFill>
                <a:latin typeface="Arial" panose="020B0604020202020204" pitchFamily="34" charset="0"/>
                <a:cs typeface="Arial" panose="020B0604020202020204" pitchFamily="34" charset="0"/>
              </a:rPr>
              <a:t>. </a:t>
            </a:r>
          </a:p>
          <a:p>
            <a:pPr fontAlgn="base"/>
            <a:endParaRPr lang="en-US" sz="2100" dirty="0">
              <a:solidFill>
                <a:schemeClr val="tx1">
                  <a:lumMod val="75000"/>
                  <a:lumOff val="25000"/>
                </a:schemeClr>
              </a:solidFill>
              <a:latin typeface="Arial" panose="020B0604020202020204" pitchFamily="34" charset="0"/>
              <a:cs typeface="Arial" panose="020B0604020202020204" pitchFamily="34" charset="0"/>
            </a:endParaRPr>
          </a:p>
          <a:p>
            <a:pPr fontAlgn="base"/>
            <a:r>
              <a:rPr lang="en-US" sz="2100" b="1" dirty="0">
                <a:solidFill>
                  <a:schemeClr val="tx1">
                    <a:lumMod val="75000"/>
                    <a:lumOff val="25000"/>
                  </a:schemeClr>
                </a:solidFill>
                <a:latin typeface="Arial" panose="020B0604020202020204" pitchFamily="34" charset="0"/>
                <a:cs typeface="Arial" panose="020B0604020202020204" pitchFamily="34" charset="0"/>
              </a:rPr>
              <a:t>Remember that with every interaction you have.</a:t>
            </a:r>
            <a:endParaRPr lang="en-US" sz="2100" b="1" dirty="0">
              <a:latin typeface="Arial" panose="020B0604020202020204" pitchFamily="34" charset="0"/>
              <a:cs typeface="Arial" panose="020B0604020202020204" pitchFamily="34" charset="0"/>
            </a:endParaRPr>
          </a:p>
        </p:txBody>
      </p:sp>
      <p:sp>
        <p:nvSpPr>
          <p:cNvPr id="4" name="Date Placeholder 3"/>
          <p:cNvSpPr>
            <a:spLocks noGrp="1"/>
          </p:cNvSpPr>
          <p:nvPr>
            <p:ph type="dt" idx="1"/>
          </p:nvPr>
        </p:nvSpPr>
        <p:spPr/>
        <p:txBody>
          <a:bodyPr/>
          <a:lstStyle/>
          <a:p>
            <a:fld id="{EDF2ED31-4A80-47B4-AD41-6854EA65B7D7}" type="datetime1">
              <a:rPr lang="en-US" smtClean="0"/>
              <a:t>9/26/2024</a:t>
            </a:fld>
            <a:endParaRPr lang="en-US" dirty="0"/>
          </a:p>
        </p:txBody>
      </p:sp>
      <p:sp>
        <p:nvSpPr>
          <p:cNvPr id="5" name="Footer Placeholder 4"/>
          <p:cNvSpPr>
            <a:spLocks noGrp="1"/>
          </p:cNvSpPr>
          <p:nvPr>
            <p:ph type="ftr" sz="quarter" idx="4"/>
          </p:nvPr>
        </p:nvSpPr>
        <p:spPr/>
        <p:txBody>
          <a:bodyPr/>
          <a:lstStyle/>
          <a:p>
            <a:r>
              <a:rPr lang="en-US" dirty="0"/>
              <a:t>McKesson Proprietary and Confidential</a:t>
            </a:r>
          </a:p>
        </p:txBody>
      </p:sp>
      <p:sp>
        <p:nvSpPr>
          <p:cNvPr id="6" name="Slide Number Placeholder 5"/>
          <p:cNvSpPr>
            <a:spLocks noGrp="1"/>
          </p:cNvSpPr>
          <p:nvPr>
            <p:ph type="sldNum" sz="quarter" idx="5"/>
          </p:nvPr>
        </p:nvSpPr>
        <p:spPr/>
        <p:txBody>
          <a:bodyPr/>
          <a:lstStyle/>
          <a:p>
            <a:fld id="{BCEF14C7-72B9-1B46-9114-4453611BBF43}" type="slidenum">
              <a:rPr lang="en-US" smtClean="0"/>
              <a:t>8</a:t>
            </a:fld>
            <a:endParaRPr lang="en-US" dirty="0"/>
          </a:p>
        </p:txBody>
      </p:sp>
    </p:spTree>
    <p:extLst>
      <p:ext uri="{BB962C8B-B14F-4D97-AF65-F5344CB8AC3E}">
        <p14:creationId xmlns:p14="http://schemas.microsoft.com/office/powerpoint/2010/main" val="277584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8646D-ED29-4BCA-9E3F-E098B8E67971}" type="slidenum">
              <a:rPr lang="en-US" smtClean="0"/>
              <a:t>9</a:t>
            </a:fld>
            <a:endParaRPr lang="en-US" dirty="0"/>
          </a:p>
        </p:txBody>
      </p:sp>
    </p:spTree>
    <p:extLst>
      <p:ext uri="{BB962C8B-B14F-4D97-AF65-F5344CB8AC3E}">
        <p14:creationId xmlns:p14="http://schemas.microsoft.com/office/powerpoint/2010/main" val="408224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9775-75F9-44BD-9A91-5A5156B6F3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F89DE-0F1D-44D9-B2D1-B90B7E9B7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953564-2A91-4F9C-9003-B8C88A8CC00A}"/>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5" name="Footer Placeholder 4">
            <a:extLst>
              <a:ext uri="{FF2B5EF4-FFF2-40B4-BE49-F238E27FC236}">
                <a16:creationId xmlns:a16="http://schemas.microsoft.com/office/drawing/2014/main" id="{B496CDB9-9B61-4A34-AB36-51B9EB7D19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3FD8C-2DD2-458B-BF87-D3451760A367}"/>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326833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4CF7-2F0E-4849-BCAC-477B3001A7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0E4E7B-2BDE-4982-8112-3929F0CEC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C0EED-7A3C-42C3-A77B-1DA7276418A2}"/>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5" name="Footer Placeholder 4">
            <a:extLst>
              <a:ext uri="{FF2B5EF4-FFF2-40B4-BE49-F238E27FC236}">
                <a16:creationId xmlns:a16="http://schemas.microsoft.com/office/drawing/2014/main" id="{EE13BD56-947E-48E1-8424-E7BF200400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CFC399-3B14-440D-92F3-E2DA61AB41A9}"/>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124389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E2AE1E-CBAA-422C-A0E5-DA095C473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44B94D-D0ED-4D41-B7E6-CDF0B0C19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5688F-FC73-4E95-9333-68DF092E72BC}"/>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5" name="Footer Placeholder 4">
            <a:extLst>
              <a:ext uri="{FF2B5EF4-FFF2-40B4-BE49-F238E27FC236}">
                <a16:creationId xmlns:a16="http://schemas.microsoft.com/office/drawing/2014/main" id="{17EE1E8F-9740-4BF8-A516-FC9066EF9B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C37B70-476A-42CA-9328-71BCA890D532}"/>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622398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
    <p:spTree>
      <p:nvGrpSpPr>
        <p:cNvPr id="1" name=""/>
        <p:cNvGrpSpPr/>
        <p:nvPr/>
      </p:nvGrpSpPr>
      <p:grpSpPr>
        <a:xfrm>
          <a:off x="0" y="0"/>
          <a:ext cx="0" cy="0"/>
          <a:chOff x="0" y="0"/>
          <a:chExt cx="0" cy="0"/>
        </a:xfrm>
      </p:grpSpPr>
      <p:pic>
        <p:nvPicPr>
          <p:cNvPr id="6" name="Picture 5" descr="A picture containing computer&#10;&#10;Description automatically generated">
            <a:extLst>
              <a:ext uri="{FF2B5EF4-FFF2-40B4-BE49-F238E27FC236}">
                <a16:creationId xmlns:a16="http://schemas.microsoft.com/office/drawing/2014/main" id="{17AB076A-60E7-2B4D-9F02-DE735D11DB79}"/>
              </a:ext>
            </a:extLst>
          </p:cNvPr>
          <p:cNvPicPr>
            <a:picLocks noChangeAspect="1"/>
          </p:cNvPicPr>
          <p:nvPr userDrawn="1"/>
        </p:nvPicPr>
        <p:blipFill>
          <a:blip r:embed="rId2"/>
          <a:stretch>
            <a:fillRect/>
          </a:stretch>
        </p:blipFill>
        <p:spPr>
          <a:xfrm>
            <a:off x="2829621" y="685799"/>
            <a:ext cx="8676579" cy="5134429"/>
          </a:xfrm>
          <a:prstGeom prst="rect">
            <a:avLst/>
          </a:prstGeom>
        </p:spPr>
      </p:pic>
      <p:sp>
        <p:nvSpPr>
          <p:cNvPr id="7" name="Rectangle 6">
            <a:extLst>
              <a:ext uri="{FF2B5EF4-FFF2-40B4-BE49-F238E27FC236}">
                <a16:creationId xmlns:a16="http://schemas.microsoft.com/office/drawing/2014/main" id="{CA47A6EA-C3D8-2A44-ABE4-759A955B23A5}"/>
              </a:ext>
            </a:extLst>
          </p:cNvPr>
          <p:cNvSpPr/>
          <p:nvPr userDrawn="1"/>
        </p:nvSpPr>
        <p:spPr>
          <a:xfrm>
            <a:off x="2699657" y="1886857"/>
            <a:ext cx="493486" cy="280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4020873-F22C-A546-A04D-3E0F130D4F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
        <p:nvSpPr>
          <p:cNvPr id="5" name="TextBox 4">
            <a:extLst>
              <a:ext uri="{FF2B5EF4-FFF2-40B4-BE49-F238E27FC236}">
                <a16:creationId xmlns:a16="http://schemas.microsoft.com/office/drawing/2014/main" id="{727A5D35-6460-3B4B-8FCF-6163317F6FD0}"/>
              </a:ext>
            </a:extLst>
          </p:cNvPr>
          <p:cNvSpPr txBox="1"/>
          <p:nvPr userDrawn="1"/>
        </p:nvSpPr>
        <p:spPr>
          <a:xfrm>
            <a:off x="685800" y="2398299"/>
            <a:ext cx="5225143" cy="1778372"/>
          </a:xfrm>
          <a:prstGeom prst="rect">
            <a:avLst/>
          </a:prstGeom>
          <a:noFill/>
        </p:spPr>
        <p:txBody>
          <a:bodyPr wrap="square" lIns="0" rtlCol="0">
            <a:spAutoFit/>
          </a:bodyPr>
          <a:lstStyle/>
          <a:p>
            <a:pPr>
              <a:lnSpc>
                <a:spcPct val="110000"/>
              </a:lnSpc>
            </a:pPr>
            <a:r>
              <a:rPr lang="en-US" sz="3400" dirty="0">
                <a:latin typeface="CoverMySerif Semibold" panose="02040702070700020203" pitchFamily="18" charset="77"/>
              </a:rPr>
              <a:t>We help people get the medicine they need to live healthier lives</a:t>
            </a:r>
          </a:p>
        </p:txBody>
      </p:sp>
      <p:sp>
        <p:nvSpPr>
          <p:cNvPr id="10" name="Picture Placeholder 3">
            <a:extLst>
              <a:ext uri="{FF2B5EF4-FFF2-40B4-BE49-F238E27FC236}">
                <a16:creationId xmlns:a16="http://schemas.microsoft.com/office/drawing/2014/main" id="{AEC34798-4585-5240-8733-11E595F834AB}"/>
              </a:ext>
            </a:extLst>
          </p:cNvPr>
          <p:cNvSpPr>
            <a:spLocks noGrp="1" noChangeAspect="1"/>
          </p:cNvSpPr>
          <p:nvPr>
            <p:ph type="pic" sz="quarter" idx="12"/>
          </p:nvPr>
        </p:nvSpPr>
        <p:spPr>
          <a:xfrm>
            <a:off x="8086896" y="-635964"/>
            <a:ext cx="4354306" cy="4353334"/>
          </a:xfrm>
          <a:prstGeom prst="ellipse">
            <a:avLst/>
          </a:prstGeom>
          <a:noFill/>
          <a:ln w="50800">
            <a:solidFill>
              <a:schemeClr val="accent5"/>
            </a:solidFill>
          </a:ln>
        </p:spPr>
        <p:txBody>
          <a:bodyPr/>
          <a:lstStyle/>
          <a:p>
            <a:r>
              <a:rPr lang="en-US" dirty="0"/>
              <a:t>Click icon to add picture</a:t>
            </a:r>
          </a:p>
        </p:txBody>
      </p:sp>
      <p:sp>
        <p:nvSpPr>
          <p:cNvPr id="11" name="Picture Placeholder 3">
            <a:extLst>
              <a:ext uri="{FF2B5EF4-FFF2-40B4-BE49-F238E27FC236}">
                <a16:creationId xmlns:a16="http://schemas.microsoft.com/office/drawing/2014/main" id="{58617420-4F07-ED48-9726-9579EC72F29C}"/>
              </a:ext>
            </a:extLst>
          </p:cNvPr>
          <p:cNvSpPr>
            <a:spLocks noGrp="1" noChangeAspect="1"/>
          </p:cNvSpPr>
          <p:nvPr>
            <p:ph type="pic" sz="quarter" idx="13"/>
          </p:nvPr>
        </p:nvSpPr>
        <p:spPr>
          <a:xfrm>
            <a:off x="9773896" y="3870470"/>
            <a:ext cx="2857539" cy="2856902"/>
          </a:xfrm>
          <a:prstGeom prst="ellipse">
            <a:avLst/>
          </a:prstGeom>
          <a:noFill/>
          <a:ln w="50800">
            <a:solidFill>
              <a:schemeClr val="accent5"/>
            </a:solidFill>
          </a:ln>
        </p:spPr>
        <p:txBody>
          <a:bodyPr/>
          <a:lstStyle/>
          <a:p>
            <a:r>
              <a:rPr lang="en-US" dirty="0"/>
              <a:t>Click icon to add picture</a:t>
            </a:r>
          </a:p>
        </p:txBody>
      </p:sp>
      <p:sp>
        <p:nvSpPr>
          <p:cNvPr id="12" name="Picture Placeholder 3">
            <a:extLst>
              <a:ext uri="{FF2B5EF4-FFF2-40B4-BE49-F238E27FC236}">
                <a16:creationId xmlns:a16="http://schemas.microsoft.com/office/drawing/2014/main" id="{A46CF726-55C8-564C-971E-F13745B740E1}"/>
              </a:ext>
            </a:extLst>
          </p:cNvPr>
          <p:cNvSpPr>
            <a:spLocks noGrp="1" noChangeAspect="1"/>
          </p:cNvSpPr>
          <p:nvPr>
            <p:ph type="pic" sz="quarter" idx="14"/>
          </p:nvPr>
        </p:nvSpPr>
        <p:spPr>
          <a:xfrm>
            <a:off x="6188344" y="4176671"/>
            <a:ext cx="3299868" cy="3299132"/>
          </a:xfrm>
          <a:prstGeom prst="ellipse">
            <a:avLst/>
          </a:prstGeom>
          <a:noFill/>
          <a:ln w="50800">
            <a:solidFill>
              <a:schemeClr val="accent5"/>
            </a:solidFill>
          </a:ln>
        </p:spPr>
        <p:txBody>
          <a:bodyPr/>
          <a:lstStyle/>
          <a:p>
            <a:r>
              <a:rPr lang="en-US" dirty="0"/>
              <a:t>Click icon to add picture</a:t>
            </a:r>
          </a:p>
        </p:txBody>
      </p:sp>
      <p:sp>
        <p:nvSpPr>
          <p:cNvPr id="13" name="Picture Placeholder 3">
            <a:extLst>
              <a:ext uri="{FF2B5EF4-FFF2-40B4-BE49-F238E27FC236}">
                <a16:creationId xmlns:a16="http://schemas.microsoft.com/office/drawing/2014/main" id="{FE80D42C-7718-A34A-810F-0782E5943103}"/>
              </a:ext>
            </a:extLst>
          </p:cNvPr>
          <p:cNvSpPr>
            <a:spLocks noGrp="1" noChangeAspect="1"/>
          </p:cNvSpPr>
          <p:nvPr>
            <p:ph type="pic" sz="quarter" idx="15"/>
          </p:nvPr>
        </p:nvSpPr>
        <p:spPr>
          <a:xfrm>
            <a:off x="6096000" y="219966"/>
            <a:ext cx="1729880" cy="1729494"/>
          </a:xfrm>
          <a:prstGeom prst="ellipse">
            <a:avLst/>
          </a:prstGeom>
          <a:noFill/>
          <a:ln w="50800">
            <a:solidFill>
              <a:schemeClr val="accent5"/>
            </a:solidFill>
          </a:ln>
        </p:spPr>
        <p:txBody>
          <a:bodyPr/>
          <a:lstStyle/>
          <a:p>
            <a:r>
              <a:rPr lang="en-US" dirty="0"/>
              <a:t>Click icon to add picture</a:t>
            </a:r>
          </a:p>
        </p:txBody>
      </p:sp>
      <p:sp>
        <p:nvSpPr>
          <p:cNvPr id="14" name="Picture Placeholder 3">
            <a:extLst>
              <a:ext uri="{FF2B5EF4-FFF2-40B4-BE49-F238E27FC236}">
                <a16:creationId xmlns:a16="http://schemas.microsoft.com/office/drawing/2014/main" id="{D1C767AF-E3DC-904D-93C4-889C6FCBAA32}"/>
              </a:ext>
            </a:extLst>
          </p:cNvPr>
          <p:cNvSpPr>
            <a:spLocks noGrp="1" noChangeAspect="1"/>
          </p:cNvSpPr>
          <p:nvPr>
            <p:ph type="pic" sz="quarter" idx="16"/>
          </p:nvPr>
        </p:nvSpPr>
        <p:spPr>
          <a:xfrm>
            <a:off x="4390817" y="4849468"/>
            <a:ext cx="1511843" cy="1511506"/>
          </a:xfrm>
          <a:prstGeom prst="ellipse">
            <a:avLst/>
          </a:prstGeom>
          <a:noFill/>
          <a:ln w="50800">
            <a:solidFill>
              <a:schemeClr val="accent5"/>
            </a:solidFill>
          </a:ln>
        </p:spPr>
        <p:txBody>
          <a:bodyPr/>
          <a:lstStyle/>
          <a:p>
            <a:r>
              <a:rPr lang="en-US" dirty="0"/>
              <a:t>Click icon to add picture</a:t>
            </a:r>
          </a:p>
        </p:txBody>
      </p:sp>
      <p:sp>
        <p:nvSpPr>
          <p:cNvPr id="15" name="Picture Placeholder 3">
            <a:extLst>
              <a:ext uri="{FF2B5EF4-FFF2-40B4-BE49-F238E27FC236}">
                <a16:creationId xmlns:a16="http://schemas.microsoft.com/office/drawing/2014/main" id="{A22AF7B7-B18E-8A4A-AC96-27716146B233}"/>
              </a:ext>
            </a:extLst>
          </p:cNvPr>
          <p:cNvSpPr>
            <a:spLocks noGrp="1" noChangeAspect="1"/>
          </p:cNvSpPr>
          <p:nvPr>
            <p:ph type="pic" sz="quarter" idx="17"/>
          </p:nvPr>
        </p:nvSpPr>
        <p:spPr>
          <a:xfrm>
            <a:off x="6500563" y="2284492"/>
            <a:ext cx="1586333" cy="1585978"/>
          </a:xfrm>
          <a:prstGeom prst="ellipse">
            <a:avLst/>
          </a:prstGeom>
          <a:noFill/>
          <a:ln w="50800">
            <a:solidFill>
              <a:schemeClr val="accent5"/>
            </a:solidFill>
          </a:ln>
        </p:spPr>
        <p:txBody>
          <a:bodyPr/>
          <a:lstStyle/>
          <a:p>
            <a:r>
              <a:rPr lang="en-US" dirty="0"/>
              <a:t>Click icon to add picture</a:t>
            </a:r>
          </a:p>
        </p:txBody>
      </p:sp>
    </p:spTree>
    <p:extLst>
      <p:ext uri="{BB962C8B-B14F-4D97-AF65-F5344CB8AC3E}">
        <p14:creationId xmlns:p14="http://schemas.microsoft.com/office/powerpoint/2010/main" val="1232896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1">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D43611DB-66E1-0F4C-99D3-63333BA28B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C4030D0-9AF6-FF43-B090-3CDA94DB1128}"/>
              </a:ext>
            </a:extLst>
          </p:cNvPr>
          <p:cNvSpPr/>
          <p:nvPr userDrawn="1"/>
        </p:nvSpPr>
        <p:spPr>
          <a:xfrm>
            <a:off x="0" y="0"/>
            <a:ext cx="12192000" cy="68580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5D40F64C-38EC-1441-AA08-7CDABC9132AE}"/>
              </a:ext>
            </a:extLst>
          </p:cNvPr>
          <p:cNvSpPr>
            <a:spLocks noGrp="1"/>
          </p:cNvSpPr>
          <p:nvPr>
            <p:ph type="body" sz="quarter" idx="10" hasCustomPrompt="1"/>
          </p:nvPr>
        </p:nvSpPr>
        <p:spPr>
          <a:xfrm>
            <a:off x="924339" y="1043609"/>
            <a:ext cx="2968625" cy="185756"/>
          </a:xfrm>
        </p:spPr>
        <p:txBody>
          <a:bodyPr/>
          <a:lstStyle>
            <a:lvl1pPr>
              <a:defRPr sz="1100" b="0" i="0" spc="150" baseline="0">
                <a:solidFill>
                  <a:schemeClr val="accent2"/>
                </a:solidFill>
                <a:latin typeface="CoverMySans Medium" panose="020B0603020203020204" pitchFamily="34" charset="77"/>
              </a:defRPr>
            </a:lvl1pPr>
            <a:lvl2pPr>
              <a:defRPr b="0" i="0">
                <a:latin typeface="CoverMySans Medium" panose="020B0603020203020204" pitchFamily="34" charset="77"/>
              </a:defRPr>
            </a:lvl2pPr>
            <a:lvl3pPr>
              <a:defRPr b="0" i="0">
                <a:latin typeface="CoverMySans Medium" panose="020B0603020203020204" pitchFamily="34" charset="77"/>
              </a:defRPr>
            </a:lvl3pPr>
            <a:lvl4pPr>
              <a:defRPr b="0" i="0">
                <a:latin typeface="CoverMySans Medium" panose="020B0603020203020204" pitchFamily="34" charset="77"/>
              </a:defRPr>
            </a:lvl4pPr>
            <a:lvl5pPr>
              <a:defRPr b="0" i="0">
                <a:latin typeface="CoverMySans Medium" panose="020B0603020203020204" pitchFamily="34" charset="77"/>
              </a:defRPr>
            </a:lvl5pPr>
          </a:lstStyle>
          <a:p>
            <a:pPr lvl="0"/>
            <a:r>
              <a:rPr lang="en-US" dirty="0"/>
              <a:t>SECTION 01</a:t>
            </a:r>
          </a:p>
        </p:txBody>
      </p:sp>
      <p:sp>
        <p:nvSpPr>
          <p:cNvPr id="14" name="Text Placeholder 10">
            <a:extLst>
              <a:ext uri="{FF2B5EF4-FFF2-40B4-BE49-F238E27FC236}">
                <a16:creationId xmlns:a16="http://schemas.microsoft.com/office/drawing/2014/main" id="{A61D0079-016B-4644-9885-86FA219B5CCD}"/>
              </a:ext>
            </a:extLst>
          </p:cNvPr>
          <p:cNvSpPr>
            <a:spLocks noGrp="1"/>
          </p:cNvSpPr>
          <p:nvPr>
            <p:ph type="body" sz="quarter" idx="12" hasCustomPrompt="1"/>
          </p:nvPr>
        </p:nvSpPr>
        <p:spPr>
          <a:xfrm>
            <a:off x="924339" y="1471128"/>
            <a:ext cx="6496878" cy="2368149"/>
          </a:xfrm>
        </p:spPr>
        <p:txBody>
          <a:bodyPr>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4400">
                <a:latin typeface="+mj-lt"/>
              </a:defRPr>
            </a:lvl1pPr>
            <a:lvl2pPr>
              <a:lnSpc>
                <a:spcPct val="110000"/>
              </a:lnSpc>
              <a:defRPr sz="4400">
                <a:latin typeface="+mj-lt"/>
              </a:defRPr>
            </a:lvl2pPr>
            <a:lvl3pPr>
              <a:lnSpc>
                <a:spcPct val="110000"/>
              </a:lnSpc>
              <a:defRPr sz="4400">
                <a:latin typeface="+mj-lt"/>
              </a:defRPr>
            </a:lvl3pPr>
            <a:lvl4pPr>
              <a:lnSpc>
                <a:spcPct val="110000"/>
              </a:lnSpc>
              <a:defRPr sz="4400">
                <a:latin typeface="+mj-lt"/>
              </a:defRPr>
            </a:lvl4pPr>
            <a:lvl5pPr>
              <a:lnSpc>
                <a:spcPct val="110000"/>
              </a:lnSpc>
              <a:defRPr sz="4400">
                <a:latin typeface="+mj-lt"/>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Section title lorem ipsum dolor sit </a:t>
            </a: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38348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ivider Slide White">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5" name="Graphic 1">
            <a:extLst>
              <a:ext uri="{FF2B5EF4-FFF2-40B4-BE49-F238E27FC236}">
                <a16:creationId xmlns:a16="http://schemas.microsoft.com/office/drawing/2014/main" id="{901C12E1-55FB-2149-8073-792867632A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custDataLst>
      <p:tags r:id="rId1"/>
    </p:custDataLst>
    <p:extLst>
      <p:ext uri="{BB962C8B-B14F-4D97-AF65-F5344CB8AC3E}">
        <p14:creationId xmlns:p14="http://schemas.microsoft.com/office/powerpoint/2010/main" val="23287462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with Image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AA76A2-B38C-4946-97B7-10B93B2B3DD5}"/>
              </a:ext>
            </a:extLst>
          </p:cNvPr>
          <p:cNvSpPr>
            <a:spLocks noGrp="1"/>
          </p:cNvSpPr>
          <p:nvPr>
            <p:ph type="ftr" sz="quarter" idx="10"/>
          </p:nvPr>
        </p:nvSpPr>
        <p:spPr>
          <a:xfrm>
            <a:off x="685800" y="6172200"/>
            <a:ext cx="4800600" cy="138499"/>
          </a:xfrm>
        </p:spPr>
        <p:txBody>
          <a:bodyPr/>
          <a:lstStyle>
            <a:lvl1pPr algn="l">
              <a:defRPr/>
            </a:lvl1pPr>
          </a:lstStyle>
          <a:p>
            <a:endParaRPr lang="en-US" dirty="0"/>
          </a:p>
        </p:txBody>
      </p:sp>
      <p:pic>
        <p:nvPicPr>
          <p:cNvPr id="5" name="Picture 4">
            <a:extLst>
              <a:ext uri="{FF2B5EF4-FFF2-40B4-BE49-F238E27FC236}">
                <a16:creationId xmlns:a16="http://schemas.microsoft.com/office/drawing/2014/main" id="{EFDD040D-1157-814C-B20F-E93BE3C69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14200" y="0"/>
            <a:ext cx="177800" cy="6858000"/>
          </a:xfrm>
          <a:prstGeom prst="rect">
            <a:avLst/>
          </a:prstGeom>
        </p:spPr>
      </p:pic>
      <p:sp>
        <p:nvSpPr>
          <p:cNvPr id="9" name="Picture Placeholder 8">
            <a:extLst>
              <a:ext uri="{FF2B5EF4-FFF2-40B4-BE49-F238E27FC236}">
                <a16:creationId xmlns:a16="http://schemas.microsoft.com/office/drawing/2014/main" id="{2FFBC198-9086-AF43-A94A-2E52398ECA8D}"/>
              </a:ext>
            </a:extLst>
          </p:cNvPr>
          <p:cNvSpPr>
            <a:spLocks noGrp="1"/>
          </p:cNvSpPr>
          <p:nvPr>
            <p:ph type="pic" sz="quarter" idx="12"/>
          </p:nvPr>
        </p:nvSpPr>
        <p:spPr>
          <a:xfrm>
            <a:off x="6096000" y="0"/>
            <a:ext cx="5918200" cy="6858000"/>
          </a:xfrm>
        </p:spPr>
        <p:txBody>
          <a:bodyPr/>
          <a:lstStyle/>
          <a:p>
            <a:r>
              <a:rPr lang="en-US" dirty="0"/>
              <a:t>Click icon to add picture</a:t>
            </a:r>
          </a:p>
        </p:txBody>
      </p:sp>
      <p:sp>
        <p:nvSpPr>
          <p:cNvPr id="10" name="Text Placeholder 6">
            <a:extLst>
              <a:ext uri="{FF2B5EF4-FFF2-40B4-BE49-F238E27FC236}">
                <a16:creationId xmlns:a16="http://schemas.microsoft.com/office/drawing/2014/main" id="{638B8980-55AD-6341-A7C0-8EF870AC6707}"/>
              </a:ext>
            </a:extLst>
          </p:cNvPr>
          <p:cNvSpPr>
            <a:spLocks noGrp="1"/>
          </p:cNvSpPr>
          <p:nvPr>
            <p:ph type="body" sz="quarter" idx="11"/>
          </p:nvPr>
        </p:nvSpPr>
        <p:spPr>
          <a:xfrm>
            <a:off x="685802" y="1582057"/>
            <a:ext cx="4800600" cy="4182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6F7FB2E-02A0-7445-BCCC-191087C32987}"/>
              </a:ext>
            </a:extLst>
          </p:cNvPr>
          <p:cNvSpPr>
            <a:spLocks noGrp="1"/>
          </p:cNvSpPr>
          <p:nvPr>
            <p:ph type="title" hasCustomPrompt="1"/>
          </p:nvPr>
        </p:nvSpPr>
        <p:spPr>
          <a:xfrm>
            <a:off x="685800" y="685800"/>
            <a:ext cx="4800600" cy="566437"/>
          </a:xfrm>
        </p:spPr>
        <p:txBody>
          <a:bodyPr/>
          <a:lstStyle>
            <a:lvl1pPr>
              <a:defRPr>
                <a:latin typeface="CoverMySerif Semibold" panose="02040702070700020203" pitchFamily="18" charset="77"/>
              </a:defRPr>
            </a:lvl1pPr>
          </a:lstStyle>
          <a:p>
            <a:r>
              <a:rPr lang="en-US" dirty="0"/>
              <a:t>Slide Headline Here</a:t>
            </a:r>
          </a:p>
        </p:txBody>
      </p:sp>
    </p:spTree>
    <p:extLst>
      <p:ext uri="{BB962C8B-B14F-4D97-AF65-F5344CB8AC3E}">
        <p14:creationId xmlns:p14="http://schemas.microsoft.com/office/powerpoint/2010/main" val="28753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CBA-80E5-8E49-9331-07EB6E8DD06B}"/>
              </a:ext>
            </a:extLst>
          </p:cNvPr>
          <p:cNvSpPr>
            <a:spLocks noGrp="1"/>
          </p:cNvSpPr>
          <p:nvPr>
            <p:ph type="title"/>
          </p:nvPr>
        </p:nvSpPr>
        <p:spPr/>
        <p:txBody>
          <a:bodyPr>
            <a:spAutoFit/>
          </a:bodyPr>
          <a:lstStyle/>
          <a:p>
            <a:r>
              <a:rPr lang="en-US"/>
              <a:t>Click to edit Master title style</a:t>
            </a:r>
          </a:p>
        </p:txBody>
      </p:sp>
      <p:sp>
        <p:nvSpPr>
          <p:cNvPr id="5" name="Content Placeholder 4">
            <a:extLst>
              <a:ext uri="{FF2B5EF4-FFF2-40B4-BE49-F238E27FC236}">
                <a16:creationId xmlns:a16="http://schemas.microsoft.com/office/drawing/2014/main" id="{1EC933D4-ED6C-244D-9941-771486A800D3}"/>
              </a:ext>
            </a:extLst>
          </p:cNvPr>
          <p:cNvSpPr>
            <a:spLocks noGrp="1"/>
          </p:cNvSpPr>
          <p:nvPr>
            <p:ph sz="quarter" idx="11"/>
          </p:nvPr>
        </p:nvSpPr>
        <p:spPr>
          <a:xfrm>
            <a:off x="685800" y="1494970"/>
            <a:ext cx="10820400" cy="4248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997EE2E-2864-FB47-93BA-F6886EF95F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
        <p:nvSpPr>
          <p:cNvPr id="8" name="Footer Placeholder 7">
            <a:extLst>
              <a:ext uri="{FF2B5EF4-FFF2-40B4-BE49-F238E27FC236}">
                <a16:creationId xmlns:a16="http://schemas.microsoft.com/office/drawing/2014/main" id="{D4929F6A-BFE8-044C-8E3C-50F781B3DF16}"/>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194726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7010787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034627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693801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0010-2BDD-4F49-A2F9-FB73A00A2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DDCBB7-E166-4B87-9AE3-B77734151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B152F-4B05-4B22-855C-42936259CA2F}"/>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5" name="Footer Placeholder 4">
            <a:extLst>
              <a:ext uri="{FF2B5EF4-FFF2-40B4-BE49-F238E27FC236}">
                <a16:creationId xmlns:a16="http://schemas.microsoft.com/office/drawing/2014/main" id="{AC25E964-51B0-4EF0-9329-20CC048614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263119-91C6-426C-9A01-9CEB035022EC}"/>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316866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849696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2AD8FC-85F0-CE42-84AC-97B338EE0F11}"/>
              </a:ext>
            </a:extLst>
          </p:cNvPr>
          <p:cNvSpPr>
            <a:spLocks noGrp="1"/>
          </p:cNvSpPr>
          <p:nvPr>
            <p:ph type="body" sz="quarter" idx="10" hasCustomPrompt="1"/>
          </p:nvPr>
        </p:nvSpPr>
        <p:spPr>
          <a:xfrm>
            <a:off x="685800" y="2467356"/>
            <a:ext cx="4284785" cy="1437125"/>
          </a:xfrm>
        </p:spPr>
        <p:txBody>
          <a:bodyPr wrap="square">
            <a:spAutoFit/>
          </a:bodyPr>
          <a:lstStyle>
            <a:lvl1pPr>
              <a:lnSpc>
                <a:spcPct val="110000"/>
              </a:lnSpc>
              <a:defRPr sz="4400">
                <a:latin typeface="CoverMySerif Semibold" panose="02040702070700020203" pitchFamily="18" charset="77"/>
              </a:defRPr>
            </a:lvl1pPr>
            <a:lvl2pPr>
              <a:defRPr sz="4400">
                <a:latin typeface="CoverMySerif Semibold" panose="02040702070700020203" pitchFamily="18" charset="77"/>
              </a:defRPr>
            </a:lvl2pPr>
            <a:lvl3pPr>
              <a:defRPr sz="4400">
                <a:latin typeface="CoverMySerif Semibold" panose="02040702070700020203" pitchFamily="18" charset="77"/>
              </a:defRPr>
            </a:lvl3pPr>
            <a:lvl4pPr>
              <a:defRPr sz="4400">
                <a:latin typeface="CoverMySerif Semibold" panose="02040702070700020203" pitchFamily="18" charset="77"/>
              </a:defRPr>
            </a:lvl4pPr>
            <a:lvl5pPr>
              <a:defRPr sz="4400">
                <a:latin typeface="CoverMySerif Semibold" panose="02040702070700020203" pitchFamily="18" charset="77"/>
              </a:defRPr>
            </a:lvl5pPr>
          </a:lstStyle>
          <a:p>
            <a:pPr lvl="0"/>
            <a:r>
              <a:rPr lang="en-US" dirty="0"/>
              <a:t>Presentation Title Goes Here</a:t>
            </a:r>
          </a:p>
        </p:txBody>
      </p:sp>
      <p:sp>
        <p:nvSpPr>
          <p:cNvPr id="9" name="Text Placeholder 8">
            <a:extLst>
              <a:ext uri="{FF2B5EF4-FFF2-40B4-BE49-F238E27FC236}">
                <a16:creationId xmlns:a16="http://schemas.microsoft.com/office/drawing/2014/main" id="{A0B86051-D836-9946-92EF-E80758817E62}"/>
              </a:ext>
            </a:extLst>
          </p:cNvPr>
          <p:cNvSpPr>
            <a:spLocks noGrp="1"/>
          </p:cNvSpPr>
          <p:nvPr>
            <p:ph type="body" sz="quarter" idx="11" hasCustomPrompt="1"/>
          </p:nvPr>
        </p:nvSpPr>
        <p:spPr>
          <a:xfrm>
            <a:off x="685800" y="4118918"/>
            <a:ext cx="4284785" cy="270202"/>
          </a:xfrm>
        </p:spPr>
        <p:txBody>
          <a:bodyPr/>
          <a:lstStyle>
            <a:lvl1pPr>
              <a:defRPr>
                <a:solidFill>
                  <a:schemeClr val="tx1">
                    <a:lumMod val="75000"/>
                    <a:lumOff val="25000"/>
                  </a:schemeClr>
                </a:solidFill>
              </a:defRPr>
            </a:lvl1pPr>
          </a:lstStyle>
          <a:p>
            <a:pPr lvl="0"/>
            <a:r>
              <a:rPr lang="en-US" dirty="0"/>
              <a:t>Presentation subtitle goes here</a:t>
            </a:r>
          </a:p>
        </p:txBody>
      </p:sp>
      <p:pic>
        <p:nvPicPr>
          <p:cNvPr id="8" name="Picture 7">
            <a:extLst>
              <a:ext uri="{FF2B5EF4-FFF2-40B4-BE49-F238E27FC236}">
                <a16:creationId xmlns:a16="http://schemas.microsoft.com/office/drawing/2014/main" id="{7A0B352E-876E-0044-86B0-6D6B1FD774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28650"/>
            <a:ext cx="1812073" cy="300897"/>
          </a:xfrm>
          <a:prstGeom prst="rect">
            <a:avLst/>
          </a:prstGeom>
        </p:spPr>
      </p:pic>
      <p:sp>
        <p:nvSpPr>
          <p:cNvPr id="11" name="Content Placeholder 10">
            <a:extLst>
              <a:ext uri="{FF2B5EF4-FFF2-40B4-BE49-F238E27FC236}">
                <a16:creationId xmlns:a16="http://schemas.microsoft.com/office/drawing/2014/main" id="{997C81D3-BA4A-F94A-95FF-67D425BEE1C6}"/>
              </a:ext>
            </a:extLst>
          </p:cNvPr>
          <p:cNvSpPr>
            <a:spLocks noGrp="1"/>
          </p:cNvSpPr>
          <p:nvPr>
            <p:ph sz="quarter" idx="12" hasCustomPrompt="1"/>
          </p:nvPr>
        </p:nvSpPr>
        <p:spPr>
          <a:xfrm>
            <a:off x="685801" y="5825134"/>
            <a:ext cx="697404" cy="168892"/>
          </a:xfrm>
        </p:spPr>
        <p:txBody>
          <a:bodyPr/>
          <a:lstStyle>
            <a:lvl1pPr>
              <a:defRPr sz="1000" b="0" i="0" spc="150" baseline="0">
                <a:solidFill>
                  <a:schemeClr val="tx1">
                    <a:lumMod val="50000"/>
                    <a:lumOff val="50000"/>
                  </a:schemeClr>
                </a:solidFill>
                <a:latin typeface="CoverMySans Medium" panose="020B0603020203020204" pitchFamily="34" charset="77"/>
              </a:defRPr>
            </a:lvl1pPr>
          </a:lstStyle>
          <a:p>
            <a:pPr lvl="0"/>
            <a:r>
              <a:rPr lang="en-US" dirty="0"/>
              <a:t>YEAR</a:t>
            </a:r>
          </a:p>
        </p:txBody>
      </p:sp>
      <p:sp>
        <p:nvSpPr>
          <p:cNvPr id="12" name="Content Placeholder 10">
            <a:extLst>
              <a:ext uri="{FF2B5EF4-FFF2-40B4-BE49-F238E27FC236}">
                <a16:creationId xmlns:a16="http://schemas.microsoft.com/office/drawing/2014/main" id="{3B2FB2C6-CBCC-F743-A568-6438568E9512}"/>
              </a:ext>
            </a:extLst>
          </p:cNvPr>
          <p:cNvSpPr>
            <a:spLocks noGrp="1"/>
          </p:cNvSpPr>
          <p:nvPr>
            <p:ph sz="quarter" idx="13" hasCustomPrompt="1"/>
          </p:nvPr>
        </p:nvSpPr>
        <p:spPr>
          <a:xfrm>
            <a:off x="685800" y="6003308"/>
            <a:ext cx="1356515" cy="168892"/>
          </a:xfrm>
        </p:spPr>
        <p:txBody>
          <a:bodyPr/>
          <a:lstStyle>
            <a:lvl1pPr>
              <a:defRPr sz="1000" b="0" i="0" spc="150" baseline="0">
                <a:solidFill>
                  <a:schemeClr val="tx1">
                    <a:lumMod val="50000"/>
                    <a:lumOff val="50000"/>
                  </a:schemeClr>
                </a:solidFill>
                <a:latin typeface="CoverMySans Light" panose="020B0303020203020204" pitchFamily="34" charset="77"/>
              </a:defRPr>
            </a:lvl1pPr>
          </a:lstStyle>
          <a:p>
            <a:pPr lvl="0"/>
            <a:r>
              <a:rPr lang="en-US" dirty="0"/>
              <a:t>MONTH</a:t>
            </a: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39E4379B-F339-3740-8DD3-611AB7331013}"/>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4176843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CBA-80E5-8E49-9331-07EB6E8DD06B}"/>
              </a:ext>
            </a:extLst>
          </p:cNvPr>
          <p:cNvSpPr>
            <a:spLocks noGrp="1"/>
          </p:cNvSpPr>
          <p:nvPr>
            <p:ph type="title"/>
          </p:nvPr>
        </p:nvSpPr>
        <p:spPr/>
        <p:txBody>
          <a:bodyPr>
            <a:spAutoFit/>
          </a:bodyPr>
          <a:lstStyle/>
          <a:p>
            <a:r>
              <a:rPr lang="en-US"/>
              <a:t>Click to edit Master title style</a:t>
            </a:r>
          </a:p>
        </p:txBody>
      </p:sp>
      <p:sp>
        <p:nvSpPr>
          <p:cNvPr id="5" name="Content Placeholder 4">
            <a:extLst>
              <a:ext uri="{FF2B5EF4-FFF2-40B4-BE49-F238E27FC236}">
                <a16:creationId xmlns:a16="http://schemas.microsoft.com/office/drawing/2014/main" id="{1EC933D4-ED6C-244D-9941-771486A800D3}"/>
              </a:ext>
            </a:extLst>
          </p:cNvPr>
          <p:cNvSpPr>
            <a:spLocks noGrp="1"/>
          </p:cNvSpPr>
          <p:nvPr>
            <p:ph sz="quarter" idx="11"/>
          </p:nvPr>
        </p:nvSpPr>
        <p:spPr>
          <a:xfrm>
            <a:off x="685800" y="1494970"/>
            <a:ext cx="10820400" cy="4248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997EE2E-2864-FB47-93BA-F6886EF95F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
        <p:nvSpPr>
          <p:cNvPr id="8" name="Footer Placeholder 7">
            <a:extLst>
              <a:ext uri="{FF2B5EF4-FFF2-40B4-BE49-F238E27FC236}">
                <a16:creationId xmlns:a16="http://schemas.microsoft.com/office/drawing/2014/main" id="{D4929F6A-BFE8-044C-8E3C-50F781B3DF16}"/>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79252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FA3B-400C-AD4A-B555-BE97F25F9536}"/>
              </a:ext>
            </a:extLst>
          </p:cNvPr>
          <p:cNvSpPr>
            <a:spLocks noGrp="1"/>
          </p:cNvSpPr>
          <p:nvPr>
            <p:ph type="title"/>
          </p:nvPr>
        </p:nvSpPr>
        <p:spPr/>
        <p:txBody>
          <a:bodyPr anchor="t" anchorCtr="0">
            <a:spAutoFit/>
          </a:bodyPr>
          <a:lstStyle/>
          <a:p>
            <a:r>
              <a:rPr lang="en-US"/>
              <a:t>Click to edit Master title style</a:t>
            </a:r>
          </a:p>
        </p:txBody>
      </p:sp>
      <p:sp>
        <p:nvSpPr>
          <p:cNvPr id="3" name="Footer Placeholder 2">
            <a:extLst>
              <a:ext uri="{FF2B5EF4-FFF2-40B4-BE49-F238E27FC236}">
                <a16:creationId xmlns:a16="http://schemas.microsoft.com/office/drawing/2014/main" id="{882DAFD2-C402-EE4E-9264-E04A8306A151}"/>
              </a:ext>
            </a:extLst>
          </p:cNvPr>
          <p:cNvSpPr>
            <a:spLocks noGrp="1"/>
          </p:cNvSpPr>
          <p:nvPr>
            <p:ph type="ftr" sz="quarter" idx="10"/>
          </p:nvPr>
        </p:nvSpPr>
        <p:spPr>
          <a:xfrm>
            <a:off x="6096000" y="6172200"/>
            <a:ext cx="5410200" cy="112574"/>
          </a:xfrm>
        </p:spPr>
        <p:txBody>
          <a:bodyPr/>
          <a:lstStyle>
            <a:lvl1pPr algn="r">
              <a:defRPr/>
            </a:lvl1pPr>
          </a:lstStyle>
          <a:p>
            <a:endParaRPr lang="en-US" dirty="0"/>
          </a:p>
        </p:txBody>
      </p:sp>
      <p:sp>
        <p:nvSpPr>
          <p:cNvPr id="8" name="Content Placeholder 4">
            <a:extLst>
              <a:ext uri="{FF2B5EF4-FFF2-40B4-BE49-F238E27FC236}">
                <a16:creationId xmlns:a16="http://schemas.microsoft.com/office/drawing/2014/main" id="{CB151FE5-16BF-6346-87ED-4865D5D0F8E8}"/>
              </a:ext>
            </a:extLst>
          </p:cNvPr>
          <p:cNvSpPr>
            <a:spLocks noGrp="1"/>
          </p:cNvSpPr>
          <p:nvPr>
            <p:ph sz="quarter" idx="11"/>
          </p:nvPr>
        </p:nvSpPr>
        <p:spPr>
          <a:xfrm>
            <a:off x="685800" y="1494970"/>
            <a:ext cx="10820400" cy="4248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107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A7C628-658E-AB43-9F7A-12CB2956E4C5}"/>
              </a:ext>
            </a:extLst>
          </p:cNvPr>
          <p:cNvSpPr>
            <a:spLocks noGrp="1"/>
          </p:cNvSpPr>
          <p:nvPr>
            <p:ph type="ftr" sz="quarter" idx="10"/>
          </p:nvPr>
        </p:nvSpPr>
        <p:spPr>
          <a:xfrm>
            <a:off x="6096000" y="6172200"/>
            <a:ext cx="5410200" cy="138499"/>
          </a:xfrm>
        </p:spPr>
        <p:txBody>
          <a:bodyPr/>
          <a:lstStyle/>
          <a:p>
            <a:endParaRPr lang="en-US" dirty="0"/>
          </a:p>
        </p:txBody>
      </p:sp>
      <p:sp>
        <p:nvSpPr>
          <p:cNvPr id="5" name="Text Placeholder 4">
            <a:extLst>
              <a:ext uri="{FF2B5EF4-FFF2-40B4-BE49-F238E27FC236}">
                <a16:creationId xmlns:a16="http://schemas.microsoft.com/office/drawing/2014/main" id="{E3A2BE63-BD24-EA49-B061-2500869285C1}"/>
              </a:ext>
            </a:extLst>
          </p:cNvPr>
          <p:cNvSpPr>
            <a:spLocks noGrp="1"/>
          </p:cNvSpPr>
          <p:nvPr>
            <p:ph type="body" sz="quarter" idx="11" hasCustomPrompt="1"/>
          </p:nvPr>
        </p:nvSpPr>
        <p:spPr>
          <a:xfrm>
            <a:off x="685800" y="1494972"/>
            <a:ext cx="10820400" cy="337785"/>
          </a:xfr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b="0" i="0" smtClean="0">
                <a:effectLst/>
              </a:defRPr>
            </a:lvl1pPr>
            <a:lvl2pPr>
              <a:defRPr sz="2000" b="0" i="0">
                <a:solidFill>
                  <a:schemeClr val="tx1">
                    <a:lumMod val="85000"/>
                    <a:lumOff val="15000"/>
                  </a:schemeClr>
                </a:solidFill>
                <a:latin typeface="CoverMySans ExtraLight" panose="020B0203020203020204" pitchFamily="34" charset="77"/>
              </a:defRPr>
            </a:lvl2pPr>
            <a:lvl3pPr>
              <a:defRPr sz="2000" b="0" i="0">
                <a:solidFill>
                  <a:schemeClr val="tx1">
                    <a:lumMod val="85000"/>
                    <a:lumOff val="15000"/>
                  </a:schemeClr>
                </a:solidFill>
                <a:latin typeface="CoverMySans ExtraLight" panose="020B0203020203020204" pitchFamily="34" charset="77"/>
              </a:defRPr>
            </a:lvl3pPr>
            <a:lvl4pPr>
              <a:defRPr sz="2000" b="0" i="0">
                <a:solidFill>
                  <a:schemeClr val="tx1">
                    <a:lumMod val="85000"/>
                    <a:lumOff val="15000"/>
                  </a:schemeClr>
                </a:solidFill>
                <a:latin typeface="CoverMySans ExtraLight" panose="020B0203020203020204" pitchFamily="34" charset="77"/>
              </a:defRPr>
            </a:lvl4pPr>
            <a:lvl5pPr>
              <a:defRPr sz="2000" b="0" i="0">
                <a:solidFill>
                  <a:schemeClr val="tx1">
                    <a:lumMod val="85000"/>
                    <a:lumOff val="15000"/>
                  </a:schemeClr>
                </a:solidFill>
                <a:latin typeface="CoverMySans ExtraLight" panose="020B0203020203020204" pitchFamily="34" charset="77"/>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Slide subhead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Title 5">
            <a:extLst>
              <a:ext uri="{FF2B5EF4-FFF2-40B4-BE49-F238E27FC236}">
                <a16:creationId xmlns:a16="http://schemas.microsoft.com/office/drawing/2014/main" id="{E8340921-82DF-C446-B8C8-50862135DF97}"/>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43DFE26B-2FB9-B74C-A73C-9429D8AB4CF7}"/>
              </a:ext>
            </a:extLst>
          </p:cNvPr>
          <p:cNvSpPr>
            <a:spLocks noGrp="1"/>
          </p:cNvSpPr>
          <p:nvPr>
            <p:ph sz="quarter" idx="12"/>
          </p:nvPr>
        </p:nvSpPr>
        <p:spPr>
          <a:xfrm>
            <a:off x="685799" y="2269042"/>
            <a:ext cx="5134430" cy="3322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3E3F0FB7-A551-F047-818A-1AE9B4643302}"/>
              </a:ext>
            </a:extLst>
          </p:cNvPr>
          <p:cNvSpPr>
            <a:spLocks noGrp="1"/>
          </p:cNvSpPr>
          <p:nvPr>
            <p:ph sz="quarter" idx="13"/>
          </p:nvPr>
        </p:nvSpPr>
        <p:spPr>
          <a:xfrm>
            <a:off x="6371771" y="2269042"/>
            <a:ext cx="5134429" cy="3322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16B1757-8838-7C46-A943-12F5247F05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Tree>
    <p:extLst>
      <p:ext uri="{BB962C8B-B14F-4D97-AF65-F5344CB8AC3E}">
        <p14:creationId xmlns:p14="http://schemas.microsoft.com/office/powerpoint/2010/main" val="4085781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w/Subhead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A7C628-658E-AB43-9F7A-12CB2956E4C5}"/>
              </a:ext>
            </a:extLst>
          </p:cNvPr>
          <p:cNvSpPr>
            <a:spLocks noGrp="1"/>
          </p:cNvSpPr>
          <p:nvPr>
            <p:ph type="ftr" sz="quarter" idx="10"/>
          </p:nvPr>
        </p:nvSpPr>
        <p:spPr>
          <a:xfrm>
            <a:off x="6096000" y="6172200"/>
            <a:ext cx="5410200" cy="138499"/>
          </a:xfrm>
        </p:spPr>
        <p:txBody>
          <a:bodyPr/>
          <a:lstStyle>
            <a:lvl1pPr algn="r">
              <a:defRPr/>
            </a:lvl1pPr>
          </a:lstStyle>
          <a:p>
            <a:endParaRPr lang="en-US" dirty="0"/>
          </a:p>
        </p:txBody>
      </p:sp>
      <p:sp>
        <p:nvSpPr>
          <p:cNvPr id="6" name="Title 5">
            <a:extLst>
              <a:ext uri="{FF2B5EF4-FFF2-40B4-BE49-F238E27FC236}">
                <a16:creationId xmlns:a16="http://schemas.microsoft.com/office/drawing/2014/main" id="{E8340921-82DF-C446-B8C8-50862135DF97}"/>
              </a:ext>
            </a:extLst>
          </p:cNvPr>
          <p:cNvSpPr>
            <a:spLocks noGrp="1"/>
          </p:cNvSpPr>
          <p:nvPr>
            <p:ph type="title"/>
          </p:nvPr>
        </p:nvSpPr>
        <p:spPr/>
        <p:txBody>
          <a:bodyPr/>
          <a:lstStyle/>
          <a:p>
            <a:r>
              <a:rPr lang="en-US"/>
              <a:t>Click to edit Master title style</a:t>
            </a:r>
          </a:p>
        </p:txBody>
      </p:sp>
      <p:pic>
        <p:nvPicPr>
          <p:cNvPr id="12" name="Picture 11">
            <a:extLst>
              <a:ext uri="{FF2B5EF4-FFF2-40B4-BE49-F238E27FC236}">
                <a16:creationId xmlns:a16="http://schemas.microsoft.com/office/drawing/2014/main" id="{016B1757-8838-7C46-A943-12F5247F05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
        <p:nvSpPr>
          <p:cNvPr id="4" name="Text Placeholder 3">
            <a:extLst>
              <a:ext uri="{FF2B5EF4-FFF2-40B4-BE49-F238E27FC236}">
                <a16:creationId xmlns:a16="http://schemas.microsoft.com/office/drawing/2014/main" id="{4DA1CBC5-9503-284A-8118-18C8C760A0D1}"/>
              </a:ext>
            </a:extLst>
          </p:cNvPr>
          <p:cNvSpPr>
            <a:spLocks noGrp="1"/>
          </p:cNvSpPr>
          <p:nvPr>
            <p:ph type="body" sz="quarter" idx="14"/>
          </p:nvPr>
        </p:nvSpPr>
        <p:spPr>
          <a:xfrm>
            <a:off x="685800" y="1727200"/>
            <a:ext cx="5133975" cy="303994"/>
          </a:xfrm>
        </p:spPr>
        <p:txBody>
          <a:bodyPr/>
          <a:lstStyle>
            <a:lvl1pPr>
              <a:defRPr sz="1800" b="0" i="0">
                <a:latin typeface="CoverMySans Medium" panose="020B0603020203020204" pitchFamily="34" charset="77"/>
              </a:defRPr>
            </a:lvl1pPr>
          </a:lstStyle>
          <a:p>
            <a:pPr lvl="0"/>
            <a:r>
              <a:rPr lang="en-US"/>
              <a:t>Click to edit Master text styles</a:t>
            </a:r>
          </a:p>
        </p:txBody>
      </p:sp>
      <p:sp>
        <p:nvSpPr>
          <p:cNvPr id="10" name="Text Placeholder 3">
            <a:extLst>
              <a:ext uri="{FF2B5EF4-FFF2-40B4-BE49-F238E27FC236}">
                <a16:creationId xmlns:a16="http://schemas.microsoft.com/office/drawing/2014/main" id="{8BA4F115-776D-8543-B6A3-104099C608D1}"/>
              </a:ext>
            </a:extLst>
          </p:cNvPr>
          <p:cNvSpPr>
            <a:spLocks noGrp="1"/>
          </p:cNvSpPr>
          <p:nvPr>
            <p:ph type="body" sz="quarter" idx="15"/>
          </p:nvPr>
        </p:nvSpPr>
        <p:spPr>
          <a:xfrm>
            <a:off x="6372225" y="1727200"/>
            <a:ext cx="5133975" cy="303994"/>
          </a:xfrm>
        </p:spPr>
        <p:txBody>
          <a:bodyPr/>
          <a:lstStyle>
            <a:lvl1pPr>
              <a:defRPr sz="1800" b="0" i="0">
                <a:latin typeface="CoverMySans Medium" panose="020B0603020203020204" pitchFamily="34" charset="77"/>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934C894B-24B7-8E4C-AE31-39F11C0E6DCC}"/>
              </a:ext>
            </a:extLst>
          </p:cNvPr>
          <p:cNvSpPr>
            <a:spLocks noGrp="1"/>
          </p:cNvSpPr>
          <p:nvPr>
            <p:ph sz="quarter" idx="12"/>
          </p:nvPr>
        </p:nvSpPr>
        <p:spPr>
          <a:xfrm>
            <a:off x="685799" y="2269042"/>
            <a:ext cx="5134430" cy="3322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7">
            <a:extLst>
              <a:ext uri="{FF2B5EF4-FFF2-40B4-BE49-F238E27FC236}">
                <a16:creationId xmlns:a16="http://schemas.microsoft.com/office/drawing/2014/main" id="{44E859D3-D8C8-764B-B907-D6251096BFAD}"/>
              </a:ext>
            </a:extLst>
          </p:cNvPr>
          <p:cNvSpPr>
            <a:spLocks noGrp="1"/>
          </p:cNvSpPr>
          <p:nvPr>
            <p:ph sz="quarter" idx="13"/>
          </p:nvPr>
        </p:nvSpPr>
        <p:spPr>
          <a:xfrm>
            <a:off x="6371771" y="2269042"/>
            <a:ext cx="5134429" cy="3322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654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EE5C-CB3E-8746-A7CA-C45880D0076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C31C03A-00C3-F746-997C-3716D5FC2FB7}"/>
              </a:ext>
            </a:extLst>
          </p:cNvPr>
          <p:cNvSpPr>
            <a:spLocks noGrp="1"/>
          </p:cNvSpPr>
          <p:nvPr>
            <p:ph type="ftr" sz="quarter" idx="10"/>
          </p:nvPr>
        </p:nvSpPr>
        <p:spPr>
          <a:xfrm>
            <a:off x="6096000" y="6172200"/>
            <a:ext cx="5410200" cy="138499"/>
          </a:xfrm>
        </p:spPr>
        <p:txBody>
          <a:bodyPr/>
          <a:lstStyle>
            <a:lvl1pPr algn="r">
              <a:defRPr/>
            </a:lvl1pPr>
          </a:lstStyle>
          <a:p>
            <a:endParaRPr lang="en-US" dirty="0"/>
          </a:p>
        </p:txBody>
      </p:sp>
      <p:sp>
        <p:nvSpPr>
          <p:cNvPr id="5" name="Text Placeholder 4">
            <a:extLst>
              <a:ext uri="{FF2B5EF4-FFF2-40B4-BE49-F238E27FC236}">
                <a16:creationId xmlns:a16="http://schemas.microsoft.com/office/drawing/2014/main" id="{F1259EE0-FAC8-1B42-8209-DBE0A8FCAE5F}"/>
              </a:ext>
            </a:extLst>
          </p:cNvPr>
          <p:cNvSpPr>
            <a:spLocks noGrp="1"/>
          </p:cNvSpPr>
          <p:nvPr>
            <p:ph type="body" sz="quarter" idx="11" hasCustomPrompt="1"/>
          </p:nvPr>
        </p:nvSpPr>
        <p:spPr>
          <a:xfrm>
            <a:off x="685800" y="1800225"/>
            <a:ext cx="2938346" cy="303994"/>
          </a:xfrm>
        </p:spPr>
        <p:txBody>
          <a:bodyPr/>
          <a:lstStyle>
            <a:lvl1pPr>
              <a:defRPr sz="1800" b="0" i="0">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1</a:t>
            </a:r>
          </a:p>
        </p:txBody>
      </p:sp>
      <p:sp>
        <p:nvSpPr>
          <p:cNvPr id="6" name="Text Placeholder 4">
            <a:extLst>
              <a:ext uri="{FF2B5EF4-FFF2-40B4-BE49-F238E27FC236}">
                <a16:creationId xmlns:a16="http://schemas.microsoft.com/office/drawing/2014/main" id="{EA0921FF-A8BB-B346-963E-50665AC6F1FF}"/>
              </a:ext>
            </a:extLst>
          </p:cNvPr>
          <p:cNvSpPr>
            <a:spLocks noGrp="1"/>
          </p:cNvSpPr>
          <p:nvPr>
            <p:ph type="body" sz="quarter" idx="12" hasCustomPrompt="1"/>
          </p:nvPr>
        </p:nvSpPr>
        <p:spPr>
          <a:xfrm>
            <a:off x="4626827" y="1800225"/>
            <a:ext cx="2938346" cy="303994"/>
          </a:xfrm>
        </p:spPr>
        <p:txBody>
          <a:bodyPr/>
          <a:lstStyle>
            <a:lvl1pPr>
              <a:defRPr sz="1800" b="0" i="0">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2</a:t>
            </a:r>
          </a:p>
        </p:txBody>
      </p:sp>
      <p:sp>
        <p:nvSpPr>
          <p:cNvPr id="7" name="Text Placeholder 4">
            <a:extLst>
              <a:ext uri="{FF2B5EF4-FFF2-40B4-BE49-F238E27FC236}">
                <a16:creationId xmlns:a16="http://schemas.microsoft.com/office/drawing/2014/main" id="{9F532BDB-62D5-DF48-9859-D66D8E097F25}"/>
              </a:ext>
            </a:extLst>
          </p:cNvPr>
          <p:cNvSpPr>
            <a:spLocks noGrp="1"/>
          </p:cNvSpPr>
          <p:nvPr>
            <p:ph type="body" sz="quarter" idx="13" hasCustomPrompt="1"/>
          </p:nvPr>
        </p:nvSpPr>
        <p:spPr>
          <a:xfrm>
            <a:off x="8567854" y="1800225"/>
            <a:ext cx="2938346" cy="303994"/>
          </a:xfrm>
        </p:spPr>
        <p:txBody>
          <a:bodyPr/>
          <a:lstStyle>
            <a:lvl1pPr>
              <a:defRPr sz="1800" b="0" i="0">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3</a:t>
            </a:r>
          </a:p>
        </p:txBody>
      </p:sp>
      <p:sp>
        <p:nvSpPr>
          <p:cNvPr id="9" name="Text Placeholder 8">
            <a:extLst>
              <a:ext uri="{FF2B5EF4-FFF2-40B4-BE49-F238E27FC236}">
                <a16:creationId xmlns:a16="http://schemas.microsoft.com/office/drawing/2014/main" id="{F1DAB8BF-3B3C-8542-BB94-04AEE54BD7A6}"/>
              </a:ext>
            </a:extLst>
          </p:cNvPr>
          <p:cNvSpPr>
            <a:spLocks noGrp="1"/>
          </p:cNvSpPr>
          <p:nvPr>
            <p:ph type="body" sz="quarter" idx="14"/>
          </p:nvPr>
        </p:nvSpPr>
        <p:spPr>
          <a:xfrm>
            <a:off x="685801" y="2357437"/>
            <a:ext cx="2938346" cy="332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F9414EF3-88C3-7849-90EC-53ECC760BB58}"/>
              </a:ext>
            </a:extLst>
          </p:cNvPr>
          <p:cNvSpPr>
            <a:spLocks noGrp="1"/>
          </p:cNvSpPr>
          <p:nvPr>
            <p:ph type="body" sz="quarter" idx="15"/>
          </p:nvPr>
        </p:nvSpPr>
        <p:spPr>
          <a:xfrm>
            <a:off x="4626828" y="2357437"/>
            <a:ext cx="2938346" cy="332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a:extLst>
              <a:ext uri="{FF2B5EF4-FFF2-40B4-BE49-F238E27FC236}">
                <a16:creationId xmlns:a16="http://schemas.microsoft.com/office/drawing/2014/main" id="{E8217D1D-8DE2-7543-862A-45684AE20C78}"/>
              </a:ext>
            </a:extLst>
          </p:cNvPr>
          <p:cNvSpPr>
            <a:spLocks noGrp="1"/>
          </p:cNvSpPr>
          <p:nvPr>
            <p:ph type="body" sz="quarter" idx="16"/>
          </p:nvPr>
        </p:nvSpPr>
        <p:spPr>
          <a:xfrm>
            <a:off x="8567855" y="2357437"/>
            <a:ext cx="2938346" cy="332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69AA684C-295F-D643-9A72-54C8778F81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Tree>
    <p:extLst>
      <p:ext uri="{BB962C8B-B14F-4D97-AF65-F5344CB8AC3E}">
        <p14:creationId xmlns:p14="http://schemas.microsoft.com/office/powerpoint/2010/main" val="1957146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2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BF34-C4F3-A748-94E8-006DBA2F1BE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273B3FB-6005-9E46-858B-FF937C109DAF}"/>
              </a:ext>
            </a:extLst>
          </p:cNvPr>
          <p:cNvSpPr>
            <a:spLocks noGrp="1"/>
          </p:cNvSpPr>
          <p:nvPr>
            <p:ph type="ftr" sz="quarter" idx="10"/>
          </p:nvPr>
        </p:nvSpPr>
        <p:spPr/>
        <p:txBody>
          <a:bodyPr/>
          <a:lstStyle/>
          <a:p>
            <a:endParaRPr lang="en-US" dirty="0"/>
          </a:p>
        </p:txBody>
      </p:sp>
      <p:sp>
        <p:nvSpPr>
          <p:cNvPr id="4" name="Text Placeholder 4">
            <a:extLst>
              <a:ext uri="{FF2B5EF4-FFF2-40B4-BE49-F238E27FC236}">
                <a16:creationId xmlns:a16="http://schemas.microsoft.com/office/drawing/2014/main" id="{CC3307A3-1539-5E47-94B1-0813C47E93CD}"/>
              </a:ext>
            </a:extLst>
          </p:cNvPr>
          <p:cNvSpPr>
            <a:spLocks noGrp="1"/>
          </p:cNvSpPr>
          <p:nvPr>
            <p:ph type="body" sz="quarter" idx="11" hasCustomPrompt="1"/>
          </p:nvPr>
        </p:nvSpPr>
        <p:spPr>
          <a:xfrm>
            <a:off x="685800" y="1829253"/>
            <a:ext cx="2938346" cy="185756"/>
          </a:xfrm>
        </p:spPr>
        <p:txBody>
          <a:bodyPr/>
          <a:lstStyle>
            <a:lvl1pPr>
              <a:defRPr sz="1100" b="0" i="0" spc="200" baseline="0">
                <a:solidFill>
                  <a:schemeClr val="accent3"/>
                </a:solidFill>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1</a:t>
            </a:r>
          </a:p>
        </p:txBody>
      </p:sp>
      <p:sp>
        <p:nvSpPr>
          <p:cNvPr id="5" name="Text Placeholder 8">
            <a:extLst>
              <a:ext uri="{FF2B5EF4-FFF2-40B4-BE49-F238E27FC236}">
                <a16:creationId xmlns:a16="http://schemas.microsoft.com/office/drawing/2014/main" id="{89A56476-0FB1-8347-B55D-FF0511C50573}"/>
              </a:ext>
            </a:extLst>
          </p:cNvPr>
          <p:cNvSpPr>
            <a:spLocks noGrp="1"/>
          </p:cNvSpPr>
          <p:nvPr>
            <p:ph type="body" sz="quarter" idx="14" hasCustomPrompt="1"/>
          </p:nvPr>
        </p:nvSpPr>
        <p:spPr>
          <a:xfrm>
            <a:off x="685801" y="2272401"/>
            <a:ext cx="2938346" cy="1156599"/>
          </a:xfrm>
        </p:spPr>
        <p:txBody>
          <a:bodyPr/>
          <a:lstStyle>
            <a:lvl1pPr>
              <a:defRPr lang="en-US" b="0" i="0" smtClean="0">
                <a:effectLs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pellentesque</a:t>
            </a:r>
            <a:r>
              <a:rPr lang="en-US" dirty="0"/>
              <a:t> </a:t>
            </a:r>
            <a:r>
              <a:rPr lang="en-US" dirty="0" err="1"/>
              <a:t>placerat</a:t>
            </a:r>
            <a:r>
              <a:rPr lang="en-US" dirty="0"/>
              <a:t> ex, </a:t>
            </a:r>
            <a:r>
              <a:rPr lang="en-US" dirty="0" err="1"/>
              <a:t>eu</a:t>
            </a:r>
            <a:r>
              <a:rPr lang="en-US" dirty="0"/>
              <a:t> </a:t>
            </a:r>
            <a:r>
              <a:rPr lang="en-US" dirty="0" err="1"/>
              <a:t>vulputate</a:t>
            </a:r>
            <a:r>
              <a:rPr lang="en-US" dirty="0"/>
              <a:t> ipsum.</a:t>
            </a:r>
          </a:p>
        </p:txBody>
      </p:sp>
      <p:sp>
        <p:nvSpPr>
          <p:cNvPr id="6" name="Text Placeholder 4">
            <a:extLst>
              <a:ext uri="{FF2B5EF4-FFF2-40B4-BE49-F238E27FC236}">
                <a16:creationId xmlns:a16="http://schemas.microsoft.com/office/drawing/2014/main" id="{21A092A6-35A8-0741-9D32-CD1163E10592}"/>
              </a:ext>
            </a:extLst>
          </p:cNvPr>
          <p:cNvSpPr>
            <a:spLocks noGrp="1"/>
          </p:cNvSpPr>
          <p:nvPr>
            <p:ph type="body" sz="quarter" idx="15" hasCustomPrompt="1"/>
          </p:nvPr>
        </p:nvSpPr>
        <p:spPr>
          <a:xfrm>
            <a:off x="685800" y="4128852"/>
            <a:ext cx="2938346" cy="185756"/>
          </a:xfrm>
        </p:spPr>
        <p:txBody>
          <a:bodyPr/>
          <a:lstStyle>
            <a:lvl1pPr>
              <a:defRPr sz="1100" b="0" i="0" spc="200" baseline="0">
                <a:solidFill>
                  <a:schemeClr val="accent3"/>
                </a:solidFill>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4</a:t>
            </a:r>
          </a:p>
        </p:txBody>
      </p:sp>
      <p:sp>
        <p:nvSpPr>
          <p:cNvPr id="7" name="Text Placeholder 8">
            <a:extLst>
              <a:ext uri="{FF2B5EF4-FFF2-40B4-BE49-F238E27FC236}">
                <a16:creationId xmlns:a16="http://schemas.microsoft.com/office/drawing/2014/main" id="{EBF5C715-C1D5-424F-8868-20A5AAB77879}"/>
              </a:ext>
            </a:extLst>
          </p:cNvPr>
          <p:cNvSpPr>
            <a:spLocks noGrp="1"/>
          </p:cNvSpPr>
          <p:nvPr>
            <p:ph type="body" sz="quarter" idx="16" hasCustomPrompt="1"/>
          </p:nvPr>
        </p:nvSpPr>
        <p:spPr>
          <a:xfrm>
            <a:off x="685801" y="4572000"/>
            <a:ext cx="2938346" cy="1156599"/>
          </a:xfrm>
        </p:spPr>
        <p:txBody>
          <a:bodyPr/>
          <a:lstStyle>
            <a:lvl1pPr>
              <a:defRPr lang="en-US" b="0" i="0" smtClean="0">
                <a:effectLs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pellentesque</a:t>
            </a:r>
            <a:r>
              <a:rPr lang="en-US" dirty="0"/>
              <a:t> </a:t>
            </a:r>
            <a:r>
              <a:rPr lang="en-US" dirty="0" err="1"/>
              <a:t>placerat</a:t>
            </a:r>
            <a:r>
              <a:rPr lang="en-US" dirty="0"/>
              <a:t> ex, </a:t>
            </a:r>
            <a:r>
              <a:rPr lang="en-US" dirty="0" err="1"/>
              <a:t>eu</a:t>
            </a:r>
            <a:r>
              <a:rPr lang="en-US" dirty="0"/>
              <a:t> </a:t>
            </a:r>
            <a:r>
              <a:rPr lang="en-US" dirty="0" err="1"/>
              <a:t>vulputate</a:t>
            </a:r>
            <a:r>
              <a:rPr lang="en-US" dirty="0"/>
              <a:t> ipsum.</a:t>
            </a:r>
          </a:p>
        </p:txBody>
      </p:sp>
      <p:sp>
        <p:nvSpPr>
          <p:cNvPr id="8" name="Text Placeholder 4">
            <a:extLst>
              <a:ext uri="{FF2B5EF4-FFF2-40B4-BE49-F238E27FC236}">
                <a16:creationId xmlns:a16="http://schemas.microsoft.com/office/drawing/2014/main" id="{0998C4D6-78D8-E84F-8EE3-824E1796882B}"/>
              </a:ext>
            </a:extLst>
          </p:cNvPr>
          <p:cNvSpPr>
            <a:spLocks noGrp="1"/>
          </p:cNvSpPr>
          <p:nvPr>
            <p:ph type="body" sz="quarter" idx="17" hasCustomPrompt="1"/>
          </p:nvPr>
        </p:nvSpPr>
        <p:spPr>
          <a:xfrm>
            <a:off x="4626826" y="1829253"/>
            <a:ext cx="2938346" cy="185756"/>
          </a:xfrm>
        </p:spPr>
        <p:txBody>
          <a:bodyPr/>
          <a:lstStyle>
            <a:lvl1pPr>
              <a:defRPr sz="1100" b="0" i="0" spc="200" baseline="0">
                <a:solidFill>
                  <a:schemeClr val="accent3"/>
                </a:solidFill>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2</a:t>
            </a:r>
          </a:p>
        </p:txBody>
      </p:sp>
      <p:sp>
        <p:nvSpPr>
          <p:cNvPr id="9" name="Text Placeholder 8">
            <a:extLst>
              <a:ext uri="{FF2B5EF4-FFF2-40B4-BE49-F238E27FC236}">
                <a16:creationId xmlns:a16="http://schemas.microsoft.com/office/drawing/2014/main" id="{E4DE7AFA-A1F7-7244-922B-B28DD4AF5669}"/>
              </a:ext>
            </a:extLst>
          </p:cNvPr>
          <p:cNvSpPr>
            <a:spLocks noGrp="1"/>
          </p:cNvSpPr>
          <p:nvPr>
            <p:ph type="body" sz="quarter" idx="18" hasCustomPrompt="1"/>
          </p:nvPr>
        </p:nvSpPr>
        <p:spPr>
          <a:xfrm>
            <a:off x="4626827" y="2272401"/>
            <a:ext cx="2938346" cy="1156599"/>
          </a:xfrm>
        </p:spPr>
        <p:txBody>
          <a:bodyPr/>
          <a:lstStyle>
            <a:lvl1pPr>
              <a:defRPr lang="en-US" b="0" i="0" smtClean="0">
                <a:effectLs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pellentesque</a:t>
            </a:r>
            <a:r>
              <a:rPr lang="en-US" dirty="0"/>
              <a:t> </a:t>
            </a:r>
            <a:r>
              <a:rPr lang="en-US" dirty="0" err="1"/>
              <a:t>placerat</a:t>
            </a:r>
            <a:r>
              <a:rPr lang="en-US" dirty="0"/>
              <a:t> ex, </a:t>
            </a:r>
            <a:r>
              <a:rPr lang="en-US" dirty="0" err="1"/>
              <a:t>eu</a:t>
            </a:r>
            <a:r>
              <a:rPr lang="en-US" dirty="0"/>
              <a:t> </a:t>
            </a:r>
            <a:r>
              <a:rPr lang="en-US" dirty="0" err="1"/>
              <a:t>vulputate</a:t>
            </a:r>
            <a:r>
              <a:rPr lang="en-US" dirty="0"/>
              <a:t> ipsum.</a:t>
            </a:r>
          </a:p>
        </p:txBody>
      </p:sp>
      <p:sp>
        <p:nvSpPr>
          <p:cNvPr id="10" name="Text Placeholder 4">
            <a:extLst>
              <a:ext uri="{FF2B5EF4-FFF2-40B4-BE49-F238E27FC236}">
                <a16:creationId xmlns:a16="http://schemas.microsoft.com/office/drawing/2014/main" id="{8844E844-4D8C-3C4B-9EAA-49D969BA4A26}"/>
              </a:ext>
            </a:extLst>
          </p:cNvPr>
          <p:cNvSpPr>
            <a:spLocks noGrp="1"/>
          </p:cNvSpPr>
          <p:nvPr>
            <p:ph type="body" sz="quarter" idx="19" hasCustomPrompt="1"/>
          </p:nvPr>
        </p:nvSpPr>
        <p:spPr>
          <a:xfrm>
            <a:off x="4626826" y="4128852"/>
            <a:ext cx="2938346" cy="185756"/>
          </a:xfrm>
        </p:spPr>
        <p:txBody>
          <a:bodyPr/>
          <a:lstStyle>
            <a:lvl1pPr>
              <a:defRPr sz="1100" b="0" i="0" spc="200" baseline="0">
                <a:solidFill>
                  <a:schemeClr val="accent3"/>
                </a:solidFill>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5</a:t>
            </a:r>
          </a:p>
        </p:txBody>
      </p:sp>
      <p:sp>
        <p:nvSpPr>
          <p:cNvPr id="11" name="Text Placeholder 8">
            <a:extLst>
              <a:ext uri="{FF2B5EF4-FFF2-40B4-BE49-F238E27FC236}">
                <a16:creationId xmlns:a16="http://schemas.microsoft.com/office/drawing/2014/main" id="{AD675978-5F59-8E4A-9DCD-F4CE1A582B66}"/>
              </a:ext>
            </a:extLst>
          </p:cNvPr>
          <p:cNvSpPr>
            <a:spLocks noGrp="1"/>
          </p:cNvSpPr>
          <p:nvPr>
            <p:ph type="body" sz="quarter" idx="20" hasCustomPrompt="1"/>
          </p:nvPr>
        </p:nvSpPr>
        <p:spPr>
          <a:xfrm>
            <a:off x="4626827" y="4572000"/>
            <a:ext cx="2938346" cy="1156599"/>
          </a:xfrm>
        </p:spPr>
        <p:txBody>
          <a:bodyPr/>
          <a:lstStyle>
            <a:lvl1pPr>
              <a:defRPr lang="en-US" b="0" i="0" smtClean="0">
                <a:effectLs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pellentesque</a:t>
            </a:r>
            <a:r>
              <a:rPr lang="en-US" dirty="0"/>
              <a:t> </a:t>
            </a:r>
            <a:r>
              <a:rPr lang="en-US" dirty="0" err="1"/>
              <a:t>placerat</a:t>
            </a:r>
            <a:r>
              <a:rPr lang="en-US" dirty="0"/>
              <a:t> ex, </a:t>
            </a:r>
            <a:r>
              <a:rPr lang="en-US" dirty="0" err="1"/>
              <a:t>eu</a:t>
            </a:r>
            <a:r>
              <a:rPr lang="en-US" dirty="0"/>
              <a:t> </a:t>
            </a:r>
            <a:r>
              <a:rPr lang="en-US" dirty="0" err="1"/>
              <a:t>vulputate</a:t>
            </a:r>
            <a:r>
              <a:rPr lang="en-US" dirty="0"/>
              <a:t> ipsum.</a:t>
            </a:r>
          </a:p>
        </p:txBody>
      </p:sp>
      <p:sp>
        <p:nvSpPr>
          <p:cNvPr id="12" name="Text Placeholder 4">
            <a:extLst>
              <a:ext uri="{FF2B5EF4-FFF2-40B4-BE49-F238E27FC236}">
                <a16:creationId xmlns:a16="http://schemas.microsoft.com/office/drawing/2014/main" id="{85D0ABDE-4823-B94D-BC29-B4A80A589855}"/>
              </a:ext>
            </a:extLst>
          </p:cNvPr>
          <p:cNvSpPr>
            <a:spLocks noGrp="1"/>
          </p:cNvSpPr>
          <p:nvPr>
            <p:ph type="body" sz="quarter" idx="21" hasCustomPrompt="1"/>
          </p:nvPr>
        </p:nvSpPr>
        <p:spPr>
          <a:xfrm>
            <a:off x="8567853" y="1829253"/>
            <a:ext cx="2938346" cy="185756"/>
          </a:xfrm>
        </p:spPr>
        <p:txBody>
          <a:bodyPr/>
          <a:lstStyle>
            <a:lvl1pPr>
              <a:defRPr sz="1100" b="0" i="0" spc="200" baseline="0">
                <a:solidFill>
                  <a:schemeClr val="accent3"/>
                </a:solidFill>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3</a:t>
            </a:r>
          </a:p>
        </p:txBody>
      </p:sp>
      <p:sp>
        <p:nvSpPr>
          <p:cNvPr id="13" name="Text Placeholder 8">
            <a:extLst>
              <a:ext uri="{FF2B5EF4-FFF2-40B4-BE49-F238E27FC236}">
                <a16:creationId xmlns:a16="http://schemas.microsoft.com/office/drawing/2014/main" id="{6CD8FFB5-8C0C-DE4F-808C-FC5AA409B636}"/>
              </a:ext>
            </a:extLst>
          </p:cNvPr>
          <p:cNvSpPr>
            <a:spLocks noGrp="1"/>
          </p:cNvSpPr>
          <p:nvPr>
            <p:ph type="body" sz="quarter" idx="22" hasCustomPrompt="1"/>
          </p:nvPr>
        </p:nvSpPr>
        <p:spPr>
          <a:xfrm>
            <a:off x="8567854" y="2272401"/>
            <a:ext cx="2938346" cy="1156599"/>
          </a:xfrm>
        </p:spPr>
        <p:txBody>
          <a:bodyPr/>
          <a:lstStyle>
            <a:lvl1pPr>
              <a:defRPr lang="en-US" b="0" i="0" smtClean="0">
                <a:effectLs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pellentesque</a:t>
            </a:r>
            <a:r>
              <a:rPr lang="en-US" dirty="0"/>
              <a:t> </a:t>
            </a:r>
            <a:r>
              <a:rPr lang="en-US" dirty="0" err="1"/>
              <a:t>placerat</a:t>
            </a:r>
            <a:r>
              <a:rPr lang="en-US" dirty="0"/>
              <a:t> ex, </a:t>
            </a:r>
            <a:r>
              <a:rPr lang="en-US" dirty="0" err="1"/>
              <a:t>eu</a:t>
            </a:r>
            <a:r>
              <a:rPr lang="en-US" dirty="0"/>
              <a:t> </a:t>
            </a:r>
            <a:r>
              <a:rPr lang="en-US" dirty="0" err="1"/>
              <a:t>vulputate</a:t>
            </a:r>
            <a:r>
              <a:rPr lang="en-US" dirty="0"/>
              <a:t> ipsum.</a:t>
            </a:r>
          </a:p>
        </p:txBody>
      </p:sp>
      <p:sp>
        <p:nvSpPr>
          <p:cNvPr id="14" name="Text Placeholder 4">
            <a:extLst>
              <a:ext uri="{FF2B5EF4-FFF2-40B4-BE49-F238E27FC236}">
                <a16:creationId xmlns:a16="http://schemas.microsoft.com/office/drawing/2014/main" id="{19C0B310-2D30-2F43-849F-7AE419C1D8F5}"/>
              </a:ext>
            </a:extLst>
          </p:cNvPr>
          <p:cNvSpPr>
            <a:spLocks noGrp="1"/>
          </p:cNvSpPr>
          <p:nvPr>
            <p:ph type="body" sz="quarter" idx="23" hasCustomPrompt="1"/>
          </p:nvPr>
        </p:nvSpPr>
        <p:spPr>
          <a:xfrm>
            <a:off x="8567853" y="4128852"/>
            <a:ext cx="2938346" cy="185756"/>
          </a:xfrm>
        </p:spPr>
        <p:txBody>
          <a:bodyPr/>
          <a:lstStyle>
            <a:lvl1pPr>
              <a:defRPr sz="1100" b="0" i="0" spc="200" baseline="0">
                <a:solidFill>
                  <a:schemeClr val="accent3"/>
                </a:solidFill>
                <a:latin typeface="CoverMySans Medium" panose="020B0603020203020204" pitchFamily="34" charset="77"/>
              </a:defRPr>
            </a:lvl1pPr>
            <a:lvl2pPr>
              <a:defRPr sz="2000" b="0" i="0">
                <a:latin typeface="CoverMySans Medium" panose="020B0603020203020204" pitchFamily="34" charset="77"/>
              </a:defRPr>
            </a:lvl2pPr>
            <a:lvl3pPr>
              <a:defRPr sz="2000" b="0" i="0">
                <a:latin typeface="CoverMySans Medium" panose="020B0603020203020204" pitchFamily="34" charset="77"/>
              </a:defRPr>
            </a:lvl3pPr>
            <a:lvl4pPr>
              <a:defRPr sz="2000" b="0" i="0">
                <a:latin typeface="CoverMySans Medium" panose="020B0603020203020204" pitchFamily="34" charset="77"/>
              </a:defRPr>
            </a:lvl4pPr>
            <a:lvl5pPr>
              <a:defRPr sz="2000" b="0" i="0">
                <a:latin typeface="CoverMySans Medium" panose="020B0603020203020204" pitchFamily="34" charset="77"/>
              </a:defRPr>
            </a:lvl5pPr>
          </a:lstStyle>
          <a:p>
            <a:pPr lvl="0"/>
            <a:r>
              <a:rPr lang="en-US" dirty="0"/>
              <a:t>SUBHEAD 6</a:t>
            </a:r>
          </a:p>
        </p:txBody>
      </p:sp>
      <p:sp>
        <p:nvSpPr>
          <p:cNvPr id="15" name="Text Placeholder 8">
            <a:extLst>
              <a:ext uri="{FF2B5EF4-FFF2-40B4-BE49-F238E27FC236}">
                <a16:creationId xmlns:a16="http://schemas.microsoft.com/office/drawing/2014/main" id="{5EED43C2-2A1E-DC40-9BF6-47E6068A2DAA}"/>
              </a:ext>
            </a:extLst>
          </p:cNvPr>
          <p:cNvSpPr>
            <a:spLocks noGrp="1"/>
          </p:cNvSpPr>
          <p:nvPr>
            <p:ph type="body" sz="quarter" idx="24" hasCustomPrompt="1"/>
          </p:nvPr>
        </p:nvSpPr>
        <p:spPr>
          <a:xfrm>
            <a:off x="8567854" y="4572000"/>
            <a:ext cx="2938346" cy="1156599"/>
          </a:xfrm>
        </p:spPr>
        <p:txBody>
          <a:bodyPr/>
          <a:lstStyle>
            <a:lvl1pPr>
              <a:defRPr lang="en-US" b="0" i="0" smtClean="0">
                <a:effectLs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pellentesque</a:t>
            </a:r>
            <a:r>
              <a:rPr lang="en-US" dirty="0"/>
              <a:t> </a:t>
            </a:r>
            <a:r>
              <a:rPr lang="en-US" dirty="0" err="1"/>
              <a:t>placerat</a:t>
            </a:r>
            <a:r>
              <a:rPr lang="en-US" dirty="0"/>
              <a:t> ex, </a:t>
            </a:r>
            <a:r>
              <a:rPr lang="en-US" dirty="0" err="1"/>
              <a:t>eu</a:t>
            </a:r>
            <a:r>
              <a:rPr lang="en-US" dirty="0"/>
              <a:t> </a:t>
            </a:r>
            <a:r>
              <a:rPr lang="en-US" dirty="0" err="1"/>
              <a:t>vulputate</a:t>
            </a:r>
            <a:r>
              <a:rPr lang="en-US" dirty="0"/>
              <a:t> ipsum.</a:t>
            </a:r>
          </a:p>
        </p:txBody>
      </p:sp>
      <p:pic>
        <p:nvPicPr>
          <p:cNvPr id="16" name="Picture 15">
            <a:extLst>
              <a:ext uri="{FF2B5EF4-FFF2-40B4-BE49-F238E27FC236}">
                <a16:creationId xmlns:a16="http://schemas.microsoft.com/office/drawing/2014/main" id="{C27EB020-3041-F244-AC86-3777307DDA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Tree>
    <p:extLst>
      <p:ext uri="{BB962C8B-B14F-4D97-AF65-F5344CB8AC3E}">
        <p14:creationId xmlns:p14="http://schemas.microsoft.com/office/powerpoint/2010/main" val="971100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Image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AA76A2-B38C-4946-97B7-10B93B2B3DD5}"/>
              </a:ext>
            </a:extLst>
          </p:cNvPr>
          <p:cNvSpPr>
            <a:spLocks noGrp="1"/>
          </p:cNvSpPr>
          <p:nvPr>
            <p:ph type="ftr" sz="quarter" idx="10"/>
          </p:nvPr>
        </p:nvSpPr>
        <p:spPr>
          <a:xfrm>
            <a:off x="685800" y="6172200"/>
            <a:ext cx="4800600" cy="138499"/>
          </a:xfrm>
        </p:spPr>
        <p:txBody>
          <a:bodyPr/>
          <a:lstStyle>
            <a:lvl1pPr algn="l">
              <a:defRPr/>
            </a:lvl1pPr>
          </a:lstStyle>
          <a:p>
            <a:endParaRPr lang="en-US" dirty="0"/>
          </a:p>
        </p:txBody>
      </p:sp>
      <p:pic>
        <p:nvPicPr>
          <p:cNvPr id="5" name="Picture 4">
            <a:extLst>
              <a:ext uri="{FF2B5EF4-FFF2-40B4-BE49-F238E27FC236}">
                <a16:creationId xmlns:a16="http://schemas.microsoft.com/office/drawing/2014/main" id="{EFDD040D-1157-814C-B20F-E93BE3C69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14200" y="0"/>
            <a:ext cx="177800" cy="6858000"/>
          </a:xfrm>
          <a:prstGeom prst="rect">
            <a:avLst/>
          </a:prstGeom>
        </p:spPr>
      </p:pic>
      <p:sp>
        <p:nvSpPr>
          <p:cNvPr id="9" name="Picture Placeholder 8">
            <a:extLst>
              <a:ext uri="{FF2B5EF4-FFF2-40B4-BE49-F238E27FC236}">
                <a16:creationId xmlns:a16="http://schemas.microsoft.com/office/drawing/2014/main" id="{2FFBC198-9086-AF43-A94A-2E52398ECA8D}"/>
              </a:ext>
            </a:extLst>
          </p:cNvPr>
          <p:cNvSpPr>
            <a:spLocks noGrp="1"/>
          </p:cNvSpPr>
          <p:nvPr>
            <p:ph type="pic" sz="quarter" idx="12"/>
          </p:nvPr>
        </p:nvSpPr>
        <p:spPr>
          <a:xfrm>
            <a:off x="6096000" y="0"/>
            <a:ext cx="5918200" cy="6858000"/>
          </a:xfrm>
        </p:spPr>
        <p:txBody>
          <a:bodyPr/>
          <a:lstStyle/>
          <a:p>
            <a:r>
              <a:rPr lang="en-US" dirty="0"/>
              <a:t>Click icon to add picture</a:t>
            </a:r>
          </a:p>
        </p:txBody>
      </p:sp>
      <p:sp>
        <p:nvSpPr>
          <p:cNvPr id="10" name="Text Placeholder 6">
            <a:extLst>
              <a:ext uri="{FF2B5EF4-FFF2-40B4-BE49-F238E27FC236}">
                <a16:creationId xmlns:a16="http://schemas.microsoft.com/office/drawing/2014/main" id="{638B8980-55AD-6341-A7C0-8EF870AC6707}"/>
              </a:ext>
            </a:extLst>
          </p:cNvPr>
          <p:cNvSpPr>
            <a:spLocks noGrp="1"/>
          </p:cNvSpPr>
          <p:nvPr>
            <p:ph type="body" sz="quarter" idx="11"/>
          </p:nvPr>
        </p:nvSpPr>
        <p:spPr>
          <a:xfrm>
            <a:off x="685802" y="1582057"/>
            <a:ext cx="4800600" cy="4182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6F7FB2E-02A0-7445-BCCC-191087C32987}"/>
              </a:ext>
            </a:extLst>
          </p:cNvPr>
          <p:cNvSpPr>
            <a:spLocks noGrp="1"/>
          </p:cNvSpPr>
          <p:nvPr>
            <p:ph type="title" hasCustomPrompt="1"/>
          </p:nvPr>
        </p:nvSpPr>
        <p:spPr>
          <a:xfrm>
            <a:off x="685800" y="685800"/>
            <a:ext cx="4800600" cy="566437"/>
          </a:xfrm>
        </p:spPr>
        <p:txBody>
          <a:bodyPr/>
          <a:lstStyle>
            <a:lvl1pPr>
              <a:defRPr>
                <a:latin typeface="CoverMySerif Semibold" panose="02040702070700020203" pitchFamily="18" charset="77"/>
              </a:defRPr>
            </a:lvl1pPr>
          </a:lstStyle>
          <a:p>
            <a:r>
              <a:rPr lang="en-US" dirty="0"/>
              <a:t>Slide Headline Here</a:t>
            </a:r>
          </a:p>
        </p:txBody>
      </p:sp>
    </p:spTree>
    <p:extLst>
      <p:ext uri="{BB962C8B-B14F-4D97-AF65-F5344CB8AC3E}">
        <p14:creationId xmlns:p14="http://schemas.microsoft.com/office/powerpoint/2010/main" val="42388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Image Lef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AA76A2-B38C-4946-97B7-10B93B2B3DD5}"/>
              </a:ext>
            </a:extLst>
          </p:cNvPr>
          <p:cNvSpPr>
            <a:spLocks noGrp="1"/>
          </p:cNvSpPr>
          <p:nvPr>
            <p:ph type="ftr" sz="quarter" idx="10"/>
          </p:nvPr>
        </p:nvSpPr>
        <p:spPr>
          <a:xfrm>
            <a:off x="6705598" y="6172200"/>
            <a:ext cx="4800601" cy="138499"/>
          </a:xfrm>
        </p:spPr>
        <p:txBody>
          <a:bodyPr/>
          <a:lstStyle>
            <a:lvl1pPr algn="r">
              <a:defRPr/>
            </a:lvl1pPr>
          </a:lstStyle>
          <a:p>
            <a:endParaRPr lang="en-US" dirty="0"/>
          </a:p>
        </p:txBody>
      </p:sp>
      <p:pic>
        <p:nvPicPr>
          <p:cNvPr id="5" name="Picture 4">
            <a:extLst>
              <a:ext uri="{FF2B5EF4-FFF2-40B4-BE49-F238E27FC236}">
                <a16:creationId xmlns:a16="http://schemas.microsoft.com/office/drawing/2014/main" id="{EFDD040D-1157-814C-B20F-E93BE3C69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7800" cy="6858000"/>
          </a:xfrm>
          <a:prstGeom prst="rect">
            <a:avLst/>
          </a:prstGeom>
        </p:spPr>
      </p:pic>
      <p:sp>
        <p:nvSpPr>
          <p:cNvPr id="7" name="Text Placeholder 6">
            <a:extLst>
              <a:ext uri="{FF2B5EF4-FFF2-40B4-BE49-F238E27FC236}">
                <a16:creationId xmlns:a16="http://schemas.microsoft.com/office/drawing/2014/main" id="{DDA5284B-1BAD-9345-B970-671F2CDBE855}"/>
              </a:ext>
            </a:extLst>
          </p:cNvPr>
          <p:cNvSpPr>
            <a:spLocks noGrp="1"/>
          </p:cNvSpPr>
          <p:nvPr>
            <p:ph type="body" sz="quarter" idx="11"/>
          </p:nvPr>
        </p:nvSpPr>
        <p:spPr>
          <a:xfrm>
            <a:off x="6705600" y="1582057"/>
            <a:ext cx="4800600" cy="4182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2FFBC198-9086-AF43-A94A-2E52398ECA8D}"/>
              </a:ext>
            </a:extLst>
          </p:cNvPr>
          <p:cNvSpPr>
            <a:spLocks noGrp="1"/>
          </p:cNvSpPr>
          <p:nvPr>
            <p:ph type="pic" sz="quarter" idx="12"/>
          </p:nvPr>
        </p:nvSpPr>
        <p:spPr>
          <a:xfrm>
            <a:off x="177800" y="0"/>
            <a:ext cx="5918200" cy="6858000"/>
          </a:xfrm>
        </p:spPr>
        <p:txBody>
          <a:bodyPr/>
          <a:lstStyle/>
          <a:p>
            <a:r>
              <a:rPr lang="en-US" dirty="0"/>
              <a:t>Click icon to add picture</a:t>
            </a:r>
          </a:p>
        </p:txBody>
      </p:sp>
      <p:sp>
        <p:nvSpPr>
          <p:cNvPr id="8" name="Title 1">
            <a:extLst>
              <a:ext uri="{FF2B5EF4-FFF2-40B4-BE49-F238E27FC236}">
                <a16:creationId xmlns:a16="http://schemas.microsoft.com/office/drawing/2014/main" id="{5CD135DD-BA23-9A4A-BEC5-F25B395139E8}"/>
              </a:ext>
            </a:extLst>
          </p:cNvPr>
          <p:cNvSpPr>
            <a:spLocks noGrp="1"/>
          </p:cNvSpPr>
          <p:nvPr>
            <p:ph type="title" hasCustomPrompt="1"/>
          </p:nvPr>
        </p:nvSpPr>
        <p:spPr>
          <a:xfrm>
            <a:off x="6705598" y="685800"/>
            <a:ext cx="4800600" cy="566437"/>
          </a:xfrm>
        </p:spPr>
        <p:txBody>
          <a:bodyPr/>
          <a:lstStyle>
            <a:lvl1pPr>
              <a:defRPr>
                <a:latin typeface="CoverMySerif Semibold" panose="02040702070700020203" pitchFamily="18" charset="77"/>
              </a:defRPr>
            </a:lvl1pPr>
          </a:lstStyle>
          <a:p>
            <a:r>
              <a:rPr lang="en-US" dirty="0"/>
              <a:t>Slide Headline Here</a:t>
            </a:r>
          </a:p>
        </p:txBody>
      </p:sp>
    </p:spTree>
    <p:extLst>
      <p:ext uri="{BB962C8B-B14F-4D97-AF65-F5344CB8AC3E}">
        <p14:creationId xmlns:p14="http://schemas.microsoft.com/office/powerpoint/2010/main" val="860259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965B-BC5F-4A2B-B667-27EC953B12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DEC0F1-EC73-409D-BAD2-1A3419E9E3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F4C282-B8DA-4C61-A7DC-61A728391854}"/>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5" name="Footer Placeholder 4">
            <a:extLst>
              <a:ext uri="{FF2B5EF4-FFF2-40B4-BE49-F238E27FC236}">
                <a16:creationId xmlns:a16="http://schemas.microsoft.com/office/drawing/2014/main" id="{416C3898-3DAD-4C69-89A1-E270777460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732E3D-FB20-4AD1-834A-75610EC2B6E0}"/>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1284998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Imag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E254-6B5D-F84E-95E7-D940D5E6D1C7}"/>
              </a:ext>
            </a:extLst>
          </p:cNvPr>
          <p:cNvSpPr>
            <a:spLocks noGrp="1"/>
          </p:cNvSpPr>
          <p:nvPr>
            <p:ph type="title" hasCustomPrompt="1"/>
          </p:nvPr>
        </p:nvSpPr>
        <p:spPr>
          <a:xfrm>
            <a:off x="685800" y="685800"/>
            <a:ext cx="5410200" cy="566437"/>
          </a:xfrm>
        </p:spPr>
        <p:txBody>
          <a:bodyPr/>
          <a:lstStyle>
            <a:lvl1pPr>
              <a:defRPr>
                <a:latin typeface="CoverMySerif Semibold" panose="02040702070700020203" pitchFamily="18" charset="77"/>
              </a:defRPr>
            </a:lvl1pPr>
          </a:lstStyle>
          <a:p>
            <a:r>
              <a:rPr lang="en-US" dirty="0"/>
              <a:t>Slide Headline Here</a:t>
            </a:r>
          </a:p>
        </p:txBody>
      </p:sp>
      <p:sp>
        <p:nvSpPr>
          <p:cNvPr id="7" name="Text Placeholder 6">
            <a:extLst>
              <a:ext uri="{FF2B5EF4-FFF2-40B4-BE49-F238E27FC236}">
                <a16:creationId xmlns:a16="http://schemas.microsoft.com/office/drawing/2014/main" id="{DDA5284B-1BAD-9345-B970-671F2CDBE855}"/>
              </a:ext>
            </a:extLst>
          </p:cNvPr>
          <p:cNvSpPr>
            <a:spLocks noGrp="1"/>
          </p:cNvSpPr>
          <p:nvPr>
            <p:ph type="body" sz="quarter" idx="11"/>
          </p:nvPr>
        </p:nvSpPr>
        <p:spPr>
          <a:xfrm>
            <a:off x="685800" y="1519518"/>
            <a:ext cx="5410200" cy="4244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a:extLst>
              <a:ext uri="{FF2B5EF4-FFF2-40B4-BE49-F238E27FC236}">
                <a16:creationId xmlns:a16="http://schemas.microsoft.com/office/drawing/2014/main" id="{D1916725-8DA6-D947-B702-E4F9D6F956A1}"/>
              </a:ext>
            </a:extLst>
          </p:cNvPr>
          <p:cNvSpPr>
            <a:spLocks noGrp="1" noChangeAspect="1"/>
          </p:cNvSpPr>
          <p:nvPr>
            <p:ph type="pic" sz="quarter" idx="14"/>
          </p:nvPr>
        </p:nvSpPr>
        <p:spPr>
          <a:xfrm>
            <a:off x="7357212" y="-201706"/>
            <a:ext cx="4680621" cy="4679577"/>
          </a:xfrm>
          <a:prstGeom prst="ellipse">
            <a:avLst/>
          </a:prstGeom>
          <a:noFill/>
        </p:spPr>
        <p:txBody>
          <a:bodyPr/>
          <a:lstStyle/>
          <a:p>
            <a:r>
              <a:rPr lang="en-US" dirty="0"/>
              <a:t>Click icon to add picture</a:t>
            </a:r>
          </a:p>
        </p:txBody>
      </p:sp>
      <p:sp>
        <p:nvSpPr>
          <p:cNvPr id="10" name="Picture Placeholder 3">
            <a:extLst>
              <a:ext uri="{FF2B5EF4-FFF2-40B4-BE49-F238E27FC236}">
                <a16:creationId xmlns:a16="http://schemas.microsoft.com/office/drawing/2014/main" id="{5222C99F-AD1B-6B49-BAA0-94DFE07C65B3}"/>
              </a:ext>
            </a:extLst>
          </p:cNvPr>
          <p:cNvSpPr>
            <a:spLocks noGrp="1" noChangeAspect="1"/>
          </p:cNvSpPr>
          <p:nvPr>
            <p:ph type="pic" sz="quarter" idx="15"/>
          </p:nvPr>
        </p:nvSpPr>
        <p:spPr>
          <a:xfrm>
            <a:off x="9812909" y="4871545"/>
            <a:ext cx="2163861" cy="2163378"/>
          </a:xfrm>
          <a:prstGeom prst="ellipse">
            <a:avLst/>
          </a:prstGeom>
          <a:noFill/>
        </p:spPr>
        <p:txBody>
          <a:bodyPr/>
          <a:lstStyle/>
          <a:p>
            <a:r>
              <a:rPr lang="en-US" dirty="0"/>
              <a:t>Click icon to add picture</a:t>
            </a:r>
          </a:p>
        </p:txBody>
      </p:sp>
      <p:sp>
        <p:nvSpPr>
          <p:cNvPr id="11" name="Picture Placeholder 3">
            <a:extLst>
              <a:ext uri="{FF2B5EF4-FFF2-40B4-BE49-F238E27FC236}">
                <a16:creationId xmlns:a16="http://schemas.microsoft.com/office/drawing/2014/main" id="{B5F0948C-8E80-E049-B7F9-A7395754AABF}"/>
              </a:ext>
            </a:extLst>
          </p:cNvPr>
          <p:cNvSpPr>
            <a:spLocks noGrp="1" noChangeAspect="1"/>
          </p:cNvSpPr>
          <p:nvPr>
            <p:ph type="pic" sz="quarter" idx="18"/>
          </p:nvPr>
        </p:nvSpPr>
        <p:spPr>
          <a:xfrm>
            <a:off x="7357213" y="4719925"/>
            <a:ext cx="1758381" cy="1757988"/>
          </a:xfrm>
          <a:prstGeom prst="ellipse">
            <a:avLst/>
          </a:prstGeom>
          <a:noFill/>
        </p:spPr>
        <p:txBody>
          <a:bodyPr/>
          <a:lstStyle/>
          <a:p>
            <a:r>
              <a:rPr lang="en-US" dirty="0"/>
              <a:t>Click icon to add picture</a:t>
            </a:r>
          </a:p>
        </p:txBody>
      </p:sp>
      <p:sp>
        <p:nvSpPr>
          <p:cNvPr id="12" name="Oval 11">
            <a:extLst>
              <a:ext uri="{FF2B5EF4-FFF2-40B4-BE49-F238E27FC236}">
                <a16:creationId xmlns:a16="http://schemas.microsoft.com/office/drawing/2014/main" id="{43884107-551A-0D41-9253-A4B6E8633FD9}"/>
              </a:ext>
            </a:extLst>
          </p:cNvPr>
          <p:cNvSpPr/>
          <p:nvPr userDrawn="1"/>
        </p:nvSpPr>
        <p:spPr>
          <a:xfrm>
            <a:off x="9597679" y="4656074"/>
            <a:ext cx="2594321" cy="259432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C1AB361-0659-3944-8E73-FC30A7D35143}"/>
              </a:ext>
            </a:extLst>
          </p:cNvPr>
          <p:cNvSpPr/>
          <p:nvPr userDrawn="1"/>
        </p:nvSpPr>
        <p:spPr>
          <a:xfrm>
            <a:off x="7166993" y="4529509"/>
            <a:ext cx="2138821" cy="2138821"/>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5513A3A-E6FB-BA4D-AAE8-FE37D4A22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Tree>
    <p:extLst>
      <p:ext uri="{BB962C8B-B14F-4D97-AF65-F5344CB8AC3E}">
        <p14:creationId xmlns:p14="http://schemas.microsoft.com/office/powerpoint/2010/main" val="376500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Image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E254-6B5D-F84E-95E7-D940D5E6D1C7}"/>
              </a:ext>
            </a:extLst>
          </p:cNvPr>
          <p:cNvSpPr>
            <a:spLocks noGrp="1"/>
          </p:cNvSpPr>
          <p:nvPr>
            <p:ph type="title" hasCustomPrompt="1"/>
          </p:nvPr>
        </p:nvSpPr>
        <p:spPr>
          <a:xfrm>
            <a:off x="6096000" y="685800"/>
            <a:ext cx="5410200" cy="566437"/>
          </a:xfrm>
        </p:spPr>
        <p:txBody>
          <a:bodyPr/>
          <a:lstStyle>
            <a:lvl1pPr>
              <a:defRPr>
                <a:latin typeface="CoverMySerif Semibold" panose="02040702070700020203" pitchFamily="18" charset="77"/>
              </a:defRPr>
            </a:lvl1pPr>
          </a:lstStyle>
          <a:p>
            <a:r>
              <a:rPr lang="en-US" dirty="0"/>
              <a:t>Slide Headline Here</a:t>
            </a:r>
          </a:p>
        </p:txBody>
      </p:sp>
      <p:sp>
        <p:nvSpPr>
          <p:cNvPr id="7" name="Text Placeholder 6">
            <a:extLst>
              <a:ext uri="{FF2B5EF4-FFF2-40B4-BE49-F238E27FC236}">
                <a16:creationId xmlns:a16="http://schemas.microsoft.com/office/drawing/2014/main" id="{DDA5284B-1BAD-9345-B970-671F2CDBE855}"/>
              </a:ext>
            </a:extLst>
          </p:cNvPr>
          <p:cNvSpPr>
            <a:spLocks noGrp="1"/>
          </p:cNvSpPr>
          <p:nvPr>
            <p:ph type="body" sz="quarter" idx="11"/>
          </p:nvPr>
        </p:nvSpPr>
        <p:spPr>
          <a:xfrm>
            <a:off x="6096000" y="1519518"/>
            <a:ext cx="5410200" cy="4244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a:extLst>
              <a:ext uri="{FF2B5EF4-FFF2-40B4-BE49-F238E27FC236}">
                <a16:creationId xmlns:a16="http://schemas.microsoft.com/office/drawing/2014/main" id="{D1916725-8DA6-D947-B702-E4F9D6F956A1}"/>
              </a:ext>
            </a:extLst>
          </p:cNvPr>
          <p:cNvSpPr>
            <a:spLocks noGrp="1" noChangeAspect="1"/>
          </p:cNvSpPr>
          <p:nvPr>
            <p:ph type="pic" sz="quarter" idx="14"/>
          </p:nvPr>
        </p:nvSpPr>
        <p:spPr>
          <a:xfrm>
            <a:off x="201706" y="-201706"/>
            <a:ext cx="4680621" cy="4679577"/>
          </a:xfrm>
          <a:prstGeom prst="ellipse">
            <a:avLst/>
          </a:prstGeom>
          <a:noFill/>
        </p:spPr>
        <p:txBody>
          <a:bodyPr/>
          <a:lstStyle/>
          <a:p>
            <a:r>
              <a:rPr lang="en-US" dirty="0"/>
              <a:t>Click icon to add picture</a:t>
            </a:r>
          </a:p>
        </p:txBody>
      </p:sp>
      <p:sp>
        <p:nvSpPr>
          <p:cNvPr id="10" name="Picture Placeholder 3">
            <a:extLst>
              <a:ext uri="{FF2B5EF4-FFF2-40B4-BE49-F238E27FC236}">
                <a16:creationId xmlns:a16="http://schemas.microsoft.com/office/drawing/2014/main" id="{5222C99F-AD1B-6B49-BAA0-94DFE07C65B3}"/>
              </a:ext>
            </a:extLst>
          </p:cNvPr>
          <p:cNvSpPr>
            <a:spLocks noGrp="1" noChangeAspect="1"/>
          </p:cNvSpPr>
          <p:nvPr>
            <p:ph type="pic" sz="quarter" idx="15"/>
          </p:nvPr>
        </p:nvSpPr>
        <p:spPr>
          <a:xfrm>
            <a:off x="378155" y="4871545"/>
            <a:ext cx="2163861" cy="2163378"/>
          </a:xfrm>
          <a:prstGeom prst="ellipse">
            <a:avLst/>
          </a:prstGeom>
          <a:noFill/>
        </p:spPr>
        <p:txBody>
          <a:bodyPr/>
          <a:lstStyle/>
          <a:p>
            <a:r>
              <a:rPr lang="en-US" dirty="0"/>
              <a:t>Click icon to add picture</a:t>
            </a:r>
          </a:p>
        </p:txBody>
      </p:sp>
      <p:sp>
        <p:nvSpPr>
          <p:cNvPr id="11" name="Picture Placeholder 3">
            <a:extLst>
              <a:ext uri="{FF2B5EF4-FFF2-40B4-BE49-F238E27FC236}">
                <a16:creationId xmlns:a16="http://schemas.microsoft.com/office/drawing/2014/main" id="{B5F0948C-8E80-E049-B7F9-A7395754AABF}"/>
              </a:ext>
            </a:extLst>
          </p:cNvPr>
          <p:cNvSpPr>
            <a:spLocks noGrp="1" noChangeAspect="1"/>
          </p:cNvSpPr>
          <p:nvPr>
            <p:ph type="pic" sz="quarter" idx="18"/>
          </p:nvPr>
        </p:nvSpPr>
        <p:spPr>
          <a:xfrm>
            <a:off x="3306843" y="4719925"/>
            <a:ext cx="1758381" cy="1757988"/>
          </a:xfrm>
          <a:prstGeom prst="ellipse">
            <a:avLst/>
          </a:prstGeom>
          <a:noFill/>
        </p:spPr>
        <p:txBody>
          <a:bodyPr/>
          <a:lstStyle/>
          <a:p>
            <a:r>
              <a:rPr lang="en-US" dirty="0"/>
              <a:t>Click icon to add picture</a:t>
            </a:r>
          </a:p>
        </p:txBody>
      </p:sp>
      <p:sp>
        <p:nvSpPr>
          <p:cNvPr id="12" name="Oval 11">
            <a:extLst>
              <a:ext uri="{FF2B5EF4-FFF2-40B4-BE49-F238E27FC236}">
                <a16:creationId xmlns:a16="http://schemas.microsoft.com/office/drawing/2014/main" id="{43884107-551A-0D41-9253-A4B6E8633FD9}"/>
              </a:ext>
            </a:extLst>
          </p:cNvPr>
          <p:cNvSpPr/>
          <p:nvPr userDrawn="1"/>
        </p:nvSpPr>
        <p:spPr>
          <a:xfrm>
            <a:off x="162925" y="4656074"/>
            <a:ext cx="2594321" cy="2594321"/>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C1AB361-0659-3944-8E73-FC30A7D35143}"/>
              </a:ext>
            </a:extLst>
          </p:cNvPr>
          <p:cNvSpPr/>
          <p:nvPr userDrawn="1"/>
        </p:nvSpPr>
        <p:spPr>
          <a:xfrm>
            <a:off x="3116623" y="4529509"/>
            <a:ext cx="2138821" cy="2138821"/>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5513A3A-E6FB-BA4D-AAE8-FE37D4A22F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00934" y="6115435"/>
            <a:ext cx="1478692" cy="245539"/>
          </a:xfrm>
          <a:prstGeom prst="rect">
            <a:avLst/>
          </a:prstGeom>
        </p:spPr>
      </p:pic>
    </p:spTree>
    <p:extLst>
      <p:ext uri="{BB962C8B-B14F-4D97-AF65-F5344CB8AC3E}">
        <p14:creationId xmlns:p14="http://schemas.microsoft.com/office/powerpoint/2010/main" val="362088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37AB5A-0FD6-E64B-BD1A-4E90C2CC37A5}"/>
              </a:ext>
            </a:extLst>
          </p:cNvPr>
          <p:cNvSpPr/>
          <p:nvPr userDrawn="1"/>
        </p:nvSpPr>
        <p:spPr>
          <a:xfrm>
            <a:off x="685800" y="685800"/>
            <a:ext cx="10820400" cy="548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 rectangle&#10;&#10;Description automatically generated">
            <a:extLst>
              <a:ext uri="{FF2B5EF4-FFF2-40B4-BE49-F238E27FC236}">
                <a16:creationId xmlns:a16="http://schemas.microsoft.com/office/drawing/2014/main" id="{C9A120EC-EBC7-F14E-BC86-C30639B46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2769A12-F26C-C04E-BBBF-BEDF073DE7C8}"/>
              </a:ext>
            </a:extLst>
          </p:cNvPr>
          <p:cNvSpPr txBox="1"/>
          <p:nvPr userDrawn="1"/>
        </p:nvSpPr>
        <p:spPr>
          <a:xfrm>
            <a:off x="1715432" y="1557980"/>
            <a:ext cx="1865871" cy="261610"/>
          </a:xfrm>
          <a:prstGeom prst="rect">
            <a:avLst/>
          </a:prstGeom>
          <a:noFill/>
        </p:spPr>
        <p:txBody>
          <a:bodyPr wrap="square" lIns="0" rtlCol="0">
            <a:spAutoFit/>
          </a:bodyPr>
          <a:lstStyle/>
          <a:p>
            <a:r>
              <a:rPr lang="en-US" sz="1100" spc="200" dirty="0">
                <a:solidFill>
                  <a:schemeClr val="accent2"/>
                </a:solidFill>
                <a:latin typeface="CoverMySans Medium" panose="020B0603020203020204" pitchFamily="34" charset="77"/>
              </a:rPr>
              <a:t>AGENDA</a:t>
            </a:r>
          </a:p>
        </p:txBody>
      </p:sp>
      <p:sp>
        <p:nvSpPr>
          <p:cNvPr id="11" name="TextBox 10">
            <a:extLst>
              <a:ext uri="{FF2B5EF4-FFF2-40B4-BE49-F238E27FC236}">
                <a16:creationId xmlns:a16="http://schemas.microsoft.com/office/drawing/2014/main" id="{AFA5D3B4-2E4A-9148-948D-C23CE5DAEB69}"/>
              </a:ext>
            </a:extLst>
          </p:cNvPr>
          <p:cNvSpPr txBox="1"/>
          <p:nvPr userDrawn="1"/>
        </p:nvSpPr>
        <p:spPr>
          <a:xfrm>
            <a:off x="1715432" y="1842896"/>
            <a:ext cx="4003197" cy="1785104"/>
          </a:xfrm>
          <a:prstGeom prst="rect">
            <a:avLst/>
          </a:prstGeom>
          <a:noFill/>
        </p:spPr>
        <p:txBody>
          <a:bodyPr wrap="square" lIns="0" rtlCol="0">
            <a:spAutoFit/>
          </a:bodyPr>
          <a:lstStyle/>
          <a:p>
            <a:r>
              <a:rPr lang="en-US" sz="5500" dirty="0">
                <a:latin typeface="+mj-lt"/>
              </a:rPr>
              <a:t>Why We’re Here</a:t>
            </a:r>
          </a:p>
        </p:txBody>
      </p:sp>
      <p:sp>
        <p:nvSpPr>
          <p:cNvPr id="13" name="Text Placeholder 12">
            <a:extLst>
              <a:ext uri="{FF2B5EF4-FFF2-40B4-BE49-F238E27FC236}">
                <a16:creationId xmlns:a16="http://schemas.microsoft.com/office/drawing/2014/main" id="{76D2C300-E2F5-8541-85E1-E1B886BEFF8E}"/>
              </a:ext>
            </a:extLst>
          </p:cNvPr>
          <p:cNvSpPr>
            <a:spLocks noGrp="1"/>
          </p:cNvSpPr>
          <p:nvPr>
            <p:ph type="body" sz="quarter" idx="10" hasCustomPrompt="1"/>
          </p:nvPr>
        </p:nvSpPr>
        <p:spPr>
          <a:xfrm>
            <a:off x="7038986" y="1926601"/>
            <a:ext cx="3437581" cy="3004797"/>
          </a:xfrm>
        </p:spPr>
        <p:txBody>
          <a:bodyPr/>
          <a:lstStyle>
            <a:lvl1pPr marL="285750" marR="0" indent="-285750" algn="l" defTabSz="914400" rtl="0" eaLnBrk="1" fontAlgn="auto" latinLnBrk="0" hangingPunct="1">
              <a:lnSpc>
                <a:spcPct val="120000"/>
              </a:lnSpc>
              <a:spcBef>
                <a:spcPts val="1500"/>
              </a:spcBef>
              <a:spcAft>
                <a:spcPts val="0"/>
              </a:spcAft>
              <a:buClrTx/>
              <a:buSzTx/>
              <a:buFont typeface="Arial" panose="020B0604020202020204" pitchFamily="34" charset="0"/>
              <a:buChar char="•"/>
              <a:tabLst/>
              <a:defRPr/>
            </a:lvl1pPr>
          </a:lstStyle>
          <a:p>
            <a:pPr lvl="0"/>
            <a:r>
              <a:rPr lang="en-US" dirty="0"/>
              <a:t>Agenda item one</a:t>
            </a:r>
          </a:p>
          <a:p>
            <a:pPr lvl="0"/>
            <a:r>
              <a:rPr lang="en-US" dirty="0"/>
              <a:t>Agenda item two</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Agenda item three</a:t>
            </a:r>
          </a:p>
          <a:p>
            <a:pPr lvl="0"/>
            <a:r>
              <a:rPr lang="en-US" dirty="0"/>
              <a:t>Agenda item four</a:t>
            </a:r>
          </a:p>
          <a:p>
            <a:pPr lvl="0"/>
            <a:r>
              <a:rPr lang="en-US" dirty="0"/>
              <a:t>Agenda item five</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Agenda item six</a:t>
            </a:r>
          </a:p>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US" dirty="0"/>
              <a:t>Agenda item seven</a:t>
            </a:r>
          </a:p>
        </p:txBody>
      </p:sp>
    </p:spTree>
    <p:extLst>
      <p:ext uri="{BB962C8B-B14F-4D97-AF65-F5344CB8AC3E}">
        <p14:creationId xmlns:p14="http://schemas.microsoft.com/office/powerpoint/2010/main" val="3449842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6" name="Picture 5" descr="A picture containing computer&#10;&#10;Description automatically generated">
            <a:extLst>
              <a:ext uri="{FF2B5EF4-FFF2-40B4-BE49-F238E27FC236}">
                <a16:creationId xmlns:a16="http://schemas.microsoft.com/office/drawing/2014/main" id="{17AB076A-60E7-2B4D-9F02-DE735D11DB79}"/>
              </a:ext>
            </a:extLst>
          </p:cNvPr>
          <p:cNvPicPr>
            <a:picLocks noChangeAspect="1"/>
          </p:cNvPicPr>
          <p:nvPr userDrawn="1"/>
        </p:nvPicPr>
        <p:blipFill>
          <a:blip r:embed="rId2"/>
          <a:stretch>
            <a:fillRect/>
          </a:stretch>
        </p:blipFill>
        <p:spPr>
          <a:xfrm>
            <a:off x="2829621" y="685799"/>
            <a:ext cx="8676579" cy="5134429"/>
          </a:xfrm>
          <a:prstGeom prst="rect">
            <a:avLst/>
          </a:prstGeom>
        </p:spPr>
      </p:pic>
      <p:sp>
        <p:nvSpPr>
          <p:cNvPr id="7" name="Rectangle 6">
            <a:extLst>
              <a:ext uri="{FF2B5EF4-FFF2-40B4-BE49-F238E27FC236}">
                <a16:creationId xmlns:a16="http://schemas.microsoft.com/office/drawing/2014/main" id="{CA47A6EA-C3D8-2A44-ABE4-759A955B23A5}"/>
              </a:ext>
            </a:extLst>
          </p:cNvPr>
          <p:cNvSpPr/>
          <p:nvPr userDrawn="1"/>
        </p:nvSpPr>
        <p:spPr>
          <a:xfrm>
            <a:off x="2699657" y="1886857"/>
            <a:ext cx="493486" cy="280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4020873-F22C-A546-A04D-3E0F130D4F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
        <p:nvSpPr>
          <p:cNvPr id="5" name="TextBox 4">
            <a:extLst>
              <a:ext uri="{FF2B5EF4-FFF2-40B4-BE49-F238E27FC236}">
                <a16:creationId xmlns:a16="http://schemas.microsoft.com/office/drawing/2014/main" id="{727A5D35-6460-3B4B-8FCF-6163317F6FD0}"/>
              </a:ext>
            </a:extLst>
          </p:cNvPr>
          <p:cNvSpPr txBox="1"/>
          <p:nvPr userDrawn="1"/>
        </p:nvSpPr>
        <p:spPr>
          <a:xfrm>
            <a:off x="685800" y="2398299"/>
            <a:ext cx="5225143" cy="1778372"/>
          </a:xfrm>
          <a:prstGeom prst="rect">
            <a:avLst/>
          </a:prstGeom>
          <a:noFill/>
        </p:spPr>
        <p:txBody>
          <a:bodyPr wrap="square" lIns="0" rtlCol="0">
            <a:spAutoFit/>
          </a:bodyPr>
          <a:lstStyle/>
          <a:p>
            <a:pPr>
              <a:lnSpc>
                <a:spcPct val="110000"/>
              </a:lnSpc>
            </a:pPr>
            <a:r>
              <a:rPr lang="en-US" sz="3400" dirty="0">
                <a:latin typeface="CoverMySerif Semibold" panose="02040702070700020203" pitchFamily="18" charset="77"/>
              </a:rPr>
              <a:t>We help people get the medicine they need to live healthier lives</a:t>
            </a:r>
          </a:p>
        </p:txBody>
      </p:sp>
      <p:sp>
        <p:nvSpPr>
          <p:cNvPr id="10" name="Picture Placeholder 3">
            <a:extLst>
              <a:ext uri="{FF2B5EF4-FFF2-40B4-BE49-F238E27FC236}">
                <a16:creationId xmlns:a16="http://schemas.microsoft.com/office/drawing/2014/main" id="{AEC34798-4585-5240-8733-11E595F834AB}"/>
              </a:ext>
            </a:extLst>
          </p:cNvPr>
          <p:cNvSpPr>
            <a:spLocks noGrp="1" noChangeAspect="1"/>
          </p:cNvSpPr>
          <p:nvPr>
            <p:ph type="pic" sz="quarter" idx="12"/>
          </p:nvPr>
        </p:nvSpPr>
        <p:spPr>
          <a:xfrm>
            <a:off x="8086896" y="-635964"/>
            <a:ext cx="4354306" cy="4353334"/>
          </a:xfrm>
          <a:prstGeom prst="ellipse">
            <a:avLst/>
          </a:prstGeom>
          <a:noFill/>
          <a:ln w="50800">
            <a:solidFill>
              <a:schemeClr val="accent5"/>
            </a:solidFill>
          </a:ln>
        </p:spPr>
        <p:txBody>
          <a:bodyPr/>
          <a:lstStyle/>
          <a:p>
            <a:r>
              <a:rPr lang="en-US" dirty="0"/>
              <a:t>Click icon to add picture</a:t>
            </a:r>
          </a:p>
        </p:txBody>
      </p:sp>
      <p:sp>
        <p:nvSpPr>
          <p:cNvPr id="11" name="Picture Placeholder 3">
            <a:extLst>
              <a:ext uri="{FF2B5EF4-FFF2-40B4-BE49-F238E27FC236}">
                <a16:creationId xmlns:a16="http://schemas.microsoft.com/office/drawing/2014/main" id="{58617420-4F07-ED48-9726-9579EC72F29C}"/>
              </a:ext>
            </a:extLst>
          </p:cNvPr>
          <p:cNvSpPr>
            <a:spLocks noGrp="1" noChangeAspect="1"/>
          </p:cNvSpPr>
          <p:nvPr>
            <p:ph type="pic" sz="quarter" idx="13"/>
          </p:nvPr>
        </p:nvSpPr>
        <p:spPr>
          <a:xfrm>
            <a:off x="9773896" y="3870470"/>
            <a:ext cx="2857539" cy="2856902"/>
          </a:xfrm>
          <a:prstGeom prst="ellipse">
            <a:avLst/>
          </a:prstGeom>
          <a:noFill/>
          <a:ln w="50800">
            <a:solidFill>
              <a:schemeClr val="accent5"/>
            </a:solidFill>
          </a:ln>
        </p:spPr>
        <p:txBody>
          <a:bodyPr/>
          <a:lstStyle/>
          <a:p>
            <a:r>
              <a:rPr lang="en-US" dirty="0"/>
              <a:t>Click icon to add picture</a:t>
            </a:r>
          </a:p>
        </p:txBody>
      </p:sp>
      <p:sp>
        <p:nvSpPr>
          <p:cNvPr id="12" name="Picture Placeholder 3">
            <a:extLst>
              <a:ext uri="{FF2B5EF4-FFF2-40B4-BE49-F238E27FC236}">
                <a16:creationId xmlns:a16="http://schemas.microsoft.com/office/drawing/2014/main" id="{A46CF726-55C8-564C-971E-F13745B740E1}"/>
              </a:ext>
            </a:extLst>
          </p:cNvPr>
          <p:cNvSpPr>
            <a:spLocks noGrp="1" noChangeAspect="1"/>
          </p:cNvSpPr>
          <p:nvPr>
            <p:ph type="pic" sz="quarter" idx="14"/>
          </p:nvPr>
        </p:nvSpPr>
        <p:spPr>
          <a:xfrm>
            <a:off x="6188344" y="4176671"/>
            <a:ext cx="3299868" cy="3299132"/>
          </a:xfrm>
          <a:prstGeom prst="ellipse">
            <a:avLst/>
          </a:prstGeom>
          <a:noFill/>
          <a:ln w="50800">
            <a:solidFill>
              <a:schemeClr val="accent5"/>
            </a:solidFill>
          </a:ln>
        </p:spPr>
        <p:txBody>
          <a:bodyPr/>
          <a:lstStyle/>
          <a:p>
            <a:r>
              <a:rPr lang="en-US" dirty="0"/>
              <a:t>Click icon to add picture</a:t>
            </a:r>
          </a:p>
        </p:txBody>
      </p:sp>
      <p:sp>
        <p:nvSpPr>
          <p:cNvPr id="13" name="Picture Placeholder 3">
            <a:extLst>
              <a:ext uri="{FF2B5EF4-FFF2-40B4-BE49-F238E27FC236}">
                <a16:creationId xmlns:a16="http://schemas.microsoft.com/office/drawing/2014/main" id="{FE80D42C-7718-A34A-810F-0782E5943103}"/>
              </a:ext>
            </a:extLst>
          </p:cNvPr>
          <p:cNvSpPr>
            <a:spLocks noGrp="1" noChangeAspect="1"/>
          </p:cNvSpPr>
          <p:nvPr>
            <p:ph type="pic" sz="quarter" idx="15"/>
          </p:nvPr>
        </p:nvSpPr>
        <p:spPr>
          <a:xfrm>
            <a:off x="6096000" y="219966"/>
            <a:ext cx="1729880" cy="1729494"/>
          </a:xfrm>
          <a:prstGeom prst="ellipse">
            <a:avLst/>
          </a:prstGeom>
          <a:noFill/>
          <a:ln w="50800">
            <a:solidFill>
              <a:schemeClr val="accent5"/>
            </a:solidFill>
          </a:ln>
        </p:spPr>
        <p:txBody>
          <a:bodyPr/>
          <a:lstStyle/>
          <a:p>
            <a:r>
              <a:rPr lang="en-US" dirty="0"/>
              <a:t>Click icon to add picture</a:t>
            </a:r>
          </a:p>
        </p:txBody>
      </p:sp>
      <p:sp>
        <p:nvSpPr>
          <p:cNvPr id="14" name="Picture Placeholder 3">
            <a:extLst>
              <a:ext uri="{FF2B5EF4-FFF2-40B4-BE49-F238E27FC236}">
                <a16:creationId xmlns:a16="http://schemas.microsoft.com/office/drawing/2014/main" id="{D1C767AF-E3DC-904D-93C4-889C6FCBAA32}"/>
              </a:ext>
            </a:extLst>
          </p:cNvPr>
          <p:cNvSpPr>
            <a:spLocks noGrp="1" noChangeAspect="1"/>
          </p:cNvSpPr>
          <p:nvPr>
            <p:ph type="pic" sz="quarter" idx="16"/>
          </p:nvPr>
        </p:nvSpPr>
        <p:spPr>
          <a:xfrm>
            <a:off x="4390817" y="4849468"/>
            <a:ext cx="1511843" cy="1511506"/>
          </a:xfrm>
          <a:prstGeom prst="ellipse">
            <a:avLst/>
          </a:prstGeom>
          <a:noFill/>
          <a:ln w="50800">
            <a:solidFill>
              <a:schemeClr val="accent5"/>
            </a:solidFill>
          </a:ln>
        </p:spPr>
        <p:txBody>
          <a:bodyPr/>
          <a:lstStyle/>
          <a:p>
            <a:r>
              <a:rPr lang="en-US" dirty="0"/>
              <a:t>Click icon to add picture</a:t>
            </a:r>
          </a:p>
        </p:txBody>
      </p:sp>
      <p:sp>
        <p:nvSpPr>
          <p:cNvPr id="15" name="Picture Placeholder 3">
            <a:extLst>
              <a:ext uri="{FF2B5EF4-FFF2-40B4-BE49-F238E27FC236}">
                <a16:creationId xmlns:a16="http://schemas.microsoft.com/office/drawing/2014/main" id="{A22AF7B7-B18E-8A4A-AC96-27716146B233}"/>
              </a:ext>
            </a:extLst>
          </p:cNvPr>
          <p:cNvSpPr>
            <a:spLocks noGrp="1" noChangeAspect="1"/>
          </p:cNvSpPr>
          <p:nvPr>
            <p:ph type="pic" sz="quarter" idx="17"/>
          </p:nvPr>
        </p:nvSpPr>
        <p:spPr>
          <a:xfrm>
            <a:off x="6500563" y="2284492"/>
            <a:ext cx="1586333" cy="1585978"/>
          </a:xfrm>
          <a:prstGeom prst="ellipse">
            <a:avLst/>
          </a:prstGeom>
          <a:noFill/>
          <a:ln w="50800">
            <a:solidFill>
              <a:schemeClr val="accent5"/>
            </a:solidFill>
          </a:ln>
        </p:spPr>
        <p:txBody>
          <a:bodyPr/>
          <a:lstStyle/>
          <a:p>
            <a:r>
              <a:rPr lang="en-US" dirty="0"/>
              <a:t>Click icon to add picture</a:t>
            </a:r>
          </a:p>
        </p:txBody>
      </p:sp>
    </p:spTree>
    <p:extLst>
      <p:ext uri="{BB962C8B-B14F-4D97-AF65-F5344CB8AC3E}">
        <p14:creationId xmlns:p14="http://schemas.microsoft.com/office/powerpoint/2010/main" val="1600975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person in a kitchen preparing food&#10;&#10;Description automatically generated with low confidence">
            <a:extLst>
              <a:ext uri="{FF2B5EF4-FFF2-40B4-BE49-F238E27FC236}">
                <a16:creationId xmlns:a16="http://schemas.microsoft.com/office/drawing/2014/main" id="{092DF4F4-4DC2-874D-9BC7-B3587CC4B8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2"/>
          <a:stretch/>
        </p:blipFill>
        <p:spPr>
          <a:xfrm>
            <a:off x="6096000" y="0"/>
            <a:ext cx="6096000" cy="6861576"/>
          </a:xfrm>
          <a:prstGeom prst="rect">
            <a:avLst/>
          </a:prstGeom>
        </p:spPr>
      </p:pic>
      <p:sp>
        <p:nvSpPr>
          <p:cNvPr id="7" name="Text Placeholder 6">
            <a:extLst>
              <a:ext uri="{FF2B5EF4-FFF2-40B4-BE49-F238E27FC236}">
                <a16:creationId xmlns:a16="http://schemas.microsoft.com/office/drawing/2014/main" id="{142AD8FC-85F0-CE42-84AC-97B338EE0F11}"/>
              </a:ext>
            </a:extLst>
          </p:cNvPr>
          <p:cNvSpPr>
            <a:spLocks noGrp="1"/>
          </p:cNvSpPr>
          <p:nvPr>
            <p:ph type="body" sz="quarter" idx="10" hasCustomPrompt="1"/>
          </p:nvPr>
        </p:nvSpPr>
        <p:spPr>
          <a:xfrm>
            <a:off x="685800" y="2467356"/>
            <a:ext cx="4284785" cy="1437125"/>
          </a:xfrm>
        </p:spPr>
        <p:txBody>
          <a:bodyPr wrap="square">
            <a:spAutoFit/>
          </a:bodyPr>
          <a:lstStyle>
            <a:lvl1pPr>
              <a:lnSpc>
                <a:spcPct val="110000"/>
              </a:lnSpc>
              <a:defRPr sz="4400">
                <a:latin typeface="CoverMySerif Semibold" panose="02040702070700020203" pitchFamily="18" charset="77"/>
              </a:defRPr>
            </a:lvl1pPr>
            <a:lvl2pPr>
              <a:defRPr sz="4400">
                <a:latin typeface="CoverMySerif Semibold" panose="02040702070700020203" pitchFamily="18" charset="77"/>
              </a:defRPr>
            </a:lvl2pPr>
            <a:lvl3pPr>
              <a:defRPr sz="4400">
                <a:latin typeface="CoverMySerif Semibold" panose="02040702070700020203" pitchFamily="18" charset="77"/>
              </a:defRPr>
            </a:lvl3pPr>
            <a:lvl4pPr>
              <a:defRPr sz="4400">
                <a:latin typeface="CoverMySerif Semibold" panose="02040702070700020203" pitchFamily="18" charset="77"/>
              </a:defRPr>
            </a:lvl4pPr>
            <a:lvl5pPr>
              <a:defRPr sz="4400">
                <a:latin typeface="CoverMySerif Semibold" panose="02040702070700020203" pitchFamily="18" charset="77"/>
              </a:defRPr>
            </a:lvl5pPr>
          </a:lstStyle>
          <a:p>
            <a:pPr lvl="0"/>
            <a:r>
              <a:rPr lang="en-US" dirty="0"/>
              <a:t>Presentation Title Goes Here</a:t>
            </a:r>
          </a:p>
        </p:txBody>
      </p:sp>
      <p:sp>
        <p:nvSpPr>
          <p:cNvPr id="9" name="Text Placeholder 8">
            <a:extLst>
              <a:ext uri="{FF2B5EF4-FFF2-40B4-BE49-F238E27FC236}">
                <a16:creationId xmlns:a16="http://schemas.microsoft.com/office/drawing/2014/main" id="{A0B86051-D836-9946-92EF-E80758817E62}"/>
              </a:ext>
            </a:extLst>
          </p:cNvPr>
          <p:cNvSpPr>
            <a:spLocks noGrp="1"/>
          </p:cNvSpPr>
          <p:nvPr>
            <p:ph type="body" sz="quarter" idx="11" hasCustomPrompt="1"/>
          </p:nvPr>
        </p:nvSpPr>
        <p:spPr>
          <a:xfrm>
            <a:off x="685800" y="4118918"/>
            <a:ext cx="4284785" cy="270202"/>
          </a:xfrm>
        </p:spPr>
        <p:txBody>
          <a:bodyPr/>
          <a:lstStyle>
            <a:lvl1pPr>
              <a:defRPr>
                <a:solidFill>
                  <a:schemeClr val="tx1">
                    <a:lumMod val="75000"/>
                    <a:lumOff val="25000"/>
                  </a:schemeClr>
                </a:solidFill>
              </a:defRPr>
            </a:lvl1pPr>
          </a:lstStyle>
          <a:p>
            <a:pPr lvl="0"/>
            <a:r>
              <a:rPr lang="en-US" dirty="0"/>
              <a:t>Presentation subtitle goes here</a:t>
            </a:r>
          </a:p>
        </p:txBody>
      </p:sp>
      <p:pic>
        <p:nvPicPr>
          <p:cNvPr id="8" name="Picture 7">
            <a:extLst>
              <a:ext uri="{FF2B5EF4-FFF2-40B4-BE49-F238E27FC236}">
                <a16:creationId xmlns:a16="http://schemas.microsoft.com/office/drawing/2014/main" id="{7A0B352E-876E-0044-86B0-6D6B1FD774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628650"/>
            <a:ext cx="1812073" cy="300897"/>
          </a:xfrm>
          <a:prstGeom prst="rect">
            <a:avLst/>
          </a:prstGeom>
        </p:spPr>
      </p:pic>
      <p:sp>
        <p:nvSpPr>
          <p:cNvPr id="11" name="Content Placeholder 10">
            <a:extLst>
              <a:ext uri="{FF2B5EF4-FFF2-40B4-BE49-F238E27FC236}">
                <a16:creationId xmlns:a16="http://schemas.microsoft.com/office/drawing/2014/main" id="{997C81D3-BA4A-F94A-95FF-67D425BEE1C6}"/>
              </a:ext>
            </a:extLst>
          </p:cNvPr>
          <p:cNvSpPr>
            <a:spLocks noGrp="1"/>
          </p:cNvSpPr>
          <p:nvPr>
            <p:ph sz="quarter" idx="12" hasCustomPrompt="1"/>
          </p:nvPr>
        </p:nvSpPr>
        <p:spPr>
          <a:xfrm>
            <a:off x="685801" y="5825134"/>
            <a:ext cx="697404" cy="168892"/>
          </a:xfrm>
        </p:spPr>
        <p:txBody>
          <a:bodyPr/>
          <a:lstStyle>
            <a:lvl1pPr>
              <a:defRPr sz="1000" b="0" i="0" spc="150" baseline="0">
                <a:solidFill>
                  <a:schemeClr val="tx1">
                    <a:lumMod val="50000"/>
                    <a:lumOff val="50000"/>
                  </a:schemeClr>
                </a:solidFill>
                <a:latin typeface="CoverMySans Medium" panose="020B0603020203020204" pitchFamily="34" charset="77"/>
              </a:defRPr>
            </a:lvl1pPr>
          </a:lstStyle>
          <a:p>
            <a:pPr lvl="0"/>
            <a:r>
              <a:rPr lang="en-US" dirty="0"/>
              <a:t>YEAR</a:t>
            </a:r>
          </a:p>
        </p:txBody>
      </p:sp>
      <p:sp>
        <p:nvSpPr>
          <p:cNvPr id="12" name="Content Placeholder 10">
            <a:extLst>
              <a:ext uri="{FF2B5EF4-FFF2-40B4-BE49-F238E27FC236}">
                <a16:creationId xmlns:a16="http://schemas.microsoft.com/office/drawing/2014/main" id="{3B2FB2C6-CBCC-F743-A568-6438568E9512}"/>
              </a:ext>
            </a:extLst>
          </p:cNvPr>
          <p:cNvSpPr>
            <a:spLocks noGrp="1"/>
          </p:cNvSpPr>
          <p:nvPr>
            <p:ph sz="quarter" idx="13" hasCustomPrompt="1"/>
          </p:nvPr>
        </p:nvSpPr>
        <p:spPr>
          <a:xfrm>
            <a:off x="685800" y="6003308"/>
            <a:ext cx="1356515" cy="168892"/>
          </a:xfrm>
        </p:spPr>
        <p:txBody>
          <a:bodyPr/>
          <a:lstStyle>
            <a:lvl1pPr>
              <a:defRPr sz="1000" b="0" i="0" spc="150" baseline="0">
                <a:solidFill>
                  <a:schemeClr val="tx1">
                    <a:lumMod val="50000"/>
                    <a:lumOff val="50000"/>
                  </a:schemeClr>
                </a:solidFill>
                <a:latin typeface="CoverMySans Light" panose="020B0303020203020204" pitchFamily="34" charset="77"/>
              </a:defRPr>
            </a:lvl1pPr>
          </a:lstStyle>
          <a:p>
            <a:pPr lvl="0"/>
            <a:r>
              <a:rPr lang="en-US" dirty="0"/>
              <a:t>MONTH</a:t>
            </a:r>
          </a:p>
        </p:txBody>
      </p:sp>
    </p:spTree>
    <p:extLst>
      <p:ext uri="{BB962C8B-B14F-4D97-AF65-F5344CB8AC3E}">
        <p14:creationId xmlns:p14="http://schemas.microsoft.com/office/powerpoint/2010/main" val="1613801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2AD8FC-85F0-CE42-84AC-97B338EE0F11}"/>
              </a:ext>
            </a:extLst>
          </p:cNvPr>
          <p:cNvSpPr>
            <a:spLocks noGrp="1"/>
          </p:cNvSpPr>
          <p:nvPr>
            <p:ph type="body" sz="quarter" idx="10" hasCustomPrompt="1"/>
          </p:nvPr>
        </p:nvSpPr>
        <p:spPr>
          <a:xfrm>
            <a:off x="685800" y="2467356"/>
            <a:ext cx="4284785" cy="1437125"/>
          </a:xfrm>
        </p:spPr>
        <p:txBody>
          <a:bodyPr wrap="square">
            <a:spAutoFit/>
          </a:bodyPr>
          <a:lstStyle>
            <a:lvl1pPr>
              <a:lnSpc>
                <a:spcPct val="110000"/>
              </a:lnSpc>
              <a:defRPr sz="4400">
                <a:latin typeface="CoverMySerif Semibold" panose="02040702070700020203" pitchFamily="18" charset="77"/>
              </a:defRPr>
            </a:lvl1pPr>
            <a:lvl2pPr>
              <a:defRPr sz="4400">
                <a:latin typeface="CoverMySerif Semibold" panose="02040702070700020203" pitchFamily="18" charset="77"/>
              </a:defRPr>
            </a:lvl2pPr>
            <a:lvl3pPr>
              <a:defRPr sz="4400">
                <a:latin typeface="CoverMySerif Semibold" panose="02040702070700020203" pitchFamily="18" charset="77"/>
              </a:defRPr>
            </a:lvl3pPr>
            <a:lvl4pPr>
              <a:defRPr sz="4400">
                <a:latin typeface="CoverMySerif Semibold" panose="02040702070700020203" pitchFamily="18" charset="77"/>
              </a:defRPr>
            </a:lvl4pPr>
            <a:lvl5pPr>
              <a:defRPr sz="4400">
                <a:latin typeface="CoverMySerif Semibold" panose="02040702070700020203" pitchFamily="18" charset="77"/>
              </a:defRPr>
            </a:lvl5pPr>
          </a:lstStyle>
          <a:p>
            <a:pPr lvl="0"/>
            <a:r>
              <a:rPr lang="en-US" dirty="0"/>
              <a:t>Presentation Title Goes Here</a:t>
            </a:r>
          </a:p>
        </p:txBody>
      </p:sp>
      <p:sp>
        <p:nvSpPr>
          <p:cNvPr id="9" name="Text Placeholder 8">
            <a:extLst>
              <a:ext uri="{FF2B5EF4-FFF2-40B4-BE49-F238E27FC236}">
                <a16:creationId xmlns:a16="http://schemas.microsoft.com/office/drawing/2014/main" id="{A0B86051-D836-9946-92EF-E80758817E62}"/>
              </a:ext>
            </a:extLst>
          </p:cNvPr>
          <p:cNvSpPr>
            <a:spLocks noGrp="1"/>
          </p:cNvSpPr>
          <p:nvPr>
            <p:ph type="body" sz="quarter" idx="11" hasCustomPrompt="1"/>
          </p:nvPr>
        </p:nvSpPr>
        <p:spPr>
          <a:xfrm>
            <a:off x="685800" y="4118918"/>
            <a:ext cx="4284785" cy="270202"/>
          </a:xfrm>
        </p:spPr>
        <p:txBody>
          <a:bodyPr/>
          <a:lstStyle>
            <a:lvl1pPr>
              <a:defRPr>
                <a:solidFill>
                  <a:schemeClr val="tx1">
                    <a:lumMod val="75000"/>
                    <a:lumOff val="25000"/>
                  </a:schemeClr>
                </a:solidFill>
              </a:defRPr>
            </a:lvl1pPr>
          </a:lstStyle>
          <a:p>
            <a:pPr lvl="0"/>
            <a:r>
              <a:rPr lang="en-US" dirty="0"/>
              <a:t>Presentation subtitle goes here</a:t>
            </a:r>
          </a:p>
        </p:txBody>
      </p:sp>
      <p:pic>
        <p:nvPicPr>
          <p:cNvPr id="8" name="Picture 7">
            <a:extLst>
              <a:ext uri="{FF2B5EF4-FFF2-40B4-BE49-F238E27FC236}">
                <a16:creationId xmlns:a16="http://schemas.microsoft.com/office/drawing/2014/main" id="{7A0B352E-876E-0044-86B0-6D6B1FD774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28650"/>
            <a:ext cx="1812073" cy="300897"/>
          </a:xfrm>
          <a:prstGeom prst="rect">
            <a:avLst/>
          </a:prstGeom>
        </p:spPr>
      </p:pic>
      <p:sp>
        <p:nvSpPr>
          <p:cNvPr id="11" name="Content Placeholder 10">
            <a:extLst>
              <a:ext uri="{FF2B5EF4-FFF2-40B4-BE49-F238E27FC236}">
                <a16:creationId xmlns:a16="http://schemas.microsoft.com/office/drawing/2014/main" id="{997C81D3-BA4A-F94A-95FF-67D425BEE1C6}"/>
              </a:ext>
            </a:extLst>
          </p:cNvPr>
          <p:cNvSpPr>
            <a:spLocks noGrp="1"/>
          </p:cNvSpPr>
          <p:nvPr>
            <p:ph sz="quarter" idx="12" hasCustomPrompt="1"/>
          </p:nvPr>
        </p:nvSpPr>
        <p:spPr>
          <a:xfrm>
            <a:off x="685801" y="5825134"/>
            <a:ext cx="697404" cy="168892"/>
          </a:xfrm>
        </p:spPr>
        <p:txBody>
          <a:bodyPr/>
          <a:lstStyle>
            <a:lvl1pPr>
              <a:defRPr sz="1000" b="0" i="0" spc="150" baseline="0">
                <a:solidFill>
                  <a:schemeClr val="tx1">
                    <a:lumMod val="50000"/>
                    <a:lumOff val="50000"/>
                  </a:schemeClr>
                </a:solidFill>
                <a:latin typeface="CoverMySans Medium" panose="020B0603020203020204" pitchFamily="34" charset="77"/>
              </a:defRPr>
            </a:lvl1pPr>
          </a:lstStyle>
          <a:p>
            <a:pPr lvl="0"/>
            <a:r>
              <a:rPr lang="en-US" dirty="0"/>
              <a:t>YEAR</a:t>
            </a:r>
          </a:p>
        </p:txBody>
      </p:sp>
      <p:sp>
        <p:nvSpPr>
          <p:cNvPr id="12" name="Content Placeholder 10">
            <a:extLst>
              <a:ext uri="{FF2B5EF4-FFF2-40B4-BE49-F238E27FC236}">
                <a16:creationId xmlns:a16="http://schemas.microsoft.com/office/drawing/2014/main" id="{3B2FB2C6-CBCC-F743-A568-6438568E9512}"/>
              </a:ext>
            </a:extLst>
          </p:cNvPr>
          <p:cNvSpPr>
            <a:spLocks noGrp="1"/>
          </p:cNvSpPr>
          <p:nvPr>
            <p:ph sz="quarter" idx="13" hasCustomPrompt="1"/>
          </p:nvPr>
        </p:nvSpPr>
        <p:spPr>
          <a:xfrm>
            <a:off x="685800" y="6003308"/>
            <a:ext cx="1356515" cy="168892"/>
          </a:xfrm>
        </p:spPr>
        <p:txBody>
          <a:bodyPr/>
          <a:lstStyle>
            <a:lvl1pPr>
              <a:defRPr sz="1000" b="0" i="0" spc="150" baseline="0">
                <a:solidFill>
                  <a:schemeClr val="tx1">
                    <a:lumMod val="50000"/>
                    <a:lumOff val="50000"/>
                  </a:schemeClr>
                </a:solidFill>
                <a:latin typeface="CoverMySans Light" panose="020B0303020203020204" pitchFamily="34" charset="77"/>
              </a:defRPr>
            </a:lvl1pPr>
          </a:lstStyle>
          <a:p>
            <a:pPr lvl="0"/>
            <a:r>
              <a:rPr lang="en-US" dirty="0"/>
              <a:t>MONTH</a:t>
            </a:r>
          </a:p>
        </p:txBody>
      </p:sp>
      <p:pic>
        <p:nvPicPr>
          <p:cNvPr id="10" name="Picture 9" descr="A picture containing person, indoor, window, standing&#10;&#10;Description automatically generated">
            <a:extLst>
              <a:ext uri="{FF2B5EF4-FFF2-40B4-BE49-F238E27FC236}">
                <a16:creationId xmlns:a16="http://schemas.microsoft.com/office/drawing/2014/main" id="{0E3835EE-8D93-F845-BD5B-C62AB53488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0"/>
            <a:ext cx="6089650" cy="6861576"/>
          </a:xfrm>
          <a:prstGeom prst="rect">
            <a:avLst/>
          </a:prstGeom>
        </p:spPr>
      </p:pic>
    </p:spTree>
    <p:extLst>
      <p:ext uri="{BB962C8B-B14F-4D97-AF65-F5344CB8AC3E}">
        <p14:creationId xmlns:p14="http://schemas.microsoft.com/office/powerpoint/2010/main" val="597819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2AD8FC-85F0-CE42-84AC-97B338EE0F11}"/>
              </a:ext>
            </a:extLst>
          </p:cNvPr>
          <p:cNvSpPr>
            <a:spLocks noGrp="1"/>
          </p:cNvSpPr>
          <p:nvPr>
            <p:ph type="body" sz="quarter" idx="10" hasCustomPrompt="1"/>
          </p:nvPr>
        </p:nvSpPr>
        <p:spPr>
          <a:xfrm>
            <a:off x="685800" y="2467356"/>
            <a:ext cx="4284785" cy="1437125"/>
          </a:xfrm>
        </p:spPr>
        <p:txBody>
          <a:bodyPr wrap="square">
            <a:spAutoFit/>
          </a:bodyPr>
          <a:lstStyle>
            <a:lvl1pPr>
              <a:lnSpc>
                <a:spcPct val="110000"/>
              </a:lnSpc>
              <a:defRPr sz="4400">
                <a:latin typeface="CoverMySerif Semibold" panose="02040702070700020203" pitchFamily="18" charset="77"/>
              </a:defRPr>
            </a:lvl1pPr>
            <a:lvl2pPr>
              <a:defRPr sz="4400">
                <a:latin typeface="CoverMySerif Semibold" panose="02040702070700020203" pitchFamily="18" charset="77"/>
              </a:defRPr>
            </a:lvl2pPr>
            <a:lvl3pPr>
              <a:defRPr sz="4400">
                <a:latin typeface="CoverMySerif Semibold" panose="02040702070700020203" pitchFamily="18" charset="77"/>
              </a:defRPr>
            </a:lvl3pPr>
            <a:lvl4pPr>
              <a:defRPr sz="4400">
                <a:latin typeface="CoverMySerif Semibold" panose="02040702070700020203" pitchFamily="18" charset="77"/>
              </a:defRPr>
            </a:lvl4pPr>
            <a:lvl5pPr>
              <a:defRPr sz="4400">
                <a:latin typeface="CoverMySerif Semibold" panose="02040702070700020203" pitchFamily="18" charset="77"/>
              </a:defRPr>
            </a:lvl5pPr>
          </a:lstStyle>
          <a:p>
            <a:pPr lvl="0"/>
            <a:r>
              <a:rPr lang="en-US" dirty="0"/>
              <a:t>Presentation Title Goes Here</a:t>
            </a:r>
          </a:p>
        </p:txBody>
      </p:sp>
      <p:sp>
        <p:nvSpPr>
          <p:cNvPr id="9" name="Text Placeholder 8">
            <a:extLst>
              <a:ext uri="{FF2B5EF4-FFF2-40B4-BE49-F238E27FC236}">
                <a16:creationId xmlns:a16="http://schemas.microsoft.com/office/drawing/2014/main" id="{A0B86051-D836-9946-92EF-E80758817E62}"/>
              </a:ext>
            </a:extLst>
          </p:cNvPr>
          <p:cNvSpPr>
            <a:spLocks noGrp="1"/>
          </p:cNvSpPr>
          <p:nvPr>
            <p:ph type="body" sz="quarter" idx="11" hasCustomPrompt="1"/>
          </p:nvPr>
        </p:nvSpPr>
        <p:spPr>
          <a:xfrm>
            <a:off x="685800" y="4118918"/>
            <a:ext cx="4284785" cy="270202"/>
          </a:xfrm>
        </p:spPr>
        <p:txBody>
          <a:bodyPr/>
          <a:lstStyle>
            <a:lvl1pPr>
              <a:defRPr>
                <a:solidFill>
                  <a:schemeClr val="tx1">
                    <a:lumMod val="75000"/>
                    <a:lumOff val="25000"/>
                  </a:schemeClr>
                </a:solidFill>
              </a:defRPr>
            </a:lvl1pPr>
          </a:lstStyle>
          <a:p>
            <a:pPr lvl="0"/>
            <a:r>
              <a:rPr lang="en-US" dirty="0"/>
              <a:t>Presentation subtitle goes here</a:t>
            </a:r>
          </a:p>
        </p:txBody>
      </p:sp>
      <p:pic>
        <p:nvPicPr>
          <p:cNvPr id="8" name="Picture 7">
            <a:extLst>
              <a:ext uri="{FF2B5EF4-FFF2-40B4-BE49-F238E27FC236}">
                <a16:creationId xmlns:a16="http://schemas.microsoft.com/office/drawing/2014/main" id="{7A0B352E-876E-0044-86B0-6D6B1FD774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28650"/>
            <a:ext cx="1812073" cy="300897"/>
          </a:xfrm>
          <a:prstGeom prst="rect">
            <a:avLst/>
          </a:prstGeom>
        </p:spPr>
      </p:pic>
      <p:sp>
        <p:nvSpPr>
          <p:cNvPr id="11" name="Content Placeholder 10">
            <a:extLst>
              <a:ext uri="{FF2B5EF4-FFF2-40B4-BE49-F238E27FC236}">
                <a16:creationId xmlns:a16="http://schemas.microsoft.com/office/drawing/2014/main" id="{997C81D3-BA4A-F94A-95FF-67D425BEE1C6}"/>
              </a:ext>
            </a:extLst>
          </p:cNvPr>
          <p:cNvSpPr>
            <a:spLocks noGrp="1"/>
          </p:cNvSpPr>
          <p:nvPr>
            <p:ph sz="quarter" idx="12" hasCustomPrompt="1"/>
          </p:nvPr>
        </p:nvSpPr>
        <p:spPr>
          <a:xfrm>
            <a:off x="685801" y="5825134"/>
            <a:ext cx="697404" cy="168892"/>
          </a:xfrm>
        </p:spPr>
        <p:txBody>
          <a:bodyPr/>
          <a:lstStyle>
            <a:lvl1pPr>
              <a:defRPr sz="1000" b="0" i="0" spc="150" baseline="0">
                <a:solidFill>
                  <a:schemeClr val="tx1">
                    <a:lumMod val="50000"/>
                    <a:lumOff val="50000"/>
                  </a:schemeClr>
                </a:solidFill>
                <a:latin typeface="CoverMySans Medium" panose="020B0603020203020204" pitchFamily="34" charset="77"/>
              </a:defRPr>
            </a:lvl1pPr>
          </a:lstStyle>
          <a:p>
            <a:pPr lvl="0"/>
            <a:r>
              <a:rPr lang="en-US" dirty="0"/>
              <a:t>YEAR</a:t>
            </a:r>
          </a:p>
        </p:txBody>
      </p:sp>
      <p:sp>
        <p:nvSpPr>
          <p:cNvPr id="12" name="Content Placeholder 10">
            <a:extLst>
              <a:ext uri="{FF2B5EF4-FFF2-40B4-BE49-F238E27FC236}">
                <a16:creationId xmlns:a16="http://schemas.microsoft.com/office/drawing/2014/main" id="{3B2FB2C6-CBCC-F743-A568-6438568E9512}"/>
              </a:ext>
            </a:extLst>
          </p:cNvPr>
          <p:cNvSpPr>
            <a:spLocks noGrp="1"/>
          </p:cNvSpPr>
          <p:nvPr>
            <p:ph sz="quarter" idx="13" hasCustomPrompt="1"/>
          </p:nvPr>
        </p:nvSpPr>
        <p:spPr>
          <a:xfrm>
            <a:off x="685800" y="6003308"/>
            <a:ext cx="1356515" cy="168892"/>
          </a:xfrm>
        </p:spPr>
        <p:txBody>
          <a:bodyPr/>
          <a:lstStyle>
            <a:lvl1pPr>
              <a:defRPr sz="1000" b="0" i="0" spc="150" baseline="0">
                <a:solidFill>
                  <a:schemeClr val="tx1">
                    <a:lumMod val="50000"/>
                    <a:lumOff val="50000"/>
                  </a:schemeClr>
                </a:solidFill>
                <a:latin typeface="CoverMySans Light" panose="020B0303020203020204" pitchFamily="34" charset="77"/>
              </a:defRPr>
            </a:lvl1pPr>
          </a:lstStyle>
          <a:p>
            <a:pPr lvl="0"/>
            <a:r>
              <a:rPr lang="en-US" dirty="0"/>
              <a:t>MONTH</a:t>
            </a: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39E4379B-F339-3740-8DD3-611AB7331013}"/>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3674589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2AD8FC-85F0-CE42-84AC-97B338EE0F11}"/>
              </a:ext>
            </a:extLst>
          </p:cNvPr>
          <p:cNvSpPr>
            <a:spLocks noGrp="1"/>
          </p:cNvSpPr>
          <p:nvPr>
            <p:ph type="body" sz="quarter" idx="10" hasCustomPrompt="1"/>
          </p:nvPr>
        </p:nvSpPr>
        <p:spPr>
          <a:xfrm>
            <a:off x="685800" y="2467356"/>
            <a:ext cx="4284785" cy="1437125"/>
          </a:xfrm>
        </p:spPr>
        <p:txBody>
          <a:bodyPr wrap="square">
            <a:spAutoFit/>
          </a:bodyPr>
          <a:lstStyle>
            <a:lvl1pPr>
              <a:lnSpc>
                <a:spcPct val="110000"/>
              </a:lnSpc>
              <a:defRPr sz="4400">
                <a:latin typeface="CoverMySerif Semibold" panose="02040702070700020203" pitchFamily="18" charset="77"/>
              </a:defRPr>
            </a:lvl1pPr>
            <a:lvl2pPr>
              <a:defRPr sz="4400">
                <a:latin typeface="CoverMySerif Semibold" panose="02040702070700020203" pitchFamily="18" charset="77"/>
              </a:defRPr>
            </a:lvl2pPr>
            <a:lvl3pPr>
              <a:defRPr sz="4400">
                <a:latin typeface="CoverMySerif Semibold" panose="02040702070700020203" pitchFamily="18" charset="77"/>
              </a:defRPr>
            </a:lvl3pPr>
            <a:lvl4pPr>
              <a:defRPr sz="4400">
                <a:latin typeface="CoverMySerif Semibold" panose="02040702070700020203" pitchFamily="18" charset="77"/>
              </a:defRPr>
            </a:lvl4pPr>
            <a:lvl5pPr>
              <a:defRPr sz="4400">
                <a:latin typeface="CoverMySerif Semibold" panose="02040702070700020203" pitchFamily="18" charset="77"/>
              </a:defRPr>
            </a:lvl5pPr>
          </a:lstStyle>
          <a:p>
            <a:pPr lvl="0"/>
            <a:r>
              <a:rPr lang="en-US" dirty="0"/>
              <a:t>Presentation Title Goes Here</a:t>
            </a:r>
          </a:p>
        </p:txBody>
      </p:sp>
      <p:sp>
        <p:nvSpPr>
          <p:cNvPr id="9" name="Text Placeholder 8">
            <a:extLst>
              <a:ext uri="{FF2B5EF4-FFF2-40B4-BE49-F238E27FC236}">
                <a16:creationId xmlns:a16="http://schemas.microsoft.com/office/drawing/2014/main" id="{A0B86051-D836-9946-92EF-E80758817E62}"/>
              </a:ext>
            </a:extLst>
          </p:cNvPr>
          <p:cNvSpPr>
            <a:spLocks noGrp="1"/>
          </p:cNvSpPr>
          <p:nvPr>
            <p:ph type="body" sz="quarter" idx="11" hasCustomPrompt="1"/>
          </p:nvPr>
        </p:nvSpPr>
        <p:spPr>
          <a:xfrm>
            <a:off x="685800" y="4118918"/>
            <a:ext cx="4284785" cy="270202"/>
          </a:xfrm>
        </p:spPr>
        <p:txBody>
          <a:bodyPr/>
          <a:lstStyle>
            <a:lvl1pPr>
              <a:defRPr>
                <a:solidFill>
                  <a:schemeClr val="tx1">
                    <a:lumMod val="75000"/>
                    <a:lumOff val="25000"/>
                  </a:schemeClr>
                </a:solidFill>
              </a:defRPr>
            </a:lvl1pPr>
          </a:lstStyle>
          <a:p>
            <a:pPr lvl="0"/>
            <a:r>
              <a:rPr lang="en-US" dirty="0"/>
              <a:t>Presentation subtitle goes here</a:t>
            </a:r>
          </a:p>
        </p:txBody>
      </p:sp>
      <p:pic>
        <p:nvPicPr>
          <p:cNvPr id="8" name="Picture 7">
            <a:extLst>
              <a:ext uri="{FF2B5EF4-FFF2-40B4-BE49-F238E27FC236}">
                <a16:creationId xmlns:a16="http://schemas.microsoft.com/office/drawing/2014/main" id="{7A0B352E-876E-0044-86B0-6D6B1FD774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28650"/>
            <a:ext cx="1812073" cy="300897"/>
          </a:xfrm>
          <a:prstGeom prst="rect">
            <a:avLst/>
          </a:prstGeom>
        </p:spPr>
      </p:pic>
      <p:sp>
        <p:nvSpPr>
          <p:cNvPr id="11" name="Content Placeholder 10">
            <a:extLst>
              <a:ext uri="{FF2B5EF4-FFF2-40B4-BE49-F238E27FC236}">
                <a16:creationId xmlns:a16="http://schemas.microsoft.com/office/drawing/2014/main" id="{997C81D3-BA4A-F94A-95FF-67D425BEE1C6}"/>
              </a:ext>
            </a:extLst>
          </p:cNvPr>
          <p:cNvSpPr>
            <a:spLocks noGrp="1"/>
          </p:cNvSpPr>
          <p:nvPr>
            <p:ph sz="quarter" idx="12" hasCustomPrompt="1"/>
          </p:nvPr>
        </p:nvSpPr>
        <p:spPr>
          <a:xfrm>
            <a:off x="685801" y="5825134"/>
            <a:ext cx="697404" cy="168892"/>
          </a:xfrm>
        </p:spPr>
        <p:txBody>
          <a:bodyPr/>
          <a:lstStyle>
            <a:lvl1pPr>
              <a:defRPr sz="1000" b="0" i="0" spc="150" baseline="0">
                <a:solidFill>
                  <a:schemeClr val="tx1">
                    <a:lumMod val="50000"/>
                    <a:lumOff val="50000"/>
                  </a:schemeClr>
                </a:solidFill>
                <a:latin typeface="CoverMySans Medium" panose="020B0603020203020204" pitchFamily="34" charset="77"/>
              </a:defRPr>
            </a:lvl1pPr>
          </a:lstStyle>
          <a:p>
            <a:pPr lvl="0"/>
            <a:r>
              <a:rPr lang="en-US" dirty="0"/>
              <a:t>YEAR</a:t>
            </a:r>
          </a:p>
        </p:txBody>
      </p:sp>
      <p:sp>
        <p:nvSpPr>
          <p:cNvPr id="12" name="Content Placeholder 10">
            <a:extLst>
              <a:ext uri="{FF2B5EF4-FFF2-40B4-BE49-F238E27FC236}">
                <a16:creationId xmlns:a16="http://schemas.microsoft.com/office/drawing/2014/main" id="{3B2FB2C6-CBCC-F743-A568-6438568E9512}"/>
              </a:ext>
            </a:extLst>
          </p:cNvPr>
          <p:cNvSpPr>
            <a:spLocks noGrp="1"/>
          </p:cNvSpPr>
          <p:nvPr>
            <p:ph sz="quarter" idx="13" hasCustomPrompt="1"/>
          </p:nvPr>
        </p:nvSpPr>
        <p:spPr>
          <a:xfrm>
            <a:off x="685800" y="6003308"/>
            <a:ext cx="1356515" cy="168892"/>
          </a:xfrm>
        </p:spPr>
        <p:txBody>
          <a:bodyPr/>
          <a:lstStyle>
            <a:lvl1pPr>
              <a:defRPr sz="1000" b="0" i="0" spc="150" baseline="0">
                <a:solidFill>
                  <a:schemeClr val="tx1">
                    <a:lumMod val="50000"/>
                    <a:lumOff val="50000"/>
                  </a:schemeClr>
                </a:solidFill>
                <a:latin typeface="CoverMySans Light" panose="020B0303020203020204" pitchFamily="34" charset="77"/>
              </a:defRPr>
            </a:lvl1pPr>
          </a:lstStyle>
          <a:p>
            <a:pPr lvl="0"/>
            <a:r>
              <a:rPr lang="en-US" dirty="0"/>
              <a:t>MONTH</a:t>
            </a:r>
          </a:p>
        </p:txBody>
      </p:sp>
      <p:pic>
        <p:nvPicPr>
          <p:cNvPr id="4" name="Picture 3" descr="A doctor talking to a patient&#10;&#10;Description automatically generated with medium confidence">
            <a:extLst>
              <a:ext uri="{FF2B5EF4-FFF2-40B4-BE49-F238E27FC236}">
                <a16:creationId xmlns:a16="http://schemas.microsoft.com/office/drawing/2014/main" id="{C135A29A-642E-A247-8B3B-1FF11FA90AC3}"/>
              </a:ext>
            </a:extLst>
          </p:cNvPr>
          <p:cNvPicPr>
            <a:picLocks noChangeAspect="1"/>
          </p:cNvPicPr>
          <p:nvPr userDrawn="1"/>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408811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Custom">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2AD8FC-85F0-CE42-84AC-97B338EE0F11}"/>
              </a:ext>
            </a:extLst>
          </p:cNvPr>
          <p:cNvSpPr>
            <a:spLocks noGrp="1"/>
          </p:cNvSpPr>
          <p:nvPr>
            <p:ph type="body" sz="quarter" idx="10" hasCustomPrompt="1"/>
          </p:nvPr>
        </p:nvSpPr>
        <p:spPr>
          <a:xfrm>
            <a:off x="685800" y="2467356"/>
            <a:ext cx="4284785" cy="1437125"/>
          </a:xfrm>
        </p:spPr>
        <p:txBody>
          <a:bodyPr wrap="square">
            <a:spAutoFit/>
          </a:bodyPr>
          <a:lstStyle>
            <a:lvl1pPr>
              <a:lnSpc>
                <a:spcPct val="110000"/>
              </a:lnSpc>
              <a:defRPr sz="4400">
                <a:latin typeface="CoverMySerif Semibold" panose="02040702070700020203" pitchFamily="18" charset="77"/>
              </a:defRPr>
            </a:lvl1pPr>
            <a:lvl2pPr>
              <a:defRPr sz="4400">
                <a:latin typeface="CoverMySerif Semibold" panose="02040702070700020203" pitchFamily="18" charset="77"/>
              </a:defRPr>
            </a:lvl2pPr>
            <a:lvl3pPr>
              <a:defRPr sz="4400">
                <a:latin typeface="CoverMySerif Semibold" panose="02040702070700020203" pitchFamily="18" charset="77"/>
              </a:defRPr>
            </a:lvl3pPr>
            <a:lvl4pPr>
              <a:defRPr sz="4400">
                <a:latin typeface="CoverMySerif Semibold" panose="02040702070700020203" pitchFamily="18" charset="77"/>
              </a:defRPr>
            </a:lvl4pPr>
            <a:lvl5pPr>
              <a:defRPr sz="4400">
                <a:latin typeface="CoverMySerif Semibold" panose="02040702070700020203" pitchFamily="18" charset="77"/>
              </a:defRPr>
            </a:lvl5pPr>
          </a:lstStyle>
          <a:p>
            <a:pPr lvl="0"/>
            <a:r>
              <a:rPr lang="en-US" dirty="0"/>
              <a:t>Presentation Title Goes Here</a:t>
            </a:r>
          </a:p>
        </p:txBody>
      </p:sp>
      <p:sp>
        <p:nvSpPr>
          <p:cNvPr id="9" name="Text Placeholder 8">
            <a:extLst>
              <a:ext uri="{FF2B5EF4-FFF2-40B4-BE49-F238E27FC236}">
                <a16:creationId xmlns:a16="http://schemas.microsoft.com/office/drawing/2014/main" id="{A0B86051-D836-9946-92EF-E80758817E62}"/>
              </a:ext>
            </a:extLst>
          </p:cNvPr>
          <p:cNvSpPr>
            <a:spLocks noGrp="1"/>
          </p:cNvSpPr>
          <p:nvPr>
            <p:ph type="body" sz="quarter" idx="11" hasCustomPrompt="1"/>
          </p:nvPr>
        </p:nvSpPr>
        <p:spPr>
          <a:xfrm>
            <a:off x="685800" y="4118918"/>
            <a:ext cx="4284785" cy="270202"/>
          </a:xfrm>
        </p:spPr>
        <p:txBody>
          <a:bodyPr/>
          <a:lstStyle>
            <a:lvl1pPr>
              <a:defRPr>
                <a:solidFill>
                  <a:schemeClr val="tx1">
                    <a:lumMod val="75000"/>
                    <a:lumOff val="25000"/>
                  </a:schemeClr>
                </a:solidFill>
              </a:defRPr>
            </a:lvl1pPr>
          </a:lstStyle>
          <a:p>
            <a:pPr lvl="0"/>
            <a:r>
              <a:rPr lang="en-US" dirty="0"/>
              <a:t>Presentation subtitle goes here</a:t>
            </a:r>
          </a:p>
        </p:txBody>
      </p:sp>
      <p:pic>
        <p:nvPicPr>
          <p:cNvPr id="8" name="Picture 7">
            <a:extLst>
              <a:ext uri="{FF2B5EF4-FFF2-40B4-BE49-F238E27FC236}">
                <a16:creationId xmlns:a16="http://schemas.microsoft.com/office/drawing/2014/main" id="{7A0B352E-876E-0044-86B0-6D6B1FD774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28650"/>
            <a:ext cx="1812073" cy="300897"/>
          </a:xfrm>
          <a:prstGeom prst="rect">
            <a:avLst/>
          </a:prstGeom>
        </p:spPr>
      </p:pic>
      <p:sp>
        <p:nvSpPr>
          <p:cNvPr id="11" name="Content Placeholder 10">
            <a:extLst>
              <a:ext uri="{FF2B5EF4-FFF2-40B4-BE49-F238E27FC236}">
                <a16:creationId xmlns:a16="http://schemas.microsoft.com/office/drawing/2014/main" id="{997C81D3-BA4A-F94A-95FF-67D425BEE1C6}"/>
              </a:ext>
            </a:extLst>
          </p:cNvPr>
          <p:cNvSpPr>
            <a:spLocks noGrp="1"/>
          </p:cNvSpPr>
          <p:nvPr>
            <p:ph sz="quarter" idx="12" hasCustomPrompt="1"/>
          </p:nvPr>
        </p:nvSpPr>
        <p:spPr>
          <a:xfrm>
            <a:off x="685801" y="5825134"/>
            <a:ext cx="697404" cy="168892"/>
          </a:xfrm>
        </p:spPr>
        <p:txBody>
          <a:bodyPr/>
          <a:lstStyle>
            <a:lvl1pPr>
              <a:defRPr sz="1000" b="0" i="0" spc="150" baseline="0">
                <a:solidFill>
                  <a:schemeClr val="tx1">
                    <a:lumMod val="50000"/>
                    <a:lumOff val="50000"/>
                  </a:schemeClr>
                </a:solidFill>
                <a:latin typeface="CoverMySans Medium" panose="020B0603020203020204" pitchFamily="34" charset="77"/>
              </a:defRPr>
            </a:lvl1pPr>
          </a:lstStyle>
          <a:p>
            <a:pPr lvl="0"/>
            <a:r>
              <a:rPr lang="en-US" dirty="0"/>
              <a:t>YEAR</a:t>
            </a:r>
          </a:p>
        </p:txBody>
      </p:sp>
      <p:sp>
        <p:nvSpPr>
          <p:cNvPr id="12" name="Content Placeholder 10">
            <a:extLst>
              <a:ext uri="{FF2B5EF4-FFF2-40B4-BE49-F238E27FC236}">
                <a16:creationId xmlns:a16="http://schemas.microsoft.com/office/drawing/2014/main" id="{3B2FB2C6-CBCC-F743-A568-6438568E9512}"/>
              </a:ext>
            </a:extLst>
          </p:cNvPr>
          <p:cNvSpPr>
            <a:spLocks noGrp="1"/>
          </p:cNvSpPr>
          <p:nvPr>
            <p:ph sz="quarter" idx="13" hasCustomPrompt="1"/>
          </p:nvPr>
        </p:nvSpPr>
        <p:spPr>
          <a:xfrm>
            <a:off x="685800" y="6003308"/>
            <a:ext cx="1356515" cy="168892"/>
          </a:xfrm>
        </p:spPr>
        <p:txBody>
          <a:bodyPr/>
          <a:lstStyle>
            <a:lvl1pPr>
              <a:defRPr sz="1000" b="0" i="0" spc="150" baseline="0">
                <a:solidFill>
                  <a:schemeClr val="tx1">
                    <a:lumMod val="50000"/>
                    <a:lumOff val="50000"/>
                  </a:schemeClr>
                </a:solidFill>
                <a:latin typeface="CoverMySans Light" panose="020B0303020203020204" pitchFamily="34" charset="77"/>
              </a:defRPr>
            </a:lvl1pPr>
          </a:lstStyle>
          <a:p>
            <a:pPr lvl="0"/>
            <a:r>
              <a:rPr lang="en-US" dirty="0"/>
              <a:t>MONTH</a:t>
            </a:r>
          </a:p>
        </p:txBody>
      </p:sp>
      <p:sp>
        <p:nvSpPr>
          <p:cNvPr id="3" name="Picture Placeholder 2">
            <a:extLst>
              <a:ext uri="{FF2B5EF4-FFF2-40B4-BE49-F238E27FC236}">
                <a16:creationId xmlns:a16="http://schemas.microsoft.com/office/drawing/2014/main" id="{74DB5355-C34D-9B49-AB70-03F511DA24AA}"/>
              </a:ext>
            </a:extLst>
          </p:cNvPr>
          <p:cNvSpPr>
            <a:spLocks noGrp="1"/>
          </p:cNvSpPr>
          <p:nvPr>
            <p:ph type="pic" sz="quarter" idx="14"/>
          </p:nvPr>
        </p:nvSpPr>
        <p:spPr>
          <a:xfrm>
            <a:off x="6096000" y="0"/>
            <a:ext cx="6096000" cy="6858000"/>
          </a:xfrm>
        </p:spPr>
        <p:txBody>
          <a:bodyPr/>
          <a:lstStyle/>
          <a:p>
            <a:r>
              <a:rPr lang="en-US" dirty="0"/>
              <a:t>Click icon to add picture</a:t>
            </a:r>
          </a:p>
        </p:txBody>
      </p:sp>
    </p:spTree>
    <p:extLst>
      <p:ext uri="{BB962C8B-B14F-4D97-AF65-F5344CB8AC3E}">
        <p14:creationId xmlns:p14="http://schemas.microsoft.com/office/powerpoint/2010/main" val="2308054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D43611DB-66E1-0F4C-99D3-63333BA28B7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C4030D0-9AF6-FF43-B090-3CDA94DB1128}"/>
              </a:ext>
            </a:extLst>
          </p:cNvPr>
          <p:cNvSpPr/>
          <p:nvPr userDrawn="1"/>
        </p:nvSpPr>
        <p:spPr>
          <a:xfrm>
            <a:off x="0" y="0"/>
            <a:ext cx="12192000" cy="68580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5D40F64C-38EC-1441-AA08-7CDABC9132AE}"/>
              </a:ext>
            </a:extLst>
          </p:cNvPr>
          <p:cNvSpPr>
            <a:spLocks noGrp="1"/>
          </p:cNvSpPr>
          <p:nvPr>
            <p:ph type="body" sz="quarter" idx="10" hasCustomPrompt="1"/>
          </p:nvPr>
        </p:nvSpPr>
        <p:spPr>
          <a:xfrm>
            <a:off x="924339" y="1043609"/>
            <a:ext cx="2968625" cy="185756"/>
          </a:xfrm>
        </p:spPr>
        <p:txBody>
          <a:bodyPr/>
          <a:lstStyle>
            <a:lvl1pPr>
              <a:defRPr sz="1100" b="0" i="0" spc="150" baseline="0">
                <a:solidFill>
                  <a:schemeClr val="accent2"/>
                </a:solidFill>
                <a:latin typeface="CoverMySans Medium" panose="020B0603020203020204" pitchFamily="34" charset="77"/>
              </a:defRPr>
            </a:lvl1pPr>
            <a:lvl2pPr>
              <a:defRPr b="0" i="0">
                <a:latin typeface="CoverMySans Medium" panose="020B0603020203020204" pitchFamily="34" charset="77"/>
              </a:defRPr>
            </a:lvl2pPr>
            <a:lvl3pPr>
              <a:defRPr b="0" i="0">
                <a:latin typeface="CoverMySans Medium" panose="020B0603020203020204" pitchFamily="34" charset="77"/>
              </a:defRPr>
            </a:lvl3pPr>
            <a:lvl4pPr>
              <a:defRPr b="0" i="0">
                <a:latin typeface="CoverMySans Medium" panose="020B0603020203020204" pitchFamily="34" charset="77"/>
              </a:defRPr>
            </a:lvl4pPr>
            <a:lvl5pPr>
              <a:defRPr b="0" i="0">
                <a:latin typeface="CoverMySans Medium" panose="020B0603020203020204" pitchFamily="34" charset="77"/>
              </a:defRPr>
            </a:lvl5pPr>
          </a:lstStyle>
          <a:p>
            <a:pPr lvl="0"/>
            <a:r>
              <a:rPr lang="en-US" dirty="0"/>
              <a:t>SECTION 01</a:t>
            </a:r>
          </a:p>
        </p:txBody>
      </p:sp>
      <p:sp>
        <p:nvSpPr>
          <p:cNvPr id="14" name="Text Placeholder 10">
            <a:extLst>
              <a:ext uri="{FF2B5EF4-FFF2-40B4-BE49-F238E27FC236}">
                <a16:creationId xmlns:a16="http://schemas.microsoft.com/office/drawing/2014/main" id="{A61D0079-016B-4644-9885-86FA219B5CCD}"/>
              </a:ext>
            </a:extLst>
          </p:cNvPr>
          <p:cNvSpPr>
            <a:spLocks noGrp="1"/>
          </p:cNvSpPr>
          <p:nvPr>
            <p:ph type="body" sz="quarter" idx="12" hasCustomPrompt="1"/>
          </p:nvPr>
        </p:nvSpPr>
        <p:spPr>
          <a:xfrm>
            <a:off x="924339" y="1471128"/>
            <a:ext cx="6496878" cy="2368149"/>
          </a:xfrm>
        </p:spPr>
        <p:txBody>
          <a:bodyPr>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4400">
                <a:latin typeface="+mj-lt"/>
              </a:defRPr>
            </a:lvl1pPr>
            <a:lvl2pPr>
              <a:lnSpc>
                <a:spcPct val="110000"/>
              </a:lnSpc>
              <a:defRPr sz="4400">
                <a:latin typeface="+mj-lt"/>
              </a:defRPr>
            </a:lvl2pPr>
            <a:lvl3pPr>
              <a:lnSpc>
                <a:spcPct val="110000"/>
              </a:lnSpc>
              <a:defRPr sz="4400">
                <a:latin typeface="+mj-lt"/>
              </a:defRPr>
            </a:lvl3pPr>
            <a:lvl4pPr>
              <a:lnSpc>
                <a:spcPct val="110000"/>
              </a:lnSpc>
              <a:defRPr sz="4400">
                <a:latin typeface="+mj-lt"/>
              </a:defRPr>
            </a:lvl4pPr>
            <a:lvl5pPr>
              <a:lnSpc>
                <a:spcPct val="110000"/>
              </a:lnSpc>
              <a:defRPr sz="4400">
                <a:latin typeface="+mj-lt"/>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Section title lorem ipsum dolor sit </a:t>
            </a:r>
            <a:r>
              <a:rPr lang="en-US" dirty="0" err="1"/>
              <a:t>amet</a:t>
            </a:r>
            <a:r>
              <a:rPr lang="en-US" dirty="0"/>
              <a:t>, </a:t>
            </a:r>
            <a:r>
              <a:rPr lang="en-US" dirty="0" err="1"/>
              <a:t>consectetur</a:t>
            </a:r>
            <a:endParaRPr lang="en-US" dirty="0"/>
          </a:p>
        </p:txBody>
      </p:sp>
    </p:spTree>
    <p:extLst>
      <p:ext uri="{BB962C8B-B14F-4D97-AF65-F5344CB8AC3E}">
        <p14:creationId xmlns:p14="http://schemas.microsoft.com/office/powerpoint/2010/main" val="50736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A8A7-5A1D-4347-BDB9-62BFEDCB3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DEEF5-0439-435C-B9F7-018B08361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7FE8E2-159D-4CF1-BAE9-FD94E299FE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A1E58-5A11-4EC2-8345-0228E42314B8}"/>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6" name="Footer Placeholder 5">
            <a:extLst>
              <a:ext uri="{FF2B5EF4-FFF2-40B4-BE49-F238E27FC236}">
                <a16:creationId xmlns:a16="http://schemas.microsoft.com/office/drawing/2014/main" id="{A55AD46C-EF5B-47E5-A498-744482731C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296C41-EC46-4F05-8FCF-099C21CA5CB6}"/>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3832619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3" name="Picture 2" descr="A picture containing text, athletic game&#10;&#10;Description automatically generated">
            <a:extLst>
              <a:ext uri="{FF2B5EF4-FFF2-40B4-BE49-F238E27FC236}">
                <a16:creationId xmlns:a16="http://schemas.microsoft.com/office/drawing/2014/main" id="{B9FE86DA-8B4A-0A48-BFFE-685E4A0DCE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373E781D-BBDC-6143-A912-6C342C9AC31F}"/>
              </a:ext>
            </a:extLst>
          </p:cNvPr>
          <p:cNvSpPr>
            <a:spLocks noGrp="1"/>
          </p:cNvSpPr>
          <p:nvPr>
            <p:ph type="body" sz="quarter" idx="10" hasCustomPrompt="1"/>
          </p:nvPr>
        </p:nvSpPr>
        <p:spPr>
          <a:xfrm>
            <a:off x="924339" y="1043609"/>
            <a:ext cx="2968625" cy="185756"/>
          </a:xfrm>
        </p:spPr>
        <p:txBody>
          <a:bodyPr/>
          <a:lstStyle>
            <a:lvl1pPr>
              <a:defRPr sz="1100" b="0" i="0" spc="150" baseline="0">
                <a:solidFill>
                  <a:schemeClr val="accent2"/>
                </a:solidFill>
                <a:latin typeface="CoverMySans Medium" panose="020B0603020203020204" pitchFamily="34" charset="77"/>
              </a:defRPr>
            </a:lvl1pPr>
            <a:lvl2pPr>
              <a:defRPr b="0" i="0">
                <a:latin typeface="CoverMySans Medium" panose="020B0603020203020204" pitchFamily="34" charset="77"/>
              </a:defRPr>
            </a:lvl2pPr>
            <a:lvl3pPr>
              <a:defRPr b="0" i="0">
                <a:latin typeface="CoverMySans Medium" panose="020B0603020203020204" pitchFamily="34" charset="77"/>
              </a:defRPr>
            </a:lvl3pPr>
            <a:lvl4pPr>
              <a:defRPr b="0" i="0">
                <a:latin typeface="CoverMySans Medium" panose="020B0603020203020204" pitchFamily="34" charset="77"/>
              </a:defRPr>
            </a:lvl4pPr>
            <a:lvl5pPr>
              <a:defRPr b="0" i="0">
                <a:latin typeface="CoverMySans Medium" panose="020B0603020203020204" pitchFamily="34" charset="77"/>
              </a:defRPr>
            </a:lvl5pPr>
          </a:lstStyle>
          <a:p>
            <a:pPr lvl="0"/>
            <a:r>
              <a:rPr lang="en-US" dirty="0"/>
              <a:t>SECTION 01</a:t>
            </a:r>
          </a:p>
        </p:txBody>
      </p:sp>
      <p:sp>
        <p:nvSpPr>
          <p:cNvPr id="11" name="Text Placeholder 10">
            <a:extLst>
              <a:ext uri="{FF2B5EF4-FFF2-40B4-BE49-F238E27FC236}">
                <a16:creationId xmlns:a16="http://schemas.microsoft.com/office/drawing/2014/main" id="{C5B85209-A46A-C246-9895-91DA9A02887F}"/>
              </a:ext>
            </a:extLst>
          </p:cNvPr>
          <p:cNvSpPr>
            <a:spLocks noGrp="1"/>
          </p:cNvSpPr>
          <p:nvPr>
            <p:ph type="body" sz="quarter" idx="12" hasCustomPrompt="1"/>
          </p:nvPr>
        </p:nvSpPr>
        <p:spPr>
          <a:xfrm>
            <a:off x="924339" y="1471128"/>
            <a:ext cx="6496878" cy="2368149"/>
          </a:xfrm>
        </p:spPr>
        <p:txBody>
          <a:bodyPr>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4400">
                <a:latin typeface="+mj-lt"/>
              </a:defRPr>
            </a:lvl1pPr>
            <a:lvl2pPr>
              <a:lnSpc>
                <a:spcPct val="110000"/>
              </a:lnSpc>
              <a:defRPr sz="4400">
                <a:latin typeface="+mj-lt"/>
              </a:defRPr>
            </a:lvl2pPr>
            <a:lvl3pPr>
              <a:lnSpc>
                <a:spcPct val="110000"/>
              </a:lnSpc>
              <a:defRPr sz="4400">
                <a:latin typeface="+mj-lt"/>
              </a:defRPr>
            </a:lvl3pPr>
            <a:lvl4pPr>
              <a:lnSpc>
                <a:spcPct val="110000"/>
              </a:lnSpc>
              <a:defRPr sz="4400">
                <a:latin typeface="+mj-lt"/>
              </a:defRPr>
            </a:lvl4pPr>
            <a:lvl5pPr>
              <a:lnSpc>
                <a:spcPct val="110000"/>
              </a:lnSpc>
              <a:defRPr sz="4400">
                <a:latin typeface="+mj-lt"/>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Section title lorem ipsum dolor sit </a:t>
            </a:r>
            <a:r>
              <a:rPr lang="en-US" dirty="0" err="1"/>
              <a:t>amet</a:t>
            </a:r>
            <a:r>
              <a:rPr lang="en-US" dirty="0"/>
              <a:t>, </a:t>
            </a:r>
            <a:r>
              <a:rPr lang="en-US" dirty="0" err="1"/>
              <a:t>consectetur</a:t>
            </a:r>
            <a:endParaRPr lang="en-US" dirty="0"/>
          </a:p>
        </p:txBody>
      </p:sp>
      <p:sp>
        <p:nvSpPr>
          <p:cNvPr id="4" name="Rectangle 3">
            <a:extLst>
              <a:ext uri="{FF2B5EF4-FFF2-40B4-BE49-F238E27FC236}">
                <a16:creationId xmlns:a16="http://schemas.microsoft.com/office/drawing/2014/main" id="{93B3D1A6-FF4D-B548-B93C-53E001C60C6D}"/>
              </a:ext>
            </a:extLst>
          </p:cNvPr>
          <p:cNvSpPr/>
          <p:nvPr userDrawn="1"/>
        </p:nvSpPr>
        <p:spPr>
          <a:xfrm>
            <a:off x="0" y="0"/>
            <a:ext cx="12192000" cy="68580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7698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23DC16B0-EA5C-DA4B-AC58-2C71448CC868}"/>
              </a:ext>
            </a:extLst>
          </p:cNvPr>
          <p:cNvSpPr>
            <a:spLocks noGrp="1"/>
          </p:cNvSpPr>
          <p:nvPr>
            <p:ph type="body" sz="quarter" idx="10" hasCustomPrompt="1"/>
          </p:nvPr>
        </p:nvSpPr>
        <p:spPr>
          <a:xfrm>
            <a:off x="924339" y="1817406"/>
            <a:ext cx="2968625" cy="185756"/>
          </a:xfrm>
        </p:spPr>
        <p:txBody>
          <a:bodyPr/>
          <a:lstStyle>
            <a:lvl1pPr>
              <a:defRPr sz="1100" b="0" i="0" spc="150" baseline="0">
                <a:solidFill>
                  <a:schemeClr val="accent2"/>
                </a:solidFill>
                <a:latin typeface="CoverMySans Medium" panose="020B0603020203020204" pitchFamily="34" charset="77"/>
              </a:defRPr>
            </a:lvl1pPr>
            <a:lvl2pPr>
              <a:defRPr b="0" i="0">
                <a:latin typeface="CoverMySans Medium" panose="020B0603020203020204" pitchFamily="34" charset="77"/>
              </a:defRPr>
            </a:lvl2pPr>
            <a:lvl3pPr>
              <a:defRPr b="0" i="0">
                <a:latin typeface="CoverMySans Medium" panose="020B0603020203020204" pitchFamily="34" charset="77"/>
              </a:defRPr>
            </a:lvl3pPr>
            <a:lvl4pPr>
              <a:defRPr b="0" i="0">
                <a:latin typeface="CoverMySans Medium" panose="020B0603020203020204" pitchFamily="34" charset="77"/>
              </a:defRPr>
            </a:lvl4pPr>
            <a:lvl5pPr>
              <a:defRPr b="0" i="0">
                <a:latin typeface="CoverMySans Medium" panose="020B0603020203020204" pitchFamily="34" charset="77"/>
              </a:defRPr>
            </a:lvl5pPr>
          </a:lstStyle>
          <a:p>
            <a:pPr lvl="0"/>
            <a:r>
              <a:rPr lang="en-US" dirty="0"/>
              <a:t>SECTION 01</a:t>
            </a:r>
          </a:p>
        </p:txBody>
      </p:sp>
      <p:sp>
        <p:nvSpPr>
          <p:cNvPr id="5" name="Text Placeholder 10">
            <a:extLst>
              <a:ext uri="{FF2B5EF4-FFF2-40B4-BE49-F238E27FC236}">
                <a16:creationId xmlns:a16="http://schemas.microsoft.com/office/drawing/2014/main" id="{C48924B5-32C1-DD46-A380-C968A8311132}"/>
              </a:ext>
            </a:extLst>
          </p:cNvPr>
          <p:cNvSpPr>
            <a:spLocks noGrp="1"/>
          </p:cNvSpPr>
          <p:nvPr>
            <p:ph type="body" sz="quarter" idx="12" hasCustomPrompt="1"/>
          </p:nvPr>
        </p:nvSpPr>
        <p:spPr>
          <a:xfrm>
            <a:off x="924339" y="2244925"/>
            <a:ext cx="6496878" cy="2368149"/>
          </a:xfrm>
        </p:spPr>
        <p:txBody>
          <a:bodyPr>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4400">
                <a:latin typeface="+mj-lt"/>
              </a:defRPr>
            </a:lvl1pPr>
            <a:lvl2pPr>
              <a:lnSpc>
                <a:spcPct val="110000"/>
              </a:lnSpc>
              <a:defRPr sz="4400">
                <a:latin typeface="+mj-lt"/>
              </a:defRPr>
            </a:lvl2pPr>
            <a:lvl3pPr>
              <a:lnSpc>
                <a:spcPct val="110000"/>
              </a:lnSpc>
              <a:defRPr sz="4400">
                <a:latin typeface="+mj-lt"/>
              </a:defRPr>
            </a:lvl3pPr>
            <a:lvl4pPr>
              <a:lnSpc>
                <a:spcPct val="110000"/>
              </a:lnSpc>
              <a:defRPr sz="4400">
                <a:latin typeface="+mj-lt"/>
              </a:defRPr>
            </a:lvl4pPr>
            <a:lvl5pPr>
              <a:lnSpc>
                <a:spcPct val="110000"/>
              </a:lnSpc>
              <a:defRPr sz="4400">
                <a:latin typeface="+mj-lt"/>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t>Section title lorem ipsum dolor sit </a:t>
            </a:r>
            <a:r>
              <a:rPr lang="en-US" dirty="0" err="1"/>
              <a:t>amet</a:t>
            </a:r>
            <a:r>
              <a:rPr lang="en-US" dirty="0"/>
              <a:t>, </a:t>
            </a:r>
            <a:r>
              <a:rPr lang="en-US" dirty="0" err="1"/>
              <a:t>consectetur</a:t>
            </a:r>
            <a:endParaRPr lang="en-US" dirty="0"/>
          </a:p>
        </p:txBody>
      </p:sp>
      <p:pic>
        <p:nvPicPr>
          <p:cNvPr id="7" name="Picture 6" descr="A picture containing text, device, meter, gauge&#10;&#10;Description automatically generated">
            <a:extLst>
              <a:ext uri="{FF2B5EF4-FFF2-40B4-BE49-F238E27FC236}">
                <a16:creationId xmlns:a16="http://schemas.microsoft.com/office/drawing/2014/main" id="{C3E4C118-47A9-7349-A520-D162D0A5A66E}"/>
              </a:ext>
            </a:extLst>
          </p:cNvPr>
          <p:cNvPicPr>
            <a:picLocks noChangeAspect="1"/>
          </p:cNvPicPr>
          <p:nvPr userDrawn="1"/>
        </p:nvPicPr>
        <p:blipFill>
          <a:blip r:embed="rId2"/>
          <a:stretch>
            <a:fillRect/>
          </a:stretch>
        </p:blipFill>
        <p:spPr>
          <a:xfrm>
            <a:off x="8801100" y="0"/>
            <a:ext cx="3390900" cy="6858000"/>
          </a:xfrm>
          <a:prstGeom prst="rect">
            <a:avLst/>
          </a:prstGeom>
        </p:spPr>
      </p:pic>
    </p:spTree>
    <p:extLst>
      <p:ext uri="{BB962C8B-B14F-4D97-AF65-F5344CB8AC3E}">
        <p14:creationId xmlns:p14="http://schemas.microsoft.com/office/powerpoint/2010/main" val="2688114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5" name="Picture 4" descr="A picture containing text, device, meter, gauge&#10;&#10;Description automatically generated">
            <a:extLst>
              <a:ext uri="{FF2B5EF4-FFF2-40B4-BE49-F238E27FC236}">
                <a16:creationId xmlns:a16="http://schemas.microsoft.com/office/drawing/2014/main" id="{B8E2EEF1-E276-9744-9422-A009D28209D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6303DAC-3F9C-BD4C-9F30-C7C82A6764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96609" y="1205662"/>
            <a:ext cx="198783" cy="307209"/>
          </a:xfrm>
          <a:prstGeom prst="rect">
            <a:avLst/>
          </a:prstGeom>
        </p:spPr>
      </p:pic>
      <p:sp>
        <p:nvSpPr>
          <p:cNvPr id="7" name="Title 2">
            <a:extLst>
              <a:ext uri="{FF2B5EF4-FFF2-40B4-BE49-F238E27FC236}">
                <a16:creationId xmlns:a16="http://schemas.microsoft.com/office/drawing/2014/main" id="{715DBBB9-33FF-8C40-B082-B40D5EDC69E7}"/>
              </a:ext>
            </a:extLst>
          </p:cNvPr>
          <p:cNvSpPr>
            <a:spLocks noGrp="1"/>
          </p:cNvSpPr>
          <p:nvPr>
            <p:ph type="title" hasCustomPrompt="1"/>
          </p:nvPr>
        </p:nvSpPr>
        <p:spPr>
          <a:xfrm>
            <a:off x="2345635" y="1890725"/>
            <a:ext cx="7500730" cy="2722668"/>
          </a:xfrm>
        </p:spPr>
        <p:txBody>
          <a:bodyPr wrap="square" anchor="t" anchorCtr="0">
            <a:spAutoFit/>
          </a:bodyPr>
          <a:lstStyle>
            <a:lvl1pPr algn="ctr">
              <a:lnSpc>
                <a:spcPct val="120000"/>
              </a:lnSpc>
              <a:defRPr sz="3000" b="0" i="0" baseline="0">
                <a:solidFill>
                  <a:schemeClr val="tx1">
                    <a:lumMod val="85000"/>
                    <a:lumOff val="15000"/>
                  </a:schemeClr>
                </a:solidFill>
                <a:latin typeface="CoverMySans ExtraLight" panose="020B0203020203020204" pitchFamily="34" charset="77"/>
              </a:defRPr>
            </a:lvl1pPr>
          </a:lstStyle>
          <a:p>
            <a:r>
              <a:rPr lang="en-US" dirty="0"/>
              <a:t>User quote goes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fringilla</a:t>
            </a:r>
            <a:r>
              <a:rPr lang="en-US" dirty="0"/>
              <a:t> </a:t>
            </a:r>
            <a:r>
              <a:rPr lang="en-US" dirty="0" err="1"/>
              <a:t>mauris</a:t>
            </a:r>
            <a:r>
              <a:rPr lang="en-US" dirty="0"/>
              <a:t> </a:t>
            </a:r>
            <a:r>
              <a:rPr lang="en-US" dirty="0" err="1"/>
              <a:t>eget</a:t>
            </a:r>
            <a:r>
              <a:rPr lang="en-US" dirty="0"/>
              <a:t> </a:t>
            </a:r>
            <a:r>
              <a:rPr lang="en-US" dirty="0" err="1"/>
              <a:t>suscipit</a:t>
            </a:r>
            <a:r>
              <a:rPr lang="en-US" dirty="0"/>
              <a:t> </a:t>
            </a:r>
            <a:r>
              <a:rPr lang="en-US" dirty="0" err="1"/>
              <a:t>elementum</a:t>
            </a:r>
            <a:r>
              <a:rPr lang="en-US" dirty="0"/>
              <a:t>. Vestibulum </a:t>
            </a:r>
            <a:r>
              <a:rPr lang="en-US" dirty="0" err="1"/>
              <a:t>eleifend</a:t>
            </a:r>
            <a:r>
              <a:rPr lang="en-US" dirty="0"/>
              <a:t> </a:t>
            </a:r>
            <a:r>
              <a:rPr lang="en-US" dirty="0" err="1"/>
              <a:t>orci</a:t>
            </a:r>
            <a:r>
              <a:rPr lang="en-US" dirty="0"/>
              <a:t> </a:t>
            </a:r>
            <a:r>
              <a:rPr lang="en-US" dirty="0" err="1"/>
              <a:t>est</a:t>
            </a:r>
            <a:r>
              <a:rPr lang="en-US" dirty="0"/>
              <a:t>, </a:t>
            </a:r>
            <a:r>
              <a:rPr lang="en-US" dirty="0" err="1"/>
              <a:t>ut</a:t>
            </a:r>
            <a:r>
              <a:rPr lang="en-US" dirty="0"/>
              <a:t> </a:t>
            </a:r>
            <a:r>
              <a:rPr lang="en-US" dirty="0" err="1"/>
              <a:t>mattis</a:t>
            </a:r>
            <a:r>
              <a:rPr lang="en-US" dirty="0"/>
              <a:t> ante </a:t>
            </a:r>
            <a:r>
              <a:rPr lang="en-US" dirty="0" err="1"/>
              <a:t>viverra</a:t>
            </a:r>
            <a:r>
              <a:rPr lang="en-US" dirty="0"/>
              <a:t> vel.</a:t>
            </a:r>
          </a:p>
        </p:txBody>
      </p:sp>
      <p:sp>
        <p:nvSpPr>
          <p:cNvPr id="10" name="Text Placeholder 9">
            <a:extLst>
              <a:ext uri="{FF2B5EF4-FFF2-40B4-BE49-F238E27FC236}">
                <a16:creationId xmlns:a16="http://schemas.microsoft.com/office/drawing/2014/main" id="{AE93B3AE-3355-7441-8351-3542ABC05C77}"/>
              </a:ext>
            </a:extLst>
          </p:cNvPr>
          <p:cNvSpPr>
            <a:spLocks noGrp="1"/>
          </p:cNvSpPr>
          <p:nvPr>
            <p:ph type="body" sz="quarter" idx="10" hasCustomPrompt="1"/>
          </p:nvPr>
        </p:nvSpPr>
        <p:spPr>
          <a:xfrm>
            <a:off x="3704735" y="4991247"/>
            <a:ext cx="4736494" cy="168892"/>
          </a:xfrm>
        </p:spPr>
        <p:txBody>
          <a:bodyPr/>
          <a:lstStyle>
            <a:lvl1pPr algn="ctr">
              <a:defRPr sz="1000" b="0" i="0" spc="70" baseline="0">
                <a:solidFill>
                  <a:schemeClr val="tx1">
                    <a:lumMod val="50000"/>
                    <a:lumOff val="50000"/>
                  </a:schemeClr>
                </a:solidFill>
                <a:latin typeface="CoverMySans Medium" panose="020B0603020203020204" pitchFamily="34" charset="77"/>
              </a:defRPr>
            </a:lvl1pPr>
          </a:lstStyle>
          <a:p>
            <a:pPr lvl="0"/>
            <a:r>
              <a:rPr lang="en-US" dirty="0"/>
              <a:t>DR. JOYCE SMITH</a:t>
            </a:r>
          </a:p>
        </p:txBody>
      </p:sp>
      <p:sp>
        <p:nvSpPr>
          <p:cNvPr id="12" name="Text Placeholder 9">
            <a:extLst>
              <a:ext uri="{FF2B5EF4-FFF2-40B4-BE49-F238E27FC236}">
                <a16:creationId xmlns:a16="http://schemas.microsoft.com/office/drawing/2014/main" id="{9892FC9B-BBC1-B24A-9E33-7C0D753E2C1D}"/>
              </a:ext>
            </a:extLst>
          </p:cNvPr>
          <p:cNvSpPr>
            <a:spLocks noGrp="1"/>
          </p:cNvSpPr>
          <p:nvPr>
            <p:ph type="body" sz="quarter" idx="11" hasCustomPrompt="1"/>
          </p:nvPr>
        </p:nvSpPr>
        <p:spPr>
          <a:xfrm>
            <a:off x="3704735" y="5193802"/>
            <a:ext cx="4736494" cy="168892"/>
          </a:xfrm>
        </p:spPr>
        <p:txBody>
          <a:bodyPr/>
          <a:lstStyle>
            <a:lvl1pPr algn="ctr">
              <a:defRPr sz="1000" b="0" i="0" spc="70" baseline="0">
                <a:solidFill>
                  <a:schemeClr val="tx1">
                    <a:lumMod val="50000"/>
                    <a:lumOff val="50000"/>
                  </a:schemeClr>
                </a:solidFill>
                <a:latin typeface="CoverMySans Light" panose="020B0303020203020204" pitchFamily="34" charset="77"/>
              </a:defRPr>
            </a:lvl1pPr>
          </a:lstStyle>
          <a:p>
            <a:pPr lvl="0"/>
            <a:r>
              <a:rPr lang="en-US" dirty="0"/>
              <a:t>COVERMYMEDS HEALTH SYSTEM</a:t>
            </a:r>
          </a:p>
        </p:txBody>
      </p:sp>
    </p:spTree>
    <p:extLst>
      <p:ext uri="{BB962C8B-B14F-4D97-AF65-F5344CB8AC3E}">
        <p14:creationId xmlns:p14="http://schemas.microsoft.com/office/powerpoint/2010/main" val="561838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3" name="Picture 2" descr="A picture containing text, device, gauge, meter&#10;&#10;Description automatically generated">
            <a:extLst>
              <a:ext uri="{FF2B5EF4-FFF2-40B4-BE49-F238E27FC236}">
                <a16:creationId xmlns:a16="http://schemas.microsoft.com/office/drawing/2014/main" id="{FF6917E6-9244-9C48-94C6-B69F7DDDFC01}"/>
              </a:ext>
            </a:extLst>
          </p:cNvPr>
          <p:cNvPicPr>
            <a:picLocks noChangeAspect="1"/>
          </p:cNvPicPr>
          <p:nvPr userDrawn="1"/>
        </p:nvPicPr>
        <p:blipFill>
          <a:blip r:embed="rId2"/>
          <a:stretch>
            <a:fillRect/>
          </a:stretch>
        </p:blipFill>
        <p:spPr>
          <a:xfrm>
            <a:off x="0" y="0"/>
            <a:ext cx="2781300" cy="6858000"/>
          </a:xfrm>
          <a:prstGeom prst="rect">
            <a:avLst/>
          </a:prstGeom>
        </p:spPr>
      </p:pic>
      <p:pic>
        <p:nvPicPr>
          <p:cNvPr id="8" name="Picture 7">
            <a:extLst>
              <a:ext uri="{FF2B5EF4-FFF2-40B4-BE49-F238E27FC236}">
                <a16:creationId xmlns:a16="http://schemas.microsoft.com/office/drawing/2014/main" id="{71FE2A52-F544-7347-99EF-EADF87814D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80437" y="1205662"/>
            <a:ext cx="198783" cy="307209"/>
          </a:xfrm>
          <a:prstGeom prst="rect">
            <a:avLst/>
          </a:prstGeom>
        </p:spPr>
      </p:pic>
      <p:sp>
        <p:nvSpPr>
          <p:cNvPr id="9" name="Title 2">
            <a:extLst>
              <a:ext uri="{FF2B5EF4-FFF2-40B4-BE49-F238E27FC236}">
                <a16:creationId xmlns:a16="http://schemas.microsoft.com/office/drawing/2014/main" id="{6B4A7272-60A8-1043-B5BE-6D624291FF6B}"/>
              </a:ext>
            </a:extLst>
          </p:cNvPr>
          <p:cNvSpPr>
            <a:spLocks noGrp="1"/>
          </p:cNvSpPr>
          <p:nvPr>
            <p:ph type="title" hasCustomPrompt="1"/>
          </p:nvPr>
        </p:nvSpPr>
        <p:spPr>
          <a:xfrm>
            <a:off x="3380437" y="1890725"/>
            <a:ext cx="7500730" cy="2722668"/>
          </a:xfrm>
        </p:spPr>
        <p:txBody>
          <a:bodyPr wrap="square" anchor="t" anchorCtr="0">
            <a:spAutoFit/>
          </a:bodyPr>
          <a:lstStyle>
            <a:lvl1pPr algn="l">
              <a:lnSpc>
                <a:spcPct val="120000"/>
              </a:lnSpc>
              <a:defRPr sz="3000" b="0" i="0" baseline="0">
                <a:solidFill>
                  <a:schemeClr val="tx1">
                    <a:lumMod val="85000"/>
                    <a:lumOff val="15000"/>
                  </a:schemeClr>
                </a:solidFill>
                <a:latin typeface="CoverMySans ExtraLight" panose="020B0203020203020204" pitchFamily="34" charset="77"/>
              </a:defRPr>
            </a:lvl1pPr>
          </a:lstStyle>
          <a:p>
            <a:r>
              <a:rPr lang="en-US" dirty="0"/>
              <a:t>User quote goes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a:t>
            </a:r>
            <a:r>
              <a:rPr lang="en-US" dirty="0" err="1"/>
              <a:t>fringilla</a:t>
            </a:r>
            <a:r>
              <a:rPr lang="en-US" dirty="0"/>
              <a:t> </a:t>
            </a:r>
            <a:r>
              <a:rPr lang="en-US" dirty="0" err="1"/>
              <a:t>mauris</a:t>
            </a:r>
            <a:r>
              <a:rPr lang="en-US" dirty="0"/>
              <a:t> </a:t>
            </a:r>
            <a:r>
              <a:rPr lang="en-US" dirty="0" err="1"/>
              <a:t>eget</a:t>
            </a:r>
            <a:r>
              <a:rPr lang="en-US" dirty="0"/>
              <a:t> </a:t>
            </a:r>
            <a:r>
              <a:rPr lang="en-US" dirty="0" err="1"/>
              <a:t>suscipit</a:t>
            </a:r>
            <a:r>
              <a:rPr lang="en-US" dirty="0"/>
              <a:t> </a:t>
            </a:r>
            <a:r>
              <a:rPr lang="en-US" dirty="0" err="1"/>
              <a:t>elementum</a:t>
            </a:r>
            <a:r>
              <a:rPr lang="en-US" dirty="0"/>
              <a:t>. Vestibulum </a:t>
            </a:r>
            <a:r>
              <a:rPr lang="en-US" dirty="0" err="1"/>
              <a:t>eleifend</a:t>
            </a:r>
            <a:r>
              <a:rPr lang="en-US" dirty="0"/>
              <a:t> </a:t>
            </a:r>
            <a:r>
              <a:rPr lang="en-US" dirty="0" err="1"/>
              <a:t>orci</a:t>
            </a:r>
            <a:r>
              <a:rPr lang="en-US" dirty="0"/>
              <a:t> </a:t>
            </a:r>
            <a:r>
              <a:rPr lang="en-US" dirty="0" err="1"/>
              <a:t>est</a:t>
            </a:r>
            <a:r>
              <a:rPr lang="en-US" dirty="0"/>
              <a:t>, </a:t>
            </a:r>
            <a:r>
              <a:rPr lang="en-US" dirty="0" err="1"/>
              <a:t>ut</a:t>
            </a:r>
            <a:r>
              <a:rPr lang="en-US" dirty="0"/>
              <a:t> </a:t>
            </a:r>
            <a:r>
              <a:rPr lang="en-US" dirty="0" err="1"/>
              <a:t>mattis</a:t>
            </a:r>
            <a:r>
              <a:rPr lang="en-US" dirty="0"/>
              <a:t> ante </a:t>
            </a:r>
            <a:r>
              <a:rPr lang="en-US" dirty="0" err="1"/>
              <a:t>viverra</a:t>
            </a:r>
            <a:r>
              <a:rPr lang="en-US" dirty="0"/>
              <a:t> vel.</a:t>
            </a:r>
          </a:p>
        </p:txBody>
      </p:sp>
      <p:sp>
        <p:nvSpPr>
          <p:cNvPr id="10" name="Text Placeholder 9">
            <a:extLst>
              <a:ext uri="{FF2B5EF4-FFF2-40B4-BE49-F238E27FC236}">
                <a16:creationId xmlns:a16="http://schemas.microsoft.com/office/drawing/2014/main" id="{1A4C58E3-5DA5-FA4F-BA43-BB3E77EFDD3B}"/>
              </a:ext>
            </a:extLst>
          </p:cNvPr>
          <p:cNvSpPr>
            <a:spLocks noGrp="1"/>
          </p:cNvSpPr>
          <p:nvPr>
            <p:ph type="body" sz="quarter" idx="10" hasCustomPrompt="1"/>
          </p:nvPr>
        </p:nvSpPr>
        <p:spPr>
          <a:xfrm>
            <a:off x="3380437" y="4991247"/>
            <a:ext cx="4736494" cy="168892"/>
          </a:xfrm>
        </p:spPr>
        <p:txBody>
          <a:bodyPr/>
          <a:lstStyle>
            <a:lvl1pPr algn="l">
              <a:defRPr sz="1000" b="0" i="0" spc="70" baseline="0">
                <a:solidFill>
                  <a:schemeClr val="tx1">
                    <a:lumMod val="50000"/>
                    <a:lumOff val="50000"/>
                  </a:schemeClr>
                </a:solidFill>
                <a:latin typeface="CoverMySans Medium" panose="020B0603020203020204" pitchFamily="34" charset="77"/>
              </a:defRPr>
            </a:lvl1pPr>
          </a:lstStyle>
          <a:p>
            <a:pPr lvl="0"/>
            <a:r>
              <a:rPr lang="en-US" dirty="0"/>
              <a:t>DR. JOYCE SMITH</a:t>
            </a:r>
          </a:p>
        </p:txBody>
      </p:sp>
      <p:sp>
        <p:nvSpPr>
          <p:cNvPr id="11" name="Text Placeholder 9">
            <a:extLst>
              <a:ext uri="{FF2B5EF4-FFF2-40B4-BE49-F238E27FC236}">
                <a16:creationId xmlns:a16="http://schemas.microsoft.com/office/drawing/2014/main" id="{702A7E86-AE32-FF4B-8FC3-E05A23267E70}"/>
              </a:ext>
            </a:extLst>
          </p:cNvPr>
          <p:cNvSpPr>
            <a:spLocks noGrp="1"/>
          </p:cNvSpPr>
          <p:nvPr>
            <p:ph type="body" sz="quarter" idx="11" hasCustomPrompt="1"/>
          </p:nvPr>
        </p:nvSpPr>
        <p:spPr>
          <a:xfrm>
            <a:off x="3380437" y="5193802"/>
            <a:ext cx="4736494" cy="168892"/>
          </a:xfrm>
        </p:spPr>
        <p:txBody>
          <a:bodyPr/>
          <a:lstStyle>
            <a:lvl1pPr algn="l">
              <a:defRPr sz="1000" b="0" i="0" spc="70" baseline="0">
                <a:solidFill>
                  <a:schemeClr val="tx1">
                    <a:lumMod val="50000"/>
                    <a:lumOff val="50000"/>
                  </a:schemeClr>
                </a:solidFill>
                <a:latin typeface="CoverMySans Light" panose="020B0303020203020204" pitchFamily="34" charset="77"/>
              </a:defRPr>
            </a:lvl1pPr>
          </a:lstStyle>
          <a:p>
            <a:pPr lvl="0"/>
            <a:r>
              <a:rPr lang="en-US" dirty="0"/>
              <a:t>COVERMYMEDS HEALTH SYSTEM</a:t>
            </a:r>
          </a:p>
        </p:txBody>
      </p:sp>
    </p:spTree>
    <p:extLst>
      <p:ext uri="{BB962C8B-B14F-4D97-AF65-F5344CB8AC3E}">
        <p14:creationId xmlns:p14="http://schemas.microsoft.com/office/powerpoint/2010/main" val="1477760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Logo Lef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07713-BE38-364F-912A-5DF6F64261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6115435"/>
            <a:ext cx="1478692" cy="245539"/>
          </a:xfrm>
          <a:prstGeom prst="rect">
            <a:avLst/>
          </a:prstGeom>
        </p:spPr>
      </p:pic>
    </p:spTree>
    <p:extLst>
      <p:ext uri="{BB962C8B-B14F-4D97-AF65-F5344CB8AC3E}">
        <p14:creationId xmlns:p14="http://schemas.microsoft.com/office/powerpoint/2010/main" val="2239597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Logo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C43A1-DF1E-064B-80FF-9095F10CD4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4976" y="6115435"/>
            <a:ext cx="1478692" cy="245539"/>
          </a:xfrm>
          <a:prstGeom prst="rect">
            <a:avLst/>
          </a:prstGeom>
        </p:spPr>
      </p:pic>
    </p:spTree>
    <p:extLst>
      <p:ext uri="{BB962C8B-B14F-4D97-AF65-F5344CB8AC3E}">
        <p14:creationId xmlns:p14="http://schemas.microsoft.com/office/powerpoint/2010/main" val="937720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293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Footer Placeholder 7"/>
          <p:cNvSpPr>
            <a:spLocks noGrp="1"/>
          </p:cNvSpPr>
          <p:nvPr>
            <p:ph type="ftr" sz="quarter" idx="15"/>
          </p:nvPr>
        </p:nvSpPr>
        <p:spPr/>
        <p:txBody>
          <a:bodyPr/>
          <a:lstStyle/>
          <a:p>
            <a:r>
              <a:rPr lang="en-US" dirty="0"/>
              <a:t>McKesson Proprietary and Confidential</a:t>
            </a:r>
          </a:p>
        </p:txBody>
      </p:sp>
      <p:sp>
        <p:nvSpPr>
          <p:cNvPr id="6" name="Date Placeholder 5"/>
          <p:cNvSpPr>
            <a:spLocks noGrp="1"/>
          </p:cNvSpPr>
          <p:nvPr>
            <p:ph type="dt" sz="half" idx="14"/>
          </p:nvPr>
        </p:nvSpPr>
        <p:spPr/>
        <p:txBody>
          <a:bodyPr/>
          <a:lstStyle/>
          <a:p>
            <a:fld id="{99323AAB-B6A8-489B-9563-6C5CA35ECA06}" type="datetime1">
              <a:rPr lang="en-US" smtClean="0"/>
              <a:t>9/26/2024</a:t>
            </a:fld>
            <a:endParaRPr lang="en-US" dirty="0"/>
          </a:p>
        </p:txBody>
      </p:sp>
      <p:sp>
        <p:nvSpPr>
          <p:cNvPr id="9" name="Slide Number Placeholder 8"/>
          <p:cNvSpPr>
            <a:spLocks noGrp="1"/>
          </p:cNvSpPr>
          <p:nvPr>
            <p:ph type="sldNum" sz="quarter" idx="16"/>
          </p:nvPr>
        </p:nvSpPr>
        <p:spPr/>
        <p:txBody>
          <a:bodyPr/>
          <a:lstStyle/>
          <a:p>
            <a:fld id="{34971C27-C87E-45F4-8EEB-007BFB32C23B}" type="slidenum">
              <a:rPr lang="en-US" smtClean="0"/>
              <a:pPr/>
              <a:t>‹#›</a:t>
            </a:fld>
            <a:endParaRPr lang="en-US" dirty="0"/>
          </a:p>
        </p:txBody>
      </p:sp>
      <p:sp>
        <p:nvSpPr>
          <p:cNvPr id="7" name="Content Placeholder 6"/>
          <p:cNvSpPr>
            <a:spLocks noGrp="1"/>
          </p:cNvSpPr>
          <p:nvPr>
            <p:ph sz="quarter" idx="13"/>
          </p:nvPr>
        </p:nvSpPr>
        <p:spPr>
          <a:xfrm>
            <a:off x="357188" y="1795463"/>
            <a:ext cx="11483975" cy="3966359"/>
          </a:xfrm>
          <a:prstGeom prst="rect">
            <a:avLst/>
          </a:prstGeom>
        </p:spPr>
        <p:txBody>
          <a:bodyPr/>
          <a:lstStyle>
            <a:lvl4pPr>
              <a:spcBef>
                <a:spcPts val="0"/>
              </a:spcBef>
              <a:defRPr/>
            </a:lvl4pPr>
            <a:lvl5pPr>
              <a:spcBef>
                <a:spcPts val="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78593524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Divider Slide White">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324768" y="2529590"/>
            <a:ext cx="7542465" cy="1810062"/>
          </a:xfrm>
          <a:prstGeom prst="rect">
            <a:avLst/>
          </a:prstGeom>
        </p:spPr>
        <p:txBody>
          <a:bodyPr lIns="0" tIns="0" rIns="0" bIns="0" anchor="ctr"/>
          <a:lstStyle>
            <a:lvl1pPr algn="ctr">
              <a:lnSpc>
                <a:spcPct val="100000"/>
              </a:lnSpc>
              <a:defRPr sz="3600" b="0" i="1" baseline="0"/>
            </a:lvl1pPr>
          </a:lstStyle>
          <a:p>
            <a:r>
              <a:rPr lang="en-US" dirty="0"/>
              <a:t>Divider Slide Title </a:t>
            </a:r>
            <a:br>
              <a:rPr lang="en-US" dirty="0"/>
            </a:br>
            <a:r>
              <a:rPr lang="en-US" dirty="0"/>
              <a:t>Georgia Italic 36 </a:t>
            </a:r>
            <a:r>
              <a:rPr lang="en-US" dirty="0" err="1"/>
              <a:t>pt</a:t>
            </a:r>
            <a:endParaRPr lang="en-US" dirty="0"/>
          </a:p>
        </p:txBody>
      </p:sp>
      <p:pic>
        <p:nvPicPr>
          <p:cNvPr id="5" name="Graphic 1">
            <a:extLst>
              <a:ext uri="{FF2B5EF4-FFF2-40B4-BE49-F238E27FC236}">
                <a16:creationId xmlns:a16="http://schemas.microsoft.com/office/drawing/2014/main" id="{901C12E1-55FB-2149-8073-792867632A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custDataLst>
      <p:tags r:id="rId1"/>
    </p:custDataLst>
    <p:extLst>
      <p:ext uri="{BB962C8B-B14F-4D97-AF65-F5344CB8AC3E}">
        <p14:creationId xmlns:p14="http://schemas.microsoft.com/office/powerpoint/2010/main" val="14823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itle Slide 3">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sp>
        <p:nvSpPr>
          <p:cNvPr id="10" name="Title 9"/>
          <p:cNvSpPr>
            <a:spLocks noGrp="1"/>
          </p:cNvSpPr>
          <p:nvPr>
            <p:ph type="title" hasCustomPrompt="1"/>
          </p:nvPr>
        </p:nvSpPr>
        <p:spPr>
          <a:xfrm>
            <a:off x="357351" y="2529590"/>
            <a:ext cx="5715000" cy="1810062"/>
          </a:xfrm>
          <a:prstGeom prst="rect">
            <a:avLst/>
          </a:prstGeom>
        </p:spPr>
        <p:txBody>
          <a:bodyPr lIns="0" tIns="0" rIns="0" bIns="0"/>
          <a:lstStyle>
            <a:lvl1pPr>
              <a:lnSpc>
                <a:spcPct val="100000"/>
              </a:lnSpc>
              <a:defRPr sz="3600" baseline="0">
                <a:solidFill>
                  <a:schemeClr val="bg2"/>
                </a:solidFill>
              </a:defRPr>
            </a:lvl1pPr>
          </a:lstStyle>
          <a:p>
            <a:r>
              <a:rPr lang="en-US" dirty="0"/>
              <a:t>Presentation Title </a:t>
            </a:r>
            <a:br>
              <a:rPr lang="en-US" dirty="0"/>
            </a:br>
            <a:r>
              <a:rPr lang="en-US" dirty="0"/>
              <a:t>Georgia Bold 36 </a:t>
            </a:r>
            <a:r>
              <a:rPr lang="en-US" dirty="0" err="1"/>
              <a:t>pt</a:t>
            </a:r>
            <a:endParaRPr lang="en-US" dirty="0"/>
          </a:p>
        </p:txBody>
      </p:sp>
      <p:sp>
        <p:nvSpPr>
          <p:cNvPr id="8" name="Presenter Title"/>
          <p:cNvSpPr>
            <a:spLocks noGrp="1"/>
          </p:cNvSpPr>
          <p:nvPr>
            <p:ph type="body" sz="quarter" idx="12" hasCustomPrompt="1"/>
          </p:nvPr>
        </p:nvSpPr>
        <p:spPr>
          <a:xfrm>
            <a:off x="357188" y="5099051"/>
            <a:ext cx="5715000" cy="331932"/>
          </a:xfrm>
          <a:prstGeom prst="rect">
            <a:avLst/>
          </a:prstGeom>
        </p:spPr>
        <p:txBody>
          <a:bodyPr>
            <a:noAutofit/>
          </a:bodyPr>
          <a:lstStyle>
            <a:lvl1pPr marL="0" indent="0">
              <a:buNone/>
              <a:defRPr sz="1800" baseline="0">
                <a:solidFill>
                  <a:schemeClr val="bg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dirty="0"/>
              <a:t>Presenter title: Georgia 18 </a:t>
            </a:r>
            <a:r>
              <a:rPr lang="en-US" dirty="0" err="1"/>
              <a:t>pt</a:t>
            </a:r>
            <a:endParaRPr lang="en-US" dirty="0"/>
          </a:p>
        </p:txBody>
      </p:sp>
      <p:sp>
        <p:nvSpPr>
          <p:cNvPr id="9" name="Presenter Name"/>
          <p:cNvSpPr>
            <a:spLocks noGrp="1"/>
          </p:cNvSpPr>
          <p:nvPr>
            <p:ph type="body" sz="quarter" idx="10" hasCustomPrompt="1"/>
          </p:nvPr>
        </p:nvSpPr>
        <p:spPr>
          <a:xfrm>
            <a:off x="357350" y="4692650"/>
            <a:ext cx="5715000" cy="313459"/>
          </a:xfrm>
          <a:prstGeom prst="rect">
            <a:avLst/>
          </a:prstGeom>
        </p:spPr>
        <p:txBody>
          <a:bodyPr lIns="0" tIns="0" rIns="0" bIns="0">
            <a:noAutofit/>
          </a:bodyPr>
          <a:lstStyle>
            <a:lvl1pPr marL="0" indent="0">
              <a:buNone/>
              <a:defRPr sz="1800" b="1" baseline="0">
                <a:solidFill>
                  <a:schemeClr val="bg2"/>
                </a:solidFill>
              </a:defRPr>
            </a:lvl1pPr>
            <a:lvl2pPr marL="0" indent="0">
              <a:lnSpc>
                <a:spcPct val="100000"/>
              </a:lnSpc>
              <a:spcBef>
                <a:spcPts val="0"/>
              </a:spcBef>
              <a:buNone/>
              <a:tabLst/>
              <a:defRPr sz="18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Presenter Name: Georgia Bold 18/single</a:t>
            </a:r>
          </a:p>
        </p:txBody>
      </p:sp>
      <p:pic>
        <p:nvPicPr>
          <p:cNvPr id="12" name="Graphic 1">
            <a:extLst>
              <a:ext uri="{FF2B5EF4-FFF2-40B4-BE49-F238E27FC236}">
                <a16:creationId xmlns:a16="http://schemas.microsoft.com/office/drawing/2014/main" id="{43F2415B-EABA-8542-A2E8-B196B06D44D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 y="313019"/>
            <a:ext cx="1947672" cy="486918"/>
          </a:xfrm>
          <a:prstGeom prst="rect">
            <a:avLst/>
          </a:prstGeom>
        </p:spPr>
      </p:pic>
    </p:spTree>
    <p:extLst>
      <p:ext uri="{BB962C8B-B14F-4D97-AF65-F5344CB8AC3E}">
        <p14:creationId xmlns:p14="http://schemas.microsoft.com/office/powerpoint/2010/main" val="16531946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224">
          <p15:clr>
            <a:srgbClr val="FBAE40"/>
          </p15:clr>
        </p15:guide>
        <p15:guide id="4" pos="448">
          <p15:clr>
            <a:srgbClr val="FBAE40"/>
          </p15:clr>
        </p15:guide>
        <p15:guide id="5" pos="620">
          <p15:clr>
            <a:srgbClr val="FBAE40"/>
          </p15:clr>
        </p15:guide>
        <p15:guide id="6" pos="844">
          <p15:clr>
            <a:srgbClr val="FBAE40"/>
          </p15:clr>
        </p15:guide>
        <p15:guide id="7" pos="1240">
          <p15:clr>
            <a:srgbClr val="FBAE40"/>
          </p15:clr>
        </p15:guide>
        <p15:guide id="8" pos="1464">
          <p15:clr>
            <a:srgbClr val="FBAE40"/>
          </p15:clr>
        </p15:guide>
        <p15:guide id="9" pos="1864">
          <p15:clr>
            <a:srgbClr val="FBAE40"/>
          </p15:clr>
        </p15:guide>
        <p15:guide id="10" pos="2088">
          <p15:clr>
            <a:srgbClr val="FBAE40"/>
          </p15:clr>
        </p15:guide>
        <p15:guide id="11" pos="3724">
          <p15:clr>
            <a:srgbClr val="FBAE40"/>
          </p15:clr>
        </p15:guide>
        <p15:guide id="12" pos="3331">
          <p15:clr>
            <a:srgbClr val="FBAE40"/>
          </p15:clr>
        </p15:guide>
        <p15:guide id="13" pos="3104">
          <p15:clr>
            <a:srgbClr val="FBAE40"/>
          </p15:clr>
        </p15:guide>
        <p15:guide id="14" pos="2708">
          <p15:clr>
            <a:srgbClr val="FBAE40"/>
          </p15:clr>
        </p15:guide>
        <p15:guide id="15" pos="2484">
          <p15:clr>
            <a:srgbClr val="FBAE40"/>
          </p15:clr>
        </p15:guide>
        <p15:guide id="16" pos="3948">
          <p15:clr>
            <a:srgbClr val="FBAE40"/>
          </p15:clr>
        </p15:guide>
        <p15:guide id="17" pos="4348">
          <p15:clr>
            <a:srgbClr val="FBAE40"/>
          </p15:clr>
        </p15:guide>
        <p15:guide id="18" pos="4571">
          <p15:clr>
            <a:srgbClr val="FBAE40"/>
          </p15:clr>
        </p15:guide>
        <p15:guide id="19" pos="4968">
          <p15:clr>
            <a:srgbClr val="FBAE40"/>
          </p15:clr>
        </p15:guide>
        <p15:guide id="20" pos="5188">
          <p15:clr>
            <a:srgbClr val="FBAE40"/>
          </p15:clr>
        </p15:guide>
        <p15:guide id="21" pos="5588">
          <p15:clr>
            <a:srgbClr val="FBAE40"/>
          </p15:clr>
        </p15:guide>
        <p15:guide id="22" pos="5811">
          <p15:clr>
            <a:srgbClr val="FBAE40"/>
          </p15:clr>
        </p15:guide>
        <p15:guide id="23" pos="6208">
          <p15:clr>
            <a:srgbClr val="FBAE40"/>
          </p15:clr>
        </p15:guide>
        <p15:guide id="24" pos="6435">
          <p15:clr>
            <a:srgbClr val="FBAE40"/>
          </p15:clr>
        </p15:guide>
        <p15:guide id="25" pos="6831">
          <p15:clr>
            <a:srgbClr val="FBAE40"/>
          </p15:clr>
        </p15:guide>
        <p15:guide id="26" pos="7055">
          <p15:clr>
            <a:srgbClr val="FBAE40"/>
          </p15:clr>
        </p15:guide>
        <p15:guide id="27" pos="7228">
          <p15:clr>
            <a:srgbClr val="FBAE40"/>
          </p15:clr>
        </p15:guide>
        <p15:guide id="28" pos="745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08D64-E95D-4555-A818-405354625B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2D5E80-B46E-4A4B-AA5E-2972CD9B7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089079-23D2-47A1-BAA7-F9383AABAA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8525A8-581D-4060-8B04-7AC65E3BE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C1BA3-7786-4DAA-B32D-5D9DF7249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090D3-D355-4F37-A2A6-49AFD654F2A7}"/>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8" name="Footer Placeholder 7">
            <a:extLst>
              <a:ext uri="{FF2B5EF4-FFF2-40B4-BE49-F238E27FC236}">
                <a16:creationId xmlns:a16="http://schemas.microsoft.com/office/drawing/2014/main" id="{63E31F05-01E0-481B-BECA-4EC1060172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2CCADD8-00A2-4B4E-92B1-65C0AD0A7865}"/>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2745693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911F-2E97-498C-BF08-9E1DA7DE8A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7C99E8-F80D-4ACE-9B0E-E56AD49CA2D2}"/>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4" name="Footer Placeholder 3">
            <a:extLst>
              <a:ext uri="{FF2B5EF4-FFF2-40B4-BE49-F238E27FC236}">
                <a16:creationId xmlns:a16="http://schemas.microsoft.com/office/drawing/2014/main" id="{E0EE6EC1-8250-478A-92BA-03F14D3956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DA41-6B5E-4A36-BDEC-74CE756C33ED}"/>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75197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DF3EB-4D90-4101-A227-E48FC948CD4E}"/>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3" name="Footer Placeholder 2">
            <a:extLst>
              <a:ext uri="{FF2B5EF4-FFF2-40B4-BE49-F238E27FC236}">
                <a16:creationId xmlns:a16="http://schemas.microsoft.com/office/drawing/2014/main" id="{06828A04-BA57-4048-90D1-C99004BBFC3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2ECB39F-88F6-461E-B2D5-04FF2164DA9D}"/>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140950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FD82C-FA13-4907-9D74-8975B7D1F2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8FB124-44AF-4AEA-BAA4-16AE65FA9B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F75A47-0650-4D11-9481-6D703B48D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7C815-BED2-49E8-BFD5-A6D930CF3C0E}"/>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6" name="Footer Placeholder 5">
            <a:extLst>
              <a:ext uri="{FF2B5EF4-FFF2-40B4-BE49-F238E27FC236}">
                <a16:creationId xmlns:a16="http://schemas.microsoft.com/office/drawing/2014/main" id="{28C7EA0D-61FB-4AAC-BC6F-D6CBA9DCD1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075F1C-CAB1-45C5-A696-27E811B55351}"/>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1854263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AEE8-B3E7-403F-91F0-3DB9FC787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EB9975-726A-4A2C-AA63-A8E397EB5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410A86-EAA5-4B4B-B57E-E757BDABB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1FBA0-2A57-4653-BEB9-F8D0F745135B}"/>
              </a:ext>
            </a:extLst>
          </p:cNvPr>
          <p:cNvSpPr>
            <a:spLocks noGrp="1"/>
          </p:cNvSpPr>
          <p:nvPr>
            <p:ph type="dt" sz="half" idx="10"/>
          </p:nvPr>
        </p:nvSpPr>
        <p:spPr/>
        <p:txBody>
          <a:bodyPr/>
          <a:lstStyle/>
          <a:p>
            <a:fld id="{9DFC50EB-310C-4F14-A5E8-F7E586C9065F}" type="datetimeFigureOut">
              <a:rPr lang="en-US" smtClean="0"/>
              <a:t>9/26/2024</a:t>
            </a:fld>
            <a:endParaRPr lang="en-US" dirty="0"/>
          </a:p>
        </p:txBody>
      </p:sp>
      <p:sp>
        <p:nvSpPr>
          <p:cNvPr id="6" name="Footer Placeholder 5">
            <a:extLst>
              <a:ext uri="{FF2B5EF4-FFF2-40B4-BE49-F238E27FC236}">
                <a16:creationId xmlns:a16="http://schemas.microsoft.com/office/drawing/2014/main" id="{EA58ADD0-B74A-4E87-9DB3-F39D515C95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5D01BC-65BB-4FDE-A0F1-B9E034ADBF79}"/>
              </a:ext>
            </a:extLst>
          </p:cNvPr>
          <p:cNvSpPr>
            <a:spLocks noGrp="1"/>
          </p:cNvSpPr>
          <p:nvPr>
            <p:ph type="sldNum" sz="quarter" idx="12"/>
          </p:nvPr>
        </p:nvSpPr>
        <p:spPr/>
        <p:txBody>
          <a:bodyPr/>
          <a:lstStyle/>
          <a:p>
            <a:fld id="{39D72A54-40AF-4010-9C74-CB8A4A2EE1C8}" type="slidenum">
              <a:rPr lang="en-US" smtClean="0"/>
              <a:t>‹#›</a:t>
            </a:fld>
            <a:endParaRPr lang="en-US" dirty="0"/>
          </a:p>
        </p:txBody>
      </p:sp>
    </p:spTree>
    <p:extLst>
      <p:ext uri="{BB962C8B-B14F-4D97-AF65-F5344CB8AC3E}">
        <p14:creationId xmlns:p14="http://schemas.microsoft.com/office/powerpoint/2010/main" val="149287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277CE-ABA9-45BE-BE0F-150BC9673D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CB954E-D547-43D9-BAB9-AE157BB7C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FC3B9-911B-49CA-8047-14AC4CA70A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50EB-310C-4F14-A5E8-F7E586C9065F}" type="datetimeFigureOut">
              <a:rPr lang="en-US" smtClean="0"/>
              <a:t>9/26/2024</a:t>
            </a:fld>
            <a:endParaRPr lang="en-US" dirty="0"/>
          </a:p>
        </p:txBody>
      </p:sp>
      <p:sp>
        <p:nvSpPr>
          <p:cNvPr id="5" name="Footer Placeholder 4">
            <a:extLst>
              <a:ext uri="{FF2B5EF4-FFF2-40B4-BE49-F238E27FC236}">
                <a16:creationId xmlns:a16="http://schemas.microsoft.com/office/drawing/2014/main" id="{0F277D36-4FD1-4055-9EA6-11991F87E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128AE8-4656-4F3F-8485-18A5B8A1D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72A54-40AF-4010-9C74-CB8A4A2EE1C8}" type="slidenum">
              <a:rPr lang="en-US" smtClean="0"/>
              <a:t>‹#›</a:t>
            </a:fld>
            <a:endParaRPr lang="en-US" dirty="0"/>
          </a:p>
        </p:txBody>
      </p:sp>
    </p:spTree>
    <p:extLst>
      <p:ext uri="{BB962C8B-B14F-4D97-AF65-F5344CB8AC3E}">
        <p14:creationId xmlns:p14="http://schemas.microsoft.com/office/powerpoint/2010/main" val="26442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96" r:id="rId19"/>
    <p:sldLayoutId id="2147483697" r:id="rId20"/>
    <p:sldLayoutId id="214748369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9F4C8-57A0-154D-A9B5-8574C2EF8274}"/>
              </a:ext>
            </a:extLst>
          </p:cNvPr>
          <p:cNvSpPr>
            <a:spLocks noGrp="1"/>
          </p:cNvSpPr>
          <p:nvPr>
            <p:ph type="title"/>
          </p:nvPr>
        </p:nvSpPr>
        <p:spPr>
          <a:xfrm>
            <a:off x="685800" y="685800"/>
            <a:ext cx="10820400" cy="566437"/>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E21641-E2FC-AA4E-AED9-E18E44841666}"/>
              </a:ext>
            </a:extLst>
          </p:cNvPr>
          <p:cNvSpPr>
            <a:spLocks noGrp="1"/>
          </p:cNvSpPr>
          <p:nvPr>
            <p:ph type="body" idx="1"/>
          </p:nvPr>
        </p:nvSpPr>
        <p:spPr>
          <a:xfrm>
            <a:off x="685800" y="1499707"/>
            <a:ext cx="10820400" cy="170854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55FAD9-B72A-714A-9CBF-923EDB1992AB}"/>
              </a:ext>
            </a:extLst>
          </p:cNvPr>
          <p:cNvSpPr>
            <a:spLocks noGrp="1"/>
          </p:cNvSpPr>
          <p:nvPr>
            <p:ph type="ftr" sz="quarter" idx="3"/>
          </p:nvPr>
        </p:nvSpPr>
        <p:spPr>
          <a:xfrm>
            <a:off x="6096000" y="6172200"/>
            <a:ext cx="5410200" cy="138499"/>
          </a:xfrm>
          <a:prstGeom prst="rect">
            <a:avLst/>
          </a:prstGeom>
        </p:spPr>
        <p:txBody>
          <a:bodyPr vert="horz" wrap="square" lIns="0" tIns="0" rIns="0" bIns="0" rtlCol="0" anchor="ctr">
            <a:spAutoFit/>
          </a:bodyPr>
          <a:lstStyle>
            <a:lvl1pPr algn="r">
              <a:defRPr sz="9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1661714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Lst>
  <p:txStyles>
    <p:titleStyle>
      <a:lvl1pPr algn="l" defTabSz="914400" rtl="0" eaLnBrk="1" latinLnBrk="0" hangingPunct="1">
        <a:lnSpc>
          <a:spcPct val="110000"/>
        </a:lnSpc>
        <a:spcBef>
          <a:spcPct val="0"/>
        </a:spcBef>
        <a:buNone/>
        <a:defRPr sz="3600" b="0" i="0" kern="1200">
          <a:solidFill>
            <a:schemeClr val="tx1"/>
          </a:solidFill>
          <a:latin typeface="CoverMySerif Semibold" panose="02040702070700020203" pitchFamily="18" charset="77"/>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tx1">
              <a:lumMod val="75000"/>
              <a:lumOff val="25000"/>
            </a:schemeClr>
          </a:solidFill>
          <a:latin typeface="CoverMySans Light" panose="020B0303020203020204" pitchFamily="34"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chemeClr val="tx1">
              <a:lumMod val="75000"/>
              <a:lumOff val="25000"/>
            </a:schemeClr>
          </a:solidFill>
          <a:latin typeface="CoverMySans Light" panose="020B0303020203020204" pitchFamily="34" charset="77"/>
          <a:ea typeface="+mn-ea"/>
          <a:cs typeface="+mn-cs"/>
        </a:defRPr>
      </a:lvl2pPr>
      <a:lvl3pPr marL="1143000" indent="-228600" algn="l" defTabSz="914400" rtl="0" eaLnBrk="1" latinLnBrk="0" hangingPunct="1">
        <a:lnSpc>
          <a:spcPct val="120000"/>
        </a:lnSpc>
        <a:spcBef>
          <a:spcPts val="500"/>
        </a:spcBef>
        <a:buFont typeface="Courier New" panose="02070309020205020404" pitchFamily="49" charset="0"/>
        <a:buChar char="o"/>
        <a:defRPr sz="1600" b="0" i="0" kern="1200">
          <a:solidFill>
            <a:schemeClr val="tx1">
              <a:lumMod val="75000"/>
              <a:lumOff val="25000"/>
            </a:schemeClr>
          </a:solidFill>
          <a:latin typeface="CoverMySans Light" panose="020B0303020203020204" pitchFamily="34" charset="77"/>
          <a:ea typeface="+mn-ea"/>
          <a:cs typeface="+mn-cs"/>
        </a:defRPr>
      </a:lvl3pPr>
      <a:lvl4pPr marL="1600200" indent="-228600" algn="l" defTabSz="914400" rtl="0" eaLnBrk="1" latinLnBrk="0" hangingPunct="1">
        <a:lnSpc>
          <a:spcPct val="120000"/>
        </a:lnSpc>
        <a:spcBef>
          <a:spcPts val="500"/>
        </a:spcBef>
        <a:buFont typeface="Courier New" panose="02070309020205020404" pitchFamily="49" charset="0"/>
        <a:buChar char="o"/>
        <a:defRPr sz="1600" b="0" i="0" kern="1200">
          <a:solidFill>
            <a:schemeClr val="tx1">
              <a:lumMod val="75000"/>
              <a:lumOff val="25000"/>
            </a:schemeClr>
          </a:solidFill>
          <a:latin typeface="CoverMySans Light" panose="020B0303020203020204" pitchFamily="34" charset="77"/>
          <a:ea typeface="+mn-ea"/>
          <a:cs typeface="+mn-cs"/>
        </a:defRPr>
      </a:lvl4pPr>
      <a:lvl5pPr marL="2057400" indent="-228600" algn="l" defTabSz="914400" rtl="0" eaLnBrk="1" latinLnBrk="0" hangingPunct="1">
        <a:lnSpc>
          <a:spcPct val="120000"/>
        </a:lnSpc>
        <a:spcBef>
          <a:spcPts val="500"/>
        </a:spcBef>
        <a:buFont typeface="Courier New" panose="02070309020205020404" pitchFamily="49" charset="0"/>
        <a:buChar char="o"/>
        <a:defRPr sz="1600" b="0" i="0" kern="1200">
          <a:solidFill>
            <a:schemeClr val="tx1">
              <a:lumMod val="75000"/>
              <a:lumOff val="25000"/>
            </a:schemeClr>
          </a:solidFill>
          <a:latin typeface="CoverMySans Light" panose="020B03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2">
          <p15:clr>
            <a:srgbClr val="F26B43"/>
          </p15:clr>
        </p15:guide>
        <p15:guide id="4" pos="7248">
          <p15:clr>
            <a:srgbClr val="F26B43"/>
          </p15:clr>
        </p15:guide>
        <p15:guide id="5" orient="horz" pos="432">
          <p15:clr>
            <a:srgbClr val="F26B43"/>
          </p15:clr>
        </p15:guide>
        <p15:guide id="6"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3.wav"/><Relationship Id="rId7" Type="http://schemas.openxmlformats.org/officeDocument/2006/relationships/image" Target="../media/image36.png"/><Relationship Id="rId2" Type="http://schemas.microsoft.com/office/2007/relationships/media" Target="../media/media3.wav"/><Relationship Id="rId1" Type="http://schemas.openxmlformats.org/officeDocument/2006/relationships/tags" Target="../tags/tag19.xml"/><Relationship Id="rId6" Type="http://schemas.openxmlformats.org/officeDocument/2006/relationships/image" Target="../media/image28.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4.wav"/><Relationship Id="rId7" Type="http://schemas.openxmlformats.org/officeDocument/2006/relationships/image" Target="../media/image45.png"/><Relationship Id="rId2" Type="http://schemas.microsoft.com/office/2007/relationships/media" Target="../media/media4.wav"/><Relationship Id="rId1" Type="http://schemas.openxmlformats.org/officeDocument/2006/relationships/tags" Target="../tags/tag22.xml"/><Relationship Id="rId6" Type="http://schemas.openxmlformats.org/officeDocument/2006/relationships/image" Target="../media/image28.jp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9.png"/><Relationship Id="rId2" Type="http://schemas.openxmlformats.org/officeDocument/2006/relationships/slideLayout" Target="../slideLayouts/slideLayout17.xml"/><Relationship Id="rId1" Type="http://schemas.openxmlformats.org/officeDocument/2006/relationships/tags" Target="../tags/tag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25.xml"/><Relationship Id="rId5" Type="http://schemas.openxmlformats.org/officeDocument/2006/relationships/image" Target="../media/image55.pn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26.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wav"/><Relationship Id="rId7" Type="http://schemas.openxmlformats.org/officeDocument/2006/relationships/image" Target="../media/image29.png"/><Relationship Id="rId2" Type="http://schemas.microsoft.com/office/2007/relationships/media" Target="../media/media1.wav"/><Relationship Id="rId1" Type="http://schemas.openxmlformats.org/officeDocument/2006/relationships/tags" Target="../tags/tag15.xml"/><Relationship Id="rId6" Type="http://schemas.openxmlformats.org/officeDocument/2006/relationships/image" Target="../media/image28.jp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notesSlide" Target="../notesSlides/notesSlide8.xml"/><Relationship Id="rId4"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C11738-2B1F-422E-9A3C-C6529527C637}"/>
              </a:ext>
            </a:extLst>
          </p:cNvPr>
          <p:cNvSpPr>
            <a:spLocks noGrp="1"/>
          </p:cNvSpPr>
          <p:nvPr>
            <p:ph type="body" sz="quarter" idx="10"/>
          </p:nvPr>
        </p:nvSpPr>
        <p:spPr>
          <a:xfrm>
            <a:off x="573657" y="2234443"/>
            <a:ext cx="5085272" cy="1980542"/>
          </a:xfrm>
        </p:spPr>
        <p:txBody>
          <a:bodyPr/>
          <a:lstStyle/>
          <a:p>
            <a:r>
              <a:rPr lang="en-US" sz="6000" dirty="0"/>
              <a:t>Understanding Empathy</a:t>
            </a:r>
          </a:p>
        </p:txBody>
      </p:sp>
    </p:spTree>
    <p:custDataLst>
      <p:tags r:id="rId1"/>
    </p:custDataLst>
    <p:extLst>
      <p:ext uri="{BB962C8B-B14F-4D97-AF65-F5344CB8AC3E}">
        <p14:creationId xmlns:p14="http://schemas.microsoft.com/office/powerpoint/2010/main" val="242048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F7E48D66-D4DE-494F-99A0-D88647F05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286"/>
            <a:ext cx="11901714" cy="6694714"/>
          </a:xfrm>
          <a:prstGeom prst="rect">
            <a:avLst/>
          </a:prstGeom>
        </p:spPr>
      </p:pic>
      <p:sp>
        <p:nvSpPr>
          <p:cNvPr id="9" name="TextBox 8">
            <a:extLst>
              <a:ext uri="{FF2B5EF4-FFF2-40B4-BE49-F238E27FC236}">
                <a16:creationId xmlns:a16="http://schemas.microsoft.com/office/drawing/2014/main" id="{ECF1C89F-EE57-464E-87F3-195ACA24E226}"/>
              </a:ext>
            </a:extLst>
          </p:cNvPr>
          <p:cNvSpPr txBox="1"/>
          <p:nvPr/>
        </p:nvSpPr>
        <p:spPr>
          <a:xfrm>
            <a:off x="537029" y="280703"/>
            <a:ext cx="4644571" cy="430887"/>
          </a:xfrm>
          <a:prstGeom prst="rect">
            <a:avLst/>
          </a:prstGeom>
          <a:noFill/>
        </p:spPr>
        <p:txBody>
          <a:bodyPr wrap="square" lIns="0" tIns="0" rIns="0" bIns="0" rtlCol="0">
            <a:spAutoFit/>
          </a:bodyPr>
          <a:lstStyle/>
          <a:p>
            <a:r>
              <a:rPr lang="en-US" sz="2800" b="1" dirty="0">
                <a:solidFill>
                  <a:srgbClr val="EB071D"/>
                </a:solidFill>
                <a:latin typeface="+mj-lt"/>
              </a:rPr>
              <a:t>Sharing Activity:</a:t>
            </a:r>
            <a:r>
              <a:rPr lang="en-US" sz="2800" b="1" dirty="0">
                <a:solidFill>
                  <a:srgbClr val="005A8C"/>
                </a:solidFill>
                <a:latin typeface="+mj-lt"/>
              </a:rPr>
              <a:t> </a:t>
            </a:r>
            <a:r>
              <a:rPr lang="en-US" b="1" i="1" dirty="0">
                <a:solidFill>
                  <a:srgbClr val="EF8200"/>
                </a:solidFill>
                <a:latin typeface="+mj-lt"/>
              </a:rPr>
              <a:t>Discussion</a:t>
            </a:r>
          </a:p>
        </p:txBody>
      </p:sp>
      <p:sp>
        <p:nvSpPr>
          <p:cNvPr id="5" name="Date Placeholder 2">
            <a:extLst>
              <a:ext uri="{FF2B5EF4-FFF2-40B4-BE49-F238E27FC236}">
                <a16:creationId xmlns:a16="http://schemas.microsoft.com/office/drawing/2014/main" id="{079DCACC-CE04-4DB2-ADC8-29AF08686FBD}"/>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6" name="Slide Number Placeholder 3">
            <a:extLst>
              <a:ext uri="{FF2B5EF4-FFF2-40B4-BE49-F238E27FC236}">
                <a16:creationId xmlns:a16="http://schemas.microsoft.com/office/drawing/2014/main" id="{DB5A592E-39CA-4A3D-AEAF-1DD69C9B1B19}"/>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10</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359899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pair, computer, close&#10;&#10;Description automatically generated">
            <a:extLst>
              <a:ext uri="{FF2B5EF4-FFF2-40B4-BE49-F238E27FC236}">
                <a16:creationId xmlns:a16="http://schemas.microsoft.com/office/drawing/2014/main" id="{555D6970-D117-4856-AE9F-B75A83CD98CB}"/>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678E390-6525-411F-932F-79A51789787A}"/>
              </a:ext>
            </a:extLst>
          </p:cNvPr>
          <p:cNvSpPr/>
          <p:nvPr/>
        </p:nvSpPr>
        <p:spPr>
          <a:xfrm>
            <a:off x="0" y="2195585"/>
            <a:ext cx="12192000" cy="2909455"/>
          </a:xfrm>
          <a:prstGeom prst="rect">
            <a:avLst/>
          </a:prstGeom>
          <a:solidFill>
            <a:schemeClr val="accent4">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02C4A96-5D89-48EA-897C-0E5D82D8B2CB}"/>
              </a:ext>
            </a:extLst>
          </p:cNvPr>
          <p:cNvSpPr txBox="1"/>
          <p:nvPr/>
        </p:nvSpPr>
        <p:spPr>
          <a:xfrm>
            <a:off x="537029" y="280703"/>
            <a:ext cx="6863231" cy="430887"/>
          </a:xfrm>
          <a:prstGeom prst="rect">
            <a:avLst/>
          </a:prstGeom>
          <a:noFill/>
        </p:spPr>
        <p:txBody>
          <a:bodyPr wrap="square" lIns="0" tIns="0" rIns="0" bIns="0" rtlCol="0">
            <a:spAutoFit/>
          </a:bodyPr>
          <a:lstStyle/>
          <a:p>
            <a:r>
              <a:rPr lang="en-US" sz="2800" b="1" dirty="0">
                <a:solidFill>
                  <a:srgbClr val="EB071D"/>
                </a:solidFill>
                <a:latin typeface="+mj-lt"/>
              </a:rPr>
              <a:t>Listening Activity: </a:t>
            </a:r>
            <a:r>
              <a:rPr lang="en-US" b="1" i="1" dirty="0">
                <a:solidFill>
                  <a:srgbClr val="EF8200"/>
                </a:solidFill>
                <a:latin typeface="+mj-lt"/>
              </a:rPr>
              <a:t>What would you do differently?</a:t>
            </a:r>
          </a:p>
        </p:txBody>
      </p:sp>
      <p:pic>
        <p:nvPicPr>
          <p:cNvPr id="7" name="Picture 6" descr="A person wearing glasses&#10;&#10;Description automatically generated">
            <a:extLst>
              <a:ext uri="{FF2B5EF4-FFF2-40B4-BE49-F238E27FC236}">
                <a16:creationId xmlns:a16="http://schemas.microsoft.com/office/drawing/2014/main" id="{EA8403C5-1537-4CE1-9701-A9F03F207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719" y="2195585"/>
            <a:ext cx="6639281" cy="2909455"/>
          </a:xfrm>
          <a:prstGeom prst="rect">
            <a:avLst/>
          </a:prstGeom>
        </p:spPr>
      </p:pic>
      <p:grpSp>
        <p:nvGrpSpPr>
          <p:cNvPr id="8" name="Group 7">
            <a:extLst>
              <a:ext uri="{FF2B5EF4-FFF2-40B4-BE49-F238E27FC236}">
                <a16:creationId xmlns:a16="http://schemas.microsoft.com/office/drawing/2014/main" id="{9B9B870A-047E-4C1A-9EB5-F79D7BFAF7AD}"/>
              </a:ext>
            </a:extLst>
          </p:cNvPr>
          <p:cNvGrpSpPr/>
          <p:nvPr/>
        </p:nvGrpSpPr>
        <p:grpSpPr>
          <a:xfrm>
            <a:off x="1823448" y="2976386"/>
            <a:ext cx="3261674" cy="1371915"/>
            <a:chOff x="2049531" y="2986365"/>
            <a:chExt cx="3261674" cy="1371915"/>
          </a:xfrm>
        </p:grpSpPr>
        <p:grpSp>
          <p:nvGrpSpPr>
            <p:cNvPr id="9" name="Group 8">
              <a:extLst>
                <a:ext uri="{FF2B5EF4-FFF2-40B4-BE49-F238E27FC236}">
                  <a16:creationId xmlns:a16="http://schemas.microsoft.com/office/drawing/2014/main" id="{80518161-EFDE-469A-8F6F-DB009669016A}"/>
                </a:ext>
              </a:extLst>
            </p:cNvPr>
            <p:cNvGrpSpPr/>
            <p:nvPr/>
          </p:nvGrpSpPr>
          <p:grpSpPr>
            <a:xfrm>
              <a:off x="2049531" y="2986365"/>
              <a:ext cx="1371915" cy="1371915"/>
              <a:chOff x="2049531" y="2986365"/>
              <a:chExt cx="1371915" cy="1371915"/>
            </a:xfrm>
          </p:grpSpPr>
          <p:sp>
            <p:nvSpPr>
              <p:cNvPr id="11" name="Oval 10">
                <a:extLst>
                  <a:ext uri="{FF2B5EF4-FFF2-40B4-BE49-F238E27FC236}">
                    <a16:creationId xmlns:a16="http://schemas.microsoft.com/office/drawing/2014/main" id="{FA412135-BBA0-4404-A827-1F20BA3D7E1B}"/>
                  </a:ext>
                </a:extLst>
              </p:cNvPr>
              <p:cNvSpPr/>
              <p:nvPr/>
            </p:nvSpPr>
            <p:spPr>
              <a:xfrm>
                <a:off x="2049531" y="298636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Jake  4427024  Fri, 3 Apr 150">
                <a:hlinkClick r:id="" action="ppaction://media"/>
                <a:extLst>
                  <a:ext uri="{FF2B5EF4-FFF2-40B4-BE49-F238E27FC236}">
                    <a16:creationId xmlns:a16="http://schemas.microsoft.com/office/drawing/2014/main" id="{0F5D62F6-DE16-46D5-A593-4FAB3008C0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449738" y="3377047"/>
                <a:ext cx="609600" cy="609600"/>
              </a:xfrm>
              <a:prstGeom prst="rect">
                <a:avLst/>
              </a:prstGeom>
            </p:spPr>
          </p:pic>
        </p:grpSp>
        <p:sp>
          <p:nvSpPr>
            <p:cNvPr id="10" name="TextBox 9">
              <a:extLst>
                <a:ext uri="{FF2B5EF4-FFF2-40B4-BE49-F238E27FC236}">
                  <a16:creationId xmlns:a16="http://schemas.microsoft.com/office/drawing/2014/main" id="{CF31E784-09E1-47B9-9EFA-BD0D8F642F53}"/>
                </a:ext>
              </a:extLst>
            </p:cNvPr>
            <p:cNvSpPr txBox="1"/>
            <p:nvPr/>
          </p:nvSpPr>
          <p:spPr>
            <a:xfrm>
              <a:off x="3492238" y="3385345"/>
              <a:ext cx="1818967" cy="553998"/>
            </a:xfrm>
            <a:prstGeom prst="rect">
              <a:avLst/>
            </a:prstGeom>
            <a:noFill/>
          </p:spPr>
          <p:txBody>
            <a:bodyPr wrap="square" lIns="0" tIns="0" rIns="0" bIns="0" rtlCol="0">
              <a:spAutoFit/>
            </a:bodyPr>
            <a:lstStyle/>
            <a:p>
              <a:r>
                <a:rPr lang="en-US" dirty="0">
                  <a:solidFill>
                    <a:srgbClr val="FFFFFF"/>
                  </a:solidFill>
                </a:rPr>
                <a:t>Listen to the call from Timothy</a:t>
              </a:r>
            </a:p>
          </p:txBody>
        </p:sp>
      </p:grpSp>
      <p:sp>
        <p:nvSpPr>
          <p:cNvPr id="14" name="Date Placeholder 2">
            <a:extLst>
              <a:ext uri="{FF2B5EF4-FFF2-40B4-BE49-F238E27FC236}">
                <a16:creationId xmlns:a16="http://schemas.microsoft.com/office/drawing/2014/main" id="{83CC09DB-E640-4D6E-A230-E1144EFD62B4}"/>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5" name="Slide Number Placeholder 3">
            <a:extLst>
              <a:ext uri="{FF2B5EF4-FFF2-40B4-BE49-F238E27FC236}">
                <a16:creationId xmlns:a16="http://schemas.microsoft.com/office/drawing/2014/main" id="{9164DDCA-D1CB-419D-A5E7-E3385194F513}"/>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11</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23829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12156755-36E4-4DCE-83FA-9C82182F0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6"/>
            <a:ext cx="12192000" cy="6856007"/>
          </a:xfrm>
          <a:prstGeom prst="rect">
            <a:avLst/>
          </a:prstGeom>
        </p:spPr>
      </p:pic>
      <p:pic>
        <p:nvPicPr>
          <p:cNvPr id="4" name="Picture 3" descr="A picture containing room&#10;&#10;Description automatically generated">
            <a:extLst>
              <a:ext uri="{FF2B5EF4-FFF2-40B4-BE49-F238E27FC236}">
                <a16:creationId xmlns:a16="http://schemas.microsoft.com/office/drawing/2014/main" id="{6A6DD802-9263-43A8-814F-0C306B0B51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984" y="2296633"/>
            <a:ext cx="8885775" cy="457815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5C6E635-F20D-4F3B-B97E-FE4463933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6411" y="1434606"/>
            <a:ext cx="1183609" cy="2094077"/>
          </a:xfrm>
          <a:prstGeom prst="rect">
            <a:avLst/>
          </a:prstGeom>
        </p:spPr>
      </p:pic>
      <p:sp>
        <p:nvSpPr>
          <p:cNvPr id="6" name="TextBox 5">
            <a:extLst>
              <a:ext uri="{FF2B5EF4-FFF2-40B4-BE49-F238E27FC236}">
                <a16:creationId xmlns:a16="http://schemas.microsoft.com/office/drawing/2014/main" id="{585D1F5B-6319-406B-950D-FA1ED4790C93}"/>
              </a:ext>
            </a:extLst>
          </p:cNvPr>
          <p:cNvSpPr txBox="1"/>
          <p:nvPr/>
        </p:nvSpPr>
        <p:spPr>
          <a:xfrm>
            <a:off x="537029" y="280703"/>
            <a:ext cx="4867309" cy="430887"/>
          </a:xfrm>
          <a:prstGeom prst="rect">
            <a:avLst/>
          </a:prstGeom>
          <a:noFill/>
        </p:spPr>
        <p:txBody>
          <a:bodyPr wrap="square" lIns="0" tIns="0" rIns="0" bIns="0" rtlCol="0">
            <a:spAutoFit/>
          </a:bodyPr>
          <a:lstStyle/>
          <a:p>
            <a:r>
              <a:rPr lang="en-US" sz="2800" dirty="0">
                <a:solidFill>
                  <a:srgbClr val="005A8C"/>
                </a:solidFill>
                <a:latin typeface="+mj-lt"/>
              </a:rPr>
              <a:t>Is Empathy Tough to Express?</a:t>
            </a:r>
          </a:p>
        </p:txBody>
      </p:sp>
      <p:pic>
        <p:nvPicPr>
          <p:cNvPr id="7" name="Picture 6" descr="A picture containing drawing&#10;&#10;Description automatically generated">
            <a:extLst>
              <a:ext uri="{FF2B5EF4-FFF2-40B4-BE49-F238E27FC236}">
                <a16:creationId xmlns:a16="http://schemas.microsoft.com/office/drawing/2014/main" id="{C65319D5-C768-44D7-8639-900853596D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3612" y="148855"/>
            <a:ext cx="2863416" cy="2361063"/>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3B4C7E9C-FE10-4176-8DED-947FD37C6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6411" y="842447"/>
            <a:ext cx="4531963" cy="6060558"/>
          </a:xfrm>
          <a:prstGeom prst="rect">
            <a:avLst/>
          </a:prstGeom>
        </p:spPr>
      </p:pic>
      <p:sp>
        <p:nvSpPr>
          <p:cNvPr id="11" name="Date Placeholder 2">
            <a:extLst>
              <a:ext uri="{FF2B5EF4-FFF2-40B4-BE49-F238E27FC236}">
                <a16:creationId xmlns:a16="http://schemas.microsoft.com/office/drawing/2014/main" id="{D9FC9B11-E3EA-4742-9C7B-25F4E37DD51C}"/>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2" name="Slide Number Placeholder 3">
            <a:extLst>
              <a:ext uri="{FF2B5EF4-FFF2-40B4-BE49-F238E27FC236}">
                <a16:creationId xmlns:a16="http://schemas.microsoft.com/office/drawing/2014/main" id="{DAAD8042-82EB-4EC0-9E08-0F9AA491FD9C}"/>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12</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20181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fill="hold"/>
                                        <p:tgtEl>
                                          <p:spTgt spid="8"/>
                                        </p:tgtEl>
                                        <p:attrNameLst>
                                          <p:attrName>ppt_x</p:attrName>
                                        </p:attrNameLst>
                                      </p:cBhvr>
                                      <p:tavLst>
                                        <p:tav tm="0">
                                          <p:val>
                                            <p:strVal val="0-#ppt_w/2"/>
                                          </p:val>
                                        </p:tav>
                                        <p:tav tm="100000">
                                          <p:val>
                                            <p:strVal val="#ppt_x"/>
                                          </p:val>
                                        </p:tav>
                                      </p:tavLst>
                                    </p:anim>
                                    <p:anim calcmode="lin" valueType="num">
                                      <p:cBhvr additive="base">
                                        <p:cTn id="8" dur="8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2" presetClass="entr" presetSubtype="8"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1+ppt_w/2"/>
                                          </p:val>
                                        </p:tav>
                                      </p:tavLst>
                                    </p:anim>
                                    <p:anim calcmode="lin" valueType="num">
                                      <p:cBhvr additive="base">
                                        <p:cTn id="17" dur="500"/>
                                        <p:tgtEl>
                                          <p:spTgt spid="8"/>
                                        </p:tgtEl>
                                        <p:attrNameLst>
                                          <p:attrName>ppt_y</p:attrName>
                                        </p:attrNameLst>
                                      </p:cBhvr>
                                      <p:tavLst>
                                        <p:tav tm="0">
                                          <p:val>
                                            <p:strVal val="ppt_y"/>
                                          </p:val>
                                        </p:tav>
                                        <p:tav tm="100000">
                                          <p:val>
                                            <p:strVal val="ppt_y"/>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10" presetClass="exit" presetSubtype="0" fill="hold" nodeType="after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1000"/>
                            </p:stCondLst>
                            <p:childTnLst>
                              <p:par>
                                <p:cTn id="24" presetID="2" presetClass="entr" presetSubtype="4" fill="hold" nodeType="afterEffect">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1800"/>
                            </p:stCondLst>
                            <p:childTnLst>
                              <p:par>
                                <p:cTn id="29" presetID="26" presetClass="entr" presetSubtype="0" fill="hold" nodeType="afterEffect">
                                  <p:stCondLst>
                                    <p:cond delay="30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2C2928-31A1-4EEE-AD85-520E96429762}"/>
              </a:ext>
            </a:extLst>
          </p:cNvPr>
          <p:cNvSpPr/>
          <p:nvPr/>
        </p:nvSpPr>
        <p:spPr>
          <a:xfrm>
            <a:off x="0" y="3597876"/>
            <a:ext cx="12192000" cy="126664"/>
          </a:xfrm>
          <a:prstGeom prst="rect">
            <a:avLst/>
          </a:prstGeom>
          <a:solidFill>
            <a:srgbClr val="E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144F5ED-9116-4F48-9BC3-DB9A57F91772}"/>
              </a:ext>
            </a:extLst>
          </p:cNvPr>
          <p:cNvSpPr/>
          <p:nvPr/>
        </p:nvSpPr>
        <p:spPr>
          <a:xfrm>
            <a:off x="9448" y="3231675"/>
            <a:ext cx="12192000" cy="296346"/>
          </a:xfrm>
          <a:prstGeom prst="rect">
            <a:avLst/>
          </a:prstGeom>
          <a:solidFill>
            <a:srgbClr val="E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79F646D-3F48-4670-985F-0CD0C80FC61A}"/>
              </a:ext>
            </a:extLst>
          </p:cNvPr>
          <p:cNvSpPr/>
          <p:nvPr/>
        </p:nvSpPr>
        <p:spPr>
          <a:xfrm>
            <a:off x="0" y="2539662"/>
            <a:ext cx="12192000" cy="620763"/>
          </a:xfrm>
          <a:prstGeom prst="rect">
            <a:avLst/>
          </a:prstGeom>
          <a:solidFill>
            <a:srgbClr val="E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D6C4C2-E4A4-426C-A1FA-9F3BE8524071}"/>
              </a:ext>
            </a:extLst>
          </p:cNvPr>
          <p:cNvSpPr/>
          <p:nvPr/>
        </p:nvSpPr>
        <p:spPr>
          <a:xfrm>
            <a:off x="0" y="2"/>
            <a:ext cx="12192000" cy="2468605"/>
          </a:xfrm>
          <a:prstGeom prst="rect">
            <a:avLst/>
          </a:prstGeom>
          <a:solidFill>
            <a:srgbClr val="E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E9213C9-F33C-4E87-99A6-46E73B1F4A4F}"/>
              </a:ext>
            </a:extLst>
          </p:cNvPr>
          <p:cNvSpPr txBox="1"/>
          <p:nvPr/>
        </p:nvSpPr>
        <p:spPr>
          <a:xfrm>
            <a:off x="537029" y="280703"/>
            <a:ext cx="4644571" cy="430887"/>
          </a:xfrm>
          <a:prstGeom prst="rect">
            <a:avLst/>
          </a:prstGeom>
          <a:noFill/>
        </p:spPr>
        <p:txBody>
          <a:bodyPr wrap="square" lIns="0" tIns="0" rIns="0" bIns="0" rtlCol="0">
            <a:spAutoFit/>
          </a:bodyPr>
          <a:lstStyle/>
          <a:p>
            <a:r>
              <a:rPr lang="en-US" sz="2800" dirty="0">
                <a:solidFill>
                  <a:srgbClr val="FFFFFF"/>
                </a:solidFill>
                <a:latin typeface="+mj-lt"/>
              </a:rPr>
              <a:t>The “3R” Method</a:t>
            </a:r>
            <a:endParaRPr lang="en-US" i="1" dirty="0">
              <a:solidFill>
                <a:srgbClr val="FFFFFF"/>
              </a:solidFill>
              <a:latin typeface="+mj-lt"/>
            </a:endParaRPr>
          </a:p>
        </p:txBody>
      </p:sp>
      <p:pic>
        <p:nvPicPr>
          <p:cNvPr id="13" name="Picture 12" descr="A picture containing person, indoor, holding, cellphone&#10;&#10;Description automatically generated">
            <a:extLst>
              <a:ext uri="{FF2B5EF4-FFF2-40B4-BE49-F238E27FC236}">
                <a16:creationId xmlns:a16="http://schemas.microsoft.com/office/drawing/2014/main" id="{CAF3BD8C-4E24-4AAC-BB59-2F3FEB4AD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23" y="1370164"/>
            <a:ext cx="3762445" cy="3687695"/>
          </a:xfrm>
          <a:prstGeom prst="rect">
            <a:avLst/>
          </a:prstGeom>
          <a:effectLst/>
        </p:spPr>
      </p:pic>
      <p:pic>
        <p:nvPicPr>
          <p:cNvPr id="14" name="Picture 13" descr="A young person taking a selfie&#10;&#10;Description automatically generated">
            <a:extLst>
              <a:ext uri="{FF2B5EF4-FFF2-40B4-BE49-F238E27FC236}">
                <a16:creationId xmlns:a16="http://schemas.microsoft.com/office/drawing/2014/main" id="{0408F898-147A-4663-BC76-36A31D976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226" y="1370164"/>
            <a:ext cx="3762445" cy="3687695"/>
          </a:xfrm>
          <a:prstGeom prst="rect">
            <a:avLst/>
          </a:prstGeom>
          <a:effectLst/>
        </p:spPr>
      </p:pic>
      <p:pic>
        <p:nvPicPr>
          <p:cNvPr id="15" name="Picture 14" descr="A picture containing holding, hand, small, food&#10;&#10;Description automatically generated">
            <a:extLst>
              <a:ext uri="{FF2B5EF4-FFF2-40B4-BE49-F238E27FC236}">
                <a16:creationId xmlns:a16="http://schemas.microsoft.com/office/drawing/2014/main" id="{3330914A-1BAF-4D5A-811A-5327AC406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8932" y="1350407"/>
            <a:ext cx="3762445" cy="3687695"/>
          </a:xfrm>
          <a:prstGeom prst="rect">
            <a:avLst/>
          </a:prstGeom>
          <a:effectLst/>
        </p:spPr>
      </p:pic>
      <p:sp>
        <p:nvSpPr>
          <p:cNvPr id="16" name="Rectangle 15">
            <a:extLst>
              <a:ext uri="{FF2B5EF4-FFF2-40B4-BE49-F238E27FC236}">
                <a16:creationId xmlns:a16="http://schemas.microsoft.com/office/drawing/2014/main" id="{FC1B51EB-5376-4B09-A663-9A20A5B51230}"/>
              </a:ext>
            </a:extLst>
          </p:cNvPr>
          <p:cNvSpPr/>
          <p:nvPr/>
        </p:nvSpPr>
        <p:spPr>
          <a:xfrm>
            <a:off x="1001298" y="5093847"/>
            <a:ext cx="2121093" cy="584775"/>
          </a:xfrm>
          <a:prstGeom prst="rect">
            <a:avLst/>
          </a:prstGeom>
        </p:spPr>
        <p:txBody>
          <a:bodyPr wrap="none">
            <a:spAutoFit/>
          </a:bodyPr>
          <a:lstStyle/>
          <a:p>
            <a:r>
              <a:rPr lang="en-US" sz="3200" i="1" dirty="0">
                <a:solidFill>
                  <a:srgbClr val="EF8200"/>
                </a:solidFill>
              </a:rPr>
              <a:t>Recognize</a:t>
            </a:r>
            <a:endParaRPr lang="en-US" sz="3200" dirty="0">
              <a:solidFill>
                <a:srgbClr val="EF8200"/>
              </a:solidFill>
            </a:endParaRPr>
          </a:p>
        </p:txBody>
      </p:sp>
      <p:sp>
        <p:nvSpPr>
          <p:cNvPr id="17" name="Rectangle 16">
            <a:extLst>
              <a:ext uri="{FF2B5EF4-FFF2-40B4-BE49-F238E27FC236}">
                <a16:creationId xmlns:a16="http://schemas.microsoft.com/office/drawing/2014/main" id="{A692CA87-B97E-4BDD-B900-F0CB7D27DD49}"/>
              </a:ext>
            </a:extLst>
          </p:cNvPr>
          <p:cNvSpPr/>
          <p:nvPr/>
        </p:nvSpPr>
        <p:spPr>
          <a:xfrm>
            <a:off x="5420805" y="5093847"/>
            <a:ext cx="1369286" cy="584775"/>
          </a:xfrm>
          <a:prstGeom prst="rect">
            <a:avLst/>
          </a:prstGeom>
        </p:spPr>
        <p:txBody>
          <a:bodyPr wrap="none">
            <a:spAutoFit/>
          </a:bodyPr>
          <a:lstStyle/>
          <a:p>
            <a:r>
              <a:rPr lang="en-US" sz="3200" i="1" dirty="0">
                <a:solidFill>
                  <a:srgbClr val="EF8200"/>
                </a:solidFill>
              </a:rPr>
              <a:t>Relate</a:t>
            </a:r>
            <a:endParaRPr lang="en-US" sz="3200" dirty="0">
              <a:solidFill>
                <a:srgbClr val="EF8200"/>
              </a:solidFill>
            </a:endParaRPr>
          </a:p>
        </p:txBody>
      </p:sp>
      <p:sp>
        <p:nvSpPr>
          <p:cNvPr id="18" name="Rectangle 17">
            <a:extLst>
              <a:ext uri="{FF2B5EF4-FFF2-40B4-BE49-F238E27FC236}">
                <a16:creationId xmlns:a16="http://schemas.microsoft.com/office/drawing/2014/main" id="{DF4EFAC5-400C-4F93-A768-D1C99EA11A94}"/>
              </a:ext>
            </a:extLst>
          </p:cNvPr>
          <p:cNvSpPr/>
          <p:nvPr/>
        </p:nvSpPr>
        <p:spPr>
          <a:xfrm>
            <a:off x="9297233" y="5093846"/>
            <a:ext cx="1665841" cy="584775"/>
          </a:xfrm>
          <a:prstGeom prst="rect">
            <a:avLst/>
          </a:prstGeom>
        </p:spPr>
        <p:txBody>
          <a:bodyPr wrap="none">
            <a:spAutoFit/>
          </a:bodyPr>
          <a:lstStyle/>
          <a:p>
            <a:r>
              <a:rPr lang="en-US" sz="3200" i="1" dirty="0">
                <a:solidFill>
                  <a:srgbClr val="EF8200"/>
                </a:solidFill>
              </a:rPr>
              <a:t>Resolve</a:t>
            </a:r>
            <a:endParaRPr lang="en-US" sz="3200" dirty="0">
              <a:solidFill>
                <a:srgbClr val="EF8200"/>
              </a:solidFill>
            </a:endParaRPr>
          </a:p>
        </p:txBody>
      </p:sp>
      <p:sp>
        <p:nvSpPr>
          <p:cNvPr id="20" name="Date Placeholder 2">
            <a:extLst>
              <a:ext uri="{FF2B5EF4-FFF2-40B4-BE49-F238E27FC236}">
                <a16:creationId xmlns:a16="http://schemas.microsoft.com/office/drawing/2014/main" id="{42B2951C-D4D5-4222-875E-3B2605B04E85}"/>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21" name="Slide Number Placeholder 3">
            <a:extLst>
              <a:ext uri="{FF2B5EF4-FFF2-40B4-BE49-F238E27FC236}">
                <a16:creationId xmlns:a16="http://schemas.microsoft.com/office/drawing/2014/main" id="{3F3CC6F4-C277-4FF9-B835-3E8E9024F9F2}"/>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13</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413814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900" fill="hold"/>
                                        <p:tgtEl>
                                          <p:spTgt spid="13"/>
                                        </p:tgtEl>
                                        <p:attrNameLst>
                                          <p:attrName>ppt_x</p:attrName>
                                        </p:attrNameLst>
                                      </p:cBhvr>
                                      <p:tavLst>
                                        <p:tav tm="0">
                                          <p:val>
                                            <p:strVal val="1+#ppt_w/2"/>
                                          </p:val>
                                        </p:tav>
                                        <p:tav tm="100000">
                                          <p:val>
                                            <p:strVal val="#ppt_x"/>
                                          </p:val>
                                        </p:tav>
                                      </p:tavLst>
                                    </p:anim>
                                    <p:anim calcmode="lin" valueType="num">
                                      <p:cBhvr additive="base">
                                        <p:cTn id="8" dur="9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00" fill="hold"/>
                                        <p:tgtEl>
                                          <p:spTgt spid="14"/>
                                        </p:tgtEl>
                                        <p:attrNameLst>
                                          <p:attrName>ppt_x</p:attrName>
                                        </p:attrNameLst>
                                      </p:cBhvr>
                                      <p:tavLst>
                                        <p:tav tm="0">
                                          <p:val>
                                            <p:strVal val="1+#ppt_w/2"/>
                                          </p:val>
                                        </p:tav>
                                        <p:tav tm="100000">
                                          <p:val>
                                            <p:strVal val="#ppt_x"/>
                                          </p:val>
                                        </p:tav>
                                      </p:tavLst>
                                    </p:anim>
                                    <p:anim calcmode="lin" valueType="num">
                                      <p:cBhvr additive="base">
                                        <p:cTn id="18" dur="7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7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pair, computer, close&#10;&#10;Description automatically generated">
            <a:extLst>
              <a:ext uri="{FF2B5EF4-FFF2-40B4-BE49-F238E27FC236}">
                <a16:creationId xmlns:a16="http://schemas.microsoft.com/office/drawing/2014/main" id="{6B1AC291-F6D5-4A86-82CC-9E31F2F6F9C5}"/>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9873908-725C-46EC-802E-777E37CA0865}"/>
              </a:ext>
            </a:extLst>
          </p:cNvPr>
          <p:cNvSpPr/>
          <p:nvPr/>
        </p:nvSpPr>
        <p:spPr>
          <a:xfrm>
            <a:off x="0" y="2198546"/>
            <a:ext cx="12192000" cy="2909455"/>
          </a:xfrm>
          <a:prstGeom prst="rect">
            <a:avLst/>
          </a:prstGeom>
          <a:solidFill>
            <a:schemeClr val="accent4">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4F52EF0-9BE9-48FE-A8AB-47FB9B69083A}"/>
              </a:ext>
            </a:extLst>
          </p:cNvPr>
          <p:cNvSpPr txBox="1"/>
          <p:nvPr/>
        </p:nvSpPr>
        <p:spPr>
          <a:xfrm>
            <a:off x="537029" y="280703"/>
            <a:ext cx="6480459" cy="430887"/>
          </a:xfrm>
          <a:prstGeom prst="rect">
            <a:avLst/>
          </a:prstGeom>
          <a:noFill/>
        </p:spPr>
        <p:txBody>
          <a:bodyPr wrap="square" lIns="0" tIns="0" rIns="0" bIns="0" rtlCol="0">
            <a:spAutoFit/>
          </a:bodyPr>
          <a:lstStyle/>
          <a:p>
            <a:r>
              <a:rPr lang="en-US" sz="2800" b="1" dirty="0">
                <a:solidFill>
                  <a:srgbClr val="EB071D"/>
                </a:solidFill>
                <a:latin typeface="+mj-lt"/>
              </a:rPr>
              <a:t>Listening Activity: </a:t>
            </a:r>
            <a:r>
              <a:rPr lang="en-US" b="1" i="1" dirty="0">
                <a:solidFill>
                  <a:srgbClr val="EF8200"/>
                </a:solidFill>
                <a:latin typeface="+mj-lt"/>
              </a:rPr>
              <a:t>What would you do differently?</a:t>
            </a:r>
          </a:p>
        </p:txBody>
      </p:sp>
      <p:grpSp>
        <p:nvGrpSpPr>
          <p:cNvPr id="7" name="Group 6">
            <a:extLst>
              <a:ext uri="{FF2B5EF4-FFF2-40B4-BE49-F238E27FC236}">
                <a16:creationId xmlns:a16="http://schemas.microsoft.com/office/drawing/2014/main" id="{28BFB1EE-68BD-40CE-96F3-1DD70E6FC637}"/>
              </a:ext>
            </a:extLst>
          </p:cNvPr>
          <p:cNvGrpSpPr/>
          <p:nvPr/>
        </p:nvGrpSpPr>
        <p:grpSpPr>
          <a:xfrm>
            <a:off x="1814977" y="2967315"/>
            <a:ext cx="3374014" cy="1371915"/>
            <a:chOff x="1785481" y="2967315"/>
            <a:chExt cx="3374014" cy="1371915"/>
          </a:xfrm>
        </p:grpSpPr>
        <p:sp>
          <p:nvSpPr>
            <p:cNvPr id="8" name="Oval 7">
              <a:extLst>
                <a:ext uri="{FF2B5EF4-FFF2-40B4-BE49-F238E27FC236}">
                  <a16:creationId xmlns:a16="http://schemas.microsoft.com/office/drawing/2014/main" id="{E7DC8E34-63CF-4E4C-BA73-E266A24DCA63}"/>
                </a:ext>
              </a:extLst>
            </p:cNvPr>
            <p:cNvSpPr/>
            <p:nvPr/>
          </p:nvSpPr>
          <p:spPr>
            <a:xfrm>
              <a:off x="1785481" y="296731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00F3514-04C2-474A-9971-439F4AD01DEF}"/>
                </a:ext>
              </a:extLst>
            </p:cNvPr>
            <p:cNvSpPr txBox="1"/>
            <p:nvPr/>
          </p:nvSpPr>
          <p:spPr>
            <a:xfrm>
              <a:off x="3236052" y="3376273"/>
              <a:ext cx="1923443" cy="553998"/>
            </a:xfrm>
            <a:prstGeom prst="rect">
              <a:avLst/>
            </a:prstGeom>
            <a:noFill/>
          </p:spPr>
          <p:txBody>
            <a:bodyPr wrap="square" lIns="0" tIns="0" rIns="0" bIns="0" rtlCol="0">
              <a:spAutoFit/>
            </a:bodyPr>
            <a:lstStyle/>
            <a:p>
              <a:r>
                <a:rPr lang="en-US" dirty="0"/>
                <a:t>Listen to the call </a:t>
              </a:r>
            </a:p>
            <a:p>
              <a:r>
                <a:rPr lang="en-US" dirty="0"/>
                <a:t>to </a:t>
              </a:r>
              <a:r>
                <a:rPr lang="en-US" dirty="0" err="1"/>
                <a:t>Jimanna</a:t>
              </a:r>
              <a:endParaRPr lang="en-US" dirty="0"/>
            </a:p>
          </p:txBody>
        </p:sp>
      </p:grpSp>
      <p:pic>
        <p:nvPicPr>
          <p:cNvPr id="10" name="Picture 9" descr="A picture containing person, indoor, table, girl&#10;&#10;Description automatically generated">
            <a:extLst>
              <a:ext uri="{FF2B5EF4-FFF2-40B4-BE49-F238E27FC236}">
                <a16:creationId xmlns:a16="http://schemas.microsoft.com/office/drawing/2014/main" id="{B4907388-3CE0-44D0-8472-64DCDF6F6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0877" y="2198545"/>
            <a:ext cx="6601123" cy="2909455"/>
          </a:xfrm>
          <a:prstGeom prst="rect">
            <a:avLst/>
          </a:prstGeom>
        </p:spPr>
      </p:pic>
      <p:pic>
        <p:nvPicPr>
          <p:cNvPr id="11" name="Shelbee Mynhier 250">
            <a:hlinkClick r:id="" action="ppaction://media"/>
            <a:extLst>
              <a:ext uri="{FF2B5EF4-FFF2-40B4-BE49-F238E27FC236}">
                <a16:creationId xmlns:a16="http://schemas.microsoft.com/office/drawing/2014/main" id="{95ABC149-193D-47C9-8D18-22BC33DB8C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220198" y="3372536"/>
            <a:ext cx="609600" cy="609600"/>
          </a:xfrm>
          <a:prstGeom prst="rect">
            <a:avLst/>
          </a:prstGeom>
        </p:spPr>
      </p:pic>
      <p:sp>
        <p:nvSpPr>
          <p:cNvPr id="13" name="Date Placeholder 2">
            <a:extLst>
              <a:ext uri="{FF2B5EF4-FFF2-40B4-BE49-F238E27FC236}">
                <a16:creationId xmlns:a16="http://schemas.microsoft.com/office/drawing/2014/main" id="{81864F53-4131-4138-A503-AAFD2B45C0E9}"/>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4" name="Slide Number Placeholder 3">
            <a:extLst>
              <a:ext uri="{FF2B5EF4-FFF2-40B4-BE49-F238E27FC236}">
                <a16:creationId xmlns:a16="http://schemas.microsoft.com/office/drawing/2014/main" id="{E32CCBA3-9C36-480D-94F0-555C154B2525}"/>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14</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1709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71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bridge&#10;&#10;Description automatically generated">
            <a:extLst>
              <a:ext uri="{FF2B5EF4-FFF2-40B4-BE49-F238E27FC236}">
                <a16:creationId xmlns:a16="http://schemas.microsoft.com/office/drawing/2014/main" id="{14979D1C-984A-4F69-B738-9F0896112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6400"/>
            <a:ext cx="12192000" cy="5181600"/>
          </a:xfrm>
          <a:prstGeom prst="rect">
            <a:avLst/>
          </a:prstGeom>
        </p:spPr>
      </p:pic>
      <p:sp>
        <p:nvSpPr>
          <p:cNvPr id="14" name="TextBox 13">
            <a:extLst>
              <a:ext uri="{FF2B5EF4-FFF2-40B4-BE49-F238E27FC236}">
                <a16:creationId xmlns:a16="http://schemas.microsoft.com/office/drawing/2014/main" id="{B59E9A40-EFFE-4F27-8550-B083BA7B1426}"/>
              </a:ext>
            </a:extLst>
          </p:cNvPr>
          <p:cNvSpPr txBox="1"/>
          <p:nvPr/>
        </p:nvSpPr>
        <p:spPr>
          <a:xfrm>
            <a:off x="537029" y="280703"/>
            <a:ext cx="6202316" cy="430887"/>
          </a:xfrm>
          <a:prstGeom prst="rect">
            <a:avLst/>
          </a:prstGeom>
          <a:noFill/>
        </p:spPr>
        <p:txBody>
          <a:bodyPr wrap="square" lIns="0" tIns="0" rIns="0" bIns="0" rtlCol="0">
            <a:spAutoFit/>
          </a:bodyPr>
          <a:lstStyle/>
          <a:p>
            <a:r>
              <a:rPr lang="en-US" sz="2800" dirty="0">
                <a:solidFill>
                  <a:srgbClr val="005A8C"/>
                </a:solidFill>
                <a:latin typeface="+mj-lt"/>
              </a:rPr>
              <a:t>Does Everyone Have Empathy Skills?</a:t>
            </a:r>
          </a:p>
        </p:txBody>
      </p:sp>
      <p:sp>
        <p:nvSpPr>
          <p:cNvPr id="10" name="Rectangle 9">
            <a:extLst>
              <a:ext uri="{FF2B5EF4-FFF2-40B4-BE49-F238E27FC236}">
                <a16:creationId xmlns:a16="http://schemas.microsoft.com/office/drawing/2014/main" id="{2285B74D-5048-4172-8AD4-54BE79FB4743}"/>
              </a:ext>
            </a:extLst>
          </p:cNvPr>
          <p:cNvSpPr/>
          <p:nvPr/>
        </p:nvSpPr>
        <p:spPr>
          <a:xfrm>
            <a:off x="537029" y="4373994"/>
            <a:ext cx="7135476" cy="400110"/>
          </a:xfrm>
          <a:prstGeom prst="rect">
            <a:avLst/>
          </a:prstGeom>
        </p:spPr>
        <p:txBody>
          <a:bodyPr wrap="square">
            <a:spAutoFit/>
          </a:bodyPr>
          <a:lstStyle/>
          <a:p>
            <a:r>
              <a:rPr lang="en-US" sz="2000" b="1" dirty="0">
                <a:solidFill>
                  <a:srgbClr val="6D6E71"/>
                </a:solidFill>
              </a:rPr>
              <a:t>Empathy</a:t>
            </a:r>
            <a:r>
              <a:rPr lang="en-US" sz="2000" dirty="0">
                <a:solidFill>
                  <a:srgbClr val="6D6E71"/>
                </a:solidFill>
              </a:rPr>
              <a:t> is innate in all of us, but like all skills…</a:t>
            </a:r>
            <a:r>
              <a:rPr lang="en-US" sz="2000" dirty="0">
                <a:solidFill>
                  <a:srgbClr val="FFFFFF"/>
                </a:solidFill>
              </a:rPr>
              <a:t> </a:t>
            </a:r>
            <a:endParaRPr lang="en-US" sz="2000" dirty="0"/>
          </a:p>
        </p:txBody>
      </p:sp>
      <p:sp>
        <p:nvSpPr>
          <p:cNvPr id="26" name="Rectangle 25">
            <a:extLst>
              <a:ext uri="{FF2B5EF4-FFF2-40B4-BE49-F238E27FC236}">
                <a16:creationId xmlns:a16="http://schemas.microsoft.com/office/drawing/2014/main" id="{2E32B965-150A-479C-AC2F-A5C7541CD349}"/>
              </a:ext>
            </a:extLst>
          </p:cNvPr>
          <p:cNvSpPr/>
          <p:nvPr/>
        </p:nvSpPr>
        <p:spPr>
          <a:xfrm>
            <a:off x="561609" y="4713206"/>
            <a:ext cx="6961639" cy="400110"/>
          </a:xfrm>
          <a:prstGeom prst="rect">
            <a:avLst/>
          </a:prstGeom>
        </p:spPr>
        <p:txBody>
          <a:bodyPr wrap="square">
            <a:spAutoFit/>
          </a:bodyPr>
          <a:lstStyle/>
          <a:p>
            <a:r>
              <a:rPr lang="en-US" sz="2000" dirty="0">
                <a:solidFill>
                  <a:srgbClr val="6D6E71"/>
                </a:solidFill>
              </a:rPr>
              <a:t>we must </a:t>
            </a:r>
            <a:r>
              <a:rPr lang="en-US" sz="2000" b="1" dirty="0">
                <a:solidFill>
                  <a:srgbClr val="6D6E71"/>
                </a:solidFill>
              </a:rPr>
              <a:t>develop</a:t>
            </a:r>
            <a:r>
              <a:rPr lang="en-US" sz="2000" dirty="0">
                <a:solidFill>
                  <a:srgbClr val="6D6E71"/>
                </a:solidFill>
              </a:rPr>
              <a:t> our ability to </a:t>
            </a:r>
            <a:r>
              <a:rPr lang="en-US" sz="2000" b="1" dirty="0">
                <a:solidFill>
                  <a:srgbClr val="6D6E71"/>
                </a:solidFill>
              </a:rPr>
              <a:t>express</a:t>
            </a:r>
            <a:r>
              <a:rPr lang="en-US" sz="2000" dirty="0">
                <a:solidFill>
                  <a:srgbClr val="6D6E71"/>
                </a:solidFill>
              </a:rPr>
              <a:t> empathy.</a:t>
            </a:r>
            <a:endParaRPr lang="en-US" sz="2000" dirty="0"/>
          </a:p>
        </p:txBody>
      </p:sp>
      <p:pic>
        <p:nvPicPr>
          <p:cNvPr id="5" name="Picture 4" descr="A close up of a logo&#10;&#10;Description automatically generated">
            <a:extLst>
              <a:ext uri="{FF2B5EF4-FFF2-40B4-BE49-F238E27FC236}">
                <a16:creationId xmlns:a16="http://schemas.microsoft.com/office/drawing/2014/main" id="{6201CAA5-B0DA-4FBA-886E-47878D833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607"/>
            <a:ext cx="12192000" cy="6391275"/>
          </a:xfrm>
          <a:prstGeom prst="rect">
            <a:avLst/>
          </a:prstGeom>
        </p:spPr>
      </p:pic>
      <p:pic>
        <p:nvPicPr>
          <p:cNvPr id="7" name="Picture 6" descr="A close up of a logo&#10;&#10;Description automatically generated">
            <a:extLst>
              <a:ext uri="{FF2B5EF4-FFF2-40B4-BE49-F238E27FC236}">
                <a16:creationId xmlns:a16="http://schemas.microsoft.com/office/drawing/2014/main" id="{55537C89-3582-4484-B2FF-6F02136936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7963" y="3247557"/>
            <a:ext cx="1899774" cy="2923765"/>
          </a:xfrm>
          <a:prstGeom prst="rect">
            <a:avLst/>
          </a:prstGeom>
        </p:spPr>
      </p:pic>
      <p:pic>
        <p:nvPicPr>
          <p:cNvPr id="9" name="Picture 8" descr="A picture containing drawing, light&#10;&#10;Description automatically generated">
            <a:extLst>
              <a:ext uri="{FF2B5EF4-FFF2-40B4-BE49-F238E27FC236}">
                <a16:creationId xmlns:a16="http://schemas.microsoft.com/office/drawing/2014/main" id="{3117A0C1-DD83-48CC-9CA7-1F25850E2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68720">
            <a:off x="6392926" y="2819614"/>
            <a:ext cx="311089" cy="257876"/>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DF0AFEC6-FBB2-4F7D-B02F-99B38C6E5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49387">
            <a:off x="8982556" y="2009351"/>
            <a:ext cx="643346" cy="533300"/>
          </a:xfrm>
          <a:prstGeom prst="rect">
            <a:avLst/>
          </a:prstGeom>
        </p:spPr>
      </p:pic>
      <p:pic>
        <p:nvPicPr>
          <p:cNvPr id="16" name="Picture 15" descr="A picture containing drawing, light&#10;&#10;Description automatically generated">
            <a:extLst>
              <a:ext uri="{FF2B5EF4-FFF2-40B4-BE49-F238E27FC236}">
                <a16:creationId xmlns:a16="http://schemas.microsoft.com/office/drawing/2014/main" id="{EE440EDC-AEF1-4F56-80DC-06C6990813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99758">
            <a:off x="7250594" y="2670982"/>
            <a:ext cx="554789" cy="459891"/>
          </a:xfrm>
          <a:prstGeom prst="rect">
            <a:avLst/>
          </a:prstGeom>
        </p:spPr>
      </p:pic>
      <p:pic>
        <p:nvPicPr>
          <p:cNvPr id="17" name="Picture 16" descr="A picture containing drawing, light&#10;&#10;Description automatically generated">
            <a:extLst>
              <a:ext uri="{FF2B5EF4-FFF2-40B4-BE49-F238E27FC236}">
                <a16:creationId xmlns:a16="http://schemas.microsoft.com/office/drawing/2014/main" id="{69A87652-92AF-4906-959F-46BD91C5BB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53636">
            <a:off x="8313058" y="1048097"/>
            <a:ext cx="507727" cy="420879"/>
          </a:xfrm>
          <a:prstGeom prst="rect">
            <a:avLst/>
          </a:prstGeom>
        </p:spPr>
      </p:pic>
      <p:pic>
        <p:nvPicPr>
          <p:cNvPr id="18" name="Picture 17" descr="A picture containing drawing, light&#10;&#10;Description automatically generated">
            <a:extLst>
              <a:ext uri="{FF2B5EF4-FFF2-40B4-BE49-F238E27FC236}">
                <a16:creationId xmlns:a16="http://schemas.microsoft.com/office/drawing/2014/main" id="{12410BC2-F7C8-48DD-9BBB-24C91AAF8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916">
            <a:off x="7527988" y="1406865"/>
            <a:ext cx="516320" cy="428002"/>
          </a:xfrm>
          <a:prstGeom prst="rect">
            <a:avLst/>
          </a:prstGeom>
        </p:spPr>
      </p:pic>
      <p:pic>
        <p:nvPicPr>
          <p:cNvPr id="19" name="Picture 18" descr="A picture containing drawing, light&#10;&#10;Description automatically generated">
            <a:extLst>
              <a:ext uri="{FF2B5EF4-FFF2-40B4-BE49-F238E27FC236}">
                <a16:creationId xmlns:a16="http://schemas.microsoft.com/office/drawing/2014/main" id="{34F17169-792C-49F2-BD35-D0FF4242E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79216">
            <a:off x="10849456" y="2533304"/>
            <a:ext cx="384033" cy="318343"/>
          </a:xfrm>
          <a:prstGeom prst="rect">
            <a:avLst/>
          </a:prstGeom>
        </p:spPr>
      </p:pic>
      <p:pic>
        <p:nvPicPr>
          <p:cNvPr id="20" name="Picture 19" descr="A picture containing drawing, light&#10;&#10;Description automatically generated">
            <a:extLst>
              <a:ext uri="{FF2B5EF4-FFF2-40B4-BE49-F238E27FC236}">
                <a16:creationId xmlns:a16="http://schemas.microsoft.com/office/drawing/2014/main" id="{471926CA-DDF5-44A0-AF4F-86041862E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12818">
            <a:off x="6578995" y="1641552"/>
            <a:ext cx="376701" cy="312265"/>
          </a:xfrm>
          <a:prstGeom prst="rect">
            <a:avLst/>
          </a:prstGeom>
        </p:spPr>
      </p:pic>
      <p:pic>
        <p:nvPicPr>
          <p:cNvPr id="21" name="Picture 20" descr="A picture containing drawing, light&#10;&#10;Description automatically generated">
            <a:extLst>
              <a:ext uri="{FF2B5EF4-FFF2-40B4-BE49-F238E27FC236}">
                <a16:creationId xmlns:a16="http://schemas.microsoft.com/office/drawing/2014/main" id="{B81BAD03-F6FF-4477-9F38-2E79AE92A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211" y="784694"/>
            <a:ext cx="331612" cy="274889"/>
          </a:xfrm>
          <a:prstGeom prst="rect">
            <a:avLst/>
          </a:prstGeom>
        </p:spPr>
      </p:pic>
      <p:pic>
        <p:nvPicPr>
          <p:cNvPr id="22" name="Picture 21" descr="A picture containing drawing, light&#10;&#10;Description automatically generated">
            <a:extLst>
              <a:ext uri="{FF2B5EF4-FFF2-40B4-BE49-F238E27FC236}">
                <a16:creationId xmlns:a16="http://schemas.microsoft.com/office/drawing/2014/main" id="{61DE71E4-7695-4A49-809A-A998D86ED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99726">
            <a:off x="9703237" y="1355143"/>
            <a:ext cx="332045" cy="275248"/>
          </a:xfrm>
          <a:prstGeom prst="rect">
            <a:avLst/>
          </a:prstGeom>
        </p:spPr>
      </p:pic>
      <p:pic>
        <p:nvPicPr>
          <p:cNvPr id="23" name="Picture 22" descr="A picture containing drawing, light&#10;&#10;Description automatically generated">
            <a:extLst>
              <a:ext uri="{FF2B5EF4-FFF2-40B4-BE49-F238E27FC236}">
                <a16:creationId xmlns:a16="http://schemas.microsoft.com/office/drawing/2014/main" id="{B804F14B-FCD3-4274-BD96-220EF71844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94075">
            <a:off x="8325300" y="2014119"/>
            <a:ext cx="311089" cy="257876"/>
          </a:xfrm>
          <a:prstGeom prst="rect">
            <a:avLst/>
          </a:prstGeom>
        </p:spPr>
      </p:pic>
      <p:pic>
        <p:nvPicPr>
          <p:cNvPr id="6" name="Picture 5" descr="A picture containing table, group, paper, airplane&#10;&#10;Description automatically generated">
            <a:extLst>
              <a:ext uri="{FF2B5EF4-FFF2-40B4-BE49-F238E27FC236}">
                <a16:creationId xmlns:a16="http://schemas.microsoft.com/office/drawing/2014/main" id="{82902292-5B1C-44DC-8950-49D7B141D3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5734" y="5156062"/>
            <a:ext cx="1046722" cy="1038142"/>
          </a:xfrm>
          <a:prstGeom prst="rect">
            <a:avLst/>
          </a:prstGeom>
        </p:spPr>
      </p:pic>
      <p:sp>
        <p:nvSpPr>
          <p:cNvPr id="29" name="Date Placeholder 2">
            <a:extLst>
              <a:ext uri="{FF2B5EF4-FFF2-40B4-BE49-F238E27FC236}">
                <a16:creationId xmlns:a16="http://schemas.microsoft.com/office/drawing/2014/main" id="{3F5ADA97-2853-4A3A-9259-615F397E3370}"/>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30" name="Slide Number Placeholder 3">
            <a:extLst>
              <a:ext uri="{FF2B5EF4-FFF2-40B4-BE49-F238E27FC236}">
                <a16:creationId xmlns:a16="http://schemas.microsoft.com/office/drawing/2014/main" id="{90759460-6421-4AB4-A916-5988E072735F}"/>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15</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35459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600"/>
                                        <p:tgtEl>
                                          <p:spTgt spid="6"/>
                                        </p:tgtEl>
                                      </p:cBhvr>
                                    </p:animEffect>
                                  </p:childTnLst>
                                </p:cTn>
                              </p:par>
                            </p:childTnLst>
                          </p:cTn>
                        </p:par>
                        <p:par>
                          <p:cTn id="20" fill="hold">
                            <p:stCondLst>
                              <p:cond delay="1600"/>
                            </p:stCondLst>
                            <p:childTnLst>
                              <p:par>
                                <p:cTn id="21" presetID="22" presetClass="exit" presetSubtype="8" fill="hold" nodeType="afterEffect">
                                  <p:stCondLst>
                                    <p:cond delay="1000"/>
                                  </p:stCondLst>
                                  <p:childTnLst>
                                    <p:animEffect transition="out" filter="wipe(left)">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3600"/>
                            </p:stCondLst>
                            <p:childTnLst>
                              <p:par>
                                <p:cTn id="25" presetID="53" presetClass="entr" presetSubtype="16"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60" fill="hold"/>
                                        <p:tgtEl>
                                          <p:spTgt spid="18"/>
                                        </p:tgtEl>
                                        <p:attrNameLst>
                                          <p:attrName>ppt_w</p:attrName>
                                        </p:attrNameLst>
                                      </p:cBhvr>
                                      <p:tavLst>
                                        <p:tav tm="0">
                                          <p:val>
                                            <p:fltVal val="0"/>
                                          </p:val>
                                        </p:tav>
                                        <p:tav tm="100000">
                                          <p:val>
                                            <p:strVal val="#ppt_w"/>
                                          </p:val>
                                        </p:tav>
                                      </p:tavLst>
                                    </p:anim>
                                    <p:anim calcmode="lin" valueType="num">
                                      <p:cBhvr>
                                        <p:cTn id="28" dur="160" fill="hold"/>
                                        <p:tgtEl>
                                          <p:spTgt spid="18"/>
                                        </p:tgtEl>
                                        <p:attrNameLst>
                                          <p:attrName>ppt_h</p:attrName>
                                        </p:attrNameLst>
                                      </p:cBhvr>
                                      <p:tavLst>
                                        <p:tav tm="0">
                                          <p:val>
                                            <p:fltVal val="0"/>
                                          </p:val>
                                        </p:tav>
                                        <p:tav tm="100000">
                                          <p:val>
                                            <p:strVal val="#ppt_h"/>
                                          </p:val>
                                        </p:tav>
                                      </p:tavLst>
                                    </p:anim>
                                    <p:animEffect transition="in" filter="fade">
                                      <p:cBhvr>
                                        <p:cTn id="29" dur="160"/>
                                        <p:tgtEl>
                                          <p:spTgt spid="18"/>
                                        </p:tgtEl>
                                      </p:cBhvr>
                                    </p:animEffect>
                                  </p:childTnLst>
                                </p:cTn>
                              </p:par>
                            </p:childTnLst>
                          </p:cTn>
                        </p:par>
                        <p:par>
                          <p:cTn id="30" fill="hold">
                            <p:stCondLst>
                              <p:cond delay="426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60" fill="hold"/>
                                        <p:tgtEl>
                                          <p:spTgt spid="15"/>
                                        </p:tgtEl>
                                        <p:attrNameLst>
                                          <p:attrName>ppt_w</p:attrName>
                                        </p:attrNameLst>
                                      </p:cBhvr>
                                      <p:tavLst>
                                        <p:tav tm="0">
                                          <p:val>
                                            <p:fltVal val="0"/>
                                          </p:val>
                                        </p:tav>
                                        <p:tav tm="100000">
                                          <p:val>
                                            <p:strVal val="#ppt_w"/>
                                          </p:val>
                                        </p:tav>
                                      </p:tavLst>
                                    </p:anim>
                                    <p:anim calcmode="lin" valueType="num">
                                      <p:cBhvr>
                                        <p:cTn id="34" dur="160" fill="hold"/>
                                        <p:tgtEl>
                                          <p:spTgt spid="15"/>
                                        </p:tgtEl>
                                        <p:attrNameLst>
                                          <p:attrName>ppt_h</p:attrName>
                                        </p:attrNameLst>
                                      </p:cBhvr>
                                      <p:tavLst>
                                        <p:tav tm="0">
                                          <p:val>
                                            <p:fltVal val="0"/>
                                          </p:val>
                                        </p:tav>
                                        <p:tav tm="100000">
                                          <p:val>
                                            <p:strVal val="#ppt_h"/>
                                          </p:val>
                                        </p:tav>
                                      </p:tavLst>
                                    </p:anim>
                                    <p:animEffect transition="in" filter="fade">
                                      <p:cBhvr>
                                        <p:cTn id="35" dur="160"/>
                                        <p:tgtEl>
                                          <p:spTgt spid="15"/>
                                        </p:tgtEl>
                                      </p:cBhvr>
                                    </p:animEffect>
                                  </p:childTnLst>
                                </p:cTn>
                              </p:par>
                            </p:childTnLst>
                          </p:cTn>
                        </p:par>
                        <p:par>
                          <p:cTn id="36" fill="hold">
                            <p:stCondLst>
                              <p:cond delay="4420"/>
                            </p:stCondLst>
                            <p:childTnLst>
                              <p:par>
                                <p:cTn id="37" presetID="53"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60" fill="hold"/>
                                        <p:tgtEl>
                                          <p:spTgt spid="9"/>
                                        </p:tgtEl>
                                        <p:attrNameLst>
                                          <p:attrName>ppt_w</p:attrName>
                                        </p:attrNameLst>
                                      </p:cBhvr>
                                      <p:tavLst>
                                        <p:tav tm="0">
                                          <p:val>
                                            <p:fltVal val="0"/>
                                          </p:val>
                                        </p:tav>
                                        <p:tav tm="100000">
                                          <p:val>
                                            <p:strVal val="#ppt_w"/>
                                          </p:val>
                                        </p:tav>
                                      </p:tavLst>
                                    </p:anim>
                                    <p:anim calcmode="lin" valueType="num">
                                      <p:cBhvr>
                                        <p:cTn id="40" dur="160" fill="hold"/>
                                        <p:tgtEl>
                                          <p:spTgt spid="9"/>
                                        </p:tgtEl>
                                        <p:attrNameLst>
                                          <p:attrName>ppt_h</p:attrName>
                                        </p:attrNameLst>
                                      </p:cBhvr>
                                      <p:tavLst>
                                        <p:tav tm="0">
                                          <p:val>
                                            <p:fltVal val="0"/>
                                          </p:val>
                                        </p:tav>
                                        <p:tav tm="100000">
                                          <p:val>
                                            <p:strVal val="#ppt_h"/>
                                          </p:val>
                                        </p:tav>
                                      </p:tavLst>
                                    </p:anim>
                                    <p:animEffect transition="in" filter="fade">
                                      <p:cBhvr>
                                        <p:cTn id="41" dur="160"/>
                                        <p:tgtEl>
                                          <p:spTgt spid="9"/>
                                        </p:tgtEl>
                                      </p:cBhvr>
                                    </p:animEffect>
                                  </p:childTnLst>
                                </p:cTn>
                              </p:par>
                            </p:childTnLst>
                          </p:cTn>
                        </p:par>
                        <p:par>
                          <p:cTn id="42" fill="hold">
                            <p:stCondLst>
                              <p:cond delay="4580"/>
                            </p:stCondLst>
                            <p:childTnLst>
                              <p:par>
                                <p:cTn id="43" presetID="53" presetClass="entr" presetSubtype="16"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60" fill="hold"/>
                                        <p:tgtEl>
                                          <p:spTgt spid="22"/>
                                        </p:tgtEl>
                                        <p:attrNameLst>
                                          <p:attrName>ppt_w</p:attrName>
                                        </p:attrNameLst>
                                      </p:cBhvr>
                                      <p:tavLst>
                                        <p:tav tm="0">
                                          <p:val>
                                            <p:fltVal val="0"/>
                                          </p:val>
                                        </p:tav>
                                        <p:tav tm="100000">
                                          <p:val>
                                            <p:strVal val="#ppt_w"/>
                                          </p:val>
                                        </p:tav>
                                      </p:tavLst>
                                    </p:anim>
                                    <p:anim calcmode="lin" valueType="num">
                                      <p:cBhvr>
                                        <p:cTn id="46" dur="160" fill="hold"/>
                                        <p:tgtEl>
                                          <p:spTgt spid="22"/>
                                        </p:tgtEl>
                                        <p:attrNameLst>
                                          <p:attrName>ppt_h</p:attrName>
                                        </p:attrNameLst>
                                      </p:cBhvr>
                                      <p:tavLst>
                                        <p:tav tm="0">
                                          <p:val>
                                            <p:fltVal val="0"/>
                                          </p:val>
                                        </p:tav>
                                        <p:tav tm="100000">
                                          <p:val>
                                            <p:strVal val="#ppt_h"/>
                                          </p:val>
                                        </p:tav>
                                      </p:tavLst>
                                    </p:anim>
                                    <p:animEffect transition="in" filter="fade">
                                      <p:cBhvr>
                                        <p:cTn id="47" dur="160"/>
                                        <p:tgtEl>
                                          <p:spTgt spid="22"/>
                                        </p:tgtEl>
                                      </p:cBhvr>
                                    </p:animEffect>
                                  </p:childTnLst>
                                </p:cTn>
                              </p:par>
                            </p:childTnLst>
                          </p:cTn>
                        </p:par>
                        <p:par>
                          <p:cTn id="48" fill="hold">
                            <p:stCondLst>
                              <p:cond delay="4740"/>
                            </p:stCondLst>
                            <p:childTnLst>
                              <p:par>
                                <p:cTn id="49" presetID="53" presetClass="entr" presetSubtype="16"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160" fill="hold"/>
                                        <p:tgtEl>
                                          <p:spTgt spid="21"/>
                                        </p:tgtEl>
                                        <p:attrNameLst>
                                          <p:attrName>ppt_w</p:attrName>
                                        </p:attrNameLst>
                                      </p:cBhvr>
                                      <p:tavLst>
                                        <p:tav tm="0">
                                          <p:val>
                                            <p:fltVal val="0"/>
                                          </p:val>
                                        </p:tav>
                                        <p:tav tm="100000">
                                          <p:val>
                                            <p:strVal val="#ppt_w"/>
                                          </p:val>
                                        </p:tav>
                                      </p:tavLst>
                                    </p:anim>
                                    <p:anim calcmode="lin" valueType="num">
                                      <p:cBhvr>
                                        <p:cTn id="52" dur="160" fill="hold"/>
                                        <p:tgtEl>
                                          <p:spTgt spid="21"/>
                                        </p:tgtEl>
                                        <p:attrNameLst>
                                          <p:attrName>ppt_h</p:attrName>
                                        </p:attrNameLst>
                                      </p:cBhvr>
                                      <p:tavLst>
                                        <p:tav tm="0">
                                          <p:val>
                                            <p:fltVal val="0"/>
                                          </p:val>
                                        </p:tav>
                                        <p:tav tm="100000">
                                          <p:val>
                                            <p:strVal val="#ppt_h"/>
                                          </p:val>
                                        </p:tav>
                                      </p:tavLst>
                                    </p:anim>
                                    <p:animEffect transition="in" filter="fade">
                                      <p:cBhvr>
                                        <p:cTn id="53" dur="160"/>
                                        <p:tgtEl>
                                          <p:spTgt spid="21"/>
                                        </p:tgtEl>
                                      </p:cBhvr>
                                    </p:animEffect>
                                  </p:childTnLst>
                                </p:cTn>
                              </p:par>
                            </p:childTnLst>
                          </p:cTn>
                        </p:par>
                        <p:par>
                          <p:cTn id="54" fill="hold">
                            <p:stCondLst>
                              <p:cond delay="49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60" fill="hold"/>
                                        <p:tgtEl>
                                          <p:spTgt spid="17"/>
                                        </p:tgtEl>
                                        <p:attrNameLst>
                                          <p:attrName>ppt_w</p:attrName>
                                        </p:attrNameLst>
                                      </p:cBhvr>
                                      <p:tavLst>
                                        <p:tav tm="0">
                                          <p:val>
                                            <p:fltVal val="0"/>
                                          </p:val>
                                        </p:tav>
                                        <p:tav tm="100000">
                                          <p:val>
                                            <p:strVal val="#ppt_w"/>
                                          </p:val>
                                        </p:tav>
                                      </p:tavLst>
                                    </p:anim>
                                    <p:anim calcmode="lin" valueType="num">
                                      <p:cBhvr>
                                        <p:cTn id="58" dur="160" fill="hold"/>
                                        <p:tgtEl>
                                          <p:spTgt spid="17"/>
                                        </p:tgtEl>
                                        <p:attrNameLst>
                                          <p:attrName>ppt_h</p:attrName>
                                        </p:attrNameLst>
                                      </p:cBhvr>
                                      <p:tavLst>
                                        <p:tav tm="0">
                                          <p:val>
                                            <p:fltVal val="0"/>
                                          </p:val>
                                        </p:tav>
                                        <p:tav tm="100000">
                                          <p:val>
                                            <p:strVal val="#ppt_h"/>
                                          </p:val>
                                        </p:tav>
                                      </p:tavLst>
                                    </p:anim>
                                    <p:animEffect transition="in" filter="fade">
                                      <p:cBhvr>
                                        <p:cTn id="59" dur="160"/>
                                        <p:tgtEl>
                                          <p:spTgt spid="17"/>
                                        </p:tgtEl>
                                      </p:cBhvr>
                                    </p:animEffect>
                                  </p:childTnLst>
                                </p:cTn>
                              </p:par>
                            </p:childTnLst>
                          </p:cTn>
                        </p:par>
                        <p:par>
                          <p:cTn id="60" fill="hold">
                            <p:stCondLst>
                              <p:cond delay="5060"/>
                            </p:stCondLst>
                            <p:childTnLst>
                              <p:par>
                                <p:cTn id="61" presetID="53" presetClass="entr" presetSubtype="16"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60" fill="hold"/>
                                        <p:tgtEl>
                                          <p:spTgt spid="19"/>
                                        </p:tgtEl>
                                        <p:attrNameLst>
                                          <p:attrName>ppt_w</p:attrName>
                                        </p:attrNameLst>
                                      </p:cBhvr>
                                      <p:tavLst>
                                        <p:tav tm="0">
                                          <p:val>
                                            <p:fltVal val="0"/>
                                          </p:val>
                                        </p:tav>
                                        <p:tav tm="100000">
                                          <p:val>
                                            <p:strVal val="#ppt_w"/>
                                          </p:val>
                                        </p:tav>
                                      </p:tavLst>
                                    </p:anim>
                                    <p:anim calcmode="lin" valueType="num">
                                      <p:cBhvr>
                                        <p:cTn id="64" dur="160" fill="hold"/>
                                        <p:tgtEl>
                                          <p:spTgt spid="19"/>
                                        </p:tgtEl>
                                        <p:attrNameLst>
                                          <p:attrName>ppt_h</p:attrName>
                                        </p:attrNameLst>
                                      </p:cBhvr>
                                      <p:tavLst>
                                        <p:tav tm="0">
                                          <p:val>
                                            <p:fltVal val="0"/>
                                          </p:val>
                                        </p:tav>
                                        <p:tav tm="100000">
                                          <p:val>
                                            <p:strVal val="#ppt_h"/>
                                          </p:val>
                                        </p:tav>
                                      </p:tavLst>
                                    </p:anim>
                                    <p:animEffect transition="in" filter="fade">
                                      <p:cBhvr>
                                        <p:cTn id="65" dur="160"/>
                                        <p:tgtEl>
                                          <p:spTgt spid="19"/>
                                        </p:tgtEl>
                                      </p:cBhvr>
                                    </p:animEffect>
                                  </p:childTnLst>
                                </p:cTn>
                              </p:par>
                            </p:childTnLst>
                          </p:cTn>
                        </p:par>
                        <p:par>
                          <p:cTn id="66" fill="hold">
                            <p:stCondLst>
                              <p:cond delay="5220"/>
                            </p:stCondLst>
                            <p:childTnLst>
                              <p:par>
                                <p:cTn id="67" presetID="53" presetClass="entr" presetSubtype="16" fill="hold" nodeType="after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160" fill="hold"/>
                                        <p:tgtEl>
                                          <p:spTgt spid="20"/>
                                        </p:tgtEl>
                                        <p:attrNameLst>
                                          <p:attrName>ppt_w</p:attrName>
                                        </p:attrNameLst>
                                      </p:cBhvr>
                                      <p:tavLst>
                                        <p:tav tm="0">
                                          <p:val>
                                            <p:fltVal val="0"/>
                                          </p:val>
                                        </p:tav>
                                        <p:tav tm="100000">
                                          <p:val>
                                            <p:strVal val="#ppt_w"/>
                                          </p:val>
                                        </p:tav>
                                      </p:tavLst>
                                    </p:anim>
                                    <p:anim calcmode="lin" valueType="num">
                                      <p:cBhvr>
                                        <p:cTn id="70" dur="160" fill="hold"/>
                                        <p:tgtEl>
                                          <p:spTgt spid="20"/>
                                        </p:tgtEl>
                                        <p:attrNameLst>
                                          <p:attrName>ppt_h</p:attrName>
                                        </p:attrNameLst>
                                      </p:cBhvr>
                                      <p:tavLst>
                                        <p:tav tm="0">
                                          <p:val>
                                            <p:fltVal val="0"/>
                                          </p:val>
                                        </p:tav>
                                        <p:tav tm="100000">
                                          <p:val>
                                            <p:strVal val="#ppt_h"/>
                                          </p:val>
                                        </p:tav>
                                      </p:tavLst>
                                    </p:anim>
                                    <p:animEffect transition="in" filter="fade">
                                      <p:cBhvr>
                                        <p:cTn id="71" dur="160"/>
                                        <p:tgtEl>
                                          <p:spTgt spid="20"/>
                                        </p:tgtEl>
                                      </p:cBhvr>
                                    </p:animEffect>
                                  </p:childTnLst>
                                </p:cTn>
                              </p:par>
                            </p:childTnLst>
                          </p:cTn>
                        </p:par>
                        <p:par>
                          <p:cTn id="72" fill="hold">
                            <p:stCondLst>
                              <p:cond delay="5380"/>
                            </p:stCondLst>
                            <p:childTnLst>
                              <p:par>
                                <p:cTn id="73" presetID="53" presetClass="entr" presetSubtype="16"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160" fill="hold"/>
                                        <p:tgtEl>
                                          <p:spTgt spid="16"/>
                                        </p:tgtEl>
                                        <p:attrNameLst>
                                          <p:attrName>ppt_w</p:attrName>
                                        </p:attrNameLst>
                                      </p:cBhvr>
                                      <p:tavLst>
                                        <p:tav tm="0">
                                          <p:val>
                                            <p:fltVal val="0"/>
                                          </p:val>
                                        </p:tav>
                                        <p:tav tm="100000">
                                          <p:val>
                                            <p:strVal val="#ppt_w"/>
                                          </p:val>
                                        </p:tav>
                                      </p:tavLst>
                                    </p:anim>
                                    <p:anim calcmode="lin" valueType="num">
                                      <p:cBhvr>
                                        <p:cTn id="76" dur="160" fill="hold"/>
                                        <p:tgtEl>
                                          <p:spTgt spid="16"/>
                                        </p:tgtEl>
                                        <p:attrNameLst>
                                          <p:attrName>ppt_h</p:attrName>
                                        </p:attrNameLst>
                                      </p:cBhvr>
                                      <p:tavLst>
                                        <p:tav tm="0">
                                          <p:val>
                                            <p:fltVal val="0"/>
                                          </p:val>
                                        </p:tav>
                                        <p:tav tm="100000">
                                          <p:val>
                                            <p:strVal val="#ppt_h"/>
                                          </p:val>
                                        </p:tav>
                                      </p:tavLst>
                                    </p:anim>
                                    <p:animEffect transition="in" filter="fade">
                                      <p:cBhvr>
                                        <p:cTn id="77" dur="160"/>
                                        <p:tgtEl>
                                          <p:spTgt spid="16"/>
                                        </p:tgtEl>
                                      </p:cBhvr>
                                    </p:animEffect>
                                  </p:childTnLst>
                                </p:cTn>
                              </p:par>
                            </p:childTnLst>
                          </p:cTn>
                        </p:par>
                        <p:par>
                          <p:cTn id="78" fill="hold">
                            <p:stCondLst>
                              <p:cond delay="5540"/>
                            </p:stCondLst>
                            <p:childTnLst>
                              <p:par>
                                <p:cTn id="79" presetID="53" presetClass="entr" presetSubtype="16"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160" fill="hold"/>
                                        <p:tgtEl>
                                          <p:spTgt spid="23"/>
                                        </p:tgtEl>
                                        <p:attrNameLst>
                                          <p:attrName>ppt_w</p:attrName>
                                        </p:attrNameLst>
                                      </p:cBhvr>
                                      <p:tavLst>
                                        <p:tav tm="0">
                                          <p:val>
                                            <p:fltVal val="0"/>
                                          </p:val>
                                        </p:tav>
                                        <p:tav tm="100000">
                                          <p:val>
                                            <p:strVal val="#ppt_w"/>
                                          </p:val>
                                        </p:tav>
                                      </p:tavLst>
                                    </p:anim>
                                    <p:anim calcmode="lin" valueType="num">
                                      <p:cBhvr>
                                        <p:cTn id="82" dur="160" fill="hold"/>
                                        <p:tgtEl>
                                          <p:spTgt spid="23"/>
                                        </p:tgtEl>
                                        <p:attrNameLst>
                                          <p:attrName>ppt_h</p:attrName>
                                        </p:attrNameLst>
                                      </p:cBhvr>
                                      <p:tavLst>
                                        <p:tav tm="0">
                                          <p:val>
                                            <p:fltVal val="0"/>
                                          </p:val>
                                        </p:tav>
                                        <p:tav tm="100000">
                                          <p:val>
                                            <p:strVal val="#ppt_h"/>
                                          </p:val>
                                        </p:tav>
                                      </p:tavLst>
                                    </p:anim>
                                    <p:animEffect transition="in" filter="fade">
                                      <p:cBhvr>
                                        <p:cTn id="83" dur="160"/>
                                        <p:tgtEl>
                                          <p:spTgt spid="23"/>
                                        </p:tgtEl>
                                      </p:cBhvr>
                                    </p:animEffect>
                                  </p:childTnLst>
                                </p:cTn>
                              </p:par>
                            </p:childTnLst>
                          </p:cTn>
                        </p:par>
                        <p:par>
                          <p:cTn id="84" fill="hold">
                            <p:stCondLst>
                              <p:cond delay="5700"/>
                            </p:stCondLst>
                            <p:childTnLst>
                              <p:par>
                                <p:cTn id="85" presetID="2" presetClass="entr" presetSubtype="4"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0C49A5-95A1-49C9-A5C5-3B4A0E7A7E47}"/>
              </a:ext>
            </a:extLst>
          </p:cNvPr>
          <p:cNvSpPr/>
          <p:nvPr/>
        </p:nvSpPr>
        <p:spPr>
          <a:xfrm>
            <a:off x="0" y="-11219"/>
            <a:ext cx="12192000" cy="6869220"/>
          </a:xfrm>
          <a:prstGeom prst="rect">
            <a:avLst/>
          </a:prstGeom>
          <a:solidFill>
            <a:srgbClr val="003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1B66ED-3025-4E7B-A967-CFF6CD88F6E5}"/>
              </a:ext>
            </a:extLst>
          </p:cNvPr>
          <p:cNvSpPr/>
          <p:nvPr/>
        </p:nvSpPr>
        <p:spPr>
          <a:xfrm>
            <a:off x="5958349" y="-588"/>
            <a:ext cx="62336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erson talking on a cell phone&#10;&#10;Description automatically generated">
            <a:extLst>
              <a:ext uri="{FF2B5EF4-FFF2-40B4-BE49-F238E27FC236}">
                <a16:creationId xmlns:a16="http://schemas.microsoft.com/office/drawing/2014/main" id="{515AD829-880F-49F1-98BC-0D1E1CD749DF}"/>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6972295" y="5059"/>
            <a:ext cx="5220586" cy="6858000"/>
          </a:xfrm>
          <a:prstGeom prst="rect">
            <a:avLst/>
          </a:prstGeom>
          <a:effectLst>
            <a:outerShdw blurRad="50800" dist="50800" dir="5400000" algn="ctr" rotWithShape="0">
              <a:srgbClr val="000000">
                <a:alpha val="0"/>
              </a:srgbClr>
            </a:outerShdw>
          </a:effectLst>
        </p:spPr>
      </p:pic>
      <p:sp>
        <p:nvSpPr>
          <p:cNvPr id="16" name="Freeform: Shape 15">
            <a:extLst>
              <a:ext uri="{FF2B5EF4-FFF2-40B4-BE49-F238E27FC236}">
                <a16:creationId xmlns:a16="http://schemas.microsoft.com/office/drawing/2014/main" id="{AFC4946C-A2D9-452D-B197-C85825132189}"/>
              </a:ext>
            </a:extLst>
          </p:cNvPr>
          <p:cNvSpPr/>
          <p:nvPr/>
        </p:nvSpPr>
        <p:spPr>
          <a:xfrm>
            <a:off x="2456422" y="-582"/>
            <a:ext cx="7345679" cy="6857999"/>
          </a:xfrm>
          <a:custGeom>
            <a:avLst/>
            <a:gdLst>
              <a:gd name="connsiteX0" fmla="*/ 0 w 2730009"/>
              <a:gd name="connsiteY0" fmla="*/ 0 h 1971675"/>
              <a:gd name="connsiteX1" fmla="*/ 1680423 w 2730009"/>
              <a:gd name="connsiteY1" fmla="*/ 0 h 1971675"/>
              <a:gd name="connsiteX2" fmla="*/ 2730009 w 2730009"/>
              <a:gd name="connsiteY2" fmla="*/ 1971675 h 1971675"/>
              <a:gd name="connsiteX3" fmla="*/ 0 w 2730009"/>
              <a:gd name="connsiteY3" fmla="*/ 1971675 h 1971675"/>
            </a:gdLst>
            <a:ahLst/>
            <a:cxnLst>
              <a:cxn ang="0">
                <a:pos x="connsiteX0" y="connsiteY0"/>
              </a:cxn>
              <a:cxn ang="0">
                <a:pos x="connsiteX1" y="connsiteY1"/>
              </a:cxn>
              <a:cxn ang="0">
                <a:pos x="connsiteX2" y="connsiteY2"/>
              </a:cxn>
              <a:cxn ang="0">
                <a:pos x="connsiteX3" y="connsiteY3"/>
              </a:cxn>
            </a:cxnLst>
            <a:rect l="l" t="t" r="r" b="b"/>
            <a:pathLst>
              <a:path w="2730009" h="1971675">
                <a:moveTo>
                  <a:pt x="0" y="0"/>
                </a:moveTo>
                <a:lnTo>
                  <a:pt x="1680423" y="0"/>
                </a:lnTo>
                <a:lnTo>
                  <a:pt x="2730009" y="1971675"/>
                </a:lnTo>
                <a:lnTo>
                  <a:pt x="0" y="1971675"/>
                </a:lnTo>
                <a:close/>
              </a:path>
            </a:pathLst>
          </a:custGeom>
          <a:solidFill>
            <a:srgbClr val="0079BC"/>
          </a:solidFill>
          <a:ln>
            <a:noFill/>
          </a:ln>
          <a:effectLst>
            <a:outerShdw blurRad="152400" dist="1143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earing a white shirt&#10;&#10;Description automatically generated">
            <a:extLst>
              <a:ext uri="{FF2B5EF4-FFF2-40B4-BE49-F238E27FC236}">
                <a16:creationId xmlns:a16="http://schemas.microsoft.com/office/drawing/2014/main" id="{0B1A909D-4748-4807-9D52-E0BE3EED3B4E}"/>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671869" y="0"/>
            <a:ext cx="6964325" cy="6858000"/>
          </a:xfrm>
          <a:prstGeom prst="rect">
            <a:avLst/>
          </a:prstGeom>
          <a:effectLst>
            <a:outerShdw blurRad="50800" dist="50800" dir="5400000" algn="ctr" rotWithShape="0">
              <a:srgbClr val="000000">
                <a:alpha val="0"/>
              </a:srgbClr>
            </a:outerShdw>
          </a:effectLst>
        </p:spPr>
      </p:pic>
      <p:sp>
        <p:nvSpPr>
          <p:cNvPr id="19" name="Freeform: Shape 18">
            <a:extLst>
              <a:ext uri="{FF2B5EF4-FFF2-40B4-BE49-F238E27FC236}">
                <a16:creationId xmlns:a16="http://schemas.microsoft.com/office/drawing/2014/main" id="{098AB13D-5E25-4B28-BCFE-9CA66DD2E34F}"/>
              </a:ext>
            </a:extLst>
          </p:cNvPr>
          <p:cNvSpPr/>
          <p:nvPr/>
        </p:nvSpPr>
        <p:spPr>
          <a:xfrm>
            <a:off x="0" y="-11219"/>
            <a:ext cx="5422206" cy="6857999"/>
          </a:xfrm>
          <a:custGeom>
            <a:avLst/>
            <a:gdLst>
              <a:gd name="connsiteX0" fmla="*/ 0 w 5422206"/>
              <a:gd name="connsiteY0" fmla="*/ 0 h 6857999"/>
              <a:gd name="connsiteX1" fmla="*/ 2672443 w 5422206"/>
              <a:gd name="connsiteY1" fmla="*/ 0 h 6857999"/>
              <a:gd name="connsiteX2" fmla="*/ 5422206 w 5422206"/>
              <a:gd name="connsiteY2" fmla="*/ 6857999 h 6857999"/>
              <a:gd name="connsiteX3" fmla="*/ 0 w 542220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22206" h="6857999">
                <a:moveTo>
                  <a:pt x="0" y="0"/>
                </a:moveTo>
                <a:lnTo>
                  <a:pt x="2672443" y="0"/>
                </a:lnTo>
                <a:lnTo>
                  <a:pt x="5422206" y="6857999"/>
                </a:lnTo>
                <a:lnTo>
                  <a:pt x="0" y="6857999"/>
                </a:lnTo>
                <a:close/>
              </a:path>
            </a:pathLst>
          </a:custGeom>
          <a:solidFill>
            <a:srgbClr val="0096EA"/>
          </a:solidFill>
          <a:ln>
            <a:noFill/>
          </a:ln>
          <a:effectLst>
            <a:outerShdw blurRad="152400" dist="1143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person, indoor, holding, black&#10;&#10;Description automatically generated">
            <a:extLst>
              <a:ext uri="{FF2B5EF4-FFF2-40B4-BE49-F238E27FC236}">
                <a16:creationId xmlns:a16="http://schemas.microsoft.com/office/drawing/2014/main" id="{EAE2D04B-20FA-487F-8956-86AD1118C469}"/>
              </a:ext>
            </a:extLst>
          </p:cNvPr>
          <p:cNvPicPr>
            <a:picLocks noChangeAspect="1"/>
          </p:cNvPicPr>
          <p:nvPr/>
        </p:nvPicPr>
        <p:blipFill>
          <a:blip r:embed="rId6">
            <a:alphaModFix amt="38000"/>
            <a:extLst>
              <a:ext uri="{28A0092B-C50C-407E-A947-70E740481C1C}">
                <a14:useLocalDpi xmlns:a14="http://schemas.microsoft.com/office/drawing/2010/main" val="0"/>
              </a:ext>
            </a:extLst>
          </a:blip>
          <a:stretch>
            <a:fillRect/>
          </a:stretch>
        </p:blipFill>
        <p:spPr>
          <a:xfrm>
            <a:off x="10633" y="-10633"/>
            <a:ext cx="5433237" cy="6858000"/>
          </a:xfrm>
          <a:prstGeom prst="rect">
            <a:avLst/>
          </a:prstGeom>
          <a:effectLst>
            <a:outerShdw blurRad="50800" dist="50800" dir="5400000" algn="ctr" rotWithShape="0">
              <a:srgbClr val="000000">
                <a:alpha val="0"/>
              </a:srgbClr>
            </a:outerShdw>
          </a:effectLst>
        </p:spPr>
      </p:pic>
      <p:sp>
        <p:nvSpPr>
          <p:cNvPr id="22" name="TextBox 21">
            <a:extLst>
              <a:ext uri="{FF2B5EF4-FFF2-40B4-BE49-F238E27FC236}">
                <a16:creationId xmlns:a16="http://schemas.microsoft.com/office/drawing/2014/main" id="{85295ABF-3758-4A1B-8D34-4A70C185154A}"/>
              </a:ext>
            </a:extLst>
          </p:cNvPr>
          <p:cNvSpPr txBox="1"/>
          <p:nvPr/>
        </p:nvSpPr>
        <p:spPr>
          <a:xfrm>
            <a:off x="904947" y="5141175"/>
            <a:ext cx="2597320" cy="584775"/>
          </a:xfrm>
          <a:prstGeom prst="rect">
            <a:avLst/>
          </a:prstGeom>
          <a:noFill/>
        </p:spPr>
        <p:txBody>
          <a:bodyPr wrap="square" lIns="0" tIns="0" rIns="0" bIns="0" rtlCol="0">
            <a:spAutoFit/>
          </a:bodyPr>
          <a:lstStyle/>
          <a:p>
            <a:pPr algn="ctr"/>
            <a:r>
              <a:rPr lang="en-US" sz="2000" b="1" dirty="0">
                <a:solidFill>
                  <a:schemeClr val="bg1"/>
                </a:solidFill>
              </a:rPr>
              <a:t>LISTEN</a:t>
            </a:r>
            <a:r>
              <a:rPr lang="en-US" b="1" dirty="0">
                <a:solidFill>
                  <a:schemeClr val="bg1"/>
                </a:solidFill>
              </a:rPr>
              <a:t> with the intent to UNDERSTAND</a:t>
            </a:r>
          </a:p>
        </p:txBody>
      </p:sp>
      <p:sp>
        <p:nvSpPr>
          <p:cNvPr id="27" name="TextBox 26">
            <a:extLst>
              <a:ext uri="{FF2B5EF4-FFF2-40B4-BE49-F238E27FC236}">
                <a16:creationId xmlns:a16="http://schemas.microsoft.com/office/drawing/2014/main" id="{5856F0D4-54DA-4F7F-8469-B3C62D5331E2}"/>
              </a:ext>
            </a:extLst>
          </p:cNvPr>
          <p:cNvSpPr txBox="1"/>
          <p:nvPr/>
        </p:nvSpPr>
        <p:spPr>
          <a:xfrm>
            <a:off x="4883256" y="3412793"/>
            <a:ext cx="3018058" cy="553998"/>
          </a:xfrm>
          <a:prstGeom prst="rect">
            <a:avLst/>
          </a:prstGeom>
          <a:noFill/>
        </p:spPr>
        <p:txBody>
          <a:bodyPr wrap="square" lIns="0" tIns="0" rIns="0" bIns="0" rtlCol="0">
            <a:spAutoFit/>
          </a:bodyPr>
          <a:lstStyle/>
          <a:p>
            <a:pPr algn="ctr"/>
            <a:r>
              <a:rPr lang="en-US" b="1" dirty="0">
                <a:solidFill>
                  <a:schemeClr val="bg1"/>
                </a:solidFill>
              </a:rPr>
              <a:t>Put YOURSELF in the </a:t>
            </a:r>
          </a:p>
          <a:p>
            <a:pPr algn="ctr"/>
            <a:r>
              <a:rPr lang="en-US" b="1" dirty="0">
                <a:solidFill>
                  <a:schemeClr val="bg1"/>
                </a:solidFill>
              </a:rPr>
              <a:t>  customer’s shoes</a:t>
            </a:r>
          </a:p>
        </p:txBody>
      </p:sp>
      <p:sp>
        <p:nvSpPr>
          <p:cNvPr id="28" name="TextBox 27">
            <a:extLst>
              <a:ext uri="{FF2B5EF4-FFF2-40B4-BE49-F238E27FC236}">
                <a16:creationId xmlns:a16="http://schemas.microsoft.com/office/drawing/2014/main" id="{78BD10CB-8578-4CE8-A9BE-4717B83E8FAA}"/>
              </a:ext>
            </a:extLst>
          </p:cNvPr>
          <p:cNvSpPr txBox="1"/>
          <p:nvPr/>
        </p:nvSpPr>
        <p:spPr>
          <a:xfrm>
            <a:off x="8935165" y="1079536"/>
            <a:ext cx="2977088" cy="553998"/>
          </a:xfrm>
          <a:prstGeom prst="rect">
            <a:avLst/>
          </a:prstGeom>
          <a:noFill/>
        </p:spPr>
        <p:txBody>
          <a:bodyPr wrap="square" lIns="0" tIns="0" rIns="0" bIns="0" rtlCol="0">
            <a:spAutoFit/>
          </a:bodyPr>
          <a:lstStyle/>
          <a:p>
            <a:pPr algn="ctr"/>
            <a:r>
              <a:rPr lang="en-US" b="1" dirty="0">
                <a:solidFill>
                  <a:schemeClr val="bg1"/>
                </a:solidFill>
              </a:rPr>
              <a:t>Make your first </a:t>
            </a:r>
          </a:p>
          <a:p>
            <a:pPr algn="ctr"/>
            <a:r>
              <a:rPr lang="en-US" b="1" dirty="0">
                <a:solidFill>
                  <a:schemeClr val="bg1"/>
                </a:solidFill>
              </a:rPr>
              <a:t>response POSITIVE</a:t>
            </a:r>
          </a:p>
        </p:txBody>
      </p:sp>
      <p:sp>
        <p:nvSpPr>
          <p:cNvPr id="26" name="TextBox 25">
            <a:extLst>
              <a:ext uri="{FF2B5EF4-FFF2-40B4-BE49-F238E27FC236}">
                <a16:creationId xmlns:a16="http://schemas.microsoft.com/office/drawing/2014/main" id="{2B48B81D-BD17-4261-AD97-57407713CA6A}"/>
              </a:ext>
            </a:extLst>
          </p:cNvPr>
          <p:cNvSpPr txBox="1"/>
          <p:nvPr/>
        </p:nvSpPr>
        <p:spPr>
          <a:xfrm>
            <a:off x="537028" y="280703"/>
            <a:ext cx="6884497" cy="430887"/>
          </a:xfrm>
          <a:prstGeom prst="rect">
            <a:avLst/>
          </a:prstGeom>
          <a:noFill/>
        </p:spPr>
        <p:txBody>
          <a:bodyPr wrap="square" lIns="0" tIns="0" rIns="0" bIns="0" rtlCol="0">
            <a:spAutoFit/>
          </a:bodyPr>
          <a:lstStyle/>
          <a:p>
            <a:r>
              <a:rPr lang="en-US" sz="2800" dirty="0">
                <a:solidFill>
                  <a:schemeClr val="bg1"/>
                </a:solidFill>
                <a:latin typeface="+mj-lt"/>
              </a:rPr>
              <a:t>Three Step Plan: </a:t>
            </a:r>
            <a:r>
              <a:rPr lang="en-US" i="1" dirty="0">
                <a:solidFill>
                  <a:schemeClr val="bg1"/>
                </a:solidFill>
                <a:latin typeface="+mj-lt"/>
              </a:rPr>
              <a:t>Creating Empathy Muscle Memory</a:t>
            </a:r>
          </a:p>
        </p:txBody>
      </p:sp>
      <p:sp>
        <p:nvSpPr>
          <p:cNvPr id="14" name="Date Placeholder 2">
            <a:extLst>
              <a:ext uri="{FF2B5EF4-FFF2-40B4-BE49-F238E27FC236}">
                <a16:creationId xmlns:a16="http://schemas.microsoft.com/office/drawing/2014/main" id="{A924E464-384B-42D1-9D98-EEEA620A849F}"/>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5" name="Slide Number Placeholder 3">
            <a:extLst>
              <a:ext uri="{FF2B5EF4-FFF2-40B4-BE49-F238E27FC236}">
                <a16:creationId xmlns:a16="http://schemas.microsoft.com/office/drawing/2014/main" id="{1302AD9F-796A-4901-9FE5-C8C024BAF422}"/>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16</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353583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900"/>
                                        <p:tgtEl>
                                          <p:spTgt spid="8"/>
                                        </p:tgtEl>
                                      </p:cBhvr>
                                    </p:animEffect>
                                  </p:childTnLst>
                                </p:cTn>
                              </p:par>
                            </p:childTnLst>
                          </p:cTn>
                        </p:par>
                        <p:par>
                          <p:cTn id="13" fill="hold">
                            <p:stCondLst>
                              <p:cond delay="1400"/>
                            </p:stCondLst>
                            <p:childTnLst>
                              <p:par>
                                <p:cTn id="14" presetID="16" presetClass="entr" presetSubtype="37" fill="hold" grpId="0" nodeType="afterEffect">
                                  <p:stCondLst>
                                    <p:cond delay="30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900"/>
                                        <p:tgtEl>
                                          <p:spTgt spid="10"/>
                                        </p:tgtEl>
                                      </p:cBhvr>
                                    </p:animEffect>
                                  </p:childTnLst>
                                </p:cTn>
                              </p:par>
                            </p:childTnLst>
                          </p:cTn>
                        </p:par>
                        <p:par>
                          <p:cTn id="27" fill="hold">
                            <p:stCondLst>
                              <p:cond delay="1400"/>
                            </p:stCondLst>
                            <p:childTnLst>
                              <p:par>
                                <p:cTn id="28" presetID="16" presetClass="entr" presetSubtype="37" fill="hold" grpId="0" nodeType="afterEffect">
                                  <p:stCondLst>
                                    <p:cond delay="300"/>
                                  </p:stCondLst>
                                  <p:childTnLst>
                                    <p:set>
                                      <p:cBhvr>
                                        <p:cTn id="29" dur="1" fill="hold">
                                          <p:stCondLst>
                                            <p:cond delay="0"/>
                                          </p:stCondLst>
                                        </p:cTn>
                                        <p:tgtEl>
                                          <p:spTgt spid="27"/>
                                        </p:tgtEl>
                                        <p:attrNameLst>
                                          <p:attrName>style.visibility</p:attrName>
                                        </p:attrNameLst>
                                      </p:cBhvr>
                                      <p:to>
                                        <p:strVal val="visible"/>
                                      </p:to>
                                    </p:set>
                                    <p:animEffect transition="in" filter="barn(out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900"/>
                                        <p:tgtEl>
                                          <p:spTgt spid="21"/>
                                        </p:tgtEl>
                                      </p:cBhvr>
                                    </p:animEffect>
                                  </p:childTnLst>
                                </p:cTn>
                              </p:par>
                            </p:childTnLst>
                          </p:cTn>
                        </p:par>
                        <p:par>
                          <p:cTn id="41" fill="hold">
                            <p:stCondLst>
                              <p:cond delay="1400"/>
                            </p:stCondLst>
                            <p:childTnLst>
                              <p:par>
                                <p:cTn id="42" presetID="16" presetClass="entr" presetSubtype="37" fill="hold" grpId="0" nodeType="afterEffect">
                                  <p:stCondLst>
                                    <p:cond delay="300"/>
                                  </p:stCondLst>
                                  <p:childTnLst>
                                    <p:set>
                                      <p:cBhvr>
                                        <p:cTn id="43" dur="1" fill="hold">
                                          <p:stCondLst>
                                            <p:cond delay="0"/>
                                          </p:stCondLst>
                                        </p:cTn>
                                        <p:tgtEl>
                                          <p:spTgt spid="28"/>
                                        </p:tgtEl>
                                        <p:attrNameLst>
                                          <p:attrName>style.visibility</p:attrName>
                                        </p:attrNameLst>
                                      </p:cBhvr>
                                      <p:to>
                                        <p:strVal val="visible"/>
                                      </p:to>
                                    </p:set>
                                    <p:animEffect transition="in" filter="barn(outVertical)">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9" grpId="0" animBg="1"/>
      <p:bldP spid="22"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posing for the camera&#10;&#10;Description automatically generated">
            <a:extLst>
              <a:ext uri="{FF2B5EF4-FFF2-40B4-BE49-F238E27FC236}">
                <a16:creationId xmlns:a16="http://schemas.microsoft.com/office/drawing/2014/main" id="{CB753D1F-BC2A-4D53-897E-29BCC181F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227" y="76200"/>
            <a:ext cx="9663545" cy="6781800"/>
          </a:xfrm>
          <a:prstGeom prst="rect">
            <a:avLst/>
          </a:prstGeom>
        </p:spPr>
      </p:pic>
      <p:sp>
        <p:nvSpPr>
          <p:cNvPr id="13" name="TextBox 12">
            <a:extLst>
              <a:ext uri="{FF2B5EF4-FFF2-40B4-BE49-F238E27FC236}">
                <a16:creationId xmlns:a16="http://schemas.microsoft.com/office/drawing/2014/main" id="{D54FC61A-44C0-485F-893A-1A0564ADD2BD}"/>
              </a:ext>
            </a:extLst>
          </p:cNvPr>
          <p:cNvSpPr txBox="1"/>
          <p:nvPr/>
        </p:nvSpPr>
        <p:spPr>
          <a:xfrm>
            <a:off x="537029" y="204503"/>
            <a:ext cx="4644571" cy="7078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B071D"/>
                </a:solidFill>
                <a:effectLst/>
                <a:uLnTx/>
                <a:uFillTx/>
                <a:latin typeface="CoverMySerif" panose="020B0604020202020204"/>
                <a:ea typeface="+mn-ea"/>
                <a:cs typeface="+mn-cs"/>
              </a:rPr>
              <a:t>Empathy: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F8200"/>
                </a:solidFill>
                <a:effectLst/>
                <a:uLnTx/>
                <a:uFillTx/>
                <a:latin typeface="CoverMySerif" panose="020B0604020202020204"/>
                <a:ea typeface="+mn-ea"/>
                <a:cs typeface="+mn-cs"/>
              </a:rPr>
              <a:t>The “Grandmother Test”</a:t>
            </a:r>
          </a:p>
        </p:txBody>
      </p:sp>
      <p:grpSp>
        <p:nvGrpSpPr>
          <p:cNvPr id="14" name="Group 13">
            <a:extLst>
              <a:ext uri="{FF2B5EF4-FFF2-40B4-BE49-F238E27FC236}">
                <a16:creationId xmlns:a16="http://schemas.microsoft.com/office/drawing/2014/main" id="{F3FC9724-A29A-4431-8AE9-98FA33B0108E}"/>
              </a:ext>
            </a:extLst>
          </p:cNvPr>
          <p:cNvGrpSpPr/>
          <p:nvPr/>
        </p:nvGrpSpPr>
        <p:grpSpPr>
          <a:xfrm>
            <a:off x="431620" y="2561091"/>
            <a:ext cx="2998015" cy="1722475"/>
            <a:chOff x="431620" y="2637291"/>
            <a:chExt cx="2998015" cy="1722475"/>
          </a:xfrm>
        </p:grpSpPr>
        <p:sp>
          <p:nvSpPr>
            <p:cNvPr id="15" name="Speech Bubble: Rectangle with Corners Rounded 14">
              <a:extLst>
                <a:ext uri="{FF2B5EF4-FFF2-40B4-BE49-F238E27FC236}">
                  <a16:creationId xmlns:a16="http://schemas.microsoft.com/office/drawing/2014/main" id="{B5CDE008-E0C3-4A96-A617-EAC75CB47601}"/>
                </a:ext>
              </a:extLst>
            </p:cNvPr>
            <p:cNvSpPr/>
            <p:nvPr/>
          </p:nvSpPr>
          <p:spPr>
            <a:xfrm>
              <a:off x="490732" y="2637291"/>
              <a:ext cx="2938903" cy="1722475"/>
            </a:xfrm>
            <a:prstGeom prst="wedgeRoundRectCallout">
              <a:avLst>
                <a:gd name="adj1" fmla="val 70367"/>
                <a:gd name="adj2" fmla="val -38543"/>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verMySans Light" panose="02020603050405020304"/>
                <a:ea typeface="+mn-ea"/>
                <a:cs typeface="+mn-cs"/>
              </a:endParaRPr>
            </a:p>
          </p:txBody>
        </p:sp>
        <p:sp>
          <p:nvSpPr>
            <p:cNvPr id="17" name="TextBox 16">
              <a:extLst>
                <a:ext uri="{FF2B5EF4-FFF2-40B4-BE49-F238E27FC236}">
                  <a16:creationId xmlns:a16="http://schemas.microsoft.com/office/drawing/2014/main" id="{C97FBFBD-0376-48F1-9312-200AF577F3E6}"/>
                </a:ext>
              </a:extLst>
            </p:cNvPr>
            <p:cNvSpPr txBox="1"/>
            <p:nvPr/>
          </p:nvSpPr>
          <p:spPr>
            <a:xfrm>
              <a:off x="431620" y="2998381"/>
              <a:ext cx="2960168"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verMySans Light" panose="02020603050405020304"/>
                  <a:ea typeface="+mn-ea"/>
                  <a:cs typeface="+mn-cs"/>
                </a:rPr>
                <a:t>“We can’t ship your medication out on Sunday.”</a:t>
              </a:r>
            </a:p>
          </p:txBody>
        </p:sp>
      </p:grpSp>
      <p:grpSp>
        <p:nvGrpSpPr>
          <p:cNvPr id="18" name="Group 17">
            <a:extLst>
              <a:ext uri="{FF2B5EF4-FFF2-40B4-BE49-F238E27FC236}">
                <a16:creationId xmlns:a16="http://schemas.microsoft.com/office/drawing/2014/main" id="{D4F5FE6F-879C-4731-945D-7E328DD46187}"/>
              </a:ext>
            </a:extLst>
          </p:cNvPr>
          <p:cNvGrpSpPr/>
          <p:nvPr/>
        </p:nvGrpSpPr>
        <p:grpSpPr>
          <a:xfrm>
            <a:off x="8276300" y="1805760"/>
            <a:ext cx="3727860" cy="2086191"/>
            <a:chOff x="8276300" y="2020186"/>
            <a:chExt cx="3727860" cy="2086191"/>
          </a:xfrm>
        </p:grpSpPr>
        <p:sp>
          <p:nvSpPr>
            <p:cNvPr id="19" name="Speech Bubble: Rectangle with Corners Rounded 18">
              <a:extLst>
                <a:ext uri="{FF2B5EF4-FFF2-40B4-BE49-F238E27FC236}">
                  <a16:creationId xmlns:a16="http://schemas.microsoft.com/office/drawing/2014/main" id="{902B4CE6-365D-4643-A76A-544F2D516B17}"/>
                </a:ext>
              </a:extLst>
            </p:cNvPr>
            <p:cNvSpPr/>
            <p:nvPr/>
          </p:nvSpPr>
          <p:spPr>
            <a:xfrm>
              <a:off x="8276300" y="2020186"/>
              <a:ext cx="3727860" cy="2086191"/>
            </a:xfrm>
            <a:prstGeom prst="wedgeRoundRectCallout">
              <a:avLst>
                <a:gd name="adj1" fmla="val -63971"/>
                <a:gd name="adj2" fmla="val -3371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verMySans Light" panose="02020603050405020304"/>
                <a:ea typeface="+mn-ea"/>
                <a:cs typeface="+mn-cs"/>
              </a:endParaRPr>
            </a:p>
          </p:txBody>
        </p:sp>
        <p:sp>
          <p:nvSpPr>
            <p:cNvPr id="20" name="TextBox 19">
              <a:extLst>
                <a:ext uri="{FF2B5EF4-FFF2-40B4-BE49-F238E27FC236}">
                  <a16:creationId xmlns:a16="http://schemas.microsoft.com/office/drawing/2014/main" id="{F6DCB570-1D53-4561-8790-400DCFB1206B}"/>
                </a:ext>
              </a:extLst>
            </p:cNvPr>
            <p:cNvSpPr txBox="1"/>
            <p:nvPr/>
          </p:nvSpPr>
          <p:spPr>
            <a:xfrm>
              <a:off x="8414525" y="2321444"/>
              <a:ext cx="3484080"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verMySans Light" panose="02020603050405020304"/>
                  <a:ea typeface="+mn-ea"/>
                  <a:cs typeface="+mn-cs"/>
                </a:rPr>
                <a:t>“I’m sorry we are having scheduling issues. Will a certain day work better for you, Grandma?”</a:t>
              </a:r>
            </a:p>
          </p:txBody>
        </p:sp>
      </p:grpSp>
      <p:pic>
        <p:nvPicPr>
          <p:cNvPr id="21" name="Picture 20">
            <a:extLst>
              <a:ext uri="{FF2B5EF4-FFF2-40B4-BE49-F238E27FC236}">
                <a16:creationId xmlns:a16="http://schemas.microsoft.com/office/drawing/2014/main" id="{62F914EC-1622-43D6-AB79-DBE61C7D95E2}"/>
              </a:ext>
            </a:extLst>
          </p:cNvPr>
          <p:cNvPicPr>
            <a:picLocks noChangeAspect="1"/>
          </p:cNvPicPr>
          <p:nvPr/>
        </p:nvPicPr>
        <p:blipFill>
          <a:blip r:embed="rId5"/>
          <a:stretch>
            <a:fillRect/>
          </a:stretch>
        </p:blipFill>
        <p:spPr>
          <a:xfrm>
            <a:off x="340302" y="5995498"/>
            <a:ext cx="1847850" cy="638175"/>
          </a:xfrm>
          <a:prstGeom prst="rect">
            <a:avLst/>
          </a:prstGeom>
        </p:spPr>
      </p:pic>
      <p:sp>
        <p:nvSpPr>
          <p:cNvPr id="16" name="Date Placeholder 2">
            <a:extLst>
              <a:ext uri="{FF2B5EF4-FFF2-40B4-BE49-F238E27FC236}">
                <a16:creationId xmlns:a16="http://schemas.microsoft.com/office/drawing/2014/main" id="{664A9342-8634-4357-BBE5-F08E3A8FB802}"/>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22" name="Slide Number Placeholder 3">
            <a:extLst>
              <a:ext uri="{FF2B5EF4-FFF2-40B4-BE49-F238E27FC236}">
                <a16:creationId xmlns:a16="http://schemas.microsoft.com/office/drawing/2014/main" id="{A2CA2827-F4C7-4E45-A45C-7C90229B1FB2}"/>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17</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42204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indoor, remote, video, sitting&#10;&#10;Description automatically generated">
            <a:extLst>
              <a:ext uri="{FF2B5EF4-FFF2-40B4-BE49-F238E27FC236}">
                <a16:creationId xmlns:a16="http://schemas.microsoft.com/office/drawing/2014/main" id="{FC8A86DF-7608-49FA-897D-4132E7018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162800" cy="6858000"/>
          </a:xfrm>
          <a:prstGeom prst="rect">
            <a:avLst/>
          </a:prstGeom>
        </p:spPr>
      </p:pic>
      <p:sp>
        <p:nvSpPr>
          <p:cNvPr id="23" name="Rectangle 22">
            <a:extLst>
              <a:ext uri="{FF2B5EF4-FFF2-40B4-BE49-F238E27FC236}">
                <a16:creationId xmlns:a16="http://schemas.microsoft.com/office/drawing/2014/main" id="{0AE7A34F-FADF-4B6B-98E3-0923F3C96970}"/>
              </a:ext>
            </a:extLst>
          </p:cNvPr>
          <p:cNvSpPr/>
          <p:nvPr/>
        </p:nvSpPr>
        <p:spPr>
          <a:xfrm>
            <a:off x="0" y="2060470"/>
            <a:ext cx="12192000" cy="2069077"/>
          </a:xfrm>
          <a:prstGeom prst="rect">
            <a:avLst/>
          </a:prstGeom>
          <a:solidFill>
            <a:schemeClr val="accent4">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posing for the camera&#10;&#10;Description automatically generated">
            <a:extLst>
              <a:ext uri="{FF2B5EF4-FFF2-40B4-BE49-F238E27FC236}">
                <a16:creationId xmlns:a16="http://schemas.microsoft.com/office/drawing/2014/main" id="{74504CD0-212F-4B1D-9996-F7BA8B98D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26" y="0"/>
            <a:ext cx="8791574" cy="6858000"/>
          </a:xfrm>
          <a:prstGeom prst="rect">
            <a:avLst/>
          </a:prstGeom>
        </p:spPr>
      </p:pic>
      <p:sp>
        <p:nvSpPr>
          <p:cNvPr id="8" name="Title 3">
            <a:extLst>
              <a:ext uri="{FF2B5EF4-FFF2-40B4-BE49-F238E27FC236}">
                <a16:creationId xmlns:a16="http://schemas.microsoft.com/office/drawing/2014/main" id="{45699268-3432-4B25-838B-0604A23CDD39}"/>
              </a:ext>
            </a:extLst>
          </p:cNvPr>
          <p:cNvSpPr txBox="1">
            <a:spLocks/>
          </p:cNvSpPr>
          <p:nvPr/>
        </p:nvSpPr>
        <p:spPr>
          <a:xfrm>
            <a:off x="1495425" y="2777240"/>
            <a:ext cx="4171950" cy="651760"/>
          </a:xfrm>
          <a:prstGeom prst="rect">
            <a:avLst/>
          </a:prstGeom>
        </p:spPr>
        <p:txBody>
          <a:bodyPr/>
          <a:lstStyle>
            <a:lvl1pPr algn="l" defTabSz="914400" rtl="0" eaLnBrk="1" latinLnBrk="0" hangingPunct="1">
              <a:lnSpc>
                <a:spcPct val="90000"/>
              </a:lnSpc>
              <a:spcBef>
                <a:spcPct val="0"/>
              </a:spcBef>
              <a:buNone/>
              <a:defRPr sz="3400" b="1" kern="1200">
                <a:solidFill>
                  <a:schemeClr val="tx2"/>
                </a:solidFill>
                <a:latin typeface="+mj-lt"/>
                <a:ea typeface="+mj-ea"/>
                <a:cs typeface="+mj-cs"/>
              </a:defRPr>
            </a:lvl1pPr>
          </a:lstStyle>
          <a:p>
            <a:r>
              <a:rPr lang="en-US" sz="2000" b="0" i="1" dirty="0">
                <a:solidFill>
                  <a:schemeClr val="tx1"/>
                </a:solidFill>
              </a:rPr>
              <a:t>Let’s try a few examples together using the “Grandmother Test”.</a:t>
            </a:r>
            <a:endParaRPr lang="en-US" i="1" dirty="0">
              <a:solidFill>
                <a:schemeClr val="tx1"/>
              </a:solidFill>
            </a:endParaRPr>
          </a:p>
        </p:txBody>
      </p:sp>
      <p:sp>
        <p:nvSpPr>
          <p:cNvPr id="15" name="TextBox 14">
            <a:extLst>
              <a:ext uri="{FF2B5EF4-FFF2-40B4-BE49-F238E27FC236}">
                <a16:creationId xmlns:a16="http://schemas.microsoft.com/office/drawing/2014/main" id="{CF8201AF-1E9F-4E2F-B998-A2CBDEF09C59}"/>
              </a:ext>
            </a:extLst>
          </p:cNvPr>
          <p:cNvSpPr txBox="1"/>
          <p:nvPr/>
        </p:nvSpPr>
        <p:spPr>
          <a:xfrm>
            <a:off x="299569" y="291571"/>
            <a:ext cx="6863231" cy="492443"/>
          </a:xfrm>
          <a:prstGeom prst="rect">
            <a:avLst/>
          </a:prstGeom>
          <a:noFill/>
        </p:spPr>
        <p:txBody>
          <a:bodyPr wrap="square" lIns="0" tIns="0" rIns="0" bIns="0" rtlCol="0">
            <a:spAutoFit/>
          </a:bodyPr>
          <a:lstStyle/>
          <a:p>
            <a:r>
              <a:rPr lang="en-US" sz="3200" b="1" dirty="0">
                <a:solidFill>
                  <a:schemeClr val="bg1"/>
                </a:solidFill>
                <a:latin typeface="+mj-lt"/>
              </a:rPr>
              <a:t>Activity: </a:t>
            </a:r>
            <a:r>
              <a:rPr lang="en-US" sz="2000" b="1" i="1" dirty="0">
                <a:solidFill>
                  <a:schemeClr val="bg1"/>
                </a:solidFill>
                <a:latin typeface="+mj-lt"/>
              </a:rPr>
              <a:t>Roleplay</a:t>
            </a:r>
          </a:p>
        </p:txBody>
      </p:sp>
      <p:sp>
        <p:nvSpPr>
          <p:cNvPr id="9" name="Date Placeholder 2">
            <a:extLst>
              <a:ext uri="{FF2B5EF4-FFF2-40B4-BE49-F238E27FC236}">
                <a16:creationId xmlns:a16="http://schemas.microsoft.com/office/drawing/2014/main" id="{5DF7AFB9-9F8F-469E-A578-E5535ED78576}"/>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0" name="Slide Number Placeholder 3">
            <a:extLst>
              <a:ext uri="{FF2B5EF4-FFF2-40B4-BE49-F238E27FC236}">
                <a16:creationId xmlns:a16="http://schemas.microsoft.com/office/drawing/2014/main" id="{0EB455FC-F222-49E2-962D-7F4795BB5754}"/>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18</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390129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woman, fork, young&#10;&#10;Description automatically generated">
            <a:extLst>
              <a:ext uri="{FF2B5EF4-FFF2-40B4-BE49-F238E27FC236}">
                <a16:creationId xmlns:a16="http://schemas.microsoft.com/office/drawing/2014/main" id="{391B8CC1-AB24-4201-A1E0-81A10FC03DF3}"/>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extBox 25">
            <a:extLst>
              <a:ext uri="{FF2B5EF4-FFF2-40B4-BE49-F238E27FC236}">
                <a16:creationId xmlns:a16="http://schemas.microsoft.com/office/drawing/2014/main" id="{2B48B81D-BD17-4261-AD97-57407713CA6A}"/>
              </a:ext>
            </a:extLst>
          </p:cNvPr>
          <p:cNvSpPr txBox="1"/>
          <p:nvPr/>
        </p:nvSpPr>
        <p:spPr>
          <a:xfrm>
            <a:off x="167913" y="0"/>
            <a:ext cx="4835071" cy="1107996"/>
          </a:xfrm>
          <a:prstGeom prst="rect">
            <a:avLst/>
          </a:prstGeom>
          <a:noFill/>
        </p:spPr>
        <p:txBody>
          <a:bodyPr wrap="square" lIns="0" tIns="0" rIns="0" bIns="0" rtlCol="0">
            <a:spAutoFit/>
          </a:bodyPr>
          <a:lstStyle/>
          <a:p>
            <a:r>
              <a:rPr lang="en-US" sz="3600" b="1" dirty="0">
                <a:solidFill>
                  <a:schemeClr val="accent2"/>
                </a:solidFill>
                <a:latin typeface="+mj-lt"/>
              </a:rPr>
              <a:t>Empathy is Worth Your Time</a:t>
            </a:r>
          </a:p>
        </p:txBody>
      </p:sp>
      <p:sp>
        <p:nvSpPr>
          <p:cNvPr id="10" name="Rectangle 9">
            <a:extLst>
              <a:ext uri="{FF2B5EF4-FFF2-40B4-BE49-F238E27FC236}">
                <a16:creationId xmlns:a16="http://schemas.microsoft.com/office/drawing/2014/main" id="{D4FAB459-E73C-4317-B34B-717E9AC7C761}"/>
              </a:ext>
            </a:extLst>
          </p:cNvPr>
          <p:cNvSpPr/>
          <p:nvPr/>
        </p:nvSpPr>
        <p:spPr>
          <a:xfrm>
            <a:off x="1600316" y="3251850"/>
            <a:ext cx="5237649" cy="707886"/>
          </a:xfrm>
          <a:prstGeom prst="rect">
            <a:avLst/>
          </a:prstGeom>
        </p:spPr>
        <p:txBody>
          <a:bodyPr wrap="square">
            <a:spAutoFit/>
          </a:bodyPr>
          <a:lstStyle/>
          <a:p>
            <a:pPr lvl="0">
              <a:defRPr/>
            </a:pPr>
            <a:r>
              <a:rPr lang="en-US" sz="2000" dirty="0">
                <a:solidFill>
                  <a:schemeClr val="tx1">
                    <a:lumMod val="65000"/>
                    <a:lumOff val="35000"/>
                  </a:schemeClr>
                </a:solidFill>
              </a:rPr>
              <a:t>When people feel </a:t>
            </a:r>
            <a:r>
              <a:rPr lang="en-US" sz="2000" b="1" dirty="0">
                <a:solidFill>
                  <a:srgbClr val="EF8200"/>
                </a:solidFill>
              </a:rPr>
              <a:t>ACKNOWLEDGED</a:t>
            </a:r>
            <a:r>
              <a:rPr lang="en-US" sz="2000" dirty="0">
                <a:solidFill>
                  <a:schemeClr val="tx1">
                    <a:lumMod val="65000"/>
                    <a:lumOff val="35000"/>
                  </a:schemeClr>
                </a:solidFill>
              </a:rPr>
              <a:t> and </a:t>
            </a:r>
            <a:r>
              <a:rPr lang="en-US" sz="2000" b="1" dirty="0">
                <a:solidFill>
                  <a:srgbClr val="EF8200"/>
                </a:solidFill>
              </a:rPr>
              <a:t>UNDERSTOOD</a:t>
            </a:r>
            <a:r>
              <a:rPr lang="en-US" sz="2000" dirty="0">
                <a:solidFill>
                  <a:schemeClr val="tx1">
                    <a:lumMod val="65000"/>
                    <a:lumOff val="35000"/>
                  </a:schemeClr>
                </a:solidFill>
              </a:rPr>
              <a:t> you’re better positioned to:</a:t>
            </a:r>
            <a:endParaRPr lang="en-US" sz="2000" b="1" dirty="0">
              <a:solidFill>
                <a:schemeClr val="bg1"/>
              </a:solidFill>
            </a:endParaRPr>
          </a:p>
        </p:txBody>
      </p:sp>
      <p:sp>
        <p:nvSpPr>
          <p:cNvPr id="14" name="Rectangle 13">
            <a:extLst>
              <a:ext uri="{FF2B5EF4-FFF2-40B4-BE49-F238E27FC236}">
                <a16:creationId xmlns:a16="http://schemas.microsoft.com/office/drawing/2014/main" id="{C702CB8E-4150-475E-88F0-32EE3A6A07B4}"/>
              </a:ext>
            </a:extLst>
          </p:cNvPr>
          <p:cNvSpPr/>
          <p:nvPr/>
        </p:nvSpPr>
        <p:spPr>
          <a:xfrm>
            <a:off x="1600316" y="4053234"/>
            <a:ext cx="5237649" cy="1015663"/>
          </a:xfrm>
          <a:prstGeom prst="rect">
            <a:avLst/>
          </a:prstGeom>
        </p:spPr>
        <p:txBody>
          <a:bodyPr wrap="square">
            <a:spAutoFit/>
          </a:bodyPr>
          <a:lstStyle/>
          <a:p>
            <a:pPr marL="342900" lvl="0" indent="-342900">
              <a:buFont typeface="Arial" panose="020B0604020202020204" pitchFamily="34" charset="0"/>
              <a:buChar char="•"/>
              <a:defRPr/>
            </a:pPr>
            <a:r>
              <a:rPr lang="en-US" sz="2000" dirty="0">
                <a:solidFill>
                  <a:schemeClr val="tx1">
                    <a:lumMod val="65000"/>
                    <a:lumOff val="35000"/>
                  </a:schemeClr>
                </a:solidFill>
              </a:rPr>
              <a:t>Retain their</a:t>
            </a:r>
            <a:r>
              <a:rPr lang="en-US" sz="2000" b="1" dirty="0">
                <a:solidFill>
                  <a:srgbClr val="EF8200"/>
                </a:solidFill>
              </a:rPr>
              <a:t> BUSINESS</a:t>
            </a:r>
            <a:endParaRPr lang="en-US" sz="2000" dirty="0">
              <a:solidFill>
                <a:schemeClr val="tx1">
                  <a:lumMod val="65000"/>
                  <a:lumOff val="35000"/>
                </a:schemeClr>
              </a:solidFill>
            </a:endParaRPr>
          </a:p>
          <a:p>
            <a:pPr marL="342900" lvl="0" indent="-342900">
              <a:buFont typeface="Arial" panose="020B0604020202020204" pitchFamily="34" charset="0"/>
              <a:buChar char="•"/>
              <a:defRPr/>
            </a:pPr>
            <a:r>
              <a:rPr lang="en-US" sz="2000" dirty="0">
                <a:solidFill>
                  <a:schemeClr val="tx1">
                    <a:lumMod val="65000"/>
                    <a:lumOff val="35000"/>
                  </a:schemeClr>
                </a:solidFill>
              </a:rPr>
              <a:t>Restore their </a:t>
            </a:r>
            <a:r>
              <a:rPr lang="en-US" sz="2000" b="1" dirty="0">
                <a:solidFill>
                  <a:srgbClr val="EF8200"/>
                </a:solidFill>
              </a:rPr>
              <a:t>CONFIDENCE</a:t>
            </a:r>
          </a:p>
          <a:p>
            <a:pPr marL="342900" lvl="0" indent="-342900">
              <a:buFont typeface="Arial" panose="020B0604020202020204" pitchFamily="34" charset="0"/>
              <a:buChar char="•"/>
              <a:defRPr/>
            </a:pPr>
            <a:r>
              <a:rPr lang="en-US" sz="2000" dirty="0">
                <a:solidFill>
                  <a:schemeClr val="tx1">
                    <a:lumMod val="65000"/>
                    <a:lumOff val="35000"/>
                  </a:schemeClr>
                </a:solidFill>
              </a:rPr>
              <a:t>Make </a:t>
            </a:r>
            <a:r>
              <a:rPr lang="en-US" sz="2000" b="1" dirty="0">
                <a:solidFill>
                  <a:srgbClr val="EF8200"/>
                </a:solidFill>
              </a:rPr>
              <a:t>EMOTIONAL CONNECTIONS</a:t>
            </a:r>
            <a:r>
              <a:rPr lang="en-US" sz="2000" dirty="0">
                <a:solidFill>
                  <a:schemeClr val="tx1">
                    <a:lumMod val="65000"/>
                    <a:lumOff val="35000"/>
                  </a:schemeClr>
                </a:solidFill>
              </a:rPr>
              <a:t> </a:t>
            </a:r>
            <a:endParaRPr lang="en-US" sz="2000" b="1" dirty="0">
              <a:solidFill>
                <a:schemeClr val="bg1"/>
              </a:solidFill>
            </a:endParaRPr>
          </a:p>
        </p:txBody>
      </p:sp>
      <p:sp>
        <p:nvSpPr>
          <p:cNvPr id="7" name="Date Placeholder 2">
            <a:extLst>
              <a:ext uri="{FF2B5EF4-FFF2-40B4-BE49-F238E27FC236}">
                <a16:creationId xmlns:a16="http://schemas.microsoft.com/office/drawing/2014/main" id="{E4DE524C-2819-4FA5-91E4-93987C2C07D0}"/>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8" name="Slide Number Placeholder 3">
            <a:extLst>
              <a:ext uri="{FF2B5EF4-FFF2-40B4-BE49-F238E27FC236}">
                <a16:creationId xmlns:a16="http://schemas.microsoft.com/office/drawing/2014/main" id="{BE84926F-F7B9-4AE2-A6E0-B391DBD647B4}"/>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19</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1130426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63E9-5558-4C9D-AD5F-58DC9FE2025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FDE1305-E6C7-42CA-B66D-2FCCFD5F9BB8}"/>
              </a:ext>
            </a:extLst>
          </p:cNvPr>
          <p:cNvSpPr>
            <a:spLocks noGrp="1"/>
          </p:cNvSpPr>
          <p:nvPr>
            <p:ph type="subTitle" idx="1"/>
          </p:nvPr>
        </p:nvSpPr>
        <p:spPr/>
        <p:txBody>
          <a:bodyPr/>
          <a:lstStyle/>
          <a:p>
            <a:endParaRPr lang="en-US" dirty="0"/>
          </a:p>
        </p:txBody>
      </p:sp>
      <p:pic>
        <p:nvPicPr>
          <p:cNvPr id="4" name="Picture 3" descr="A person wearing glasses and smiling at the camera&#10;&#10;Description automatically generated">
            <a:extLst>
              <a:ext uri="{FF2B5EF4-FFF2-40B4-BE49-F238E27FC236}">
                <a16:creationId xmlns:a16="http://schemas.microsoft.com/office/drawing/2014/main" id="{76EF8C6E-C0DB-4074-BC88-C0C5CAD3D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BA1C010-578F-4817-AFF1-BC0B442C049E}"/>
              </a:ext>
            </a:extLst>
          </p:cNvPr>
          <p:cNvSpPr/>
          <p:nvPr/>
        </p:nvSpPr>
        <p:spPr>
          <a:xfrm>
            <a:off x="1207905" y="1899118"/>
            <a:ext cx="2249670" cy="707886"/>
          </a:xfrm>
          <a:prstGeom prst="rect">
            <a:avLst/>
          </a:prstGeom>
        </p:spPr>
        <p:txBody>
          <a:bodyPr wrap="square">
            <a:spAutoFit/>
          </a:bodyPr>
          <a:lstStyle/>
          <a:p>
            <a:pPr lvl="0"/>
            <a:r>
              <a:rPr lang="en-US" sz="4000" b="1" dirty="0">
                <a:solidFill>
                  <a:schemeClr val="tx1">
                    <a:lumMod val="50000"/>
                    <a:lumOff val="50000"/>
                  </a:schemeClr>
                </a:solidFill>
              </a:rPr>
              <a:t>EMPATHY</a:t>
            </a:r>
            <a:endParaRPr lang="en-US" sz="3400" b="1" dirty="0">
              <a:solidFill>
                <a:schemeClr val="tx1">
                  <a:lumMod val="50000"/>
                  <a:lumOff val="50000"/>
                </a:schemeClr>
              </a:solidFill>
            </a:endParaRPr>
          </a:p>
        </p:txBody>
      </p:sp>
      <p:sp>
        <p:nvSpPr>
          <p:cNvPr id="6" name="Rectangle 5">
            <a:extLst>
              <a:ext uri="{FF2B5EF4-FFF2-40B4-BE49-F238E27FC236}">
                <a16:creationId xmlns:a16="http://schemas.microsoft.com/office/drawing/2014/main" id="{706B1297-4F2C-48FE-83E6-D18B01D956D1}"/>
              </a:ext>
            </a:extLst>
          </p:cNvPr>
          <p:cNvSpPr/>
          <p:nvPr/>
        </p:nvSpPr>
        <p:spPr>
          <a:xfrm>
            <a:off x="3248406" y="1988983"/>
            <a:ext cx="590840" cy="553998"/>
          </a:xfrm>
          <a:prstGeom prst="rect">
            <a:avLst/>
          </a:prstGeom>
        </p:spPr>
        <p:txBody>
          <a:bodyPr wrap="square">
            <a:spAutoFit/>
          </a:bodyPr>
          <a:lstStyle/>
          <a:p>
            <a:pPr lvl="0"/>
            <a:r>
              <a:rPr lang="en-US" sz="3000" dirty="0">
                <a:solidFill>
                  <a:schemeClr val="tx1">
                    <a:lumMod val="50000"/>
                    <a:lumOff val="50000"/>
                  </a:schemeClr>
                </a:solidFill>
              </a:rPr>
              <a:t>IS</a:t>
            </a:r>
          </a:p>
        </p:txBody>
      </p:sp>
      <p:sp>
        <p:nvSpPr>
          <p:cNvPr id="7" name="Rectangle 6">
            <a:extLst>
              <a:ext uri="{FF2B5EF4-FFF2-40B4-BE49-F238E27FC236}">
                <a16:creationId xmlns:a16="http://schemas.microsoft.com/office/drawing/2014/main" id="{D8ECA42B-3F82-4A8F-8111-D9614FC0010F}"/>
              </a:ext>
            </a:extLst>
          </p:cNvPr>
          <p:cNvSpPr/>
          <p:nvPr/>
        </p:nvSpPr>
        <p:spPr>
          <a:xfrm>
            <a:off x="3562999" y="1914249"/>
            <a:ext cx="980734" cy="707886"/>
          </a:xfrm>
          <a:prstGeom prst="rect">
            <a:avLst/>
          </a:prstGeom>
        </p:spPr>
        <p:txBody>
          <a:bodyPr wrap="square">
            <a:spAutoFit/>
          </a:bodyPr>
          <a:lstStyle/>
          <a:p>
            <a:pPr lvl="0"/>
            <a:r>
              <a:rPr lang="en-US" sz="4000" dirty="0">
                <a:solidFill>
                  <a:schemeClr val="tx1">
                    <a:lumMod val="50000"/>
                    <a:lumOff val="50000"/>
                  </a:schemeClr>
                </a:solidFill>
              </a:rPr>
              <a:t>SO</a:t>
            </a:r>
          </a:p>
        </p:txBody>
      </p:sp>
      <p:sp>
        <p:nvSpPr>
          <p:cNvPr id="8" name="Rectangle 7">
            <a:extLst>
              <a:ext uri="{FF2B5EF4-FFF2-40B4-BE49-F238E27FC236}">
                <a16:creationId xmlns:a16="http://schemas.microsoft.com/office/drawing/2014/main" id="{BDAEF36F-73A7-4F04-A955-99A8A9D8A2EE}"/>
              </a:ext>
            </a:extLst>
          </p:cNvPr>
          <p:cNvSpPr/>
          <p:nvPr/>
        </p:nvSpPr>
        <p:spPr>
          <a:xfrm>
            <a:off x="1207905" y="2345136"/>
            <a:ext cx="3249796" cy="738664"/>
          </a:xfrm>
          <a:prstGeom prst="rect">
            <a:avLst/>
          </a:prstGeom>
        </p:spPr>
        <p:txBody>
          <a:bodyPr wrap="square">
            <a:spAutoFit/>
          </a:bodyPr>
          <a:lstStyle/>
          <a:p>
            <a:pPr lvl="0"/>
            <a:r>
              <a:rPr lang="en-US" sz="4100" dirty="0">
                <a:solidFill>
                  <a:schemeClr val="tx1">
                    <a:lumMod val="50000"/>
                    <a:lumOff val="50000"/>
                  </a:schemeClr>
                </a:solidFill>
              </a:rPr>
              <a:t>IMPORTANT</a:t>
            </a:r>
          </a:p>
        </p:txBody>
      </p:sp>
      <p:sp>
        <p:nvSpPr>
          <p:cNvPr id="9" name="Rectangle 8">
            <a:extLst>
              <a:ext uri="{FF2B5EF4-FFF2-40B4-BE49-F238E27FC236}">
                <a16:creationId xmlns:a16="http://schemas.microsoft.com/office/drawing/2014/main" id="{6FE14117-9C64-4D14-AD61-7E6E6A5EFAF1}"/>
              </a:ext>
            </a:extLst>
          </p:cNvPr>
          <p:cNvSpPr/>
          <p:nvPr/>
        </p:nvSpPr>
        <p:spPr>
          <a:xfrm>
            <a:off x="1217428" y="2836057"/>
            <a:ext cx="1286761" cy="461665"/>
          </a:xfrm>
          <a:prstGeom prst="rect">
            <a:avLst/>
          </a:prstGeom>
        </p:spPr>
        <p:txBody>
          <a:bodyPr wrap="square">
            <a:spAutoFit/>
          </a:bodyPr>
          <a:lstStyle/>
          <a:p>
            <a:pPr lvl="0"/>
            <a:r>
              <a:rPr lang="en-US" sz="2400" i="1" dirty="0">
                <a:solidFill>
                  <a:schemeClr val="tx1">
                    <a:lumMod val="50000"/>
                    <a:lumOff val="50000"/>
                  </a:schemeClr>
                </a:solidFill>
              </a:rPr>
              <a:t>WHEN</a:t>
            </a:r>
          </a:p>
        </p:txBody>
      </p:sp>
      <p:sp>
        <p:nvSpPr>
          <p:cNvPr id="10" name="Rectangle 9">
            <a:extLst>
              <a:ext uri="{FF2B5EF4-FFF2-40B4-BE49-F238E27FC236}">
                <a16:creationId xmlns:a16="http://schemas.microsoft.com/office/drawing/2014/main" id="{C8DDBF3B-947D-464C-A8A0-C47D52A1C297}"/>
              </a:ext>
            </a:extLst>
          </p:cNvPr>
          <p:cNvSpPr/>
          <p:nvPr/>
        </p:nvSpPr>
        <p:spPr>
          <a:xfrm>
            <a:off x="2548772" y="2837235"/>
            <a:ext cx="1430863" cy="461665"/>
          </a:xfrm>
          <a:prstGeom prst="rect">
            <a:avLst/>
          </a:prstGeom>
        </p:spPr>
        <p:txBody>
          <a:bodyPr wrap="square">
            <a:spAutoFit/>
          </a:bodyPr>
          <a:lstStyle/>
          <a:p>
            <a:pPr lvl="0"/>
            <a:r>
              <a:rPr lang="en-US" sz="2400" i="1" dirty="0">
                <a:solidFill>
                  <a:schemeClr val="tx1">
                    <a:lumMod val="50000"/>
                    <a:lumOff val="50000"/>
                  </a:schemeClr>
                </a:solidFill>
              </a:rPr>
              <a:t>COMES</a:t>
            </a:r>
          </a:p>
        </p:txBody>
      </p:sp>
      <p:sp>
        <p:nvSpPr>
          <p:cNvPr id="11" name="Rectangle 10">
            <a:extLst>
              <a:ext uri="{FF2B5EF4-FFF2-40B4-BE49-F238E27FC236}">
                <a16:creationId xmlns:a16="http://schemas.microsoft.com/office/drawing/2014/main" id="{7D75BC75-9845-482F-9B70-52B0314E06AB}"/>
              </a:ext>
            </a:extLst>
          </p:cNvPr>
          <p:cNvSpPr/>
          <p:nvPr/>
        </p:nvSpPr>
        <p:spPr>
          <a:xfrm>
            <a:off x="2228730" y="2836057"/>
            <a:ext cx="495420" cy="461665"/>
          </a:xfrm>
          <a:prstGeom prst="rect">
            <a:avLst/>
          </a:prstGeom>
        </p:spPr>
        <p:txBody>
          <a:bodyPr wrap="square">
            <a:spAutoFit/>
          </a:bodyPr>
          <a:lstStyle/>
          <a:p>
            <a:pPr lvl="0"/>
            <a:r>
              <a:rPr lang="en-US" sz="2400" b="1" dirty="0">
                <a:solidFill>
                  <a:schemeClr val="tx1">
                    <a:lumMod val="50000"/>
                    <a:lumOff val="50000"/>
                  </a:schemeClr>
                </a:solidFill>
              </a:rPr>
              <a:t>IT</a:t>
            </a:r>
          </a:p>
        </p:txBody>
      </p:sp>
      <p:sp>
        <p:nvSpPr>
          <p:cNvPr id="12" name="Rectangle 11">
            <a:extLst>
              <a:ext uri="{FF2B5EF4-FFF2-40B4-BE49-F238E27FC236}">
                <a16:creationId xmlns:a16="http://schemas.microsoft.com/office/drawing/2014/main" id="{455EA2E9-B4C5-4A86-A70E-382DDB4BC171}"/>
              </a:ext>
            </a:extLst>
          </p:cNvPr>
          <p:cNvSpPr/>
          <p:nvPr/>
        </p:nvSpPr>
        <p:spPr>
          <a:xfrm>
            <a:off x="3731166" y="2827163"/>
            <a:ext cx="764634" cy="461665"/>
          </a:xfrm>
          <a:prstGeom prst="rect">
            <a:avLst/>
          </a:prstGeom>
        </p:spPr>
        <p:txBody>
          <a:bodyPr wrap="square">
            <a:spAutoFit/>
          </a:bodyPr>
          <a:lstStyle/>
          <a:p>
            <a:pPr lvl="0"/>
            <a:r>
              <a:rPr lang="en-US" sz="2400" b="1" dirty="0">
                <a:solidFill>
                  <a:schemeClr val="tx1">
                    <a:lumMod val="50000"/>
                    <a:lumOff val="50000"/>
                  </a:schemeClr>
                </a:solidFill>
              </a:rPr>
              <a:t>TO</a:t>
            </a:r>
          </a:p>
        </p:txBody>
      </p:sp>
      <p:sp>
        <p:nvSpPr>
          <p:cNvPr id="13" name="Rectangle 12">
            <a:extLst>
              <a:ext uri="{FF2B5EF4-FFF2-40B4-BE49-F238E27FC236}">
                <a16:creationId xmlns:a16="http://schemas.microsoft.com/office/drawing/2014/main" id="{9CAEA506-DD35-4A33-91A7-1DC05A437FF6}"/>
              </a:ext>
            </a:extLst>
          </p:cNvPr>
          <p:cNvSpPr/>
          <p:nvPr/>
        </p:nvSpPr>
        <p:spPr>
          <a:xfrm>
            <a:off x="1169805" y="2937280"/>
            <a:ext cx="3400425" cy="1323439"/>
          </a:xfrm>
          <a:prstGeom prst="rect">
            <a:avLst/>
          </a:prstGeom>
        </p:spPr>
        <p:txBody>
          <a:bodyPr wrap="square">
            <a:spAutoFit/>
          </a:bodyPr>
          <a:lstStyle/>
          <a:p>
            <a:pPr lvl="0"/>
            <a:r>
              <a:rPr lang="en-US" sz="8000" b="1" dirty="0">
                <a:solidFill>
                  <a:schemeClr val="tx1">
                    <a:lumMod val="50000"/>
                    <a:lumOff val="50000"/>
                  </a:schemeClr>
                </a:solidFill>
              </a:rPr>
              <a:t>GOOD</a:t>
            </a:r>
          </a:p>
        </p:txBody>
      </p:sp>
      <p:sp>
        <p:nvSpPr>
          <p:cNvPr id="14" name="Rectangle 13">
            <a:extLst>
              <a:ext uri="{FF2B5EF4-FFF2-40B4-BE49-F238E27FC236}">
                <a16:creationId xmlns:a16="http://schemas.microsoft.com/office/drawing/2014/main" id="{62B23C4E-0FB4-403E-8DB2-3113E1D2603B}"/>
              </a:ext>
            </a:extLst>
          </p:cNvPr>
          <p:cNvSpPr/>
          <p:nvPr/>
        </p:nvSpPr>
        <p:spPr>
          <a:xfrm>
            <a:off x="1234879" y="3955112"/>
            <a:ext cx="1998471" cy="446276"/>
          </a:xfrm>
          <a:prstGeom prst="rect">
            <a:avLst/>
          </a:prstGeom>
        </p:spPr>
        <p:txBody>
          <a:bodyPr wrap="square">
            <a:spAutoFit/>
          </a:bodyPr>
          <a:lstStyle/>
          <a:p>
            <a:pPr lvl="0"/>
            <a:r>
              <a:rPr lang="en-US" sz="2300" i="1" dirty="0">
                <a:solidFill>
                  <a:schemeClr val="tx1">
                    <a:lumMod val="50000"/>
                    <a:lumOff val="50000"/>
                  </a:schemeClr>
                </a:solidFill>
              </a:rPr>
              <a:t>CUSTOMER</a:t>
            </a:r>
          </a:p>
        </p:txBody>
      </p:sp>
      <p:sp>
        <p:nvSpPr>
          <p:cNvPr id="15" name="Rectangle 14">
            <a:extLst>
              <a:ext uri="{FF2B5EF4-FFF2-40B4-BE49-F238E27FC236}">
                <a16:creationId xmlns:a16="http://schemas.microsoft.com/office/drawing/2014/main" id="{63A1CD13-378D-4EAD-8439-512872A04A65}"/>
              </a:ext>
            </a:extLst>
          </p:cNvPr>
          <p:cNvSpPr/>
          <p:nvPr/>
        </p:nvSpPr>
        <p:spPr>
          <a:xfrm>
            <a:off x="2952750" y="3955111"/>
            <a:ext cx="1504951" cy="446276"/>
          </a:xfrm>
          <a:prstGeom prst="rect">
            <a:avLst/>
          </a:prstGeom>
        </p:spPr>
        <p:txBody>
          <a:bodyPr wrap="square">
            <a:spAutoFit/>
          </a:bodyPr>
          <a:lstStyle/>
          <a:p>
            <a:pPr lvl="0"/>
            <a:r>
              <a:rPr lang="en-US" sz="2300" dirty="0">
                <a:solidFill>
                  <a:schemeClr val="tx1">
                    <a:lumMod val="50000"/>
                    <a:lumOff val="50000"/>
                  </a:schemeClr>
                </a:solidFill>
              </a:rPr>
              <a:t>SERVICE</a:t>
            </a:r>
          </a:p>
        </p:txBody>
      </p:sp>
      <p:sp>
        <p:nvSpPr>
          <p:cNvPr id="16" name="TextBox 15">
            <a:extLst>
              <a:ext uri="{FF2B5EF4-FFF2-40B4-BE49-F238E27FC236}">
                <a16:creationId xmlns:a16="http://schemas.microsoft.com/office/drawing/2014/main" id="{21636336-6E75-4812-88C3-4BD42716A123}"/>
              </a:ext>
            </a:extLst>
          </p:cNvPr>
          <p:cNvSpPr txBox="1"/>
          <p:nvPr/>
        </p:nvSpPr>
        <p:spPr>
          <a:xfrm>
            <a:off x="537029" y="280703"/>
            <a:ext cx="6693111" cy="430887"/>
          </a:xfrm>
          <a:prstGeom prst="rect">
            <a:avLst/>
          </a:prstGeom>
          <a:noFill/>
        </p:spPr>
        <p:txBody>
          <a:bodyPr wrap="square" lIns="0" tIns="0" rIns="0" bIns="0" rtlCol="0">
            <a:spAutoFit/>
          </a:bodyPr>
          <a:lstStyle/>
          <a:p>
            <a:r>
              <a:rPr lang="en-US" sz="2800" b="1" dirty="0">
                <a:solidFill>
                  <a:srgbClr val="EB071D"/>
                </a:solidFill>
                <a:latin typeface="+mj-lt"/>
              </a:rPr>
              <a:t>Empathy: </a:t>
            </a:r>
            <a:r>
              <a:rPr lang="en-US" b="1" i="1" dirty="0">
                <a:solidFill>
                  <a:srgbClr val="EF8200"/>
                </a:solidFill>
                <a:latin typeface="+mj-lt"/>
              </a:rPr>
              <a:t>Overview</a:t>
            </a:r>
          </a:p>
        </p:txBody>
      </p:sp>
      <p:sp>
        <p:nvSpPr>
          <p:cNvPr id="18" name="Date Placeholder 2">
            <a:extLst>
              <a:ext uri="{FF2B5EF4-FFF2-40B4-BE49-F238E27FC236}">
                <a16:creationId xmlns:a16="http://schemas.microsoft.com/office/drawing/2014/main" id="{D902F66E-2070-4AAA-B67F-B61D8EDD6C54}"/>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9" name="Slide Number Placeholder 3">
            <a:extLst>
              <a:ext uri="{FF2B5EF4-FFF2-40B4-BE49-F238E27FC236}">
                <a16:creationId xmlns:a16="http://schemas.microsoft.com/office/drawing/2014/main" id="{352CF17A-5A33-4BB0-9F2C-269246E3CC62}"/>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2</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52975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 calcmode="lin" valueType="num">
                                      <p:cBhvr>
                                        <p:cTn id="9" dur="300" fill="hold"/>
                                        <p:tgtEl>
                                          <p:spTgt spid="5"/>
                                        </p:tgtEl>
                                        <p:attrNameLst>
                                          <p:attrName>style.rotation</p:attrName>
                                        </p:attrNameLst>
                                      </p:cBhvr>
                                      <p:tavLst>
                                        <p:tav tm="0">
                                          <p:val>
                                            <p:fltVal val="90"/>
                                          </p:val>
                                        </p:tav>
                                        <p:tav tm="100000">
                                          <p:val>
                                            <p:fltVal val="0"/>
                                          </p:val>
                                        </p:tav>
                                      </p:tavLst>
                                    </p:anim>
                                    <p:animEffect transition="in" filter="fade">
                                      <p:cBhvr>
                                        <p:cTn id="10" dur="300"/>
                                        <p:tgtEl>
                                          <p:spTgt spid="5"/>
                                        </p:tgtEl>
                                      </p:cBhvr>
                                    </p:animEffect>
                                  </p:childTnLst>
                                </p:cTn>
                              </p:par>
                            </p:childTnLst>
                          </p:cTn>
                        </p:par>
                        <p:par>
                          <p:cTn id="11" fill="hold">
                            <p:stCondLst>
                              <p:cond delay="300"/>
                            </p:stCondLst>
                            <p:childTnLst>
                              <p:par>
                                <p:cTn id="12" presetID="2" presetClass="entr" presetSubtype="4" fill="hold" grpId="0" nodeType="afterEffect">
                                  <p:stCondLst>
                                    <p:cond delay="2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300" fill="hold"/>
                                        <p:tgtEl>
                                          <p:spTgt spid="6"/>
                                        </p:tgtEl>
                                        <p:attrNameLst>
                                          <p:attrName>ppt_x</p:attrName>
                                        </p:attrNameLst>
                                      </p:cBhvr>
                                      <p:tavLst>
                                        <p:tav tm="0">
                                          <p:val>
                                            <p:strVal val="#ppt_x"/>
                                          </p:val>
                                        </p:tav>
                                        <p:tav tm="100000">
                                          <p:val>
                                            <p:strVal val="#ppt_x"/>
                                          </p:val>
                                        </p:tav>
                                      </p:tavLst>
                                    </p:anim>
                                    <p:anim calcmode="lin" valueType="num">
                                      <p:cBhvr additive="base">
                                        <p:cTn id="15" dur="3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8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300"/>
                                        <p:tgtEl>
                                          <p:spTgt spid="7"/>
                                        </p:tgtEl>
                                      </p:cBhvr>
                                    </p:animEffect>
                                  </p:childTnLst>
                                </p:cTn>
                              </p:par>
                            </p:childTnLst>
                          </p:cTn>
                        </p:par>
                        <p:par>
                          <p:cTn id="20" fill="hold">
                            <p:stCondLst>
                              <p:cond delay="11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300"/>
                                        <p:tgtEl>
                                          <p:spTgt spid="8"/>
                                        </p:tgtEl>
                                      </p:cBhvr>
                                    </p:animEffect>
                                  </p:childTnLst>
                                </p:cTn>
                              </p:par>
                            </p:childTnLst>
                          </p:cTn>
                        </p:par>
                        <p:par>
                          <p:cTn id="24" fill="hold">
                            <p:stCondLst>
                              <p:cond delay="1400"/>
                            </p:stCondLst>
                            <p:childTnLst>
                              <p:par>
                                <p:cTn id="25" presetID="2" presetClass="entr" presetSubtype="8" fill="hold" grpId="0" nodeType="after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 fill="hold"/>
                                        <p:tgtEl>
                                          <p:spTgt spid="9"/>
                                        </p:tgtEl>
                                        <p:attrNameLst>
                                          <p:attrName>ppt_x</p:attrName>
                                        </p:attrNameLst>
                                      </p:cBhvr>
                                      <p:tavLst>
                                        <p:tav tm="0">
                                          <p:val>
                                            <p:strVal val="0-#ppt_w/2"/>
                                          </p:val>
                                        </p:tav>
                                        <p:tav tm="100000">
                                          <p:val>
                                            <p:strVal val="#ppt_x"/>
                                          </p:val>
                                        </p:tav>
                                      </p:tavLst>
                                    </p:anim>
                                    <p:anim calcmode="lin" valueType="num">
                                      <p:cBhvr additive="base">
                                        <p:cTn id="28" dur="3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300" fill="hold"/>
                                        <p:tgtEl>
                                          <p:spTgt spid="11"/>
                                        </p:tgtEl>
                                        <p:attrNameLst>
                                          <p:attrName>ppt_x</p:attrName>
                                        </p:attrNameLst>
                                      </p:cBhvr>
                                      <p:tavLst>
                                        <p:tav tm="0">
                                          <p:val>
                                            <p:strVal val="#ppt_x"/>
                                          </p:val>
                                        </p:tav>
                                        <p:tav tm="100000">
                                          <p:val>
                                            <p:strVal val="#ppt_x"/>
                                          </p:val>
                                        </p:tav>
                                      </p:tavLst>
                                    </p:anim>
                                    <p:anim calcmode="lin" valueType="num">
                                      <p:cBhvr additive="base">
                                        <p:cTn id="33" dur="3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23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300"/>
                                        <p:tgtEl>
                                          <p:spTgt spid="10"/>
                                        </p:tgtEl>
                                      </p:cBhvr>
                                    </p:animEffect>
                                  </p:childTnLst>
                                </p:cTn>
                              </p:par>
                            </p:childTnLst>
                          </p:cTn>
                        </p:par>
                        <p:par>
                          <p:cTn id="38" fill="hold">
                            <p:stCondLst>
                              <p:cond delay="2600"/>
                            </p:stCondLst>
                            <p:childTnLst>
                              <p:par>
                                <p:cTn id="39" presetID="2" presetClass="entr" presetSubtype="4"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300" fill="hold"/>
                                        <p:tgtEl>
                                          <p:spTgt spid="12"/>
                                        </p:tgtEl>
                                        <p:attrNameLst>
                                          <p:attrName>ppt_x</p:attrName>
                                        </p:attrNameLst>
                                      </p:cBhvr>
                                      <p:tavLst>
                                        <p:tav tm="0">
                                          <p:val>
                                            <p:strVal val="#ppt_x"/>
                                          </p:val>
                                        </p:tav>
                                        <p:tav tm="100000">
                                          <p:val>
                                            <p:strVal val="#ppt_x"/>
                                          </p:val>
                                        </p:tav>
                                      </p:tavLst>
                                    </p:anim>
                                    <p:anim calcmode="lin" valueType="num">
                                      <p:cBhvr additive="base">
                                        <p:cTn id="42" dur="300" fill="hold"/>
                                        <p:tgtEl>
                                          <p:spTgt spid="12"/>
                                        </p:tgtEl>
                                        <p:attrNameLst>
                                          <p:attrName>ppt_y</p:attrName>
                                        </p:attrNameLst>
                                      </p:cBhvr>
                                      <p:tavLst>
                                        <p:tav tm="0">
                                          <p:val>
                                            <p:strVal val="1+#ppt_h/2"/>
                                          </p:val>
                                        </p:tav>
                                        <p:tav tm="100000">
                                          <p:val>
                                            <p:strVal val="#ppt_y"/>
                                          </p:val>
                                        </p:tav>
                                      </p:tavLst>
                                    </p:anim>
                                  </p:childTnLst>
                                </p:cTn>
                              </p:par>
                            </p:childTnLst>
                          </p:cTn>
                        </p:par>
                        <p:par>
                          <p:cTn id="43" fill="hold">
                            <p:stCondLst>
                              <p:cond delay="2900"/>
                            </p:stCondLst>
                            <p:childTnLst>
                              <p:par>
                                <p:cTn id="44" presetID="16" presetClass="entr" presetSubtype="2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Horizontal)">
                                      <p:cBhvr>
                                        <p:cTn id="46" dur="300"/>
                                        <p:tgtEl>
                                          <p:spTgt spid="13"/>
                                        </p:tgtEl>
                                      </p:cBhvr>
                                    </p:animEffect>
                                  </p:childTnLst>
                                </p:cTn>
                              </p:par>
                            </p:childTnLst>
                          </p:cTn>
                        </p:par>
                        <p:par>
                          <p:cTn id="47" fill="hold">
                            <p:stCondLst>
                              <p:cond delay="3200"/>
                            </p:stCondLst>
                            <p:childTnLst>
                              <p:par>
                                <p:cTn id="48" presetID="2" presetClass="entr" presetSubtype="8" fill="hold" grpId="0" nodeType="afterEffect">
                                  <p:stCondLst>
                                    <p:cond delay="30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300" fill="hold"/>
                                        <p:tgtEl>
                                          <p:spTgt spid="14"/>
                                        </p:tgtEl>
                                        <p:attrNameLst>
                                          <p:attrName>ppt_x</p:attrName>
                                        </p:attrNameLst>
                                      </p:cBhvr>
                                      <p:tavLst>
                                        <p:tav tm="0">
                                          <p:val>
                                            <p:strVal val="0-#ppt_w/2"/>
                                          </p:val>
                                        </p:tav>
                                        <p:tav tm="100000">
                                          <p:val>
                                            <p:strVal val="#ppt_x"/>
                                          </p:val>
                                        </p:tav>
                                      </p:tavLst>
                                    </p:anim>
                                    <p:anim calcmode="lin" valueType="num">
                                      <p:cBhvr additive="base">
                                        <p:cTn id="51" dur="300" fill="hold"/>
                                        <p:tgtEl>
                                          <p:spTgt spid="14"/>
                                        </p:tgtEl>
                                        <p:attrNameLst>
                                          <p:attrName>ppt_y</p:attrName>
                                        </p:attrNameLst>
                                      </p:cBhvr>
                                      <p:tavLst>
                                        <p:tav tm="0">
                                          <p:val>
                                            <p:strVal val="#ppt_y"/>
                                          </p:val>
                                        </p:tav>
                                        <p:tav tm="100000">
                                          <p:val>
                                            <p:strVal val="#ppt_y"/>
                                          </p:val>
                                        </p:tav>
                                      </p:tavLst>
                                    </p:anim>
                                  </p:childTnLst>
                                </p:cTn>
                              </p:par>
                            </p:childTnLst>
                          </p:cTn>
                        </p:par>
                        <p:par>
                          <p:cTn id="52" fill="hold">
                            <p:stCondLst>
                              <p:cond delay="3800"/>
                            </p:stCondLst>
                            <p:childTnLst>
                              <p:par>
                                <p:cTn id="53" presetID="2" presetClass="entr" presetSubtype="4"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300" fill="hold"/>
                                        <p:tgtEl>
                                          <p:spTgt spid="15"/>
                                        </p:tgtEl>
                                        <p:attrNameLst>
                                          <p:attrName>ppt_x</p:attrName>
                                        </p:attrNameLst>
                                      </p:cBhvr>
                                      <p:tavLst>
                                        <p:tav tm="0">
                                          <p:val>
                                            <p:strVal val="#ppt_x"/>
                                          </p:val>
                                        </p:tav>
                                        <p:tav tm="100000">
                                          <p:val>
                                            <p:strVal val="#ppt_x"/>
                                          </p:val>
                                        </p:tav>
                                      </p:tavLst>
                                    </p:anim>
                                    <p:anim calcmode="lin" valueType="num">
                                      <p:cBhvr additive="base">
                                        <p:cTn id="56" dur="3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1C5621-7AB9-45E2-9B38-2A8EA8C00225}"/>
              </a:ext>
            </a:extLst>
          </p:cNvPr>
          <p:cNvSpPr/>
          <p:nvPr/>
        </p:nvSpPr>
        <p:spPr>
          <a:xfrm>
            <a:off x="2068679" y="2536150"/>
            <a:ext cx="805464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Thank You </a:t>
            </a:r>
            <a:r>
              <a:rPr lang="en-US" sz="5400" dirty="0">
                <a:ln w="0"/>
                <a:solidFill>
                  <a:schemeClr val="accent1"/>
                </a:solidFill>
                <a:effectLst>
                  <a:outerShdw blurRad="38100" dist="25400" dir="5400000" algn="ctr" rotWithShape="0">
                    <a:srgbClr val="6E747A">
                      <a:alpha val="43000"/>
                    </a:srgbClr>
                  </a:outerShdw>
                </a:effectLst>
              </a:rPr>
              <a:t>F</a:t>
            </a:r>
            <a:r>
              <a:rPr lang="en-US" sz="5400" b="0" cap="none" spc="0" dirty="0">
                <a:ln w="0"/>
                <a:solidFill>
                  <a:schemeClr val="accent1"/>
                </a:solidFill>
                <a:effectLst>
                  <a:outerShdw blurRad="38100" dist="25400" dir="5400000" algn="ctr" rotWithShape="0">
                    <a:srgbClr val="6E747A">
                      <a:alpha val="43000"/>
                    </a:srgbClr>
                  </a:outerShdw>
                </a:effectLst>
              </a:rPr>
              <a:t>or Participating!</a:t>
            </a:r>
          </a:p>
        </p:txBody>
      </p:sp>
      <p:sp>
        <p:nvSpPr>
          <p:cNvPr id="4" name="Date Placeholder 2">
            <a:extLst>
              <a:ext uri="{FF2B5EF4-FFF2-40B4-BE49-F238E27FC236}">
                <a16:creationId xmlns:a16="http://schemas.microsoft.com/office/drawing/2014/main" id="{1779750B-325F-4F7F-872A-E162BBEACF76}"/>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5" name="Slide Number Placeholder 3">
            <a:extLst>
              <a:ext uri="{FF2B5EF4-FFF2-40B4-BE49-F238E27FC236}">
                <a16:creationId xmlns:a16="http://schemas.microsoft.com/office/drawing/2014/main" id="{8BA85564-EAD0-4BD5-9463-A11C2230175C}"/>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20</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328097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alking down a dirt road&#10;&#10;Description automatically generated">
            <a:extLst>
              <a:ext uri="{FF2B5EF4-FFF2-40B4-BE49-F238E27FC236}">
                <a16:creationId xmlns:a16="http://schemas.microsoft.com/office/drawing/2014/main" id="{C3C805D3-AF6F-4B36-905F-76B73CCE18C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965" t="26267" r="9781"/>
          <a:stretch/>
        </p:blipFill>
        <p:spPr>
          <a:xfrm>
            <a:off x="3035894" y="886082"/>
            <a:ext cx="8290558" cy="4754880"/>
          </a:xfrm>
          <a:prstGeom prst="rect">
            <a:avLst/>
          </a:prstGeom>
        </p:spPr>
      </p:pic>
      <p:sp>
        <p:nvSpPr>
          <p:cNvPr id="9" name="TextBox 8">
            <a:extLst>
              <a:ext uri="{FF2B5EF4-FFF2-40B4-BE49-F238E27FC236}">
                <a16:creationId xmlns:a16="http://schemas.microsoft.com/office/drawing/2014/main" id="{A3C1FA05-2B44-4215-91A7-B73D537B77A7}"/>
              </a:ext>
            </a:extLst>
          </p:cNvPr>
          <p:cNvSpPr txBox="1"/>
          <p:nvPr/>
        </p:nvSpPr>
        <p:spPr>
          <a:xfrm>
            <a:off x="424543" y="2264229"/>
            <a:ext cx="2611351" cy="2002971"/>
          </a:xfrm>
          <a:prstGeom prst="rect">
            <a:avLst/>
          </a:prstGeom>
          <a:solidFill>
            <a:schemeClr val="bg1"/>
          </a:solidFill>
        </p:spPr>
        <p:txBody>
          <a:bodyPr wrap="square" rtlCol="0">
            <a:spAutoFit/>
          </a:bodyPr>
          <a:lstStyle/>
          <a:p>
            <a:endParaRPr lang="en-US" dirty="0"/>
          </a:p>
        </p:txBody>
      </p:sp>
      <p:sp>
        <p:nvSpPr>
          <p:cNvPr id="10" name="Rectangle 9">
            <a:extLst>
              <a:ext uri="{FF2B5EF4-FFF2-40B4-BE49-F238E27FC236}">
                <a16:creationId xmlns:a16="http://schemas.microsoft.com/office/drawing/2014/main" id="{ECFCF825-6B67-41AC-B3EE-5597FB20A05B}"/>
              </a:ext>
            </a:extLst>
          </p:cNvPr>
          <p:cNvSpPr/>
          <p:nvPr/>
        </p:nvSpPr>
        <p:spPr>
          <a:xfrm>
            <a:off x="116346" y="0"/>
            <a:ext cx="2662909" cy="923330"/>
          </a:xfrm>
          <a:prstGeom prst="rect">
            <a:avLst/>
          </a:prstGeom>
          <a:noFill/>
        </p:spPr>
        <p:txBody>
          <a:bodyPr wrap="none" lIns="91440" tIns="45720" rIns="91440" bIns="45720">
            <a:spAutoFit/>
          </a:bodyPr>
          <a:lstStyle/>
          <a:p>
            <a:pPr algn="ctr"/>
            <a:r>
              <a:rPr lang="en-US" sz="5400" b="0" cap="none" spc="0" dirty="0">
                <a:ln w="0"/>
                <a:solidFill>
                  <a:schemeClr val="accent2"/>
                </a:solidFill>
                <a:effectLst/>
              </a:rPr>
              <a:t>Empathy</a:t>
            </a:r>
          </a:p>
        </p:txBody>
      </p:sp>
      <p:sp>
        <p:nvSpPr>
          <p:cNvPr id="11" name="TextBox 10">
            <a:extLst>
              <a:ext uri="{FF2B5EF4-FFF2-40B4-BE49-F238E27FC236}">
                <a16:creationId xmlns:a16="http://schemas.microsoft.com/office/drawing/2014/main" id="{DD51D5A6-8E97-415F-9096-330E76C1663E}"/>
              </a:ext>
            </a:extLst>
          </p:cNvPr>
          <p:cNvSpPr txBox="1"/>
          <p:nvPr/>
        </p:nvSpPr>
        <p:spPr>
          <a:xfrm>
            <a:off x="116345" y="2741282"/>
            <a:ext cx="2662909" cy="954107"/>
          </a:xfrm>
          <a:prstGeom prst="rect">
            <a:avLst/>
          </a:prstGeom>
          <a:noFill/>
        </p:spPr>
        <p:txBody>
          <a:bodyPr wrap="square" rtlCol="0">
            <a:spAutoFit/>
          </a:bodyPr>
          <a:lstStyle/>
          <a:p>
            <a:r>
              <a:rPr lang="en-US" sz="2800" dirty="0">
                <a:solidFill>
                  <a:schemeClr val="accent2"/>
                </a:solidFill>
              </a:rPr>
              <a:t>What is your definition?</a:t>
            </a:r>
          </a:p>
        </p:txBody>
      </p:sp>
      <p:sp>
        <p:nvSpPr>
          <p:cNvPr id="7" name="Date Placeholder 2">
            <a:extLst>
              <a:ext uri="{FF2B5EF4-FFF2-40B4-BE49-F238E27FC236}">
                <a16:creationId xmlns:a16="http://schemas.microsoft.com/office/drawing/2014/main" id="{CB1D70FF-DAF9-4681-864E-17F8411B2DEE}"/>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2" name="Slide Number Placeholder 3">
            <a:extLst>
              <a:ext uri="{FF2B5EF4-FFF2-40B4-BE49-F238E27FC236}">
                <a16:creationId xmlns:a16="http://schemas.microsoft.com/office/drawing/2014/main" id="{928B4E18-6BA8-4BA9-BD2A-E8BA7C92A710}"/>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3</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198043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075A3-A227-4FD5-B749-CF020C74D359}"/>
              </a:ext>
            </a:extLst>
          </p:cNvPr>
          <p:cNvSpPr txBox="1"/>
          <p:nvPr/>
        </p:nvSpPr>
        <p:spPr>
          <a:xfrm>
            <a:off x="537029" y="280707"/>
            <a:ext cx="11321596" cy="430887"/>
          </a:xfrm>
          <a:prstGeom prst="rect">
            <a:avLst/>
          </a:prstGeom>
          <a:noFill/>
        </p:spPr>
        <p:txBody>
          <a:bodyPr wrap="square" lIns="0" tIns="0" rIns="0" bIns="0" rtlCol="0">
            <a:spAutoFit/>
          </a:bodyPr>
          <a:lstStyle/>
          <a:p>
            <a:r>
              <a:rPr lang="en-US" sz="2800" dirty="0">
                <a:solidFill>
                  <a:schemeClr val="tx2"/>
                </a:solidFill>
                <a:latin typeface="+mj-lt"/>
              </a:rPr>
              <a:t>Empathy:</a:t>
            </a:r>
          </a:p>
        </p:txBody>
      </p:sp>
      <p:grpSp>
        <p:nvGrpSpPr>
          <p:cNvPr id="5" name="Group 4">
            <a:extLst>
              <a:ext uri="{FF2B5EF4-FFF2-40B4-BE49-F238E27FC236}">
                <a16:creationId xmlns:a16="http://schemas.microsoft.com/office/drawing/2014/main" id="{7F2C28A4-1DED-435C-A4A9-C4E2CAFB1FB3}"/>
              </a:ext>
            </a:extLst>
          </p:cNvPr>
          <p:cNvGrpSpPr/>
          <p:nvPr/>
        </p:nvGrpSpPr>
        <p:grpSpPr>
          <a:xfrm>
            <a:off x="0" y="0"/>
            <a:ext cx="3543300" cy="6858001"/>
            <a:chOff x="0" y="0"/>
            <a:chExt cx="3543300" cy="6858001"/>
          </a:xfrm>
        </p:grpSpPr>
        <p:pic>
          <p:nvPicPr>
            <p:cNvPr id="6" name="Picture 5" descr="A picture containing graffiti&#10;&#10;Description automatically generated">
              <a:extLst>
                <a:ext uri="{FF2B5EF4-FFF2-40B4-BE49-F238E27FC236}">
                  <a16:creationId xmlns:a16="http://schemas.microsoft.com/office/drawing/2014/main" id="{94EC513D-2099-4930-920C-5911EE8481CF}"/>
                </a:ext>
              </a:extLst>
            </p:cNvPr>
            <p:cNvPicPr>
              <a:picLocks noChangeAspect="1"/>
            </p:cNvPicPr>
            <p:nvPr/>
          </p:nvPicPr>
          <p:blipFill rotWithShape="1">
            <a:blip r:embed="rId4">
              <a:grayscl/>
              <a:alphaModFix amt="70000"/>
              <a:extLst>
                <a:ext uri="{28A0092B-C50C-407E-A947-70E740481C1C}">
                  <a14:useLocalDpi xmlns:a14="http://schemas.microsoft.com/office/drawing/2010/main" val="0"/>
                </a:ext>
              </a:extLst>
            </a:blip>
            <a:srcRect l="1" t="15666" r="70937"/>
            <a:stretch/>
          </p:blipFill>
          <p:spPr>
            <a:xfrm>
              <a:off x="0" y="0"/>
              <a:ext cx="3543300" cy="6858001"/>
            </a:xfrm>
            <a:prstGeom prst="rect">
              <a:avLst/>
            </a:prstGeom>
          </p:spPr>
        </p:pic>
        <p:sp>
          <p:nvSpPr>
            <p:cNvPr id="7" name="Rectangle 6">
              <a:extLst>
                <a:ext uri="{FF2B5EF4-FFF2-40B4-BE49-F238E27FC236}">
                  <a16:creationId xmlns:a16="http://schemas.microsoft.com/office/drawing/2014/main" id="{AED0463A-E5FD-48AE-B352-901AE136F492}"/>
                </a:ext>
              </a:extLst>
            </p:cNvPr>
            <p:cNvSpPr/>
            <p:nvPr/>
          </p:nvSpPr>
          <p:spPr>
            <a:xfrm>
              <a:off x="1114639" y="4006751"/>
              <a:ext cx="2028612" cy="369332"/>
            </a:xfrm>
            <a:prstGeom prst="rect">
              <a:avLst/>
            </a:prstGeom>
          </p:spPr>
          <p:txBody>
            <a:bodyPr wrap="square">
              <a:spAutoFit/>
            </a:bodyPr>
            <a:lstStyle/>
            <a:p>
              <a:pPr lvl="0"/>
              <a:endParaRPr lang="en-US" dirty="0">
                <a:solidFill>
                  <a:schemeClr val="bg1"/>
                </a:solidFill>
              </a:endParaRPr>
            </a:p>
          </p:txBody>
        </p:sp>
      </p:grpSp>
      <p:pic>
        <p:nvPicPr>
          <p:cNvPr id="8" name="Picture 7" descr="A picture containing graffiti&#10;&#10;Description automatically generated">
            <a:extLst>
              <a:ext uri="{FF2B5EF4-FFF2-40B4-BE49-F238E27FC236}">
                <a16:creationId xmlns:a16="http://schemas.microsoft.com/office/drawing/2014/main" id="{EF601BDD-1FB1-4F33-B16A-B5D37B94F7B1}"/>
              </a:ext>
            </a:extLst>
          </p:cNvPr>
          <p:cNvPicPr>
            <a:picLocks noChangeAspect="1"/>
          </p:cNvPicPr>
          <p:nvPr/>
        </p:nvPicPr>
        <p:blipFill rotWithShape="1">
          <a:blip r:embed="rId4">
            <a:grayscl/>
            <a:alphaModFix amt="70000"/>
            <a:extLst>
              <a:ext uri="{28A0092B-C50C-407E-A947-70E740481C1C}">
                <a14:useLocalDpi xmlns:a14="http://schemas.microsoft.com/office/drawing/2010/main" val="0"/>
              </a:ext>
            </a:extLst>
          </a:blip>
          <a:srcRect l="29063" t="15666" r="45156"/>
          <a:stretch/>
        </p:blipFill>
        <p:spPr>
          <a:xfrm>
            <a:off x="3543300" y="4"/>
            <a:ext cx="3143250" cy="6858001"/>
          </a:xfrm>
          <a:prstGeom prst="rect">
            <a:avLst/>
          </a:prstGeom>
        </p:spPr>
      </p:pic>
      <p:pic>
        <p:nvPicPr>
          <p:cNvPr id="9" name="Picture 8" descr="A picture containing graffiti&#10;&#10;Description automatically generated">
            <a:extLst>
              <a:ext uri="{FF2B5EF4-FFF2-40B4-BE49-F238E27FC236}">
                <a16:creationId xmlns:a16="http://schemas.microsoft.com/office/drawing/2014/main" id="{09E5E0FC-C0EB-412C-B0A3-180679BBD5D3}"/>
              </a:ext>
            </a:extLst>
          </p:cNvPr>
          <p:cNvPicPr>
            <a:picLocks noChangeAspect="1"/>
          </p:cNvPicPr>
          <p:nvPr/>
        </p:nvPicPr>
        <p:blipFill rotWithShape="1">
          <a:blip r:embed="rId4">
            <a:grayscl/>
            <a:alphaModFix amt="70000"/>
            <a:extLst>
              <a:ext uri="{28A0092B-C50C-407E-A947-70E740481C1C}">
                <a14:useLocalDpi xmlns:a14="http://schemas.microsoft.com/office/drawing/2010/main" val="0"/>
              </a:ext>
            </a:extLst>
          </a:blip>
          <a:srcRect l="54844" t="15666" r="22187"/>
          <a:stretch/>
        </p:blipFill>
        <p:spPr>
          <a:xfrm>
            <a:off x="6686550" y="4"/>
            <a:ext cx="2800350" cy="6858001"/>
          </a:xfrm>
          <a:prstGeom prst="rect">
            <a:avLst/>
          </a:prstGeom>
        </p:spPr>
      </p:pic>
      <p:pic>
        <p:nvPicPr>
          <p:cNvPr id="10" name="Picture 9" descr="A picture containing graffiti&#10;&#10;Description automatically generated">
            <a:extLst>
              <a:ext uri="{FF2B5EF4-FFF2-40B4-BE49-F238E27FC236}">
                <a16:creationId xmlns:a16="http://schemas.microsoft.com/office/drawing/2014/main" id="{E31A397E-F1B0-4B22-88BD-9C6BB242029C}"/>
              </a:ext>
            </a:extLst>
          </p:cNvPr>
          <p:cNvPicPr>
            <a:picLocks noChangeAspect="1"/>
          </p:cNvPicPr>
          <p:nvPr/>
        </p:nvPicPr>
        <p:blipFill rotWithShape="1">
          <a:blip r:embed="rId4">
            <a:grayscl/>
            <a:alphaModFix amt="70000"/>
            <a:extLst>
              <a:ext uri="{28A0092B-C50C-407E-A947-70E740481C1C}">
                <a14:useLocalDpi xmlns:a14="http://schemas.microsoft.com/office/drawing/2010/main" val="0"/>
              </a:ext>
            </a:extLst>
          </a:blip>
          <a:srcRect l="77812" t="15666"/>
          <a:stretch/>
        </p:blipFill>
        <p:spPr>
          <a:xfrm>
            <a:off x="9486900" y="9836"/>
            <a:ext cx="2705100" cy="6858001"/>
          </a:xfrm>
          <a:prstGeom prst="rect">
            <a:avLst/>
          </a:prstGeom>
        </p:spPr>
      </p:pic>
      <p:sp>
        <p:nvSpPr>
          <p:cNvPr id="11" name="Rectangle 10">
            <a:extLst>
              <a:ext uri="{FF2B5EF4-FFF2-40B4-BE49-F238E27FC236}">
                <a16:creationId xmlns:a16="http://schemas.microsoft.com/office/drawing/2014/main" id="{6007B8DC-D14A-41D9-B4D5-534037BC3293}"/>
              </a:ext>
            </a:extLst>
          </p:cNvPr>
          <p:cNvSpPr/>
          <p:nvPr/>
        </p:nvSpPr>
        <p:spPr>
          <a:xfrm>
            <a:off x="786578" y="4555213"/>
            <a:ext cx="2664544" cy="1477328"/>
          </a:xfrm>
          <a:prstGeom prst="rect">
            <a:avLst/>
          </a:prstGeom>
        </p:spPr>
        <p:txBody>
          <a:bodyPr wrap="square">
            <a:spAutoFit/>
          </a:bodyPr>
          <a:lstStyle/>
          <a:p>
            <a:pPr lvl="0">
              <a:defRPr/>
            </a:pPr>
            <a:r>
              <a:rPr lang="en-US" dirty="0">
                <a:solidFill>
                  <a:schemeClr val="bg1"/>
                </a:solidFill>
              </a:rPr>
              <a:t>The </a:t>
            </a:r>
            <a:r>
              <a:rPr lang="en-US" b="1" dirty="0">
                <a:solidFill>
                  <a:srgbClr val="EF8200"/>
                </a:solidFill>
              </a:rPr>
              <a:t>ABILITY</a:t>
            </a:r>
            <a:r>
              <a:rPr lang="en-US" dirty="0">
                <a:solidFill>
                  <a:schemeClr val="bg1"/>
                </a:solidFill>
              </a:rPr>
              <a:t> to share another person’s </a:t>
            </a:r>
          </a:p>
          <a:p>
            <a:pPr lvl="0">
              <a:defRPr/>
            </a:pPr>
            <a:r>
              <a:rPr lang="en-US" b="1" dirty="0">
                <a:solidFill>
                  <a:srgbClr val="EF8200"/>
                </a:solidFill>
              </a:rPr>
              <a:t>FEELINGS</a:t>
            </a:r>
            <a:r>
              <a:rPr lang="en-US" dirty="0">
                <a:solidFill>
                  <a:schemeClr val="bg1"/>
                </a:solidFill>
              </a:rPr>
              <a:t> and </a:t>
            </a:r>
          </a:p>
          <a:p>
            <a:pPr lvl="0">
              <a:defRPr/>
            </a:pPr>
            <a:r>
              <a:rPr lang="en-US" b="1" dirty="0">
                <a:solidFill>
                  <a:srgbClr val="EF8200"/>
                </a:solidFill>
              </a:rPr>
              <a:t>EMOTIONS </a:t>
            </a:r>
            <a:r>
              <a:rPr lang="en-US" dirty="0">
                <a:solidFill>
                  <a:schemeClr val="bg1"/>
                </a:solidFill>
              </a:rPr>
              <a:t>as if they </a:t>
            </a:r>
          </a:p>
          <a:p>
            <a:pPr lvl="0">
              <a:defRPr/>
            </a:pPr>
            <a:r>
              <a:rPr lang="en-US" dirty="0">
                <a:solidFill>
                  <a:schemeClr val="bg1"/>
                </a:solidFill>
              </a:rPr>
              <a:t>were </a:t>
            </a:r>
            <a:r>
              <a:rPr lang="en-US" b="1" dirty="0">
                <a:solidFill>
                  <a:srgbClr val="EF8200"/>
                </a:solidFill>
              </a:rPr>
              <a:t>YOUR OWN</a:t>
            </a:r>
            <a:r>
              <a:rPr lang="en-US" b="1" dirty="0">
                <a:solidFill>
                  <a:schemeClr val="bg1"/>
                </a:solidFill>
              </a:rPr>
              <a:t>.</a:t>
            </a:r>
          </a:p>
        </p:txBody>
      </p:sp>
      <p:sp>
        <p:nvSpPr>
          <p:cNvPr id="12" name="TextBox 11">
            <a:extLst>
              <a:ext uri="{FF2B5EF4-FFF2-40B4-BE49-F238E27FC236}">
                <a16:creationId xmlns:a16="http://schemas.microsoft.com/office/drawing/2014/main" id="{1742D2EF-7ADA-4FF2-98E2-081FF85475C6}"/>
              </a:ext>
            </a:extLst>
          </p:cNvPr>
          <p:cNvSpPr txBox="1"/>
          <p:nvPr/>
        </p:nvSpPr>
        <p:spPr>
          <a:xfrm>
            <a:off x="537029" y="280707"/>
            <a:ext cx="6693111" cy="430887"/>
          </a:xfrm>
          <a:prstGeom prst="rect">
            <a:avLst/>
          </a:prstGeom>
          <a:noFill/>
        </p:spPr>
        <p:txBody>
          <a:bodyPr wrap="square" lIns="0" tIns="0" rIns="0" bIns="0" rtlCol="0">
            <a:spAutoFit/>
          </a:bodyPr>
          <a:lstStyle/>
          <a:p>
            <a:r>
              <a:rPr lang="en-US" sz="2800" dirty="0">
                <a:solidFill>
                  <a:schemeClr val="bg1"/>
                </a:solidFill>
                <a:latin typeface="+mj-lt"/>
              </a:rPr>
              <a:t>Empathy is:</a:t>
            </a:r>
            <a:endParaRPr lang="en-US" i="1" dirty="0">
              <a:solidFill>
                <a:schemeClr val="bg1"/>
              </a:solidFill>
              <a:latin typeface="+mj-lt"/>
            </a:endParaRPr>
          </a:p>
        </p:txBody>
      </p:sp>
      <p:sp>
        <p:nvSpPr>
          <p:cNvPr id="14" name="Date Placeholder 2">
            <a:extLst>
              <a:ext uri="{FF2B5EF4-FFF2-40B4-BE49-F238E27FC236}">
                <a16:creationId xmlns:a16="http://schemas.microsoft.com/office/drawing/2014/main" id="{A2FFC1C7-B6EE-46F0-9C0B-AB82C138DEB5}"/>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5" name="Slide Number Placeholder 3">
            <a:extLst>
              <a:ext uri="{FF2B5EF4-FFF2-40B4-BE49-F238E27FC236}">
                <a16:creationId xmlns:a16="http://schemas.microsoft.com/office/drawing/2014/main" id="{C48185C7-6577-40AB-8F60-276C0ED48288}"/>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4</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141597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D743EC08-251D-4668-8C53-78CD1037D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46F7042-C67F-4E7A-8FAD-E78C2A2CB5CC}"/>
              </a:ext>
            </a:extLst>
          </p:cNvPr>
          <p:cNvSpPr txBox="1"/>
          <p:nvPr/>
        </p:nvSpPr>
        <p:spPr>
          <a:xfrm>
            <a:off x="537029" y="280703"/>
            <a:ext cx="5395938" cy="430887"/>
          </a:xfrm>
          <a:prstGeom prst="rect">
            <a:avLst/>
          </a:prstGeom>
          <a:noFill/>
        </p:spPr>
        <p:txBody>
          <a:bodyPr wrap="square" lIns="0" tIns="0" rIns="0" bIns="0" rtlCol="0">
            <a:spAutoFit/>
          </a:bodyPr>
          <a:lstStyle/>
          <a:p>
            <a:r>
              <a:rPr lang="en-US" sz="2800" dirty="0">
                <a:solidFill>
                  <a:srgbClr val="005A8C"/>
                </a:solidFill>
                <a:latin typeface="+mj-lt"/>
              </a:rPr>
              <a:t>Empathy: </a:t>
            </a:r>
            <a:r>
              <a:rPr lang="en-US" i="1" dirty="0">
                <a:solidFill>
                  <a:srgbClr val="EF8200"/>
                </a:solidFill>
                <a:latin typeface="+mj-lt"/>
              </a:rPr>
              <a:t>Listen for a Cue</a:t>
            </a:r>
          </a:p>
        </p:txBody>
      </p:sp>
      <p:pic>
        <p:nvPicPr>
          <p:cNvPr id="9" name="Picture 8" descr="A close up of a person in glasses looking at the camera&#10;&#10;Description automatically generated">
            <a:extLst>
              <a:ext uri="{FF2B5EF4-FFF2-40B4-BE49-F238E27FC236}">
                <a16:creationId xmlns:a16="http://schemas.microsoft.com/office/drawing/2014/main" id="{5AFF88A0-7572-4EA9-9A43-B957DE5D5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0"/>
            <a:ext cx="7239000" cy="6858000"/>
          </a:xfrm>
          <a:prstGeom prst="rect">
            <a:avLst/>
          </a:prstGeom>
        </p:spPr>
      </p:pic>
      <p:pic>
        <p:nvPicPr>
          <p:cNvPr id="11" name="Picture 10">
            <a:extLst>
              <a:ext uri="{FF2B5EF4-FFF2-40B4-BE49-F238E27FC236}">
                <a16:creationId xmlns:a16="http://schemas.microsoft.com/office/drawing/2014/main" id="{569F4C5E-A067-4411-8F75-6D7F3B9696D2}"/>
              </a:ext>
            </a:extLst>
          </p:cNvPr>
          <p:cNvPicPr>
            <a:picLocks noChangeAspect="1"/>
          </p:cNvPicPr>
          <p:nvPr/>
        </p:nvPicPr>
        <p:blipFill>
          <a:blip r:embed="rId6"/>
          <a:stretch>
            <a:fillRect/>
          </a:stretch>
        </p:blipFill>
        <p:spPr>
          <a:xfrm>
            <a:off x="0" y="6577297"/>
            <a:ext cx="1916622" cy="255550"/>
          </a:xfrm>
          <a:prstGeom prst="rect">
            <a:avLst/>
          </a:prstGeom>
        </p:spPr>
      </p:pic>
      <p:sp>
        <p:nvSpPr>
          <p:cNvPr id="10" name="Date Placeholder 2">
            <a:extLst>
              <a:ext uri="{FF2B5EF4-FFF2-40B4-BE49-F238E27FC236}">
                <a16:creationId xmlns:a16="http://schemas.microsoft.com/office/drawing/2014/main" id="{8700E7BD-ED04-4F45-B67B-17683D3B7EA2}"/>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2" name="Slide Number Placeholder 3">
            <a:extLst>
              <a:ext uri="{FF2B5EF4-FFF2-40B4-BE49-F238E27FC236}">
                <a16:creationId xmlns:a16="http://schemas.microsoft.com/office/drawing/2014/main" id="{DA5E5FF7-215E-409E-99E5-9FD937EA99A7}"/>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5</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275012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36CF50-8A92-4072-977C-07CE90056091}"/>
              </a:ext>
            </a:extLst>
          </p:cNvPr>
          <p:cNvGrpSpPr/>
          <p:nvPr/>
        </p:nvGrpSpPr>
        <p:grpSpPr>
          <a:xfrm>
            <a:off x="0" y="1657350"/>
            <a:ext cx="12192000" cy="3797300"/>
            <a:chOff x="0" y="1657350"/>
            <a:chExt cx="12192000" cy="3797300"/>
          </a:xfrm>
          <a:solidFill>
            <a:schemeClr val="accent4">
              <a:lumMod val="60000"/>
              <a:lumOff val="40000"/>
            </a:schemeClr>
          </a:solidFill>
        </p:grpSpPr>
        <p:sp>
          <p:nvSpPr>
            <p:cNvPr id="5" name="Rectangle 4">
              <a:extLst>
                <a:ext uri="{FF2B5EF4-FFF2-40B4-BE49-F238E27FC236}">
                  <a16:creationId xmlns:a16="http://schemas.microsoft.com/office/drawing/2014/main" id="{34C3F00C-4B2E-4186-82E6-64D46F325784}"/>
                </a:ext>
              </a:extLst>
            </p:cNvPr>
            <p:cNvSpPr/>
            <p:nvPr/>
          </p:nvSpPr>
          <p:spPr>
            <a:xfrm>
              <a:off x="0" y="1657350"/>
              <a:ext cx="12192000" cy="3797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6345A83-9479-4884-BA76-0C5083975B0C}"/>
                </a:ext>
              </a:extLst>
            </p:cNvPr>
            <p:cNvSpPr/>
            <p:nvPr/>
          </p:nvSpPr>
          <p:spPr>
            <a:xfrm>
              <a:off x="430827" y="2469850"/>
              <a:ext cx="3575116" cy="2308324"/>
            </a:xfrm>
            <a:prstGeom prst="rect">
              <a:avLst/>
            </a:prstGeom>
            <a:grpFill/>
          </p:spPr>
          <p:txBody>
            <a:bodyPr wrap="square">
              <a:spAutoFit/>
            </a:bodyPr>
            <a:lstStyle/>
            <a:p>
              <a:pPr lvl="0"/>
              <a:r>
                <a:rPr lang="en-US" b="1" dirty="0">
                  <a:solidFill>
                    <a:srgbClr val="002060"/>
                  </a:solidFill>
                </a:rPr>
                <a:t>Actively listening</a:t>
              </a:r>
              <a:r>
                <a:rPr lang="en-US" dirty="0">
                  <a:solidFill>
                    <a:srgbClr val="002060"/>
                  </a:solidFill>
                </a:rPr>
                <a:t> to your customer creates a space </a:t>
              </a:r>
              <a:br>
                <a:rPr lang="en-US" dirty="0">
                  <a:solidFill>
                    <a:srgbClr val="002060"/>
                  </a:solidFill>
                </a:rPr>
              </a:br>
              <a:r>
                <a:rPr lang="en-US" dirty="0">
                  <a:solidFill>
                    <a:srgbClr val="002060"/>
                  </a:solidFill>
                </a:rPr>
                <a:t>to recognize their journey.</a:t>
              </a:r>
            </a:p>
            <a:p>
              <a:pPr lvl="0"/>
              <a:endParaRPr lang="en-US" dirty="0">
                <a:solidFill>
                  <a:srgbClr val="002060"/>
                </a:solidFill>
              </a:endParaRPr>
            </a:p>
            <a:p>
              <a:pPr lvl="0"/>
              <a:r>
                <a:rPr lang="en-US" dirty="0">
                  <a:solidFill>
                    <a:srgbClr val="002060"/>
                  </a:solidFill>
                </a:rPr>
                <a:t>Through recognizing their journey, you can see where </a:t>
              </a:r>
              <a:br>
                <a:rPr lang="en-US" dirty="0">
                  <a:solidFill>
                    <a:srgbClr val="002060"/>
                  </a:solidFill>
                </a:rPr>
              </a:br>
              <a:r>
                <a:rPr lang="en-US" dirty="0">
                  <a:solidFill>
                    <a:srgbClr val="002060"/>
                  </a:solidFill>
                </a:rPr>
                <a:t>their emotions are coming </a:t>
              </a:r>
              <a:br>
                <a:rPr lang="en-US" dirty="0">
                  <a:solidFill>
                    <a:srgbClr val="002060"/>
                  </a:solidFill>
                </a:rPr>
              </a:br>
              <a:r>
                <a:rPr lang="en-US" dirty="0">
                  <a:solidFill>
                    <a:srgbClr val="002060"/>
                  </a:solidFill>
                </a:rPr>
                <a:t>from and </a:t>
              </a:r>
              <a:r>
                <a:rPr lang="en-US" b="1" dirty="0">
                  <a:solidFill>
                    <a:srgbClr val="002060"/>
                  </a:solidFill>
                </a:rPr>
                <a:t>empathize with them.</a:t>
              </a:r>
            </a:p>
          </p:txBody>
        </p:sp>
      </p:grpSp>
      <p:pic>
        <p:nvPicPr>
          <p:cNvPr id="7" name="Picture 6" descr="A picture containing person, woman, looking, young&#10;&#10;Description automatically generated">
            <a:extLst>
              <a:ext uri="{FF2B5EF4-FFF2-40B4-BE49-F238E27FC236}">
                <a16:creationId xmlns:a16="http://schemas.microsoft.com/office/drawing/2014/main" id="{D0DC04B9-D92A-4360-935F-C01A4550D8C2}"/>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405995" y="188508"/>
            <a:ext cx="4498815" cy="2999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3FE7F89-8FB0-435B-AA7B-73829B6D7939}"/>
              </a:ext>
            </a:extLst>
          </p:cNvPr>
          <p:cNvSpPr txBox="1"/>
          <p:nvPr/>
        </p:nvSpPr>
        <p:spPr>
          <a:xfrm>
            <a:off x="537029" y="280703"/>
            <a:ext cx="5395938" cy="430887"/>
          </a:xfrm>
          <a:prstGeom prst="rect">
            <a:avLst/>
          </a:prstGeom>
          <a:noFill/>
        </p:spPr>
        <p:txBody>
          <a:bodyPr wrap="square" lIns="0" tIns="0" rIns="0" bIns="0" rtlCol="0">
            <a:spAutoFit/>
          </a:bodyPr>
          <a:lstStyle/>
          <a:p>
            <a:r>
              <a:rPr lang="en-US" sz="2800" b="1" dirty="0">
                <a:solidFill>
                  <a:srgbClr val="EB071D"/>
                </a:solidFill>
                <a:latin typeface="+mj-lt"/>
              </a:rPr>
              <a:t>Empathy: </a:t>
            </a:r>
            <a:r>
              <a:rPr lang="en-US" i="1" dirty="0">
                <a:solidFill>
                  <a:srgbClr val="EF8200"/>
                </a:solidFill>
                <a:latin typeface="+mj-lt"/>
              </a:rPr>
              <a:t>Understand their journey</a:t>
            </a:r>
          </a:p>
        </p:txBody>
      </p:sp>
      <p:pic>
        <p:nvPicPr>
          <p:cNvPr id="9" name="Picture 8" descr="A picture containing indoor, man, cow, standing&#10;&#10;Description automatically generated">
            <a:extLst>
              <a:ext uri="{FF2B5EF4-FFF2-40B4-BE49-F238E27FC236}">
                <a16:creationId xmlns:a16="http://schemas.microsoft.com/office/drawing/2014/main" id="{CE56D86E-5495-4E30-8A1B-2310C39E348E}"/>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510557" y="1974024"/>
            <a:ext cx="4745926" cy="3163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hild standing on a dry grass field&#10;&#10;Description automatically generated">
            <a:extLst>
              <a:ext uri="{FF2B5EF4-FFF2-40B4-BE49-F238E27FC236}">
                <a16:creationId xmlns:a16="http://schemas.microsoft.com/office/drawing/2014/main" id="{0E3D51AA-ED58-46DE-A4C5-37CD385D28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405995" y="3187718"/>
            <a:ext cx="4557997" cy="3038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7F143F5-B275-4FE3-B89D-731D64AE3C5B}"/>
              </a:ext>
            </a:extLst>
          </p:cNvPr>
          <p:cNvPicPr>
            <a:picLocks noChangeAspect="1"/>
          </p:cNvPicPr>
          <p:nvPr/>
        </p:nvPicPr>
        <p:blipFill>
          <a:blip r:embed="rId8"/>
          <a:stretch>
            <a:fillRect/>
          </a:stretch>
        </p:blipFill>
        <p:spPr>
          <a:xfrm>
            <a:off x="0" y="6527218"/>
            <a:ext cx="2143125" cy="285750"/>
          </a:xfrm>
          <a:prstGeom prst="rect">
            <a:avLst/>
          </a:prstGeom>
        </p:spPr>
      </p:pic>
      <p:sp>
        <p:nvSpPr>
          <p:cNvPr id="17" name="Date Placeholder 2">
            <a:extLst>
              <a:ext uri="{FF2B5EF4-FFF2-40B4-BE49-F238E27FC236}">
                <a16:creationId xmlns:a16="http://schemas.microsoft.com/office/drawing/2014/main" id="{C50BF745-0E56-4A48-B24B-511DBA5D77B5}"/>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8" name="Slide Number Placeholder 3">
            <a:extLst>
              <a:ext uri="{FF2B5EF4-FFF2-40B4-BE49-F238E27FC236}">
                <a16:creationId xmlns:a16="http://schemas.microsoft.com/office/drawing/2014/main" id="{DB3B840A-023F-40F5-A1D5-54146B4C4B42}"/>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6</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22014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6"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6"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1+#ppt_w/2"/>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2" presetClass="entr" presetSubtype="6"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1+#ppt_w/2"/>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pair, computer, close&#10;&#10;Description automatically generated">
            <a:extLst>
              <a:ext uri="{FF2B5EF4-FFF2-40B4-BE49-F238E27FC236}">
                <a16:creationId xmlns:a16="http://schemas.microsoft.com/office/drawing/2014/main" id="{52DFFBF0-1232-4FB4-88E3-8DCC07C9A032}"/>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54D53B6-9714-4A9F-A385-C49138C7A51D}"/>
              </a:ext>
            </a:extLst>
          </p:cNvPr>
          <p:cNvSpPr/>
          <p:nvPr/>
        </p:nvSpPr>
        <p:spPr>
          <a:xfrm>
            <a:off x="0" y="2198546"/>
            <a:ext cx="12192000" cy="2909455"/>
          </a:xfrm>
          <a:prstGeom prst="rect">
            <a:avLst/>
          </a:prstGeom>
          <a:solidFill>
            <a:schemeClr val="accent4">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7C8EC41-F87A-4658-9C1D-2C93E67103E0}"/>
              </a:ext>
            </a:extLst>
          </p:cNvPr>
          <p:cNvSpPr txBox="1"/>
          <p:nvPr/>
        </p:nvSpPr>
        <p:spPr>
          <a:xfrm>
            <a:off x="537029" y="280703"/>
            <a:ext cx="6693111" cy="430887"/>
          </a:xfrm>
          <a:prstGeom prst="rect">
            <a:avLst/>
          </a:prstGeom>
          <a:noFill/>
        </p:spPr>
        <p:txBody>
          <a:bodyPr wrap="square" lIns="0" tIns="0" rIns="0" bIns="0" rtlCol="0">
            <a:spAutoFit/>
          </a:bodyPr>
          <a:lstStyle/>
          <a:p>
            <a:r>
              <a:rPr lang="en-US" sz="2800" b="1" dirty="0">
                <a:solidFill>
                  <a:srgbClr val="EB071D"/>
                </a:solidFill>
                <a:latin typeface="+mj-lt"/>
              </a:rPr>
              <a:t>Listening Activity: </a:t>
            </a:r>
            <a:r>
              <a:rPr lang="en-US" b="1" i="1" dirty="0">
                <a:solidFill>
                  <a:srgbClr val="EF8200"/>
                </a:solidFill>
                <a:latin typeface="+mj-lt"/>
              </a:rPr>
              <a:t>What would you do differently</a:t>
            </a:r>
            <a:r>
              <a:rPr lang="en-US" i="1" dirty="0">
                <a:solidFill>
                  <a:srgbClr val="EF8200"/>
                </a:solidFill>
                <a:latin typeface="+mj-lt"/>
              </a:rPr>
              <a:t>?</a:t>
            </a:r>
          </a:p>
        </p:txBody>
      </p:sp>
      <p:pic>
        <p:nvPicPr>
          <p:cNvPr id="7" name="Picture 6" descr="A person looking at the camera&#10;&#10;Description automatically generated">
            <a:extLst>
              <a:ext uri="{FF2B5EF4-FFF2-40B4-BE49-F238E27FC236}">
                <a16:creationId xmlns:a16="http://schemas.microsoft.com/office/drawing/2014/main" id="{34F684AF-210A-4EBE-8D2D-84FE213CC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9712" y="2202649"/>
            <a:ext cx="6582288" cy="2905352"/>
          </a:xfrm>
          <a:prstGeom prst="rect">
            <a:avLst/>
          </a:prstGeom>
        </p:spPr>
      </p:pic>
      <p:grpSp>
        <p:nvGrpSpPr>
          <p:cNvPr id="8" name="Group 7">
            <a:extLst>
              <a:ext uri="{FF2B5EF4-FFF2-40B4-BE49-F238E27FC236}">
                <a16:creationId xmlns:a16="http://schemas.microsoft.com/office/drawing/2014/main" id="{F0D77770-9E61-489F-B586-EB0AEA233218}"/>
              </a:ext>
            </a:extLst>
          </p:cNvPr>
          <p:cNvGrpSpPr/>
          <p:nvPr/>
        </p:nvGrpSpPr>
        <p:grpSpPr>
          <a:xfrm>
            <a:off x="1814977" y="2967315"/>
            <a:ext cx="3374014" cy="1371915"/>
            <a:chOff x="1785481" y="2967315"/>
            <a:chExt cx="3374014" cy="1371915"/>
          </a:xfrm>
        </p:grpSpPr>
        <p:grpSp>
          <p:nvGrpSpPr>
            <p:cNvPr id="9" name="Group 8">
              <a:extLst>
                <a:ext uri="{FF2B5EF4-FFF2-40B4-BE49-F238E27FC236}">
                  <a16:creationId xmlns:a16="http://schemas.microsoft.com/office/drawing/2014/main" id="{A92675BE-EE54-4471-8F85-742A94CEC59B}"/>
                </a:ext>
              </a:extLst>
            </p:cNvPr>
            <p:cNvGrpSpPr/>
            <p:nvPr/>
          </p:nvGrpSpPr>
          <p:grpSpPr>
            <a:xfrm>
              <a:off x="1785481" y="2967315"/>
              <a:ext cx="1371915" cy="1371915"/>
              <a:chOff x="2049531" y="2986365"/>
              <a:chExt cx="1371915" cy="1371915"/>
            </a:xfrm>
          </p:grpSpPr>
          <p:sp>
            <p:nvSpPr>
              <p:cNvPr id="11" name="Oval 10">
                <a:extLst>
                  <a:ext uri="{FF2B5EF4-FFF2-40B4-BE49-F238E27FC236}">
                    <a16:creationId xmlns:a16="http://schemas.microsoft.com/office/drawing/2014/main" id="{E240A367-CC6B-4A0C-8302-1CFF8A39F776}"/>
                  </a:ext>
                </a:extLst>
              </p:cNvPr>
              <p:cNvSpPr/>
              <p:nvPr/>
            </p:nvSpPr>
            <p:spPr>
              <a:xfrm>
                <a:off x="2049531" y="2986365"/>
                <a:ext cx="1371915" cy="1371915"/>
              </a:xfrm>
              <a:prstGeom prst="ellipse">
                <a:avLst/>
              </a:prstGeom>
              <a:solidFill>
                <a:srgbClr val="FFFFFF"/>
              </a:solidFill>
              <a:ln w="57150">
                <a:solidFill>
                  <a:srgbClr val="BABC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Sierra Call 4522906 102">
                <a:hlinkClick r:id="" action="ppaction://media"/>
                <a:extLst>
                  <a:ext uri="{FF2B5EF4-FFF2-40B4-BE49-F238E27FC236}">
                    <a16:creationId xmlns:a16="http://schemas.microsoft.com/office/drawing/2014/main" id="{58EA3491-8CDE-48FB-AA54-2B6BE6BC56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459264" y="3386573"/>
                <a:ext cx="609600" cy="609600"/>
              </a:xfrm>
              <a:prstGeom prst="rect">
                <a:avLst/>
              </a:prstGeom>
            </p:spPr>
          </p:pic>
        </p:grpSp>
        <p:sp>
          <p:nvSpPr>
            <p:cNvPr id="10" name="TextBox 9">
              <a:extLst>
                <a:ext uri="{FF2B5EF4-FFF2-40B4-BE49-F238E27FC236}">
                  <a16:creationId xmlns:a16="http://schemas.microsoft.com/office/drawing/2014/main" id="{2B81E674-0808-473F-924D-BD82F645C02A}"/>
                </a:ext>
              </a:extLst>
            </p:cNvPr>
            <p:cNvSpPr txBox="1"/>
            <p:nvPr/>
          </p:nvSpPr>
          <p:spPr>
            <a:xfrm>
              <a:off x="3236052" y="3376273"/>
              <a:ext cx="1923443" cy="553998"/>
            </a:xfrm>
            <a:prstGeom prst="rect">
              <a:avLst/>
            </a:prstGeom>
            <a:noFill/>
          </p:spPr>
          <p:txBody>
            <a:bodyPr wrap="square" lIns="0" tIns="0" rIns="0" bIns="0" rtlCol="0">
              <a:spAutoFit/>
            </a:bodyPr>
            <a:lstStyle/>
            <a:p>
              <a:r>
                <a:rPr lang="en-US" dirty="0">
                  <a:solidFill>
                    <a:srgbClr val="FFFFFF"/>
                  </a:solidFill>
                </a:rPr>
                <a:t>Listen to the call from Lawrence</a:t>
              </a:r>
            </a:p>
          </p:txBody>
        </p:sp>
      </p:grpSp>
      <p:pic>
        <p:nvPicPr>
          <p:cNvPr id="14" name="Picture 13">
            <a:extLst>
              <a:ext uri="{FF2B5EF4-FFF2-40B4-BE49-F238E27FC236}">
                <a16:creationId xmlns:a16="http://schemas.microsoft.com/office/drawing/2014/main" id="{D91676D4-D44D-472F-88B8-317C1640D9B2}"/>
              </a:ext>
            </a:extLst>
          </p:cNvPr>
          <p:cNvPicPr>
            <a:picLocks noChangeAspect="1"/>
          </p:cNvPicPr>
          <p:nvPr/>
        </p:nvPicPr>
        <p:blipFill>
          <a:blip r:embed="rId9"/>
          <a:stretch>
            <a:fillRect/>
          </a:stretch>
        </p:blipFill>
        <p:spPr>
          <a:xfrm>
            <a:off x="10048875" y="14681"/>
            <a:ext cx="2143125" cy="285750"/>
          </a:xfrm>
          <a:prstGeom prst="rect">
            <a:avLst/>
          </a:prstGeom>
        </p:spPr>
      </p:pic>
      <p:sp>
        <p:nvSpPr>
          <p:cNvPr id="15" name="Date Placeholder 2">
            <a:extLst>
              <a:ext uri="{FF2B5EF4-FFF2-40B4-BE49-F238E27FC236}">
                <a16:creationId xmlns:a16="http://schemas.microsoft.com/office/drawing/2014/main" id="{3228A71A-BFF5-44C4-B3FE-90CD3A0E98B4}"/>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16" name="Slide Number Placeholder 3">
            <a:extLst>
              <a:ext uri="{FF2B5EF4-FFF2-40B4-BE49-F238E27FC236}">
                <a16:creationId xmlns:a16="http://schemas.microsoft.com/office/drawing/2014/main" id="{EA9B0BAB-594D-4982-ACE5-34CEF1B7CD21}"/>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7</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31887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cKesson _ One Minute of Improving Patient Care">
            <a:hlinkClick r:id="" action="ppaction://media"/>
            <a:extLst>
              <a:ext uri="{FF2B5EF4-FFF2-40B4-BE49-F238E27FC236}">
                <a16:creationId xmlns:a16="http://schemas.microsoft.com/office/drawing/2014/main" id="{914BFFB9-ED52-490B-B331-7A44D42848D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4B4ACD65-2792-4EF3-8517-8AE9C72B154B}"/>
              </a:ext>
            </a:extLst>
          </p:cNvPr>
          <p:cNvSpPr txBox="1">
            <a:spLocks/>
          </p:cNvSpPr>
          <p:nvPr/>
        </p:nvSpPr>
        <p:spPr>
          <a:xfrm>
            <a:off x="537029" y="6225436"/>
            <a:ext cx="355119" cy="3017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1000" smtClean="0">
                <a:latin typeface="+mj-lt"/>
              </a:rPr>
              <a:pPr/>
              <a:t>8</a:t>
            </a:fld>
            <a:endParaRPr lang="en-US" sz="1000" dirty="0">
              <a:latin typeface="+mj-lt"/>
            </a:endParaRPr>
          </a:p>
        </p:txBody>
      </p:sp>
    </p:spTree>
    <p:custDataLst>
      <p:tags r:id="rId1"/>
    </p:custDataLst>
    <p:extLst>
      <p:ext uri="{BB962C8B-B14F-4D97-AF65-F5344CB8AC3E}">
        <p14:creationId xmlns:p14="http://schemas.microsoft.com/office/powerpoint/2010/main" val="3349620960"/>
      </p:ext>
    </p:extLst>
  </p:cSld>
  <p:clrMapOvr>
    <a:masterClrMapping/>
  </p:clrMapOvr>
  <p:transition>
    <p:fade/>
  </p:transition>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person, building, woman, table&#10;&#10;Description automatically generated">
            <a:extLst>
              <a:ext uri="{FF2B5EF4-FFF2-40B4-BE49-F238E27FC236}">
                <a16:creationId xmlns:a16="http://schemas.microsoft.com/office/drawing/2014/main" id="{F1FB16BC-588F-4EF2-B9D8-2B3F21FB8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person talking on a cell phone&#10;&#10;Description automatically generated">
            <a:extLst>
              <a:ext uri="{FF2B5EF4-FFF2-40B4-BE49-F238E27FC236}">
                <a16:creationId xmlns:a16="http://schemas.microsoft.com/office/drawing/2014/main" id="{50B95DAE-51F5-4781-9021-B83F517D1703}"/>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0" y="0"/>
            <a:ext cx="9420225" cy="6858000"/>
          </a:xfrm>
          <a:prstGeom prst="rect">
            <a:avLst/>
          </a:prstGeom>
        </p:spPr>
      </p:pic>
      <p:pic>
        <p:nvPicPr>
          <p:cNvPr id="20" name="Picture 19" descr="A picture containing person, woman, young, holding&#10;&#10;Description automatically generated">
            <a:extLst>
              <a:ext uri="{FF2B5EF4-FFF2-40B4-BE49-F238E27FC236}">
                <a16:creationId xmlns:a16="http://schemas.microsoft.com/office/drawing/2014/main" id="{4CB4F9BF-0E9B-45B5-AB58-53D392B1C6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1D6B944-C732-4A64-9AAD-4ED5B6F0DD36}"/>
              </a:ext>
            </a:extLst>
          </p:cNvPr>
          <p:cNvSpPr/>
          <p:nvPr/>
        </p:nvSpPr>
        <p:spPr>
          <a:xfrm>
            <a:off x="-1" y="4783378"/>
            <a:ext cx="12191999" cy="1313616"/>
          </a:xfrm>
          <a:prstGeom prst="rect">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C691405-CA98-4CA4-B664-34B34AA8C68C}"/>
              </a:ext>
            </a:extLst>
          </p:cNvPr>
          <p:cNvSpPr/>
          <p:nvPr/>
        </p:nvSpPr>
        <p:spPr>
          <a:xfrm>
            <a:off x="2404403" y="4953221"/>
            <a:ext cx="7132591" cy="954107"/>
          </a:xfrm>
          <a:prstGeom prst="rect">
            <a:avLst/>
          </a:prstGeom>
        </p:spPr>
        <p:txBody>
          <a:bodyPr wrap="square">
            <a:spAutoFit/>
          </a:bodyPr>
          <a:lstStyle/>
          <a:p>
            <a:pPr algn="ctr"/>
            <a:r>
              <a:rPr lang="en-US" sz="2800" dirty="0">
                <a:solidFill>
                  <a:srgbClr val="FFFFFF"/>
                </a:solidFill>
              </a:rPr>
              <a:t>How the customer </a:t>
            </a:r>
            <a:r>
              <a:rPr lang="en-US" sz="2800" b="1" dirty="0">
                <a:solidFill>
                  <a:srgbClr val="FFFFFF"/>
                </a:solidFill>
              </a:rPr>
              <a:t>felt</a:t>
            </a:r>
            <a:r>
              <a:rPr lang="en-US" sz="2800" dirty="0">
                <a:solidFill>
                  <a:srgbClr val="FFFFFF"/>
                </a:solidFill>
              </a:rPr>
              <a:t> when interacting with the company is what they </a:t>
            </a:r>
            <a:r>
              <a:rPr lang="en-US" sz="2800" b="1" dirty="0">
                <a:solidFill>
                  <a:srgbClr val="FFFFFF"/>
                </a:solidFill>
              </a:rPr>
              <a:t>remember</a:t>
            </a:r>
            <a:r>
              <a:rPr lang="en-US" sz="2800" dirty="0">
                <a:solidFill>
                  <a:srgbClr val="FFFFFF"/>
                </a:solidFill>
              </a:rPr>
              <a:t>.</a:t>
            </a:r>
          </a:p>
        </p:txBody>
      </p:sp>
      <p:sp>
        <p:nvSpPr>
          <p:cNvPr id="24" name="TextBox 23">
            <a:extLst>
              <a:ext uri="{FF2B5EF4-FFF2-40B4-BE49-F238E27FC236}">
                <a16:creationId xmlns:a16="http://schemas.microsoft.com/office/drawing/2014/main" id="{1336FD79-2323-4721-92AE-3BAC986B1D49}"/>
              </a:ext>
            </a:extLst>
          </p:cNvPr>
          <p:cNvSpPr txBox="1"/>
          <p:nvPr/>
        </p:nvSpPr>
        <p:spPr>
          <a:xfrm>
            <a:off x="537029" y="280703"/>
            <a:ext cx="4644571" cy="430887"/>
          </a:xfrm>
          <a:prstGeom prst="rect">
            <a:avLst/>
          </a:prstGeom>
          <a:noFill/>
        </p:spPr>
        <p:txBody>
          <a:bodyPr wrap="square" lIns="0" tIns="0" rIns="0" bIns="0" rtlCol="0">
            <a:spAutoFit/>
          </a:bodyPr>
          <a:lstStyle/>
          <a:p>
            <a:r>
              <a:rPr lang="en-US" sz="2800" dirty="0">
                <a:solidFill>
                  <a:srgbClr val="005A8C"/>
                </a:solidFill>
                <a:latin typeface="+mj-lt"/>
              </a:rPr>
              <a:t>Customer Interactions</a:t>
            </a:r>
            <a:endParaRPr lang="en-US" i="1" dirty="0">
              <a:solidFill>
                <a:srgbClr val="EF8200"/>
              </a:solidFill>
              <a:latin typeface="+mj-lt"/>
            </a:endParaRPr>
          </a:p>
        </p:txBody>
      </p:sp>
      <p:sp>
        <p:nvSpPr>
          <p:cNvPr id="25" name="Rectangle 24">
            <a:extLst>
              <a:ext uri="{FF2B5EF4-FFF2-40B4-BE49-F238E27FC236}">
                <a16:creationId xmlns:a16="http://schemas.microsoft.com/office/drawing/2014/main" id="{90055970-56BC-4DC8-92DC-9B9D4F7E5199}"/>
              </a:ext>
            </a:extLst>
          </p:cNvPr>
          <p:cNvSpPr/>
          <p:nvPr/>
        </p:nvSpPr>
        <p:spPr>
          <a:xfrm>
            <a:off x="2529702" y="5163157"/>
            <a:ext cx="7132591" cy="523220"/>
          </a:xfrm>
          <a:prstGeom prst="rect">
            <a:avLst/>
          </a:prstGeom>
        </p:spPr>
        <p:txBody>
          <a:bodyPr wrap="square">
            <a:spAutoFit/>
          </a:bodyPr>
          <a:lstStyle/>
          <a:p>
            <a:pPr algn="ctr"/>
            <a:r>
              <a:rPr lang="en-US" sz="2800" b="1" dirty="0">
                <a:solidFill>
                  <a:srgbClr val="FFFFFF"/>
                </a:solidFill>
              </a:rPr>
              <a:t>Empathy</a:t>
            </a:r>
            <a:r>
              <a:rPr lang="en-US" sz="2800" dirty="0">
                <a:solidFill>
                  <a:srgbClr val="FFFFFF"/>
                </a:solidFill>
              </a:rPr>
              <a:t> is how you demonstrate concern.</a:t>
            </a:r>
          </a:p>
        </p:txBody>
      </p:sp>
      <p:sp>
        <p:nvSpPr>
          <p:cNvPr id="26" name="Date Placeholder 2">
            <a:extLst>
              <a:ext uri="{FF2B5EF4-FFF2-40B4-BE49-F238E27FC236}">
                <a16:creationId xmlns:a16="http://schemas.microsoft.com/office/drawing/2014/main" id="{734CB47F-4443-485B-A25D-A6FA424894EE}"/>
              </a:ext>
            </a:extLst>
          </p:cNvPr>
          <p:cNvSpPr txBox="1">
            <a:spLocks/>
          </p:cNvSpPr>
          <p:nvPr/>
        </p:nvSpPr>
        <p:spPr>
          <a:xfrm>
            <a:off x="10648950" y="6372913"/>
            <a:ext cx="780261"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323AAB-B6A8-489B-9563-6C5CA35ECA06}" type="datetime1">
              <a:rPr lang="en-US" sz="800" smtClean="0">
                <a:solidFill>
                  <a:schemeClr val="bg1">
                    <a:lumMod val="65000"/>
                  </a:schemeClr>
                </a:solidFill>
              </a:rPr>
              <a:pPr algn="r"/>
              <a:t>9/26/2024</a:t>
            </a:fld>
            <a:endParaRPr lang="en-US" sz="800" dirty="0">
              <a:solidFill>
                <a:schemeClr val="bg1">
                  <a:lumMod val="65000"/>
                </a:schemeClr>
              </a:solidFill>
            </a:endParaRPr>
          </a:p>
        </p:txBody>
      </p:sp>
      <p:sp>
        <p:nvSpPr>
          <p:cNvPr id="27" name="Slide Number Placeholder 3">
            <a:extLst>
              <a:ext uri="{FF2B5EF4-FFF2-40B4-BE49-F238E27FC236}">
                <a16:creationId xmlns:a16="http://schemas.microsoft.com/office/drawing/2014/main" id="{5F945602-9841-4CE9-BB80-A6CC121DF4C7}"/>
              </a:ext>
            </a:extLst>
          </p:cNvPr>
          <p:cNvSpPr txBox="1">
            <a:spLocks/>
          </p:cNvSpPr>
          <p:nvPr/>
        </p:nvSpPr>
        <p:spPr>
          <a:xfrm>
            <a:off x="11505411" y="6372913"/>
            <a:ext cx="355119"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971C27-C87E-45F4-8EEB-007BFB32C23B}" type="slidenum">
              <a:rPr lang="en-US" sz="800" smtClean="0">
                <a:solidFill>
                  <a:schemeClr val="bg1">
                    <a:lumMod val="65000"/>
                  </a:schemeClr>
                </a:solidFill>
              </a:rPr>
              <a:pPr/>
              <a:t>9</a:t>
            </a:fld>
            <a:endParaRPr lang="en-US" sz="800" dirty="0">
              <a:solidFill>
                <a:schemeClr val="bg1">
                  <a:lumMod val="65000"/>
                </a:schemeClr>
              </a:solidFill>
            </a:endParaRPr>
          </a:p>
        </p:txBody>
      </p:sp>
    </p:spTree>
    <p:custDataLst>
      <p:tags r:id="rId1"/>
    </p:custDataLst>
    <p:extLst>
      <p:ext uri="{BB962C8B-B14F-4D97-AF65-F5344CB8AC3E}">
        <p14:creationId xmlns:p14="http://schemas.microsoft.com/office/powerpoint/2010/main" val="1216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1+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childTnLst>
                          </p:cTn>
                        </p:par>
                        <p:par>
                          <p:cTn id="9" fill="hold">
                            <p:stCondLst>
                              <p:cond delay="500"/>
                            </p:stCondLst>
                            <p:childTnLst>
                              <p:par>
                                <p:cTn id="10" presetID="6" presetClass="entr" presetSubtype="3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0-#ppt_w/2"/>
                                          </p:val>
                                        </p:tav>
                                        <p:tav tm="100000">
                                          <p:val>
                                            <p:strVal val="#ppt_x"/>
                                          </p:val>
                                        </p:tav>
                                      </p:tavLst>
                                    </p:anim>
                                    <p:anim calcmode="lin" valueType="num">
                                      <p:cBhvr additive="base">
                                        <p:cTn id="1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MM Master">
  <a:themeElements>
    <a:clrScheme name="Aspect">
      <a:dk1>
        <a:sysClr val="windowText" lastClr="000000"/>
      </a:dk1>
      <a:lt1>
        <a:sysClr val="window" lastClr="FFFFFF"/>
      </a:lt1>
      <a:dk2>
        <a:srgbClr val="1D2329"/>
      </a:dk2>
      <a:lt2>
        <a:srgbClr val="F7F7F7"/>
      </a:lt2>
      <a:accent1>
        <a:srgbClr val="FF8F1C"/>
      </a:accent1>
      <a:accent2>
        <a:srgbClr val="EC0868"/>
      </a:accent2>
      <a:accent3>
        <a:srgbClr val="1E91D6"/>
      </a:accent3>
      <a:accent4>
        <a:srgbClr val="01426A"/>
      </a:accent4>
      <a:accent5>
        <a:srgbClr val="FFF2EB"/>
      </a:accent5>
      <a:accent6>
        <a:srgbClr val="FDE8F1"/>
      </a:accent6>
      <a:hlink>
        <a:srgbClr val="EC0868"/>
      </a:hlink>
      <a:folHlink>
        <a:srgbClr val="CCCCCC"/>
      </a:folHlink>
    </a:clrScheme>
    <a:fontScheme name="CoverMySans-CoverMySerif">
      <a:majorFont>
        <a:latin typeface="CoverMySerif" panose="020B0604020202020204"/>
        <a:ea typeface=""/>
        <a:cs typeface=""/>
        <a:font script="Jpan" typeface="ＭＳ Ｐゴシック"/>
        <a:font script="Hang" typeface="굴림"/>
        <a:font script="Hans" typeface="黑体"/>
        <a:font script="Hant" typeface="微軟正黑體"/>
        <a:font script="Arab" typeface="CoverMySerif"/>
        <a:font script="Hebr" typeface="CoverMySerif"/>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overMySerif"/>
        <a:font script="Uigh" typeface="Microsoft Uighur"/>
        <a:font script="Geor" typeface="Sylfaen"/>
      </a:majorFont>
      <a:minorFont>
        <a:latin typeface="CoverMySans Light" panose="02020603050405020304"/>
        <a:ea typeface=""/>
        <a:cs typeface=""/>
        <a:font script="Jpan" typeface="ＭＳ Ｐ明朝"/>
        <a:font script="Hang" typeface="바탕"/>
        <a:font script="Hans" typeface="宋体"/>
        <a:font script="Hant" typeface="新細明體"/>
        <a:font script="Arab" typeface="CoverMySans Light"/>
        <a:font script="Hebr" typeface="CoverMySans 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overMySans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verMyMeds_Template" id="{6B36E101-A524-4044-9665-53F2844E4B1A}" vid="{BEE87340-96F4-F74B-B74A-B1CBD7B116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666</Words>
  <Application>Microsoft Office PowerPoint</Application>
  <PresentationFormat>Widescreen</PresentationFormat>
  <Paragraphs>155</Paragraphs>
  <Slides>20</Slides>
  <Notes>20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Arial</vt:lpstr>
      <vt:lpstr>Calibri</vt:lpstr>
      <vt:lpstr>Calibri Light</vt:lpstr>
      <vt:lpstr>Courier New</vt:lpstr>
      <vt:lpstr>CoverMySans ExtraLight</vt:lpstr>
      <vt:lpstr>CoverMySans Light</vt:lpstr>
      <vt:lpstr>CoverMySans Medium</vt:lpstr>
      <vt:lpstr>CoverMySerif</vt:lpstr>
      <vt:lpstr>CoverMySerif Semibold</vt:lpstr>
      <vt:lpstr>Office Theme</vt:lpstr>
      <vt:lpstr>CMM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Merideth, Amber</dc:creator>
  <cp:lastModifiedBy>Schueren, Nicholas [DPYUS NON-J&amp;J]</cp:lastModifiedBy>
  <cp:revision>11</cp:revision>
  <cp:lastPrinted>2022-10-07T22:30:07Z</cp:lastPrinted>
  <dcterms:created xsi:type="dcterms:W3CDTF">2022-07-06T16:47:33Z</dcterms:created>
  <dcterms:modified xsi:type="dcterms:W3CDTF">2024-09-26T17:31:04Z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5097589D-4F11-4FB5-8007-8D463931B6FF</vt:lpwstr>
  </property>
  <property fmtid="{D5CDD505-2E9C-101B-9397-08002B2CF9AE}" pid="3" name="ArticulatePath">
    <vt:lpwstr>https://mckessoncorp-my.sharepoint.com/personal/amber_merideth_mckesson_com/Documents/Training Material/Empathy CMM</vt:lpwstr>
  </property>
</Properties>
</file>