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Lst>
  <p:notesMasterIdLst>
    <p:notesMasterId r:id="rId14"/>
  </p:notesMasterIdLst>
  <p:handoutMasterIdLst>
    <p:handoutMasterId r:id="rId15"/>
  </p:handoutMasterIdLst>
  <p:sldIdLst>
    <p:sldId id="256" r:id="rId5"/>
    <p:sldId id="4162" r:id="rId6"/>
    <p:sldId id="4161" r:id="rId7"/>
    <p:sldId id="4163" r:id="rId8"/>
    <p:sldId id="4164" r:id="rId9"/>
    <p:sldId id="4165" r:id="rId10"/>
    <p:sldId id="4166" r:id="rId11"/>
    <p:sldId id="4167" r:id="rId12"/>
    <p:sldId id="4168" r:id="rId13"/>
  </p:sldIdLst>
  <p:sldSz cx="12192000" cy="6858000"/>
  <p:notesSz cx="6858000" cy="135255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ki, Tammy" initials="JT" lastIdx="64" clrIdx="0">
    <p:extLst>
      <p:ext uri="{19B8F6BF-5375-455C-9EA6-DF929625EA0E}">
        <p15:presenceInfo xmlns:p15="http://schemas.microsoft.com/office/powerpoint/2012/main" userId="S::Tammy.Janicki@McKesson.com::f9a3d476-3115-4237-bee7-0d99f52f5010" providerId="AD"/>
      </p:ext>
    </p:extLst>
  </p:cmAuthor>
  <p:cmAuthor id="2" name="Raymer, Christina" initials="RC" lastIdx="1" clrIdx="1">
    <p:extLst>
      <p:ext uri="{19B8F6BF-5375-455C-9EA6-DF929625EA0E}">
        <p15:presenceInfo xmlns:p15="http://schemas.microsoft.com/office/powerpoint/2012/main" userId="S::Christina.Raymer@mckesson.com::60359318-7af9-4711-9db9-95b9d78132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699"/>
    <a:srgbClr val="FFD9B2"/>
    <a:srgbClr val="534741"/>
    <a:srgbClr val="936C6A"/>
    <a:srgbClr val="63C2EA"/>
    <a:srgbClr val="01426A"/>
    <a:srgbClr val="D6E1E7"/>
    <a:srgbClr val="006A4C"/>
    <a:srgbClr val="D9E1E6"/>
    <a:srgbClr val="173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43A49-6F99-7C35-11C4-3776C89E20BB}" v="5" dt="2021-01-15T15:4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70858" autoAdjust="0"/>
  </p:normalViewPr>
  <p:slideViewPr>
    <p:cSldViewPr snapToGrid="0">
      <p:cViewPr varScale="1">
        <p:scale>
          <a:sx n="74" d="100"/>
          <a:sy n="74" d="100"/>
        </p:scale>
        <p:origin x="2172"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sz="11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091568B-9FCC-4637-B55D-0CB68AB04E7B}" type="datetime1">
              <a:rPr lang="en-US" sz="1100">
                <a:latin typeface="Arial" panose="020B0604020202020204" pitchFamily="34" charset="0"/>
                <a:cs typeface="Arial" panose="020B0604020202020204" pitchFamily="34" charset="0"/>
              </a:rPr>
              <a:t>3/31/2023</a:t>
            </a:fld>
            <a:endParaRPr lang="en-US" sz="11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100">
                <a:latin typeface="Arial" panose="020B0604020202020204" pitchFamily="34" charset="0"/>
                <a:cs typeface="Arial" panose="020B0604020202020204" pitchFamily="34" charset="0"/>
              </a:rPr>
              <a:t>McKesson Proprietary and Confidential</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D942BF5-BA91-4F70-95E8-DACF8CF6183C}" type="slidenum">
              <a:rPr lang="en-US" sz="1100">
                <a:latin typeface="Arial" panose="020B0604020202020204" pitchFamily="34" charset="0"/>
                <a:cs typeface="Arial" panose="020B0604020202020204" pitchFamily="34" charset="0"/>
              </a:rPr>
              <a:t>‹#›</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8020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CCD5AA6-CEF3-4E78-9B31-AEF311B964F0}" type="datetime1">
              <a:rPr lang="en-US" smtClean="0"/>
              <a:t>3/31/2023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McKesson Proprietary and Confidential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CEF14C7-72B9-1B46-9114-4453611BBF43}" type="slidenum">
              <a:rPr lang="en-US" smtClean="0"/>
              <a:t>‹#›</a:t>
            </a:fld>
            <a:endParaRPr lang="en-US"/>
          </a:p>
        </p:txBody>
      </p:sp>
    </p:spTree>
    <p:extLst>
      <p:ext uri="{BB962C8B-B14F-4D97-AF65-F5344CB8AC3E}">
        <p14:creationId xmlns:p14="http://schemas.microsoft.com/office/powerpoint/2010/main" val="12463344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(CLICKS) </a:t>
            </a:r>
            <a:r>
              <a:rPr lang="en-US" dirty="0"/>
              <a:t>will be noted where to progress the animations.  </a:t>
            </a:r>
            <a:r>
              <a:rPr lang="en-US" b="1" dirty="0"/>
              <a:t>CLICK</a:t>
            </a:r>
            <a:r>
              <a:rPr lang="en-US" dirty="0"/>
              <a:t> to start the presentation.</a:t>
            </a:r>
          </a:p>
        </p:txBody>
      </p:sp>
      <p:sp>
        <p:nvSpPr>
          <p:cNvPr id="4" name="Date Placeholder 3"/>
          <p:cNvSpPr>
            <a:spLocks noGrp="1"/>
          </p:cNvSpPr>
          <p:nvPr>
            <p:ph type="dt" idx="1"/>
          </p:nvPr>
        </p:nvSpPr>
        <p:spPr/>
        <p:txBody>
          <a:bodyPr/>
          <a:lstStyle/>
          <a:p>
            <a:fld id="{2CCD5AA6-CEF3-4E78-9B31-AEF311B964F0}" type="datetime1">
              <a:rPr lang="en-US" smtClean="0"/>
              <a:t>3/31/2023</a:t>
            </a:fld>
            <a:endParaRPr lang="en-US"/>
          </a:p>
        </p:txBody>
      </p:sp>
      <p:sp>
        <p:nvSpPr>
          <p:cNvPr id="5" name="Footer Placeholder 4"/>
          <p:cNvSpPr>
            <a:spLocks noGrp="1"/>
          </p:cNvSpPr>
          <p:nvPr>
            <p:ph type="ftr" sz="quarter" idx="4"/>
          </p:nvPr>
        </p:nvSpPr>
        <p:spPr/>
        <p:txBody>
          <a:bodyPr/>
          <a:lstStyle/>
          <a:p>
            <a:r>
              <a:rPr lang="en-US"/>
              <a:t>McKesson Proprietary and Confidential</a:t>
            </a:r>
          </a:p>
        </p:txBody>
      </p:sp>
      <p:sp>
        <p:nvSpPr>
          <p:cNvPr id="6" name="Slide Number Placeholder 5"/>
          <p:cNvSpPr>
            <a:spLocks noGrp="1"/>
          </p:cNvSpPr>
          <p:nvPr>
            <p:ph type="sldNum" sz="quarter" idx="5"/>
          </p:nvPr>
        </p:nvSpPr>
        <p:spPr/>
        <p:txBody>
          <a:bodyPr/>
          <a:lstStyle/>
          <a:p>
            <a:fld id="{BCEF14C7-72B9-1B46-9114-4453611BBF43}" type="slidenum">
              <a:rPr lang="en-US" smtClean="0"/>
              <a:t>1</a:t>
            </a:fld>
            <a:endParaRPr lang="en-US"/>
          </a:p>
        </p:txBody>
      </p:sp>
    </p:spTree>
    <p:extLst>
      <p:ext uri="{BB962C8B-B14F-4D97-AF65-F5344CB8AC3E}">
        <p14:creationId xmlns:p14="http://schemas.microsoft.com/office/powerpoint/2010/main" val="109421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avoid the pitfall of distraction </a:t>
            </a:r>
            <a:r>
              <a:rPr lang="en-US" b="1" dirty="0"/>
              <a:t>(CLICK) </a:t>
            </a:r>
            <a:r>
              <a:rPr lang="en-US" dirty="0"/>
              <a:t>carve out a domestic space for work. </a:t>
            </a:r>
            <a:br>
              <a:rPr lang="en-US" dirty="0"/>
            </a:br>
            <a:br>
              <a:rPr lang="en-US" dirty="0"/>
            </a:br>
            <a:r>
              <a:rPr lang="en-US" dirty="0"/>
              <a:t>You need a surface large enough to spread out on, an electrical outlet nearby, </a:t>
            </a:r>
            <a:r>
              <a:rPr lang="en-US" b="1" dirty="0"/>
              <a:t>(CLICK) </a:t>
            </a:r>
            <a:r>
              <a:rPr lang="en-US" dirty="0"/>
              <a:t>good task lighting and a barrier, like a screen, large plant or strategically placed furniture to create a bit of privacy.  Workspaces are private for HIPAA purposes. For example, you don’t want to use computer speakers where others could overhear patient information.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can possibly avoid it don’t use your workspace as a recreation, </a:t>
            </a:r>
            <a:r>
              <a:rPr lang="en-US" b="1" dirty="0"/>
              <a:t>(CLICK)</a:t>
            </a:r>
            <a:r>
              <a:rPr lang="en-US" dirty="0"/>
              <a:t> or play area or to serve/eat food. But if that’s not possible, make a ritual of switching home office back to family at end of the day.  </a:t>
            </a:r>
          </a:p>
          <a:p>
            <a:endParaRPr lang="en-US" dirty="0"/>
          </a:p>
        </p:txBody>
      </p:sp>
      <p:sp>
        <p:nvSpPr>
          <p:cNvPr id="4" name="Slide Number Placeholder 3"/>
          <p:cNvSpPr>
            <a:spLocks noGrp="1"/>
          </p:cNvSpPr>
          <p:nvPr>
            <p:ph type="sldNum" sz="quarter" idx="10"/>
          </p:nvPr>
        </p:nvSpPr>
        <p:spPr/>
        <p:txBody>
          <a:bodyPr/>
          <a:lstStyle/>
          <a:p>
            <a:fld id="{FBAAC24E-2257-40DA-BE27-84D6DA1B3F9B}" type="slidenum">
              <a:rPr lang="en-US" smtClean="0"/>
              <a:t>2</a:t>
            </a:fld>
            <a:endParaRPr lang="en-US"/>
          </a:p>
        </p:txBody>
      </p:sp>
    </p:spTree>
    <p:extLst>
      <p:ext uri="{BB962C8B-B14F-4D97-AF65-F5344CB8AC3E}">
        <p14:creationId xmlns:p14="http://schemas.microsoft.com/office/powerpoint/2010/main" val="23125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Keeping your workspace clean, clutter free and organized can be very beneficial to your mental well being.  </a:t>
            </a:r>
            <a:r>
              <a:rPr lang="en-US" b="1" dirty="0"/>
              <a:t>(CLICK TO CLEAN ROOM)</a:t>
            </a:r>
            <a:br>
              <a:rPr lang="en-US" dirty="0"/>
            </a:br>
            <a:br>
              <a:rPr lang="en-US" dirty="0"/>
            </a:br>
            <a:r>
              <a:rPr lang="en-US" dirty="0"/>
              <a:t>Studies show that workers that have a clear and clean workspace are happier and more productive. Just as you would at work adding pictures or little statues to your desk help you through your day. Create a space that makes you feel motivated and gives you a why, sometimes creating a similar space to work at home and keeping that space separate from your home life can help create that divide. </a:t>
            </a:r>
          </a:p>
        </p:txBody>
      </p:sp>
      <p:sp>
        <p:nvSpPr>
          <p:cNvPr id="4" name="Slide Number Placeholder 3"/>
          <p:cNvSpPr>
            <a:spLocks noGrp="1"/>
          </p:cNvSpPr>
          <p:nvPr>
            <p:ph type="sldNum" sz="quarter" idx="10"/>
          </p:nvPr>
        </p:nvSpPr>
        <p:spPr/>
        <p:txBody>
          <a:bodyPr/>
          <a:lstStyle/>
          <a:p>
            <a:fld id="{FBAAC24E-2257-40DA-BE27-84D6DA1B3F9B}" type="slidenum">
              <a:rPr lang="en-US" smtClean="0"/>
              <a:t>3</a:t>
            </a:fld>
            <a:endParaRPr lang="en-US"/>
          </a:p>
        </p:txBody>
      </p:sp>
    </p:spTree>
    <p:extLst>
      <p:ext uri="{BB962C8B-B14F-4D97-AF65-F5344CB8AC3E}">
        <p14:creationId xmlns:p14="http://schemas.microsoft.com/office/powerpoint/2010/main" val="276060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It is easy to become distracted when working from home</a:t>
            </a:r>
            <a:r>
              <a:rPr lang="en-US" b="1" dirty="0"/>
              <a:t>… (CLICK) </a:t>
            </a:r>
          </a:p>
          <a:p>
            <a:endParaRPr lang="en-US" dirty="0"/>
          </a:p>
          <a:p>
            <a:r>
              <a:rPr lang="en-US" dirty="0"/>
              <a:t>…if there are others at home such as significant others, kids, pets, friends or family members they in themselves can easily distract us. Adding TV, background noise such as music or talk radio, and social media or gaming into the mix can be tempting since it is “slow” or it’s low enough that it’s just noise but can still keep us from focusing. Turn off the distractions and communicate with everyone in the home about safe times and space. </a:t>
            </a:r>
          </a:p>
        </p:txBody>
      </p:sp>
      <p:sp>
        <p:nvSpPr>
          <p:cNvPr id="4" name="Slide Number Placeholder 3"/>
          <p:cNvSpPr>
            <a:spLocks noGrp="1"/>
          </p:cNvSpPr>
          <p:nvPr>
            <p:ph type="sldNum" sz="quarter" idx="10"/>
          </p:nvPr>
        </p:nvSpPr>
        <p:spPr/>
        <p:txBody>
          <a:bodyPr/>
          <a:lstStyle/>
          <a:p>
            <a:fld id="{FBAAC24E-2257-40DA-BE27-84D6DA1B3F9B}" type="slidenum">
              <a:rPr lang="en-US" smtClean="0"/>
              <a:t>4</a:t>
            </a:fld>
            <a:endParaRPr lang="en-US"/>
          </a:p>
        </p:txBody>
      </p:sp>
    </p:spTree>
    <p:extLst>
      <p:ext uri="{BB962C8B-B14F-4D97-AF65-F5344CB8AC3E}">
        <p14:creationId xmlns:p14="http://schemas.microsoft.com/office/powerpoint/2010/main" val="429402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It will be tempting to work in your pajamas or slop around in track pants all day.  </a:t>
            </a:r>
            <a:r>
              <a:rPr lang="en-US" b="1" dirty="0"/>
              <a:t>(CLICK)</a:t>
            </a:r>
          </a:p>
          <a:p>
            <a:endParaRPr lang="en-US" dirty="0"/>
          </a:p>
          <a:p>
            <a:r>
              <a:rPr lang="en-US" dirty="0"/>
              <a:t>Try to resist, even though this is often the most attractive lure of working from home is getting to stay in those “comfy” clothes all day. However, the most constructive part or start to your day will be getting dressed. Get dressed for a regular casual Friday at work each day and you’ll find it will impact your mood and your attitude and make you overall more productive. </a:t>
            </a:r>
          </a:p>
        </p:txBody>
      </p:sp>
      <p:sp>
        <p:nvSpPr>
          <p:cNvPr id="4" name="Slide Number Placeholder 3"/>
          <p:cNvSpPr>
            <a:spLocks noGrp="1"/>
          </p:cNvSpPr>
          <p:nvPr>
            <p:ph type="sldNum" sz="quarter" idx="10"/>
          </p:nvPr>
        </p:nvSpPr>
        <p:spPr/>
        <p:txBody>
          <a:bodyPr/>
          <a:lstStyle/>
          <a:p>
            <a:fld id="{FBAAC24E-2257-40DA-BE27-84D6DA1B3F9B}" type="slidenum">
              <a:rPr lang="en-US" smtClean="0"/>
              <a:t>5</a:t>
            </a:fld>
            <a:endParaRPr lang="en-US"/>
          </a:p>
        </p:txBody>
      </p:sp>
    </p:spTree>
    <p:extLst>
      <p:ext uri="{BB962C8B-B14F-4D97-AF65-F5344CB8AC3E}">
        <p14:creationId xmlns:p14="http://schemas.microsoft.com/office/powerpoint/2010/main" val="376519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AC24E-2257-40DA-BE27-84D6DA1B3F9B}" type="slidenum">
              <a:rPr lang="en-US" smtClean="0"/>
              <a:t>6</a:t>
            </a:fld>
            <a:endParaRPr lang="en-US"/>
          </a:p>
        </p:txBody>
      </p:sp>
    </p:spTree>
    <p:extLst>
      <p:ext uri="{BB962C8B-B14F-4D97-AF65-F5344CB8AC3E}">
        <p14:creationId xmlns:p14="http://schemas.microsoft.com/office/powerpoint/2010/main" val="30909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There are many benefits to taking a break during your workday as the human brain can only take so much and an overload leads to certain regions shutting down and a lapse in decision making skills. </a:t>
            </a:r>
          </a:p>
          <a:p>
            <a:endParaRPr lang="en-US" dirty="0"/>
          </a:p>
          <a:p>
            <a:r>
              <a:rPr lang="en-US" b="1" dirty="0"/>
              <a:t>(CLICK) </a:t>
            </a:r>
            <a:r>
              <a:rPr lang="en-US" dirty="0"/>
              <a:t>Studies show that 3.8 million workers don’t take a break, </a:t>
            </a:r>
            <a:r>
              <a:rPr lang="en-US" b="1" dirty="0"/>
              <a:t>(CLICK) </a:t>
            </a:r>
            <a:r>
              <a:rPr lang="en-US" dirty="0"/>
              <a:t>with half stating they are just to busy of that 3.8 million 44% say they eat while working.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A third of them will burn out early and produce less. Those that take regular breaks away from desk/computer are more productive, work is less stressful, and they are happier during their day.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During your break and lunch step away from your workspace and spend that time NOT thinking about work! And be sure to lock your computer for security and that no patient information is visible. </a:t>
            </a:r>
          </a:p>
        </p:txBody>
      </p:sp>
      <p:sp>
        <p:nvSpPr>
          <p:cNvPr id="4" name="Slide Number Placeholder 3"/>
          <p:cNvSpPr>
            <a:spLocks noGrp="1"/>
          </p:cNvSpPr>
          <p:nvPr>
            <p:ph type="sldNum" sz="quarter" idx="10"/>
          </p:nvPr>
        </p:nvSpPr>
        <p:spPr/>
        <p:txBody>
          <a:bodyPr/>
          <a:lstStyle/>
          <a:p>
            <a:fld id="{FBAAC24E-2257-40DA-BE27-84D6DA1B3F9B}" type="slidenum">
              <a:rPr lang="en-US" smtClean="0"/>
              <a:t>7</a:t>
            </a:fld>
            <a:endParaRPr lang="en-US"/>
          </a:p>
        </p:txBody>
      </p:sp>
    </p:spTree>
    <p:extLst>
      <p:ext uri="{BB962C8B-B14F-4D97-AF65-F5344CB8AC3E}">
        <p14:creationId xmlns:p14="http://schemas.microsoft.com/office/powerpoint/2010/main" val="403952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Innocent interruptions from family members and friends might be alright once in awhile, </a:t>
            </a:r>
            <a:r>
              <a:rPr lang="en-US" b="1" dirty="0"/>
              <a:t>(CLICK) </a:t>
            </a:r>
            <a:r>
              <a:rPr lang="en-US" dirty="0"/>
              <a:t>but too many of them can disrupt your concentration. </a:t>
            </a:r>
          </a:p>
          <a:p>
            <a:endParaRPr lang="en-US" dirty="0"/>
          </a:p>
          <a:p>
            <a:r>
              <a:rPr lang="en-US" b="1" dirty="0"/>
              <a:t>(Click) </a:t>
            </a:r>
            <a:r>
              <a:rPr lang="en-US" dirty="0"/>
              <a:t>Share your work schedule with everyone and make yourself available to them during breaks, lunch and nonworking times. Keeping the lines of communication open can prevent untimely disruptions, arguments and irritability especially right now when everyone is cooped up together. If an interruption can’t be avoided make sure to address whatever it is and remind them of your next break, lunch or end of shift time. This can help in the future! Those with smaller children have a color system such as RED (construction paper) means I am not able to be interrupted right now and GREEN is interruptions are ok. It may take a few, several small interruptions but if you remind them of the color system, they will eventually become more aware of this “new rule”</a:t>
            </a:r>
          </a:p>
        </p:txBody>
      </p:sp>
      <p:sp>
        <p:nvSpPr>
          <p:cNvPr id="4" name="Slide Number Placeholder 3"/>
          <p:cNvSpPr>
            <a:spLocks noGrp="1"/>
          </p:cNvSpPr>
          <p:nvPr>
            <p:ph type="sldNum" sz="quarter" idx="10"/>
          </p:nvPr>
        </p:nvSpPr>
        <p:spPr/>
        <p:txBody>
          <a:bodyPr/>
          <a:lstStyle/>
          <a:p>
            <a:fld id="{FBAAC24E-2257-40DA-BE27-84D6DA1B3F9B}" type="slidenum">
              <a:rPr lang="en-US" smtClean="0"/>
              <a:t>8</a:t>
            </a:fld>
            <a:endParaRPr lang="en-US"/>
          </a:p>
        </p:txBody>
      </p:sp>
    </p:spTree>
    <p:extLst>
      <p:ext uri="{BB962C8B-B14F-4D97-AF65-F5344CB8AC3E}">
        <p14:creationId xmlns:p14="http://schemas.microsoft.com/office/powerpoint/2010/main" val="394627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This means taking care of your mental and physical health. Whether it be spending time together with friends and family</a:t>
            </a:r>
            <a:r>
              <a:rPr lang="en-US" b="0" dirty="0"/>
              <a:t>,</a:t>
            </a:r>
            <a:r>
              <a:rPr lang="en-US" b="1" dirty="0"/>
              <a:t> (CLICK) </a:t>
            </a:r>
            <a:r>
              <a:rPr lang="en-US" dirty="0"/>
              <a:t>taking that well needed nap or getting in a workout. Your mental and physical well being are as important to </a:t>
            </a:r>
            <a:r>
              <a:rPr lang="en-US" dirty="0" err="1"/>
              <a:t>Mckesson</a:t>
            </a:r>
            <a:r>
              <a:rPr lang="en-US" dirty="0"/>
              <a:t> as is the work we do our patients daily.</a:t>
            </a:r>
          </a:p>
          <a:p>
            <a:endParaRPr lang="en-US" dirty="0"/>
          </a:p>
          <a:p>
            <a:r>
              <a:rPr lang="en-US" b="1" dirty="0"/>
              <a:t>(CLICK) </a:t>
            </a:r>
            <a:r>
              <a:rPr lang="en-US" dirty="0"/>
              <a:t> If you're not mental or physically well it can cause problems for you later and can or may affect your work. </a:t>
            </a:r>
          </a:p>
        </p:txBody>
      </p:sp>
      <p:sp>
        <p:nvSpPr>
          <p:cNvPr id="4" name="Slide Number Placeholder 3"/>
          <p:cNvSpPr>
            <a:spLocks noGrp="1"/>
          </p:cNvSpPr>
          <p:nvPr>
            <p:ph type="sldNum" sz="quarter" idx="10"/>
          </p:nvPr>
        </p:nvSpPr>
        <p:spPr/>
        <p:txBody>
          <a:bodyPr/>
          <a:lstStyle/>
          <a:p>
            <a:fld id="{FBAAC24E-2257-40DA-BE27-84D6DA1B3F9B}" type="slidenum">
              <a:rPr lang="en-US" smtClean="0"/>
              <a:t>9</a:t>
            </a:fld>
            <a:endParaRPr lang="en-US"/>
          </a:p>
        </p:txBody>
      </p:sp>
    </p:spTree>
    <p:extLst>
      <p:ext uri="{BB962C8B-B14F-4D97-AF65-F5344CB8AC3E}">
        <p14:creationId xmlns:p14="http://schemas.microsoft.com/office/powerpoint/2010/main" val="685296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8CBA-80E5-8E49-9331-07EB6E8DD06B}"/>
              </a:ext>
            </a:extLst>
          </p:cNvPr>
          <p:cNvSpPr>
            <a:spLocks noGrp="1"/>
          </p:cNvSpPr>
          <p:nvPr>
            <p:ph type="title"/>
          </p:nvPr>
        </p:nvSpPr>
        <p:spPr/>
        <p:txBody>
          <a:bodyPr>
            <a:spAutoFit/>
          </a:bodyPr>
          <a:lstStyle/>
          <a:p>
            <a:r>
              <a:rPr lang="en-US"/>
              <a:t>Click to edit Master title style</a:t>
            </a:r>
          </a:p>
        </p:txBody>
      </p:sp>
      <p:sp>
        <p:nvSpPr>
          <p:cNvPr id="5" name="Content Placeholder 4">
            <a:extLst>
              <a:ext uri="{FF2B5EF4-FFF2-40B4-BE49-F238E27FC236}">
                <a16:creationId xmlns:a16="http://schemas.microsoft.com/office/drawing/2014/main" id="{1EC933D4-ED6C-244D-9941-771486A800D3}"/>
              </a:ext>
            </a:extLst>
          </p:cNvPr>
          <p:cNvSpPr>
            <a:spLocks noGrp="1"/>
          </p:cNvSpPr>
          <p:nvPr>
            <p:ph sz="quarter" idx="11"/>
          </p:nvPr>
        </p:nvSpPr>
        <p:spPr>
          <a:xfrm>
            <a:off x="685800" y="1494970"/>
            <a:ext cx="10820400" cy="424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997EE2E-2864-FB47-93BA-F6886EF95F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
        <p:nvSpPr>
          <p:cNvPr id="8" name="Footer Placeholder 7">
            <a:extLst>
              <a:ext uri="{FF2B5EF4-FFF2-40B4-BE49-F238E27FC236}">
                <a16:creationId xmlns:a16="http://schemas.microsoft.com/office/drawing/2014/main" id="{D4929F6A-BFE8-044C-8E3C-50F781B3DF16}"/>
              </a:ext>
            </a:extLst>
          </p:cNvPr>
          <p:cNvSpPr>
            <a:spLocks noGrp="1"/>
          </p:cNvSpPr>
          <p:nvPr>
            <p:ph type="ftr" sz="quarter" idx="12"/>
          </p:nvPr>
        </p:nvSpPr>
        <p:spPr/>
        <p:txBody>
          <a:bodyPr/>
          <a:lstStyle/>
          <a:p>
            <a:r>
              <a:rPr lang="en-US"/>
              <a:t>McKesson Proprietary and Confidential</a:t>
            </a:r>
          </a:p>
        </p:txBody>
      </p:sp>
    </p:spTree>
    <p:custDataLst>
      <p:tags r:id="rId1"/>
    </p:custDataLst>
    <p:extLst>
      <p:ext uri="{BB962C8B-B14F-4D97-AF65-F5344CB8AC3E}">
        <p14:creationId xmlns:p14="http://schemas.microsoft.com/office/powerpoint/2010/main" val="42115458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Image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E254-6B5D-F84E-95E7-D940D5E6D1C7}"/>
              </a:ext>
            </a:extLst>
          </p:cNvPr>
          <p:cNvSpPr>
            <a:spLocks noGrp="1"/>
          </p:cNvSpPr>
          <p:nvPr>
            <p:ph type="title" hasCustomPrompt="1"/>
          </p:nvPr>
        </p:nvSpPr>
        <p:spPr>
          <a:xfrm>
            <a:off x="6096000" y="685800"/>
            <a:ext cx="5410200" cy="566437"/>
          </a:xfrm>
        </p:spPr>
        <p:txBody>
          <a:bodyPr/>
          <a:lstStyle>
            <a:lvl1pPr>
              <a:defRPr>
                <a:latin typeface="CoverMySerif Semibold" panose="02040702070700020203" pitchFamily="18" charset="77"/>
              </a:defRPr>
            </a:lvl1pPr>
          </a:lstStyle>
          <a:p>
            <a:r>
              <a:rPr lang="en-US" dirty="0"/>
              <a:t>Slide Headline Here</a:t>
            </a:r>
          </a:p>
        </p:txBody>
      </p:sp>
      <p:sp>
        <p:nvSpPr>
          <p:cNvPr id="7" name="Text Placeholder 6">
            <a:extLst>
              <a:ext uri="{FF2B5EF4-FFF2-40B4-BE49-F238E27FC236}">
                <a16:creationId xmlns:a16="http://schemas.microsoft.com/office/drawing/2014/main" id="{DDA5284B-1BAD-9345-B970-671F2CDBE855}"/>
              </a:ext>
            </a:extLst>
          </p:cNvPr>
          <p:cNvSpPr>
            <a:spLocks noGrp="1"/>
          </p:cNvSpPr>
          <p:nvPr>
            <p:ph type="body" sz="quarter" idx="11"/>
          </p:nvPr>
        </p:nvSpPr>
        <p:spPr>
          <a:xfrm>
            <a:off x="6096000" y="1519518"/>
            <a:ext cx="5410200" cy="4244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D1916725-8DA6-D947-B702-E4F9D6F956A1}"/>
              </a:ext>
            </a:extLst>
          </p:cNvPr>
          <p:cNvSpPr>
            <a:spLocks noGrp="1" noChangeAspect="1"/>
          </p:cNvSpPr>
          <p:nvPr>
            <p:ph type="pic" sz="quarter" idx="14"/>
          </p:nvPr>
        </p:nvSpPr>
        <p:spPr>
          <a:xfrm>
            <a:off x="201706" y="-201706"/>
            <a:ext cx="4680621" cy="4679577"/>
          </a:xfrm>
          <a:prstGeom prst="ellipse">
            <a:avLst/>
          </a:prstGeom>
          <a:noFill/>
        </p:spPr>
        <p:txBody>
          <a:bodyPr/>
          <a:lstStyle/>
          <a:p>
            <a:r>
              <a:rPr lang="en-US"/>
              <a:t>Click icon to add picture</a:t>
            </a:r>
          </a:p>
        </p:txBody>
      </p:sp>
      <p:sp>
        <p:nvSpPr>
          <p:cNvPr id="10" name="Picture Placeholder 3">
            <a:extLst>
              <a:ext uri="{FF2B5EF4-FFF2-40B4-BE49-F238E27FC236}">
                <a16:creationId xmlns:a16="http://schemas.microsoft.com/office/drawing/2014/main" id="{5222C99F-AD1B-6B49-BAA0-94DFE07C65B3}"/>
              </a:ext>
            </a:extLst>
          </p:cNvPr>
          <p:cNvSpPr>
            <a:spLocks noGrp="1" noChangeAspect="1"/>
          </p:cNvSpPr>
          <p:nvPr>
            <p:ph type="pic" sz="quarter" idx="15"/>
          </p:nvPr>
        </p:nvSpPr>
        <p:spPr>
          <a:xfrm>
            <a:off x="378155" y="4871545"/>
            <a:ext cx="2163861" cy="2163378"/>
          </a:xfrm>
          <a:prstGeom prst="ellipse">
            <a:avLst/>
          </a:prstGeom>
          <a:noFill/>
        </p:spPr>
        <p:txBody>
          <a:bodyPr/>
          <a:lstStyle/>
          <a:p>
            <a:r>
              <a:rPr lang="en-US"/>
              <a:t>Click icon to add picture</a:t>
            </a:r>
          </a:p>
        </p:txBody>
      </p:sp>
      <p:sp>
        <p:nvSpPr>
          <p:cNvPr id="11" name="Picture Placeholder 3">
            <a:extLst>
              <a:ext uri="{FF2B5EF4-FFF2-40B4-BE49-F238E27FC236}">
                <a16:creationId xmlns:a16="http://schemas.microsoft.com/office/drawing/2014/main" id="{B5F0948C-8E80-E049-B7F9-A7395754AABF}"/>
              </a:ext>
            </a:extLst>
          </p:cNvPr>
          <p:cNvSpPr>
            <a:spLocks noGrp="1" noChangeAspect="1"/>
          </p:cNvSpPr>
          <p:nvPr>
            <p:ph type="pic" sz="quarter" idx="18"/>
          </p:nvPr>
        </p:nvSpPr>
        <p:spPr>
          <a:xfrm>
            <a:off x="3306843" y="4719925"/>
            <a:ext cx="1758381" cy="1757988"/>
          </a:xfrm>
          <a:prstGeom prst="ellipse">
            <a:avLst/>
          </a:prstGeom>
          <a:noFill/>
        </p:spPr>
        <p:txBody>
          <a:bodyPr/>
          <a:lstStyle/>
          <a:p>
            <a:r>
              <a:rPr lang="en-US"/>
              <a:t>Click icon to add picture</a:t>
            </a:r>
          </a:p>
        </p:txBody>
      </p:sp>
      <p:sp>
        <p:nvSpPr>
          <p:cNvPr id="12" name="Oval 11">
            <a:extLst>
              <a:ext uri="{FF2B5EF4-FFF2-40B4-BE49-F238E27FC236}">
                <a16:creationId xmlns:a16="http://schemas.microsoft.com/office/drawing/2014/main" id="{43884107-551A-0D41-9253-A4B6E8633FD9}"/>
              </a:ext>
            </a:extLst>
          </p:cNvPr>
          <p:cNvSpPr/>
          <p:nvPr/>
        </p:nvSpPr>
        <p:spPr>
          <a:xfrm>
            <a:off x="162925" y="4656074"/>
            <a:ext cx="2594321" cy="2594321"/>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C1AB361-0659-3944-8E73-FC30A7D35143}"/>
              </a:ext>
            </a:extLst>
          </p:cNvPr>
          <p:cNvSpPr/>
          <p:nvPr/>
        </p:nvSpPr>
        <p:spPr>
          <a:xfrm>
            <a:off x="3116623" y="4529509"/>
            <a:ext cx="2138821" cy="213882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513A3A-E6FB-BA4D-AAE8-FE37D4A22F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0934" y="6115435"/>
            <a:ext cx="1478692" cy="245539"/>
          </a:xfrm>
          <a:prstGeom prst="rect">
            <a:avLst/>
          </a:prstGeom>
        </p:spPr>
      </p:pic>
    </p:spTree>
    <p:extLst>
      <p:ext uri="{BB962C8B-B14F-4D97-AF65-F5344CB8AC3E}">
        <p14:creationId xmlns:p14="http://schemas.microsoft.com/office/powerpoint/2010/main" val="94664549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7AB5A-0FD6-E64B-BD1A-4E90C2CC37A5}"/>
              </a:ext>
            </a:extLst>
          </p:cNvPr>
          <p:cNvSpPr/>
          <p:nvPr/>
        </p:nvSpPr>
        <p:spPr>
          <a:xfrm>
            <a:off x="685800" y="685800"/>
            <a:ext cx="10820400" cy="5486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rectangle&#10;&#10;Description automatically generated">
            <a:extLst>
              <a:ext uri="{FF2B5EF4-FFF2-40B4-BE49-F238E27FC236}">
                <a16:creationId xmlns:a16="http://schemas.microsoft.com/office/drawing/2014/main" id="{C9A120EC-EBC7-F14E-BC86-C30639B46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2769A12-F26C-C04E-BBBF-BEDF073DE7C8}"/>
              </a:ext>
            </a:extLst>
          </p:cNvPr>
          <p:cNvSpPr txBox="1"/>
          <p:nvPr/>
        </p:nvSpPr>
        <p:spPr>
          <a:xfrm>
            <a:off x="1715432" y="1557980"/>
            <a:ext cx="2675593" cy="261610"/>
          </a:xfrm>
          <a:prstGeom prst="rect">
            <a:avLst/>
          </a:prstGeom>
          <a:noFill/>
        </p:spPr>
        <p:txBody>
          <a:bodyPr wrap="square" lIns="0" rtlCol="0">
            <a:spAutoFit/>
          </a:bodyPr>
          <a:lstStyle/>
          <a:p>
            <a:r>
              <a:rPr lang="en-US" sz="1100" spc="200" dirty="0">
                <a:solidFill>
                  <a:schemeClr val="accent2"/>
                </a:solidFill>
                <a:latin typeface="CoverMySans Medium" panose="020B0603020203020204" pitchFamily="34" charset="77"/>
              </a:rPr>
              <a:t>LEARNING OBJECTIVES</a:t>
            </a:r>
          </a:p>
        </p:txBody>
      </p:sp>
      <p:sp>
        <p:nvSpPr>
          <p:cNvPr id="13" name="Text Placeholder 12">
            <a:extLst>
              <a:ext uri="{FF2B5EF4-FFF2-40B4-BE49-F238E27FC236}">
                <a16:creationId xmlns:a16="http://schemas.microsoft.com/office/drawing/2014/main" id="{76D2C300-E2F5-8541-85E1-E1B886BEFF8E}"/>
              </a:ext>
            </a:extLst>
          </p:cNvPr>
          <p:cNvSpPr>
            <a:spLocks noGrp="1"/>
          </p:cNvSpPr>
          <p:nvPr>
            <p:ph type="body" sz="quarter" idx="10" hasCustomPrompt="1"/>
          </p:nvPr>
        </p:nvSpPr>
        <p:spPr>
          <a:xfrm>
            <a:off x="7038986" y="1926601"/>
            <a:ext cx="3437581" cy="3004797"/>
          </a:xfrm>
        </p:spPr>
        <p:txBody>
          <a:bodyPr/>
          <a:lstStyle>
            <a:lvl1pPr marL="285750" marR="0" indent="-285750" algn="l" defTabSz="914400" rtl="0" eaLnBrk="1" fontAlgn="auto" latinLnBrk="0" hangingPunct="1">
              <a:lnSpc>
                <a:spcPct val="120000"/>
              </a:lnSpc>
              <a:spcBef>
                <a:spcPts val="1500"/>
              </a:spcBef>
              <a:spcAft>
                <a:spcPts val="0"/>
              </a:spcAft>
              <a:buClrTx/>
              <a:buSzTx/>
              <a:buFont typeface="Arial" panose="020B0604020202020204" pitchFamily="34" charset="0"/>
              <a:buChar char="•"/>
              <a:tabLst/>
              <a:defRPr/>
            </a:lvl1pPr>
          </a:lstStyle>
          <a:p>
            <a:pPr lvl="0"/>
            <a:r>
              <a:rPr lang="en-US" dirty="0"/>
              <a:t>Agenda item one</a:t>
            </a:r>
          </a:p>
          <a:p>
            <a:pPr lvl="0"/>
            <a:r>
              <a:rPr lang="en-US" dirty="0"/>
              <a:t>Agenda item two</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dirty="0"/>
              <a:t>Agenda item three</a:t>
            </a:r>
          </a:p>
          <a:p>
            <a:pPr lvl="0"/>
            <a:r>
              <a:rPr lang="en-US" dirty="0"/>
              <a:t>Agenda item four</a:t>
            </a:r>
          </a:p>
          <a:p>
            <a:pPr lvl="0"/>
            <a:r>
              <a:rPr lang="en-US" dirty="0"/>
              <a:t>Agenda item five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dirty="0"/>
              <a:t>Agenda item six</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dirty="0"/>
              <a:t>Agenda item seven</a:t>
            </a:r>
          </a:p>
        </p:txBody>
      </p:sp>
    </p:spTree>
    <p:custDataLst>
      <p:tags r:id="rId1"/>
    </p:custDataLst>
    <p:extLst>
      <p:ext uri="{BB962C8B-B14F-4D97-AF65-F5344CB8AC3E}">
        <p14:creationId xmlns:p14="http://schemas.microsoft.com/office/powerpoint/2010/main" val="179382541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7AB5A-0FD6-E64B-BD1A-4E90C2CC37A5}"/>
              </a:ext>
            </a:extLst>
          </p:cNvPr>
          <p:cNvSpPr/>
          <p:nvPr/>
        </p:nvSpPr>
        <p:spPr>
          <a:xfrm>
            <a:off x="685800" y="685800"/>
            <a:ext cx="10820400" cy="5486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rectangle&#10;&#10;Description automatically generated">
            <a:extLst>
              <a:ext uri="{FF2B5EF4-FFF2-40B4-BE49-F238E27FC236}">
                <a16:creationId xmlns:a16="http://schemas.microsoft.com/office/drawing/2014/main" id="{C9A120EC-EBC7-F14E-BC86-C30639B46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2769A12-F26C-C04E-BBBF-BEDF073DE7C8}"/>
              </a:ext>
            </a:extLst>
          </p:cNvPr>
          <p:cNvSpPr txBox="1"/>
          <p:nvPr/>
        </p:nvSpPr>
        <p:spPr>
          <a:xfrm>
            <a:off x="1715432" y="1557980"/>
            <a:ext cx="2675593" cy="261610"/>
          </a:xfrm>
          <a:prstGeom prst="rect">
            <a:avLst/>
          </a:prstGeom>
          <a:noFill/>
        </p:spPr>
        <p:txBody>
          <a:bodyPr wrap="square" lIns="0" rtlCol="0">
            <a:spAutoFit/>
          </a:bodyPr>
          <a:lstStyle/>
          <a:p>
            <a:r>
              <a:rPr lang="en-US" sz="1100" spc="200" dirty="0">
                <a:solidFill>
                  <a:schemeClr val="accent2"/>
                </a:solidFill>
                <a:latin typeface="CoverMySans Medium" panose="020B0603020203020204" pitchFamily="34" charset="77"/>
              </a:rPr>
              <a:t>KNOWLEDGE CHECK</a:t>
            </a:r>
          </a:p>
        </p:txBody>
      </p:sp>
    </p:spTree>
    <p:custDataLst>
      <p:tags r:id="rId1"/>
    </p:custDataLst>
    <p:extLst>
      <p:ext uri="{BB962C8B-B14F-4D97-AF65-F5344CB8AC3E}">
        <p14:creationId xmlns:p14="http://schemas.microsoft.com/office/powerpoint/2010/main" val="421575754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ission">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17AB076A-60E7-2B4D-9F02-DE735D11DB79}"/>
              </a:ext>
            </a:extLst>
          </p:cNvPr>
          <p:cNvPicPr>
            <a:picLocks noChangeAspect="1"/>
          </p:cNvPicPr>
          <p:nvPr/>
        </p:nvPicPr>
        <p:blipFill>
          <a:blip r:embed="rId3"/>
          <a:stretch>
            <a:fillRect/>
          </a:stretch>
        </p:blipFill>
        <p:spPr>
          <a:xfrm>
            <a:off x="2829621" y="685799"/>
            <a:ext cx="8676579" cy="5134429"/>
          </a:xfrm>
          <a:prstGeom prst="rect">
            <a:avLst/>
          </a:prstGeom>
        </p:spPr>
      </p:pic>
      <p:sp>
        <p:nvSpPr>
          <p:cNvPr id="7" name="Rectangle 6">
            <a:extLst>
              <a:ext uri="{FF2B5EF4-FFF2-40B4-BE49-F238E27FC236}">
                <a16:creationId xmlns:a16="http://schemas.microsoft.com/office/drawing/2014/main" id="{CA47A6EA-C3D8-2A44-ABE4-759A955B23A5}"/>
              </a:ext>
            </a:extLst>
          </p:cNvPr>
          <p:cNvSpPr/>
          <p:nvPr/>
        </p:nvSpPr>
        <p:spPr>
          <a:xfrm>
            <a:off x="2699657" y="1886857"/>
            <a:ext cx="493486" cy="280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AEC34798-4585-5240-8733-11E595F834AB}"/>
              </a:ext>
            </a:extLst>
          </p:cNvPr>
          <p:cNvSpPr>
            <a:spLocks noGrp="1" noChangeAspect="1"/>
          </p:cNvSpPr>
          <p:nvPr>
            <p:ph type="pic" sz="quarter" idx="12"/>
          </p:nvPr>
        </p:nvSpPr>
        <p:spPr>
          <a:xfrm>
            <a:off x="8086896" y="-635964"/>
            <a:ext cx="4354306" cy="4353334"/>
          </a:xfrm>
          <a:prstGeom prst="ellipse">
            <a:avLst/>
          </a:prstGeom>
          <a:noFill/>
          <a:ln w="50800">
            <a:solidFill>
              <a:schemeClr val="accent5"/>
            </a:solidFill>
          </a:ln>
        </p:spPr>
        <p:txBody>
          <a:bodyPr/>
          <a:lstStyle/>
          <a:p>
            <a:r>
              <a:rPr lang="en-US"/>
              <a:t>Click icon to add picture</a:t>
            </a:r>
          </a:p>
        </p:txBody>
      </p:sp>
      <p:sp>
        <p:nvSpPr>
          <p:cNvPr id="11" name="Picture Placeholder 3">
            <a:extLst>
              <a:ext uri="{FF2B5EF4-FFF2-40B4-BE49-F238E27FC236}">
                <a16:creationId xmlns:a16="http://schemas.microsoft.com/office/drawing/2014/main" id="{58617420-4F07-ED48-9726-9579EC72F29C}"/>
              </a:ext>
            </a:extLst>
          </p:cNvPr>
          <p:cNvSpPr>
            <a:spLocks noGrp="1" noChangeAspect="1"/>
          </p:cNvSpPr>
          <p:nvPr>
            <p:ph type="pic" sz="quarter" idx="13"/>
          </p:nvPr>
        </p:nvSpPr>
        <p:spPr>
          <a:xfrm>
            <a:off x="9773896" y="3870470"/>
            <a:ext cx="2857539" cy="2856902"/>
          </a:xfrm>
          <a:prstGeom prst="ellipse">
            <a:avLst/>
          </a:prstGeom>
          <a:noFill/>
          <a:ln w="50800">
            <a:solidFill>
              <a:schemeClr val="accent5"/>
            </a:solidFill>
          </a:ln>
        </p:spPr>
        <p:txBody>
          <a:bodyPr/>
          <a:lstStyle/>
          <a:p>
            <a:r>
              <a:rPr lang="en-US"/>
              <a:t>Click icon to add picture</a:t>
            </a:r>
          </a:p>
        </p:txBody>
      </p:sp>
      <p:sp>
        <p:nvSpPr>
          <p:cNvPr id="12" name="Picture Placeholder 3">
            <a:extLst>
              <a:ext uri="{FF2B5EF4-FFF2-40B4-BE49-F238E27FC236}">
                <a16:creationId xmlns:a16="http://schemas.microsoft.com/office/drawing/2014/main" id="{A46CF726-55C8-564C-971E-F13745B740E1}"/>
              </a:ext>
            </a:extLst>
          </p:cNvPr>
          <p:cNvSpPr>
            <a:spLocks noGrp="1" noChangeAspect="1"/>
          </p:cNvSpPr>
          <p:nvPr>
            <p:ph type="pic" sz="quarter" idx="14"/>
          </p:nvPr>
        </p:nvSpPr>
        <p:spPr>
          <a:xfrm>
            <a:off x="6188344" y="4176671"/>
            <a:ext cx="3299868" cy="3299132"/>
          </a:xfrm>
          <a:prstGeom prst="ellipse">
            <a:avLst/>
          </a:prstGeom>
          <a:noFill/>
          <a:ln w="50800">
            <a:solidFill>
              <a:schemeClr val="accent5"/>
            </a:solidFill>
          </a:ln>
        </p:spPr>
        <p:txBody>
          <a:bodyPr/>
          <a:lstStyle/>
          <a:p>
            <a:r>
              <a:rPr lang="en-US"/>
              <a:t>Click icon to add picture</a:t>
            </a:r>
          </a:p>
        </p:txBody>
      </p:sp>
      <p:sp>
        <p:nvSpPr>
          <p:cNvPr id="13" name="Picture Placeholder 3">
            <a:extLst>
              <a:ext uri="{FF2B5EF4-FFF2-40B4-BE49-F238E27FC236}">
                <a16:creationId xmlns:a16="http://schemas.microsoft.com/office/drawing/2014/main" id="{FE80D42C-7718-A34A-810F-0782E5943103}"/>
              </a:ext>
            </a:extLst>
          </p:cNvPr>
          <p:cNvSpPr>
            <a:spLocks noGrp="1" noChangeAspect="1"/>
          </p:cNvSpPr>
          <p:nvPr>
            <p:ph type="pic" sz="quarter" idx="15"/>
          </p:nvPr>
        </p:nvSpPr>
        <p:spPr>
          <a:xfrm>
            <a:off x="6096000" y="219966"/>
            <a:ext cx="1729880" cy="1729494"/>
          </a:xfrm>
          <a:prstGeom prst="ellipse">
            <a:avLst/>
          </a:prstGeom>
          <a:noFill/>
          <a:ln w="50800">
            <a:solidFill>
              <a:schemeClr val="accent5"/>
            </a:solidFill>
          </a:ln>
        </p:spPr>
        <p:txBody>
          <a:bodyPr/>
          <a:lstStyle/>
          <a:p>
            <a:r>
              <a:rPr lang="en-US"/>
              <a:t>Click icon to add picture</a:t>
            </a:r>
          </a:p>
        </p:txBody>
      </p:sp>
      <p:sp>
        <p:nvSpPr>
          <p:cNvPr id="14" name="Picture Placeholder 3">
            <a:extLst>
              <a:ext uri="{FF2B5EF4-FFF2-40B4-BE49-F238E27FC236}">
                <a16:creationId xmlns:a16="http://schemas.microsoft.com/office/drawing/2014/main" id="{D1C767AF-E3DC-904D-93C4-889C6FCBAA32}"/>
              </a:ext>
            </a:extLst>
          </p:cNvPr>
          <p:cNvSpPr>
            <a:spLocks noGrp="1" noChangeAspect="1"/>
          </p:cNvSpPr>
          <p:nvPr>
            <p:ph type="pic" sz="quarter" idx="16"/>
          </p:nvPr>
        </p:nvSpPr>
        <p:spPr>
          <a:xfrm>
            <a:off x="4390817" y="4849468"/>
            <a:ext cx="1511843" cy="1511506"/>
          </a:xfrm>
          <a:prstGeom prst="ellipse">
            <a:avLst/>
          </a:prstGeom>
          <a:noFill/>
          <a:ln w="50800">
            <a:solidFill>
              <a:schemeClr val="accent5"/>
            </a:solidFill>
          </a:ln>
        </p:spPr>
        <p:txBody>
          <a:bodyPr/>
          <a:lstStyle/>
          <a:p>
            <a:r>
              <a:rPr lang="en-US"/>
              <a:t>Click icon to add picture</a:t>
            </a:r>
          </a:p>
        </p:txBody>
      </p:sp>
      <p:sp>
        <p:nvSpPr>
          <p:cNvPr id="15" name="Picture Placeholder 3">
            <a:extLst>
              <a:ext uri="{FF2B5EF4-FFF2-40B4-BE49-F238E27FC236}">
                <a16:creationId xmlns:a16="http://schemas.microsoft.com/office/drawing/2014/main" id="{A22AF7B7-B18E-8A4A-AC96-27716146B233}"/>
              </a:ext>
            </a:extLst>
          </p:cNvPr>
          <p:cNvSpPr>
            <a:spLocks noGrp="1" noChangeAspect="1"/>
          </p:cNvSpPr>
          <p:nvPr>
            <p:ph type="pic" sz="quarter" idx="17"/>
          </p:nvPr>
        </p:nvSpPr>
        <p:spPr>
          <a:xfrm>
            <a:off x="6500563" y="2284492"/>
            <a:ext cx="1586333" cy="1585978"/>
          </a:xfrm>
          <a:prstGeom prst="ellipse">
            <a:avLst/>
          </a:prstGeom>
          <a:noFill/>
          <a:ln w="50800">
            <a:solidFill>
              <a:schemeClr val="accent5"/>
            </a:solidFill>
          </a:ln>
        </p:spPr>
        <p:txBody>
          <a:bodyPr/>
          <a:lstStyle/>
          <a:p>
            <a:r>
              <a:rPr lang="en-US"/>
              <a:t>Click icon to add picture</a:t>
            </a:r>
          </a:p>
        </p:txBody>
      </p:sp>
    </p:spTree>
    <p:custDataLst>
      <p:tags r:id="rId1"/>
    </p:custDataLst>
    <p:extLst>
      <p:ext uri="{BB962C8B-B14F-4D97-AF65-F5344CB8AC3E}">
        <p14:creationId xmlns:p14="http://schemas.microsoft.com/office/powerpoint/2010/main" val="307691407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 name="Picture 2" descr="A person in a kitchen preparing food&#10;&#10;Description automatically generated with low confidence">
            <a:extLst>
              <a:ext uri="{FF2B5EF4-FFF2-40B4-BE49-F238E27FC236}">
                <a16:creationId xmlns:a16="http://schemas.microsoft.com/office/drawing/2014/main" id="{092DF4F4-4DC2-874D-9BC7-B3587CC4B8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2"/>
          <a:stretch/>
        </p:blipFill>
        <p:spPr>
          <a:xfrm>
            <a:off x="6096000" y="0"/>
            <a:ext cx="6096000" cy="6861576"/>
          </a:xfrm>
          <a:prstGeom prst="rect">
            <a:avLst/>
          </a:prstGeom>
        </p:spPr>
      </p:pic>
      <p:sp>
        <p:nvSpPr>
          <p:cNvPr id="7" name="Text Placeholder 6">
            <a:extLst>
              <a:ext uri="{FF2B5EF4-FFF2-40B4-BE49-F238E27FC236}">
                <a16:creationId xmlns:a16="http://schemas.microsoft.com/office/drawing/2014/main" id="{142AD8FC-85F0-CE42-84AC-97B338EE0F11}"/>
              </a:ext>
            </a:extLst>
          </p:cNvPr>
          <p:cNvSpPr>
            <a:spLocks noGrp="1"/>
          </p:cNvSpPr>
          <p:nvPr>
            <p:ph type="body" sz="quarter" idx="10" hasCustomPrompt="1"/>
          </p:nvPr>
        </p:nvSpPr>
        <p:spPr>
          <a:xfrm>
            <a:off x="685800" y="2467356"/>
            <a:ext cx="4284785" cy="1437125"/>
          </a:xfrm>
        </p:spPr>
        <p:txBody>
          <a:bodyPr wrap="square">
            <a:spAutoFit/>
          </a:bodyPr>
          <a:lstStyle>
            <a:lvl1pPr>
              <a:lnSpc>
                <a:spcPct val="110000"/>
              </a:lnSpc>
              <a:defRPr sz="4400">
                <a:latin typeface="CoverMySerif Semibold" panose="02040702070700020203" pitchFamily="18" charset="77"/>
              </a:defRPr>
            </a:lvl1pPr>
            <a:lvl2pPr>
              <a:defRPr sz="4400">
                <a:latin typeface="CoverMySerif Semibold" panose="02040702070700020203" pitchFamily="18" charset="77"/>
              </a:defRPr>
            </a:lvl2pPr>
            <a:lvl3pPr>
              <a:defRPr sz="4400">
                <a:latin typeface="CoverMySerif Semibold" panose="02040702070700020203" pitchFamily="18" charset="77"/>
              </a:defRPr>
            </a:lvl3pPr>
            <a:lvl4pPr>
              <a:defRPr sz="4400">
                <a:latin typeface="CoverMySerif Semibold" panose="02040702070700020203" pitchFamily="18" charset="77"/>
              </a:defRPr>
            </a:lvl4pPr>
            <a:lvl5pPr>
              <a:defRPr sz="4400">
                <a:latin typeface="CoverMySerif Semibold" panose="02040702070700020203" pitchFamily="18" charset="77"/>
              </a:defRPr>
            </a:lvl5pPr>
          </a:lstStyle>
          <a:p>
            <a:pPr lvl="0"/>
            <a:r>
              <a:rPr lang="en-US" dirty="0"/>
              <a:t>Presentation Title Goes Here</a:t>
            </a:r>
          </a:p>
        </p:txBody>
      </p:sp>
      <p:sp>
        <p:nvSpPr>
          <p:cNvPr id="9" name="Text Placeholder 8">
            <a:extLst>
              <a:ext uri="{FF2B5EF4-FFF2-40B4-BE49-F238E27FC236}">
                <a16:creationId xmlns:a16="http://schemas.microsoft.com/office/drawing/2014/main" id="{A0B86051-D836-9946-92EF-E80758817E62}"/>
              </a:ext>
            </a:extLst>
          </p:cNvPr>
          <p:cNvSpPr>
            <a:spLocks noGrp="1"/>
          </p:cNvSpPr>
          <p:nvPr>
            <p:ph type="body" sz="quarter" idx="11" hasCustomPrompt="1"/>
          </p:nvPr>
        </p:nvSpPr>
        <p:spPr>
          <a:xfrm>
            <a:off x="685800" y="4118918"/>
            <a:ext cx="4284785" cy="270202"/>
          </a:xfrm>
        </p:spPr>
        <p:txBody>
          <a:bodyPr/>
          <a:lstStyle>
            <a:lvl1pPr>
              <a:defRPr>
                <a:solidFill>
                  <a:schemeClr val="tx1">
                    <a:lumMod val="75000"/>
                    <a:lumOff val="25000"/>
                  </a:schemeClr>
                </a:solidFill>
              </a:defRPr>
            </a:lvl1pPr>
          </a:lstStyle>
          <a:p>
            <a:pPr lvl="0"/>
            <a:r>
              <a:rPr lang="en-US" dirty="0"/>
              <a:t>Presentation subtitle goes here</a:t>
            </a:r>
          </a:p>
        </p:txBody>
      </p:sp>
      <p:pic>
        <p:nvPicPr>
          <p:cNvPr id="8" name="Picture 7">
            <a:extLst>
              <a:ext uri="{FF2B5EF4-FFF2-40B4-BE49-F238E27FC236}">
                <a16:creationId xmlns:a16="http://schemas.microsoft.com/office/drawing/2014/main" id="{7A0B352E-876E-0044-86B0-6D6B1FD77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28650"/>
            <a:ext cx="1812073" cy="300897"/>
          </a:xfrm>
          <a:prstGeom prst="rect">
            <a:avLst/>
          </a:prstGeom>
        </p:spPr>
      </p:pic>
      <p:sp>
        <p:nvSpPr>
          <p:cNvPr id="11" name="Content Placeholder 10">
            <a:extLst>
              <a:ext uri="{FF2B5EF4-FFF2-40B4-BE49-F238E27FC236}">
                <a16:creationId xmlns:a16="http://schemas.microsoft.com/office/drawing/2014/main" id="{997C81D3-BA4A-F94A-95FF-67D425BEE1C6}"/>
              </a:ext>
            </a:extLst>
          </p:cNvPr>
          <p:cNvSpPr>
            <a:spLocks noGrp="1"/>
          </p:cNvSpPr>
          <p:nvPr>
            <p:ph sz="quarter" idx="12" hasCustomPrompt="1"/>
          </p:nvPr>
        </p:nvSpPr>
        <p:spPr>
          <a:xfrm>
            <a:off x="685801" y="5825134"/>
            <a:ext cx="697404" cy="168892"/>
          </a:xfrm>
        </p:spPr>
        <p:txBody>
          <a:bodyPr/>
          <a:lstStyle>
            <a:lvl1pPr>
              <a:defRPr sz="1000" b="0" i="0" spc="150" baseline="0">
                <a:solidFill>
                  <a:schemeClr val="tx1">
                    <a:lumMod val="50000"/>
                    <a:lumOff val="50000"/>
                  </a:schemeClr>
                </a:solidFill>
                <a:latin typeface="CoverMySans Medium" panose="020B0603020203020204" pitchFamily="34" charset="77"/>
              </a:defRPr>
            </a:lvl1pPr>
          </a:lstStyle>
          <a:p>
            <a:pPr lvl="0"/>
            <a:r>
              <a:rPr lang="en-US" dirty="0"/>
              <a:t>YEAR</a:t>
            </a:r>
          </a:p>
        </p:txBody>
      </p:sp>
      <p:sp>
        <p:nvSpPr>
          <p:cNvPr id="12" name="Content Placeholder 10">
            <a:extLst>
              <a:ext uri="{FF2B5EF4-FFF2-40B4-BE49-F238E27FC236}">
                <a16:creationId xmlns:a16="http://schemas.microsoft.com/office/drawing/2014/main" id="{3B2FB2C6-CBCC-F743-A568-6438568E9512}"/>
              </a:ext>
            </a:extLst>
          </p:cNvPr>
          <p:cNvSpPr>
            <a:spLocks noGrp="1"/>
          </p:cNvSpPr>
          <p:nvPr>
            <p:ph sz="quarter" idx="13" hasCustomPrompt="1"/>
          </p:nvPr>
        </p:nvSpPr>
        <p:spPr>
          <a:xfrm>
            <a:off x="685800" y="6003308"/>
            <a:ext cx="1356515" cy="168892"/>
          </a:xfrm>
        </p:spPr>
        <p:txBody>
          <a:bodyPr/>
          <a:lstStyle>
            <a:lvl1pPr>
              <a:defRPr sz="1000" b="0" i="0" spc="150" baseline="0">
                <a:solidFill>
                  <a:schemeClr val="tx1">
                    <a:lumMod val="50000"/>
                    <a:lumOff val="50000"/>
                  </a:schemeClr>
                </a:solidFill>
                <a:latin typeface="CoverMySans Light" panose="020B0303020203020204" pitchFamily="34" charset="77"/>
              </a:defRPr>
            </a:lvl1pPr>
          </a:lstStyle>
          <a:p>
            <a:pPr lvl="0"/>
            <a:r>
              <a:rPr lang="en-US" dirty="0"/>
              <a:t>MONTH</a:t>
            </a:r>
          </a:p>
        </p:txBody>
      </p:sp>
    </p:spTree>
    <p:extLst>
      <p:ext uri="{BB962C8B-B14F-4D97-AF65-F5344CB8AC3E}">
        <p14:creationId xmlns:p14="http://schemas.microsoft.com/office/powerpoint/2010/main" val="202378605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2AD8FC-85F0-CE42-84AC-97B338EE0F11}"/>
              </a:ext>
            </a:extLst>
          </p:cNvPr>
          <p:cNvSpPr>
            <a:spLocks noGrp="1"/>
          </p:cNvSpPr>
          <p:nvPr>
            <p:ph type="body" sz="quarter" idx="10" hasCustomPrompt="1"/>
          </p:nvPr>
        </p:nvSpPr>
        <p:spPr>
          <a:xfrm>
            <a:off x="685800" y="2467356"/>
            <a:ext cx="4284785" cy="1437125"/>
          </a:xfrm>
        </p:spPr>
        <p:txBody>
          <a:bodyPr wrap="square">
            <a:spAutoFit/>
          </a:bodyPr>
          <a:lstStyle>
            <a:lvl1pPr>
              <a:lnSpc>
                <a:spcPct val="110000"/>
              </a:lnSpc>
              <a:defRPr sz="4400">
                <a:latin typeface="CoverMySerif Semibold" panose="02040702070700020203" pitchFamily="18" charset="77"/>
              </a:defRPr>
            </a:lvl1pPr>
            <a:lvl2pPr>
              <a:defRPr sz="4400">
                <a:latin typeface="CoverMySerif Semibold" panose="02040702070700020203" pitchFamily="18" charset="77"/>
              </a:defRPr>
            </a:lvl2pPr>
            <a:lvl3pPr>
              <a:defRPr sz="4400">
                <a:latin typeface="CoverMySerif Semibold" panose="02040702070700020203" pitchFamily="18" charset="77"/>
              </a:defRPr>
            </a:lvl3pPr>
            <a:lvl4pPr>
              <a:defRPr sz="4400">
                <a:latin typeface="CoverMySerif Semibold" panose="02040702070700020203" pitchFamily="18" charset="77"/>
              </a:defRPr>
            </a:lvl4pPr>
            <a:lvl5pPr>
              <a:defRPr sz="4400">
                <a:latin typeface="CoverMySerif Semibold" panose="02040702070700020203" pitchFamily="18" charset="77"/>
              </a:defRPr>
            </a:lvl5pPr>
          </a:lstStyle>
          <a:p>
            <a:pPr lvl="0"/>
            <a:r>
              <a:rPr lang="en-US" dirty="0"/>
              <a:t>Presentation Title Goes Here</a:t>
            </a:r>
          </a:p>
        </p:txBody>
      </p:sp>
      <p:sp>
        <p:nvSpPr>
          <p:cNvPr id="9" name="Text Placeholder 8">
            <a:extLst>
              <a:ext uri="{FF2B5EF4-FFF2-40B4-BE49-F238E27FC236}">
                <a16:creationId xmlns:a16="http://schemas.microsoft.com/office/drawing/2014/main" id="{A0B86051-D836-9946-92EF-E80758817E62}"/>
              </a:ext>
            </a:extLst>
          </p:cNvPr>
          <p:cNvSpPr>
            <a:spLocks noGrp="1"/>
          </p:cNvSpPr>
          <p:nvPr>
            <p:ph type="body" sz="quarter" idx="11" hasCustomPrompt="1"/>
          </p:nvPr>
        </p:nvSpPr>
        <p:spPr>
          <a:xfrm>
            <a:off x="685800" y="4118918"/>
            <a:ext cx="4284785" cy="270202"/>
          </a:xfrm>
        </p:spPr>
        <p:txBody>
          <a:bodyPr/>
          <a:lstStyle>
            <a:lvl1pPr>
              <a:defRPr>
                <a:solidFill>
                  <a:schemeClr val="tx1">
                    <a:lumMod val="75000"/>
                    <a:lumOff val="25000"/>
                  </a:schemeClr>
                </a:solidFill>
              </a:defRPr>
            </a:lvl1pPr>
          </a:lstStyle>
          <a:p>
            <a:pPr lvl="0"/>
            <a:r>
              <a:rPr lang="en-US" dirty="0"/>
              <a:t>Presentation subtitle goes here</a:t>
            </a:r>
          </a:p>
        </p:txBody>
      </p:sp>
      <p:pic>
        <p:nvPicPr>
          <p:cNvPr id="8" name="Picture 7">
            <a:extLst>
              <a:ext uri="{FF2B5EF4-FFF2-40B4-BE49-F238E27FC236}">
                <a16:creationId xmlns:a16="http://schemas.microsoft.com/office/drawing/2014/main" id="{7A0B352E-876E-0044-86B0-6D6B1FD774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628650"/>
            <a:ext cx="1812073" cy="300897"/>
          </a:xfrm>
          <a:prstGeom prst="rect">
            <a:avLst/>
          </a:prstGeom>
        </p:spPr>
      </p:pic>
      <p:sp>
        <p:nvSpPr>
          <p:cNvPr id="11" name="Content Placeholder 10">
            <a:extLst>
              <a:ext uri="{FF2B5EF4-FFF2-40B4-BE49-F238E27FC236}">
                <a16:creationId xmlns:a16="http://schemas.microsoft.com/office/drawing/2014/main" id="{997C81D3-BA4A-F94A-95FF-67D425BEE1C6}"/>
              </a:ext>
            </a:extLst>
          </p:cNvPr>
          <p:cNvSpPr>
            <a:spLocks noGrp="1"/>
          </p:cNvSpPr>
          <p:nvPr>
            <p:ph sz="quarter" idx="12" hasCustomPrompt="1"/>
          </p:nvPr>
        </p:nvSpPr>
        <p:spPr>
          <a:xfrm>
            <a:off x="685801" y="5825134"/>
            <a:ext cx="697404" cy="168892"/>
          </a:xfrm>
        </p:spPr>
        <p:txBody>
          <a:bodyPr/>
          <a:lstStyle>
            <a:lvl1pPr>
              <a:defRPr sz="1000" b="0" i="0" spc="150" baseline="0">
                <a:solidFill>
                  <a:schemeClr val="tx1">
                    <a:lumMod val="50000"/>
                    <a:lumOff val="50000"/>
                  </a:schemeClr>
                </a:solidFill>
                <a:latin typeface="CoverMySans Medium" panose="020B0603020203020204" pitchFamily="34" charset="77"/>
              </a:defRPr>
            </a:lvl1pPr>
          </a:lstStyle>
          <a:p>
            <a:pPr lvl="0"/>
            <a:r>
              <a:rPr lang="en-US" dirty="0"/>
              <a:t>YEAR</a:t>
            </a:r>
          </a:p>
        </p:txBody>
      </p:sp>
      <p:sp>
        <p:nvSpPr>
          <p:cNvPr id="12" name="Content Placeholder 10">
            <a:extLst>
              <a:ext uri="{FF2B5EF4-FFF2-40B4-BE49-F238E27FC236}">
                <a16:creationId xmlns:a16="http://schemas.microsoft.com/office/drawing/2014/main" id="{3B2FB2C6-CBCC-F743-A568-6438568E9512}"/>
              </a:ext>
            </a:extLst>
          </p:cNvPr>
          <p:cNvSpPr>
            <a:spLocks noGrp="1"/>
          </p:cNvSpPr>
          <p:nvPr>
            <p:ph sz="quarter" idx="13" hasCustomPrompt="1"/>
          </p:nvPr>
        </p:nvSpPr>
        <p:spPr>
          <a:xfrm>
            <a:off x="685800" y="6003308"/>
            <a:ext cx="1356515" cy="168892"/>
          </a:xfrm>
        </p:spPr>
        <p:txBody>
          <a:bodyPr/>
          <a:lstStyle>
            <a:lvl1pPr>
              <a:defRPr sz="1000" b="0" i="0" spc="150" baseline="0">
                <a:solidFill>
                  <a:schemeClr val="tx1">
                    <a:lumMod val="50000"/>
                    <a:lumOff val="50000"/>
                  </a:schemeClr>
                </a:solidFill>
                <a:latin typeface="CoverMySans Light" panose="020B0303020203020204" pitchFamily="34" charset="77"/>
              </a:defRPr>
            </a:lvl1pPr>
          </a:lstStyle>
          <a:p>
            <a:pPr lvl="0"/>
            <a:r>
              <a:rPr lang="en-US" dirty="0"/>
              <a:t>MONTH</a:t>
            </a:r>
          </a:p>
        </p:txBody>
      </p:sp>
      <p:pic>
        <p:nvPicPr>
          <p:cNvPr id="10" name="Picture 9" descr="A picture containing person, indoor, window, standing&#10;&#10;Description automatically generated">
            <a:extLst>
              <a:ext uri="{FF2B5EF4-FFF2-40B4-BE49-F238E27FC236}">
                <a16:creationId xmlns:a16="http://schemas.microsoft.com/office/drawing/2014/main" id="{0E3835EE-8D93-F845-BD5B-C62AB53488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89650" cy="6861576"/>
          </a:xfrm>
          <a:prstGeom prst="rect">
            <a:avLst/>
          </a:prstGeom>
        </p:spPr>
      </p:pic>
    </p:spTree>
    <p:extLst>
      <p:ext uri="{BB962C8B-B14F-4D97-AF65-F5344CB8AC3E}">
        <p14:creationId xmlns:p14="http://schemas.microsoft.com/office/powerpoint/2010/main" val="43768064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2AD8FC-85F0-CE42-84AC-97B338EE0F11}"/>
              </a:ext>
            </a:extLst>
          </p:cNvPr>
          <p:cNvSpPr>
            <a:spLocks noGrp="1"/>
          </p:cNvSpPr>
          <p:nvPr>
            <p:ph type="body" sz="quarter" idx="10" hasCustomPrompt="1"/>
          </p:nvPr>
        </p:nvSpPr>
        <p:spPr>
          <a:xfrm>
            <a:off x="685800" y="2467356"/>
            <a:ext cx="4284785" cy="1437125"/>
          </a:xfrm>
        </p:spPr>
        <p:txBody>
          <a:bodyPr wrap="square">
            <a:spAutoFit/>
          </a:bodyPr>
          <a:lstStyle>
            <a:lvl1pPr>
              <a:lnSpc>
                <a:spcPct val="110000"/>
              </a:lnSpc>
              <a:defRPr sz="4400">
                <a:latin typeface="CoverMySerif Semibold" panose="02040702070700020203" pitchFamily="18" charset="77"/>
              </a:defRPr>
            </a:lvl1pPr>
            <a:lvl2pPr>
              <a:defRPr sz="4400">
                <a:latin typeface="CoverMySerif Semibold" panose="02040702070700020203" pitchFamily="18" charset="77"/>
              </a:defRPr>
            </a:lvl2pPr>
            <a:lvl3pPr>
              <a:defRPr sz="4400">
                <a:latin typeface="CoverMySerif Semibold" panose="02040702070700020203" pitchFamily="18" charset="77"/>
              </a:defRPr>
            </a:lvl3pPr>
            <a:lvl4pPr>
              <a:defRPr sz="4400">
                <a:latin typeface="CoverMySerif Semibold" panose="02040702070700020203" pitchFamily="18" charset="77"/>
              </a:defRPr>
            </a:lvl4pPr>
            <a:lvl5pPr>
              <a:defRPr sz="4400">
                <a:latin typeface="CoverMySerif Semibold" panose="02040702070700020203" pitchFamily="18" charset="77"/>
              </a:defRPr>
            </a:lvl5pPr>
          </a:lstStyle>
          <a:p>
            <a:pPr lvl="0"/>
            <a:r>
              <a:rPr lang="en-US" dirty="0"/>
              <a:t>Presentation Title Goes Here</a:t>
            </a:r>
          </a:p>
        </p:txBody>
      </p:sp>
      <p:sp>
        <p:nvSpPr>
          <p:cNvPr id="9" name="Text Placeholder 8">
            <a:extLst>
              <a:ext uri="{FF2B5EF4-FFF2-40B4-BE49-F238E27FC236}">
                <a16:creationId xmlns:a16="http://schemas.microsoft.com/office/drawing/2014/main" id="{A0B86051-D836-9946-92EF-E80758817E62}"/>
              </a:ext>
            </a:extLst>
          </p:cNvPr>
          <p:cNvSpPr>
            <a:spLocks noGrp="1"/>
          </p:cNvSpPr>
          <p:nvPr>
            <p:ph type="body" sz="quarter" idx="11" hasCustomPrompt="1"/>
          </p:nvPr>
        </p:nvSpPr>
        <p:spPr>
          <a:xfrm>
            <a:off x="685800" y="4118918"/>
            <a:ext cx="4284785" cy="270202"/>
          </a:xfrm>
        </p:spPr>
        <p:txBody>
          <a:bodyPr/>
          <a:lstStyle>
            <a:lvl1pPr>
              <a:defRPr>
                <a:solidFill>
                  <a:schemeClr val="tx1">
                    <a:lumMod val="75000"/>
                    <a:lumOff val="25000"/>
                  </a:schemeClr>
                </a:solidFill>
              </a:defRPr>
            </a:lvl1pPr>
          </a:lstStyle>
          <a:p>
            <a:pPr lvl="0"/>
            <a:r>
              <a:rPr lang="en-US" dirty="0"/>
              <a:t>Presentation subtitle goes here</a:t>
            </a:r>
          </a:p>
        </p:txBody>
      </p:sp>
      <p:pic>
        <p:nvPicPr>
          <p:cNvPr id="8" name="Picture 7">
            <a:extLst>
              <a:ext uri="{FF2B5EF4-FFF2-40B4-BE49-F238E27FC236}">
                <a16:creationId xmlns:a16="http://schemas.microsoft.com/office/drawing/2014/main" id="{7A0B352E-876E-0044-86B0-6D6B1FD77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28650"/>
            <a:ext cx="1812073" cy="300897"/>
          </a:xfrm>
          <a:prstGeom prst="rect">
            <a:avLst/>
          </a:prstGeom>
        </p:spPr>
      </p:pic>
      <p:sp>
        <p:nvSpPr>
          <p:cNvPr id="11" name="Content Placeholder 10">
            <a:extLst>
              <a:ext uri="{FF2B5EF4-FFF2-40B4-BE49-F238E27FC236}">
                <a16:creationId xmlns:a16="http://schemas.microsoft.com/office/drawing/2014/main" id="{997C81D3-BA4A-F94A-95FF-67D425BEE1C6}"/>
              </a:ext>
            </a:extLst>
          </p:cNvPr>
          <p:cNvSpPr>
            <a:spLocks noGrp="1"/>
          </p:cNvSpPr>
          <p:nvPr>
            <p:ph sz="quarter" idx="12" hasCustomPrompt="1"/>
          </p:nvPr>
        </p:nvSpPr>
        <p:spPr>
          <a:xfrm>
            <a:off x="685801" y="5825134"/>
            <a:ext cx="697404" cy="168892"/>
          </a:xfrm>
        </p:spPr>
        <p:txBody>
          <a:bodyPr/>
          <a:lstStyle>
            <a:lvl1pPr>
              <a:defRPr sz="1000" b="0" i="0" spc="150" baseline="0">
                <a:solidFill>
                  <a:schemeClr val="tx1">
                    <a:lumMod val="50000"/>
                    <a:lumOff val="50000"/>
                  </a:schemeClr>
                </a:solidFill>
                <a:latin typeface="CoverMySans Medium" panose="020B0603020203020204" pitchFamily="34" charset="77"/>
              </a:defRPr>
            </a:lvl1pPr>
          </a:lstStyle>
          <a:p>
            <a:pPr lvl="0"/>
            <a:r>
              <a:rPr lang="en-US" dirty="0"/>
              <a:t>YEAR</a:t>
            </a:r>
          </a:p>
        </p:txBody>
      </p:sp>
      <p:sp>
        <p:nvSpPr>
          <p:cNvPr id="12" name="Content Placeholder 10">
            <a:extLst>
              <a:ext uri="{FF2B5EF4-FFF2-40B4-BE49-F238E27FC236}">
                <a16:creationId xmlns:a16="http://schemas.microsoft.com/office/drawing/2014/main" id="{3B2FB2C6-CBCC-F743-A568-6438568E9512}"/>
              </a:ext>
            </a:extLst>
          </p:cNvPr>
          <p:cNvSpPr>
            <a:spLocks noGrp="1"/>
          </p:cNvSpPr>
          <p:nvPr>
            <p:ph sz="quarter" idx="13" hasCustomPrompt="1"/>
          </p:nvPr>
        </p:nvSpPr>
        <p:spPr>
          <a:xfrm>
            <a:off x="685800" y="6003308"/>
            <a:ext cx="1356515" cy="168892"/>
          </a:xfrm>
        </p:spPr>
        <p:txBody>
          <a:bodyPr/>
          <a:lstStyle>
            <a:lvl1pPr>
              <a:defRPr sz="1000" b="0" i="0" spc="150" baseline="0">
                <a:solidFill>
                  <a:schemeClr val="tx1">
                    <a:lumMod val="50000"/>
                    <a:lumOff val="50000"/>
                  </a:schemeClr>
                </a:solidFill>
                <a:latin typeface="CoverMySans Light" panose="020B0303020203020204" pitchFamily="34" charset="77"/>
              </a:defRPr>
            </a:lvl1pPr>
          </a:lstStyle>
          <a:p>
            <a:pPr lvl="0"/>
            <a:r>
              <a:rPr lang="en-US" dirty="0"/>
              <a:t>MONTH</a:t>
            </a:r>
          </a:p>
        </p:txBody>
      </p:sp>
      <p:pic>
        <p:nvPicPr>
          <p:cNvPr id="3" name="Picture 2" descr="A group of people looking at a computer&#10;&#10;Description automatically generated with medium confidence">
            <a:extLst>
              <a:ext uri="{FF2B5EF4-FFF2-40B4-BE49-F238E27FC236}">
                <a16:creationId xmlns:a16="http://schemas.microsoft.com/office/drawing/2014/main" id="{39E4379B-F339-3740-8DD3-611AB7331013}"/>
              </a:ext>
            </a:extLst>
          </p:cNvPr>
          <p:cNvPicPr>
            <a:picLocks noChangeAspect="1"/>
          </p:cNvPicPr>
          <p:nvPr/>
        </p:nvPicPr>
        <p:blipFill>
          <a:blip r:embed="rId4"/>
          <a:stretch>
            <a:fillRect/>
          </a:stretch>
        </p:blipFill>
        <p:spPr>
          <a:xfrm>
            <a:off x="6096000" y="0"/>
            <a:ext cx="6096000" cy="6858000"/>
          </a:xfrm>
          <a:prstGeom prst="rect">
            <a:avLst/>
          </a:prstGeom>
        </p:spPr>
      </p:pic>
    </p:spTree>
    <p:custDataLst>
      <p:tags r:id="rId1"/>
    </p:custDataLst>
    <p:extLst>
      <p:ext uri="{BB962C8B-B14F-4D97-AF65-F5344CB8AC3E}">
        <p14:creationId xmlns:p14="http://schemas.microsoft.com/office/powerpoint/2010/main" val="390569294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2AD8FC-85F0-CE42-84AC-97B338EE0F11}"/>
              </a:ext>
            </a:extLst>
          </p:cNvPr>
          <p:cNvSpPr>
            <a:spLocks noGrp="1"/>
          </p:cNvSpPr>
          <p:nvPr>
            <p:ph type="body" sz="quarter" idx="10" hasCustomPrompt="1"/>
          </p:nvPr>
        </p:nvSpPr>
        <p:spPr>
          <a:xfrm>
            <a:off x="685800" y="2467356"/>
            <a:ext cx="4284785" cy="1437125"/>
          </a:xfrm>
        </p:spPr>
        <p:txBody>
          <a:bodyPr wrap="square">
            <a:spAutoFit/>
          </a:bodyPr>
          <a:lstStyle>
            <a:lvl1pPr>
              <a:lnSpc>
                <a:spcPct val="110000"/>
              </a:lnSpc>
              <a:defRPr sz="4400">
                <a:latin typeface="CoverMySerif Semibold" panose="02040702070700020203" pitchFamily="18" charset="77"/>
              </a:defRPr>
            </a:lvl1pPr>
            <a:lvl2pPr>
              <a:defRPr sz="4400">
                <a:latin typeface="CoverMySerif Semibold" panose="02040702070700020203" pitchFamily="18" charset="77"/>
              </a:defRPr>
            </a:lvl2pPr>
            <a:lvl3pPr>
              <a:defRPr sz="4400">
                <a:latin typeface="CoverMySerif Semibold" panose="02040702070700020203" pitchFamily="18" charset="77"/>
              </a:defRPr>
            </a:lvl3pPr>
            <a:lvl4pPr>
              <a:defRPr sz="4400">
                <a:latin typeface="CoverMySerif Semibold" panose="02040702070700020203" pitchFamily="18" charset="77"/>
              </a:defRPr>
            </a:lvl4pPr>
            <a:lvl5pPr>
              <a:defRPr sz="4400">
                <a:latin typeface="CoverMySerif Semibold" panose="02040702070700020203" pitchFamily="18" charset="77"/>
              </a:defRPr>
            </a:lvl5pPr>
          </a:lstStyle>
          <a:p>
            <a:pPr lvl="0"/>
            <a:r>
              <a:rPr lang="en-US" dirty="0"/>
              <a:t>Presentation Title Goes Here</a:t>
            </a:r>
          </a:p>
        </p:txBody>
      </p:sp>
      <p:sp>
        <p:nvSpPr>
          <p:cNvPr id="9" name="Text Placeholder 8">
            <a:extLst>
              <a:ext uri="{FF2B5EF4-FFF2-40B4-BE49-F238E27FC236}">
                <a16:creationId xmlns:a16="http://schemas.microsoft.com/office/drawing/2014/main" id="{A0B86051-D836-9946-92EF-E80758817E62}"/>
              </a:ext>
            </a:extLst>
          </p:cNvPr>
          <p:cNvSpPr>
            <a:spLocks noGrp="1"/>
          </p:cNvSpPr>
          <p:nvPr>
            <p:ph type="body" sz="quarter" idx="11" hasCustomPrompt="1"/>
          </p:nvPr>
        </p:nvSpPr>
        <p:spPr>
          <a:xfrm>
            <a:off x="685800" y="4118918"/>
            <a:ext cx="4284785" cy="270202"/>
          </a:xfrm>
        </p:spPr>
        <p:txBody>
          <a:bodyPr/>
          <a:lstStyle>
            <a:lvl1pPr>
              <a:defRPr>
                <a:solidFill>
                  <a:schemeClr val="tx1">
                    <a:lumMod val="75000"/>
                    <a:lumOff val="25000"/>
                  </a:schemeClr>
                </a:solidFill>
              </a:defRPr>
            </a:lvl1pPr>
          </a:lstStyle>
          <a:p>
            <a:pPr lvl="0"/>
            <a:r>
              <a:rPr lang="en-US" dirty="0"/>
              <a:t>Presentation subtitle goes here</a:t>
            </a:r>
          </a:p>
        </p:txBody>
      </p:sp>
      <p:pic>
        <p:nvPicPr>
          <p:cNvPr id="8" name="Picture 7">
            <a:extLst>
              <a:ext uri="{FF2B5EF4-FFF2-40B4-BE49-F238E27FC236}">
                <a16:creationId xmlns:a16="http://schemas.microsoft.com/office/drawing/2014/main" id="{7A0B352E-876E-0044-86B0-6D6B1FD77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28650"/>
            <a:ext cx="1812073" cy="300897"/>
          </a:xfrm>
          <a:prstGeom prst="rect">
            <a:avLst/>
          </a:prstGeom>
        </p:spPr>
      </p:pic>
      <p:sp>
        <p:nvSpPr>
          <p:cNvPr id="11" name="Content Placeholder 10">
            <a:extLst>
              <a:ext uri="{FF2B5EF4-FFF2-40B4-BE49-F238E27FC236}">
                <a16:creationId xmlns:a16="http://schemas.microsoft.com/office/drawing/2014/main" id="{997C81D3-BA4A-F94A-95FF-67D425BEE1C6}"/>
              </a:ext>
            </a:extLst>
          </p:cNvPr>
          <p:cNvSpPr>
            <a:spLocks noGrp="1"/>
          </p:cNvSpPr>
          <p:nvPr>
            <p:ph sz="quarter" idx="12" hasCustomPrompt="1"/>
          </p:nvPr>
        </p:nvSpPr>
        <p:spPr>
          <a:xfrm>
            <a:off x="685801" y="5825134"/>
            <a:ext cx="697404" cy="168892"/>
          </a:xfrm>
        </p:spPr>
        <p:txBody>
          <a:bodyPr/>
          <a:lstStyle>
            <a:lvl1pPr>
              <a:defRPr sz="1000" b="0" i="0" spc="150" baseline="0">
                <a:solidFill>
                  <a:schemeClr val="tx1">
                    <a:lumMod val="50000"/>
                    <a:lumOff val="50000"/>
                  </a:schemeClr>
                </a:solidFill>
                <a:latin typeface="CoverMySans Medium" panose="020B0603020203020204" pitchFamily="34" charset="77"/>
              </a:defRPr>
            </a:lvl1pPr>
          </a:lstStyle>
          <a:p>
            <a:pPr lvl="0"/>
            <a:r>
              <a:rPr lang="en-US" dirty="0"/>
              <a:t>YEAR</a:t>
            </a:r>
          </a:p>
        </p:txBody>
      </p:sp>
      <p:sp>
        <p:nvSpPr>
          <p:cNvPr id="12" name="Content Placeholder 10">
            <a:extLst>
              <a:ext uri="{FF2B5EF4-FFF2-40B4-BE49-F238E27FC236}">
                <a16:creationId xmlns:a16="http://schemas.microsoft.com/office/drawing/2014/main" id="{3B2FB2C6-CBCC-F743-A568-6438568E9512}"/>
              </a:ext>
            </a:extLst>
          </p:cNvPr>
          <p:cNvSpPr>
            <a:spLocks noGrp="1"/>
          </p:cNvSpPr>
          <p:nvPr>
            <p:ph sz="quarter" idx="13" hasCustomPrompt="1"/>
          </p:nvPr>
        </p:nvSpPr>
        <p:spPr>
          <a:xfrm>
            <a:off x="685800" y="6003308"/>
            <a:ext cx="1356515" cy="168892"/>
          </a:xfrm>
        </p:spPr>
        <p:txBody>
          <a:bodyPr/>
          <a:lstStyle>
            <a:lvl1pPr>
              <a:defRPr sz="1000" b="0" i="0" spc="150" baseline="0">
                <a:solidFill>
                  <a:schemeClr val="tx1">
                    <a:lumMod val="50000"/>
                    <a:lumOff val="50000"/>
                  </a:schemeClr>
                </a:solidFill>
                <a:latin typeface="CoverMySans Light" panose="020B0303020203020204" pitchFamily="34" charset="77"/>
              </a:defRPr>
            </a:lvl1pPr>
          </a:lstStyle>
          <a:p>
            <a:pPr lvl="0"/>
            <a:r>
              <a:rPr lang="en-US" dirty="0"/>
              <a:t>MONTH</a:t>
            </a:r>
          </a:p>
        </p:txBody>
      </p:sp>
      <p:pic>
        <p:nvPicPr>
          <p:cNvPr id="4" name="Picture 3" descr="A doctor talking to a patient&#10;&#10;Description automatically generated with medium confidence">
            <a:extLst>
              <a:ext uri="{FF2B5EF4-FFF2-40B4-BE49-F238E27FC236}">
                <a16:creationId xmlns:a16="http://schemas.microsoft.com/office/drawing/2014/main" id="{C135A29A-642E-A247-8B3B-1FF11FA90AC3}"/>
              </a:ext>
            </a:extLst>
          </p:cNvPr>
          <p:cNvPicPr>
            <a:picLocks noChangeAspect="1"/>
          </p:cNvPicPr>
          <p:nvPr/>
        </p:nvPicPr>
        <p:blipFill>
          <a:blip r:embed="rId4"/>
          <a:stretch>
            <a:fillRect/>
          </a:stretch>
        </p:blipFill>
        <p:spPr>
          <a:xfrm>
            <a:off x="6096000" y="0"/>
            <a:ext cx="6096000" cy="6858000"/>
          </a:xfrm>
          <a:prstGeom prst="rect">
            <a:avLst/>
          </a:prstGeom>
        </p:spPr>
      </p:pic>
    </p:spTree>
    <p:custDataLst>
      <p:tags r:id="rId1"/>
    </p:custDataLst>
    <p:extLst>
      <p:ext uri="{BB962C8B-B14F-4D97-AF65-F5344CB8AC3E}">
        <p14:creationId xmlns:p14="http://schemas.microsoft.com/office/powerpoint/2010/main" val="349677092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Custo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2AD8FC-85F0-CE42-84AC-97B338EE0F11}"/>
              </a:ext>
            </a:extLst>
          </p:cNvPr>
          <p:cNvSpPr>
            <a:spLocks noGrp="1"/>
          </p:cNvSpPr>
          <p:nvPr>
            <p:ph type="body" sz="quarter" idx="10" hasCustomPrompt="1"/>
          </p:nvPr>
        </p:nvSpPr>
        <p:spPr>
          <a:xfrm>
            <a:off x="685800" y="2467356"/>
            <a:ext cx="4284785" cy="1437125"/>
          </a:xfrm>
        </p:spPr>
        <p:txBody>
          <a:bodyPr wrap="square">
            <a:spAutoFit/>
          </a:bodyPr>
          <a:lstStyle>
            <a:lvl1pPr>
              <a:lnSpc>
                <a:spcPct val="110000"/>
              </a:lnSpc>
              <a:defRPr sz="4400">
                <a:latin typeface="CoverMySerif Semibold" panose="02040702070700020203" pitchFamily="18" charset="77"/>
              </a:defRPr>
            </a:lvl1pPr>
            <a:lvl2pPr>
              <a:defRPr sz="4400">
                <a:latin typeface="CoverMySerif Semibold" panose="02040702070700020203" pitchFamily="18" charset="77"/>
              </a:defRPr>
            </a:lvl2pPr>
            <a:lvl3pPr>
              <a:defRPr sz="4400">
                <a:latin typeface="CoverMySerif Semibold" panose="02040702070700020203" pitchFamily="18" charset="77"/>
              </a:defRPr>
            </a:lvl3pPr>
            <a:lvl4pPr>
              <a:defRPr sz="4400">
                <a:latin typeface="CoverMySerif Semibold" panose="02040702070700020203" pitchFamily="18" charset="77"/>
              </a:defRPr>
            </a:lvl4pPr>
            <a:lvl5pPr>
              <a:defRPr sz="4400">
                <a:latin typeface="CoverMySerif Semibold" panose="02040702070700020203" pitchFamily="18" charset="77"/>
              </a:defRPr>
            </a:lvl5pPr>
          </a:lstStyle>
          <a:p>
            <a:pPr lvl="0"/>
            <a:r>
              <a:rPr lang="en-US" dirty="0"/>
              <a:t>Presentation Title Goes Here</a:t>
            </a:r>
          </a:p>
        </p:txBody>
      </p:sp>
      <p:sp>
        <p:nvSpPr>
          <p:cNvPr id="9" name="Text Placeholder 8">
            <a:extLst>
              <a:ext uri="{FF2B5EF4-FFF2-40B4-BE49-F238E27FC236}">
                <a16:creationId xmlns:a16="http://schemas.microsoft.com/office/drawing/2014/main" id="{A0B86051-D836-9946-92EF-E80758817E62}"/>
              </a:ext>
            </a:extLst>
          </p:cNvPr>
          <p:cNvSpPr>
            <a:spLocks noGrp="1"/>
          </p:cNvSpPr>
          <p:nvPr>
            <p:ph type="body" sz="quarter" idx="11" hasCustomPrompt="1"/>
          </p:nvPr>
        </p:nvSpPr>
        <p:spPr>
          <a:xfrm>
            <a:off x="685800" y="4118918"/>
            <a:ext cx="4284785" cy="270202"/>
          </a:xfrm>
        </p:spPr>
        <p:txBody>
          <a:bodyPr/>
          <a:lstStyle>
            <a:lvl1pPr>
              <a:defRPr>
                <a:solidFill>
                  <a:schemeClr val="tx1">
                    <a:lumMod val="75000"/>
                    <a:lumOff val="25000"/>
                  </a:schemeClr>
                </a:solidFill>
              </a:defRPr>
            </a:lvl1pPr>
          </a:lstStyle>
          <a:p>
            <a:pPr lvl="0"/>
            <a:r>
              <a:rPr lang="en-US" dirty="0"/>
              <a:t>Presentation subtitle goes here</a:t>
            </a:r>
          </a:p>
        </p:txBody>
      </p:sp>
      <p:pic>
        <p:nvPicPr>
          <p:cNvPr id="8" name="Picture 7">
            <a:extLst>
              <a:ext uri="{FF2B5EF4-FFF2-40B4-BE49-F238E27FC236}">
                <a16:creationId xmlns:a16="http://schemas.microsoft.com/office/drawing/2014/main" id="{7A0B352E-876E-0044-86B0-6D6B1FD77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28650"/>
            <a:ext cx="1812073" cy="300897"/>
          </a:xfrm>
          <a:prstGeom prst="rect">
            <a:avLst/>
          </a:prstGeom>
        </p:spPr>
      </p:pic>
      <p:sp>
        <p:nvSpPr>
          <p:cNvPr id="11" name="Content Placeholder 10">
            <a:extLst>
              <a:ext uri="{FF2B5EF4-FFF2-40B4-BE49-F238E27FC236}">
                <a16:creationId xmlns:a16="http://schemas.microsoft.com/office/drawing/2014/main" id="{997C81D3-BA4A-F94A-95FF-67D425BEE1C6}"/>
              </a:ext>
            </a:extLst>
          </p:cNvPr>
          <p:cNvSpPr>
            <a:spLocks noGrp="1"/>
          </p:cNvSpPr>
          <p:nvPr>
            <p:ph sz="quarter" idx="12" hasCustomPrompt="1"/>
          </p:nvPr>
        </p:nvSpPr>
        <p:spPr>
          <a:xfrm>
            <a:off x="685801" y="5825134"/>
            <a:ext cx="697404" cy="168892"/>
          </a:xfrm>
        </p:spPr>
        <p:txBody>
          <a:bodyPr/>
          <a:lstStyle>
            <a:lvl1pPr>
              <a:defRPr sz="1000" b="0" i="0" spc="150" baseline="0">
                <a:solidFill>
                  <a:schemeClr val="tx1">
                    <a:lumMod val="50000"/>
                    <a:lumOff val="50000"/>
                  </a:schemeClr>
                </a:solidFill>
                <a:latin typeface="CoverMySans Medium" panose="020B0603020203020204" pitchFamily="34" charset="77"/>
              </a:defRPr>
            </a:lvl1pPr>
          </a:lstStyle>
          <a:p>
            <a:pPr lvl="0"/>
            <a:r>
              <a:rPr lang="en-US" dirty="0"/>
              <a:t>YEAR</a:t>
            </a:r>
          </a:p>
        </p:txBody>
      </p:sp>
      <p:sp>
        <p:nvSpPr>
          <p:cNvPr id="12" name="Content Placeholder 10">
            <a:extLst>
              <a:ext uri="{FF2B5EF4-FFF2-40B4-BE49-F238E27FC236}">
                <a16:creationId xmlns:a16="http://schemas.microsoft.com/office/drawing/2014/main" id="{3B2FB2C6-CBCC-F743-A568-6438568E9512}"/>
              </a:ext>
            </a:extLst>
          </p:cNvPr>
          <p:cNvSpPr>
            <a:spLocks noGrp="1"/>
          </p:cNvSpPr>
          <p:nvPr>
            <p:ph sz="quarter" idx="13" hasCustomPrompt="1"/>
          </p:nvPr>
        </p:nvSpPr>
        <p:spPr>
          <a:xfrm>
            <a:off x="685800" y="6003308"/>
            <a:ext cx="1356515" cy="168892"/>
          </a:xfrm>
        </p:spPr>
        <p:txBody>
          <a:bodyPr/>
          <a:lstStyle>
            <a:lvl1pPr>
              <a:defRPr sz="1000" b="0" i="0" spc="150" baseline="0">
                <a:solidFill>
                  <a:schemeClr val="tx1">
                    <a:lumMod val="50000"/>
                    <a:lumOff val="50000"/>
                  </a:schemeClr>
                </a:solidFill>
                <a:latin typeface="CoverMySans Light" panose="020B0303020203020204" pitchFamily="34" charset="77"/>
              </a:defRPr>
            </a:lvl1pPr>
          </a:lstStyle>
          <a:p>
            <a:pPr lvl="0"/>
            <a:r>
              <a:rPr lang="en-US" dirty="0"/>
              <a:t>MONTH</a:t>
            </a:r>
          </a:p>
        </p:txBody>
      </p:sp>
      <p:sp>
        <p:nvSpPr>
          <p:cNvPr id="3" name="Picture Placeholder 2">
            <a:extLst>
              <a:ext uri="{FF2B5EF4-FFF2-40B4-BE49-F238E27FC236}">
                <a16:creationId xmlns:a16="http://schemas.microsoft.com/office/drawing/2014/main" id="{74DB5355-C34D-9B49-AB70-03F511DA24AA}"/>
              </a:ext>
            </a:extLst>
          </p:cNvPr>
          <p:cNvSpPr>
            <a:spLocks noGrp="1"/>
          </p:cNvSpPr>
          <p:nvPr>
            <p:ph type="pic" sz="quarter" idx="14"/>
          </p:nvPr>
        </p:nvSpPr>
        <p:spPr>
          <a:xfrm>
            <a:off x="6096000" y="0"/>
            <a:ext cx="6096000" cy="6858000"/>
          </a:xfrm>
        </p:spPr>
        <p:txBody>
          <a:bodyPr/>
          <a:lstStyle/>
          <a:p>
            <a:r>
              <a:rPr lang="en-US"/>
              <a:t>Click icon to add picture</a:t>
            </a:r>
          </a:p>
        </p:txBody>
      </p:sp>
    </p:spTree>
    <p:custDataLst>
      <p:tags r:id="rId1"/>
    </p:custDataLst>
    <p:extLst>
      <p:ext uri="{BB962C8B-B14F-4D97-AF65-F5344CB8AC3E}">
        <p14:creationId xmlns:p14="http://schemas.microsoft.com/office/powerpoint/2010/main" val="141763437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D43611DB-66E1-0F4C-99D3-63333BA28B78}"/>
              </a:ext>
            </a:extLst>
          </p:cNvPr>
          <p:cNvPicPr>
            <a:picLocks noChangeAspect="1"/>
          </p:cNvPicPr>
          <p:nvPr/>
        </p:nvPicPr>
        <p:blipFill>
          <a:blip r:embed="rId3"/>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C4030D0-9AF6-FF43-B090-3CDA94DB1128}"/>
              </a:ext>
            </a:extLst>
          </p:cNvPr>
          <p:cNvSpPr/>
          <p:nvPr/>
        </p:nvSpPr>
        <p:spPr>
          <a:xfrm>
            <a:off x="0" y="0"/>
            <a:ext cx="12192000" cy="6858000"/>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5D40F64C-38EC-1441-AA08-7CDABC9132AE}"/>
              </a:ext>
            </a:extLst>
          </p:cNvPr>
          <p:cNvSpPr>
            <a:spLocks noGrp="1"/>
          </p:cNvSpPr>
          <p:nvPr>
            <p:ph type="body" sz="quarter" idx="10" hasCustomPrompt="1"/>
          </p:nvPr>
        </p:nvSpPr>
        <p:spPr>
          <a:xfrm>
            <a:off x="924339" y="1043609"/>
            <a:ext cx="2968625" cy="185756"/>
          </a:xfrm>
        </p:spPr>
        <p:txBody>
          <a:bodyPr/>
          <a:lstStyle>
            <a:lvl1pPr>
              <a:defRPr sz="1100" b="0" i="0" spc="150" baseline="0">
                <a:solidFill>
                  <a:schemeClr val="accent2"/>
                </a:solidFill>
                <a:latin typeface="CoverMySans Medium" panose="020B0603020203020204" pitchFamily="34" charset="77"/>
              </a:defRPr>
            </a:lvl1pPr>
            <a:lvl2pPr>
              <a:defRPr b="0" i="0">
                <a:latin typeface="CoverMySans Medium" panose="020B0603020203020204" pitchFamily="34" charset="77"/>
              </a:defRPr>
            </a:lvl2pPr>
            <a:lvl3pPr>
              <a:defRPr b="0" i="0">
                <a:latin typeface="CoverMySans Medium" panose="020B0603020203020204" pitchFamily="34" charset="77"/>
              </a:defRPr>
            </a:lvl3pPr>
            <a:lvl4pPr>
              <a:defRPr b="0" i="0">
                <a:latin typeface="CoverMySans Medium" panose="020B0603020203020204" pitchFamily="34" charset="77"/>
              </a:defRPr>
            </a:lvl4pPr>
            <a:lvl5pPr>
              <a:defRPr b="0" i="0">
                <a:latin typeface="CoverMySans Medium" panose="020B0603020203020204" pitchFamily="34" charset="77"/>
              </a:defRPr>
            </a:lvl5pPr>
          </a:lstStyle>
          <a:p>
            <a:pPr lvl="0"/>
            <a:r>
              <a:rPr lang="en-US" dirty="0"/>
              <a:t>SECTION 01</a:t>
            </a:r>
          </a:p>
        </p:txBody>
      </p:sp>
      <p:sp>
        <p:nvSpPr>
          <p:cNvPr id="14" name="Text Placeholder 10">
            <a:extLst>
              <a:ext uri="{FF2B5EF4-FFF2-40B4-BE49-F238E27FC236}">
                <a16:creationId xmlns:a16="http://schemas.microsoft.com/office/drawing/2014/main" id="{A61D0079-016B-4644-9885-86FA219B5CCD}"/>
              </a:ext>
            </a:extLst>
          </p:cNvPr>
          <p:cNvSpPr>
            <a:spLocks noGrp="1"/>
          </p:cNvSpPr>
          <p:nvPr>
            <p:ph type="body" sz="quarter" idx="12" hasCustomPrompt="1"/>
          </p:nvPr>
        </p:nvSpPr>
        <p:spPr>
          <a:xfrm>
            <a:off x="924339" y="1471128"/>
            <a:ext cx="6496878" cy="2368149"/>
          </a:xfrm>
        </p:spPr>
        <p:txBody>
          <a:bodyPr>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4400">
                <a:latin typeface="+mj-lt"/>
              </a:defRPr>
            </a:lvl1pPr>
            <a:lvl2pPr>
              <a:lnSpc>
                <a:spcPct val="110000"/>
              </a:lnSpc>
              <a:defRPr sz="4400">
                <a:latin typeface="+mj-lt"/>
              </a:defRPr>
            </a:lvl2pPr>
            <a:lvl3pPr>
              <a:lnSpc>
                <a:spcPct val="110000"/>
              </a:lnSpc>
              <a:defRPr sz="4400">
                <a:latin typeface="+mj-lt"/>
              </a:defRPr>
            </a:lvl3pPr>
            <a:lvl4pPr>
              <a:lnSpc>
                <a:spcPct val="110000"/>
              </a:lnSpc>
              <a:defRPr sz="4400">
                <a:latin typeface="+mj-lt"/>
              </a:defRPr>
            </a:lvl4pPr>
            <a:lvl5pPr>
              <a:lnSpc>
                <a:spcPct val="110000"/>
              </a:lnSpc>
              <a:defRPr sz="4400">
                <a:latin typeface="+mj-lt"/>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Section title lorem ipsum dolor sit </a:t>
            </a:r>
            <a:r>
              <a:rPr lang="en-US" dirty="0" err="1"/>
              <a:t>amet</a:t>
            </a:r>
            <a:r>
              <a:rPr lang="en-US" dirty="0"/>
              <a:t>, </a:t>
            </a:r>
            <a:r>
              <a:rPr lang="en-US" dirty="0" err="1"/>
              <a:t>consectetur</a:t>
            </a:r>
            <a:endParaRPr lang="en-US" dirty="0"/>
          </a:p>
        </p:txBody>
      </p:sp>
    </p:spTree>
    <p:custDataLst>
      <p:tags r:id="rId1"/>
    </p:custDataLst>
    <p:extLst>
      <p:ext uri="{BB962C8B-B14F-4D97-AF65-F5344CB8AC3E}">
        <p14:creationId xmlns:p14="http://schemas.microsoft.com/office/powerpoint/2010/main" val="267757303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Content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FA3B-400C-AD4A-B555-BE97F25F9536}"/>
              </a:ext>
            </a:extLst>
          </p:cNvPr>
          <p:cNvSpPr>
            <a:spLocks noGrp="1"/>
          </p:cNvSpPr>
          <p:nvPr>
            <p:ph type="title"/>
          </p:nvPr>
        </p:nvSpPr>
        <p:spPr/>
        <p:txBody>
          <a:bodyPr anchor="t" anchorCtr="0">
            <a:spAutoFit/>
          </a:bodyPr>
          <a:lstStyle/>
          <a:p>
            <a:r>
              <a:rPr lang="en-US"/>
              <a:t>Click to edit Master title style</a:t>
            </a:r>
          </a:p>
        </p:txBody>
      </p:sp>
      <p:sp>
        <p:nvSpPr>
          <p:cNvPr id="3" name="Footer Placeholder 2">
            <a:extLst>
              <a:ext uri="{FF2B5EF4-FFF2-40B4-BE49-F238E27FC236}">
                <a16:creationId xmlns:a16="http://schemas.microsoft.com/office/drawing/2014/main" id="{882DAFD2-C402-EE4E-9264-E04A8306A151}"/>
              </a:ext>
            </a:extLst>
          </p:cNvPr>
          <p:cNvSpPr>
            <a:spLocks noGrp="1"/>
          </p:cNvSpPr>
          <p:nvPr>
            <p:ph type="ftr" sz="quarter" idx="10"/>
          </p:nvPr>
        </p:nvSpPr>
        <p:spPr>
          <a:xfrm>
            <a:off x="6096000" y="6172200"/>
            <a:ext cx="5410200" cy="112574"/>
          </a:xfrm>
        </p:spPr>
        <p:txBody>
          <a:bodyPr/>
          <a:lstStyle>
            <a:lvl1pPr algn="r">
              <a:defRPr/>
            </a:lvl1pPr>
          </a:lstStyle>
          <a:p>
            <a:r>
              <a:rPr lang="en-US"/>
              <a:t>McKesson Proprietary and Confidential</a:t>
            </a:r>
          </a:p>
        </p:txBody>
      </p:sp>
      <p:sp>
        <p:nvSpPr>
          <p:cNvPr id="8" name="Content Placeholder 4">
            <a:extLst>
              <a:ext uri="{FF2B5EF4-FFF2-40B4-BE49-F238E27FC236}">
                <a16:creationId xmlns:a16="http://schemas.microsoft.com/office/drawing/2014/main" id="{CB151FE5-16BF-6346-87ED-4865D5D0F8E8}"/>
              </a:ext>
            </a:extLst>
          </p:cNvPr>
          <p:cNvSpPr>
            <a:spLocks noGrp="1"/>
          </p:cNvSpPr>
          <p:nvPr>
            <p:ph sz="quarter" idx="11"/>
          </p:nvPr>
        </p:nvSpPr>
        <p:spPr>
          <a:xfrm>
            <a:off x="685800" y="1494970"/>
            <a:ext cx="10820400" cy="424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4520183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pic>
        <p:nvPicPr>
          <p:cNvPr id="3" name="Picture 2" descr="A picture containing text, athletic game&#10;&#10;Description automatically generated">
            <a:extLst>
              <a:ext uri="{FF2B5EF4-FFF2-40B4-BE49-F238E27FC236}">
                <a16:creationId xmlns:a16="http://schemas.microsoft.com/office/drawing/2014/main" id="{B9FE86DA-8B4A-0A48-BFFE-685E4A0DCED1}"/>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373E781D-BBDC-6143-A912-6C342C9AC31F}"/>
              </a:ext>
            </a:extLst>
          </p:cNvPr>
          <p:cNvSpPr>
            <a:spLocks noGrp="1"/>
          </p:cNvSpPr>
          <p:nvPr>
            <p:ph type="body" sz="quarter" idx="10" hasCustomPrompt="1"/>
          </p:nvPr>
        </p:nvSpPr>
        <p:spPr>
          <a:xfrm>
            <a:off x="924339" y="1043609"/>
            <a:ext cx="2968625" cy="185756"/>
          </a:xfrm>
        </p:spPr>
        <p:txBody>
          <a:bodyPr/>
          <a:lstStyle>
            <a:lvl1pPr>
              <a:defRPr sz="1100" b="0" i="0" spc="150" baseline="0">
                <a:solidFill>
                  <a:schemeClr val="accent2"/>
                </a:solidFill>
                <a:latin typeface="CoverMySans Medium" panose="020B0603020203020204" pitchFamily="34" charset="77"/>
              </a:defRPr>
            </a:lvl1pPr>
            <a:lvl2pPr>
              <a:defRPr b="0" i="0">
                <a:latin typeface="CoverMySans Medium" panose="020B0603020203020204" pitchFamily="34" charset="77"/>
              </a:defRPr>
            </a:lvl2pPr>
            <a:lvl3pPr>
              <a:defRPr b="0" i="0">
                <a:latin typeface="CoverMySans Medium" panose="020B0603020203020204" pitchFamily="34" charset="77"/>
              </a:defRPr>
            </a:lvl3pPr>
            <a:lvl4pPr>
              <a:defRPr b="0" i="0">
                <a:latin typeface="CoverMySans Medium" panose="020B0603020203020204" pitchFamily="34" charset="77"/>
              </a:defRPr>
            </a:lvl4pPr>
            <a:lvl5pPr>
              <a:defRPr b="0" i="0">
                <a:latin typeface="CoverMySans Medium" panose="020B0603020203020204" pitchFamily="34" charset="77"/>
              </a:defRPr>
            </a:lvl5pPr>
          </a:lstStyle>
          <a:p>
            <a:pPr lvl="0"/>
            <a:r>
              <a:rPr lang="en-US" dirty="0"/>
              <a:t>SECTION 01</a:t>
            </a:r>
          </a:p>
        </p:txBody>
      </p:sp>
      <p:sp>
        <p:nvSpPr>
          <p:cNvPr id="11" name="Text Placeholder 10">
            <a:extLst>
              <a:ext uri="{FF2B5EF4-FFF2-40B4-BE49-F238E27FC236}">
                <a16:creationId xmlns:a16="http://schemas.microsoft.com/office/drawing/2014/main" id="{C5B85209-A46A-C246-9895-91DA9A02887F}"/>
              </a:ext>
            </a:extLst>
          </p:cNvPr>
          <p:cNvSpPr>
            <a:spLocks noGrp="1"/>
          </p:cNvSpPr>
          <p:nvPr>
            <p:ph type="body" sz="quarter" idx="12" hasCustomPrompt="1"/>
          </p:nvPr>
        </p:nvSpPr>
        <p:spPr>
          <a:xfrm>
            <a:off x="924339" y="1471128"/>
            <a:ext cx="6496878" cy="2368149"/>
          </a:xfrm>
        </p:spPr>
        <p:txBody>
          <a:bodyPr>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4400">
                <a:latin typeface="+mj-lt"/>
              </a:defRPr>
            </a:lvl1pPr>
            <a:lvl2pPr>
              <a:lnSpc>
                <a:spcPct val="110000"/>
              </a:lnSpc>
              <a:defRPr sz="4400">
                <a:latin typeface="+mj-lt"/>
              </a:defRPr>
            </a:lvl2pPr>
            <a:lvl3pPr>
              <a:lnSpc>
                <a:spcPct val="110000"/>
              </a:lnSpc>
              <a:defRPr sz="4400">
                <a:latin typeface="+mj-lt"/>
              </a:defRPr>
            </a:lvl3pPr>
            <a:lvl4pPr>
              <a:lnSpc>
                <a:spcPct val="110000"/>
              </a:lnSpc>
              <a:defRPr sz="4400">
                <a:latin typeface="+mj-lt"/>
              </a:defRPr>
            </a:lvl4pPr>
            <a:lvl5pPr>
              <a:lnSpc>
                <a:spcPct val="110000"/>
              </a:lnSpc>
              <a:defRPr sz="4400">
                <a:latin typeface="+mj-lt"/>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Section title lorem ipsum dolor sit </a:t>
            </a:r>
            <a:r>
              <a:rPr lang="en-US" dirty="0" err="1"/>
              <a:t>amet</a:t>
            </a:r>
            <a:r>
              <a:rPr lang="en-US" dirty="0"/>
              <a:t>, </a:t>
            </a:r>
            <a:r>
              <a:rPr lang="en-US" dirty="0" err="1"/>
              <a:t>consectetur</a:t>
            </a:r>
            <a:endParaRPr lang="en-US" dirty="0"/>
          </a:p>
        </p:txBody>
      </p:sp>
      <p:sp>
        <p:nvSpPr>
          <p:cNvPr id="4" name="Rectangle 3">
            <a:extLst>
              <a:ext uri="{FF2B5EF4-FFF2-40B4-BE49-F238E27FC236}">
                <a16:creationId xmlns:a16="http://schemas.microsoft.com/office/drawing/2014/main" id="{93B3D1A6-FF4D-B548-B93C-53E001C60C6D}"/>
              </a:ext>
            </a:extLst>
          </p:cNvPr>
          <p:cNvSpPr/>
          <p:nvPr/>
        </p:nvSpPr>
        <p:spPr>
          <a:xfrm>
            <a:off x="0" y="0"/>
            <a:ext cx="12192000" cy="6858000"/>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7564124"/>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23DC16B0-EA5C-DA4B-AC58-2C71448CC868}"/>
              </a:ext>
            </a:extLst>
          </p:cNvPr>
          <p:cNvSpPr>
            <a:spLocks noGrp="1"/>
          </p:cNvSpPr>
          <p:nvPr>
            <p:ph type="body" sz="quarter" idx="10" hasCustomPrompt="1"/>
          </p:nvPr>
        </p:nvSpPr>
        <p:spPr>
          <a:xfrm>
            <a:off x="924339" y="1817406"/>
            <a:ext cx="2968625" cy="185756"/>
          </a:xfrm>
        </p:spPr>
        <p:txBody>
          <a:bodyPr/>
          <a:lstStyle>
            <a:lvl1pPr>
              <a:defRPr sz="1100" b="0" i="0" spc="150" baseline="0">
                <a:solidFill>
                  <a:schemeClr val="accent2"/>
                </a:solidFill>
                <a:latin typeface="CoverMySans Medium" panose="020B0603020203020204" pitchFamily="34" charset="77"/>
              </a:defRPr>
            </a:lvl1pPr>
            <a:lvl2pPr>
              <a:defRPr b="0" i="0">
                <a:latin typeface="CoverMySans Medium" panose="020B0603020203020204" pitchFamily="34" charset="77"/>
              </a:defRPr>
            </a:lvl2pPr>
            <a:lvl3pPr>
              <a:defRPr b="0" i="0">
                <a:latin typeface="CoverMySans Medium" panose="020B0603020203020204" pitchFamily="34" charset="77"/>
              </a:defRPr>
            </a:lvl3pPr>
            <a:lvl4pPr>
              <a:defRPr b="0" i="0">
                <a:latin typeface="CoverMySans Medium" panose="020B0603020203020204" pitchFamily="34" charset="77"/>
              </a:defRPr>
            </a:lvl4pPr>
            <a:lvl5pPr>
              <a:defRPr b="0" i="0">
                <a:latin typeface="CoverMySans Medium" panose="020B0603020203020204" pitchFamily="34" charset="77"/>
              </a:defRPr>
            </a:lvl5pPr>
          </a:lstStyle>
          <a:p>
            <a:pPr lvl="0"/>
            <a:r>
              <a:rPr lang="en-US" dirty="0"/>
              <a:t>SECTION 01</a:t>
            </a:r>
          </a:p>
        </p:txBody>
      </p:sp>
      <p:sp>
        <p:nvSpPr>
          <p:cNvPr id="5" name="Text Placeholder 10">
            <a:extLst>
              <a:ext uri="{FF2B5EF4-FFF2-40B4-BE49-F238E27FC236}">
                <a16:creationId xmlns:a16="http://schemas.microsoft.com/office/drawing/2014/main" id="{C48924B5-32C1-DD46-A380-C968A8311132}"/>
              </a:ext>
            </a:extLst>
          </p:cNvPr>
          <p:cNvSpPr>
            <a:spLocks noGrp="1"/>
          </p:cNvSpPr>
          <p:nvPr>
            <p:ph type="body" sz="quarter" idx="12" hasCustomPrompt="1"/>
          </p:nvPr>
        </p:nvSpPr>
        <p:spPr>
          <a:xfrm>
            <a:off x="924339" y="2244925"/>
            <a:ext cx="6496878" cy="2368149"/>
          </a:xfrm>
        </p:spPr>
        <p:txBody>
          <a:bodyPr>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4400">
                <a:latin typeface="+mj-lt"/>
              </a:defRPr>
            </a:lvl1pPr>
            <a:lvl2pPr>
              <a:lnSpc>
                <a:spcPct val="110000"/>
              </a:lnSpc>
              <a:defRPr sz="4400">
                <a:latin typeface="+mj-lt"/>
              </a:defRPr>
            </a:lvl2pPr>
            <a:lvl3pPr>
              <a:lnSpc>
                <a:spcPct val="110000"/>
              </a:lnSpc>
              <a:defRPr sz="4400">
                <a:latin typeface="+mj-lt"/>
              </a:defRPr>
            </a:lvl3pPr>
            <a:lvl4pPr>
              <a:lnSpc>
                <a:spcPct val="110000"/>
              </a:lnSpc>
              <a:defRPr sz="4400">
                <a:latin typeface="+mj-lt"/>
              </a:defRPr>
            </a:lvl4pPr>
            <a:lvl5pPr>
              <a:lnSpc>
                <a:spcPct val="110000"/>
              </a:lnSpc>
              <a:defRPr sz="4400">
                <a:latin typeface="+mj-lt"/>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Section title lorem ipsum dolor sit </a:t>
            </a:r>
            <a:r>
              <a:rPr lang="en-US" dirty="0" err="1"/>
              <a:t>amet</a:t>
            </a:r>
            <a:r>
              <a:rPr lang="en-US" dirty="0"/>
              <a:t>, </a:t>
            </a:r>
            <a:r>
              <a:rPr lang="en-US" dirty="0" err="1"/>
              <a:t>consectetur</a:t>
            </a:r>
            <a:endParaRPr lang="en-US" dirty="0"/>
          </a:p>
        </p:txBody>
      </p:sp>
      <p:pic>
        <p:nvPicPr>
          <p:cNvPr id="7" name="Picture 6" descr="A picture containing text, device, meter, gauge&#10;&#10;Description automatically generated">
            <a:extLst>
              <a:ext uri="{FF2B5EF4-FFF2-40B4-BE49-F238E27FC236}">
                <a16:creationId xmlns:a16="http://schemas.microsoft.com/office/drawing/2014/main" id="{C3E4C118-47A9-7349-A520-D162D0A5A66E}"/>
              </a:ext>
            </a:extLst>
          </p:cNvPr>
          <p:cNvPicPr>
            <a:picLocks noChangeAspect="1"/>
          </p:cNvPicPr>
          <p:nvPr/>
        </p:nvPicPr>
        <p:blipFill>
          <a:blip r:embed="rId3"/>
          <a:stretch>
            <a:fillRect/>
          </a:stretch>
        </p:blipFill>
        <p:spPr>
          <a:xfrm>
            <a:off x="8801100" y="0"/>
            <a:ext cx="3390900" cy="6858000"/>
          </a:xfrm>
          <a:prstGeom prst="rect">
            <a:avLst/>
          </a:prstGeom>
        </p:spPr>
      </p:pic>
    </p:spTree>
    <p:custDataLst>
      <p:tags r:id="rId1"/>
    </p:custDataLst>
    <p:extLst>
      <p:ext uri="{BB962C8B-B14F-4D97-AF65-F5344CB8AC3E}">
        <p14:creationId xmlns:p14="http://schemas.microsoft.com/office/powerpoint/2010/main" val="401697514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Slide 1">
    <p:spTree>
      <p:nvGrpSpPr>
        <p:cNvPr id="1" name=""/>
        <p:cNvGrpSpPr/>
        <p:nvPr/>
      </p:nvGrpSpPr>
      <p:grpSpPr>
        <a:xfrm>
          <a:off x="0" y="0"/>
          <a:ext cx="0" cy="0"/>
          <a:chOff x="0" y="0"/>
          <a:chExt cx="0" cy="0"/>
        </a:xfrm>
      </p:grpSpPr>
      <p:pic>
        <p:nvPicPr>
          <p:cNvPr id="5" name="Picture 4" descr="A picture containing text, device, meter, gauge&#10;&#10;Description automatically generated">
            <a:extLst>
              <a:ext uri="{FF2B5EF4-FFF2-40B4-BE49-F238E27FC236}">
                <a16:creationId xmlns:a16="http://schemas.microsoft.com/office/drawing/2014/main" id="{B8E2EEF1-E276-9744-9422-A009D28209DB}"/>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6303DAC-3F9C-BD4C-9F30-C7C82A6764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6609" y="1205662"/>
            <a:ext cx="198783" cy="307209"/>
          </a:xfrm>
          <a:prstGeom prst="rect">
            <a:avLst/>
          </a:prstGeom>
        </p:spPr>
      </p:pic>
      <p:sp>
        <p:nvSpPr>
          <p:cNvPr id="7" name="Title 2">
            <a:extLst>
              <a:ext uri="{FF2B5EF4-FFF2-40B4-BE49-F238E27FC236}">
                <a16:creationId xmlns:a16="http://schemas.microsoft.com/office/drawing/2014/main" id="{715DBBB9-33FF-8C40-B082-B40D5EDC69E7}"/>
              </a:ext>
            </a:extLst>
          </p:cNvPr>
          <p:cNvSpPr>
            <a:spLocks noGrp="1"/>
          </p:cNvSpPr>
          <p:nvPr>
            <p:ph type="title" hasCustomPrompt="1"/>
          </p:nvPr>
        </p:nvSpPr>
        <p:spPr>
          <a:xfrm>
            <a:off x="2345635" y="1890725"/>
            <a:ext cx="7500730" cy="2722668"/>
          </a:xfrm>
        </p:spPr>
        <p:txBody>
          <a:bodyPr wrap="square" anchor="t" anchorCtr="0">
            <a:spAutoFit/>
          </a:bodyPr>
          <a:lstStyle>
            <a:lvl1pPr algn="ctr">
              <a:lnSpc>
                <a:spcPct val="120000"/>
              </a:lnSpc>
              <a:defRPr sz="3000" b="0" i="0" baseline="0">
                <a:solidFill>
                  <a:schemeClr val="tx1">
                    <a:lumMod val="85000"/>
                    <a:lumOff val="15000"/>
                  </a:schemeClr>
                </a:solidFill>
                <a:latin typeface="CoverMySans ExtraLight" panose="020B0203020203020204" pitchFamily="34" charset="77"/>
              </a:defRPr>
            </a:lvl1pPr>
          </a:lstStyle>
          <a:p>
            <a:r>
              <a:rPr lang="en-US" dirty="0"/>
              <a:t>User quote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fringilla</a:t>
            </a:r>
            <a:r>
              <a:rPr lang="en-US" dirty="0"/>
              <a:t> </a:t>
            </a:r>
            <a:r>
              <a:rPr lang="en-US" dirty="0" err="1"/>
              <a:t>mauris</a:t>
            </a:r>
            <a:r>
              <a:rPr lang="en-US" dirty="0"/>
              <a:t> </a:t>
            </a:r>
            <a:r>
              <a:rPr lang="en-US" dirty="0" err="1"/>
              <a:t>eget</a:t>
            </a:r>
            <a:r>
              <a:rPr lang="en-US" dirty="0"/>
              <a:t> </a:t>
            </a:r>
            <a:r>
              <a:rPr lang="en-US" dirty="0" err="1"/>
              <a:t>suscipit</a:t>
            </a:r>
            <a:r>
              <a:rPr lang="en-US" dirty="0"/>
              <a:t> </a:t>
            </a:r>
            <a:r>
              <a:rPr lang="en-US" dirty="0" err="1"/>
              <a:t>elementum</a:t>
            </a:r>
            <a:r>
              <a:rPr lang="en-US" dirty="0"/>
              <a:t>. Vestibulum </a:t>
            </a:r>
            <a:r>
              <a:rPr lang="en-US" dirty="0" err="1"/>
              <a:t>eleifend</a:t>
            </a:r>
            <a:r>
              <a:rPr lang="en-US" dirty="0"/>
              <a:t> </a:t>
            </a:r>
            <a:r>
              <a:rPr lang="en-US" dirty="0" err="1"/>
              <a:t>orci</a:t>
            </a:r>
            <a:r>
              <a:rPr lang="en-US" dirty="0"/>
              <a:t> </a:t>
            </a:r>
            <a:r>
              <a:rPr lang="en-US" dirty="0" err="1"/>
              <a:t>est</a:t>
            </a:r>
            <a:r>
              <a:rPr lang="en-US" dirty="0"/>
              <a:t>, </a:t>
            </a:r>
            <a:r>
              <a:rPr lang="en-US" dirty="0" err="1"/>
              <a:t>ut</a:t>
            </a:r>
            <a:r>
              <a:rPr lang="en-US" dirty="0"/>
              <a:t> </a:t>
            </a:r>
            <a:r>
              <a:rPr lang="en-US" dirty="0" err="1"/>
              <a:t>mattis</a:t>
            </a:r>
            <a:r>
              <a:rPr lang="en-US" dirty="0"/>
              <a:t> ante </a:t>
            </a:r>
            <a:r>
              <a:rPr lang="en-US" dirty="0" err="1"/>
              <a:t>viverra</a:t>
            </a:r>
            <a:r>
              <a:rPr lang="en-US" dirty="0"/>
              <a:t> vel.</a:t>
            </a:r>
          </a:p>
        </p:txBody>
      </p:sp>
      <p:sp>
        <p:nvSpPr>
          <p:cNvPr id="10" name="Text Placeholder 9">
            <a:extLst>
              <a:ext uri="{FF2B5EF4-FFF2-40B4-BE49-F238E27FC236}">
                <a16:creationId xmlns:a16="http://schemas.microsoft.com/office/drawing/2014/main" id="{AE93B3AE-3355-7441-8351-3542ABC05C77}"/>
              </a:ext>
            </a:extLst>
          </p:cNvPr>
          <p:cNvSpPr>
            <a:spLocks noGrp="1"/>
          </p:cNvSpPr>
          <p:nvPr>
            <p:ph type="body" sz="quarter" idx="10" hasCustomPrompt="1"/>
          </p:nvPr>
        </p:nvSpPr>
        <p:spPr>
          <a:xfrm>
            <a:off x="3704735" y="4991247"/>
            <a:ext cx="4736494" cy="168892"/>
          </a:xfrm>
        </p:spPr>
        <p:txBody>
          <a:bodyPr/>
          <a:lstStyle>
            <a:lvl1pPr algn="ctr">
              <a:defRPr sz="1000" b="0" i="0" spc="70" baseline="0">
                <a:solidFill>
                  <a:schemeClr val="tx1">
                    <a:lumMod val="50000"/>
                    <a:lumOff val="50000"/>
                  </a:schemeClr>
                </a:solidFill>
                <a:latin typeface="CoverMySans Medium" panose="020B0603020203020204" pitchFamily="34" charset="77"/>
              </a:defRPr>
            </a:lvl1pPr>
          </a:lstStyle>
          <a:p>
            <a:pPr lvl="0"/>
            <a:r>
              <a:rPr lang="en-US" dirty="0"/>
              <a:t>DR. JOYCE SMITH</a:t>
            </a:r>
          </a:p>
        </p:txBody>
      </p:sp>
      <p:sp>
        <p:nvSpPr>
          <p:cNvPr id="12" name="Text Placeholder 9">
            <a:extLst>
              <a:ext uri="{FF2B5EF4-FFF2-40B4-BE49-F238E27FC236}">
                <a16:creationId xmlns:a16="http://schemas.microsoft.com/office/drawing/2014/main" id="{9892FC9B-BBC1-B24A-9E33-7C0D753E2C1D}"/>
              </a:ext>
            </a:extLst>
          </p:cNvPr>
          <p:cNvSpPr>
            <a:spLocks noGrp="1"/>
          </p:cNvSpPr>
          <p:nvPr>
            <p:ph type="body" sz="quarter" idx="11" hasCustomPrompt="1"/>
          </p:nvPr>
        </p:nvSpPr>
        <p:spPr>
          <a:xfrm>
            <a:off x="3704735" y="5193802"/>
            <a:ext cx="4736494" cy="168892"/>
          </a:xfrm>
        </p:spPr>
        <p:txBody>
          <a:bodyPr/>
          <a:lstStyle>
            <a:lvl1pPr algn="ctr">
              <a:defRPr sz="1000" b="0" i="0" spc="70" baseline="0">
                <a:solidFill>
                  <a:schemeClr val="tx1">
                    <a:lumMod val="50000"/>
                    <a:lumOff val="50000"/>
                  </a:schemeClr>
                </a:solidFill>
                <a:latin typeface="CoverMySans Light" panose="020B0303020203020204" pitchFamily="34" charset="77"/>
              </a:defRPr>
            </a:lvl1pPr>
          </a:lstStyle>
          <a:p>
            <a:pPr lvl="0"/>
            <a:r>
              <a:rPr lang="en-US" dirty="0"/>
              <a:t>COVERMYMEDS HEALTH SYSTEM</a:t>
            </a:r>
          </a:p>
        </p:txBody>
      </p:sp>
    </p:spTree>
    <p:custDataLst>
      <p:tags r:id="rId1"/>
    </p:custDataLst>
    <p:extLst>
      <p:ext uri="{BB962C8B-B14F-4D97-AF65-F5344CB8AC3E}">
        <p14:creationId xmlns:p14="http://schemas.microsoft.com/office/powerpoint/2010/main" val="2533407340"/>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Slide 2">
    <p:spTree>
      <p:nvGrpSpPr>
        <p:cNvPr id="1" name=""/>
        <p:cNvGrpSpPr/>
        <p:nvPr/>
      </p:nvGrpSpPr>
      <p:grpSpPr>
        <a:xfrm>
          <a:off x="0" y="0"/>
          <a:ext cx="0" cy="0"/>
          <a:chOff x="0" y="0"/>
          <a:chExt cx="0" cy="0"/>
        </a:xfrm>
      </p:grpSpPr>
      <p:pic>
        <p:nvPicPr>
          <p:cNvPr id="3" name="Picture 2" descr="A picture containing text, device, gauge, meter&#10;&#10;Description automatically generated">
            <a:extLst>
              <a:ext uri="{FF2B5EF4-FFF2-40B4-BE49-F238E27FC236}">
                <a16:creationId xmlns:a16="http://schemas.microsoft.com/office/drawing/2014/main" id="{FF6917E6-9244-9C48-94C6-B69F7DDDFC01}"/>
              </a:ext>
            </a:extLst>
          </p:cNvPr>
          <p:cNvPicPr>
            <a:picLocks noChangeAspect="1"/>
          </p:cNvPicPr>
          <p:nvPr/>
        </p:nvPicPr>
        <p:blipFill>
          <a:blip r:embed="rId3"/>
          <a:stretch>
            <a:fillRect/>
          </a:stretch>
        </p:blipFill>
        <p:spPr>
          <a:xfrm>
            <a:off x="0" y="0"/>
            <a:ext cx="2781300" cy="6858000"/>
          </a:xfrm>
          <a:prstGeom prst="rect">
            <a:avLst/>
          </a:prstGeom>
        </p:spPr>
      </p:pic>
      <p:pic>
        <p:nvPicPr>
          <p:cNvPr id="8" name="Picture 7">
            <a:extLst>
              <a:ext uri="{FF2B5EF4-FFF2-40B4-BE49-F238E27FC236}">
                <a16:creationId xmlns:a16="http://schemas.microsoft.com/office/drawing/2014/main" id="{71FE2A52-F544-7347-99EF-EADF87814D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0437" y="1205662"/>
            <a:ext cx="198783" cy="307209"/>
          </a:xfrm>
          <a:prstGeom prst="rect">
            <a:avLst/>
          </a:prstGeom>
        </p:spPr>
      </p:pic>
      <p:sp>
        <p:nvSpPr>
          <p:cNvPr id="9" name="Title 2">
            <a:extLst>
              <a:ext uri="{FF2B5EF4-FFF2-40B4-BE49-F238E27FC236}">
                <a16:creationId xmlns:a16="http://schemas.microsoft.com/office/drawing/2014/main" id="{6B4A7272-60A8-1043-B5BE-6D624291FF6B}"/>
              </a:ext>
            </a:extLst>
          </p:cNvPr>
          <p:cNvSpPr>
            <a:spLocks noGrp="1"/>
          </p:cNvSpPr>
          <p:nvPr>
            <p:ph type="title" hasCustomPrompt="1"/>
          </p:nvPr>
        </p:nvSpPr>
        <p:spPr>
          <a:xfrm>
            <a:off x="3380437" y="1890725"/>
            <a:ext cx="7500730" cy="2722668"/>
          </a:xfrm>
        </p:spPr>
        <p:txBody>
          <a:bodyPr wrap="square" anchor="t" anchorCtr="0">
            <a:spAutoFit/>
          </a:bodyPr>
          <a:lstStyle>
            <a:lvl1pPr algn="l">
              <a:lnSpc>
                <a:spcPct val="120000"/>
              </a:lnSpc>
              <a:defRPr sz="3000" b="0" i="0" baseline="0">
                <a:solidFill>
                  <a:schemeClr val="tx1">
                    <a:lumMod val="85000"/>
                    <a:lumOff val="15000"/>
                  </a:schemeClr>
                </a:solidFill>
                <a:latin typeface="CoverMySans ExtraLight" panose="020B0203020203020204" pitchFamily="34" charset="77"/>
              </a:defRPr>
            </a:lvl1pPr>
          </a:lstStyle>
          <a:p>
            <a:r>
              <a:rPr lang="en-US" dirty="0"/>
              <a:t>User quote goes here.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fringilla</a:t>
            </a:r>
            <a:r>
              <a:rPr lang="en-US" dirty="0"/>
              <a:t> </a:t>
            </a:r>
            <a:r>
              <a:rPr lang="en-US" dirty="0" err="1"/>
              <a:t>mauris</a:t>
            </a:r>
            <a:r>
              <a:rPr lang="en-US" dirty="0"/>
              <a:t> </a:t>
            </a:r>
            <a:r>
              <a:rPr lang="en-US" dirty="0" err="1"/>
              <a:t>eget</a:t>
            </a:r>
            <a:r>
              <a:rPr lang="en-US" dirty="0"/>
              <a:t> </a:t>
            </a:r>
            <a:r>
              <a:rPr lang="en-US" dirty="0" err="1"/>
              <a:t>suscipit</a:t>
            </a:r>
            <a:r>
              <a:rPr lang="en-US" dirty="0"/>
              <a:t> </a:t>
            </a:r>
            <a:r>
              <a:rPr lang="en-US" dirty="0" err="1"/>
              <a:t>elementum</a:t>
            </a:r>
            <a:r>
              <a:rPr lang="en-US" dirty="0"/>
              <a:t>. Vestibulum </a:t>
            </a:r>
            <a:r>
              <a:rPr lang="en-US" dirty="0" err="1"/>
              <a:t>eleifend</a:t>
            </a:r>
            <a:r>
              <a:rPr lang="en-US" dirty="0"/>
              <a:t> </a:t>
            </a:r>
            <a:r>
              <a:rPr lang="en-US" dirty="0" err="1"/>
              <a:t>orci</a:t>
            </a:r>
            <a:r>
              <a:rPr lang="en-US" dirty="0"/>
              <a:t> </a:t>
            </a:r>
            <a:r>
              <a:rPr lang="en-US" dirty="0" err="1"/>
              <a:t>est</a:t>
            </a:r>
            <a:r>
              <a:rPr lang="en-US" dirty="0"/>
              <a:t>, </a:t>
            </a:r>
            <a:r>
              <a:rPr lang="en-US" dirty="0" err="1"/>
              <a:t>ut</a:t>
            </a:r>
            <a:r>
              <a:rPr lang="en-US" dirty="0"/>
              <a:t> </a:t>
            </a:r>
            <a:r>
              <a:rPr lang="en-US" dirty="0" err="1"/>
              <a:t>mattis</a:t>
            </a:r>
            <a:r>
              <a:rPr lang="en-US" dirty="0"/>
              <a:t> ante </a:t>
            </a:r>
            <a:r>
              <a:rPr lang="en-US" dirty="0" err="1"/>
              <a:t>viverra</a:t>
            </a:r>
            <a:r>
              <a:rPr lang="en-US" dirty="0"/>
              <a:t> vel.</a:t>
            </a:r>
          </a:p>
        </p:txBody>
      </p:sp>
      <p:sp>
        <p:nvSpPr>
          <p:cNvPr id="10" name="Text Placeholder 9">
            <a:extLst>
              <a:ext uri="{FF2B5EF4-FFF2-40B4-BE49-F238E27FC236}">
                <a16:creationId xmlns:a16="http://schemas.microsoft.com/office/drawing/2014/main" id="{1A4C58E3-5DA5-FA4F-BA43-BB3E77EFDD3B}"/>
              </a:ext>
            </a:extLst>
          </p:cNvPr>
          <p:cNvSpPr>
            <a:spLocks noGrp="1"/>
          </p:cNvSpPr>
          <p:nvPr>
            <p:ph type="body" sz="quarter" idx="10" hasCustomPrompt="1"/>
          </p:nvPr>
        </p:nvSpPr>
        <p:spPr>
          <a:xfrm>
            <a:off x="3380437" y="4991247"/>
            <a:ext cx="4736494" cy="168892"/>
          </a:xfrm>
        </p:spPr>
        <p:txBody>
          <a:bodyPr/>
          <a:lstStyle>
            <a:lvl1pPr algn="l">
              <a:defRPr sz="1000" b="0" i="0" spc="70" baseline="0">
                <a:solidFill>
                  <a:schemeClr val="tx1">
                    <a:lumMod val="50000"/>
                    <a:lumOff val="50000"/>
                  </a:schemeClr>
                </a:solidFill>
                <a:latin typeface="CoverMySans Medium" panose="020B0603020203020204" pitchFamily="34" charset="77"/>
              </a:defRPr>
            </a:lvl1pPr>
          </a:lstStyle>
          <a:p>
            <a:pPr lvl="0"/>
            <a:r>
              <a:rPr lang="en-US" dirty="0"/>
              <a:t>DR. JOYCE SMITH</a:t>
            </a:r>
          </a:p>
        </p:txBody>
      </p:sp>
      <p:sp>
        <p:nvSpPr>
          <p:cNvPr id="11" name="Text Placeholder 9">
            <a:extLst>
              <a:ext uri="{FF2B5EF4-FFF2-40B4-BE49-F238E27FC236}">
                <a16:creationId xmlns:a16="http://schemas.microsoft.com/office/drawing/2014/main" id="{702A7E86-AE32-FF4B-8FC3-E05A23267E70}"/>
              </a:ext>
            </a:extLst>
          </p:cNvPr>
          <p:cNvSpPr>
            <a:spLocks noGrp="1"/>
          </p:cNvSpPr>
          <p:nvPr>
            <p:ph type="body" sz="quarter" idx="11" hasCustomPrompt="1"/>
          </p:nvPr>
        </p:nvSpPr>
        <p:spPr>
          <a:xfrm>
            <a:off x="3380437" y="5193802"/>
            <a:ext cx="4736494" cy="168892"/>
          </a:xfrm>
        </p:spPr>
        <p:txBody>
          <a:bodyPr/>
          <a:lstStyle>
            <a:lvl1pPr algn="l">
              <a:defRPr sz="1000" b="0" i="0" spc="70" baseline="0">
                <a:solidFill>
                  <a:schemeClr val="tx1">
                    <a:lumMod val="50000"/>
                    <a:lumOff val="50000"/>
                  </a:schemeClr>
                </a:solidFill>
                <a:latin typeface="CoverMySans Light" panose="020B0303020203020204" pitchFamily="34" charset="77"/>
              </a:defRPr>
            </a:lvl1pPr>
          </a:lstStyle>
          <a:p>
            <a:pPr lvl="0"/>
            <a:r>
              <a:rPr lang="en-US" dirty="0"/>
              <a:t>COVERMYMEDS HEALTH SYSTEM</a:t>
            </a:r>
          </a:p>
        </p:txBody>
      </p:sp>
    </p:spTree>
    <p:custDataLst>
      <p:tags r:id="rId1"/>
    </p:custDataLst>
    <p:extLst>
      <p:ext uri="{BB962C8B-B14F-4D97-AF65-F5344CB8AC3E}">
        <p14:creationId xmlns:p14="http://schemas.microsoft.com/office/powerpoint/2010/main" val="41614373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Logo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8084E-12F9-4A3C-9548-BC07A4BC3B01}"/>
              </a:ext>
            </a:extLst>
          </p:cNvPr>
          <p:cNvSpPr/>
          <p:nvPr userDrawn="1"/>
        </p:nvSpPr>
        <p:spPr>
          <a:xfrm>
            <a:off x="123825" y="5991225"/>
            <a:ext cx="2047875" cy="7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2257649"/>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Logo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5C43A1-DF1E-064B-80FF-9095F10CD4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4976" y="6115435"/>
            <a:ext cx="1478692" cy="245539"/>
          </a:xfrm>
          <a:prstGeom prst="rect">
            <a:avLst/>
          </a:prstGeom>
        </p:spPr>
      </p:pic>
    </p:spTree>
    <p:extLst>
      <p:ext uri="{BB962C8B-B14F-4D97-AF65-F5344CB8AC3E}">
        <p14:creationId xmlns:p14="http://schemas.microsoft.com/office/powerpoint/2010/main" val="3663834016"/>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403458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12192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ctr"/>
            <a:fld id="{57528AF8-6FA6-4786-A148-BAB2A92A1A50}" type="slidenum">
              <a:rPr lang="en-US" smtClean="0"/>
              <a:pPr algn="ctr"/>
              <a:t>‹#›</a:t>
            </a:fld>
            <a:endParaRPr lang="en-US"/>
          </a:p>
        </p:txBody>
      </p:sp>
    </p:spTree>
    <p:custDataLst>
      <p:tags r:id="rId1"/>
    </p:custDataLst>
    <p:extLst>
      <p:ext uri="{BB962C8B-B14F-4D97-AF65-F5344CB8AC3E}">
        <p14:creationId xmlns:p14="http://schemas.microsoft.com/office/powerpoint/2010/main" val="2426580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2"/>
      </p:bgRef>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8"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9"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6" name="Graphic 1">
            <a:extLst>
              <a:ext uri="{FF2B5EF4-FFF2-40B4-BE49-F238E27FC236}">
                <a16:creationId xmlns:a16="http://schemas.microsoft.com/office/drawing/2014/main" id="{3F4C94E9-1FA1-9744-8358-3C69308B809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 y="313019"/>
            <a:ext cx="1947672" cy="486918"/>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10" name="Title 9"/>
          <p:cNvSpPr>
            <a:spLocks noGrp="1"/>
          </p:cNvSpPr>
          <p:nvPr>
            <p:ph type="title" hasCustomPrompt="1"/>
          </p:nvPr>
        </p:nvSpPr>
        <p:spPr>
          <a:xfrm>
            <a:off x="357351" y="2529590"/>
            <a:ext cx="5715000" cy="1810062"/>
          </a:xfrm>
          <a:prstGeom prst="rect">
            <a:avLst/>
          </a:prstGeom>
        </p:spPr>
        <p:txBody>
          <a:bodyPr lIns="0" tIns="0" rIns="0" bIns="0"/>
          <a:lstStyle>
            <a:lvl1pPr>
              <a:lnSpc>
                <a:spcPct val="100000"/>
              </a:lnSpc>
              <a:defRPr sz="3600" baseline="0"/>
            </a:lvl1pPr>
          </a:lstStyle>
          <a:p>
            <a:r>
              <a:rPr lang="en-US"/>
              <a:t>Presentation Title </a:t>
            </a:r>
            <a:br>
              <a:rPr lang="en-US"/>
            </a:br>
            <a:r>
              <a:rPr lang="en-US"/>
              <a:t>Georgia Bold 36 </a:t>
            </a:r>
            <a:r>
              <a:rPr lang="en-US" err="1"/>
              <a:t>pt</a:t>
            </a:r>
            <a:endParaRPr lang="en-US"/>
          </a:p>
        </p:txBody>
      </p:sp>
      <p:sp>
        <p:nvSpPr>
          <p:cNvPr id="8" name="Presenter Title"/>
          <p:cNvSpPr>
            <a:spLocks noGrp="1"/>
          </p:cNvSpPr>
          <p:nvPr>
            <p:ph type="body" sz="quarter" idx="12" hasCustomPrompt="1"/>
          </p:nvPr>
        </p:nvSpPr>
        <p:spPr>
          <a:xfrm>
            <a:off x="357188" y="5099051"/>
            <a:ext cx="5715000"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Georgia 18 </a:t>
            </a:r>
            <a:r>
              <a:rPr lang="en-US" err="1"/>
              <a:t>pt</a:t>
            </a:r>
            <a:endParaRPr lang="en-US"/>
          </a:p>
        </p:txBody>
      </p:sp>
      <p:sp>
        <p:nvSpPr>
          <p:cNvPr id="9" name="Presenter Name"/>
          <p:cNvSpPr>
            <a:spLocks noGrp="1"/>
          </p:cNvSpPr>
          <p:nvPr>
            <p:ph type="body" sz="quarter" idx="10" hasCustomPrompt="1"/>
          </p:nvPr>
        </p:nvSpPr>
        <p:spPr>
          <a:xfrm>
            <a:off x="357350" y="4692650"/>
            <a:ext cx="5715000"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Georgia Bold 18/single</a:t>
            </a:r>
          </a:p>
        </p:txBody>
      </p:sp>
      <p:pic>
        <p:nvPicPr>
          <p:cNvPr id="11" name="Graphic 1">
            <a:extLst>
              <a:ext uri="{FF2B5EF4-FFF2-40B4-BE49-F238E27FC236}">
                <a16:creationId xmlns:a16="http://schemas.microsoft.com/office/drawing/2014/main" id="{5C0FD4BE-87DC-C142-9A5F-379276A3628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17576448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A7C628-658E-AB43-9F7A-12CB2956E4C5}"/>
              </a:ext>
            </a:extLst>
          </p:cNvPr>
          <p:cNvSpPr>
            <a:spLocks noGrp="1"/>
          </p:cNvSpPr>
          <p:nvPr>
            <p:ph type="ftr" sz="quarter" idx="10"/>
          </p:nvPr>
        </p:nvSpPr>
        <p:spPr>
          <a:xfrm>
            <a:off x="6096000" y="6172200"/>
            <a:ext cx="5410200" cy="138499"/>
          </a:xfrm>
        </p:spPr>
        <p:txBody>
          <a:bodyPr/>
          <a:lstStyle/>
          <a:p>
            <a:r>
              <a:rPr lang="en-US"/>
              <a:t>McKesson Proprietary and Confidential</a:t>
            </a:r>
          </a:p>
        </p:txBody>
      </p:sp>
      <p:sp>
        <p:nvSpPr>
          <p:cNvPr id="5" name="Text Placeholder 4">
            <a:extLst>
              <a:ext uri="{FF2B5EF4-FFF2-40B4-BE49-F238E27FC236}">
                <a16:creationId xmlns:a16="http://schemas.microsoft.com/office/drawing/2014/main" id="{E3A2BE63-BD24-EA49-B061-2500869285C1}"/>
              </a:ext>
            </a:extLst>
          </p:cNvPr>
          <p:cNvSpPr>
            <a:spLocks noGrp="1"/>
          </p:cNvSpPr>
          <p:nvPr>
            <p:ph type="body" sz="quarter" idx="11" hasCustomPrompt="1"/>
          </p:nvPr>
        </p:nvSpPr>
        <p:spPr>
          <a:xfrm>
            <a:off x="685800" y="1494972"/>
            <a:ext cx="10820400" cy="337785"/>
          </a:xfr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b="0" i="0" smtClean="0">
                <a:effectLst/>
              </a:defRPr>
            </a:lvl1pPr>
            <a:lvl2pPr>
              <a:defRPr sz="2000" b="0" i="0">
                <a:solidFill>
                  <a:schemeClr val="tx1">
                    <a:lumMod val="85000"/>
                    <a:lumOff val="15000"/>
                  </a:schemeClr>
                </a:solidFill>
                <a:latin typeface="CoverMySans ExtraLight" panose="020B0203020203020204" pitchFamily="34" charset="77"/>
              </a:defRPr>
            </a:lvl2pPr>
            <a:lvl3pPr>
              <a:defRPr sz="2000" b="0" i="0">
                <a:solidFill>
                  <a:schemeClr val="tx1">
                    <a:lumMod val="85000"/>
                    <a:lumOff val="15000"/>
                  </a:schemeClr>
                </a:solidFill>
                <a:latin typeface="CoverMySans ExtraLight" panose="020B0203020203020204" pitchFamily="34" charset="77"/>
              </a:defRPr>
            </a:lvl3pPr>
            <a:lvl4pPr>
              <a:defRPr sz="2000" b="0" i="0">
                <a:solidFill>
                  <a:schemeClr val="tx1">
                    <a:lumMod val="85000"/>
                    <a:lumOff val="15000"/>
                  </a:schemeClr>
                </a:solidFill>
                <a:latin typeface="CoverMySans ExtraLight" panose="020B0203020203020204" pitchFamily="34" charset="77"/>
              </a:defRPr>
            </a:lvl4pPr>
            <a:lvl5pPr>
              <a:defRPr sz="2000" b="0" i="0">
                <a:solidFill>
                  <a:schemeClr val="tx1">
                    <a:lumMod val="85000"/>
                    <a:lumOff val="15000"/>
                  </a:schemeClr>
                </a:solidFill>
                <a:latin typeface="CoverMySans ExtraLight" panose="020B0203020203020204" pitchFamily="34" charset="77"/>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Slide subhead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6" name="Title 5">
            <a:extLst>
              <a:ext uri="{FF2B5EF4-FFF2-40B4-BE49-F238E27FC236}">
                <a16:creationId xmlns:a16="http://schemas.microsoft.com/office/drawing/2014/main" id="{E8340921-82DF-C446-B8C8-50862135DF97}"/>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43DFE26B-2FB9-B74C-A73C-9429D8AB4CF7}"/>
              </a:ext>
            </a:extLst>
          </p:cNvPr>
          <p:cNvSpPr>
            <a:spLocks noGrp="1"/>
          </p:cNvSpPr>
          <p:nvPr>
            <p:ph sz="quarter" idx="12"/>
          </p:nvPr>
        </p:nvSpPr>
        <p:spPr>
          <a:xfrm>
            <a:off x="685799" y="2269042"/>
            <a:ext cx="5134430" cy="332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E3F0FB7-A551-F047-818A-1AE9B4643302}"/>
              </a:ext>
            </a:extLst>
          </p:cNvPr>
          <p:cNvSpPr>
            <a:spLocks noGrp="1"/>
          </p:cNvSpPr>
          <p:nvPr>
            <p:ph sz="quarter" idx="13"/>
          </p:nvPr>
        </p:nvSpPr>
        <p:spPr>
          <a:xfrm>
            <a:off x="6371771" y="2269042"/>
            <a:ext cx="5134429" cy="332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16B1757-8838-7C46-A943-12F5247F0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Tree>
    <p:custDataLst>
      <p:tags r:id="rId1"/>
    </p:custDataLst>
    <p:extLst>
      <p:ext uri="{BB962C8B-B14F-4D97-AF65-F5344CB8AC3E}">
        <p14:creationId xmlns:p14="http://schemas.microsoft.com/office/powerpoint/2010/main" val="2485486925"/>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10" name="Title 9"/>
          <p:cNvSpPr>
            <a:spLocks noGrp="1"/>
          </p:cNvSpPr>
          <p:nvPr>
            <p:ph type="title" hasCustomPrompt="1"/>
          </p:nvPr>
        </p:nvSpPr>
        <p:spPr>
          <a:xfrm>
            <a:off x="357351" y="2529590"/>
            <a:ext cx="5715000" cy="1810062"/>
          </a:xfrm>
          <a:prstGeom prst="rect">
            <a:avLst/>
          </a:prstGeom>
        </p:spPr>
        <p:txBody>
          <a:bodyPr lIns="0" tIns="0" rIns="0" bIns="0"/>
          <a:lstStyle>
            <a:lvl1pPr>
              <a:lnSpc>
                <a:spcPct val="100000"/>
              </a:lnSpc>
              <a:defRPr sz="3600" baseline="0">
                <a:solidFill>
                  <a:schemeClr val="bg2"/>
                </a:solidFill>
              </a:defRPr>
            </a:lvl1pPr>
          </a:lstStyle>
          <a:p>
            <a:r>
              <a:rPr lang="en-US"/>
              <a:t>Presentation Title </a:t>
            </a:r>
            <a:br>
              <a:rPr lang="en-US"/>
            </a:br>
            <a:r>
              <a:rPr lang="en-US"/>
              <a:t>Georgia Bold 36 </a:t>
            </a:r>
            <a:r>
              <a:rPr lang="en-US" err="1"/>
              <a:t>pt</a:t>
            </a:r>
            <a:endParaRPr lang="en-US"/>
          </a:p>
        </p:txBody>
      </p:sp>
      <p:sp>
        <p:nvSpPr>
          <p:cNvPr id="8" name="Presenter Title"/>
          <p:cNvSpPr>
            <a:spLocks noGrp="1"/>
          </p:cNvSpPr>
          <p:nvPr>
            <p:ph type="body" sz="quarter" idx="12" hasCustomPrompt="1"/>
          </p:nvPr>
        </p:nvSpPr>
        <p:spPr>
          <a:xfrm>
            <a:off x="357188" y="5099051"/>
            <a:ext cx="5715000" cy="331932"/>
          </a:xfrm>
          <a:prstGeom prst="rect">
            <a:avLst/>
          </a:prstGeom>
        </p:spPr>
        <p:txBody>
          <a:bodyPr>
            <a:noAutofit/>
          </a:bodyPr>
          <a:lstStyle>
            <a:lvl1pPr marL="0" indent="0">
              <a:buNone/>
              <a:defRPr sz="1800" baseline="0">
                <a:solidFill>
                  <a:schemeClr val="bg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Georgia 18 </a:t>
            </a:r>
            <a:r>
              <a:rPr lang="en-US" err="1"/>
              <a:t>pt</a:t>
            </a:r>
            <a:endParaRPr lang="en-US"/>
          </a:p>
        </p:txBody>
      </p:sp>
      <p:sp>
        <p:nvSpPr>
          <p:cNvPr id="9" name="Presenter Name"/>
          <p:cNvSpPr>
            <a:spLocks noGrp="1"/>
          </p:cNvSpPr>
          <p:nvPr>
            <p:ph type="body" sz="quarter" idx="10" hasCustomPrompt="1"/>
          </p:nvPr>
        </p:nvSpPr>
        <p:spPr>
          <a:xfrm>
            <a:off x="357350" y="4692650"/>
            <a:ext cx="5715000" cy="313459"/>
          </a:xfrm>
          <a:prstGeom prst="rect">
            <a:avLst/>
          </a:prstGeom>
        </p:spPr>
        <p:txBody>
          <a:bodyPr lIns="0" tIns="0" rIns="0" bIns="0">
            <a:noAutofit/>
          </a:bodyPr>
          <a:lstStyle>
            <a:lvl1pPr marL="0" indent="0">
              <a:buNone/>
              <a:defRPr sz="1800" b="1" baseline="0">
                <a:solidFill>
                  <a:schemeClr val="bg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Georgia Bold 18/single</a:t>
            </a:r>
          </a:p>
        </p:txBody>
      </p:sp>
      <p:pic>
        <p:nvPicPr>
          <p:cNvPr id="12" name="Graphic 1">
            <a:extLst>
              <a:ext uri="{FF2B5EF4-FFF2-40B4-BE49-F238E27FC236}">
                <a16:creationId xmlns:a16="http://schemas.microsoft.com/office/drawing/2014/main" id="{43F2415B-EABA-8542-A2E8-B196B06D44D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00" y="313019"/>
            <a:ext cx="1947672" cy="486918"/>
          </a:xfrm>
          <a:prstGeom prst="rect">
            <a:avLst/>
          </a:prstGeom>
        </p:spPr>
      </p:pic>
    </p:spTree>
    <p:custDataLst>
      <p:tags r:id="rId1"/>
    </p:custDataLst>
    <p:extLst>
      <p:ext uri="{BB962C8B-B14F-4D97-AF65-F5344CB8AC3E}">
        <p14:creationId xmlns:p14="http://schemas.microsoft.com/office/powerpoint/2010/main" val="15845243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opspital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1"/>
            <a:ext cx="12191996" cy="6857998"/>
          </a:xfrm>
          <a:prstGeom prst="rect">
            <a:avLst/>
          </a:prstGeom>
        </p:spPr>
      </p:pic>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9"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11"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8" name="Graphic 1">
            <a:extLst>
              <a:ext uri="{FF2B5EF4-FFF2-40B4-BE49-F238E27FC236}">
                <a16:creationId xmlns:a16="http://schemas.microsoft.com/office/drawing/2014/main" id="{6C252779-05A8-BC4F-83A9-1A7E4C97A72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900" y="313019"/>
            <a:ext cx="1947672" cy="486918"/>
          </a:xfrm>
          <a:prstGeom prst="rect">
            <a:avLst/>
          </a:prstGeom>
        </p:spPr>
      </p:pic>
    </p:spTree>
    <p:custDataLst>
      <p:tags r:id="rId1"/>
    </p:custDataLst>
    <p:extLst>
      <p:ext uri="{BB962C8B-B14F-4D97-AF65-F5344CB8AC3E}">
        <p14:creationId xmlns:p14="http://schemas.microsoft.com/office/powerpoint/2010/main" val="19951190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ome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6857997"/>
          </a:xfrm>
          <a:prstGeom prst="rect">
            <a:avLst/>
          </a:prstGeom>
        </p:spPr>
      </p:pic>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9"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11"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8" name="Graphic 1">
            <a:extLst>
              <a:ext uri="{FF2B5EF4-FFF2-40B4-BE49-F238E27FC236}">
                <a16:creationId xmlns:a16="http://schemas.microsoft.com/office/drawing/2014/main" id="{9344027D-326F-EC43-8E60-0794CEC2B36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18405697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Home 2">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1"/>
            <a:ext cx="12191999" cy="6857999"/>
          </a:xfrm>
          <a:prstGeom prst="rect">
            <a:avLst/>
          </a:prstGeom>
        </p:spPr>
      </p:pic>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9"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11"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8" name="Graphic 1">
            <a:extLst>
              <a:ext uri="{FF2B5EF4-FFF2-40B4-BE49-F238E27FC236}">
                <a16:creationId xmlns:a16="http://schemas.microsoft.com/office/drawing/2014/main" id="{79A15B0A-6251-E641-9970-5E3F07D414B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hysician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21"/>
            <a:ext cx="12191998" cy="6857999"/>
          </a:xfrm>
          <a:prstGeom prst="rect">
            <a:avLst/>
          </a:prstGeom>
        </p:spPr>
      </p:pic>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9"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11"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8" name="Graphic 1">
            <a:extLst>
              <a:ext uri="{FF2B5EF4-FFF2-40B4-BE49-F238E27FC236}">
                <a16:creationId xmlns:a16="http://schemas.microsoft.com/office/drawing/2014/main" id="{26A55590-68E1-614B-9A96-B242D884354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32633440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hysician 3">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21"/>
            <a:ext cx="12191996" cy="6857998"/>
          </a:xfrm>
          <a:prstGeom prst="rect">
            <a:avLst/>
          </a:prstGeom>
        </p:spPr>
      </p:pic>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aseline="0"/>
            </a:lvl1pPr>
          </a:lstStyle>
          <a:p>
            <a:r>
              <a:rPr lang="en-US"/>
              <a:t>Presentation Title Georgia Bold 36 pt. single spaced</a:t>
            </a:r>
          </a:p>
        </p:txBody>
      </p:sp>
      <p:sp>
        <p:nvSpPr>
          <p:cNvPr id="9" name="Presenter Title"/>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11" name="Presenter Name"/>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8" name="Graphic 1">
            <a:extLst>
              <a:ext uri="{FF2B5EF4-FFF2-40B4-BE49-F238E27FC236}">
                <a16:creationId xmlns:a16="http://schemas.microsoft.com/office/drawing/2014/main" id="{065B5304-BF85-2149-A105-6623750FEC8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2413247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Centered Whit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2328557" y="2529590"/>
            <a:ext cx="7542465" cy="1810062"/>
          </a:xfrm>
          <a:prstGeom prst="rect">
            <a:avLst/>
          </a:prstGeom>
        </p:spPr>
        <p:txBody>
          <a:bodyPr lIns="0" tIns="0" rIns="0" bIns="0"/>
          <a:lstStyle>
            <a:lvl1pPr algn="ctr">
              <a:lnSpc>
                <a:spcPct val="100000"/>
              </a:lnSpc>
              <a:defRPr sz="3600" baseline="0"/>
            </a:lvl1pPr>
          </a:lstStyle>
          <a:p>
            <a:r>
              <a:rPr lang="en-US"/>
              <a:t>Presentation Title Georgia Bold 36 pt. single spaced</a:t>
            </a:r>
          </a:p>
        </p:txBody>
      </p:sp>
      <p:sp>
        <p:nvSpPr>
          <p:cNvPr id="8" name="Presenter Title"/>
          <p:cNvSpPr>
            <a:spLocks noGrp="1"/>
          </p:cNvSpPr>
          <p:nvPr>
            <p:ph type="body" sz="quarter" idx="12" hasCustomPrompt="1"/>
          </p:nvPr>
        </p:nvSpPr>
        <p:spPr>
          <a:xfrm>
            <a:off x="2328810" y="5080578"/>
            <a:ext cx="7542212" cy="331932"/>
          </a:xfrm>
          <a:prstGeom prst="rect">
            <a:avLst/>
          </a:prstGeom>
        </p:spPr>
        <p:txBody>
          <a:bodyPr>
            <a:noAutofit/>
          </a:bodyPr>
          <a:lstStyle>
            <a:lvl1pPr marL="0" indent="0" algn="ctr">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9" name="Presenter Name"/>
          <p:cNvSpPr>
            <a:spLocks noGrp="1"/>
          </p:cNvSpPr>
          <p:nvPr>
            <p:ph type="body" sz="quarter" idx="10" hasCustomPrompt="1"/>
          </p:nvPr>
        </p:nvSpPr>
        <p:spPr>
          <a:xfrm>
            <a:off x="2328972" y="4674177"/>
            <a:ext cx="7542465" cy="313459"/>
          </a:xfrm>
          <a:prstGeom prst="rect">
            <a:avLst/>
          </a:prstGeom>
        </p:spPr>
        <p:txBody>
          <a:bodyPr lIns="0" tIns="0" rIns="0" bIns="0">
            <a:noAutofit/>
          </a:bodyPr>
          <a:lstStyle>
            <a:lvl1pPr marL="0" indent="0" algn="ctr">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7" name="Graphic 1">
            <a:extLst>
              <a:ext uri="{FF2B5EF4-FFF2-40B4-BE49-F238E27FC236}">
                <a16:creationId xmlns:a16="http://schemas.microsoft.com/office/drawing/2014/main" id="{1329F10B-2EA7-344F-B526-AFBCB33162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 y="313019"/>
            <a:ext cx="1947672" cy="486918"/>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Centered Blue">
    <p:bg>
      <p:bgRef idx="1001">
        <a:schemeClr val="bg2"/>
      </p:bgRef>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313151" y="2529590"/>
            <a:ext cx="7542465" cy="1810062"/>
          </a:xfrm>
          <a:prstGeom prst="rect">
            <a:avLst/>
          </a:prstGeom>
        </p:spPr>
        <p:txBody>
          <a:bodyPr lIns="0" tIns="0" rIns="0" bIns="0"/>
          <a:lstStyle>
            <a:lvl1pPr algn="ctr">
              <a:lnSpc>
                <a:spcPct val="100000"/>
              </a:lnSpc>
              <a:defRPr sz="3600" baseline="0"/>
            </a:lvl1pPr>
          </a:lstStyle>
          <a:p>
            <a:r>
              <a:rPr lang="en-US"/>
              <a:t>Presentation Title Georgia Bold 36 pt. single spaced</a:t>
            </a:r>
          </a:p>
        </p:txBody>
      </p:sp>
      <p:sp>
        <p:nvSpPr>
          <p:cNvPr id="8" name="Presenter Title"/>
          <p:cNvSpPr>
            <a:spLocks noGrp="1"/>
          </p:cNvSpPr>
          <p:nvPr>
            <p:ph type="body" sz="quarter" idx="12" hasCustomPrompt="1"/>
          </p:nvPr>
        </p:nvSpPr>
        <p:spPr>
          <a:xfrm>
            <a:off x="2312989" y="5099051"/>
            <a:ext cx="7542212" cy="331932"/>
          </a:xfrm>
          <a:prstGeom prst="rect">
            <a:avLst/>
          </a:prstGeom>
        </p:spPr>
        <p:txBody>
          <a:bodyPr>
            <a:noAutofit/>
          </a:bodyPr>
          <a:lstStyle>
            <a:lvl1pPr marL="0" indent="0" algn="ctr">
              <a:buNone/>
              <a:defRPr sz="1800" baseline="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Presenter title: Arial 18 </a:t>
            </a:r>
            <a:r>
              <a:rPr lang="en-US" err="1"/>
              <a:t>pt</a:t>
            </a:r>
            <a:endParaRPr lang="en-US"/>
          </a:p>
        </p:txBody>
      </p:sp>
      <p:sp>
        <p:nvSpPr>
          <p:cNvPr id="9" name="Presenter Name"/>
          <p:cNvSpPr>
            <a:spLocks noGrp="1"/>
          </p:cNvSpPr>
          <p:nvPr>
            <p:ph type="body" sz="quarter" idx="10" hasCustomPrompt="1"/>
          </p:nvPr>
        </p:nvSpPr>
        <p:spPr>
          <a:xfrm>
            <a:off x="2313151" y="4692650"/>
            <a:ext cx="7542465" cy="313459"/>
          </a:xfrm>
          <a:prstGeom prst="rect">
            <a:avLst/>
          </a:prstGeom>
        </p:spPr>
        <p:txBody>
          <a:bodyPr lIns="0" tIns="0" rIns="0" bIns="0">
            <a:noAutofit/>
          </a:bodyPr>
          <a:lstStyle>
            <a:lvl1pPr marL="0" indent="0" algn="ctr">
              <a:buNone/>
              <a:defRPr sz="1800" b="1" baseline="0">
                <a:solidFill>
                  <a:schemeClr val="tx2"/>
                </a:solidFill>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Presenter Name: Arial Bold 18/single</a:t>
            </a:r>
          </a:p>
        </p:txBody>
      </p:sp>
      <p:pic>
        <p:nvPicPr>
          <p:cNvPr id="7" name="Graphic 1">
            <a:extLst>
              <a:ext uri="{FF2B5EF4-FFF2-40B4-BE49-F238E27FC236}">
                <a16:creationId xmlns:a16="http://schemas.microsoft.com/office/drawing/2014/main" id="{09278712-881D-8B47-9EF3-42B4AF5E55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 y="313019"/>
            <a:ext cx="1947672" cy="486918"/>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10" name="Title 9"/>
          <p:cNvSpPr>
            <a:spLocks noGrp="1"/>
          </p:cNvSpPr>
          <p:nvPr>
            <p:ph type="title" hasCustomPrompt="1"/>
          </p:nvPr>
        </p:nvSpPr>
        <p:spPr>
          <a:xfrm>
            <a:off x="3657599" y="2529590"/>
            <a:ext cx="7837715" cy="1810062"/>
          </a:xfrm>
          <a:prstGeom prst="rect">
            <a:avLst/>
          </a:prstGeom>
        </p:spPr>
        <p:txBody>
          <a:bodyPr lIns="0" tIns="0" rIns="0" bIns="0" anchor="ctr"/>
          <a:lstStyle>
            <a:lvl1pPr algn="l">
              <a:lnSpc>
                <a:spcPct val="100000"/>
              </a:lnSpc>
              <a:defRPr sz="3600" b="1" i="0" baseline="0"/>
            </a:lvl1pPr>
          </a:lstStyle>
          <a:p>
            <a:r>
              <a:rPr lang="en-US"/>
              <a:t>Divider Slide Title </a:t>
            </a:r>
            <a:br>
              <a:rPr lang="en-US"/>
            </a:br>
            <a:r>
              <a:rPr lang="en-US"/>
              <a:t>Georgia Bold 36 </a:t>
            </a:r>
            <a:r>
              <a:rPr lang="en-US" err="1"/>
              <a:t>pt</a:t>
            </a:r>
            <a:endParaRPr lang="en-US"/>
          </a:p>
        </p:txBody>
      </p:sp>
      <p:pic>
        <p:nvPicPr>
          <p:cNvPr id="6" name="Graphic 1">
            <a:extLst>
              <a:ext uri="{FF2B5EF4-FFF2-40B4-BE49-F238E27FC236}">
                <a16:creationId xmlns:a16="http://schemas.microsoft.com/office/drawing/2014/main" id="{4F0CC46A-CDE9-BC4D-92AC-736C7D43C6E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19163199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10" name="Title 9"/>
          <p:cNvSpPr>
            <a:spLocks noGrp="1"/>
          </p:cNvSpPr>
          <p:nvPr>
            <p:ph type="title" hasCustomPrompt="1"/>
          </p:nvPr>
        </p:nvSpPr>
        <p:spPr>
          <a:xfrm>
            <a:off x="3657599" y="2529590"/>
            <a:ext cx="7837715" cy="1810062"/>
          </a:xfrm>
          <a:prstGeom prst="rect">
            <a:avLst/>
          </a:prstGeom>
        </p:spPr>
        <p:txBody>
          <a:bodyPr lIns="0" tIns="0" rIns="0" bIns="0" anchor="ctr"/>
          <a:lstStyle>
            <a:lvl1pPr algn="l">
              <a:lnSpc>
                <a:spcPct val="100000"/>
              </a:lnSpc>
              <a:defRPr sz="3600" b="1" i="0" baseline="0"/>
            </a:lvl1pPr>
          </a:lstStyle>
          <a:p>
            <a:r>
              <a:rPr lang="en-US"/>
              <a:t>Divider Slide Title </a:t>
            </a:r>
            <a:br>
              <a:rPr lang="en-US"/>
            </a:br>
            <a:r>
              <a:rPr lang="en-US"/>
              <a:t>Georgia Bold 36 </a:t>
            </a:r>
            <a:r>
              <a:rPr lang="en-US" err="1"/>
              <a:t>pt</a:t>
            </a:r>
            <a:endParaRPr lang="en-US"/>
          </a:p>
        </p:txBody>
      </p:sp>
      <p:pic>
        <p:nvPicPr>
          <p:cNvPr id="6" name="Graphic 1">
            <a:extLst>
              <a:ext uri="{FF2B5EF4-FFF2-40B4-BE49-F238E27FC236}">
                <a16:creationId xmlns:a16="http://schemas.microsoft.com/office/drawing/2014/main" id="{5B8FF090-DB88-5349-B314-023BEF2B264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16790061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w/Subhea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A7C628-658E-AB43-9F7A-12CB2956E4C5}"/>
              </a:ext>
            </a:extLst>
          </p:cNvPr>
          <p:cNvSpPr>
            <a:spLocks noGrp="1"/>
          </p:cNvSpPr>
          <p:nvPr>
            <p:ph type="ftr" sz="quarter" idx="10"/>
          </p:nvPr>
        </p:nvSpPr>
        <p:spPr>
          <a:xfrm>
            <a:off x="6096000" y="6172200"/>
            <a:ext cx="5410200" cy="138499"/>
          </a:xfrm>
        </p:spPr>
        <p:txBody>
          <a:bodyPr/>
          <a:lstStyle>
            <a:lvl1pPr algn="r">
              <a:defRPr/>
            </a:lvl1pPr>
          </a:lstStyle>
          <a:p>
            <a:r>
              <a:rPr lang="en-US"/>
              <a:t>McKesson Proprietary and Confidential</a:t>
            </a:r>
          </a:p>
        </p:txBody>
      </p:sp>
      <p:sp>
        <p:nvSpPr>
          <p:cNvPr id="6" name="Title 5">
            <a:extLst>
              <a:ext uri="{FF2B5EF4-FFF2-40B4-BE49-F238E27FC236}">
                <a16:creationId xmlns:a16="http://schemas.microsoft.com/office/drawing/2014/main" id="{E8340921-82DF-C446-B8C8-50862135DF97}"/>
              </a:ext>
            </a:extLst>
          </p:cNvPr>
          <p:cNvSpPr>
            <a:spLocks noGrp="1"/>
          </p:cNvSpPr>
          <p:nvPr>
            <p:ph type="title"/>
          </p:nvPr>
        </p:nvSpPr>
        <p:spPr/>
        <p:txBody>
          <a:bodyPr/>
          <a:lstStyle/>
          <a:p>
            <a:r>
              <a:rPr lang="en-US"/>
              <a:t>Click to edit Master title style</a:t>
            </a:r>
          </a:p>
        </p:txBody>
      </p:sp>
      <p:pic>
        <p:nvPicPr>
          <p:cNvPr id="12" name="Picture 11">
            <a:extLst>
              <a:ext uri="{FF2B5EF4-FFF2-40B4-BE49-F238E27FC236}">
                <a16:creationId xmlns:a16="http://schemas.microsoft.com/office/drawing/2014/main" id="{016B1757-8838-7C46-A943-12F5247F0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
        <p:nvSpPr>
          <p:cNvPr id="4" name="Text Placeholder 3">
            <a:extLst>
              <a:ext uri="{FF2B5EF4-FFF2-40B4-BE49-F238E27FC236}">
                <a16:creationId xmlns:a16="http://schemas.microsoft.com/office/drawing/2014/main" id="{4DA1CBC5-9503-284A-8118-18C8C760A0D1}"/>
              </a:ext>
            </a:extLst>
          </p:cNvPr>
          <p:cNvSpPr>
            <a:spLocks noGrp="1"/>
          </p:cNvSpPr>
          <p:nvPr>
            <p:ph type="body" sz="quarter" idx="14"/>
          </p:nvPr>
        </p:nvSpPr>
        <p:spPr>
          <a:xfrm>
            <a:off x="685800" y="1727200"/>
            <a:ext cx="5133975" cy="303994"/>
          </a:xfrm>
        </p:spPr>
        <p:txBody>
          <a:bodyPr/>
          <a:lstStyle>
            <a:lvl1pPr>
              <a:defRPr sz="1800" b="0" i="0">
                <a:latin typeface="CoverMySans Medium" panose="020B0603020203020204" pitchFamily="34" charset="77"/>
              </a:defRPr>
            </a:lvl1pPr>
          </a:lstStyle>
          <a:p>
            <a:pPr lvl="0"/>
            <a:r>
              <a:rPr lang="en-US"/>
              <a:t>Click to edit Master text styles</a:t>
            </a:r>
          </a:p>
        </p:txBody>
      </p:sp>
      <p:sp>
        <p:nvSpPr>
          <p:cNvPr id="10" name="Text Placeholder 3">
            <a:extLst>
              <a:ext uri="{FF2B5EF4-FFF2-40B4-BE49-F238E27FC236}">
                <a16:creationId xmlns:a16="http://schemas.microsoft.com/office/drawing/2014/main" id="{8BA4F115-776D-8543-B6A3-104099C608D1}"/>
              </a:ext>
            </a:extLst>
          </p:cNvPr>
          <p:cNvSpPr>
            <a:spLocks noGrp="1"/>
          </p:cNvSpPr>
          <p:nvPr>
            <p:ph type="body" sz="quarter" idx="15"/>
          </p:nvPr>
        </p:nvSpPr>
        <p:spPr>
          <a:xfrm>
            <a:off x="6372225" y="1727200"/>
            <a:ext cx="5133975" cy="303994"/>
          </a:xfrm>
        </p:spPr>
        <p:txBody>
          <a:bodyPr/>
          <a:lstStyle>
            <a:lvl1pPr>
              <a:defRPr sz="1800" b="0" i="0">
                <a:latin typeface="CoverMySans Medium" panose="020B0603020203020204" pitchFamily="34" charset="77"/>
              </a:defRPr>
            </a:lvl1pPr>
          </a:lstStyle>
          <a:p>
            <a:pPr lvl="0"/>
            <a:r>
              <a:rPr lang="en-US"/>
              <a:t>Click to edit Master text styles</a:t>
            </a:r>
          </a:p>
        </p:txBody>
      </p:sp>
      <p:sp>
        <p:nvSpPr>
          <p:cNvPr id="13" name="Content Placeholder 7">
            <a:extLst>
              <a:ext uri="{FF2B5EF4-FFF2-40B4-BE49-F238E27FC236}">
                <a16:creationId xmlns:a16="http://schemas.microsoft.com/office/drawing/2014/main" id="{934C894B-24B7-8E4C-AE31-39F11C0E6DCC}"/>
              </a:ext>
            </a:extLst>
          </p:cNvPr>
          <p:cNvSpPr>
            <a:spLocks noGrp="1"/>
          </p:cNvSpPr>
          <p:nvPr>
            <p:ph sz="quarter" idx="12"/>
          </p:nvPr>
        </p:nvSpPr>
        <p:spPr>
          <a:xfrm>
            <a:off x="685799" y="2269042"/>
            <a:ext cx="5134430" cy="332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44E859D3-D8C8-764B-B907-D6251096BFAD}"/>
              </a:ext>
            </a:extLst>
          </p:cNvPr>
          <p:cNvSpPr>
            <a:spLocks noGrp="1"/>
          </p:cNvSpPr>
          <p:nvPr>
            <p:ph sz="quarter" idx="13"/>
          </p:nvPr>
        </p:nvSpPr>
        <p:spPr>
          <a:xfrm>
            <a:off x="6371771" y="2269042"/>
            <a:ext cx="5134429" cy="332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11970126"/>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10" name="Title 9"/>
          <p:cNvSpPr>
            <a:spLocks noGrp="1"/>
          </p:cNvSpPr>
          <p:nvPr>
            <p:ph type="title" hasCustomPrompt="1"/>
          </p:nvPr>
        </p:nvSpPr>
        <p:spPr>
          <a:xfrm>
            <a:off x="3657599" y="2529590"/>
            <a:ext cx="7837715" cy="1810062"/>
          </a:xfrm>
          <a:prstGeom prst="rect">
            <a:avLst/>
          </a:prstGeom>
        </p:spPr>
        <p:txBody>
          <a:bodyPr lIns="0" tIns="0" rIns="0" bIns="0" anchor="ctr"/>
          <a:lstStyle>
            <a:lvl1pPr algn="l">
              <a:lnSpc>
                <a:spcPct val="100000"/>
              </a:lnSpc>
              <a:defRPr sz="3600" b="1" i="0" baseline="0"/>
            </a:lvl1pPr>
          </a:lstStyle>
          <a:p>
            <a:r>
              <a:rPr lang="en-US"/>
              <a:t>Divider Slide Title </a:t>
            </a:r>
            <a:br>
              <a:rPr lang="en-US"/>
            </a:br>
            <a:r>
              <a:rPr lang="en-US"/>
              <a:t>Georgia Bold 36 </a:t>
            </a:r>
            <a:r>
              <a:rPr lang="en-US" err="1"/>
              <a:t>pt</a:t>
            </a:r>
            <a:endParaRPr lang="en-US"/>
          </a:p>
        </p:txBody>
      </p:sp>
      <p:pic>
        <p:nvPicPr>
          <p:cNvPr id="6" name="Graphic 1">
            <a:extLst>
              <a:ext uri="{FF2B5EF4-FFF2-40B4-BE49-F238E27FC236}">
                <a16:creationId xmlns:a16="http://schemas.microsoft.com/office/drawing/2014/main" id="{CCA41719-6879-C144-BD19-950B6B0848B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42156226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Image Hospital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10" name="Title 9"/>
          <p:cNvSpPr>
            <a:spLocks noGrp="1"/>
          </p:cNvSpPr>
          <p:nvPr>
            <p:ph type="title" hasCustomPrompt="1"/>
          </p:nvPr>
        </p:nvSpPr>
        <p:spPr>
          <a:xfrm>
            <a:off x="2324768" y="2529590"/>
            <a:ext cx="7542465" cy="1810062"/>
          </a:xfrm>
          <a:prstGeom prst="rect">
            <a:avLst/>
          </a:prstGeom>
        </p:spPr>
        <p:txBody>
          <a:bodyPr lIns="0" tIns="0" rIns="0" bIns="0" anchor="ctr"/>
          <a:lstStyle>
            <a:lvl1pPr algn="ctr">
              <a:lnSpc>
                <a:spcPct val="100000"/>
              </a:lnSpc>
              <a:defRPr sz="3600" b="0" i="1" baseline="0"/>
            </a:lvl1pPr>
          </a:lstStyle>
          <a:p>
            <a:r>
              <a:rPr lang="en-US"/>
              <a:t>Divider Slide Title </a:t>
            </a:r>
            <a:br>
              <a:rPr lang="en-US"/>
            </a:br>
            <a:r>
              <a:rPr lang="en-US"/>
              <a:t>Georgia Italic 36 </a:t>
            </a:r>
            <a:r>
              <a:rPr lang="en-US" err="1"/>
              <a:t>pt</a:t>
            </a:r>
            <a:endParaRPr lang="en-US"/>
          </a:p>
        </p:txBody>
      </p:sp>
      <p:pic>
        <p:nvPicPr>
          <p:cNvPr id="6" name="Graphic 1">
            <a:extLst>
              <a:ext uri="{FF2B5EF4-FFF2-40B4-BE49-F238E27FC236}">
                <a16:creationId xmlns:a16="http://schemas.microsoft.com/office/drawing/2014/main" id="{26C53AD6-60FB-6047-BE15-D19F1A7EB77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6821660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Slide Image Physician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10" name="Title 9"/>
          <p:cNvSpPr>
            <a:spLocks noGrp="1"/>
          </p:cNvSpPr>
          <p:nvPr>
            <p:ph type="title" hasCustomPrompt="1"/>
          </p:nvPr>
        </p:nvSpPr>
        <p:spPr>
          <a:xfrm>
            <a:off x="2324768" y="2529590"/>
            <a:ext cx="7542465" cy="1810062"/>
          </a:xfrm>
          <a:prstGeom prst="rect">
            <a:avLst/>
          </a:prstGeom>
        </p:spPr>
        <p:txBody>
          <a:bodyPr lIns="0" tIns="0" rIns="0" bIns="0" anchor="ctr"/>
          <a:lstStyle>
            <a:lvl1pPr algn="ctr">
              <a:lnSpc>
                <a:spcPct val="100000"/>
              </a:lnSpc>
              <a:defRPr sz="3600" b="0" i="1" baseline="0"/>
            </a:lvl1pPr>
          </a:lstStyle>
          <a:p>
            <a:r>
              <a:rPr lang="en-US"/>
              <a:t>Divider Slide Title </a:t>
            </a:r>
            <a:br>
              <a:rPr lang="en-US"/>
            </a:br>
            <a:r>
              <a:rPr lang="en-US"/>
              <a:t>Georgia Italic 36 </a:t>
            </a:r>
            <a:r>
              <a:rPr lang="en-US" err="1"/>
              <a:t>pt</a:t>
            </a:r>
            <a:endParaRPr lang="en-US"/>
          </a:p>
        </p:txBody>
      </p:sp>
      <p:pic>
        <p:nvPicPr>
          <p:cNvPr id="6" name="Graphic 1">
            <a:extLst>
              <a:ext uri="{FF2B5EF4-FFF2-40B4-BE49-F238E27FC236}">
                <a16:creationId xmlns:a16="http://schemas.microsoft.com/office/drawing/2014/main" id="{00A419E2-375C-F641-B827-7BB970A275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40873857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Image Home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8" cy="6857999"/>
          </a:xfrm>
          <a:prstGeom prst="rect">
            <a:avLst/>
          </a:prstGeom>
        </p:spPr>
      </p:pic>
      <p:sp>
        <p:nvSpPr>
          <p:cNvPr id="10" name="Title 9"/>
          <p:cNvSpPr>
            <a:spLocks noGrp="1"/>
          </p:cNvSpPr>
          <p:nvPr>
            <p:ph type="title" hasCustomPrompt="1"/>
          </p:nvPr>
        </p:nvSpPr>
        <p:spPr>
          <a:xfrm>
            <a:off x="2324768" y="2529590"/>
            <a:ext cx="7542465" cy="1810062"/>
          </a:xfrm>
          <a:prstGeom prst="rect">
            <a:avLst/>
          </a:prstGeom>
        </p:spPr>
        <p:txBody>
          <a:bodyPr lIns="0" tIns="0" rIns="0" bIns="0" anchor="ctr"/>
          <a:lstStyle>
            <a:lvl1pPr algn="ctr">
              <a:lnSpc>
                <a:spcPct val="100000"/>
              </a:lnSpc>
              <a:defRPr sz="3600" b="0" i="1" baseline="0"/>
            </a:lvl1pPr>
          </a:lstStyle>
          <a:p>
            <a:r>
              <a:rPr lang="en-US"/>
              <a:t>Divider Slide Title </a:t>
            </a:r>
            <a:br>
              <a:rPr lang="en-US"/>
            </a:br>
            <a:r>
              <a:rPr lang="en-US"/>
              <a:t>Georgia Italic 36 </a:t>
            </a:r>
            <a:r>
              <a:rPr lang="en-US" err="1"/>
              <a:t>pt</a:t>
            </a:r>
            <a:endParaRPr lang="en-US"/>
          </a:p>
        </p:txBody>
      </p:sp>
      <p:pic>
        <p:nvPicPr>
          <p:cNvPr id="6" name="Graphic 1">
            <a:extLst>
              <a:ext uri="{FF2B5EF4-FFF2-40B4-BE49-F238E27FC236}">
                <a16:creationId xmlns:a16="http://schemas.microsoft.com/office/drawing/2014/main" id="{B12B9DF1-8278-AA4C-8CA0-5AEB56DE05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0" y="313019"/>
            <a:ext cx="1947672" cy="486918"/>
          </a:xfrm>
          <a:prstGeom prst="rect">
            <a:avLst/>
          </a:prstGeom>
        </p:spPr>
      </p:pic>
    </p:spTree>
    <p:extLst>
      <p:ext uri="{BB962C8B-B14F-4D97-AF65-F5344CB8AC3E}">
        <p14:creationId xmlns:p14="http://schemas.microsoft.com/office/powerpoint/2010/main" val="13030343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w/ Footnote">
    <p:spTree>
      <p:nvGrpSpPr>
        <p:cNvPr id="1" name=""/>
        <p:cNvGrpSpPr/>
        <p:nvPr/>
      </p:nvGrpSpPr>
      <p:grpSpPr>
        <a:xfrm>
          <a:off x="0" y="0"/>
          <a:ext cx="0" cy="0"/>
          <a:chOff x="0" y="0"/>
          <a:chExt cx="0" cy="0"/>
        </a:xfrm>
      </p:grpSpPr>
      <p:sp>
        <p:nvSpPr>
          <p:cNvPr id="8" name="Footer Placeholder 7"/>
          <p:cNvSpPr>
            <a:spLocks noGrp="1"/>
          </p:cNvSpPr>
          <p:nvPr>
            <p:ph type="ftr" sz="quarter" idx="15"/>
          </p:nvPr>
        </p:nvSpPr>
        <p:spPr/>
        <p:txBody>
          <a:bodyPr/>
          <a:lstStyle/>
          <a:p>
            <a:r>
              <a:rPr lang="en-US"/>
              <a:t>McKesson Proprietary and Confidential</a:t>
            </a:r>
          </a:p>
        </p:txBody>
      </p:sp>
      <p:sp>
        <p:nvSpPr>
          <p:cNvPr id="6" name="Date Placeholder 5"/>
          <p:cNvSpPr>
            <a:spLocks noGrp="1"/>
          </p:cNvSpPr>
          <p:nvPr>
            <p:ph type="dt" sz="half" idx="14"/>
          </p:nvPr>
        </p:nvSpPr>
        <p:spPr>
          <a:xfrm>
            <a:off x="10858981" y="6344338"/>
            <a:ext cx="627380" cy="182880"/>
          </a:xfrm>
          <a:prstGeom prst="rect">
            <a:avLst/>
          </a:prstGeom>
        </p:spPr>
        <p:txBody>
          <a:bodyPr/>
          <a:lstStyle/>
          <a:p>
            <a:fld id="{84758523-43A6-402F-A3DC-7CE338EE310F}" type="datetime1">
              <a:rPr lang="en-US" smtClean="0"/>
              <a:t>3/31/2023</a:t>
            </a:fld>
            <a:endParaRPr lang="en-US"/>
          </a:p>
        </p:txBody>
      </p:sp>
      <p:sp>
        <p:nvSpPr>
          <p:cNvPr id="9" name="Slide Number Placeholder 8"/>
          <p:cNvSpPr>
            <a:spLocks noGrp="1"/>
          </p:cNvSpPr>
          <p:nvPr>
            <p:ph type="sldNum" sz="quarter" idx="16"/>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7" name="Content Placeholder 6"/>
          <p:cNvSpPr>
            <a:spLocks noGrp="1"/>
          </p:cNvSpPr>
          <p:nvPr>
            <p:ph sz="quarter" idx="13"/>
          </p:nvPr>
        </p:nvSpPr>
        <p:spPr>
          <a:xfrm>
            <a:off x="357188" y="1795463"/>
            <a:ext cx="11483975" cy="3966359"/>
          </a:xfrm>
          <a:prstGeom prst="rect">
            <a:avLst/>
          </a:prstGeom>
        </p:spPr>
        <p:txBody>
          <a:bodyPr/>
          <a:lstStyle>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7" hasCustomPrompt="1"/>
          </p:nvPr>
        </p:nvSpPr>
        <p:spPr>
          <a:xfrm>
            <a:off x="5926138" y="5761038"/>
            <a:ext cx="5915025" cy="390525"/>
          </a:xfrm>
          <a:prstGeom prst="rect">
            <a:avLst/>
          </a:prstGeom>
        </p:spPr>
        <p:txBody>
          <a:bodyPr tIns="91440">
            <a:noAutofit/>
          </a:bodyPr>
          <a:lstStyle>
            <a:lvl1pPr marL="0" indent="0" algn="r">
              <a:buNone/>
              <a:defRPr sz="800" baseline="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Optional footnote content goes here. To place footnotes on additional slides, copy and paste this footnote onto those slides.</a:t>
            </a:r>
          </a:p>
        </p:txBody>
      </p:sp>
    </p:spTree>
    <p:extLst>
      <p:ext uri="{BB962C8B-B14F-4D97-AF65-F5344CB8AC3E}">
        <p14:creationId xmlns:p14="http://schemas.microsoft.com/office/powerpoint/2010/main" val="90240793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a:xfrm>
            <a:off x="6744181" y="6344338"/>
            <a:ext cx="4114800" cy="182880"/>
          </a:xfrm>
        </p:spPr>
        <p:txBody>
          <a:bodyPr/>
          <a:lstStyle/>
          <a:p>
            <a:r>
              <a:rPr lang="en-US"/>
              <a:t>McKesson Proprietary and Confidential</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D1997C58-47A1-4044-B069-24C083D6A2AB}"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13" name="Content Placeholder 12"/>
          <p:cNvSpPr>
            <a:spLocks noGrp="1"/>
          </p:cNvSpPr>
          <p:nvPr>
            <p:ph sz="quarter" idx="18" hasCustomPrompt="1"/>
          </p:nvPr>
        </p:nvSpPr>
        <p:spPr>
          <a:xfrm>
            <a:off x="6282055" y="2527300"/>
            <a:ext cx="5559425" cy="3233738"/>
          </a:xfrm>
          <a:prstGeom prst="rect">
            <a:avLst/>
          </a:prstGeom>
        </p:spPr>
        <p:txBody>
          <a:bodyPr tIns="182880"/>
          <a:lstStyle>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7"/>
          </p:nvPr>
        </p:nvSpPr>
        <p:spPr>
          <a:xfrm>
            <a:off x="6272213" y="1792224"/>
            <a:ext cx="5557837" cy="698500"/>
          </a:xfrm>
          <a:prstGeom prst="rect">
            <a:avLst/>
          </a:prstGeom>
        </p:spPr>
        <p:txBody>
          <a:bodyPr>
            <a:normAutofit/>
          </a:bodyPr>
          <a:lstStyle>
            <a:lvl1pPr marL="0" indent="0">
              <a:buNone/>
              <a:defRPr sz="2400" i="1">
                <a:solidFill>
                  <a:schemeClr val="tx2"/>
                </a:solidFill>
                <a:latin typeface="Georgia" charset="0"/>
                <a:ea typeface="Georgia" charset="0"/>
                <a:cs typeface="Georgia"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Content Placeholder 6"/>
          <p:cNvSpPr>
            <a:spLocks noGrp="1"/>
          </p:cNvSpPr>
          <p:nvPr>
            <p:ph sz="quarter" idx="13" hasCustomPrompt="1"/>
          </p:nvPr>
        </p:nvSpPr>
        <p:spPr>
          <a:xfrm>
            <a:off x="357188" y="2527300"/>
            <a:ext cx="5559552" cy="3234522"/>
          </a:xfrm>
          <a:prstGeom prst="rect">
            <a:avLst/>
          </a:prstGeom>
        </p:spPr>
        <p:txBody>
          <a:bodyPr tIns="182880"/>
          <a:lstStyle>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9"/>
          </p:nvPr>
        </p:nvSpPr>
        <p:spPr>
          <a:xfrm>
            <a:off x="358903" y="1792288"/>
            <a:ext cx="5557837" cy="698500"/>
          </a:xfrm>
          <a:prstGeom prst="rect">
            <a:avLst/>
          </a:prstGeom>
        </p:spPr>
        <p:txBody>
          <a:bodyPr>
            <a:normAutofit/>
          </a:bodyPr>
          <a:lstStyle>
            <a:lvl1pPr marL="0" indent="0">
              <a:buNone/>
              <a:defRPr sz="2400"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8"/>
          <p:cNvSpPr>
            <a:spLocks noGrp="1"/>
          </p:cNvSpPr>
          <p:nvPr>
            <p:ph type="body" sz="quarter" idx="14"/>
          </p:nvPr>
        </p:nvSpPr>
        <p:spPr>
          <a:xfrm>
            <a:off x="357188" y="895350"/>
            <a:ext cx="11483975" cy="514350"/>
          </a:xfrm>
          <a:prstGeom prst="rect">
            <a:avLst/>
          </a:prstGeom>
        </p:spPr>
        <p:txBody>
          <a:bodyPr/>
          <a:lstStyle>
            <a:lvl1pPr marL="0" indent="0">
              <a:buNone/>
              <a:defRPr sz="2400" b="0">
                <a:solidFill>
                  <a:schemeClr val="tx2"/>
                </a:solidFill>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Left Content Right">
    <p:spTree>
      <p:nvGrpSpPr>
        <p:cNvPr id="1" name=""/>
        <p:cNvGrpSpPr/>
        <p:nvPr/>
      </p:nvGrpSpPr>
      <p:grpSpPr>
        <a:xfrm>
          <a:off x="0" y="0"/>
          <a:ext cx="0" cy="0"/>
          <a:chOff x="0" y="0"/>
          <a:chExt cx="0" cy="0"/>
        </a:xfrm>
      </p:grpSpPr>
      <p:sp>
        <p:nvSpPr>
          <p:cNvPr id="14" name="Footer Placeholder 13"/>
          <p:cNvSpPr>
            <a:spLocks noGrp="1"/>
          </p:cNvSpPr>
          <p:nvPr>
            <p:ph type="ftr" sz="quarter" idx="16"/>
          </p:nvPr>
        </p:nvSpPr>
        <p:spPr>
          <a:xfrm>
            <a:off x="6736923" y="6344338"/>
            <a:ext cx="4114800" cy="182880"/>
          </a:xfrm>
        </p:spPr>
        <p:txBody>
          <a:bodyPr/>
          <a:lstStyle/>
          <a:p>
            <a:r>
              <a:rPr lang="en-US"/>
              <a:t>McKesson Proprietary and Confidential</a:t>
            </a:r>
          </a:p>
        </p:txBody>
      </p:sp>
      <p:sp>
        <p:nvSpPr>
          <p:cNvPr id="13" name="Date Placeholder 12"/>
          <p:cNvSpPr>
            <a:spLocks noGrp="1"/>
          </p:cNvSpPr>
          <p:nvPr>
            <p:ph type="dt" sz="half" idx="15"/>
          </p:nvPr>
        </p:nvSpPr>
        <p:spPr>
          <a:xfrm>
            <a:off x="10857245" y="6344338"/>
            <a:ext cx="627380" cy="182880"/>
          </a:xfrm>
          <a:prstGeom prst="rect">
            <a:avLst/>
          </a:prstGeom>
        </p:spPr>
        <p:txBody>
          <a:bodyPr/>
          <a:lstStyle/>
          <a:p>
            <a:fld id="{571B3BDC-5651-480D-840C-DBBA93DFB61B}" type="datetime1">
              <a:rPr lang="en-US" smtClean="0"/>
              <a:t>3/31/2023</a:t>
            </a:fld>
            <a:endParaRPr lang="en-US"/>
          </a:p>
        </p:txBody>
      </p:sp>
      <p:sp>
        <p:nvSpPr>
          <p:cNvPr id="15" name="Slide Number Placeholder 14"/>
          <p:cNvSpPr>
            <a:spLocks noGrp="1"/>
          </p:cNvSpPr>
          <p:nvPr>
            <p:ph type="sldNum" sz="quarter" idx="17"/>
          </p:nvPr>
        </p:nvSpPr>
        <p:spPr>
          <a:xfrm>
            <a:off x="11486044" y="6344338"/>
            <a:ext cx="355119" cy="182880"/>
          </a:xfrm>
          <a:prstGeom prst="rect">
            <a:avLst/>
          </a:prstGeom>
        </p:spPr>
        <p:txBody>
          <a:bodyPr/>
          <a:lstStyle/>
          <a:p>
            <a:fld id="{34971C27-C87E-45F4-8EEB-007BFB32C23B}" type="slidenum">
              <a:rPr lang="en-US" smtClean="0"/>
              <a:pPr/>
              <a:t>‹#›</a:t>
            </a:fld>
            <a:endParaRPr lang="en-US"/>
          </a:p>
        </p:txBody>
      </p:sp>
      <p:sp>
        <p:nvSpPr>
          <p:cNvPr id="8" name="Picture Placeholder 7"/>
          <p:cNvSpPr>
            <a:spLocks noGrp="1"/>
          </p:cNvSpPr>
          <p:nvPr>
            <p:ph type="pic" sz="quarter" idx="14"/>
          </p:nvPr>
        </p:nvSpPr>
        <p:spPr>
          <a:xfrm>
            <a:off x="0" y="0"/>
            <a:ext cx="4914900" cy="6858000"/>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7" name="Content Placeholder 6"/>
          <p:cNvSpPr>
            <a:spLocks noGrp="1"/>
          </p:cNvSpPr>
          <p:nvPr>
            <p:ph sz="quarter" idx="13"/>
          </p:nvPr>
        </p:nvSpPr>
        <p:spPr>
          <a:xfrm>
            <a:off x="5283200" y="1795463"/>
            <a:ext cx="6557963" cy="3966359"/>
          </a:xfrm>
          <a:prstGeom prst="rect">
            <a:avLst/>
          </a:prstGeom>
        </p:spPr>
        <p:txBody>
          <a:bodyPr/>
          <a:lstStyle>
            <a:lvl3pPr>
              <a:spcBef>
                <a:spcPts val="0"/>
              </a:spcBef>
              <a:defRPr/>
            </a:lvl3pPr>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83200" y="346074"/>
            <a:ext cx="6558280" cy="1084141"/>
          </a:xfrm>
        </p:spPr>
        <p:txBody>
          <a:bodyPr/>
          <a:lstStyle/>
          <a:p>
            <a:r>
              <a:rPr lang="en-US"/>
              <a:t>Click to edit Master title style</a:t>
            </a:r>
          </a:p>
        </p:txBody>
      </p:sp>
      <p:pic>
        <p:nvPicPr>
          <p:cNvPr id="10" name="Graphic 1">
            <a:extLst>
              <a:ext uri="{FF2B5EF4-FFF2-40B4-BE49-F238E27FC236}">
                <a16:creationId xmlns:a16="http://schemas.microsoft.com/office/drawing/2014/main" id="{BD30A0DC-C360-7B40-B66A-640FFB70C38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3200" y="6261198"/>
            <a:ext cx="1396632" cy="349158"/>
          </a:xfrm>
          <a:prstGeom prst="rect">
            <a:avLst/>
          </a:prstGeom>
        </p:spPr>
      </p:pic>
    </p:spTree>
    <p:extLst>
      <p:ext uri="{BB962C8B-B14F-4D97-AF65-F5344CB8AC3E}">
        <p14:creationId xmlns:p14="http://schemas.microsoft.com/office/powerpoint/2010/main" val="134079644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Right Content Lef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58444" y="6344338"/>
            <a:ext cx="355119" cy="182880"/>
          </a:xfrm>
          <a:prstGeom prst="rect">
            <a:avLst/>
          </a:prstGeom>
        </p:spPr>
        <p:txBody>
          <a:bodyPr/>
          <a:lstStyle>
            <a:lvl1pPr algn="r">
              <a:defRPr/>
            </a:lvl1pPr>
          </a:lstStyle>
          <a:p>
            <a:fld id="{34971C27-C87E-45F4-8EEB-007BFB32C23B}" type="slidenum">
              <a:rPr lang="en-US" smtClean="0"/>
              <a:pPr/>
              <a:t>‹#›</a:t>
            </a:fld>
            <a:endParaRPr lang="en-US"/>
          </a:p>
        </p:txBody>
      </p:sp>
      <p:sp>
        <p:nvSpPr>
          <p:cNvPr id="3" name="Date Placeholder 2"/>
          <p:cNvSpPr>
            <a:spLocks noGrp="1"/>
          </p:cNvSpPr>
          <p:nvPr>
            <p:ph type="dt" sz="half" idx="10"/>
          </p:nvPr>
        </p:nvSpPr>
        <p:spPr>
          <a:xfrm>
            <a:off x="5889635" y="6344338"/>
            <a:ext cx="627380" cy="182880"/>
          </a:xfrm>
          <a:prstGeom prst="rect">
            <a:avLst/>
          </a:prstGeom>
        </p:spPr>
        <p:txBody>
          <a:bodyPr/>
          <a:lstStyle>
            <a:lvl1pPr algn="r">
              <a:defRPr/>
            </a:lvl1pPr>
          </a:lstStyle>
          <a:p>
            <a:fld id="{9A41F2CB-A298-4AD9-87F9-33882F77447F}" type="datetime1">
              <a:rPr lang="en-US" smtClean="0"/>
              <a:t>3/31/2023</a:t>
            </a:fld>
            <a:endParaRPr lang="en-US"/>
          </a:p>
        </p:txBody>
      </p:sp>
      <p:sp>
        <p:nvSpPr>
          <p:cNvPr id="5" name="Footer Placeholder 4"/>
          <p:cNvSpPr>
            <a:spLocks noGrp="1"/>
          </p:cNvSpPr>
          <p:nvPr>
            <p:ph type="ftr" sz="quarter" idx="12"/>
          </p:nvPr>
        </p:nvSpPr>
        <p:spPr>
          <a:xfrm>
            <a:off x="3514900" y="6344338"/>
            <a:ext cx="2334408" cy="182880"/>
          </a:xfrm>
        </p:spPr>
        <p:txBody>
          <a:bodyPr/>
          <a:lstStyle>
            <a:lvl1pPr algn="r">
              <a:defRPr/>
            </a:lvl1pPr>
          </a:lstStyle>
          <a:p>
            <a:r>
              <a:rPr lang="en-US"/>
              <a:t>McKesson Proprietary and Confidential</a:t>
            </a:r>
          </a:p>
        </p:txBody>
      </p:sp>
      <p:sp>
        <p:nvSpPr>
          <p:cNvPr id="8" name="Picture Placeholder 7"/>
          <p:cNvSpPr>
            <a:spLocks noGrp="1"/>
          </p:cNvSpPr>
          <p:nvPr>
            <p:ph type="pic" sz="quarter" idx="14"/>
          </p:nvPr>
        </p:nvSpPr>
        <p:spPr>
          <a:xfrm>
            <a:off x="7268682" y="0"/>
            <a:ext cx="4914900" cy="6858000"/>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7" name="Content Placeholder 6"/>
          <p:cNvSpPr>
            <a:spLocks noGrp="1"/>
          </p:cNvSpPr>
          <p:nvPr>
            <p:ph sz="quarter" idx="13"/>
          </p:nvPr>
        </p:nvSpPr>
        <p:spPr>
          <a:xfrm>
            <a:off x="355600" y="1795463"/>
            <a:ext cx="6557963" cy="3966359"/>
          </a:xfrm>
          <a:prstGeom prst="rect">
            <a:avLst/>
          </a:prstGeo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55600" y="346074"/>
            <a:ext cx="6558280" cy="1114426"/>
          </a:xfrm>
        </p:spPr>
        <p:txBody>
          <a:bodyPr/>
          <a:lstStyle/>
          <a:p>
            <a:r>
              <a:rPr lang="en-US"/>
              <a:t>Click to edit Master title style</a:t>
            </a:r>
          </a:p>
        </p:txBody>
      </p:sp>
    </p:spTree>
    <p:extLst>
      <p:ext uri="{BB962C8B-B14F-4D97-AF65-F5344CB8AC3E}">
        <p14:creationId xmlns:p14="http://schemas.microsoft.com/office/powerpoint/2010/main" val="1497698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Comparison">
    <p:spTree>
      <p:nvGrpSpPr>
        <p:cNvPr id="1" name=""/>
        <p:cNvGrpSpPr/>
        <p:nvPr/>
      </p:nvGrpSpPr>
      <p:grpSpPr>
        <a:xfrm>
          <a:off x="0" y="0"/>
          <a:ext cx="0" cy="0"/>
          <a:chOff x="0" y="0"/>
          <a:chExt cx="0" cy="0"/>
        </a:xfrm>
      </p:grpSpPr>
      <p:sp>
        <p:nvSpPr>
          <p:cNvPr id="15" name="Date Placeholder 14"/>
          <p:cNvSpPr>
            <a:spLocks noGrp="1"/>
          </p:cNvSpPr>
          <p:nvPr>
            <p:ph type="dt" sz="half" idx="20"/>
          </p:nvPr>
        </p:nvSpPr>
        <p:spPr>
          <a:xfrm>
            <a:off x="10858981" y="6344338"/>
            <a:ext cx="627380" cy="182880"/>
          </a:xfrm>
          <a:prstGeom prst="rect">
            <a:avLst/>
          </a:prstGeom>
        </p:spPr>
        <p:txBody>
          <a:bodyPr/>
          <a:lstStyle/>
          <a:p>
            <a:fld id="{478F1D70-C305-42F7-B515-B32091896891}" type="datetime1">
              <a:rPr lang="en-US" smtClean="0"/>
              <a:t>3/31/2023</a:t>
            </a:fld>
            <a:endParaRPr lang="en-US"/>
          </a:p>
        </p:txBody>
      </p:sp>
      <p:sp>
        <p:nvSpPr>
          <p:cNvPr id="16" name="Footer Placeholder 15"/>
          <p:cNvSpPr>
            <a:spLocks noGrp="1"/>
          </p:cNvSpPr>
          <p:nvPr>
            <p:ph type="ftr" sz="quarter" idx="21"/>
          </p:nvPr>
        </p:nvSpPr>
        <p:spPr/>
        <p:txBody>
          <a:bodyPr/>
          <a:lstStyle/>
          <a:p>
            <a:r>
              <a:rPr lang="en-US"/>
              <a:t>McKesson Proprietary and Confidential</a:t>
            </a:r>
          </a:p>
        </p:txBody>
      </p:sp>
      <p:sp>
        <p:nvSpPr>
          <p:cNvPr id="17" name="Slide Number Placeholder 16"/>
          <p:cNvSpPr>
            <a:spLocks noGrp="1"/>
          </p:cNvSpPr>
          <p:nvPr>
            <p:ph type="sldNum" sz="quarter" idx="22"/>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5" name="Content Placeholder 2"/>
          <p:cNvSpPr>
            <a:spLocks noGrp="1"/>
          </p:cNvSpPr>
          <p:nvPr>
            <p:ph sz="quarter" idx="24" hasCustomPrompt="1"/>
          </p:nvPr>
        </p:nvSpPr>
        <p:spPr>
          <a:xfrm>
            <a:off x="6271157" y="3611880"/>
            <a:ext cx="5559425" cy="2148840"/>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3" name="Subheader 2"/>
          <p:cNvSpPr>
            <a:spLocks noGrp="1"/>
          </p:cNvSpPr>
          <p:nvPr>
            <p:ph type="body" sz="quarter" idx="23"/>
          </p:nvPr>
        </p:nvSpPr>
        <p:spPr>
          <a:xfrm>
            <a:off x="6271093" y="2907872"/>
            <a:ext cx="5559552" cy="698499"/>
          </a:xfrm>
          <a:prstGeom prst="rect">
            <a:avLst/>
          </a:prstGeom>
        </p:spPr>
        <p:txBody>
          <a:bodyPr/>
          <a:lstStyle>
            <a:lvl1pPr marL="0" indent="0">
              <a:buNone/>
              <a:defRPr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Picture Placeholder 2"/>
          <p:cNvSpPr>
            <a:spLocks noGrp="1"/>
          </p:cNvSpPr>
          <p:nvPr>
            <p:ph type="pic" sz="quarter" idx="19"/>
          </p:nvPr>
        </p:nvSpPr>
        <p:spPr>
          <a:xfrm>
            <a:off x="6092952" y="-1"/>
            <a:ext cx="6099048" cy="2519731"/>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7" name="Content Placeholder 1"/>
          <p:cNvSpPr>
            <a:spLocks noGrp="1"/>
          </p:cNvSpPr>
          <p:nvPr>
            <p:ph sz="quarter" idx="13" hasCustomPrompt="1"/>
          </p:nvPr>
        </p:nvSpPr>
        <p:spPr>
          <a:xfrm>
            <a:off x="357188" y="3615480"/>
            <a:ext cx="5559552" cy="2148840"/>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9" name="Subheader 1"/>
          <p:cNvSpPr>
            <a:spLocks noGrp="1"/>
          </p:cNvSpPr>
          <p:nvPr>
            <p:ph type="body" sz="quarter" idx="16" hasCustomPrompt="1"/>
          </p:nvPr>
        </p:nvSpPr>
        <p:spPr>
          <a:xfrm>
            <a:off x="357188" y="2907872"/>
            <a:ext cx="5559552" cy="698500"/>
          </a:xfrm>
          <a:prstGeom prst="rect">
            <a:avLst/>
          </a:prstGeom>
        </p:spPr>
        <p:txBody>
          <a:bodyPr>
            <a:noAutofit/>
          </a:bodyPr>
          <a:lstStyle>
            <a:lvl1pPr marL="0" indent="0">
              <a:buNone/>
              <a:defRPr sz="2200" b="1" i="0">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Image Comparison Slide Title Georgia Bold 22pt. Single Spaced</a:t>
            </a:r>
          </a:p>
        </p:txBody>
      </p:sp>
      <p:sp>
        <p:nvSpPr>
          <p:cNvPr id="11" name="Picture Placeholder 1"/>
          <p:cNvSpPr>
            <a:spLocks noGrp="1"/>
          </p:cNvSpPr>
          <p:nvPr>
            <p:ph type="pic" sz="quarter" idx="18"/>
          </p:nvPr>
        </p:nvSpPr>
        <p:spPr>
          <a:xfrm>
            <a:off x="0" y="-1"/>
            <a:ext cx="6095992" cy="2519731"/>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4244463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sp>
        <p:nvSpPr>
          <p:cNvPr id="18" name="Footer Placeholder 17"/>
          <p:cNvSpPr>
            <a:spLocks noGrp="1"/>
          </p:cNvSpPr>
          <p:nvPr>
            <p:ph type="ftr" sz="quarter" idx="21"/>
          </p:nvPr>
        </p:nvSpPr>
        <p:spPr>
          <a:xfrm>
            <a:off x="6721607" y="6344338"/>
            <a:ext cx="4114800" cy="182880"/>
          </a:xfrm>
        </p:spPr>
        <p:txBody>
          <a:bodyPr/>
          <a:lstStyle/>
          <a:p>
            <a:r>
              <a:rPr lang="en-US"/>
              <a:t>McKesson Proprietary and Confidential</a:t>
            </a:r>
          </a:p>
        </p:txBody>
      </p:sp>
      <p:sp>
        <p:nvSpPr>
          <p:cNvPr id="12" name="Date Placeholder 11"/>
          <p:cNvSpPr>
            <a:spLocks noGrp="1"/>
          </p:cNvSpPr>
          <p:nvPr>
            <p:ph type="dt" sz="half" idx="20"/>
          </p:nvPr>
        </p:nvSpPr>
        <p:spPr>
          <a:xfrm>
            <a:off x="10843214" y="6344338"/>
            <a:ext cx="627380" cy="182880"/>
          </a:xfrm>
          <a:prstGeom prst="rect">
            <a:avLst/>
          </a:prstGeom>
        </p:spPr>
        <p:txBody>
          <a:bodyPr/>
          <a:lstStyle/>
          <a:p>
            <a:fld id="{21AD4FCA-79B4-48A8-B743-2D75617AE6A6}" type="datetime1">
              <a:rPr lang="en-US" smtClean="0"/>
              <a:t>3/31/2023</a:t>
            </a:fld>
            <a:endParaRPr lang="en-US"/>
          </a:p>
        </p:txBody>
      </p:sp>
      <p:sp>
        <p:nvSpPr>
          <p:cNvPr id="19" name="Slide Number Placeholder 18"/>
          <p:cNvSpPr>
            <a:spLocks noGrp="1"/>
          </p:cNvSpPr>
          <p:nvPr>
            <p:ph type="sldNum" sz="quarter" idx="22"/>
          </p:nvPr>
        </p:nvSpPr>
        <p:spPr>
          <a:xfrm>
            <a:off x="11477401" y="6344338"/>
            <a:ext cx="355119" cy="182880"/>
          </a:xfrm>
          <a:prstGeom prst="rect">
            <a:avLst/>
          </a:prstGeom>
        </p:spPr>
        <p:txBody>
          <a:bodyPr/>
          <a:lstStyle/>
          <a:p>
            <a:fld id="{34971C27-C87E-45F4-8EEB-007BFB32C23B}" type="slidenum">
              <a:rPr lang="en-US" smtClean="0"/>
              <a:pPr/>
              <a:t>‹#›</a:t>
            </a:fld>
            <a:endParaRPr lang="en-US"/>
          </a:p>
        </p:txBody>
      </p:sp>
      <p:sp>
        <p:nvSpPr>
          <p:cNvPr id="3" name="Content Placeholder 2"/>
          <p:cNvSpPr>
            <a:spLocks noGrp="1"/>
          </p:cNvSpPr>
          <p:nvPr>
            <p:ph sz="quarter" idx="23"/>
          </p:nvPr>
        </p:nvSpPr>
        <p:spPr>
          <a:xfrm>
            <a:off x="8248072" y="1795463"/>
            <a:ext cx="3584448" cy="3965575"/>
          </a:xfrm>
          <a:prstGeom prst="rect">
            <a:avLst/>
          </a:prstGeom>
        </p:spPr>
        <p:txBody>
          <a:bodyPr/>
          <a:lstStyle>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13"/>
          </p:nvPr>
        </p:nvSpPr>
        <p:spPr>
          <a:xfrm>
            <a:off x="4300701" y="1795463"/>
            <a:ext cx="3588930" cy="3966359"/>
          </a:xfrm>
          <a:prstGeom prst="rect">
            <a:avLst/>
          </a:prstGeom>
        </p:spPr>
        <p:txBody>
          <a:bodyPr/>
          <a:lstStyle>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8" hasCustomPrompt="1"/>
          </p:nvPr>
        </p:nvSpPr>
        <p:spPr>
          <a:xfrm>
            <a:off x="0" y="-1"/>
            <a:ext cx="3949864" cy="6858001"/>
          </a:xfrm>
          <a:prstGeom prst="rect">
            <a:avLst/>
          </a:prstGeom>
          <a:solidFill>
            <a:schemeClr val="bg2">
              <a:lumMod val="95000"/>
            </a:schemeClr>
          </a:solidFill>
        </p:spPr>
        <p:txBody>
          <a:bodyPr anchor="ctr"/>
          <a:lstStyle>
            <a:lvl1pPr marL="0" indent="0" algn="ctr">
              <a:buNone/>
              <a:defRPr/>
            </a:lvl1pPr>
          </a:lstStyle>
          <a:p>
            <a:r>
              <a:rPr lang="en-US"/>
              <a:t>Click to Insert Image</a:t>
            </a:r>
          </a:p>
        </p:txBody>
      </p:sp>
      <p:sp>
        <p:nvSpPr>
          <p:cNvPr id="15" name="Subtitle"/>
          <p:cNvSpPr>
            <a:spLocks noGrp="1"/>
          </p:cNvSpPr>
          <p:nvPr>
            <p:ph type="body" sz="quarter" idx="14"/>
          </p:nvPr>
        </p:nvSpPr>
        <p:spPr>
          <a:xfrm>
            <a:off x="4319751" y="895350"/>
            <a:ext cx="7521412" cy="514350"/>
          </a:xfrm>
          <a:prstGeom prst="rect">
            <a:avLst/>
          </a:prstGeom>
        </p:spPr>
        <p:txBody>
          <a:bodyPr/>
          <a:lstStyle>
            <a:lvl1pPr marL="0" indent="0">
              <a:buNone/>
              <a:defRPr sz="2400" b="0">
                <a:solidFill>
                  <a:schemeClr val="tx2"/>
                </a:solidFill>
              </a:defRPr>
            </a:lvl1pPr>
          </a:lstStyle>
          <a:p>
            <a:pPr lvl="0"/>
            <a:r>
              <a:rPr lang="en-US"/>
              <a:t>Edit Master text styles</a:t>
            </a:r>
          </a:p>
        </p:txBody>
      </p:sp>
      <p:sp>
        <p:nvSpPr>
          <p:cNvPr id="6" name="Title"/>
          <p:cNvSpPr>
            <a:spLocks noGrp="1"/>
          </p:cNvSpPr>
          <p:nvPr>
            <p:ph type="title"/>
          </p:nvPr>
        </p:nvSpPr>
        <p:spPr>
          <a:xfrm>
            <a:off x="4319751" y="346075"/>
            <a:ext cx="7521729" cy="363444"/>
          </a:xfrm>
        </p:spPr>
        <p:txBody>
          <a:bodyPr/>
          <a:lstStyle/>
          <a:p>
            <a:r>
              <a:rPr lang="en-US"/>
              <a:t>Click to edit Master title style</a:t>
            </a:r>
          </a:p>
        </p:txBody>
      </p:sp>
      <p:pic>
        <p:nvPicPr>
          <p:cNvPr id="13" name="Graphic 1">
            <a:extLst>
              <a:ext uri="{FF2B5EF4-FFF2-40B4-BE49-F238E27FC236}">
                <a16:creationId xmlns:a16="http://schemas.microsoft.com/office/drawing/2014/main" id="{ECC87579-6790-214D-8085-C8DCC00308F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0701" y="6261198"/>
            <a:ext cx="1396632" cy="349158"/>
          </a:xfrm>
          <a:prstGeom prst="rect">
            <a:avLst/>
          </a:prstGeom>
        </p:spPr>
      </p:pic>
    </p:spTree>
    <p:extLst>
      <p:ext uri="{BB962C8B-B14F-4D97-AF65-F5344CB8AC3E}">
        <p14:creationId xmlns:p14="http://schemas.microsoft.com/office/powerpoint/2010/main" val="14263849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EE5C-CB3E-8746-A7CA-C45880D0076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C31C03A-00C3-F746-997C-3716D5FC2FB7}"/>
              </a:ext>
            </a:extLst>
          </p:cNvPr>
          <p:cNvSpPr>
            <a:spLocks noGrp="1"/>
          </p:cNvSpPr>
          <p:nvPr>
            <p:ph type="ftr" sz="quarter" idx="10"/>
          </p:nvPr>
        </p:nvSpPr>
        <p:spPr>
          <a:xfrm>
            <a:off x="6096000" y="6172200"/>
            <a:ext cx="5410200" cy="138499"/>
          </a:xfrm>
        </p:spPr>
        <p:txBody>
          <a:bodyPr/>
          <a:lstStyle>
            <a:lvl1pPr algn="r">
              <a:defRPr/>
            </a:lvl1pPr>
          </a:lstStyle>
          <a:p>
            <a:r>
              <a:rPr lang="en-US"/>
              <a:t>McKesson Proprietary and Confidential</a:t>
            </a:r>
          </a:p>
        </p:txBody>
      </p:sp>
      <p:sp>
        <p:nvSpPr>
          <p:cNvPr id="5" name="Text Placeholder 4">
            <a:extLst>
              <a:ext uri="{FF2B5EF4-FFF2-40B4-BE49-F238E27FC236}">
                <a16:creationId xmlns:a16="http://schemas.microsoft.com/office/drawing/2014/main" id="{F1259EE0-FAC8-1B42-8209-DBE0A8FCAE5F}"/>
              </a:ext>
            </a:extLst>
          </p:cNvPr>
          <p:cNvSpPr>
            <a:spLocks noGrp="1"/>
          </p:cNvSpPr>
          <p:nvPr>
            <p:ph type="body" sz="quarter" idx="11" hasCustomPrompt="1"/>
          </p:nvPr>
        </p:nvSpPr>
        <p:spPr>
          <a:xfrm>
            <a:off x="685800" y="1800225"/>
            <a:ext cx="2938346" cy="303994"/>
          </a:xfrm>
        </p:spPr>
        <p:txBody>
          <a:bodyPr/>
          <a:lstStyle>
            <a:lvl1pPr>
              <a:defRPr sz="1800" b="0" i="0">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1</a:t>
            </a:r>
          </a:p>
        </p:txBody>
      </p:sp>
      <p:sp>
        <p:nvSpPr>
          <p:cNvPr id="6" name="Text Placeholder 4">
            <a:extLst>
              <a:ext uri="{FF2B5EF4-FFF2-40B4-BE49-F238E27FC236}">
                <a16:creationId xmlns:a16="http://schemas.microsoft.com/office/drawing/2014/main" id="{EA0921FF-A8BB-B346-963E-50665AC6F1FF}"/>
              </a:ext>
            </a:extLst>
          </p:cNvPr>
          <p:cNvSpPr>
            <a:spLocks noGrp="1"/>
          </p:cNvSpPr>
          <p:nvPr>
            <p:ph type="body" sz="quarter" idx="12" hasCustomPrompt="1"/>
          </p:nvPr>
        </p:nvSpPr>
        <p:spPr>
          <a:xfrm>
            <a:off x="4626827" y="1800225"/>
            <a:ext cx="2938346" cy="303994"/>
          </a:xfrm>
        </p:spPr>
        <p:txBody>
          <a:bodyPr/>
          <a:lstStyle>
            <a:lvl1pPr>
              <a:defRPr sz="1800" b="0" i="0">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2</a:t>
            </a:r>
          </a:p>
        </p:txBody>
      </p:sp>
      <p:sp>
        <p:nvSpPr>
          <p:cNvPr id="7" name="Text Placeholder 4">
            <a:extLst>
              <a:ext uri="{FF2B5EF4-FFF2-40B4-BE49-F238E27FC236}">
                <a16:creationId xmlns:a16="http://schemas.microsoft.com/office/drawing/2014/main" id="{9F532BDB-62D5-DF48-9859-D66D8E097F25}"/>
              </a:ext>
            </a:extLst>
          </p:cNvPr>
          <p:cNvSpPr>
            <a:spLocks noGrp="1"/>
          </p:cNvSpPr>
          <p:nvPr>
            <p:ph type="body" sz="quarter" idx="13" hasCustomPrompt="1"/>
          </p:nvPr>
        </p:nvSpPr>
        <p:spPr>
          <a:xfrm>
            <a:off x="8567854" y="1800225"/>
            <a:ext cx="2938346" cy="303994"/>
          </a:xfrm>
        </p:spPr>
        <p:txBody>
          <a:bodyPr/>
          <a:lstStyle>
            <a:lvl1pPr>
              <a:defRPr sz="1800" b="0" i="0">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3</a:t>
            </a:r>
          </a:p>
        </p:txBody>
      </p:sp>
      <p:sp>
        <p:nvSpPr>
          <p:cNvPr id="9" name="Text Placeholder 8">
            <a:extLst>
              <a:ext uri="{FF2B5EF4-FFF2-40B4-BE49-F238E27FC236}">
                <a16:creationId xmlns:a16="http://schemas.microsoft.com/office/drawing/2014/main" id="{F1DAB8BF-3B3C-8542-BB94-04AEE54BD7A6}"/>
              </a:ext>
            </a:extLst>
          </p:cNvPr>
          <p:cNvSpPr>
            <a:spLocks noGrp="1"/>
          </p:cNvSpPr>
          <p:nvPr>
            <p:ph type="body" sz="quarter" idx="14"/>
          </p:nvPr>
        </p:nvSpPr>
        <p:spPr>
          <a:xfrm>
            <a:off x="685801" y="2357437"/>
            <a:ext cx="2938346" cy="332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F9414EF3-88C3-7849-90EC-53ECC760BB58}"/>
              </a:ext>
            </a:extLst>
          </p:cNvPr>
          <p:cNvSpPr>
            <a:spLocks noGrp="1"/>
          </p:cNvSpPr>
          <p:nvPr>
            <p:ph type="body" sz="quarter" idx="15"/>
          </p:nvPr>
        </p:nvSpPr>
        <p:spPr>
          <a:xfrm>
            <a:off x="4626828" y="2357437"/>
            <a:ext cx="2938346" cy="332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a:extLst>
              <a:ext uri="{FF2B5EF4-FFF2-40B4-BE49-F238E27FC236}">
                <a16:creationId xmlns:a16="http://schemas.microsoft.com/office/drawing/2014/main" id="{E8217D1D-8DE2-7543-862A-45684AE20C78}"/>
              </a:ext>
            </a:extLst>
          </p:cNvPr>
          <p:cNvSpPr>
            <a:spLocks noGrp="1"/>
          </p:cNvSpPr>
          <p:nvPr>
            <p:ph type="body" sz="quarter" idx="16"/>
          </p:nvPr>
        </p:nvSpPr>
        <p:spPr>
          <a:xfrm>
            <a:off x="8567855" y="2357437"/>
            <a:ext cx="2938346" cy="332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69AA684C-295F-D643-9A72-54C8778F81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Tree>
    <p:custDataLst>
      <p:tags r:id="rId1"/>
    </p:custDataLst>
    <p:extLst>
      <p:ext uri="{BB962C8B-B14F-4D97-AF65-F5344CB8AC3E}">
        <p14:creationId xmlns:p14="http://schemas.microsoft.com/office/powerpoint/2010/main" val="188611515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r>
              <a:rPr lang="en-US"/>
              <a:t>McKesson Proprietary and Confidential</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ED223A02-5730-4AEC-8419-BDFDB637A9BF}"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23" name="Content Placeholder 3"/>
          <p:cNvSpPr>
            <a:spLocks noGrp="1"/>
          </p:cNvSpPr>
          <p:nvPr>
            <p:ph sz="quarter" idx="24" hasCustomPrompt="1"/>
          </p:nvPr>
        </p:nvSpPr>
        <p:spPr>
          <a:xfrm>
            <a:off x="8250131" y="2524909"/>
            <a:ext cx="3594100" cy="3236913"/>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16" name="Subheader 3"/>
          <p:cNvSpPr>
            <a:spLocks noGrp="1"/>
          </p:cNvSpPr>
          <p:nvPr>
            <p:ph type="body" sz="quarter" idx="22"/>
          </p:nvPr>
        </p:nvSpPr>
        <p:spPr>
          <a:xfrm>
            <a:off x="8250131" y="1803400"/>
            <a:ext cx="3594100" cy="698500"/>
          </a:xfrm>
          <a:prstGeom prst="rect">
            <a:avLst/>
          </a:prstGeom>
        </p:spPr>
        <p:txBody>
          <a:bodyPr>
            <a:noAutofit/>
          </a:bodyPr>
          <a:lstStyle>
            <a:lvl1pPr marL="0" indent="0">
              <a:buNone/>
              <a:defRPr sz="2400" i="1">
                <a:solidFill>
                  <a:schemeClr val="tx2"/>
                </a:solidFill>
                <a:latin typeface="+mj-lt"/>
              </a:defRPr>
            </a:lvl1pPr>
          </a:lstStyle>
          <a:p>
            <a:pPr lvl="0"/>
            <a:r>
              <a:rPr lang="en-US"/>
              <a:t>Edit Master text styles</a:t>
            </a:r>
          </a:p>
        </p:txBody>
      </p:sp>
      <p:sp>
        <p:nvSpPr>
          <p:cNvPr id="19" name="Content Placeholder 2"/>
          <p:cNvSpPr>
            <a:spLocks noGrp="1"/>
          </p:cNvSpPr>
          <p:nvPr>
            <p:ph sz="quarter" idx="23" hasCustomPrompt="1"/>
          </p:nvPr>
        </p:nvSpPr>
        <p:spPr>
          <a:xfrm>
            <a:off x="4303713" y="2524846"/>
            <a:ext cx="3594100" cy="3236976"/>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9" name="Subheader 2"/>
          <p:cNvSpPr>
            <a:spLocks noGrp="1"/>
          </p:cNvSpPr>
          <p:nvPr>
            <p:ph type="body" sz="quarter" idx="16" hasCustomPrompt="1"/>
          </p:nvPr>
        </p:nvSpPr>
        <p:spPr>
          <a:xfrm>
            <a:off x="4303787" y="1803400"/>
            <a:ext cx="3593592" cy="698500"/>
          </a:xfrm>
          <a:prstGeom prst="rect">
            <a:avLst/>
          </a:prstGeom>
        </p:spPr>
        <p:txBody>
          <a:bodyPr>
            <a:noAutofit/>
          </a:bodyPr>
          <a:lstStyle>
            <a:lvl1pPr marL="0" indent="0">
              <a:buNone/>
              <a:defRPr sz="24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Click to Edit Master text styles</a:t>
            </a:r>
          </a:p>
        </p:txBody>
      </p:sp>
      <p:sp>
        <p:nvSpPr>
          <p:cNvPr id="7" name="Content Placeholder 1"/>
          <p:cNvSpPr>
            <a:spLocks noGrp="1"/>
          </p:cNvSpPr>
          <p:nvPr>
            <p:ph sz="quarter" idx="13" hasCustomPrompt="1"/>
          </p:nvPr>
        </p:nvSpPr>
        <p:spPr>
          <a:xfrm>
            <a:off x="357188" y="2527300"/>
            <a:ext cx="3593592"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8" name="Subheader 1"/>
          <p:cNvSpPr>
            <a:spLocks noGrp="1"/>
          </p:cNvSpPr>
          <p:nvPr>
            <p:ph type="body" sz="quarter" idx="21"/>
          </p:nvPr>
        </p:nvSpPr>
        <p:spPr>
          <a:xfrm>
            <a:off x="357188" y="1803400"/>
            <a:ext cx="3594100" cy="698500"/>
          </a:xfrm>
          <a:prstGeom prst="rect">
            <a:avLst/>
          </a:prstGeom>
        </p:spPr>
        <p:txBody>
          <a:bodyPr>
            <a:noAutofit/>
          </a:bodyPr>
          <a:lstStyle>
            <a:lvl1pPr marL="0" indent="0">
              <a:buNone/>
              <a:defRPr lang="en-US" sz="2400" i="1" kern="1200" baseline="0" dirty="0" smtClean="0">
                <a:solidFill>
                  <a:schemeClr val="tx2"/>
                </a:solidFill>
                <a:latin typeface="+mj-lt"/>
                <a:ea typeface="+mn-ea"/>
                <a:cs typeface="+mn-cs"/>
              </a:defRPr>
            </a:lvl1pPr>
          </a:lstStyle>
          <a:p>
            <a:pPr lvl="0"/>
            <a:r>
              <a:rPr lang="en-US"/>
              <a:t>Edit Master text styles</a:t>
            </a:r>
          </a:p>
        </p:txBody>
      </p:sp>
      <p:sp>
        <p:nvSpPr>
          <p:cNvPr id="15" name="Subtitle"/>
          <p:cNvSpPr>
            <a:spLocks noGrp="1"/>
          </p:cNvSpPr>
          <p:nvPr>
            <p:ph type="body" sz="quarter" idx="14"/>
          </p:nvPr>
        </p:nvSpPr>
        <p:spPr>
          <a:xfrm>
            <a:off x="357188" y="895350"/>
            <a:ext cx="11483975" cy="514350"/>
          </a:xfrm>
          <a:prstGeom prst="rect">
            <a:avLst/>
          </a:prstGeom>
        </p:spPr>
        <p:txBody>
          <a:bodyPr/>
          <a:lstStyle>
            <a:lvl1pPr marL="0" indent="0">
              <a:buNone/>
              <a:defRPr sz="2400" b="0">
                <a:solidFill>
                  <a:schemeClr val="tx2"/>
                </a:solidFill>
              </a:defRPr>
            </a:lvl1pPr>
          </a:lstStyle>
          <a:p>
            <a:pPr lvl="0"/>
            <a:r>
              <a:rPr lang="en-US"/>
              <a:t>Edit Master text styles</a:t>
            </a:r>
          </a:p>
        </p:txBody>
      </p:sp>
      <p:sp>
        <p:nvSpPr>
          <p:cNvPr id="17" name="Title"/>
          <p:cNvSpPr>
            <a:spLocks noGrp="1"/>
          </p:cNvSpPr>
          <p:nvPr>
            <p:ph type="title" hasCustomPrompt="1"/>
          </p:nvPr>
        </p:nvSpPr>
        <p:spPr/>
        <p:txBody>
          <a:bodyPr/>
          <a:lstStyle>
            <a:lvl1pPr>
              <a:defRPr baseline="0"/>
            </a:lvl1pPr>
          </a:lstStyle>
          <a:p>
            <a:r>
              <a:rPr lang="en-US"/>
              <a:t>Three Column with Sub-headers</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Point with Image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292600" y="0"/>
            <a:ext cx="7899400" cy="6858000"/>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9" name="Text Placeholder 8"/>
          <p:cNvSpPr>
            <a:spLocks noGrp="1"/>
          </p:cNvSpPr>
          <p:nvPr>
            <p:ph type="body" sz="quarter" idx="15" hasCustomPrompt="1"/>
          </p:nvPr>
        </p:nvSpPr>
        <p:spPr>
          <a:xfrm>
            <a:off x="330200" y="355600"/>
            <a:ext cx="3619500" cy="5041900"/>
          </a:xfrm>
          <a:prstGeom prst="rect">
            <a:avLst/>
          </a:prstGeom>
        </p:spPr>
        <p:txBody>
          <a:bodyPr anchor="ctr">
            <a:normAutofit/>
          </a:bodyPr>
          <a:lstStyle>
            <a:lvl1pPr marL="0" indent="0">
              <a:buNone/>
              <a:defRPr sz="3400" i="1">
                <a:solidFill>
                  <a:schemeClr val="tx2"/>
                </a:solidFill>
                <a:latin typeface="+mj-lt"/>
              </a:defRPr>
            </a:lvl1pPr>
          </a:lstStyle>
          <a:p>
            <a:pPr lvl="0"/>
            <a:r>
              <a:rPr lang="en-US"/>
              <a:t>“Insert important key point or statement here.”</a:t>
            </a:r>
          </a:p>
        </p:txBody>
      </p:sp>
    </p:spTree>
    <p:extLst>
      <p:ext uri="{BB962C8B-B14F-4D97-AF65-F5344CB8AC3E}">
        <p14:creationId xmlns:p14="http://schemas.microsoft.com/office/powerpoint/2010/main" val="171515436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1333500" y="1790700"/>
            <a:ext cx="9499600" cy="3606800"/>
          </a:xfrm>
          <a:prstGeom prst="rect">
            <a:avLst/>
          </a:prstGeom>
        </p:spPr>
        <p:txBody>
          <a:bodyPr anchor="t">
            <a:normAutofit/>
          </a:bodyPr>
          <a:lstStyle>
            <a:lvl1pPr marL="0" indent="0" algn="ctr">
              <a:buNone/>
              <a:defRPr sz="4800" i="1">
                <a:solidFill>
                  <a:schemeClr val="tx2"/>
                </a:solidFill>
                <a:latin typeface="+mj-lt"/>
              </a:defRPr>
            </a:lvl1pPr>
          </a:lstStyle>
          <a:p>
            <a:pPr lvl="0"/>
            <a:r>
              <a:rPr lang="en-US"/>
              <a:t>“Insert important key point or statement here.”</a:t>
            </a:r>
          </a:p>
        </p:txBody>
      </p:sp>
    </p:spTree>
    <p:extLst>
      <p:ext uri="{BB962C8B-B14F-4D97-AF65-F5344CB8AC3E}">
        <p14:creationId xmlns:p14="http://schemas.microsoft.com/office/powerpoint/2010/main" val="39429650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Image with 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McKesson Proprietary and Confidential</a:t>
            </a:r>
          </a:p>
        </p:txBody>
      </p:sp>
      <p:sp>
        <p:nvSpPr>
          <p:cNvPr id="4" name="Date Placeholder 3"/>
          <p:cNvSpPr>
            <a:spLocks noGrp="1"/>
          </p:cNvSpPr>
          <p:nvPr>
            <p:ph type="dt" sz="half" idx="11"/>
          </p:nvPr>
        </p:nvSpPr>
        <p:spPr>
          <a:xfrm>
            <a:off x="10858981" y="6344338"/>
            <a:ext cx="627380" cy="182880"/>
          </a:xfrm>
          <a:prstGeom prst="rect">
            <a:avLst/>
          </a:prstGeom>
        </p:spPr>
        <p:txBody>
          <a:bodyPr/>
          <a:lstStyle/>
          <a:p>
            <a:fld id="{A85FDAAA-0307-47A8-8D5E-113DC4A65D51}" type="datetime1">
              <a:rPr lang="en-US" smtClean="0"/>
              <a:t>3/31/2023</a:t>
            </a:fld>
            <a:endParaRPr lang="en-US"/>
          </a:p>
        </p:txBody>
      </p:sp>
      <p:sp>
        <p:nvSpPr>
          <p:cNvPr id="5" name="Slide Number Placeholder 4"/>
          <p:cNvSpPr>
            <a:spLocks noGrp="1"/>
          </p:cNvSpPr>
          <p:nvPr>
            <p:ph type="sldNum" sz="quarter" idx="12"/>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10" name="Picture Placeholder 9"/>
          <p:cNvSpPr>
            <a:spLocks noGrp="1"/>
          </p:cNvSpPr>
          <p:nvPr>
            <p:ph type="pic" sz="quarter" idx="14"/>
          </p:nvPr>
        </p:nvSpPr>
        <p:spPr>
          <a:xfrm>
            <a:off x="8247380" y="1430338"/>
            <a:ext cx="3594100" cy="216852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12" name="Picture Placeholder 11"/>
          <p:cNvSpPr>
            <a:spLocks noGrp="1"/>
          </p:cNvSpPr>
          <p:nvPr>
            <p:ph type="pic" sz="quarter" idx="15"/>
          </p:nvPr>
        </p:nvSpPr>
        <p:spPr>
          <a:xfrm>
            <a:off x="4303077" y="1430338"/>
            <a:ext cx="3593783" cy="216852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14" name="Picture Placeholder 13"/>
          <p:cNvSpPr>
            <a:spLocks noGrp="1"/>
          </p:cNvSpPr>
          <p:nvPr>
            <p:ph type="pic" sz="quarter" idx="16"/>
          </p:nvPr>
        </p:nvSpPr>
        <p:spPr>
          <a:xfrm>
            <a:off x="358457" y="1430338"/>
            <a:ext cx="3594100" cy="2168525"/>
          </a:xfrm>
          <a:prstGeom prst="rect">
            <a:avLst/>
          </a:prstGeom>
          <a:solidFill>
            <a:schemeClr val="bg2">
              <a:lumMod val="95000"/>
            </a:schemeClr>
          </a:solidFill>
        </p:spPr>
        <p:txBody>
          <a:bodyPr vert="horz" lIns="0" tIns="0" rIns="0" bIns="0" rtlCol="0" anchor="ctr">
            <a:normAutofit/>
          </a:bodyPr>
          <a:lstStyle>
            <a:lvl1pPr>
              <a:defRPr lang="en-US"/>
            </a:lvl1pPr>
          </a:lstStyle>
          <a:p>
            <a:pPr marL="0" lvl="0" indent="0" algn="ctr">
              <a:buNone/>
            </a:pPr>
            <a:r>
              <a:rPr lang="en-US"/>
              <a:t>Click icon to add picture</a:t>
            </a:r>
          </a:p>
        </p:txBody>
      </p:sp>
      <p:sp>
        <p:nvSpPr>
          <p:cNvPr id="16" name="Text Placeholder 15"/>
          <p:cNvSpPr>
            <a:spLocks noGrp="1"/>
          </p:cNvSpPr>
          <p:nvPr>
            <p:ph type="body" sz="quarter" idx="17"/>
          </p:nvPr>
        </p:nvSpPr>
        <p:spPr>
          <a:xfrm>
            <a:off x="354013" y="3598864"/>
            <a:ext cx="3598862" cy="720818"/>
          </a:xfrm>
          <a:prstGeom prst="rect">
            <a:avLst/>
          </a:prstGeom>
        </p:spPr>
        <p:txBody>
          <a:bodyPr anchor="b">
            <a:normAutofit/>
          </a:bodyPr>
          <a:lstStyle>
            <a:lvl1pPr marL="0" indent="0" algn="ctr">
              <a:buNone/>
              <a:defRPr sz="2000" i="1">
                <a:solidFill>
                  <a:schemeClr val="tx2"/>
                </a:solidFill>
                <a:latin typeface="+mj-lt"/>
              </a:defRPr>
            </a:lvl1pPr>
            <a:lvl2pPr marL="457200" indent="0">
              <a:buNone/>
              <a:defRPr sz="1800" i="1">
                <a:solidFill>
                  <a:schemeClr val="tx2"/>
                </a:solidFill>
                <a:latin typeface="+mj-lt"/>
              </a:defRPr>
            </a:lvl2pPr>
            <a:lvl3pPr marL="914400" indent="0">
              <a:buNone/>
              <a:defRPr sz="1600" i="1">
                <a:solidFill>
                  <a:schemeClr val="tx2"/>
                </a:solidFill>
                <a:latin typeface="+mj-lt"/>
              </a:defRPr>
            </a:lvl3pPr>
            <a:lvl4pPr marL="1371600" indent="0">
              <a:buNone/>
              <a:defRPr sz="1400" i="1">
                <a:solidFill>
                  <a:schemeClr val="tx2"/>
                </a:solidFill>
                <a:latin typeface="+mj-lt"/>
              </a:defRPr>
            </a:lvl4pPr>
            <a:lvl5pPr marL="1828800" indent="0">
              <a:buNone/>
              <a:defRPr sz="1200" i="1">
                <a:solidFill>
                  <a:schemeClr val="tx2"/>
                </a:solidFill>
                <a:latin typeface="+mj-lt"/>
              </a:defRPr>
            </a:lvl5pPr>
          </a:lstStyle>
          <a:p>
            <a:pPr lvl="0"/>
            <a:r>
              <a:rPr lang="en-US"/>
              <a:t>Edit Master text styles</a:t>
            </a:r>
          </a:p>
        </p:txBody>
      </p:sp>
      <p:sp>
        <p:nvSpPr>
          <p:cNvPr id="18" name="Text Placeholder 17"/>
          <p:cNvSpPr>
            <a:spLocks noGrp="1"/>
          </p:cNvSpPr>
          <p:nvPr>
            <p:ph type="body" sz="quarter" idx="18"/>
          </p:nvPr>
        </p:nvSpPr>
        <p:spPr>
          <a:xfrm>
            <a:off x="4303713" y="3598863"/>
            <a:ext cx="3592512" cy="720725"/>
          </a:xfrm>
          <a:prstGeom prst="rect">
            <a:avLst/>
          </a:prstGeom>
        </p:spPr>
        <p:txBody>
          <a:bodyPr anchor="b">
            <a:normAutofit/>
          </a:bodyPr>
          <a:lstStyle>
            <a:lvl1pPr marL="0" indent="0" algn="ctr">
              <a:buNone/>
              <a:defRPr sz="2000" i="1">
                <a:solidFill>
                  <a:schemeClr val="tx2"/>
                </a:solidFill>
                <a:latin typeface="+mj-lt"/>
              </a:defRPr>
            </a:lvl1pPr>
            <a:lvl2pPr marL="457200" indent="0" algn="ctr">
              <a:buNone/>
              <a:defRPr sz="1800" i="1">
                <a:solidFill>
                  <a:schemeClr val="tx2"/>
                </a:solidFill>
                <a:latin typeface="+mj-lt"/>
              </a:defRPr>
            </a:lvl2pPr>
            <a:lvl3pPr marL="914400" indent="0" algn="ctr">
              <a:buNone/>
              <a:defRPr sz="1600" i="1">
                <a:solidFill>
                  <a:schemeClr val="tx2"/>
                </a:solidFill>
                <a:latin typeface="+mj-lt"/>
              </a:defRPr>
            </a:lvl3pPr>
            <a:lvl4pPr marL="1371600" indent="0" algn="ctr">
              <a:buNone/>
              <a:defRPr sz="1400" i="1">
                <a:solidFill>
                  <a:schemeClr val="tx2"/>
                </a:solidFill>
                <a:latin typeface="+mj-lt"/>
              </a:defRPr>
            </a:lvl4pPr>
            <a:lvl5pPr marL="1828800" indent="0" algn="ctr">
              <a:buNone/>
              <a:defRPr sz="1200" i="1">
                <a:solidFill>
                  <a:schemeClr val="tx2"/>
                </a:solidFill>
                <a:latin typeface="+mj-lt"/>
              </a:defRPr>
            </a:lvl5pPr>
          </a:lstStyle>
          <a:p>
            <a:pPr lvl="0"/>
            <a:r>
              <a:rPr lang="en-US"/>
              <a:t>Edit Master text styles</a:t>
            </a:r>
          </a:p>
        </p:txBody>
      </p:sp>
      <p:sp>
        <p:nvSpPr>
          <p:cNvPr id="20" name="Text Placeholder 19"/>
          <p:cNvSpPr>
            <a:spLocks noGrp="1"/>
          </p:cNvSpPr>
          <p:nvPr>
            <p:ph type="body" sz="quarter" idx="19"/>
          </p:nvPr>
        </p:nvSpPr>
        <p:spPr>
          <a:xfrm>
            <a:off x="8247063" y="3598863"/>
            <a:ext cx="3594100" cy="720725"/>
          </a:xfrm>
          <a:prstGeom prst="rect">
            <a:avLst/>
          </a:prstGeom>
        </p:spPr>
        <p:txBody>
          <a:bodyPr anchor="b">
            <a:normAutofit/>
          </a:bodyPr>
          <a:lstStyle>
            <a:lvl1pPr marL="0" indent="0" algn="ctr">
              <a:buNone/>
              <a:defRPr sz="2000" i="1">
                <a:solidFill>
                  <a:schemeClr val="tx2"/>
                </a:solidFill>
                <a:latin typeface="+mj-lt"/>
              </a:defRPr>
            </a:lvl1pPr>
            <a:lvl2pPr marL="457200" indent="0" algn="ctr">
              <a:buNone/>
              <a:defRPr sz="1800" i="1">
                <a:solidFill>
                  <a:schemeClr val="tx2"/>
                </a:solidFill>
                <a:latin typeface="+mj-lt"/>
              </a:defRPr>
            </a:lvl2pPr>
            <a:lvl3pPr marL="914400" indent="0" algn="ctr">
              <a:buNone/>
              <a:defRPr sz="1600" i="1">
                <a:solidFill>
                  <a:schemeClr val="tx2"/>
                </a:solidFill>
                <a:latin typeface="+mj-lt"/>
              </a:defRPr>
            </a:lvl3pPr>
            <a:lvl4pPr marL="1371600" indent="0" algn="ctr">
              <a:buNone/>
              <a:defRPr sz="1400" i="1">
                <a:solidFill>
                  <a:schemeClr val="tx2"/>
                </a:solidFill>
                <a:latin typeface="+mj-lt"/>
              </a:defRPr>
            </a:lvl4pPr>
            <a:lvl5pPr marL="1828800" indent="0" algn="ctr">
              <a:buNone/>
              <a:defRPr sz="1200" i="1">
                <a:solidFill>
                  <a:schemeClr val="tx2"/>
                </a:solidFill>
                <a:latin typeface="+mj-lt"/>
              </a:defRPr>
            </a:lvl5pPr>
          </a:lstStyle>
          <a:p>
            <a:pPr lvl="0"/>
            <a:r>
              <a:rPr lang="en-US"/>
              <a:t>Edit Master text styles</a:t>
            </a:r>
          </a:p>
        </p:txBody>
      </p:sp>
      <p:sp>
        <p:nvSpPr>
          <p:cNvPr id="22" name="Text Placeholder 21"/>
          <p:cNvSpPr>
            <a:spLocks noGrp="1"/>
          </p:cNvSpPr>
          <p:nvPr>
            <p:ph type="body" sz="quarter" idx="20" hasCustomPrompt="1"/>
          </p:nvPr>
        </p:nvSpPr>
        <p:spPr>
          <a:xfrm>
            <a:off x="354013" y="4319588"/>
            <a:ext cx="3598862" cy="1447800"/>
          </a:xfrm>
          <a:prstGeom prst="rect">
            <a:avLst/>
          </a:prstGeom>
        </p:spPr>
        <p:txBody>
          <a:bodyPr tIns="182880">
            <a:normAutofit/>
          </a:bodyPr>
          <a:lstStyle>
            <a:lvl1pPr marL="0" indent="0" algn="ctr">
              <a:buFont typeface="Arial" charset="0"/>
              <a:buNone/>
              <a:defRPr sz="1600"/>
            </a:lvl1pPr>
            <a:lvl2pPr marL="457200" indent="0" algn="ctr">
              <a:buFont typeface="Arial" charset="0"/>
              <a:buNone/>
              <a:defRPr sz="1400"/>
            </a:lvl2pPr>
            <a:lvl3pPr marL="914400" indent="0" algn="ctr">
              <a:buFont typeface="Arial" charset="0"/>
              <a:buNone/>
              <a:defRPr sz="1200"/>
            </a:lvl3pPr>
            <a:lvl4pPr marL="1371600" indent="0" algn="ctr">
              <a:buFont typeface="Arial" charset="0"/>
              <a:buNone/>
              <a:defRPr sz="1100"/>
            </a:lvl4pPr>
            <a:lvl5pPr marL="1828800" indent="0" algn="ctr">
              <a:buFont typeface="Arial" charset="0"/>
              <a:buNone/>
              <a:defRPr sz="1050"/>
            </a:lvl5pPr>
          </a:lstStyle>
          <a:p>
            <a:pPr lvl="0"/>
            <a:r>
              <a:rPr lang="en-US"/>
              <a:t>Click to edit Master text styles</a:t>
            </a:r>
          </a:p>
        </p:txBody>
      </p:sp>
      <p:sp>
        <p:nvSpPr>
          <p:cNvPr id="28" name="Text Placeholder 27"/>
          <p:cNvSpPr>
            <a:spLocks noGrp="1"/>
          </p:cNvSpPr>
          <p:nvPr>
            <p:ph type="body" sz="quarter" idx="21" hasCustomPrompt="1"/>
          </p:nvPr>
        </p:nvSpPr>
        <p:spPr>
          <a:xfrm>
            <a:off x="4303713" y="4319588"/>
            <a:ext cx="3592512" cy="1447800"/>
          </a:xfrm>
          <a:prstGeom prst="rect">
            <a:avLst/>
          </a:prstGeom>
        </p:spPr>
        <p:txBody>
          <a:bodyPr tIns="182880">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0" name="Text Placeholder 29"/>
          <p:cNvSpPr>
            <a:spLocks noGrp="1"/>
          </p:cNvSpPr>
          <p:nvPr>
            <p:ph type="body" sz="quarter" idx="22" hasCustomPrompt="1"/>
          </p:nvPr>
        </p:nvSpPr>
        <p:spPr>
          <a:xfrm>
            <a:off x="8247063" y="4319588"/>
            <a:ext cx="3594100" cy="1447800"/>
          </a:xfrm>
          <a:prstGeom prst="rect">
            <a:avLst/>
          </a:prstGeom>
        </p:spPr>
        <p:txBody>
          <a:bodyPr tIns="182880">
            <a:noAutofit/>
          </a:bodyPr>
          <a:lstStyle>
            <a:lvl1pPr marL="0" indent="0" algn="ctr">
              <a:buNone/>
              <a:defRPr sz="1600"/>
            </a:lvl1pPr>
            <a:lvl2pPr marL="11113" indent="0" algn="ctr">
              <a:buNone/>
              <a:tabLst/>
              <a:defRPr sz="1400"/>
            </a:lvl2pPr>
            <a:lvl3pPr marL="11113" indent="0" algn="ctr">
              <a:buNone/>
              <a:tabLst/>
              <a:defRPr sz="1200"/>
            </a:lvl3pPr>
            <a:lvl4pPr marL="11113" indent="0" algn="ctr">
              <a:buNone/>
              <a:tabLst/>
              <a:defRPr sz="1100"/>
            </a:lvl4pPr>
            <a:lvl5pPr marL="11113" indent="0" algn="ctr">
              <a:buNone/>
              <a:tabLst/>
              <a:defRPr sz="1050"/>
            </a:lvl5pPr>
          </a:lstStyle>
          <a:p>
            <a:pPr lvl="0"/>
            <a:r>
              <a:rPr lang="en-US"/>
              <a:t>Click to edit Master text styles</a:t>
            </a:r>
          </a:p>
        </p:txBody>
      </p:sp>
    </p:spTree>
    <p:extLst>
      <p:ext uri="{BB962C8B-B14F-4D97-AF65-F5344CB8AC3E}">
        <p14:creationId xmlns:p14="http://schemas.microsoft.com/office/powerpoint/2010/main" val="8555648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Image with Caption and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McKesson Proprietary and Confidential</a:t>
            </a:r>
          </a:p>
        </p:txBody>
      </p:sp>
      <p:sp>
        <p:nvSpPr>
          <p:cNvPr id="4" name="Date Placeholder 3"/>
          <p:cNvSpPr>
            <a:spLocks noGrp="1"/>
          </p:cNvSpPr>
          <p:nvPr>
            <p:ph type="dt" sz="half" idx="11"/>
          </p:nvPr>
        </p:nvSpPr>
        <p:spPr>
          <a:xfrm>
            <a:off x="10858981" y="6344338"/>
            <a:ext cx="627380" cy="182880"/>
          </a:xfrm>
          <a:prstGeom prst="rect">
            <a:avLst/>
          </a:prstGeom>
        </p:spPr>
        <p:txBody>
          <a:bodyPr/>
          <a:lstStyle/>
          <a:p>
            <a:fld id="{DF66CE81-62CC-4268-BDFF-FF0C953DA099}" type="datetime1">
              <a:rPr lang="en-US" smtClean="0"/>
              <a:t>3/31/2023</a:t>
            </a:fld>
            <a:endParaRPr lang="en-US"/>
          </a:p>
        </p:txBody>
      </p:sp>
      <p:sp>
        <p:nvSpPr>
          <p:cNvPr id="5" name="Slide Number Placeholder 4"/>
          <p:cNvSpPr>
            <a:spLocks noGrp="1"/>
          </p:cNvSpPr>
          <p:nvPr>
            <p:ph type="sldNum" sz="quarter" idx="12"/>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10" name="Picture Placeholder 9"/>
          <p:cNvSpPr>
            <a:spLocks noGrp="1"/>
          </p:cNvSpPr>
          <p:nvPr>
            <p:ph type="pic" sz="quarter" idx="14"/>
          </p:nvPr>
        </p:nvSpPr>
        <p:spPr>
          <a:xfrm>
            <a:off x="8247380" y="1430338"/>
            <a:ext cx="3594100" cy="216852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12" name="Picture Placeholder 11"/>
          <p:cNvSpPr>
            <a:spLocks noGrp="1"/>
          </p:cNvSpPr>
          <p:nvPr>
            <p:ph type="pic" sz="quarter" idx="15"/>
          </p:nvPr>
        </p:nvSpPr>
        <p:spPr>
          <a:xfrm>
            <a:off x="4303077" y="1430338"/>
            <a:ext cx="3593783" cy="216852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14" name="Picture Placeholder 13"/>
          <p:cNvSpPr>
            <a:spLocks noGrp="1"/>
          </p:cNvSpPr>
          <p:nvPr>
            <p:ph type="pic" sz="quarter" idx="16"/>
          </p:nvPr>
        </p:nvSpPr>
        <p:spPr>
          <a:xfrm>
            <a:off x="358457" y="1430338"/>
            <a:ext cx="3594100" cy="2168525"/>
          </a:xfrm>
          <a:prstGeom prst="rect">
            <a:avLst/>
          </a:prstGeom>
          <a:solidFill>
            <a:schemeClr val="bg2">
              <a:lumMod val="95000"/>
            </a:schemeClr>
          </a:solidFill>
        </p:spPr>
        <p:txBody>
          <a:bodyPr vert="horz" lIns="0" tIns="0" rIns="0" bIns="0" rtlCol="0" anchor="ctr">
            <a:normAutofit/>
          </a:bodyPr>
          <a:lstStyle>
            <a:lvl1pPr>
              <a:defRPr lang="en-US"/>
            </a:lvl1pPr>
          </a:lstStyle>
          <a:p>
            <a:pPr marL="0" lvl="0" indent="0" algn="ctr">
              <a:buNone/>
            </a:pPr>
            <a:r>
              <a:rPr lang="en-US"/>
              <a:t>Click icon to add picture</a:t>
            </a:r>
          </a:p>
        </p:txBody>
      </p:sp>
      <p:sp>
        <p:nvSpPr>
          <p:cNvPr id="16" name="Text Placeholder 15"/>
          <p:cNvSpPr>
            <a:spLocks noGrp="1"/>
          </p:cNvSpPr>
          <p:nvPr>
            <p:ph type="body" sz="quarter" idx="17"/>
          </p:nvPr>
        </p:nvSpPr>
        <p:spPr>
          <a:xfrm>
            <a:off x="354013" y="3598864"/>
            <a:ext cx="3598862" cy="720818"/>
          </a:xfrm>
          <a:prstGeom prst="rect">
            <a:avLst/>
          </a:prstGeom>
        </p:spPr>
        <p:txBody>
          <a:bodyPr anchor="b">
            <a:normAutofit/>
          </a:bodyPr>
          <a:lstStyle>
            <a:lvl1pPr marL="0" indent="0" algn="ctr">
              <a:buNone/>
              <a:defRPr sz="2000" i="1">
                <a:solidFill>
                  <a:schemeClr val="tx2"/>
                </a:solidFill>
                <a:latin typeface="+mj-lt"/>
              </a:defRPr>
            </a:lvl1pPr>
            <a:lvl2pPr marL="457200" indent="0">
              <a:buNone/>
              <a:defRPr sz="1800" i="1">
                <a:solidFill>
                  <a:schemeClr val="tx2"/>
                </a:solidFill>
                <a:latin typeface="+mj-lt"/>
              </a:defRPr>
            </a:lvl2pPr>
            <a:lvl3pPr marL="914400" indent="0">
              <a:buNone/>
              <a:defRPr sz="1600" i="1">
                <a:solidFill>
                  <a:schemeClr val="tx2"/>
                </a:solidFill>
                <a:latin typeface="+mj-lt"/>
              </a:defRPr>
            </a:lvl3pPr>
            <a:lvl4pPr marL="1371600" indent="0">
              <a:buNone/>
              <a:defRPr sz="1400" i="1">
                <a:solidFill>
                  <a:schemeClr val="tx2"/>
                </a:solidFill>
                <a:latin typeface="+mj-lt"/>
              </a:defRPr>
            </a:lvl4pPr>
            <a:lvl5pPr marL="1828800" indent="0">
              <a:buNone/>
              <a:defRPr sz="1200" i="1">
                <a:solidFill>
                  <a:schemeClr val="tx2"/>
                </a:solidFill>
                <a:latin typeface="+mj-lt"/>
              </a:defRPr>
            </a:lvl5pPr>
          </a:lstStyle>
          <a:p>
            <a:pPr lvl="0"/>
            <a:r>
              <a:rPr lang="en-US"/>
              <a:t>Edit Master text styles</a:t>
            </a:r>
          </a:p>
        </p:txBody>
      </p:sp>
      <p:sp>
        <p:nvSpPr>
          <p:cNvPr id="18" name="Text Placeholder 17"/>
          <p:cNvSpPr>
            <a:spLocks noGrp="1"/>
          </p:cNvSpPr>
          <p:nvPr>
            <p:ph type="body" sz="quarter" idx="18"/>
          </p:nvPr>
        </p:nvSpPr>
        <p:spPr>
          <a:xfrm>
            <a:off x="4303713" y="3598863"/>
            <a:ext cx="3592512" cy="720725"/>
          </a:xfrm>
          <a:prstGeom prst="rect">
            <a:avLst/>
          </a:prstGeom>
        </p:spPr>
        <p:txBody>
          <a:bodyPr anchor="b">
            <a:normAutofit/>
          </a:bodyPr>
          <a:lstStyle>
            <a:lvl1pPr marL="0" indent="0" algn="ctr">
              <a:buNone/>
              <a:defRPr sz="2000" i="1">
                <a:solidFill>
                  <a:schemeClr val="tx2"/>
                </a:solidFill>
                <a:latin typeface="+mj-lt"/>
              </a:defRPr>
            </a:lvl1pPr>
            <a:lvl2pPr marL="457200" indent="0" algn="ctr">
              <a:buNone/>
              <a:defRPr sz="1800" i="1">
                <a:solidFill>
                  <a:schemeClr val="tx2"/>
                </a:solidFill>
                <a:latin typeface="+mj-lt"/>
              </a:defRPr>
            </a:lvl2pPr>
            <a:lvl3pPr marL="914400" indent="0" algn="ctr">
              <a:buNone/>
              <a:defRPr sz="1600" i="1">
                <a:solidFill>
                  <a:schemeClr val="tx2"/>
                </a:solidFill>
                <a:latin typeface="+mj-lt"/>
              </a:defRPr>
            </a:lvl3pPr>
            <a:lvl4pPr marL="1371600" indent="0" algn="ctr">
              <a:buNone/>
              <a:defRPr sz="1400" i="1">
                <a:solidFill>
                  <a:schemeClr val="tx2"/>
                </a:solidFill>
                <a:latin typeface="+mj-lt"/>
              </a:defRPr>
            </a:lvl4pPr>
            <a:lvl5pPr marL="1828800" indent="0" algn="ctr">
              <a:buNone/>
              <a:defRPr sz="1200" i="1">
                <a:solidFill>
                  <a:schemeClr val="tx2"/>
                </a:solidFill>
                <a:latin typeface="+mj-lt"/>
              </a:defRPr>
            </a:lvl5pPr>
          </a:lstStyle>
          <a:p>
            <a:pPr lvl="0"/>
            <a:r>
              <a:rPr lang="en-US"/>
              <a:t>Edit Master text styles</a:t>
            </a:r>
          </a:p>
        </p:txBody>
      </p:sp>
      <p:sp>
        <p:nvSpPr>
          <p:cNvPr id="20" name="Text Placeholder 19"/>
          <p:cNvSpPr>
            <a:spLocks noGrp="1"/>
          </p:cNvSpPr>
          <p:nvPr>
            <p:ph type="body" sz="quarter" idx="19"/>
          </p:nvPr>
        </p:nvSpPr>
        <p:spPr>
          <a:xfrm>
            <a:off x="8247063" y="3598863"/>
            <a:ext cx="3594100" cy="720725"/>
          </a:xfrm>
          <a:prstGeom prst="rect">
            <a:avLst/>
          </a:prstGeom>
        </p:spPr>
        <p:txBody>
          <a:bodyPr anchor="b">
            <a:normAutofit/>
          </a:bodyPr>
          <a:lstStyle>
            <a:lvl1pPr marL="0" indent="0" algn="ctr">
              <a:buNone/>
              <a:defRPr sz="2000" i="1">
                <a:solidFill>
                  <a:schemeClr val="tx2"/>
                </a:solidFill>
                <a:latin typeface="+mj-lt"/>
              </a:defRPr>
            </a:lvl1pPr>
            <a:lvl2pPr marL="457200" indent="0" algn="ctr">
              <a:buNone/>
              <a:defRPr sz="1800" i="1">
                <a:solidFill>
                  <a:schemeClr val="tx2"/>
                </a:solidFill>
                <a:latin typeface="+mj-lt"/>
              </a:defRPr>
            </a:lvl2pPr>
            <a:lvl3pPr marL="914400" indent="0" algn="ctr">
              <a:buNone/>
              <a:defRPr sz="1600" i="1">
                <a:solidFill>
                  <a:schemeClr val="tx2"/>
                </a:solidFill>
                <a:latin typeface="+mj-lt"/>
              </a:defRPr>
            </a:lvl3pPr>
            <a:lvl4pPr marL="1371600" indent="0" algn="ctr">
              <a:buNone/>
              <a:defRPr sz="1400" i="1">
                <a:solidFill>
                  <a:schemeClr val="tx2"/>
                </a:solidFill>
                <a:latin typeface="+mj-lt"/>
              </a:defRPr>
            </a:lvl4pPr>
            <a:lvl5pPr marL="1828800" indent="0" algn="ctr">
              <a:buNone/>
              <a:defRPr sz="1200" i="1">
                <a:solidFill>
                  <a:schemeClr val="tx2"/>
                </a:solidFill>
                <a:latin typeface="+mj-lt"/>
              </a:defRPr>
            </a:lvl5pPr>
          </a:lstStyle>
          <a:p>
            <a:pPr lvl="0"/>
            <a:r>
              <a:rPr lang="en-US"/>
              <a:t>Edit Master text styles</a:t>
            </a:r>
          </a:p>
        </p:txBody>
      </p:sp>
      <p:sp>
        <p:nvSpPr>
          <p:cNvPr id="22" name="Text Placeholder 21"/>
          <p:cNvSpPr>
            <a:spLocks noGrp="1"/>
          </p:cNvSpPr>
          <p:nvPr>
            <p:ph type="body" sz="quarter" idx="20" hasCustomPrompt="1"/>
          </p:nvPr>
        </p:nvSpPr>
        <p:spPr>
          <a:xfrm>
            <a:off x="354013" y="4319588"/>
            <a:ext cx="3598862" cy="1447800"/>
          </a:xfrm>
          <a:prstGeom prst="rect">
            <a:avLst/>
          </a:prstGeom>
        </p:spPr>
        <p:txBody>
          <a:bodyPr tIns="182880">
            <a:normAutofit/>
          </a:bodyPr>
          <a:lstStyle>
            <a:lvl1pPr marL="0" indent="0" algn="ctr">
              <a:buFont typeface="Arial" charset="0"/>
              <a:buNone/>
              <a:defRPr sz="1600"/>
            </a:lvl1pPr>
            <a:lvl2pPr marL="457200" indent="0" algn="ctr">
              <a:buFont typeface="Arial" charset="0"/>
              <a:buNone/>
              <a:defRPr sz="1400"/>
            </a:lvl2pPr>
            <a:lvl3pPr marL="914400" indent="0" algn="ctr">
              <a:buFont typeface="Arial" charset="0"/>
              <a:buNone/>
              <a:defRPr sz="1200"/>
            </a:lvl3pPr>
            <a:lvl4pPr marL="1371600" indent="0" algn="ctr">
              <a:buFont typeface="Arial" charset="0"/>
              <a:buNone/>
              <a:defRPr sz="1100"/>
            </a:lvl4pPr>
            <a:lvl5pPr marL="1828800" indent="0" algn="ctr">
              <a:buFont typeface="Arial" charset="0"/>
              <a:buNone/>
              <a:defRPr sz="1050"/>
            </a:lvl5pPr>
          </a:lstStyle>
          <a:p>
            <a:pPr lvl="0"/>
            <a:r>
              <a:rPr lang="en-US"/>
              <a:t>Click to edit Master text styles</a:t>
            </a:r>
          </a:p>
        </p:txBody>
      </p:sp>
      <p:sp>
        <p:nvSpPr>
          <p:cNvPr id="28" name="Text Placeholder 27"/>
          <p:cNvSpPr>
            <a:spLocks noGrp="1"/>
          </p:cNvSpPr>
          <p:nvPr>
            <p:ph type="body" sz="quarter" idx="21" hasCustomPrompt="1"/>
          </p:nvPr>
        </p:nvSpPr>
        <p:spPr>
          <a:xfrm>
            <a:off x="4303713" y="4319588"/>
            <a:ext cx="3592512" cy="1447800"/>
          </a:xfrm>
          <a:prstGeom prst="rect">
            <a:avLst/>
          </a:prstGeom>
        </p:spPr>
        <p:txBody>
          <a:bodyPr tIns="182880">
            <a:normAutofit/>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0" name="Text Placeholder 29"/>
          <p:cNvSpPr>
            <a:spLocks noGrp="1"/>
          </p:cNvSpPr>
          <p:nvPr>
            <p:ph type="body" sz="quarter" idx="22" hasCustomPrompt="1"/>
          </p:nvPr>
        </p:nvSpPr>
        <p:spPr>
          <a:xfrm>
            <a:off x="8247063" y="4319588"/>
            <a:ext cx="3594100" cy="1447800"/>
          </a:xfrm>
          <a:prstGeom prst="rect">
            <a:avLst/>
          </a:prstGeom>
        </p:spPr>
        <p:txBody>
          <a:bodyPr tIns="182880">
            <a:noAutofit/>
          </a:bodyPr>
          <a:lstStyle>
            <a:lvl1pPr marL="0" indent="0" algn="ctr">
              <a:buNone/>
              <a:defRPr sz="1600"/>
            </a:lvl1pPr>
            <a:lvl2pPr marL="11113" indent="0" algn="ctr">
              <a:buNone/>
              <a:tabLst/>
              <a:defRPr sz="1400"/>
            </a:lvl2pPr>
            <a:lvl3pPr marL="11113" indent="0" algn="ctr">
              <a:buNone/>
              <a:tabLst/>
              <a:defRPr sz="1200"/>
            </a:lvl3pPr>
            <a:lvl4pPr marL="11113" indent="0" algn="ctr">
              <a:buNone/>
              <a:tabLst/>
              <a:defRPr sz="1100"/>
            </a:lvl4pPr>
            <a:lvl5pPr marL="11113" indent="0" algn="ctr">
              <a:buNone/>
              <a:tabLst/>
              <a:defRPr sz="1050"/>
            </a:lvl5pPr>
          </a:lstStyle>
          <a:p>
            <a:pPr lvl="0"/>
            <a:r>
              <a:rPr lang="en-US"/>
              <a:t>Click to edit Master text styles</a:t>
            </a:r>
          </a:p>
        </p:txBody>
      </p:sp>
      <p:sp>
        <p:nvSpPr>
          <p:cNvPr id="17" name="Subtitle"/>
          <p:cNvSpPr>
            <a:spLocks noGrp="1"/>
          </p:cNvSpPr>
          <p:nvPr>
            <p:ph type="body" sz="quarter" idx="23" hasCustomPrompt="1"/>
          </p:nvPr>
        </p:nvSpPr>
        <p:spPr>
          <a:xfrm>
            <a:off x="357188" y="895350"/>
            <a:ext cx="11483975" cy="514350"/>
          </a:xfrm>
          <a:prstGeom prst="rect">
            <a:avLst/>
          </a:prstGeom>
        </p:spPr>
        <p:txBody>
          <a:bodyPr/>
          <a:lstStyle>
            <a:lvl1pPr marL="0" indent="0" algn="ctr">
              <a:buNone/>
              <a:defRPr sz="2400" b="0">
                <a:solidFill>
                  <a:schemeClr val="tx2"/>
                </a:solidFill>
              </a:defRPr>
            </a:lvl1pPr>
          </a:lstStyle>
          <a:p>
            <a:pPr lvl="0"/>
            <a:r>
              <a:rPr lang="en-US"/>
              <a:t>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46075"/>
            <a:ext cx="11484129" cy="363444"/>
          </a:xfrm>
        </p:spPr>
        <p:txBody>
          <a:bodyPr/>
          <a:lstStyle/>
          <a:p>
            <a:r>
              <a:rPr lang="en-US"/>
              <a:t>Click to edit Master title style</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24A452C2-4F97-4EA9-B261-7850D16085DE}"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5" name="Footer Placeholder 4"/>
          <p:cNvSpPr>
            <a:spLocks noGrp="1"/>
          </p:cNvSpPr>
          <p:nvPr>
            <p:ph type="ftr" sz="quarter" idx="12"/>
          </p:nvPr>
        </p:nvSpPr>
        <p:spPr/>
        <p:txBody>
          <a:bodyPr/>
          <a:lstStyle/>
          <a:p>
            <a:r>
              <a:rPr lang="en-US"/>
              <a:t>McKesson Proprietary and Confidential</a:t>
            </a:r>
          </a:p>
        </p:txBody>
      </p:sp>
      <p:sp>
        <p:nvSpPr>
          <p:cNvPr id="7" name="Content Placeholder 6"/>
          <p:cNvSpPr>
            <a:spLocks noGrp="1"/>
          </p:cNvSpPr>
          <p:nvPr>
            <p:ph sz="quarter" idx="13" hasCustomPrompt="1"/>
          </p:nvPr>
        </p:nvSpPr>
        <p:spPr>
          <a:xfrm>
            <a:off x="357188"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6"/>
          </p:nvPr>
        </p:nvSpPr>
        <p:spPr>
          <a:xfrm>
            <a:off x="357188" y="1803400"/>
            <a:ext cx="2606040" cy="698500"/>
          </a:xfrm>
          <a:prstGeom prst="rect">
            <a:avLst/>
          </a:prstGeom>
        </p:spPr>
        <p:txBody>
          <a:bodyPr>
            <a:noAutofit/>
          </a:bodyPr>
          <a:lstStyle>
            <a:lvl1pPr marL="0" indent="0">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6" name="Content Placeholder 6"/>
          <p:cNvSpPr>
            <a:spLocks noGrp="1"/>
          </p:cNvSpPr>
          <p:nvPr>
            <p:ph sz="quarter" idx="17" hasCustomPrompt="1"/>
          </p:nvPr>
        </p:nvSpPr>
        <p:spPr>
          <a:xfrm>
            <a:off x="3316551"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17" name="Text Placeholder 8"/>
          <p:cNvSpPr>
            <a:spLocks noGrp="1"/>
          </p:cNvSpPr>
          <p:nvPr>
            <p:ph type="body" sz="quarter" idx="18"/>
          </p:nvPr>
        </p:nvSpPr>
        <p:spPr>
          <a:xfrm>
            <a:off x="3316551" y="1803400"/>
            <a:ext cx="2606040" cy="698500"/>
          </a:xfrm>
          <a:prstGeom prst="rect">
            <a:avLst/>
          </a:prstGeom>
        </p:spPr>
        <p:txBody>
          <a:bodyPr>
            <a:noAutofit/>
          </a:bodyPr>
          <a:lstStyle>
            <a:lvl1pPr marL="0" indent="0">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8" name="Content Placeholder 6"/>
          <p:cNvSpPr>
            <a:spLocks noGrp="1"/>
          </p:cNvSpPr>
          <p:nvPr>
            <p:ph sz="quarter" idx="19" hasCustomPrompt="1"/>
          </p:nvPr>
        </p:nvSpPr>
        <p:spPr>
          <a:xfrm>
            <a:off x="6275914"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19" name="Text Placeholder 8"/>
          <p:cNvSpPr>
            <a:spLocks noGrp="1"/>
          </p:cNvSpPr>
          <p:nvPr>
            <p:ph type="body" sz="quarter" idx="20"/>
          </p:nvPr>
        </p:nvSpPr>
        <p:spPr>
          <a:xfrm>
            <a:off x="6275914" y="1803400"/>
            <a:ext cx="2606040" cy="698500"/>
          </a:xfrm>
          <a:prstGeom prst="rect">
            <a:avLst/>
          </a:prstGeom>
        </p:spPr>
        <p:txBody>
          <a:bodyPr>
            <a:noAutofit/>
          </a:bodyPr>
          <a:lstStyle>
            <a:lvl1pPr marL="0" indent="0">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20" name="Content Placeholder 6"/>
          <p:cNvSpPr>
            <a:spLocks noGrp="1"/>
          </p:cNvSpPr>
          <p:nvPr>
            <p:ph sz="quarter" idx="21" hasCustomPrompt="1"/>
          </p:nvPr>
        </p:nvSpPr>
        <p:spPr>
          <a:xfrm>
            <a:off x="9235277"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21" name="Text Placeholder 8"/>
          <p:cNvSpPr>
            <a:spLocks noGrp="1"/>
          </p:cNvSpPr>
          <p:nvPr>
            <p:ph type="body" sz="quarter" idx="22"/>
          </p:nvPr>
        </p:nvSpPr>
        <p:spPr>
          <a:xfrm>
            <a:off x="9235277" y="1803400"/>
            <a:ext cx="2606040" cy="698500"/>
          </a:xfrm>
          <a:prstGeom prst="rect">
            <a:avLst/>
          </a:prstGeom>
        </p:spPr>
        <p:txBody>
          <a:bodyPr>
            <a:noAutofit/>
          </a:bodyPr>
          <a:lstStyle>
            <a:lvl1pPr marL="0" indent="0">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Tree>
    <p:extLst>
      <p:ext uri="{BB962C8B-B14F-4D97-AF65-F5344CB8AC3E}">
        <p14:creationId xmlns:p14="http://schemas.microsoft.com/office/powerpoint/2010/main" val="186647879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ntent Subhea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r>
              <a:rPr lang="en-US"/>
              <a:t>McKesson Proprietary and Confidential</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D4606254-0037-43E8-8E49-A1572F6C8E49}"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33" name="Content 4"/>
          <p:cNvSpPr>
            <a:spLocks noGrp="1"/>
          </p:cNvSpPr>
          <p:nvPr>
            <p:ph sz="quarter" idx="28" hasCustomPrompt="1"/>
          </p:nvPr>
        </p:nvSpPr>
        <p:spPr>
          <a:xfrm>
            <a:off x="9234488" y="2527300"/>
            <a:ext cx="2606675" cy="3233738"/>
          </a:xfrm>
          <a:prstGeom prst="rect">
            <a:avLst/>
          </a:prstGeom>
        </p:spPr>
        <p:txBody>
          <a:bodyPr vert="horz" lIns="0" tIns="182880" rIns="0" bIns="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100" dirty="0"/>
            </a:lvl5pPr>
          </a:lstStyle>
          <a:p>
            <a:pPr lvl="0"/>
            <a:r>
              <a:rPr lang="en-US"/>
              <a:t>Click to edit Master text styles</a:t>
            </a:r>
          </a:p>
          <a:p>
            <a:pPr lvl="1"/>
            <a:r>
              <a:rPr lang="en-US"/>
              <a:t>Second level</a:t>
            </a:r>
          </a:p>
          <a:p>
            <a:pPr lvl="2"/>
            <a:r>
              <a:rPr lang="en-US"/>
              <a:t>Third level</a:t>
            </a:r>
          </a:p>
        </p:txBody>
      </p:sp>
      <p:sp>
        <p:nvSpPr>
          <p:cNvPr id="39" name="Subheader 4"/>
          <p:cNvSpPr>
            <a:spLocks noGrp="1"/>
          </p:cNvSpPr>
          <p:nvPr>
            <p:ph type="body" sz="quarter" idx="31"/>
          </p:nvPr>
        </p:nvSpPr>
        <p:spPr>
          <a:xfrm>
            <a:off x="9227770" y="1803400"/>
            <a:ext cx="2606675" cy="698500"/>
          </a:xfrm>
          <a:prstGeom prst="rect">
            <a:avLst/>
          </a:prstGeom>
        </p:spPr>
        <p:txBody>
          <a:bodyPr>
            <a:noAutofit/>
          </a:bodyPr>
          <a:lstStyle>
            <a:lvl1pPr marL="0" indent="0">
              <a:buNone/>
              <a:defRPr sz="2000" i="1">
                <a:solidFill>
                  <a:schemeClr val="tx2"/>
                </a:solidFill>
                <a:latin typeface="+mj-lt"/>
              </a:defRPr>
            </a:lvl1pPr>
            <a:lvl2pPr marL="457200" indent="0">
              <a:buNone/>
              <a:defRPr sz="1800" i="1">
                <a:solidFill>
                  <a:schemeClr val="tx2"/>
                </a:solidFill>
                <a:latin typeface="+mj-lt"/>
              </a:defRPr>
            </a:lvl2pPr>
            <a:lvl3pPr marL="914400" indent="0">
              <a:buNone/>
              <a:defRPr sz="1600" i="1">
                <a:solidFill>
                  <a:schemeClr val="tx2"/>
                </a:solidFill>
                <a:latin typeface="+mj-lt"/>
              </a:defRPr>
            </a:lvl3pPr>
            <a:lvl4pPr marL="1371600" indent="0">
              <a:buNone/>
              <a:defRPr sz="1400" i="1">
                <a:solidFill>
                  <a:schemeClr val="tx2"/>
                </a:solidFill>
                <a:latin typeface="+mj-lt"/>
              </a:defRPr>
            </a:lvl4pPr>
            <a:lvl5pPr marL="1828800" indent="0">
              <a:buNone/>
              <a:defRPr sz="1200" i="1">
                <a:solidFill>
                  <a:schemeClr val="tx2"/>
                </a:solidFill>
                <a:latin typeface="+mj-lt"/>
              </a:defRPr>
            </a:lvl5pPr>
          </a:lstStyle>
          <a:p>
            <a:pPr lvl="0"/>
            <a:r>
              <a:rPr lang="en-US"/>
              <a:t>Edit Master text styles</a:t>
            </a:r>
          </a:p>
        </p:txBody>
      </p:sp>
      <p:sp>
        <p:nvSpPr>
          <p:cNvPr id="31" name="Content 3"/>
          <p:cNvSpPr>
            <a:spLocks noGrp="1"/>
          </p:cNvSpPr>
          <p:nvPr>
            <p:ph sz="quarter" idx="27" hasCustomPrompt="1"/>
          </p:nvPr>
        </p:nvSpPr>
        <p:spPr>
          <a:xfrm>
            <a:off x="6271989" y="2527300"/>
            <a:ext cx="2606675" cy="3233738"/>
          </a:xfrm>
          <a:prstGeom prst="rect">
            <a:avLst/>
          </a:prstGeom>
        </p:spPr>
        <p:txBody>
          <a:bodyPr vert="horz" lIns="0" tIns="182880" rIns="0" bIns="0" rtlCol="0">
            <a:normAutofit/>
          </a:bodyPr>
          <a:lstStyle>
            <a:lvl1pPr>
              <a:defRPr lang="en-US" sz="1800" smtClean="0"/>
            </a:lvl1pPr>
            <a:lvl2pPr>
              <a:defRPr lang="en-US" sz="1600" smtClean="0"/>
            </a:lvl2pPr>
            <a:lvl3pPr>
              <a:defRPr lang="en-US" sz="1400" smtClean="0"/>
            </a:lvl3pPr>
            <a:lvl4pPr>
              <a:defRPr lang="en-US" sz="1200" smtClean="0"/>
            </a:lvl4pPr>
            <a:lvl5pPr>
              <a:defRPr lang="en-US" sz="1100"/>
            </a:lvl5pPr>
          </a:lstStyle>
          <a:p>
            <a:pPr lvl="0"/>
            <a:r>
              <a:rPr lang="en-US"/>
              <a:t>Click to edit Master text styles</a:t>
            </a:r>
          </a:p>
          <a:p>
            <a:pPr lvl="1"/>
            <a:r>
              <a:rPr lang="en-US"/>
              <a:t>Second level</a:t>
            </a:r>
          </a:p>
          <a:p>
            <a:pPr lvl="2"/>
            <a:r>
              <a:rPr lang="en-US"/>
              <a:t>Third level</a:t>
            </a:r>
          </a:p>
        </p:txBody>
      </p:sp>
      <p:sp>
        <p:nvSpPr>
          <p:cNvPr id="37" name="Subheader 3"/>
          <p:cNvSpPr>
            <a:spLocks noGrp="1"/>
          </p:cNvSpPr>
          <p:nvPr>
            <p:ph type="body" sz="quarter" idx="30"/>
          </p:nvPr>
        </p:nvSpPr>
        <p:spPr>
          <a:xfrm>
            <a:off x="6270697" y="1803400"/>
            <a:ext cx="2606675" cy="698500"/>
          </a:xfrm>
          <a:prstGeom prst="rect">
            <a:avLst/>
          </a:prstGeom>
        </p:spPr>
        <p:txBody>
          <a:bodyPr>
            <a:noAutofit/>
          </a:bodyPr>
          <a:lstStyle>
            <a:lvl1pPr marL="0" indent="0">
              <a:buNone/>
              <a:defRPr sz="2000" i="1">
                <a:solidFill>
                  <a:schemeClr val="tx2"/>
                </a:solidFill>
                <a:latin typeface="+mj-lt"/>
              </a:defRPr>
            </a:lvl1pPr>
            <a:lvl2pPr marL="457200" indent="0">
              <a:buNone/>
              <a:defRPr sz="1800" i="1">
                <a:solidFill>
                  <a:schemeClr val="tx2"/>
                </a:solidFill>
                <a:latin typeface="+mj-lt"/>
              </a:defRPr>
            </a:lvl2pPr>
            <a:lvl3pPr marL="914400" indent="0">
              <a:buNone/>
              <a:defRPr sz="1600" i="1">
                <a:solidFill>
                  <a:schemeClr val="tx2"/>
                </a:solidFill>
                <a:latin typeface="+mj-lt"/>
              </a:defRPr>
            </a:lvl3pPr>
            <a:lvl4pPr marL="1371600" indent="0">
              <a:buNone/>
              <a:defRPr sz="1400" i="1">
                <a:solidFill>
                  <a:schemeClr val="tx2"/>
                </a:solidFill>
                <a:latin typeface="+mj-lt"/>
              </a:defRPr>
            </a:lvl4pPr>
            <a:lvl5pPr marL="1828800" indent="0">
              <a:buNone/>
              <a:defRPr sz="1200" i="1">
                <a:solidFill>
                  <a:schemeClr val="tx2"/>
                </a:solidFill>
                <a:latin typeface="+mj-lt"/>
              </a:defRPr>
            </a:lvl5pPr>
          </a:lstStyle>
          <a:p>
            <a:pPr lvl="0"/>
            <a:r>
              <a:rPr lang="en-US"/>
              <a:t>Edit Master text styles</a:t>
            </a:r>
          </a:p>
        </p:txBody>
      </p:sp>
      <p:sp>
        <p:nvSpPr>
          <p:cNvPr id="29" name="Content 2"/>
          <p:cNvSpPr>
            <a:spLocks noGrp="1"/>
          </p:cNvSpPr>
          <p:nvPr>
            <p:ph sz="quarter" idx="26" hasCustomPrompt="1"/>
          </p:nvPr>
        </p:nvSpPr>
        <p:spPr>
          <a:xfrm>
            <a:off x="3309490" y="2527300"/>
            <a:ext cx="2606675" cy="3233738"/>
          </a:xfrm>
          <a:prstGeom prst="rect">
            <a:avLst/>
          </a:prstGeom>
        </p:spPr>
        <p:txBody>
          <a:bodyPr vert="horz" lIns="0" tIns="182880" rIns="0" bIns="0" rtlCol="0">
            <a:normAutofit/>
          </a:bodyPr>
          <a:lstStyle>
            <a:lvl1pPr>
              <a:defRPr lang="en-US" sz="1800" smtClean="0"/>
            </a:lvl1pPr>
            <a:lvl2pPr>
              <a:defRPr lang="en-US" sz="1600" smtClean="0"/>
            </a:lvl2pPr>
            <a:lvl3pPr>
              <a:defRPr lang="en-US" sz="1400" smtClean="0"/>
            </a:lvl3pPr>
            <a:lvl4pPr>
              <a:defRPr lang="en-US" sz="1200" smtClean="0"/>
            </a:lvl4pPr>
            <a:lvl5pPr>
              <a:defRPr lang="en-US" sz="1100"/>
            </a:lvl5pPr>
          </a:lstStyle>
          <a:p>
            <a:pPr lvl="0"/>
            <a:r>
              <a:rPr lang="en-US"/>
              <a:t>Click to edit Master text styles</a:t>
            </a:r>
          </a:p>
          <a:p>
            <a:pPr lvl="1"/>
            <a:r>
              <a:rPr lang="en-US"/>
              <a:t>Second level</a:t>
            </a:r>
          </a:p>
          <a:p>
            <a:pPr lvl="2"/>
            <a:r>
              <a:rPr lang="en-US"/>
              <a:t>Third level</a:t>
            </a:r>
          </a:p>
        </p:txBody>
      </p:sp>
      <p:sp>
        <p:nvSpPr>
          <p:cNvPr id="35" name="Subheader 2"/>
          <p:cNvSpPr>
            <a:spLocks noGrp="1"/>
          </p:cNvSpPr>
          <p:nvPr>
            <p:ph type="body" sz="quarter" idx="29"/>
          </p:nvPr>
        </p:nvSpPr>
        <p:spPr>
          <a:xfrm>
            <a:off x="3313625" y="1803400"/>
            <a:ext cx="2606675" cy="698500"/>
          </a:xfrm>
          <a:prstGeom prst="rect">
            <a:avLst/>
          </a:prstGeom>
        </p:spPr>
        <p:txBody>
          <a:bodyPr>
            <a:noAutofit/>
          </a:bodyPr>
          <a:lstStyle>
            <a:lvl1pPr marL="0" indent="0">
              <a:buNone/>
              <a:defRPr sz="2000" i="1">
                <a:solidFill>
                  <a:schemeClr val="tx2"/>
                </a:solidFill>
                <a:latin typeface="+mj-lt"/>
              </a:defRPr>
            </a:lvl1pPr>
            <a:lvl2pPr marL="457200" indent="0">
              <a:buNone/>
              <a:defRPr i="1">
                <a:solidFill>
                  <a:schemeClr val="tx2"/>
                </a:solidFill>
                <a:latin typeface="+mj-lt"/>
              </a:defRPr>
            </a:lvl2pPr>
            <a:lvl3pPr marL="914400" indent="0">
              <a:buNone/>
              <a:defRPr i="1">
                <a:solidFill>
                  <a:schemeClr val="tx2"/>
                </a:solidFill>
                <a:latin typeface="+mj-lt"/>
              </a:defRPr>
            </a:lvl3pPr>
            <a:lvl4pPr marL="1371600" indent="0">
              <a:buNone/>
              <a:defRPr i="1">
                <a:solidFill>
                  <a:schemeClr val="tx2"/>
                </a:solidFill>
                <a:latin typeface="+mj-lt"/>
              </a:defRPr>
            </a:lvl4pPr>
            <a:lvl5pPr marL="1828800" indent="0">
              <a:buNone/>
              <a:defRPr i="1">
                <a:solidFill>
                  <a:schemeClr val="tx2"/>
                </a:solidFill>
                <a:latin typeface="+mj-lt"/>
              </a:defRPr>
            </a:lvl5pPr>
          </a:lstStyle>
          <a:p>
            <a:pPr lvl="0"/>
            <a:r>
              <a:rPr lang="en-US"/>
              <a:t>Edit Master text styles</a:t>
            </a:r>
          </a:p>
        </p:txBody>
      </p:sp>
      <p:sp>
        <p:nvSpPr>
          <p:cNvPr id="7" name="Content 1"/>
          <p:cNvSpPr>
            <a:spLocks noGrp="1"/>
          </p:cNvSpPr>
          <p:nvPr>
            <p:ph sz="quarter" idx="13" hasCustomPrompt="1"/>
          </p:nvPr>
        </p:nvSpPr>
        <p:spPr>
          <a:xfrm>
            <a:off x="357188"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9" name="Subheader 1"/>
          <p:cNvSpPr>
            <a:spLocks noGrp="1"/>
          </p:cNvSpPr>
          <p:nvPr>
            <p:ph type="body" sz="quarter" idx="16"/>
          </p:nvPr>
        </p:nvSpPr>
        <p:spPr>
          <a:xfrm>
            <a:off x="357188" y="1803400"/>
            <a:ext cx="2606040" cy="698500"/>
          </a:xfrm>
          <a:prstGeom prst="rect">
            <a:avLst/>
          </a:prstGeom>
        </p:spPr>
        <p:txBody>
          <a:bodyPr>
            <a:noAutofit/>
          </a:bodyPr>
          <a:lstStyle>
            <a:lvl1pPr marL="0" indent="0">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5" name="Subtitle"/>
          <p:cNvSpPr>
            <a:spLocks noGrp="1"/>
          </p:cNvSpPr>
          <p:nvPr>
            <p:ph type="body" sz="quarter" idx="14"/>
          </p:nvPr>
        </p:nvSpPr>
        <p:spPr>
          <a:xfrm>
            <a:off x="357342" y="895350"/>
            <a:ext cx="11483975" cy="514350"/>
          </a:xfrm>
          <a:prstGeom prst="rect">
            <a:avLst/>
          </a:prstGeom>
        </p:spPr>
        <p:txBody>
          <a:bodyPr/>
          <a:lstStyle>
            <a:lvl1pPr marL="0" indent="0">
              <a:buNone/>
              <a:defRPr sz="2400" b="0">
                <a:solidFill>
                  <a:schemeClr val="tx2"/>
                </a:solidFill>
              </a:defRPr>
            </a:lvl1pPr>
          </a:lstStyle>
          <a:p>
            <a:pPr lvl="0"/>
            <a:r>
              <a:rPr lang="en-US"/>
              <a:t>Edit Master text styles</a:t>
            </a:r>
          </a:p>
        </p:txBody>
      </p:sp>
      <p:sp>
        <p:nvSpPr>
          <p:cNvPr id="2" name="Title"/>
          <p:cNvSpPr>
            <a:spLocks noGrp="1"/>
          </p:cNvSpPr>
          <p:nvPr>
            <p:ph type="title"/>
          </p:nvPr>
        </p:nvSpPr>
        <p:spPr>
          <a:xfrm>
            <a:off x="357188" y="346075"/>
            <a:ext cx="11484129" cy="363444"/>
          </a:xfrm>
        </p:spPr>
        <p:txBody>
          <a:bodyPr/>
          <a:lstStyle/>
          <a:p>
            <a:r>
              <a:rPr lang="en-US"/>
              <a:t>Click to edit Master title style</a:t>
            </a:r>
          </a:p>
        </p:txBody>
      </p:sp>
    </p:spTree>
    <p:extLst>
      <p:ext uri="{BB962C8B-B14F-4D97-AF65-F5344CB8AC3E}">
        <p14:creationId xmlns:p14="http://schemas.microsoft.com/office/powerpoint/2010/main" val="4983841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Image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858981" y="6344338"/>
            <a:ext cx="627380" cy="182880"/>
          </a:xfrm>
          <a:prstGeom prst="rect">
            <a:avLst/>
          </a:prstGeom>
        </p:spPr>
        <p:txBody>
          <a:bodyPr/>
          <a:lstStyle/>
          <a:p>
            <a:fld id="{552CE421-DC28-430F-AD76-9084D92CA959}"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5" name="Footer Placeholder 4"/>
          <p:cNvSpPr>
            <a:spLocks noGrp="1"/>
          </p:cNvSpPr>
          <p:nvPr>
            <p:ph type="ftr" sz="quarter" idx="12"/>
          </p:nvPr>
        </p:nvSpPr>
        <p:spPr/>
        <p:txBody>
          <a:bodyPr/>
          <a:lstStyle/>
          <a:p>
            <a:r>
              <a:rPr lang="en-US"/>
              <a:t>McKesson Proprietary and Confidential</a:t>
            </a:r>
          </a:p>
        </p:txBody>
      </p:sp>
      <p:sp>
        <p:nvSpPr>
          <p:cNvPr id="7" name="Content Placeholder 6"/>
          <p:cNvSpPr>
            <a:spLocks noGrp="1"/>
          </p:cNvSpPr>
          <p:nvPr>
            <p:ph sz="quarter" idx="13" hasCustomPrompt="1"/>
          </p:nvPr>
        </p:nvSpPr>
        <p:spPr>
          <a:xfrm>
            <a:off x="223361" y="5057223"/>
            <a:ext cx="2606040" cy="1065130"/>
          </a:xfrm>
          <a:prstGeom prst="rect">
            <a:avLst/>
          </a:prstGeom>
        </p:spPr>
        <p:txBody>
          <a:bodyPr tIns="182880">
            <a:normAutofit/>
          </a:bodyPr>
          <a:lstStyle>
            <a:lvl1pPr marL="0" indent="0" algn="ctr">
              <a:buNone/>
              <a:defRPr sz="1600"/>
            </a:lvl1pPr>
            <a:lvl2pPr marL="457200" indent="0" algn="ctr">
              <a:buNone/>
              <a:defRPr sz="1400"/>
            </a:lvl2pPr>
            <a:lvl3pPr marL="914400" indent="0" algn="ctr">
              <a:buNone/>
              <a:defRPr sz="1200"/>
            </a:lvl3pPr>
            <a:lvl4pPr>
              <a:defRPr sz="1200"/>
            </a:lvl4pPr>
            <a:lvl5pPr>
              <a:defRPr sz="1100"/>
            </a:lvl5pPr>
          </a:lstStyle>
          <a:p>
            <a:pPr lvl="0"/>
            <a:r>
              <a:rPr lang="en-US"/>
              <a:t>Click to edit Master text styles</a:t>
            </a:r>
          </a:p>
        </p:txBody>
      </p:sp>
      <p:sp>
        <p:nvSpPr>
          <p:cNvPr id="9" name="Text Placeholder 8"/>
          <p:cNvSpPr>
            <a:spLocks noGrp="1"/>
          </p:cNvSpPr>
          <p:nvPr>
            <p:ph type="body" sz="quarter" idx="16"/>
          </p:nvPr>
        </p:nvSpPr>
        <p:spPr>
          <a:xfrm>
            <a:off x="223361" y="4477043"/>
            <a:ext cx="2606040" cy="580180"/>
          </a:xfrm>
          <a:prstGeom prst="rect">
            <a:avLst/>
          </a:prstGeom>
        </p:spPr>
        <p:txBody>
          <a:bodyPr anchor="b">
            <a:noAutofit/>
          </a:bodyPr>
          <a:lstStyle>
            <a:lvl1pPr marL="0" indent="0" algn="ctr">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6" name="Content Placeholder 6"/>
          <p:cNvSpPr>
            <a:spLocks noGrp="1"/>
          </p:cNvSpPr>
          <p:nvPr>
            <p:ph sz="quarter" idx="17" hasCustomPrompt="1"/>
          </p:nvPr>
        </p:nvSpPr>
        <p:spPr>
          <a:xfrm>
            <a:off x="3278664" y="5057223"/>
            <a:ext cx="2606040" cy="1065130"/>
          </a:xfrm>
          <a:prstGeom prst="rect">
            <a:avLst/>
          </a:prstGeom>
        </p:spPr>
        <p:txBody>
          <a:bodyPr tIns="182880">
            <a:normAutofit/>
          </a:bodyPr>
          <a:lstStyle>
            <a:lvl1pPr marL="0" indent="0" algn="ctr">
              <a:buNone/>
              <a:defRPr sz="1600"/>
            </a:lvl1pPr>
            <a:lvl2pPr marL="457200" indent="0" algn="ctr">
              <a:buNone/>
              <a:defRPr sz="1400"/>
            </a:lvl2pPr>
            <a:lvl3pPr marL="914400" indent="0" algn="ctr">
              <a:buNone/>
              <a:defRPr sz="1200"/>
            </a:lvl3pPr>
            <a:lvl4pPr>
              <a:defRPr sz="1200"/>
            </a:lvl4pPr>
            <a:lvl5pPr>
              <a:defRPr sz="1100"/>
            </a:lvl5pPr>
          </a:lstStyle>
          <a:p>
            <a:pPr lvl="0"/>
            <a:r>
              <a:rPr lang="en-US"/>
              <a:t>Click to edit Master text styles</a:t>
            </a:r>
          </a:p>
        </p:txBody>
      </p:sp>
      <p:sp>
        <p:nvSpPr>
          <p:cNvPr id="17" name="Text Placeholder 8"/>
          <p:cNvSpPr>
            <a:spLocks noGrp="1"/>
          </p:cNvSpPr>
          <p:nvPr>
            <p:ph type="body" sz="quarter" idx="18"/>
          </p:nvPr>
        </p:nvSpPr>
        <p:spPr>
          <a:xfrm>
            <a:off x="3278664" y="4477043"/>
            <a:ext cx="2606040" cy="580180"/>
          </a:xfrm>
          <a:prstGeom prst="rect">
            <a:avLst/>
          </a:prstGeom>
        </p:spPr>
        <p:txBody>
          <a:bodyPr anchor="b">
            <a:noAutofit/>
          </a:bodyPr>
          <a:lstStyle>
            <a:lvl1pPr marL="0" indent="0" algn="ctr">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8" name="Content Placeholder 6"/>
          <p:cNvSpPr>
            <a:spLocks noGrp="1"/>
          </p:cNvSpPr>
          <p:nvPr>
            <p:ph sz="quarter" idx="19" hasCustomPrompt="1"/>
          </p:nvPr>
        </p:nvSpPr>
        <p:spPr>
          <a:xfrm>
            <a:off x="6333967" y="5057223"/>
            <a:ext cx="2606040" cy="1065130"/>
          </a:xfrm>
          <a:prstGeom prst="rect">
            <a:avLst/>
          </a:prstGeom>
        </p:spPr>
        <p:txBody>
          <a:bodyPr tIns="182880">
            <a:normAutofit/>
          </a:bodyPr>
          <a:lstStyle>
            <a:lvl1pPr marL="0" indent="0" algn="ctr">
              <a:buNone/>
              <a:defRPr sz="1600"/>
            </a:lvl1pPr>
            <a:lvl2pPr marL="457200" indent="0" algn="ctr">
              <a:buNone/>
              <a:defRPr sz="1400"/>
            </a:lvl2pPr>
            <a:lvl3pPr marL="914400" indent="0" algn="ctr">
              <a:buNone/>
              <a:defRPr sz="1200"/>
            </a:lvl3pPr>
            <a:lvl4pPr>
              <a:defRPr sz="1200"/>
            </a:lvl4pPr>
            <a:lvl5pPr>
              <a:defRPr sz="1100"/>
            </a:lvl5pPr>
          </a:lstStyle>
          <a:p>
            <a:pPr lvl="0"/>
            <a:r>
              <a:rPr lang="en-US"/>
              <a:t>Click to edit Master text styles</a:t>
            </a:r>
          </a:p>
        </p:txBody>
      </p:sp>
      <p:sp>
        <p:nvSpPr>
          <p:cNvPr id="19" name="Text Placeholder 8"/>
          <p:cNvSpPr>
            <a:spLocks noGrp="1"/>
          </p:cNvSpPr>
          <p:nvPr>
            <p:ph type="body" sz="quarter" idx="20"/>
          </p:nvPr>
        </p:nvSpPr>
        <p:spPr>
          <a:xfrm>
            <a:off x="6333967" y="4477043"/>
            <a:ext cx="2606040" cy="580180"/>
          </a:xfrm>
          <a:prstGeom prst="rect">
            <a:avLst/>
          </a:prstGeom>
        </p:spPr>
        <p:txBody>
          <a:bodyPr anchor="b">
            <a:noAutofit/>
          </a:bodyPr>
          <a:lstStyle>
            <a:lvl1pPr marL="0" indent="0" algn="ctr">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20" name="Content Placeholder 6"/>
          <p:cNvSpPr>
            <a:spLocks noGrp="1"/>
          </p:cNvSpPr>
          <p:nvPr>
            <p:ph sz="quarter" idx="21" hasCustomPrompt="1"/>
          </p:nvPr>
        </p:nvSpPr>
        <p:spPr>
          <a:xfrm>
            <a:off x="9389270" y="5057223"/>
            <a:ext cx="2606040" cy="1065130"/>
          </a:xfrm>
          <a:prstGeom prst="rect">
            <a:avLst/>
          </a:prstGeom>
        </p:spPr>
        <p:txBody>
          <a:bodyPr tIns="182880">
            <a:normAutofit/>
          </a:bodyPr>
          <a:lstStyle>
            <a:lvl1pPr marL="0" indent="0" algn="ctr">
              <a:buNone/>
              <a:defRPr sz="1600"/>
            </a:lvl1pPr>
            <a:lvl2pPr marL="457200" indent="0" algn="ctr">
              <a:buNone/>
              <a:defRPr sz="1400"/>
            </a:lvl2pPr>
            <a:lvl3pPr marL="914400" indent="0" algn="ctr">
              <a:buNone/>
              <a:defRPr sz="1200"/>
            </a:lvl3pPr>
            <a:lvl4pPr>
              <a:defRPr sz="1200"/>
            </a:lvl4pPr>
            <a:lvl5pPr>
              <a:defRPr sz="1100"/>
            </a:lvl5pPr>
          </a:lstStyle>
          <a:p>
            <a:pPr lvl="0"/>
            <a:r>
              <a:rPr lang="en-US"/>
              <a:t>Click to edit Master text styles</a:t>
            </a:r>
          </a:p>
        </p:txBody>
      </p:sp>
      <p:sp>
        <p:nvSpPr>
          <p:cNvPr id="21" name="Text Placeholder 8"/>
          <p:cNvSpPr>
            <a:spLocks noGrp="1"/>
          </p:cNvSpPr>
          <p:nvPr>
            <p:ph type="body" sz="quarter" idx="22"/>
          </p:nvPr>
        </p:nvSpPr>
        <p:spPr>
          <a:xfrm>
            <a:off x="9389270" y="4477043"/>
            <a:ext cx="2606040" cy="580180"/>
          </a:xfrm>
          <a:prstGeom prst="rect">
            <a:avLst/>
          </a:prstGeom>
        </p:spPr>
        <p:txBody>
          <a:bodyPr anchor="b">
            <a:noAutofit/>
          </a:bodyPr>
          <a:lstStyle>
            <a:lvl1pPr marL="0" indent="0" algn="ctr">
              <a:buNone/>
              <a:defRPr sz="2000" i="1">
                <a:solidFill>
                  <a:schemeClr val="tx2"/>
                </a:solidFill>
                <a:latin typeface="+mj-lt"/>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Edit Master text styles</a:t>
            </a:r>
          </a:p>
        </p:txBody>
      </p:sp>
      <p:sp>
        <p:nvSpPr>
          <p:cNvPr id="10" name="Picture Placeholder 9"/>
          <p:cNvSpPr>
            <a:spLocks noGrp="1"/>
          </p:cNvSpPr>
          <p:nvPr>
            <p:ph type="pic" sz="quarter" idx="23"/>
          </p:nvPr>
        </p:nvSpPr>
        <p:spPr>
          <a:xfrm>
            <a:off x="0" y="0"/>
            <a:ext cx="3052763" cy="432200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22" name="Picture Placeholder 9"/>
          <p:cNvSpPr>
            <a:spLocks noGrp="1"/>
          </p:cNvSpPr>
          <p:nvPr>
            <p:ph type="pic" sz="quarter" idx="24"/>
          </p:nvPr>
        </p:nvSpPr>
        <p:spPr>
          <a:xfrm>
            <a:off x="3055303" y="0"/>
            <a:ext cx="3052763" cy="432200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23" name="Picture Placeholder 9"/>
          <p:cNvSpPr>
            <a:spLocks noGrp="1"/>
          </p:cNvSpPr>
          <p:nvPr>
            <p:ph type="pic" sz="quarter" idx="25"/>
          </p:nvPr>
        </p:nvSpPr>
        <p:spPr>
          <a:xfrm>
            <a:off x="6108066" y="0"/>
            <a:ext cx="3055303" cy="432200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
        <p:nvSpPr>
          <p:cNvPr id="24" name="Picture Placeholder 9"/>
          <p:cNvSpPr>
            <a:spLocks noGrp="1"/>
          </p:cNvSpPr>
          <p:nvPr>
            <p:ph type="pic" sz="quarter" idx="26"/>
          </p:nvPr>
        </p:nvSpPr>
        <p:spPr>
          <a:xfrm>
            <a:off x="9165909" y="0"/>
            <a:ext cx="3052763" cy="4322005"/>
          </a:xfrm>
          <a:prstGeom prst="rect">
            <a:avLst/>
          </a:prstGeom>
          <a:solidFill>
            <a:schemeClr val="bg2">
              <a:lumMod val="95000"/>
            </a:schemeClr>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5697940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r>
              <a:rPr lang="en-US"/>
              <a:t>McKesson Proprietary and Confidential</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457BCAC5-AFD5-46EE-AD77-B0CA1989F855}"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8" name="Content Placeholder 6"/>
          <p:cNvSpPr>
            <a:spLocks noGrp="1"/>
          </p:cNvSpPr>
          <p:nvPr>
            <p:ph sz="quarter" idx="15"/>
          </p:nvPr>
        </p:nvSpPr>
        <p:spPr>
          <a:xfrm>
            <a:off x="8243889" y="1428750"/>
            <a:ext cx="3586755" cy="43330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p:cNvSpPr>
            <a:spLocks noGrp="1"/>
          </p:cNvSpPr>
          <p:nvPr>
            <p:ph sz="quarter" idx="13" hasCustomPrompt="1"/>
          </p:nvPr>
        </p:nvSpPr>
        <p:spPr>
          <a:xfrm>
            <a:off x="357189" y="1428750"/>
            <a:ext cx="7529512" cy="4333073"/>
          </a:xfrm>
          <a:prstGeom prst="rect">
            <a:avLst/>
          </a:prstGeom>
        </p:spPr>
        <p:txBody>
          <a:bodyPr anchor="t"/>
          <a:lstStyle>
            <a:lvl1pPr marL="342900" indent="-342900" algn="l">
              <a:buFont typeface="Arial" panose="020B0604020202020204" pitchFamily="34" charset="0"/>
              <a:buChar char="•"/>
              <a:defRPr/>
            </a:lvl1pPr>
          </a:lstStyle>
          <a:p>
            <a:pPr lvl="0"/>
            <a:r>
              <a:rPr lang="en-US"/>
              <a:t>Insert chart, table, or smart art</a:t>
            </a:r>
          </a:p>
        </p:txBody>
      </p:sp>
      <p:sp>
        <p:nvSpPr>
          <p:cNvPr id="2" name="Title 1"/>
          <p:cNvSpPr>
            <a:spLocks noGrp="1"/>
          </p:cNvSpPr>
          <p:nvPr>
            <p:ph type="title" hasCustomPrompt="1"/>
          </p:nvPr>
        </p:nvSpPr>
        <p:spPr/>
        <p:txBody>
          <a:bodyPr/>
          <a:lstStyle>
            <a:lvl1pPr>
              <a:defRPr/>
            </a:lvl1pPr>
          </a:lstStyle>
          <a:p>
            <a:r>
              <a:rPr lang="en-US"/>
              <a:t>Chart or Graphic and Caption</a:t>
            </a:r>
          </a:p>
        </p:txBody>
      </p:sp>
    </p:spTree>
    <p:extLst>
      <p:ext uri="{BB962C8B-B14F-4D97-AF65-F5344CB8AC3E}">
        <p14:creationId xmlns:p14="http://schemas.microsoft.com/office/powerpoint/2010/main" val="31666687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r>
              <a:rPr lang="en-US"/>
              <a:t>McKesson Proprietary and Confidential</a:t>
            </a:r>
          </a:p>
        </p:txBody>
      </p:sp>
      <p:sp>
        <p:nvSpPr>
          <p:cNvPr id="3" name="Date Placeholder 2"/>
          <p:cNvSpPr>
            <a:spLocks noGrp="1"/>
          </p:cNvSpPr>
          <p:nvPr>
            <p:ph type="dt" sz="half" idx="10"/>
          </p:nvPr>
        </p:nvSpPr>
        <p:spPr>
          <a:xfrm>
            <a:off x="10858981" y="6344338"/>
            <a:ext cx="627380" cy="182880"/>
          </a:xfrm>
          <a:prstGeom prst="rect">
            <a:avLst/>
          </a:prstGeom>
        </p:spPr>
        <p:txBody>
          <a:bodyPr/>
          <a:lstStyle/>
          <a:p>
            <a:fld id="{A5CFF43B-2887-4CAB-818F-D75A41BD4E1D}" type="datetime1">
              <a:rPr lang="en-US" smtClean="0"/>
              <a:t>3/31/2023</a:t>
            </a:fld>
            <a:endParaRPr lang="en-US"/>
          </a:p>
        </p:txBody>
      </p:sp>
      <p:sp>
        <p:nvSpPr>
          <p:cNvPr id="4" name="Slide Number Placeholder 3"/>
          <p:cNvSpPr>
            <a:spLocks noGrp="1"/>
          </p:cNvSpPr>
          <p:nvPr>
            <p:ph type="sldNum" sz="quarter" idx="11"/>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
        <p:nvSpPr>
          <p:cNvPr id="7" name="Content Placeholder 6"/>
          <p:cNvSpPr>
            <a:spLocks noGrp="1"/>
          </p:cNvSpPr>
          <p:nvPr>
            <p:ph sz="quarter" idx="13" hasCustomPrompt="1"/>
          </p:nvPr>
        </p:nvSpPr>
        <p:spPr>
          <a:xfrm>
            <a:off x="357188" y="1428750"/>
            <a:ext cx="11484291" cy="4333073"/>
          </a:xfrm>
          <a:prstGeom prst="rect">
            <a:avLst/>
          </a:prstGeom>
        </p:spPr>
        <p:txBody>
          <a:bodyPr anchor="ctr"/>
          <a:lstStyle>
            <a:lvl1pPr marL="0" indent="0" algn="ctr">
              <a:buNone/>
              <a:defRPr/>
            </a:lvl1pPr>
          </a:lstStyle>
          <a:p>
            <a:pPr lvl="0"/>
            <a:r>
              <a:rPr lang="en-US"/>
              <a:t>Insert chart, table, or smart art</a:t>
            </a:r>
          </a:p>
        </p:txBody>
      </p:sp>
      <p:sp>
        <p:nvSpPr>
          <p:cNvPr id="2" name="Title 1"/>
          <p:cNvSpPr>
            <a:spLocks noGrp="1"/>
          </p:cNvSpPr>
          <p:nvPr>
            <p:ph type="title" hasCustomPrompt="1"/>
          </p:nvPr>
        </p:nvSpPr>
        <p:spPr/>
        <p:txBody>
          <a:bodyPr/>
          <a:lstStyle>
            <a:lvl1pPr algn="ctr">
              <a:defRPr/>
            </a:lvl1pPr>
          </a:lstStyle>
          <a:p>
            <a:r>
              <a:rPr lang="en-US"/>
              <a:t>Centered Chart Slide</a:t>
            </a:r>
          </a:p>
        </p:txBody>
      </p:sp>
    </p:spTree>
    <p:extLst>
      <p:ext uri="{BB962C8B-B14F-4D97-AF65-F5344CB8AC3E}">
        <p14:creationId xmlns:p14="http://schemas.microsoft.com/office/powerpoint/2010/main" val="26092322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2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BF34-C4F3-A748-94E8-006DBA2F1BE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273B3FB-6005-9E46-858B-FF937C109DAF}"/>
              </a:ext>
            </a:extLst>
          </p:cNvPr>
          <p:cNvSpPr>
            <a:spLocks noGrp="1"/>
          </p:cNvSpPr>
          <p:nvPr>
            <p:ph type="ftr" sz="quarter" idx="10"/>
          </p:nvPr>
        </p:nvSpPr>
        <p:spPr/>
        <p:txBody>
          <a:bodyPr/>
          <a:lstStyle/>
          <a:p>
            <a:r>
              <a:rPr lang="en-US"/>
              <a:t>McKesson Proprietary and Confidential</a:t>
            </a:r>
          </a:p>
        </p:txBody>
      </p:sp>
      <p:sp>
        <p:nvSpPr>
          <p:cNvPr id="4" name="Text Placeholder 4">
            <a:extLst>
              <a:ext uri="{FF2B5EF4-FFF2-40B4-BE49-F238E27FC236}">
                <a16:creationId xmlns:a16="http://schemas.microsoft.com/office/drawing/2014/main" id="{CC3307A3-1539-5E47-94B1-0813C47E93CD}"/>
              </a:ext>
            </a:extLst>
          </p:cNvPr>
          <p:cNvSpPr>
            <a:spLocks noGrp="1"/>
          </p:cNvSpPr>
          <p:nvPr>
            <p:ph type="body" sz="quarter" idx="11" hasCustomPrompt="1"/>
          </p:nvPr>
        </p:nvSpPr>
        <p:spPr>
          <a:xfrm>
            <a:off x="685800" y="1829253"/>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1</a:t>
            </a:r>
          </a:p>
        </p:txBody>
      </p:sp>
      <p:sp>
        <p:nvSpPr>
          <p:cNvPr id="5" name="Text Placeholder 8">
            <a:extLst>
              <a:ext uri="{FF2B5EF4-FFF2-40B4-BE49-F238E27FC236}">
                <a16:creationId xmlns:a16="http://schemas.microsoft.com/office/drawing/2014/main" id="{89A56476-0FB1-8347-B55D-FF0511C50573}"/>
              </a:ext>
            </a:extLst>
          </p:cNvPr>
          <p:cNvSpPr>
            <a:spLocks noGrp="1"/>
          </p:cNvSpPr>
          <p:nvPr>
            <p:ph type="body" sz="quarter" idx="14" hasCustomPrompt="1"/>
          </p:nvPr>
        </p:nvSpPr>
        <p:spPr>
          <a:xfrm>
            <a:off x="685801" y="2272401"/>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sp>
        <p:nvSpPr>
          <p:cNvPr id="6" name="Text Placeholder 4">
            <a:extLst>
              <a:ext uri="{FF2B5EF4-FFF2-40B4-BE49-F238E27FC236}">
                <a16:creationId xmlns:a16="http://schemas.microsoft.com/office/drawing/2014/main" id="{21A092A6-35A8-0741-9D32-CD1163E10592}"/>
              </a:ext>
            </a:extLst>
          </p:cNvPr>
          <p:cNvSpPr>
            <a:spLocks noGrp="1"/>
          </p:cNvSpPr>
          <p:nvPr>
            <p:ph type="body" sz="quarter" idx="15" hasCustomPrompt="1"/>
          </p:nvPr>
        </p:nvSpPr>
        <p:spPr>
          <a:xfrm>
            <a:off x="685800" y="4128852"/>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4</a:t>
            </a:r>
          </a:p>
        </p:txBody>
      </p:sp>
      <p:sp>
        <p:nvSpPr>
          <p:cNvPr id="7" name="Text Placeholder 8">
            <a:extLst>
              <a:ext uri="{FF2B5EF4-FFF2-40B4-BE49-F238E27FC236}">
                <a16:creationId xmlns:a16="http://schemas.microsoft.com/office/drawing/2014/main" id="{EBF5C715-C1D5-424F-8868-20A5AAB77879}"/>
              </a:ext>
            </a:extLst>
          </p:cNvPr>
          <p:cNvSpPr>
            <a:spLocks noGrp="1"/>
          </p:cNvSpPr>
          <p:nvPr>
            <p:ph type="body" sz="quarter" idx="16" hasCustomPrompt="1"/>
          </p:nvPr>
        </p:nvSpPr>
        <p:spPr>
          <a:xfrm>
            <a:off x="685801" y="4572000"/>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sp>
        <p:nvSpPr>
          <p:cNvPr id="8" name="Text Placeholder 4">
            <a:extLst>
              <a:ext uri="{FF2B5EF4-FFF2-40B4-BE49-F238E27FC236}">
                <a16:creationId xmlns:a16="http://schemas.microsoft.com/office/drawing/2014/main" id="{0998C4D6-78D8-E84F-8EE3-824E1796882B}"/>
              </a:ext>
            </a:extLst>
          </p:cNvPr>
          <p:cNvSpPr>
            <a:spLocks noGrp="1"/>
          </p:cNvSpPr>
          <p:nvPr>
            <p:ph type="body" sz="quarter" idx="17" hasCustomPrompt="1"/>
          </p:nvPr>
        </p:nvSpPr>
        <p:spPr>
          <a:xfrm>
            <a:off x="4626826" y="1829253"/>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2</a:t>
            </a:r>
          </a:p>
        </p:txBody>
      </p:sp>
      <p:sp>
        <p:nvSpPr>
          <p:cNvPr id="9" name="Text Placeholder 8">
            <a:extLst>
              <a:ext uri="{FF2B5EF4-FFF2-40B4-BE49-F238E27FC236}">
                <a16:creationId xmlns:a16="http://schemas.microsoft.com/office/drawing/2014/main" id="{E4DE7AFA-A1F7-7244-922B-B28DD4AF5669}"/>
              </a:ext>
            </a:extLst>
          </p:cNvPr>
          <p:cNvSpPr>
            <a:spLocks noGrp="1"/>
          </p:cNvSpPr>
          <p:nvPr>
            <p:ph type="body" sz="quarter" idx="18" hasCustomPrompt="1"/>
          </p:nvPr>
        </p:nvSpPr>
        <p:spPr>
          <a:xfrm>
            <a:off x="4626827" y="2272401"/>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sp>
        <p:nvSpPr>
          <p:cNvPr id="10" name="Text Placeholder 4">
            <a:extLst>
              <a:ext uri="{FF2B5EF4-FFF2-40B4-BE49-F238E27FC236}">
                <a16:creationId xmlns:a16="http://schemas.microsoft.com/office/drawing/2014/main" id="{8844E844-4D8C-3C4B-9EAA-49D969BA4A26}"/>
              </a:ext>
            </a:extLst>
          </p:cNvPr>
          <p:cNvSpPr>
            <a:spLocks noGrp="1"/>
          </p:cNvSpPr>
          <p:nvPr>
            <p:ph type="body" sz="quarter" idx="19" hasCustomPrompt="1"/>
          </p:nvPr>
        </p:nvSpPr>
        <p:spPr>
          <a:xfrm>
            <a:off x="4626826" y="4128852"/>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5</a:t>
            </a:r>
          </a:p>
        </p:txBody>
      </p:sp>
      <p:sp>
        <p:nvSpPr>
          <p:cNvPr id="11" name="Text Placeholder 8">
            <a:extLst>
              <a:ext uri="{FF2B5EF4-FFF2-40B4-BE49-F238E27FC236}">
                <a16:creationId xmlns:a16="http://schemas.microsoft.com/office/drawing/2014/main" id="{AD675978-5F59-8E4A-9DCD-F4CE1A582B66}"/>
              </a:ext>
            </a:extLst>
          </p:cNvPr>
          <p:cNvSpPr>
            <a:spLocks noGrp="1"/>
          </p:cNvSpPr>
          <p:nvPr>
            <p:ph type="body" sz="quarter" idx="20" hasCustomPrompt="1"/>
          </p:nvPr>
        </p:nvSpPr>
        <p:spPr>
          <a:xfrm>
            <a:off x="4626827" y="4572000"/>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sp>
        <p:nvSpPr>
          <p:cNvPr id="12" name="Text Placeholder 4">
            <a:extLst>
              <a:ext uri="{FF2B5EF4-FFF2-40B4-BE49-F238E27FC236}">
                <a16:creationId xmlns:a16="http://schemas.microsoft.com/office/drawing/2014/main" id="{85D0ABDE-4823-B94D-BC29-B4A80A589855}"/>
              </a:ext>
            </a:extLst>
          </p:cNvPr>
          <p:cNvSpPr>
            <a:spLocks noGrp="1"/>
          </p:cNvSpPr>
          <p:nvPr>
            <p:ph type="body" sz="quarter" idx="21" hasCustomPrompt="1"/>
          </p:nvPr>
        </p:nvSpPr>
        <p:spPr>
          <a:xfrm>
            <a:off x="8567853" y="1829253"/>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3</a:t>
            </a:r>
          </a:p>
        </p:txBody>
      </p:sp>
      <p:sp>
        <p:nvSpPr>
          <p:cNvPr id="13" name="Text Placeholder 8">
            <a:extLst>
              <a:ext uri="{FF2B5EF4-FFF2-40B4-BE49-F238E27FC236}">
                <a16:creationId xmlns:a16="http://schemas.microsoft.com/office/drawing/2014/main" id="{6CD8FFB5-8C0C-DE4F-808C-FC5AA409B636}"/>
              </a:ext>
            </a:extLst>
          </p:cNvPr>
          <p:cNvSpPr>
            <a:spLocks noGrp="1"/>
          </p:cNvSpPr>
          <p:nvPr>
            <p:ph type="body" sz="quarter" idx="22" hasCustomPrompt="1"/>
          </p:nvPr>
        </p:nvSpPr>
        <p:spPr>
          <a:xfrm>
            <a:off x="8567854" y="2272401"/>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sp>
        <p:nvSpPr>
          <p:cNvPr id="14" name="Text Placeholder 4">
            <a:extLst>
              <a:ext uri="{FF2B5EF4-FFF2-40B4-BE49-F238E27FC236}">
                <a16:creationId xmlns:a16="http://schemas.microsoft.com/office/drawing/2014/main" id="{19C0B310-2D30-2F43-849F-7AE419C1D8F5}"/>
              </a:ext>
            </a:extLst>
          </p:cNvPr>
          <p:cNvSpPr>
            <a:spLocks noGrp="1"/>
          </p:cNvSpPr>
          <p:nvPr>
            <p:ph type="body" sz="quarter" idx="23" hasCustomPrompt="1"/>
          </p:nvPr>
        </p:nvSpPr>
        <p:spPr>
          <a:xfrm>
            <a:off x="8567853" y="4128852"/>
            <a:ext cx="2938346" cy="185756"/>
          </a:xfrm>
        </p:spPr>
        <p:txBody>
          <a:bodyPr/>
          <a:lstStyle>
            <a:lvl1pPr>
              <a:defRPr sz="1100" b="0" i="0" spc="200" baseline="0">
                <a:solidFill>
                  <a:schemeClr val="accent3"/>
                </a:solidFill>
                <a:latin typeface="CoverMySans Medium" panose="020B0603020203020204" pitchFamily="34" charset="77"/>
              </a:defRPr>
            </a:lvl1pPr>
            <a:lvl2pPr>
              <a:defRPr sz="2000" b="0" i="0">
                <a:latin typeface="CoverMySans Medium" panose="020B0603020203020204" pitchFamily="34" charset="77"/>
              </a:defRPr>
            </a:lvl2pPr>
            <a:lvl3pPr>
              <a:defRPr sz="2000" b="0" i="0">
                <a:latin typeface="CoverMySans Medium" panose="020B0603020203020204" pitchFamily="34" charset="77"/>
              </a:defRPr>
            </a:lvl3pPr>
            <a:lvl4pPr>
              <a:defRPr sz="2000" b="0" i="0">
                <a:latin typeface="CoverMySans Medium" panose="020B0603020203020204" pitchFamily="34" charset="77"/>
              </a:defRPr>
            </a:lvl4pPr>
            <a:lvl5pPr>
              <a:defRPr sz="2000" b="0" i="0">
                <a:latin typeface="CoverMySans Medium" panose="020B0603020203020204" pitchFamily="34" charset="77"/>
              </a:defRPr>
            </a:lvl5pPr>
          </a:lstStyle>
          <a:p>
            <a:pPr lvl="0"/>
            <a:r>
              <a:rPr lang="en-US" dirty="0"/>
              <a:t>SUBHEAD 6</a:t>
            </a:r>
          </a:p>
        </p:txBody>
      </p:sp>
      <p:sp>
        <p:nvSpPr>
          <p:cNvPr id="15" name="Text Placeholder 8">
            <a:extLst>
              <a:ext uri="{FF2B5EF4-FFF2-40B4-BE49-F238E27FC236}">
                <a16:creationId xmlns:a16="http://schemas.microsoft.com/office/drawing/2014/main" id="{5EED43C2-2A1E-DC40-9BF6-47E6068A2DAA}"/>
              </a:ext>
            </a:extLst>
          </p:cNvPr>
          <p:cNvSpPr>
            <a:spLocks noGrp="1"/>
          </p:cNvSpPr>
          <p:nvPr>
            <p:ph type="body" sz="quarter" idx="24" hasCustomPrompt="1"/>
          </p:nvPr>
        </p:nvSpPr>
        <p:spPr>
          <a:xfrm>
            <a:off x="8567854" y="4572000"/>
            <a:ext cx="2938346" cy="1156599"/>
          </a:xfrm>
        </p:spPr>
        <p:txBody>
          <a:bodyPr/>
          <a:lstStyle>
            <a:lvl1pPr>
              <a:defRPr lang="en-US" b="0" i="0" smtClean="0">
                <a:effectLs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pellentesque</a:t>
            </a:r>
            <a:r>
              <a:rPr lang="en-US" dirty="0"/>
              <a:t> </a:t>
            </a:r>
            <a:r>
              <a:rPr lang="en-US" dirty="0" err="1"/>
              <a:t>placerat</a:t>
            </a:r>
            <a:r>
              <a:rPr lang="en-US" dirty="0"/>
              <a:t> ex, </a:t>
            </a:r>
            <a:r>
              <a:rPr lang="en-US" dirty="0" err="1"/>
              <a:t>eu</a:t>
            </a:r>
            <a:r>
              <a:rPr lang="en-US" dirty="0"/>
              <a:t> </a:t>
            </a:r>
            <a:r>
              <a:rPr lang="en-US" dirty="0" err="1"/>
              <a:t>vulputate</a:t>
            </a:r>
            <a:r>
              <a:rPr lang="en-US" dirty="0"/>
              <a:t> ipsum.</a:t>
            </a:r>
          </a:p>
        </p:txBody>
      </p:sp>
      <p:pic>
        <p:nvPicPr>
          <p:cNvPr id="16" name="Picture 15">
            <a:extLst>
              <a:ext uri="{FF2B5EF4-FFF2-40B4-BE49-F238E27FC236}">
                <a16:creationId xmlns:a16="http://schemas.microsoft.com/office/drawing/2014/main" id="{C27EB020-3041-F244-AC86-3777307DDA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Tree>
    <p:custDataLst>
      <p:tags r:id="rId1"/>
    </p:custDataLst>
    <p:extLst>
      <p:ext uri="{BB962C8B-B14F-4D97-AF65-F5344CB8AC3E}">
        <p14:creationId xmlns:p14="http://schemas.microsoft.com/office/powerpoint/2010/main" val="2706452866"/>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Footer Placeholder 7"/>
          <p:cNvSpPr>
            <a:spLocks noGrp="1"/>
          </p:cNvSpPr>
          <p:nvPr>
            <p:ph type="ftr" sz="quarter" idx="15"/>
          </p:nvPr>
        </p:nvSpPr>
        <p:spPr/>
        <p:txBody>
          <a:bodyPr/>
          <a:lstStyle/>
          <a:p>
            <a:r>
              <a:rPr lang="en-US"/>
              <a:t>McKesson Proprietary and Confidential</a:t>
            </a:r>
          </a:p>
        </p:txBody>
      </p:sp>
      <p:sp>
        <p:nvSpPr>
          <p:cNvPr id="6" name="Date Placeholder 5"/>
          <p:cNvSpPr>
            <a:spLocks noGrp="1"/>
          </p:cNvSpPr>
          <p:nvPr>
            <p:ph type="dt" sz="half" idx="14"/>
          </p:nvPr>
        </p:nvSpPr>
        <p:spPr>
          <a:xfrm>
            <a:off x="10858981" y="6344338"/>
            <a:ext cx="627380" cy="182880"/>
          </a:xfrm>
          <a:prstGeom prst="rect">
            <a:avLst/>
          </a:prstGeom>
        </p:spPr>
        <p:txBody>
          <a:bodyPr/>
          <a:lstStyle/>
          <a:p>
            <a:fld id="{99323AAB-B6A8-489B-9563-6C5CA35ECA06}" type="datetime1">
              <a:rPr lang="en-US" smtClean="0"/>
              <a:t>3/31/2023</a:t>
            </a:fld>
            <a:endParaRPr lang="en-US"/>
          </a:p>
        </p:txBody>
      </p:sp>
      <p:sp>
        <p:nvSpPr>
          <p:cNvPr id="9" name="Slide Number Placeholder 8"/>
          <p:cNvSpPr>
            <a:spLocks noGrp="1"/>
          </p:cNvSpPr>
          <p:nvPr>
            <p:ph type="sldNum" sz="quarter" idx="16"/>
          </p:nvPr>
        </p:nvSpPr>
        <p:spPr>
          <a:xfrm>
            <a:off x="11486361" y="6344338"/>
            <a:ext cx="355119" cy="182880"/>
          </a:xfrm>
          <a:prstGeom prst="rect">
            <a:avLst/>
          </a:prstGeom>
        </p:spPr>
        <p:txBody>
          <a:bodyPr/>
          <a:lstStyle/>
          <a:p>
            <a:fld id="{34971C27-C87E-45F4-8EEB-007BFB32C23B}" type="slidenum">
              <a:rPr lang="en-US" smtClean="0"/>
              <a:pPr/>
              <a:t>‹#›</a:t>
            </a:fld>
            <a:endParaRPr lang="en-US"/>
          </a:p>
        </p:txBody>
      </p:sp>
    </p:spTree>
    <p:extLst>
      <p:ext uri="{BB962C8B-B14F-4D97-AF65-F5344CB8AC3E}">
        <p14:creationId xmlns:p14="http://schemas.microsoft.com/office/powerpoint/2010/main" val="36427125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Image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1AA76A2-B38C-4946-97B7-10B93B2B3DD5}"/>
              </a:ext>
            </a:extLst>
          </p:cNvPr>
          <p:cNvSpPr>
            <a:spLocks noGrp="1"/>
          </p:cNvSpPr>
          <p:nvPr>
            <p:ph type="ftr" sz="quarter" idx="10"/>
          </p:nvPr>
        </p:nvSpPr>
        <p:spPr>
          <a:xfrm>
            <a:off x="685800" y="6172200"/>
            <a:ext cx="4800600" cy="138499"/>
          </a:xfrm>
        </p:spPr>
        <p:txBody>
          <a:bodyPr/>
          <a:lstStyle>
            <a:lvl1pPr algn="l">
              <a:defRPr/>
            </a:lvl1pPr>
          </a:lstStyle>
          <a:p>
            <a:r>
              <a:rPr lang="en-US"/>
              <a:t>McKesson Proprietary and Confidential</a:t>
            </a:r>
          </a:p>
        </p:txBody>
      </p:sp>
      <p:pic>
        <p:nvPicPr>
          <p:cNvPr id="5" name="Picture 4">
            <a:extLst>
              <a:ext uri="{FF2B5EF4-FFF2-40B4-BE49-F238E27FC236}">
                <a16:creationId xmlns:a16="http://schemas.microsoft.com/office/drawing/2014/main" id="{EFDD040D-1157-814C-B20F-E93BE3C69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14200" y="0"/>
            <a:ext cx="177800" cy="6858000"/>
          </a:xfrm>
          <a:prstGeom prst="rect">
            <a:avLst/>
          </a:prstGeom>
        </p:spPr>
      </p:pic>
      <p:sp>
        <p:nvSpPr>
          <p:cNvPr id="9" name="Picture Placeholder 8">
            <a:extLst>
              <a:ext uri="{FF2B5EF4-FFF2-40B4-BE49-F238E27FC236}">
                <a16:creationId xmlns:a16="http://schemas.microsoft.com/office/drawing/2014/main" id="{2FFBC198-9086-AF43-A94A-2E52398ECA8D}"/>
              </a:ext>
            </a:extLst>
          </p:cNvPr>
          <p:cNvSpPr>
            <a:spLocks noGrp="1"/>
          </p:cNvSpPr>
          <p:nvPr>
            <p:ph type="pic" sz="quarter" idx="12"/>
          </p:nvPr>
        </p:nvSpPr>
        <p:spPr>
          <a:xfrm>
            <a:off x="6096000" y="0"/>
            <a:ext cx="5918200" cy="6858000"/>
          </a:xfrm>
        </p:spPr>
        <p:txBody>
          <a:bodyPr/>
          <a:lstStyle/>
          <a:p>
            <a:r>
              <a:rPr lang="en-US"/>
              <a:t>Click icon to add picture</a:t>
            </a:r>
          </a:p>
        </p:txBody>
      </p:sp>
      <p:sp>
        <p:nvSpPr>
          <p:cNvPr id="10" name="Text Placeholder 6">
            <a:extLst>
              <a:ext uri="{FF2B5EF4-FFF2-40B4-BE49-F238E27FC236}">
                <a16:creationId xmlns:a16="http://schemas.microsoft.com/office/drawing/2014/main" id="{638B8980-55AD-6341-A7C0-8EF870AC6707}"/>
              </a:ext>
            </a:extLst>
          </p:cNvPr>
          <p:cNvSpPr>
            <a:spLocks noGrp="1"/>
          </p:cNvSpPr>
          <p:nvPr>
            <p:ph type="body" sz="quarter" idx="11"/>
          </p:nvPr>
        </p:nvSpPr>
        <p:spPr>
          <a:xfrm>
            <a:off x="685802" y="1582057"/>
            <a:ext cx="4800600" cy="4182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6F7FB2E-02A0-7445-BCCC-191087C32987}"/>
              </a:ext>
            </a:extLst>
          </p:cNvPr>
          <p:cNvSpPr>
            <a:spLocks noGrp="1"/>
          </p:cNvSpPr>
          <p:nvPr>
            <p:ph type="title" hasCustomPrompt="1"/>
          </p:nvPr>
        </p:nvSpPr>
        <p:spPr>
          <a:xfrm>
            <a:off x="685800" y="685800"/>
            <a:ext cx="4800600" cy="566437"/>
          </a:xfrm>
        </p:spPr>
        <p:txBody>
          <a:bodyPr/>
          <a:lstStyle>
            <a:lvl1pPr>
              <a:defRPr>
                <a:latin typeface="CoverMySerif Semibold" panose="02040702070700020203" pitchFamily="18" charset="77"/>
              </a:defRPr>
            </a:lvl1pPr>
          </a:lstStyle>
          <a:p>
            <a:r>
              <a:rPr lang="en-US" dirty="0"/>
              <a:t>Slide Headline Here</a:t>
            </a:r>
          </a:p>
        </p:txBody>
      </p:sp>
    </p:spTree>
    <p:custDataLst>
      <p:tags r:id="rId1"/>
    </p:custDataLst>
    <p:extLst>
      <p:ext uri="{BB962C8B-B14F-4D97-AF65-F5344CB8AC3E}">
        <p14:creationId xmlns:p14="http://schemas.microsoft.com/office/powerpoint/2010/main" val="85608010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Image Lef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1AA76A2-B38C-4946-97B7-10B93B2B3DD5}"/>
              </a:ext>
            </a:extLst>
          </p:cNvPr>
          <p:cNvSpPr>
            <a:spLocks noGrp="1"/>
          </p:cNvSpPr>
          <p:nvPr>
            <p:ph type="ftr" sz="quarter" idx="10"/>
          </p:nvPr>
        </p:nvSpPr>
        <p:spPr>
          <a:xfrm>
            <a:off x="6705598" y="6172200"/>
            <a:ext cx="4800601" cy="138499"/>
          </a:xfrm>
        </p:spPr>
        <p:txBody>
          <a:bodyPr/>
          <a:lstStyle>
            <a:lvl1pPr algn="r">
              <a:defRPr/>
            </a:lvl1pPr>
          </a:lstStyle>
          <a:p>
            <a:r>
              <a:rPr lang="en-US"/>
              <a:t>McKesson Proprietary and Confidential</a:t>
            </a:r>
          </a:p>
        </p:txBody>
      </p:sp>
      <p:pic>
        <p:nvPicPr>
          <p:cNvPr id="5" name="Picture 4">
            <a:extLst>
              <a:ext uri="{FF2B5EF4-FFF2-40B4-BE49-F238E27FC236}">
                <a16:creationId xmlns:a16="http://schemas.microsoft.com/office/drawing/2014/main" id="{EFDD040D-1157-814C-B20F-E93BE3C69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77800" cy="6858000"/>
          </a:xfrm>
          <a:prstGeom prst="rect">
            <a:avLst/>
          </a:prstGeom>
        </p:spPr>
      </p:pic>
      <p:sp>
        <p:nvSpPr>
          <p:cNvPr id="7" name="Text Placeholder 6">
            <a:extLst>
              <a:ext uri="{FF2B5EF4-FFF2-40B4-BE49-F238E27FC236}">
                <a16:creationId xmlns:a16="http://schemas.microsoft.com/office/drawing/2014/main" id="{DDA5284B-1BAD-9345-B970-671F2CDBE855}"/>
              </a:ext>
            </a:extLst>
          </p:cNvPr>
          <p:cNvSpPr>
            <a:spLocks noGrp="1"/>
          </p:cNvSpPr>
          <p:nvPr>
            <p:ph type="body" sz="quarter" idx="11"/>
          </p:nvPr>
        </p:nvSpPr>
        <p:spPr>
          <a:xfrm>
            <a:off x="6705600" y="1582057"/>
            <a:ext cx="4800600" cy="4182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2FFBC198-9086-AF43-A94A-2E52398ECA8D}"/>
              </a:ext>
            </a:extLst>
          </p:cNvPr>
          <p:cNvSpPr>
            <a:spLocks noGrp="1"/>
          </p:cNvSpPr>
          <p:nvPr>
            <p:ph type="pic" sz="quarter" idx="12"/>
          </p:nvPr>
        </p:nvSpPr>
        <p:spPr>
          <a:xfrm>
            <a:off x="177800" y="0"/>
            <a:ext cx="5918200" cy="6858000"/>
          </a:xfrm>
        </p:spPr>
        <p:txBody>
          <a:bodyPr/>
          <a:lstStyle/>
          <a:p>
            <a:r>
              <a:rPr lang="en-US"/>
              <a:t>Click icon to add picture</a:t>
            </a:r>
          </a:p>
        </p:txBody>
      </p:sp>
      <p:sp>
        <p:nvSpPr>
          <p:cNvPr id="8" name="Title 1">
            <a:extLst>
              <a:ext uri="{FF2B5EF4-FFF2-40B4-BE49-F238E27FC236}">
                <a16:creationId xmlns:a16="http://schemas.microsoft.com/office/drawing/2014/main" id="{5CD135DD-BA23-9A4A-BEC5-F25B395139E8}"/>
              </a:ext>
            </a:extLst>
          </p:cNvPr>
          <p:cNvSpPr>
            <a:spLocks noGrp="1"/>
          </p:cNvSpPr>
          <p:nvPr>
            <p:ph type="title" hasCustomPrompt="1"/>
          </p:nvPr>
        </p:nvSpPr>
        <p:spPr>
          <a:xfrm>
            <a:off x="6705598" y="685800"/>
            <a:ext cx="4800600" cy="566437"/>
          </a:xfrm>
        </p:spPr>
        <p:txBody>
          <a:bodyPr/>
          <a:lstStyle>
            <a:lvl1pPr>
              <a:defRPr>
                <a:latin typeface="CoverMySerif Semibold" panose="02040702070700020203" pitchFamily="18" charset="77"/>
              </a:defRPr>
            </a:lvl1pPr>
          </a:lstStyle>
          <a:p>
            <a:r>
              <a:rPr lang="en-US" dirty="0"/>
              <a:t>Slide Headline Here</a:t>
            </a:r>
          </a:p>
        </p:txBody>
      </p:sp>
    </p:spTree>
    <p:custDataLst>
      <p:tags r:id="rId1"/>
    </p:custDataLst>
    <p:extLst>
      <p:ext uri="{BB962C8B-B14F-4D97-AF65-F5344CB8AC3E}">
        <p14:creationId xmlns:p14="http://schemas.microsoft.com/office/powerpoint/2010/main" val="185945089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Imag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E254-6B5D-F84E-95E7-D940D5E6D1C7}"/>
              </a:ext>
            </a:extLst>
          </p:cNvPr>
          <p:cNvSpPr>
            <a:spLocks noGrp="1"/>
          </p:cNvSpPr>
          <p:nvPr>
            <p:ph type="title" hasCustomPrompt="1"/>
          </p:nvPr>
        </p:nvSpPr>
        <p:spPr>
          <a:xfrm>
            <a:off x="685800" y="685800"/>
            <a:ext cx="5410200" cy="566437"/>
          </a:xfrm>
        </p:spPr>
        <p:txBody>
          <a:bodyPr/>
          <a:lstStyle>
            <a:lvl1pPr>
              <a:defRPr>
                <a:latin typeface="CoverMySerif Semibold" panose="02040702070700020203" pitchFamily="18" charset="77"/>
              </a:defRPr>
            </a:lvl1pPr>
          </a:lstStyle>
          <a:p>
            <a:r>
              <a:rPr lang="en-US" dirty="0"/>
              <a:t>Slide Headline Here</a:t>
            </a:r>
          </a:p>
        </p:txBody>
      </p:sp>
      <p:sp>
        <p:nvSpPr>
          <p:cNvPr id="7" name="Text Placeholder 6">
            <a:extLst>
              <a:ext uri="{FF2B5EF4-FFF2-40B4-BE49-F238E27FC236}">
                <a16:creationId xmlns:a16="http://schemas.microsoft.com/office/drawing/2014/main" id="{DDA5284B-1BAD-9345-B970-671F2CDBE855}"/>
              </a:ext>
            </a:extLst>
          </p:cNvPr>
          <p:cNvSpPr>
            <a:spLocks noGrp="1"/>
          </p:cNvSpPr>
          <p:nvPr>
            <p:ph type="body" sz="quarter" idx="11"/>
          </p:nvPr>
        </p:nvSpPr>
        <p:spPr>
          <a:xfrm>
            <a:off x="685800" y="1519518"/>
            <a:ext cx="5410200" cy="4244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D1916725-8DA6-D947-B702-E4F9D6F956A1}"/>
              </a:ext>
            </a:extLst>
          </p:cNvPr>
          <p:cNvSpPr>
            <a:spLocks noGrp="1" noChangeAspect="1"/>
          </p:cNvSpPr>
          <p:nvPr>
            <p:ph type="pic" sz="quarter" idx="14"/>
          </p:nvPr>
        </p:nvSpPr>
        <p:spPr>
          <a:xfrm>
            <a:off x="7357212" y="-201706"/>
            <a:ext cx="4680621" cy="4679577"/>
          </a:xfrm>
          <a:prstGeom prst="ellipse">
            <a:avLst/>
          </a:prstGeom>
          <a:noFill/>
        </p:spPr>
        <p:txBody>
          <a:bodyPr/>
          <a:lstStyle/>
          <a:p>
            <a:r>
              <a:rPr lang="en-US"/>
              <a:t>Click icon to add picture</a:t>
            </a:r>
          </a:p>
        </p:txBody>
      </p:sp>
      <p:sp>
        <p:nvSpPr>
          <p:cNvPr id="10" name="Picture Placeholder 3">
            <a:extLst>
              <a:ext uri="{FF2B5EF4-FFF2-40B4-BE49-F238E27FC236}">
                <a16:creationId xmlns:a16="http://schemas.microsoft.com/office/drawing/2014/main" id="{5222C99F-AD1B-6B49-BAA0-94DFE07C65B3}"/>
              </a:ext>
            </a:extLst>
          </p:cNvPr>
          <p:cNvSpPr>
            <a:spLocks noGrp="1" noChangeAspect="1"/>
          </p:cNvSpPr>
          <p:nvPr>
            <p:ph type="pic" sz="quarter" idx="15"/>
          </p:nvPr>
        </p:nvSpPr>
        <p:spPr>
          <a:xfrm>
            <a:off x="9812909" y="4871545"/>
            <a:ext cx="2163861" cy="2163378"/>
          </a:xfrm>
          <a:prstGeom prst="ellipse">
            <a:avLst/>
          </a:prstGeom>
          <a:noFill/>
        </p:spPr>
        <p:txBody>
          <a:bodyPr/>
          <a:lstStyle/>
          <a:p>
            <a:r>
              <a:rPr lang="en-US"/>
              <a:t>Click icon to add picture</a:t>
            </a:r>
          </a:p>
        </p:txBody>
      </p:sp>
      <p:sp>
        <p:nvSpPr>
          <p:cNvPr id="11" name="Picture Placeholder 3">
            <a:extLst>
              <a:ext uri="{FF2B5EF4-FFF2-40B4-BE49-F238E27FC236}">
                <a16:creationId xmlns:a16="http://schemas.microsoft.com/office/drawing/2014/main" id="{B5F0948C-8E80-E049-B7F9-A7395754AABF}"/>
              </a:ext>
            </a:extLst>
          </p:cNvPr>
          <p:cNvSpPr>
            <a:spLocks noGrp="1" noChangeAspect="1"/>
          </p:cNvSpPr>
          <p:nvPr>
            <p:ph type="pic" sz="quarter" idx="18"/>
          </p:nvPr>
        </p:nvSpPr>
        <p:spPr>
          <a:xfrm>
            <a:off x="7357213" y="4719925"/>
            <a:ext cx="1758381" cy="1757988"/>
          </a:xfrm>
          <a:prstGeom prst="ellipse">
            <a:avLst/>
          </a:prstGeom>
          <a:noFill/>
        </p:spPr>
        <p:txBody>
          <a:bodyPr/>
          <a:lstStyle/>
          <a:p>
            <a:r>
              <a:rPr lang="en-US"/>
              <a:t>Click icon to add picture</a:t>
            </a:r>
          </a:p>
        </p:txBody>
      </p:sp>
      <p:sp>
        <p:nvSpPr>
          <p:cNvPr id="12" name="Oval 11">
            <a:extLst>
              <a:ext uri="{FF2B5EF4-FFF2-40B4-BE49-F238E27FC236}">
                <a16:creationId xmlns:a16="http://schemas.microsoft.com/office/drawing/2014/main" id="{43884107-551A-0D41-9253-A4B6E8633FD9}"/>
              </a:ext>
            </a:extLst>
          </p:cNvPr>
          <p:cNvSpPr/>
          <p:nvPr/>
        </p:nvSpPr>
        <p:spPr>
          <a:xfrm>
            <a:off x="9597679" y="4656074"/>
            <a:ext cx="2594321" cy="2594321"/>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C1AB361-0659-3944-8E73-FC30A7D35143}"/>
              </a:ext>
            </a:extLst>
          </p:cNvPr>
          <p:cNvSpPr/>
          <p:nvPr/>
        </p:nvSpPr>
        <p:spPr>
          <a:xfrm>
            <a:off x="7166993" y="4529509"/>
            <a:ext cx="2138821" cy="213882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513A3A-E6FB-BA4D-AAE8-FE37D4A22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6115435"/>
            <a:ext cx="1478692" cy="245539"/>
          </a:xfrm>
          <a:prstGeom prst="rect">
            <a:avLst/>
          </a:prstGeom>
        </p:spPr>
      </p:pic>
    </p:spTree>
    <p:custDataLst>
      <p:tags r:id="rId1"/>
    </p:custDataLst>
    <p:extLst>
      <p:ext uri="{BB962C8B-B14F-4D97-AF65-F5344CB8AC3E}">
        <p14:creationId xmlns:p14="http://schemas.microsoft.com/office/powerpoint/2010/main" val="1504979954"/>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9F4C8-57A0-154D-A9B5-8574C2EF8274}"/>
              </a:ext>
            </a:extLst>
          </p:cNvPr>
          <p:cNvSpPr>
            <a:spLocks noGrp="1"/>
          </p:cNvSpPr>
          <p:nvPr>
            <p:ph type="title"/>
          </p:nvPr>
        </p:nvSpPr>
        <p:spPr>
          <a:xfrm>
            <a:off x="685800" y="685800"/>
            <a:ext cx="10820400" cy="56643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E21641-E2FC-AA4E-AED9-E18E44841666}"/>
              </a:ext>
            </a:extLst>
          </p:cNvPr>
          <p:cNvSpPr>
            <a:spLocks noGrp="1"/>
          </p:cNvSpPr>
          <p:nvPr>
            <p:ph type="body" idx="1"/>
          </p:nvPr>
        </p:nvSpPr>
        <p:spPr>
          <a:xfrm>
            <a:off x="685800" y="1499707"/>
            <a:ext cx="10820400" cy="17085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A55FAD9-B72A-714A-9CBF-923EDB1992AB}"/>
              </a:ext>
            </a:extLst>
          </p:cNvPr>
          <p:cNvSpPr>
            <a:spLocks noGrp="1"/>
          </p:cNvSpPr>
          <p:nvPr>
            <p:ph type="ftr" sz="quarter" idx="3"/>
          </p:nvPr>
        </p:nvSpPr>
        <p:spPr>
          <a:xfrm>
            <a:off x="6515100" y="6414418"/>
            <a:ext cx="5410200" cy="138499"/>
          </a:xfrm>
          <a:prstGeom prst="rect">
            <a:avLst/>
          </a:prstGeom>
        </p:spPr>
        <p:txBody>
          <a:bodyPr vert="horz" wrap="square" lIns="0" tIns="0" rIns="0" bIns="0" rtlCol="0" anchor="ctr">
            <a:spAutoFit/>
          </a:bodyPr>
          <a:lstStyle>
            <a:lvl1pPr algn="r">
              <a:defRPr sz="900">
                <a:solidFill>
                  <a:schemeClr val="tx1">
                    <a:lumMod val="50000"/>
                    <a:lumOff val="50000"/>
                  </a:schemeClr>
                </a:solidFill>
              </a:defRPr>
            </a:lvl1pPr>
          </a:lstStyle>
          <a:p>
            <a:r>
              <a:rPr lang="en-US"/>
              <a:t>McKesson Proprietary and Confidential</a:t>
            </a:r>
          </a:p>
        </p:txBody>
      </p:sp>
      <p:pic>
        <p:nvPicPr>
          <p:cNvPr id="7" name="Picture 6">
            <a:extLst>
              <a:ext uri="{FF2B5EF4-FFF2-40B4-BE49-F238E27FC236}">
                <a16:creationId xmlns:a16="http://schemas.microsoft.com/office/drawing/2014/main" id="{505495B6-7480-4622-B996-795D3559CE30}"/>
              </a:ext>
            </a:extLst>
          </p:cNvPr>
          <p:cNvPicPr>
            <a:picLocks noChangeAspect="1"/>
          </p:cNvPicPr>
          <p:nvPr userDrawn="1"/>
        </p:nvPicPr>
        <p:blipFill>
          <a:blip r:embed="rId63" cstate="screen">
            <a:extLst>
              <a:ext uri="{28A0092B-C50C-407E-A947-70E740481C1C}">
                <a14:useLocalDpi xmlns:a14="http://schemas.microsoft.com/office/drawing/2010/main"/>
              </a:ext>
            </a:extLst>
          </a:blip>
          <a:stretch>
            <a:fillRect/>
          </a:stretch>
        </p:blipFill>
        <p:spPr>
          <a:xfrm>
            <a:off x="266700" y="6367849"/>
            <a:ext cx="1478692" cy="245539"/>
          </a:xfrm>
          <a:prstGeom prst="rect">
            <a:avLst/>
          </a:prstGeom>
        </p:spPr>
      </p:pic>
    </p:spTree>
    <p:custDataLst>
      <p:tags r:id="rId62"/>
    </p:custDataLst>
    <p:extLst>
      <p:ext uri="{BB962C8B-B14F-4D97-AF65-F5344CB8AC3E}">
        <p14:creationId xmlns:p14="http://schemas.microsoft.com/office/powerpoint/2010/main" val="382672385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97"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86" r:id="rId27"/>
    <p:sldLayoutId id="2147483660" r:id="rId28"/>
    <p:sldLayoutId id="2147483742" r:id="rId29"/>
    <p:sldLayoutId id="2147483743" r:id="rId30"/>
    <p:sldLayoutId id="2147483730" r:id="rId31"/>
    <p:sldLayoutId id="2147483731" r:id="rId32"/>
    <p:sldLayoutId id="2147483679" r:id="rId33"/>
    <p:sldLayoutId id="2147483732" r:id="rId34"/>
    <p:sldLayoutId id="2147483734" r:id="rId35"/>
    <p:sldLayoutId id="2147483662" r:id="rId36"/>
    <p:sldLayoutId id="2147483663" r:id="rId37"/>
    <p:sldLayoutId id="2147483744" r:id="rId38"/>
    <p:sldLayoutId id="2147483745" r:id="rId39"/>
    <p:sldLayoutId id="2147483746" r:id="rId40"/>
    <p:sldLayoutId id="2147483738" r:id="rId41"/>
    <p:sldLayoutId id="2147483737" r:id="rId42"/>
    <p:sldLayoutId id="2147483739" r:id="rId43"/>
    <p:sldLayoutId id="2147483692" r:id="rId44"/>
    <p:sldLayoutId id="2147483719" r:id="rId45"/>
    <p:sldLayoutId id="2147483693" r:id="rId46"/>
    <p:sldLayoutId id="2147483698" r:id="rId47"/>
    <p:sldLayoutId id="2147483699" r:id="rId48"/>
    <p:sldLayoutId id="2147483700" r:id="rId49"/>
    <p:sldLayoutId id="2147483720" r:id="rId50"/>
    <p:sldLayoutId id="2147483727" r:id="rId51"/>
    <p:sldLayoutId id="2147483705" r:id="rId52"/>
    <p:sldLayoutId id="2147483722" r:id="rId53"/>
    <p:sldLayoutId id="2147483723" r:id="rId54"/>
    <p:sldLayoutId id="2147483703" r:id="rId55"/>
    <p:sldLayoutId id="2147483709" r:id="rId56"/>
    <p:sldLayoutId id="2147483710" r:id="rId57"/>
    <p:sldLayoutId id="2147483711" r:id="rId58"/>
    <p:sldLayoutId id="2147483712" r:id="rId59"/>
    <p:sldLayoutId id="2147483726" r:id="rId60"/>
  </p:sldLayoutIdLst>
  <p:transition>
    <p:fade/>
  </p:transition>
  <p:hf hdr="0"/>
  <p:txStyles>
    <p:title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tx1">
              <a:lumMod val="75000"/>
              <a:lumOff val="25000"/>
            </a:schemeClr>
          </a:solidFill>
          <a:latin typeface="CoverMySans Light" panose="020B0303020203020204" pitchFamily="34"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lumMod val="75000"/>
              <a:lumOff val="25000"/>
            </a:schemeClr>
          </a:solidFill>
          <a:latin typeface="CoverMySans Light" panose="020B0303020203020204" pitchFamily="34" charset="77"/>
          <a:ea typeface="+mn-ea"/>
          <a:cs typeface="+mn-cs"/>
        </a:defRPr>
      </a:lvl2pPr>
      <a:lvl3pPr marL="11430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3pPr>
      <a:lvl4pPr marL="16002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4pPr>
      <a:lvl5pPr marL="20574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guide id="4" pos="7248">
          <p15:clr>
            <a:srgbClr val="F26B43"/>
          </p15:clr>
        </p15:guide>
        <p15:guide id="5" orient="horz" pos="432">
          <p15:clr>
            <a:srgbClr val="F26B43"/>
          </p15:clr>
        </p15:guide>
        <p15:guide id="6" orient="horz" pos="3888">
          <p15:clr>
            <a:srgbClr val="F26B43"/>
          </p15:clr>
        </p15:guide>
        <p15:guide id="7" orient="horz" pos="3894" userDrawn="1">
          <p15:clr>
            <a:srgbClr val="A4A3A4"/>
          </p15:clr>
        </p15:guide>
        <p15:guide id="8" pos="7464" userDrawn="1">
          <p15:clr>
            <a:srgbClr val="A4A3A4"/>
          </p15:clr>
        </p15:guide>
        <p15:guide id="9" pos="216" userDrawn="1">
          <p15:clr>
            <a:srgbClr val="A4A3A4"/>
          </p15:clr>
        </p15:guide>
        <p15:guide id="10" orient="horz" pos="216"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4.png"/><Relationship Id="rId2" Type="http://schemas.openxmlformats.org/officeDocument/2006/relationships/slideLayout" Target="../slideLayouts/slideLayout24.xml"/><Relationship Id="rId1" Type="http://schemas.openxmlformats.org/officeDocument/2006/relationships/tags" Target="../tags/tag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xml"/><Relationship Id="rId7" Type="http://schemas.openxmlformats.org/officeDocument/2006/relationships/image" Target="../media/image38.png"/><Relationship Id="rId2" Type="http://schemas.openxmlformats.org/officeDocument/2006/relationships/slideLayout" Target="../slideLayouts/slideLayout27.xml"/><Relationship Id="rId1" Type="http://schemas.openxmlformats.org/officeDocument/2006/relationships/tags" Target="../tags/tag29.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notesSlide" Target="../notesSlides/notesSlide4.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27.xml"/><Relationship Id="rId1" Type="http://schemas.openxmlformats.org/officeDocument/2006/relationships/tags" Target="../tags/tag3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9.png"/><Relationship Id="rId2" Type="http://schemas.openxmlformats.org/officeDocument/2006/relationships/slideLayout" Target="../slideLayouts/slideLayout27.xml"/><Relationship Id="rId1" Type="http://schemas.openxmlformats.org/officeDocument/2006/relationships/tags" Target="../tags/tag3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6.xml"/><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slideLayout" Target="../slideLayouts/slideLayout27.xml"/><Relationship Id="rId1" Type="http://schemas.openxmlformats.org/officeDocument/2006/relationships/tags" Target="../tags/tag3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7.xml"/><Relationship Id="rId7" Type="http://schemas.openxmlformats.org/officeDocument/2006/relationships/image" Target="../media/image72.png"/><Relationship Id="rId2" Type="http://schemas.openxmlformats.org/officeDocument/2006/relationships/slideLayout" Target="../slideLayouts/slideLayout27.xml"/><Relationship Id="rId1" Type="http://schemas.openxmlformats.org/officeDocument/2006/relationships/tags" Target="../tags/tag3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8.xml"/><Relationship Id="rId7" Type="http://schemas.openxmlformats.org/officeDocument/2006/relationships/image" Target="../media/image78.png"/><Relationship Id="rId2" Type="http://schemas.openxmlformats.org/officeDocument/2006/relationships/slideLayout" Target="../slideLayouts/slideLayout27.xml"/><Relationship Id="rId1" Type="http://schemas.openxmlformats.org/officeDocument/2006/relationships/tags" Target="../tags/tag3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3.png"/><Relationship Id="rId2" Type="http://schemas.openxmlformats.org/officeDocument/2006/relationships/slideLayout" Target="../slideLayouts/slideLayout27.xml"/><Relationship Id="rId1" Type="http://schemas.openxmlformats.org/officeDocument/2006/relationships/tags" Target="../tags/tag3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B5F62-9027-4D23-B0B0-E29D74E13E7F}"/>
              </a:ext>
            </a:extLst>
          </p:cNvPr>
          <p:cNvSpPr/>
          <p:nvPr/>
        </p:nvSpPr>
        <p:spPr>
          <a:xfrm>
            <a:off x="0" y="0"/>
            <a:ext cx="12192000" cy="68580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circle&#10;&#10;Description automatically generated">
            <a:extLst>
              <a:ext uri="{FF2B5EF4-FFF2-40B4-BE49-F238E27FC236}">
                <a16:creationId xmlns:a16="http://schemas.microsoft.com/office/drawing/2014/main" id="{3DD76BCC-604C-47F7-A353-4B050D5AD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637" y="1554719"/>
            <a:ext cx="7150211" cy="4432352"/>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5373353A-9DD3-4353-B7AD-AC1E5E118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368" y="3770895"/>
            <a:ext cx="3379666" cy="1742791"/>
          </a:xfrm>
          <a:prstGeom prst="rect">
            <a:avLst/>
          </a:prstGeom>
        </p:spPr>
      </p:pic>
      <p:pic>
        <p:nvPicPr>
          <p:cNvPr id="13" name="Picture 12" descr="A picture containing text, display, computer, screenshot&#10;&#10;Description automatically generated">
            <a:extLst>
              <a:ext uri="{FF2B5EF4-FFF2-40B4-BE49-F238E27FC236}">
                <a16:creationId xmlns:a16="http://schemas.microsoft.com/office/drawing/2014/main" id="{496A2E93-AB34-41A2-830E-A6D90251F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1615" y="1274973"/>
            <a:ext cx="5373698" cy="4343507"/>
          </a:xfrm>
          <a:prstGeom prst="rect">
            <a:avLst/>
          </a:prstGeom>
        </p:spPr>
      </p:pic>
      <p:pic>
        <p:nvPicPr>
          <p:cNvPr id="15" name="Picture 14" descr="A picture containing text, lamp&#10;&#10;Description automatically generated">
            <a:extLst>
              <a:ext uri="{FF2B5EF4-FFF2-40B4-BE49-F238E27FC236}">
                <a16:creationId xmlns:a16="http://schemas.microsoft.com/office/drawing/2014/main" id="{F17F3DFA-37EA-4782-90C4-385154E421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0178" y="1770624"/>
            <a:ext cx="1950130" cy="4021601"/>
          </a:xfrm>
          <a:prstGeom prst="rect">
            <a:avLst/>
          </a:prstGeom>
        </p:spPr>
      </p:pic>
      <p:sp>
        <p:nvSpPr>
          <p:cNvPr id="18" name="Rectangle 17">
            <a:extLst>
              <a:ext uri="{FF2B5EF4-FFF2-40B4-BE49-F238E27FC236}">
                <a16:creationId xmlns:a16="http://schemas.microsoft.com/office/drawing/2014/main" id="{3F21A984-8708-47F5-BE30-646723BAE512}"/>
              </a:ext>
            </a:extLst>
          </p:cNvPr>
          <p:cNvSpPr/>
          <p:nvPr/>
        </p:nvSpPr>
        <p:spPr>
          <a:xfrm>
            <a:off x="0" y="465699"/>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B87FB491-BD43-420A-A25C-2FB1D9962AB4}"/>
              </a:ext>
            </a:extLst>
          </p:cNvPr>
          <p:cNvSpPr txBox="1">
            <a:spLocks/>
          </p:cNvSpPr>
          <p:nvPr/>
        </p:nvSpPr>
        <p:spPr>
          <a:xfrm>
            <a:off x="411720" y="637633"/>
            <a:ext cx="5288653" cy="629403"/>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4000" dirty="0">
                <a:solidFill>
                  <a:schemeClr val="bg1"/>
                </a:solidFill>
                <a:latin typeface="+mn-lt"/>
              </a:rPr>
              <a:t>Working from Home</a:t>
            </a:r>
          </a:p>
        </p:txBody>
      </p:sp>
      <p:sp>
        <p:nvSpPr>
          <p:cNvPr id="19" name="Rectangle 18">
            <a:extLst>
              <a:ext uri="{FF2B5EF4-FFF2-40B4-BE49-F238E27FC236}">
                <a16:creationId xmlns:a16="http://schemas.microsoft.com/office/drawing/2014/main" id="{89F1719C-CF65-4EE4-BFE6-8DDC1743E311}"/>
              </a:ext>
            </a:extLst>
          </p:cNvPr>
          <p:cNvSpPr/>
          <p:nvPr/>
        </p:nvSpPr>
        <p:spPr>
          <a:xfrm>
            <a:off x="0" y="1450158"/>
            <a:ext cx="6096000" cy="47026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2B6DEC-0D05-B149-AD29-3D1D62ED9D6C}"/>
              </a:ext>
            </a:extLst>
          </p:cNvPr>
          <p:cNvSpPr>
            <a:spLocks noGrp="1"/>
          </p:cNvSpPr>
          <p:nvPr>
            <p:ph type="title" idx="4294967295"/>
          </p:nvPr>
        </p:nvSpPr>
        <p:spPr>
          <a:xfrm>
            <a:off x="1635548" y="1440690"/>
            <a:ext cx="2854581" cy="440570"/>
          </a:xfrm>
        </p:spPr>
        <p:txBody>
          <a:bodyPr/>
          <a:lstStyle/>
          <a:p>
            <a:pPr algn="ctr"/>
            <a:r>
              <a:rPr lang="en-US" sz="2800" b="1" dirty="0">
                <a:solidFill>
                  <a:schemeClr val="bg1"/>
                </a:solidFill>
                <a:latin typeface="+mn-lt"/>
              </a:rPr>
              <a:t>Best Practices</a:t>
            </a:r>
          </a:p>
        </p:txBody>
      </p:sp>
    </p:spTree>
    <p:custDataLst>
      <p:tags r:id="rId1"/>
    </p:custDataLst>
    <p:extLst>
      <p:ext uri="{BB962C8B-B14F-4D97-AF65-F5344CB8AC3E}">
        <p14:creationId xmlns:p14="http://schemas.microsoft.com/office/powerpoint/2010/main" val="1196168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9"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ll, indoor, painted&#10;&#10;Description automatically generated">
            <a:extLst>
              <a:ext uri="{FF2B5EF4-FFF2-40B4-BE49-F238E27FC236}">
                <a16:creationId xmlns:a16="http://schemas.microsoft.com/office/drawing/2014/main" id="{03B2292A-E432-4565-A7AE-45A5C1FE0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23">
            <a:extLst>
              <a:ext uri="{FF2B5EF4-FFF2-40B4-BE49-F238E27FC236}">
                <a16:creationId xmlns:a16="http://schemas.microsoft.com/office/drawing/2014/main" id="{0FE22192-1A51-41B4-BD72-6D50CC073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54" y="1894318"/>
            <a:ext cx="7824996" cy="4963682"/>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A9C2ED9-6A67-41CA-86E3-CA54AD263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875" y="4273262"/>
            <a:ext cx="6149521" cy="2584738"/>
          </a:xfrm>
          <a:prstGeom prst="rect">
            <a:avLst/>
          </a:prstGeom>
        </p:spPr>
      </p:pic>
      <p:pic>
        <p:nvPicPr>
          <p:cNvPr id="13" name="Picture 12">
            <a:extLst>
              <a:ext uri="{FF2B5EF4-FFF2-40B4-BE49-F238E27FC236}">
                <a16:creationId xmlns:a16="http://schemas.microsoft.com/office/drawing/2014/main" id="{80939221-38BD-4A57-8485-BFF322A3D5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519" y="2880861"/>
            <a:ext cx="2716232" cy="1401926"/>
          </a:xfrm>
          <a:prstGeom prst="rect">
            <a:avLst/>
          </a:prstGeom>
        </p:spPr>
      </p:pic>
      <p:pic>
        <p:nvPicPr>
          <p:cNvPr id="26" name="Picture 25">
            <a:extLst>
              <a:ext uri="{FF2B5EF4-FFF2-40B4-BE49-F238E27FC236}">
                <a16:creationId xmlns:a16="http://schemas.microsoft.com/office/drawing/2014/main" id="{2C280E4E-4B83-4587-9C50-800D6811E4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6200" y="1999895"/>
            <a:ext cx="4383150" cy="2301942"/>
          </a:xfrm>
          <a:prstGeom prst="rect">
            <a:avLst/>
          </a:prstGeom>
        </p:spPr>
      </p:pic>
      <p:pic>
        <p:nvPicPr>
          <p:cNvPr id="28" name="Picture 27">
            <a:extLst>
              <a:ext uri="{FF2B5EF4-FFF2-40B4-BE49-F238E27FC236}">
                <a16:creationId xmlns:a16="http://schemas.microsoft.com/office/drawing/2014/main" id="{765E9971-BA49-4615-96D1-BF7331361F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1585" y="5068723"/>
            <a:ext cx="1366964" cy="1789277"/>
          </a:xfrm>
          <a:prstGeom prst="rect">
            <a:avLst/>
          </a:prstGeom>
        </p:spPr>
      </p:pic>
      <p:pic>
        <p:nvPicPr>
          <p:cNvPr id="30" name="Picture 29" descr="A picture containing seat, furniture, chair&#10;&#10;Description automatically generated">
            <a:extLst>
              <a:ext uri="{FF2B5EF4-FFF2-40B4-BE49-F238E27FC236}">
                <a16:creationId xmlns:a16="http://schemas.microsoft.com/office/drawing/2014/main" id="{C14EA158-6227-4FC3-A445-47772DB13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9868" y="3105149"/>
            <a:ext cx="2403779" cy="3751693"/>
          </a:xfrm>
          <a:prstGeom prst="rect">
            <a:avLst/>
          </a:prstGeom>
        </p:spPr>
      </p:pic>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solidFill>
              </a:rPr>
              <a:pPr algn="r"/>
              <a:t>3/31/2023</a:t>
            </a:fld>
            <a:endParaRPr lang="en-US" sz="800" dirty="0">
              <a:solidFill>
                <a:schemeClr val="bg1"/>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solidFill>
              </a:rPr>
              <a:pPr/>
              <a:t>2</a:t>
            </a:fld>
            <a:endParaRPr lang="en-US" sz="800" dirty="0">
              <a:solidFill>
                <a:schemeClr val="bg1"/>
              </a:solidFill>
            </a:endParaRPr>
          </a:p>
        </p:txBody>
      </p:sp>
      <p:sp>
        <p:nvSpPr>
          <p:cNvPr id="31" name="Rectangle 30">
            <a:extLst>
              <a:ext uri="{FF2B5EF4-FFF2-40B4-BE49-F238E27FC236}">
                <a16:creationId xmlns:a16="http://schemas.microsoft.com/office/drawing/2014/main" id="{5AA31FD5-CAE0-4164-B60E-EDA5DAB38279}"/>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3">
            <a:extLst>
              <a:ext uri="{FF2B5EF4-FFF2-40B4-BE49-F238E27FC236}">
                <a16:creationId xmlns:a16="http://schemas.microsoft.com/office/drawing/2014/main" id="{329DF85E-30CF-452E-AEBC-E7DE56217E64}"/>
              </a:ext>
            </a:extLst>
          </p:cNvPr>
          <p:cNvSpPr txBox="1">
            <a:spLocks/>
          </p:cNvSpPr>
          <p:nvPr/>
        </p:nvSpPr>
        <p:spPr>
          <a:xfrm>
            <a:off x="411720" y="647158"/>
            <a:ext cx="5288653" cy="629403"/>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4000" dirty="0">
                <a:solidFill>
                  <a:schemeClr val="bg1"/>
                </a:solidFill>
                <a:latin typeface="+mn-lt"/>
              </a:rPr>
              <a:t>Define a Workspace</a:t>
            </a:r>
          </a:p>
        </p:txBody>
      </p:sp>
    </p:spTree>
    <p:custDataLst>
      <p:tags r:id="rId1"/>
    </p:custDataLst>
    <p:extLst>
      <p:ext uri="{BB962C8B-B14F-4D97-AF65-F5344CB8AC3E}">
        <p14:creationId xmlns:p14="http://schemas.microsoft.com/office/powerpoint/2010/main" val="7699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13"/>
                                        </p:tgtEl>
                                        <p:attrNameLst>
                                          <p:attrName>ppt_w</p:attrName>
                                        </p:attrNameLst>
                                      </p:cBhvr>
                                      <p:tavLst>
                                        <p:tav tm="0">
                                          <p:val>
                                            <p:strVal val="ppt_w"/>
                                          </p:val>
                                        </p:tav>
                                        <p:tav tm="100000">
                                          <p:val>
                                            <p:fltVal val="0"/>
                                          </p:val>
                                        </p:tav>
                                      </p:tavLst>
                                    </p:anim>
                                    <p:anim calcmode="lin" valueType="num">
                                      <p:cBhvr>
                                        <p:cTn id="23" dur="500"/>
                                        <p:tgtEl>
                                          <p:spTgt spid="13"/>
                                        </p:tgtEl>
                                        <p:attrNameLst>
                                          <p:attrName>ppt_h</p:attrName>
                                        </p:attrNameLst>
                                      </p:cBhvr>
                                      <p:tavLst>
                                        <p:tav tm="0">
                                          <p:val>
                                            <p:strVal val="ppt_h"/>
                                          </p:val>
                                        </p:tav>
                                        <p:tav tm="100000">
                                          <p:val>
                                            <p:fltVal val="0"/>
                                          </p:val>
                                        </p:tav>
                                      </p:tavLst>
                                    </p:anim>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06C8E-2E2C-402F-84DC-943A474F6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A picture containing text, bed&#10;&#10;Description automatically generated">
            <a:extLst>
              <a:ext uri="{FF2B5EF4-FFF2-40B4-BE49-F238E27FC236}">
                <a16:creationId xmlns:a16="http://schemas.microsoft.com/office/drawing/2014/main" id="{DEC28161-5713-4A8F-9C25-5875E68C9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ED846FF-A20B-4E0D-8034-B7C69ABB46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44821" y="1045084"/>
            <a:ext cx="5043424" cy="5812916"/>
          </a:xfrm>
          <a:prstGeom prst="rect">
            <a:avLst/>
          </a:prstGeom>
        </p:spPr>
      </p:pic>
      <p:sp>
        <p:nvSpPr>
          <p:cNvPr id="17" name="Rectangle 16">
            <a:extLst>
              <a:ext uri="{FF2B5EF4-FFF2-40B4-BE49-F238E27FC236}">
                <a16:creationId xmlns:a16="http://schemas.microsoft.com/office/drawing/2014/main" id="{3AAF93D7-B673-4321-85CF-393C3A5A13FC}"/>
              </a:ext>
            </a:extLst>
          </p:cNvPr>
          <p:cNvSpPr/>
          <p:nvPr/>
        </p:nvSpPr>
        <p:spPr>
          <a:xfrm>
            <a:off x="0" y="465699"/>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598F8043-16CF-4395-A5E8-EE59B743BA17}"/>
              </a:ext>
            </a:extLst>
          </p:cNvPr>
          <p:cNvSpPr txBox="1">
            <a:spLocks/>
          </p:cNvSpPr>
          <p:nvPr/>
        </p:nvSpPr>
        <p:spPr>
          <a:xfrm>
            <a:off x="411720" y="704308"/>
            <a:ext cx="5288653" cy="472052"/>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3000" dirty="0">
                <a:solidFill>
                  <a:schemeClr val="bg1"/>
                </a:solidFill>
                <a:latin typeface="+mn-lt"/>
              </a:rPr>
              <a:t>Keep Your Space Organized</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solidFill>
              </a:rPr>
              <a:pPr algn="r"/>
              <a:t>3/31/2023</a:t>
            </a:fld>
            <a:endParaRPr lang="en-US" sz="800" dirty="0">
              <a:solidFill>
                <a:schemeClr val="bg1"/>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solidFill>
              </a:rPr>
              <a:pPr/>
              <a:t>3</a:t>
            </a:fld>
            <a:endParaRPr lang="en-US" sz="800" dirty="0">
              <a:solidFill>
                <a:schemeClr val="bg1"/>
              </a:solidFill>
            </a:endParaRPr>
          </a:p>
        </p:txBody>
      </p:sp>
    </p:spTree>
    <p:custDataLst>
      <p:tags r:id="rId1"/>
    </p:custDataLst>
    <p:extLst>
      <p:ext uri="{BB962C8B-B14F-4D97-AF65-F5344CB8AC3E}">
        <p14:creationId xmlns:p14="http://schemas.microsoft.com/office/powerpoint/2010/main" val="717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3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DFBAB6-967A-4F06-A28F-C415771753CB}"/>
              </a:ext>
            </a:extLst>
          </p:cNvPr>
          <p:cNvSpPr/>
          <p:nvPr/>
        </p:nvSpPr>
        <p:spPr>
          <a:xfrm>
            <a:off x="0" y="0"/>
            <a:ext cx="12192000" cy="6858000"/>
          </a:xfrm>
          <a:prstGeom prst="rect">
            <a:avLst/>
          </a:prstGeom>
          <a:solidFill>
            <a:srgbClr val="FFD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solidFill>
              </a:rPr>
              <a:pPr algn="r"/>
              <a:t>3/31/2023</a:t>
            </a:fld>
            <a:endParaRPr lang="en-US" sz="800" dirty="0">
              <a:solidFill>
                <a:schemeClr val="bg1"/>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solidFill>
              </a:rPr>
              <a:pPr/>
              <a:t>4</a:t>
            </a:fld>
            <a:endParaRPr lang="en-US" sz="800" dirty="0">
              <a:solidFill>
                <a:schemeClr val="bg1"/>
              </a:solidFill>
            </a:endParaRPr>
          </a:p>
        </p:txBody>
      </p:sp>
      <p:pic>
        <p:nvPicPr>
          <p:cNvPr id="8" name="Picture 7" descr="A picture containing graphical user interface&#10;&#10;Description automatically generated">
            <a:extLst>
              <a:ext uri="{FF2B5EF4-FFF2-40B4-BE49-F238E27FC236}">
                <a16:creationId xmlns:a16="http://schemas.microsoft.com/office/drawing/2014/main" id="{09CCBF77-F43D-4A60-959C-E00FE1124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659" y="2025452"/>
            <a:ext cx="8232292" cy="4326199"/>
          </a:xfrm>
          <a:prstGeom prst="rect">
            <a:avLst/>
          </a:prstGeom>
        </p:spPr>
      </p:pic>
      <p:pic>
        <p:nvPicPr>
          <p:cNvPr id="11" name="Picture 10" descr="Icon&#10;&#10;Description automatically generated">
            <a:extLst>
              <a:ext uri="{FF2B5EF4-FFF2-40B4-BE49-F238E27FC236}">
                <a16:creationId xmlns:a16="http://schemas.microsoft.com/office/drawing/2014/main" id="{E0179AE7-1879-4CBA-A1FF-6F4B8515C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586" y="5342015"/>
            <a:ext cx="953169" cy="108464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6A1FCD6A-15EF-4B30-A011-C743E9E50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678" y="3356017"/>
            <a:ext cx="1390650" cy="1294268"/>
          </a:xfrm>
          <a:prstGeom prst="rect">
            <a:avLst/>
          </a:prstGeom>
        </p:spPr>
      </p:pic>
      <p:pic>
        <p:nvPicPr>
          <p:cNvPr id="16" name="Picture 15">
            <a:extLst>
              <a:ext uri="{FF2B5EF4-FFF2-40B4-BE49-F238E27FC236}">
                <a16:creationId xmlns:a16="http://schemas.microsoft.com/office/drawing/2014/main" id="{580963CD-46A7-4902-AC0E-003D08CD66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619" y="3113290"/>
            <a:ext cx="1076723" cy="1084640"/>
          </a:xfrm>
          <a:prstGeom prst="rect">
            <a:avLst/>
          </a:prstGeom>
        </p:spPr>
      </p:pic>
      <p:pic>
        <p:nvPicPr>
          <p:cNvPr id="18" name="Picture 17" descr="A picture containing text, display&#10;&#10;Description automatically generated">
            <a:extLst>
              <a:ext uri="{FF2B5EF4-FFF2-40B4-BE49-F238E27FC236}">
                <a16:creationId xmlns:a16="http://schemas.microsoft.com/office/drawing/2014/main" id="{D7D9F3AE-4DFA-4E68-AC19-3046992753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4460" y="1148302"/>
            <a:ext cx="1007396" cy="1252184"/>
          </a:xfrm>
          <a:prstGeom prst="rect">
            <a:avLst/>
          </a:prstGeom>
        </p:spPr>
      </p:pic>
      <p:pic>
        <p:nvPicPr>
          <p:cNvPr id="20" name="Picture 19" descr="Icon&#10;&#10;Description automatically generated">
            <a:extLst>
              <a:ext uri="{FF2B5EF4-FFF2-40B4-BE49-F238E27FC236}">
                <a16:creationId xmlns:a16="http://schemas.microsoft.com/office/drawing/2014/main" id="{1F988967-E062-47A2-87C2-E33DF61369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2760" y="0"/>
            <a:ext cx="1150521" cy="809625"/>
          </a:xfrm>
          <a:prstGeom prst="rect">
            <a:avLst/>
          </a:prstGeom>
        </p:spPr>
      </p:pic>
      <p:pic>
        <p:nvPicPr>
          <p:cNvPr id="22" name="Picture 21" descr="A picture containing text, businesscard, envelope&#10;&#10;Description automatically generated">
            <a:extLst>
              <a:ext uri="{FF2B5EF4-FFF2-40B4-BE49-F238E27FC236}">
                <a16:creationId xmlns:a16="http://schemas.microsoft.com/office/drawing/2014/main" id="{696E1E96-84B1-4012-8163-1319CCC4FF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1743" y="506349"/>
            <a:ext cx="1997846" cy="1851662"/>
          </a:xfrm>
          <a:prstGeom prst="rect">
            <a:avLst/>
          </a:prstGeom>
        </p:spPr>
      </p:pic>
      <p:pic>
        <p:nvPicPr>
          <p:cNvPr id="24" name="Picture 23">
            <a:extLst>
              <a:ext uri="{FF2B5EF4-FFF2-40B4-BE49-F238E27FC236}">
                <a16:creationId xmlns:a16="http://schemas.microsoft.com/office/drawing/2014/main" id="{E57F0BCF-1083-430A-B876-793DBE1704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59715" y="181736"/>
            <a:ext cx="1358730" cy="1434921"/>
          </a:xfrm>
          <a:prstGeom prst="rect">
            <a:avLst/>
          </a:prstGeom>
        </p:spPr>
      </p:pic>
      <p:pic>
        <p:nvPicPr>
          <p:cNvPr id="26" name="Picture 25">
            <a:extLst>
              <a:ext uri="{FF2B5EF4-FFF2-40B4-BE49-F238E27FC236}">
                <a16:creationId xmlns:a16="http://schemas.microsoft.com/office/drawing/2014/main" id="{73EEC9C7-86E4-4F07-96DD-C3900C29F7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72967" y="2105025"/>
            <a:ext cx="1068747" cy="1060058"/>
          </a:xfrm>
          <a:prstGeom prst="rect">
            <a:avLst/>
          </a:prstGeom>
        </p:spPr>
      </p:pic>
      <p:pic>
        <p:nvPicPr>
          <p:cNvPr id="28" name="Picture 27" descr="A picture containing text, businesscard&#10;&#10;Description automatically generated">
            <a:extLst>
              <a:ext uri="{FF2B5EF4-FFF2-40B4-BE49-F238E27FC236}">
                <a16:creationId xmlns:a16="http://schemas.microsoft.com/office/drawing/2014/main" id="{AAB307D9-8C75-4031-A53D-E1F29E48C2F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88574" y="2503108"/>
            <a:ext cx="1110442" cy="1366698"/>
          </a:xfrm>
          <a:prstGeom prst="rect">
            <a:avLst/>
          </a:prstGeom>
        </p:spPr>
      </p:pic>
      <p:pic>
        <p:nvPicPr>
          <p:cNvPr id="30" name="Picture 29">
            <a:extLst>
              <a:ext uri="{FF2B5EF4-FFF2-40B4-BE49-F238E27FC236}">
                <a16:creationId xmlns:a16="http://schemas.microsoft.com/office/drawing/2014/main" id="{A9208B00-4EF6-4558-A257-B5D92291C4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25831" y="4846075"/>
            <a:ext cx="1748583" cy="1240548"/>
          </a:xfrm>
          <a:prstGeom prst="rect">
            <a:avLst/>
          </a:prstGeom>
        </p:spPr>
      </p:pic>
      <p:sp>
        <p:nvSpPr>
          <p:cNvPr id="31" name="Rectangle 30">
            <a:extLst>
              <a:ext uri="{FF2B5EF4-FFF2-40B4-BE49-F238E27FC236}">
                <a16:creationId xmlns:a16="http://schemas.microsoft.com/office/drawing/2014/main" id="{8A20694B-5616-4E7F-A5D6-27E1D8ACA331}"/>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3">
            <a:extLst>
              <a:ext uri="{FF2B5EF4-FFF2-40B4-BE49-F238E27FC236}">
                <a16:creationId xmlns:a16="http://schemas.microsoft.com/office/drawing/2014/main" id="{1A9F3AC5-58E2-4611-9D55-180D73F4F6E0}"/>
              </a:ext>
            </a:extLst>
          </p:cNvPr>
          <p:cNvSpPr txBox="1">
            <a:spLocks/>
          </p:cNvSpPr>
          <p:nvPr/>
        </p:nvSpPr>
        <p:spPr>
          <a:xfrm>
            <a:off x="411720" y="647158"/>
            <a:ext cx="5288653" cy="566437"/>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dirty="0">
                <a:solidFill>
                  <a:schemeClr val="bg1"/>
                </a:solidFill>
                <a:latin typeface="+mn-lt"/>
              </a:rPr>
              <a:t>Turn off the Distractions</a:t>
            </a:r>
          </a:p>
        </p:txBody>
      </p:sp>
    </p:spTree>
    <p:custDataLst>
      <p:tags r:id="rId1"/>
    </p:custDataLst>
    <p:extLst>
      <p:ext uri="{BB962C8B-B14F-4D97-AF65-F5344CB8AC3E}">
        <p14:creationId xmlns:p14="http://schemas.microsoft.com/office/powerpoint/2010/main" val="3354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fltVal val="0.5"/>
                                          </p:val>
                                        </p:tav>
                                        <p:tav tm="100000">
                                          <p:val>
                                            <p:strVal val="#ppt_x"/>
                                          </p:val>
                                        </p:tav>
                                      </p:tavLst>
                                    </p:anim>
                                    <p:anim calcmode="lin" valueType="num">
                                      <p:cBhvr>
                                        <p:cTn id="19" dur="500" fill="hold"/>
                                        <p:tgtEl>
                                          <p:spTgt spid="1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fltVal val="0.5"/>
                                          </p:val>
                                        </p:tav>
                                        <p:tav tm="100000">
                                          <p:val>
                                            <p:strVal val="#ppt_x"/>
                                          </p:val>
                                        </p:tav>
                                      </p:tavLst>
                                    </p:anim>
                                    <p:anim calcmode="lin" valueType="num">
                                      <p:cBhvr>
                                        <p:cTn id="67" dur="500" fill="hold"/>
                                        <p:tgtEl>
                                          <p:spTgt spid="16"/>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anim calcmode="lin" valueType="num">
                                      <p:cBhvr>
                                        <p:cTn id="74" dur="500" fill="hold"/>
                                        <p:tgtEl>
                                          <p:spTgt spid="30"/>
                                        </p:tgtEl>
                                        <p:attrNameLst>
                                          <p:attrName>ppt_x</p:attrName>
                                        </p:attrNameLst>
                                      </p:cBhvr>
                                      <p:tavLst>
                                        <p:tav tm="0">
                                          <p:val>
                                            <p:fltVal val="0.5"/>
                                          </p:val>
                                        </p:tav>
                                        <p:tav tm="100000">
                                          <p:val>
                                            <p:strVal val="#ppt_x"/>
                                          </p:val>
                                        </p:tav>
                                      </p:tavLst>
                                    </p:anim>
                                    <p:anim calcmode="lin" valueType="num">
                                      <p:cBhvr>
                                        <p:cTn id="75" dur="500" fill="hold"/>
                                        <p:tgtEl>
                                          <p:spTgt spid="30"/>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fltVal val="0.5"/>
                                          </p:val>
                                        </p:tav>
                                        <p:tav tm="100000">
                                          <p:val>
                                            <p:strVal val="#ppt_x"/>
                                          </p:val>
                                        </p:tav>
                                      </p:tavLst>
                                    </p:anim>
                                    <p:anim calcmode="lin" valueType="num">
                                      <p:cBhvr>
                                        <p:cTn id="83" dur="500" fill="hold"/>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edroom&#10;&#10;Description automatically generated">
            <a:extLst>
              <a:ext uri="{FF2B5EF4-FFF2-40B4-BE49-F238E27FC236}">
                <a16:creationId xmlns:a16="http://schemas.microsoft.com/office/drawing/2014/main" id="{8A475FC5-8B40-451F-9A47-E7DBEEBC6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212" y="0"/>
            <a:ext cx="3248025" cy="6858000"/>
          </a:xfrm>
          <a:prstGeom prst="rect">
            <a:avLst/>
          </a:prstGeom>
        </p:spPr>
      </p:pic>
      <p:pic>
        <p:nvPicPr>
          <p:cNvPr id="13" name="Picture 12" descr="A picture containing text, toy, doll&#10;&#10;Description automatically generated">
            <a:extLst>
              <a:ext uri="{FF2B5EF4-FFF2-40B4-BE49-F238E27FC236}">
                <a16:creationId xmlns:a16="http://schemas.microsoft.com/office/drawing/2014/main" id="{749656E5-6097-4623-ACD4-0B3DE7CAD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5139" y="1714500"/>
            <a:ext cx="2227881" cy="5143499"/>
          </a:xfrm>
          <a:prstGeom prst="rect">
            <a:avLst/>
          </a:prstGeom>
        </p:spPr>
      </p:pic>
      <p:pic>
        <p:nvPicPr>
          <p:cNvPr id="8" name="Picture 7">
            <a:extLst>
              <a:ext uri="{FF2B5EF4-FFF2-40B4-BE49-F238E27FC236}">
                <a16:creationId xmlns:a16="http://schemas.microsoft.com/office/drawing/2014/main" id="{769D2C38-CCB8-468D-8874-44E67757D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picture containing toy, doll&#10;&#10;Description automatically generated">
            <a:extLst>
              <a:ext uri="{FF2B5EF4-FFF2-40B4-BE49-F238E27FC236}">
                <a16:creationId xmlns:a16="http://schemas.microsoft.com/office/drawing/2014/main" id="{BCC3462D-8810-4D60-BB1F-72C11329E5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278" y="1714501"/>
            <a:ext cx="3215898" cy="5143499"/>
          </a:xfrm>
          <a:prstGeom prst="rect">
            <a:avLst/>
          </a:prstGeom>
        </p:spPr>
      </p:pic>
      <p:sp>
        <p:nvSpPr>
          <p:cNvPr id="14" name="Rectangle 13">
            <a:extLst>
              <a:ext uri="{FF2B5EF4-FFF2-40B4-BE49-F238E27FC236}">
                <a16:creationId xmlns:a16="http://schemas.microsoft.com/office/drawing/2014/main" id="{77F54476-B6A0-4BCE-9582-61D295CD5C6D}"/>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6C42736C-F1E4-436A-A020-03D02BDAD0AE}"/>
              </a:ext>
            </a:extLst>
          </p:cNvPr>
          <p:cNvSpPr txBox="1">
            <a:spLocks/>
          </p:cNvSpPr>
          <p:nvPr/>
        </p:nvSpPr>
        <p:spPr>
          <a:xfrm>
            <a:off x="411720" y="647158"/>
            <a:ext cx="5288653" cy="629403"/>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4000" dirty="0">
                <a:solidFill>
                  <a:schemeClr val="bg1"/>
                </a:solidFill>
                <a:latin typeface="+mn-lt"/>
              </a:rPr>
              <a:t>Get Dressed</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solidFill>
              </a:rPr>
              <a:pPr algn="r"/>
              <a:t>3/31/2023</a:t>
            </a:fld>
            <a:endParaRPr lang="en-US" sz="800" dirty="0">
              <a:solidFill>
                <a:schemeClr val="bg1"/>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solidFill>
              </a:rPr>
              <a:pPr/>
              <a:t>5</a:t>
            </a:fld>
            <a:endParaRPr lang="en-US" sz="800" dirty="0">
              <a:solidFill>
                <a:schemeClr val="bg1"/>
              </a:solidFill>
            </a:endParaRPr>
          </a:p>
        </p:txBody>
      </p:sp>
    </p:spTree>
    <p:custDataLst>
      <p:tags r:id="rId1"/>
    </p:custDataLst>
    <p:extLst>
      <p:ext uri="{BB962C8B-B14F-4D97-AF65-F5344CB8AC3E}">
        <p14:creationId xmlns:p14="http://schemas.microsoft.com/office/powerpoint/2010/main" val="17714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5A89D5-5DC4-4117-96D9-B4AE6BBB3F96}"/>
              </a:ext>
            </a:extLst>
          </p:cNvPr>
          <p:cNvSpPr/>
          <p:nvPr/>
        </p:nvSpPr>
        <p:spPr>
          <a:xfrm>
            <a:off x="0" y="3554"/>
            <a:ext cx="12192000" cy="6854445"/>
          </a:xfrm>
          <a:prstGeom prst="rect">
            <a:avLst/>
          </a:prstGeom>
          <a:solidFill>
            <a:srgbClr val="7D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FBBD1C66-F81D-4321-822C-9A32937CCAC8}"/>
              </a:ext>
            </a:extLst>
          </p:cNvPr>
          <p:cNvSpPr txBox="1">
            <a:spLocks/>
          </p:cNvSpPr>
          <p:nvPr/>
        </p:nvSpPr>
        <p:spPr>
          <a:xfrm>
            <a:off x="1535962" y="2397813"/>
            <a:ext cx="4956969" cy="3645887"/>
          </a:xfrm>
          <a:prstGeom prst="rect">
            <a:avLst/>
          </a:prstGeom>
        </p:spPr>
        <p:txBody>
          <a:bodyPr vert="horz" lIns="0" tIns="0" rIns="0" bIns="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tx1">
                    <a:lumMod val="75000"/>
                    <a:lumOff val="25000"/>
                  </a:schemeClr>
                </a:solidFill>
                <a:latin typeface="CoverMySans Light" panose="020B0303020203020204" pitchFamily="34" charset="77"/>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lumMod val="75000"/>
                    <a:lumOff val="25000"/>
                  </a:schemeClr>
                </a:solidFill>
                <a:latin typeface="CoverMySans Light" panose="020B0303020203020204" pitchFamily="34" charset="77"/>
                <a:ea typeface="+mn-ea"/>
                <a:cs typeface="+mn-cs"/>
              </a:defRPr>
            </a:lvl2pPr>
            <a:lvl3pPr marL="11430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3pPr>
            <a:lvl4pPr marL="16002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4pPr>
            <a:lvl5pPr marL="2057400" indent="-228600" algn="l" defTabSz="914400" rtl="0" eaLnBrk="1" latinLnBrk="0" hangingPunct="1">
              <a:lnSpc>
                <a:spcPct val="120000"/>
              </a:lnSpc>
              <a:spcBef>
                <a:spcPts val="500"/>
              </a:spcBef>
              <a:buFont typeface="Courier New" panose="02070309020205020404" pitchFamily="49" charset="0"/>
              <a:buChar char="o"/>
              <a:defRPr sz="1600" b="0" i="0" kern="1200">
                <a:solidFill>
                  <a:schemeClr val="tx1">
                    <a:lumMod val="75000"/>
                    <a:lumOff val="25000"/>
                  </a:schemeClr>
                </a:solidFill>
                <a:latin typeface="CoverMySans Light" panose="020B03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0000"/>
              </a:lnSpc>
              <a:buFont typeface="Arial" panose="020B0604020202020204" pitchFamily="34" charset="0"/>
              <a:buChar char="•"/>
            </a:pPr>
            <a:r>
              <a:rPr lang="en-US" sz="2600" dirty="0">
                <a:solidFill>
                  <a:schemeClr val="bg1"/>
                </a:solidFill>
              </a:rPr>
              <a:t>Microsoft Teams</a:t>
            </a:r>
            <a:br>
              <a:rPr lang="en-US" sz="2600" dirty="0">
                <a:solidFill>
                  <a:schemeClr val="bg1"/>
                </a:solidFill>
              </a:rPr>
            </a:br>
            <a:endParaRPr lang="en-US" sz="2600" dirty="0">
              <a:solidFill>
                <a:schemeClr val="bg1"/>
              </a:solidFill>
            </a:endParaRPr>
          </a:p>
          <a:p>
            <a:pPr marL="342900" indent="-342900">
              <a:lnSpc>
                <a:spcPct val="90000"/>
              </a:lnSpc>
              <a:buFont typeface="Arial" panose="020B0604020202020204" pitchFamily="34" charset="0"/>
              <a:buChar char="•"/>
            </a:pPr>
            <a:r>
              <a:rPr lang="en-US" sz="2600" dirty="0">
                <a:solidFill>
                  <a:schemeClr val="bg1"/>
                </a:solidFill>
              </a:rPr>
              <a:t>Share Point</a:t>
            </a:r>
            <a:br>
              <a:rPr lang="en-US" sz="2600" dirty="0">
                <a:solidFill>
                  <a:schemeClr val="bg1"/>
                </a:solidFill>
              </a:rPr>
            </a:br>
            <a:endParaRPr lang="en-US" sz="2600" dirty="0">
              <a:solidFill>
                <a:schemeClr val="bg1"/>
              </a:solidFill>
            </a:endParaRPr>
          </a:p>
          <a:p>
            <a:pPr marL="342900" indent="-342900">
              <a:lnSpc>
                <a:spcPct val="90000"/>
              </a:lnSpc>
              <a:buFont typeface="Arial" panose="020B0604020202020204" pitchFamily="34" charset="0"/>
              <a:buChar char="•"/>
            </a:pPr>
            <a:r>
              <a:rPr lang="en-US" sz="2600" dirty="0" err="1">
                <a:solidFill>
                  <a:schemeClr val="bg1"/>
                </a:solidFill>
              </a:rPr>
              <a:t>McKNet</a:t>
            </a:r>
            <a:br>
              <a:rPr lang="en-US" sz="2600" dirty="0">
                <a:solidFill>
                  <a:schemeClr val="bg1"/>
                </a:solidFill>
              </a:rPr>
            </a:br>
            <a:endParaRPr lang="en-US" sz="2600" dirty="0">
              <a:solidFill>
                <a:schemeClr val="bg1"/>
              </a:solidFill>
            </a:endParaRPr>
          </a:p>
          <a:p>
            <a:pPr marL="342900" indent="-342900">
              <a:lnSpc>
                <a:spcPct val="90000"/>
              </a:lnSpc>
              <a:buFont typeface="Arial" panose="020B0604020202020204" pitchFamily="34" charset="0"/>
              <a:buChar char="•"/>
            </a:pPr>
            <a:r>
              <a:rPr lang="en-US" sz="2600" dirty="0">
                <a:solidFill>
                  <a:schemeClr val="bg1"/>
                </a:solidFill>
              </a:rPr>
              <a:t>Master Control</a:t>
            </a:r>
            <a:br>
              <a:rPr lang="en-US" sz="2600" dirty="0">
                <a:solidFill>
                  <a:schemeClr val="bg1"/>
                </a:solidFill>
              </a:rPr>
            </a:br>
            <a:endParaRPr lang="en-US" sz="2600" dirty="0">
              <a:solidFill>
                <a:schemeClr val="bg1"/>
              </a:solidFill>
            </a:endParaRPr>
          </a:p>
          <a:p>
            <a:pPr marL="342900" indent="-342900">
              <a:lnSpc>
                <a:spcPct val="90000"/>
              </a:lnSpc>
              <a:buFont typeface="Arial" panose="020B0604020202020204" pitchFamily="34" charset="0"/>
              <a:buChar char="•"/>
            </a:pPr>
            <a:r>
              <a:rPr lang="en-US" sz="2600" dirty="0">
                <a:solidFill>
                  <a:schemeClr val="bg1"/>
                </a:solidFill>
              </a:rPr>
              <a:t>My Learning</a:t>
            </a:r>
          </a:p>
        </p:txBody>
      </p:sp>
      <p:pic>
        <p:nvPicPr>
          <p:cNvPr id="3" name="Picture 2" descr="A picture containing graphical user interface&#10;&#10;Description automatically generated">
            <a:extLst>
              <a:ext uri="{FF2B5EF4-FFF2-40B4-BE49-F238E27FC236}">
                <a16:creationId xmlns:a16="http://schemas.microsoft.com/office/drawing/2014/main" id="{C61DCA12-6289-4DED-9A91-3266C7C3E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924" y="1776"/>
            <a:ext cx="4891138" cy="6858000"/>
          </a:xfrm>
          <a:prstGeom prst="rect">
            <a:avLst/>
          </a:prstGeom>
        </p:spPr>
      </p:pic>
      <p:pic>
        <p:nvPicPr>
          <p:cNvPr id="13" name="Picture 12">
            <a:extLst>
              <a:ext uri="{FF2B5EF4-FFF2-40B4-BE49-F238E27FC236}">
                <a16:creationId xmlns:a16="http://schemas.microsoft.com/office/drawing/2014/main" id="{20202192-A498-4382-A818-CBC536150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681" y="4721062"/>
            <a:ext cx="1993651" cy="182857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F791A08-FE02-4D2D-8FD7-B1F768DB20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375" y="2305117"/>
            <a:ext cx="673016" cy="888889"/>
          </a:xfrm>
          <a:prstGeom prst="rect">
            <a:avLst/>
          </a:prstGeom>
        </p:spPr>
      </p:pic>
      <p:pic>
        <p:nvPicPr>
          <p:cNvPr id="21" name="Picture 20" descr="Icon&#10;&#10;Description automatically generated">
            <a:extLst>
              <a:ext uri="{FF2B5EF4-FFF2-40B4-BE49-F238E27FC236}">
                <a16:creationId xmlns:a16="http://schemas.microsoft.com/office/drawing/2014/main" id="{82EF6AE3-E2F4-486E-866D-1578E82967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289" y="128620"/>
            <a:ext cx="939683" cy="12825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DC211BD-3012-44EF-8E20-434520A690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5498" y="2242164"/>
            <a:ext cx="1828571" cy="1498413"/>
          </a:xfrm>
          <a:prstGeom prst="rect">
            <a:avLst/>
          </a:prstGeom>
        </p:spPr>
      </p:pic>
      <p:pic>
        <p:nvPicPr>
          <p:cNvPr id="27" name="Picture 26">
            <a:extLst>
              <a:ext uri="{FF2B5EF4-FFF2-40B4-BE49-F238E27FC236}">
                <a16:creationId xmlns:a16="http://schemas.microsoft.com/office/drawing/2014/main" id="{D47E8D5B-75CB-4BC6-9005-CFC06DC384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2825" y="866391"/>
            <a:ext cx="609524" cy="800000"/>
          </a:xfrm>
          <a:prstGeom prst="rect">
            <a:avLst/>
          </a:prstGeom>
        </p:spPr>
      </p:pic>
      <p:pic>
        <p:nvPicPr>
          <p:cNvPr id="25" name="Picture 24" descr="A picture containing text, sign&#10;&#10;Description automatically generated">
            <a:extLst>
              <a:ext uri="{FF2B5EF4-FFF2-40B4-BE49-F238E27FC236}">
                <a16:creationId xmlns:a16="http://schemas.microsoft.com/office/drawing/2014/main" id="{0CEDDF24-0320-4454-9FA7-F1398FBD26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3404" y="2698933"/>
            <a:ext cx="3365079" cy="318730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0C2519D0-2653-43A3-9AE4-9E5E7DBE1C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34140" y="1115273"/>
            <a:ext cx="2806349" cy="2577778"/>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252A54B0-EDEF-4CC9-879C-4A41BB2337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37538" y="3673443"/>
            <a:ext cx="2514286" cy="2095238"/>
          </a:xfrm>
          <a:prstGeom prst="rect">
            <a:avLst/>
          </a:prstGeom>
        </p:spPr>
      </p:pic>
      <p:sp>
        <p:nvSpPr>
          <p:cNvPr id="8" name="Rectangle 7">
            <a:extLst>
              <a:ext uri="{FF2B5EF4-FFF2-40B4-BE49-F238E27FC236}">
                <a16:creationId xmlns:a16="http://schemas.microsoft.com/office/drawing/2014/main" id="{890B03AC-96E8-46AF-93DF-FF8655EE092C}"/>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A5F45EB5-2B01-464B-8235-EED50D6D15C6}"/>
              </a:ext>
            </a:extLst>
          </p:cNvPr>
          <p:cNvSpPr txBox="1">
            <a:spLocks/>
          </p:cNvSpPr>
          <p:nvPr/>
        </p:nvSpPr>
        <p:spPr>
          <a:xfrm>
            <a:off x="76200" y="456658"/>
            <a:ext cx="5915025" cy="979884"/>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3000" dirty="0">
                <a:solidFill>
                  <a:schemeClr val="bg1"/>
                </a:solidFill>
                <a:latin typeface="+mn-lt"/>
              </a:rPr>
              <a:t>Communication, Tools &amp; Resources</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solidFill>
              </a:rPr>
              <a:pPr algn="r"/>
              <a:t>3/31/2023</a:t>
            </a:fld>
            <a:endParaRPr lang="en-US" sz="800" dirty="0">
              <a:solidFill>
                <a:schemeClr val="bg1"/>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solidFill>
              </a:rPr>
              <a:pPr/>
              <a:t>6</a:t>
            </a:fld>
            <a:endParaRPr lang="en-US" sz="800" dirty="0">
              <a:solidFill>
                <a:schemeClr val="bg1"/>
              </a:solidFill>
            </a:endParaRPr>
          </a:p>
        </p:txBody>
      </p:sp>
    </p:spTree>
    <p:custDataLst>
      <p:tags r:id="rId1"/>
    </p:custDataLst>
    <p:extLst>
      <p:ext uri="{BB962C8B-B14F-4D97-AF65-F5344CB8AC3E}">
        <p14:creationId xmlns:p14="http://schemas.microsoft.com/office/powerpoint/2010/main" val="457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 fill="hold"/>
                                        <p:tgtEl>
                                          <p:spTgt spid="3"/>
                                        </p:tgtEl>
                                        <p:attrNameLst>
                                          <p:attrName>ppt_x</p:attrName>
                                        </p:attrNameLst>
                                      </p:cBhvr>
                                      <p:tavLst>
                                        <p:tav tm="0">
                                          <p:val>
                                            <p:strVal val="1+#ppt_w/2"/>
                                          </p:val>
                                        </p:tav>
                                        <p:tav tm="100000">
                                          <p:val>
                                            <p:strVal val="#ppt_x"/>
                                          </p:val>
                                        </p:tav>
                                      </p:tavLst>
                                    </p:anim>
                                    <p:anim calcmode="lin" valueType="num">
                                      <p:cBhvr additive="base">
                                        <p:cTn id="8" dur="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9"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400" fill="hold"/>
                                        <p:tgtEl>
                                          <p:spTgt spid="21"/>
                                        </p:tgtEl>
                                        <p:attrNameLst>
                                          <p:attrName>ppt_x</p:attrName>
                                        </p:attrNameLst>
                                      </p:cBhvr>
                                      <p:tavLst>
                                        <p:tav tm="0">
                                          <p:val>
                                            <p:strVal val="0-#ppt_w/2"/>
                                          </p:val>
                                        </p:tav>
                                        <p:tav tm="100000">
                                          <p:val>
                                            <p:strVal val="#ppt_x"/>
                                          </p:val>
                                        </p:tav>
                                      </p:tavLst>
                                    </p:anim>
                                    <p:anim calcmode="lin" valueType="num">
                                      <p:cBhvr additive="base">
                                        <p:cTn id="13" dur="40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800"/>
                            </p:stCondLst>
                            <p:childTnLst>
                              <p:par>
                                <p:cTn id="15" presetID="2" presetClass="entr" presetSubtype="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fill="hold"/>
                                        <p:tgtEl>
                                          <p:spTgt spid="15"/>
                                        </p:tgtEl>
                                        <p:attrNameLst>
                                          <p:attrName>ppt_x</p:attrName>
                                        </p:attrNameLst>
                                      </p:cBhvr>
                                      <p:tavLst>
                                        <p:tav tm="0">
                                          <p:val>
                                            <p:strVal val="1+#ppt_w/2"/>
                                          </p:val>
                                        </p:tav>
                                        <p:tav tm="100000">
                                          <p:val>
                                            <p:strVal val="#ppt_x"/>
                                          </p:val>
                                        </p:tav>
                                      </p:tavLst>
                                    </p:anim>
                                    <p:anim calcmode="lin" valueType="num">
                                      <p:cBhvr additive="base">
                                        <p:cTn id="18" dur="4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2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400" fill="hold"/>
                                        <p:tgtEl>
                                          <p:spTgt spid="19"/>
                                        </p:tgtEl>
                                        <p:attrNameLst>
                                          <p:attrName>ppt_x</p:attrName>
                                        </p:attrNameLst>
                                      </p:cBhvr>
                                      <p:tavLst>
                                        <p:tav tm="0">
                                          <p:val>
                                            <p:strVal val="#ppt_x"/>
                                          </p:val>
                                        </p:tav>
                                        <p:tav tm="100000">
                                          <p:val>
                                            <p:strVal val="#ppt_x"/>
                                          </p:val>
                                        </p:tav>
                                      </p:tavLst>
                                    </p:anim>
                                    <p:anim calcmode="lin" valueType="num">
                                      <p:cBhvr additive="base">
                                        <p:cTn id="23" dur="4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600"/>
                            </p:stCondLst>
                            <p:childTnLst>
                              <p:par>
                                <p:cTn id="25" presetID="2" presetClass="entr" presetSubtype="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400" fill="hold"/>
                                        <p:tgtEl>
                                          <p:spTgt spid="27"/>
                                        </p:tgtEl>
                                        <p:attrNameLst>
                                          <p:attrName>ppt_x</p:attrName>
                                        </p:attrNameLst>
                                      </p:cBhvr>
                                      <p:tavLst>
                                        <p:tav tm="0">
                                          <p:val>
                                            <p:strVal val="#ppt_x"/>
                                          </p:val>
                                        </p:tav>
                                        <p:tav tm="100000">
                                          <p:val>
                                            <p:strVal val="#ppt_x"/>
                                          </p:val>
                                        </p:tav>
                                      </p:tavLst>
                                    </p:anim>
                                    <p:anim calcmode="lin" valueType="num">
                                      <p:cBhvr additive="base">
                                        <p:cTn id="28" dur="400" fill="hold"/>
                                        <p:tgtEl>
                                          <p:spTgt spid="2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400" fill="hold"/>
                                        <p:tgtEl>
                                          <p:spTgt spid="25"/>
                                        </p:tgtEl>
                                        <p:attrNameLst>
                                          <p:attrName>ppt_x</p:attrName>
                                        </p:attrNameLst>
                                      </p:cBhvr>
                                      <p:tavLst>
                                        <p:tav tm="0">
                                          <p:val>
                                            <p:strVal val="#ppt_x"/>
                                          </p:val>
                                        </p:tav>
                                        <p:tav tm="100000">
                                          <p:val>
                                            <p:strVal val="#ppt_x"/>
                                          </p:val>
                                        </p:tav>
                                      </p:tavLst>
                                    </p:anim>
                                    <p:anim calcmode="lin" valueType="num">
                                      <p:cBhvr additive="base">
                                        <p:cTn id="33" dur="4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2400"/>
                            </p:stCondLst>
                            <p:childTnLst>
                              <p:par>
                                <p:cTn id="35" presetID="2" presetClass="entr" presetSubtype="9"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400" fill="hold"/>
                                        <p:tgtEl>
                                          <p:spTgt spid="17"/>
                                        </p:tgtEl>
                                        <p:attrNameLst>
                                          <p:attrName>ppt_x</p:attrName>
                                        </p:attrNameLst>
                                      </p:cBhvr>
                                      <p:tavLst>
                                        <p:tav tm="0">
                                          <p:val>
                                            <p:strVal val="0-#ppt_w/2"/>
                                          </p:val>
                                        </p:tav>
                                        <p:tav tm="100000">
                                          <p:val>
                                            <p:strVal val="#ppt_x"/>
                                          </p:val>
                                        </p:tav>
                                      </p:tavLst>
                                    </p:anim>
                                    <p:anim calcmode="lin" valueType="num">
                                      <p:cBhvr additive="base">
                                        <p:cTn id="38" dur="400" fill="hold"/>
                                        <p:tgtEl>
                                          <p:spTgt spid="17"/>
                                        </p:tgtEl>
                                        <p:attrNameLst>
                                          <p:attrName>ppt_y</p:attrName>
                                        </p:attrNameLst>
                                      </p:cBhvr>
                                      <p:tavLst>
                                        <p:tav tm="0">
                                          <p:val>
                                            <p:strVal val="0-#ppt_h/2"/>
                                          </p:val>
                                        </p:tav>
                                        <p:tav tm="100000">
                                          <p:val>
                                            <p:strVal val="#ppt_y"/>
                                          </p:val>
                                        </p:tav>
                                      </p:tavLst>
                                    </p:anim>
                                  </p:childTnLst>
                                </p:cTn>
                              </p:par>
                            </p:childTnLst>
                          </p:cTn>
                        </p:par>
                        <p:par>
                          <p:cTn id="39" fill="hold">
                            <p:stCondLst>
                              <p:cond delay="28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400" fill="hold"/>
                                        <p:tgtEl>
                                          <p:spTgt spid="13"/>
                                        </p:tgtEl>
                                        <p:attrNameLst>
                                          <p:attrName>ppt_x</p:attrName>
                                        </p:attrNameLst>
                                      </p:cBhvr>
                                      <p:tavLst>
                                        <p:tav tm="0">
                                          <p:val>
                                            <p:strVal val="#ppt_x"/>
                                          </p:val>
                                        </p:tav>
                                        <p:tav tm="100000">
                                          <p:val>
                                            <p:strVal val="#ppt_x"/>
                                          </p:val>
                                        </p:tav>
                                      </p:tavLst>
                                    </p:anim>
                                    <p:anim calcmode="lin" valueType="num">
                                      <p:cBhvr additive="base">
                                        <p:cTn id="43" dur="4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3200"/>
                            </p:stCondLst>
                            <p:childTnLst>
                              <p:par>
                                <p:cTn id="45" presetID="2" presetClass="entr" presetSubtype="3"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400" fill="hold"/>
                                        <p:tgtEl>
                                          <p:spTgt spid="23"/>
                                        </p:tgtEl>
                                        <p:attrNameLst>
                                          <p:attrName>ppt_x</p:attrName>
                                        </p:attrNameLst>
                                      </p:cBhvr>
                                      <p:tavLst>
                                        <p:tav tm="0">
                                          <p:val>
                                            <p:strVal val="1+#ppt_w/2"/>
                                          </p:val>
                                        </p:tav>
                                        <p:tav tm="100000">
                                          <p:val>
                                            <p:strVal val="#ppt_x"/>
                                          </p:val>
                                        </p:tav>
                                      </p:tavLst>
                                    </p:anim>
                                    <p:anim calcmode="lin" valueType="num">
                                      <p:cBhvr additive="base">
                                        <p:cTn id="48" dur="400" fill="hold"/>
                                        <p:tgtEl>
                                          <p:spTgt spid="23"/>
                                        </p:tgtEl>
                                        <p:attrNameLst>
                                          <p:attrName>ppt_y</p:attrName>
                                        </p:attrNameLst>
                                      </p:cBhvr>
                                      <p:tavLst>
                                        <p:tav tm="0">
                                          <p:val>
                                            <p:strVal val="0-#ppt_h/2"/>
                                          </p:val>
                                        </p:tav>
                                        <p:tav tm="100000">
                                          <p:val>
                                            <p:strVal val="#ppt_y"/>
                                          </p:val>
                                        </p:tav>
                                      </p:tavLst>
                                    </p:anim>
                                  </p:childTnLst>
                                </p:cTn>
                              </p:par>
                            </p:childTnLst>
                          </p:cTn>
                        </p:par>
                        <p:par>
                          <p:cTn id="49" fill="hold">
                            <p:stCondLst>
                              <p:cond delay="3600"/>
                            </p:stCondLst>
                            <p:childTnLst>
                              <p:par>
                                <p:cTn id="50" presetID="2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sofa, seat&#10;&#10;Description automatically generated">
            <a:extLst>
              <a:ext uri="{FF2B5EF4-FFF2-40B4-BE49-F238E27FC236}">
                <a16:creationId xmlns:a16="http://schemas.microsoft.com/office/drawing/2014/main" id="{9FEB5FA7-8457-4130-A946-83C6A2814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1">
            <a:extLst>
              <a:ext uri="{FF2B5EF4-FFF2-40B4-BE49-F238E27FC236}">
                <a16:creationId xmlns:a16="http://schemas.microsoft.com/office/drawing/2014/main" id="{C7AE629D-A093-4F3F-BF4B-48FADBEB5B43}"/>
              </a:ext>
            </a:extLst>
          </p:cNvPr>
          <p:cNvSpPr txBox="1">
            <a:spLocks/>
          </p:cNvSpPr>
          <p:nvPr/>
        </p:nvSpPr>
        <p:spPr>
          <a:xfrm>
            <a:off x="8249131" y="6372913"/>
            <a:ext cx="2314094"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bg1">
                    <a:lumMod val="65000"/>
                  </a:schemeClr>
                </a:solidFill>
              </a:rPr>
              <a:t>McKesson Proprietary and Confidential</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lumMod val="65000"/>
                  </a:schemeClr>
                </a:solidFill>
              </a:rPr>
              <a:pPr algn="r"/>
              <a:t>3/31/2023</a:t>
            </a:fld>
            <a:endParaRPr lang="en-US" sz="800" dirty="0">
              <a:solidFill>
                <a:schemeClr val="bg1">
                  <a:lumMod val="65000"/>
                </a:schemeClr>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lumMod val="65000"/>
                  </a:schemeClr>
                </a:solidFill>
              </a:rPr>
              <a:pPr/>
              <a:t>7</a:t>
            </a:fld>
            <a:endParaRPr lang="en-US" sz="800" dirty="0">
              <a:solidFill>
                <a:schemeClr val="bg1">
                  <a:lumMod val="65000"/>
                </a:schemeClr>
              </a:solidFill>
            </a:endParaRPr>
          </a:p>
        </p:txBody>
      </p:sp>
      <p:pic>
        <p:nvPicPr>
          <p:cNvPr id="8" name="Picture 7" descr="A picture containing vector graphics&#10;&#10;Description automatically generated">
            <a:extLst>
              <a:ext uri="{FF2B5EF4-FFF2-40B4-BE49-F238E27FC236}">
                <a16:creationId xmlns:a16="http://schemas.microsoft.com/office/drawing/2014/main" id="{B1005BC4-B96F-4FBF-BC60-89C7227C8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051" y="1426020"/>
            <a:ext cx="3965874" cy="5298493"/>
          </a:xfrm>
          <a:prstGeom prst="rect">
            <a:avLst/>
          </a:prstGeom>
        </p:spPr>
      </p:pic>
      <p:pic>
        <p:nvPicPr>
          <p:cNvPr id="11" name="Picture 10" descr="Icon&#10;&#10;Description automatically generated">
            <a:extLst>
              <a:ext uri="{FF2B5EF4-FFF2-40B4-BE49-F238E27FC236}">
                <a16:creationId xmlns:a16="http://schemas.microsoft.com/office/drawing/2014/main" id="{390A479B-F14C-4DFB-9E38-E910CC981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920" y="2958465"/>
            <a:ext cx="2669679" cy="3477313"/>
          </a:xfrm>
          <a:prstGeom prst="rect">
            <a:avLst/>
          </a:prstGeom>
        </p:spPr>
      </p:pic>
      <p:sp>
        <p:nvSpPr>
          <p:cNvPr id="16" name="Rectangle 15">
            <a:extLst>
              <a:ext uri="{FF2B5EF4-FFF2-40B4-BE49-F238E27FC236}">
                <a16:creationId xmlns:a16="http://schemas.microsoft.com/office/drawing/2014/main" id="{670E3266-50DE-428B-95C7-33474A54D6E6}"/>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32E4BAB7-9720-4C40-B880-D5782A70EB08}"/>
              </a:ext>
            </a:extLst>
          </p:cNvPr>
          <p:cNvSpPr txBox="1">
            <a:spLocks/>
          </p:cNvSpPr>
          <p:nvPr/>
        </p:nvSpPr>
        <p:spPr>
          <a:xfrm>
            <a:off x="411720" y="647158"/>
            <a:ext cx="5288653" cy="629403"/>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4000" dirty="0">
                <a:solidFill>
                  <a:schemeClr val="bg1"/>
                </a:solidFill>
                <a:latin typeface="+mn-lt"/>
              </a:rPr>
              <a:t>Time for a Break</a:t>
            </a:r>
          </a:p>
        </p:txBody>
      </p:sp>
      <p:grpSp>
        <p:nvGrpSpPr>
          <p:cNvPr id="24" name="Group 23">
            <a:extLst>
              <a:ext uri="{FF2B5EF4-FFF2-40B4-BE49-F238E27FC236}">
                <a16:creationId xmlns:a16="http://schemas.microsoft.com/office/drawing/2014/main" id="{8B5DD623-6178-4E95-A79E-B9FA9087F48E}"/>
              </a:ext>
            </a:extLst>
          </p:cNvPr>
          <p:cNvGrpSpPr/>
          <p:nvPr/>
        </p:nvGrpSpPr>
        <p:grpSpPr>
          <a:xfrm>
            <a:off x="7226077" y="1276561"/>
            <a:ext cx="4101052" cy="4033453"/>
            <a:chOff x="7226077" y="1276561"/>
            <a:chExt cx="4101052" cy="4033453"/>
          </a:xfrm>
        </p:grpSpPr>
        <p:pic>
          <p:nvPicPr>
            <p:cNvPr id="20" name="Picture 19">
              <a:extLst>
                <a:ext uri="{FF2B5EF4-FFF2-40B4-BE49-F238E27FC236}">
                  <a16:creationId xmlns:a16="http://schemas.microsoft.com/office/drawing/2014/main" id="{E1FC646C-B2FD-4C7B-8BCC-6C7B2F8EA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077" y="1276561"/>
              <a:ext cx="4101052" cy="4033453"/>
            </a:xfrm>
            <a:prstGeom prst="rect">
              <a:avLst/>
            </a:prstGeom>
          </p:spPr>
        </p:pic>
        <p:sp>
          <p:nvSpPr>
            <p:cNvPr id="21" name="Title 3">
              <a:extLst>
                <a:ext uri="{FF2B5EF4-FFF2-40B4-BE49-F238E27FC236}">
                  <a16:creationId xmlns:a16="http://schemas.microsoft.com/office/drawing/2014/main" id="{907899C0-D099-4A70-98DB-0766E7B63C02}"/>
                </a:ext>
              </a:extLst>
            </p:cNvPr>
            <p:cNvSpPr txBox="1">
              <a:spLocks/>
            </p:cNvSpPr>
            <p:nvPr/>
          </p:nvSpPr>
          <p:spPr>
            <a:xfrm>
              <a:off x="7610475" y="1547986"/>
              <a:ext cx="3019425" cy="846770"/>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2600" dirty="0">
                  <a:solidFill>
                    <a:schemeClr val="bg1"/>
                  </a:solidFill>
                  <a:latin typeface="Britannic Bold" panose="020B0903060703020204" pitchFamily="34" charset="0"/>
                </a:rPr>
                <a:t>3.8 million workers don’t take breaks</a:t>
              </a:r>
            </a:p>
          </p:txBody>
        </p:sp>
      </p:grpSp>
      <p:sp>
        <p:nvSpPr>
          <p:cNvPr id="22" name="Title 3">
            <a:extLst>
              <a:ext uri="{FF2B5EF4-FFF2-40B4-BE49-F238E27FC236}">
                <a16:creationId xmlns:a16="http://schemas.microsoft.com/office/drawing/2014/main" id="{1A9EE6E1-FA95-4C0C-A626-73C0E765E7F2}"/>
              </a:ext>
            </a:extLst>
          </p:cNvPr>
          <p:cNvSpPr txBox="1">
            <a:spLocks/>
          </p:cNvSpPr>
          <p:nvPr/>
        </p:nvSpPr>
        <p:spPr>
          <a:xfrm>
            <a:off x="7600949" y="2726029"/>
            <a:ext cx="3019425" cy="846770"/>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2600" dirty="0">
                <a:solidFill>
                  <a:schemeClr val="bg1"/>
                </a:solidFill>
                <a:latin typeface="Britannic Bold" panose="020B0903060703020204" pitchFamily="34" charset="0"/>
              </a:rPr>
              <a:t>44% eat while working</a:t>
            </a:r>
          </a:p>
        </p:txBody>
      </p:sp>
      <p:sp>
        <p:nvSpPr>
          <p:cNvPr id="23" name="Title 3">
            <a:extLst>
              <a:ext uri="{FF2B5EF4-FFF2-40B4-BE49-F238E27FC236}">
                <a16:creationId xmlns:a16="http://schemas.microsoft.com/office/drawing/2014/main" id="{F23179CB-FCE1-4354-B01A-886CF7EA3903}"/>
              </a:ext>
            </a:extLst>
          </p:cNvPr>
          <p:cNvSpPr txBox="1">
            <a:spLocks/>
          </p:cNvSpPr>
          <p:nvPr/>
        </p:nvSpPr>
        <p:spPr>
          <a:xfrm>
            <a:off x="7448551" y="3896447"/>
            <a:ext cx="3457098" cy="846770"/>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2600" dirty="0">
                <a:solidFill>
                  <a:schemeClr val="bg1"/>
                </a:solidFill>
                <a:latin typeface="Britannic Bold" panose="020B0903060703020204" pitchFamily="34" charset="0"/>
              </a:rPr>
              <a:t>1/3 will burn out early and produce less</a:t>
            </a:r>
          </a:p>
        </p:txBody>
      </p:sp>
      <p:pic>
        <p:nvPicPr>
          <p:cNvPr id="26" name="Picture 25" descr="A picture containing diagram&#10;&#10;Description automatically generated">
            <a:extLst>
              <a:ext uri="{FF2B5EF4-FFF2-40B4-BE49-F238E27FC236}">
                <a16:creationId xmlns:a16="http://schemas.microsoft.com/office/drawing/2014/main" id="{F147396A-0D32-4C40-81C4-A2A7EF0153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6310" y="0"/>
            <a:ext cx="6067425" cy="6858000"/>
          </a:xfrm>
          <a:prstGeom prst="rect">
            <a:avLst/>
          </a:prstGeom>
        </p:spPr>
      </p:pic>
      <p:pic>
        <p:nvPicPr>
          <p:cNvPr id="28" name="Picture 27">
            <a:extLst>
              <a:ext uri="{FF2B5EF4-FFF2-40B4-BE49-F238E27FC236}">
                <a16:creationId xmlns:a16="http://schemas.microsoft.com/office/drawing/2014/main" id="{2E3A8B59-397F-48F1-AAC6-4E9AC5F3EB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1433" y="1057138"/>
            <a:ext cx="4270347" cy="5667375"/>
          </a:xfrm>
          <a:prstGeom prst="rect">
            <a:avLst/>
          </a:prstGeom>
        </p:spPr>
      </p:pic>
      <p:sp>
        <p:nvSpPr>
          <p:cNvPr id="29" name="Rectangle 28">
            <a:extLst>
              <a:ext uri="{FF2B5EF4-FFF2-40B4-BE49-F238E27FC236}">
                <a16:creationId xmlns:a16="http://schemas.microsoft.com/office/drawing/2014/main" id="{F1F4FE5B-D468-498A-B4A5-1A207D50123F}"/>
              </a:ext>
            </a:extLst>
          </p:cNvPr>
          <p:cNvSpPr/>
          <p:nvPr/>
        </p:nvSpPr>
        <p:spPr>
          <a:xfrm>
            <a:off x="6124575" y="0"/>
            <a:ext cx="1280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027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900" fill="hold"/>
                                        <p:tgtEl>
                                          <p:spTgt spid="8"/>
                                        </p:tgtEl>
                                        <p:attrNameLst>
                                          <p:attrName>ppt_x</p:attrName>
                                        </p:attrNameLst>
                                      </p:cBhvr>
                                      <p:tavLst>
                                        <p:tav tm="0">
                                          <p:val>
                                            <p:strVal val="#ppt_x"/>
                                          </p:val>
                                        </p:tav>
                                        <p:tav tm="100000">
                                          <p:val>
                                            <p:strVal val="#ppt_x"/>
                                          </p:val>
                                        </p:tav>
                                      </p:tavLst>
                                    </p:anim>
                                    <p:anim calcmode="lin" valueType="num">
                                      <p:cBhvr additive="base">
                                        <p:cTn id="8" dur="9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1000"/>
                            </p:stCondLst>
                            <p:childTnLst>
                              <p:par>
                                <p:cTn id="35" presetID="2" presetClass="entr" presetSubtype="2"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C7AE629D-A093-4F3F-BF4B-48FADBEB5B43}"/>
              </a:ext>
            </a:extLst>
          </p:cNvPr>
          <p:cNvSpPr txBox="1">
            <a:spLocks/>
          </p:cNvSpPr>
          <p:nvPr/>
        </p:nvSpPr>
        <p:spPr>
          <a:xfrm>
            <a:off x="8249131" y="6372913"/>
            <a:ext cx="2314094"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bg1">
                    <a:lumMod val="65000"/>
                  </a:schemeClr>
                </a:solidFill>
              </a:rPr>
              <a:t>McKesson Proprietary and Confidential</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lumMod val="65000"/>
                  </a:schemeClr>
                </a:solidFill>
              </a:rPr>
              <a:pPr algn="r"/>
              <a:t>3/31/2023</a:t>
            </a:fld>
            <a:endParaRPr lang="en-US" sz="800" dirty="0">
              <a:solidFill>
                <a:schemeClr val="bg1">
                  <a:lumMod val="65000"/>
                </a:schemeClr>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lumMod val="65000"/>
                  </a:schemeClr>
                </a:solidFill>
              </a:rPr>
              <a:pPr/>
              <a:t>8</a:t>
            </a:fld>
            <a:endParaRPr lang="en-US" sz="800" dirty="0">
              <a:solidFill>
                <a:schemeClr val="bg1">
                  <a:lumMod val="65000"/>
                </a:schemeClr>
              </a:solidFill>
            </a:endParaRPr>
          </a:p>
        </p:txBody>
      </p:sp>
      <p:pic>
        <p:nvPicPr>
          <p:cNvPr id="3" name="Picture 2" descr="A picture containing graphical user interface&#10;&#10;Description automatically generated">
            <a:extLst>
              <a:ext uri="{FF2B5EF4-FFF2-40B4-BE49-F238E27FC236}">
                <a16:creationId xmlns:a16="http://schemas.microsoft.com/office/drawing/2014/main" id="{95109BCA-D761-4668-8E8F-865DFD0A1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picture containing vector graphics, toy&#10;&#10;Description automatically generated">
            <a:extLst>
              <a:ext uri="{FF2B5EF4-FFF2-40B4-BE49-F238E27FC236}">
                <a16:creationId xmlns:a16="http://schemas.microsoft.com/office/drawing/2014/main" id="{74010A6F-20C4-4F97-B03A-B7D0A629D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543" y="637674"/>
            <a:ext cx="2993589" cy="6220326"/>
          </a:xfrm>
          <a:prstGeom prst="rect">
            <a:avLst/>
          </a:prstGeom>
        </p:spPr>
      </p:pic>
      <p:pic>
        <p:nvPicPr>
          <p:cNvPr id="11" name="Picture 10" descr="A picture containing toy, doll, vector graphics&#10;&#10;Description automatically generated">
            <a:extLst>
              <a:ext uri="{FF2B5EF4-FFF2-40B4-BE49-F238E27FC236}">
                <a16:creationId xmlns:a16="http://schemas.microsoft.com/office/drawing/2014/main" id="{D62B3302-1F18-4872-9DB8-1C3D7A28D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491" y="3765884"/>
            <a:ext cx="3858139" cy="3092116"/>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EECCE3E1-C7AD-4010-AAC0-625C17BFD0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34" y="2323937"/>
            <a:ext cx="3504574" cy="2883893"/>
          </a:xfrm>
          <a:prstGeom prst="rect">
            <a:avLst/>
          </a:prstGeom>
        </p:spPr>
      </p:pic>
      <p:pic>
        <p:nvPicPr>
          <p:cNvPr id="15" name="Picture 14" descr="A picture containing text, clock&#10;&#10;Description automatically generated">
            <a:extLst>
              <a:ext uri="{FF2B5EF4-FFF2-40B4-BE49-F238E27FC236}">
                <a16:creationId xmlns:a16="http://schemas.microsoft.com/office/drawing/2014/main" id="{3BE7D1D7-6754-40E1-BAE8-3D3238866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6403" y="3149022"/>
            <a:ext cx="2891288" cy="2883893"/>
          </a:xfrm>
          <a:prstGeom prst="rect">
            <a:avLst/>
          </a:prstGeom>
        </p:spPr>
      </p:pic>
      <p:sp>
        <p:nvSpPr>
          <p:cNvPr id="16" name="Rectangle 15">
            <a:extLst>
              <a:ext uri="{FF2B5EF4-FFF2-40B4-BE49-F238E27FC236}">
                <a16:creationId xmlns:a16="http://schemas.microsoft.com/office/drawing/2014/main" id="{EA9EC05C-EB6B-4C08-AB27-3C520BFF5602}"/>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25301E6E-2D89-4265-BCF5-D580BF88525B}"/>
              </a:ext>
            </a:extLst>
          </p:cNvPr>
          <p:cNvSpPr txBox="1">
            <a:spLocks/>
          </p:cNvSpPr>
          <p:nvPr/>
        </p:nvSpPr>
        <p:spPr>
          <a:xfrm>
            <a:off x="0" y="454649"/>
            <a:ext cx="6096000" cy="979884"/>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3000" dirty="0">
                <a:solidFill>
                  <a:schemeClr val="bg1"/>
                </a:solidFill>
                <a:latin typeface="+mn-lt"/>
              </a:rPr>
              <a:t>Discuss your Schedule </a:t>
            </a:r>
            <a:br>
              <a:rPr lang="en-US" sz="3000" dirty="0">
                <a:solidFill>
                  <a:schemeClr val="bg1"/>
                </a:solidFill>
                <a:latin typeface="+mn-lt"/>
              </a:rPr>
            </a:br>
            <a:r>
              <a:rPr lang="en-US" sz="3000" dirty="0">
                <a:solidFill>
                  <a:schemeClr val="bg1"/>
                </a:solidFill>
                <a:latin typeface="+mn-lt"/>
              </a:rPr>
              <a:t>with Others</a:t>
            </a:r>
          </a:p>
        </p:txBody>
      </p:sp>
    </p:spTree>
    <p:custDataLst>
      <p:tags r:id="rId1"/>
    </p:custDataLst>
    <p:extLst>
      <p:ext uri="{BB962C8B-B14F-4D97-AF65-F5344CB8AC3E}">
        <p14:creationId xmlns:p14="http://schemas.microsoft.com/office/powerpoint/2010/main" val="7514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C7AE629D-A093-4F3F-BF4B-48FADBEB5B43}"/>
              </a:ext>
            </a:extLst>
          </p:cNvPr>
          <p:cNvSpPr txBox="1">
            <a:spLocks/>
          </p:cNvSpPr>
          <p:nvPr/>
        </p:nvSpPr>
        <p:spPr>
          <a:xfrm>
            <a:off x="8249131" y="6372913"/>
            <a:ext cx="2314094"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bg1">
                    <a:lumMod val="65000"/>
                  </a:schemeClr>
                </a:solidFill>
              </a:rPr>
              <a:t>McKesson Proprietary and Confidential</a:t>
            </a:r>
          </a:p>
        </p:txBody>
      </p:sp>
      <p:sp>
        <p:nvSpPr>
          <p:cNvPr id="5" name="Date Placeholder 2">
            <a:extLst>
              <a:ext uri="{FF2B5EF4-FFF2-40B4-BE49-F238E27FC236}">
                <a16:creationId xmlns:a16="http://schemas.microsoft.com/office/drawing/2014/main" id="{2E211137-EC8F-4F93-9DC4-908D2926D814}"/>
              </a:ext>
            </a:extLst>
          </p:cNvPr>
          <p:cNvSpPr txBox="1">
            <a:spLocks/>
          </p:cNvSpPr>
          <p:nvPr/>
        </p:nvSpPr>
        <p:spPr>
          <a:xfrm>
            <a:off x="10648950" y="6372913"/>
            <a:ext cx="780261"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323AAB-B6A8-489B-9563-6C5CA35ECA06}" type="datetime1">
              <a:rPr lang="en-US" sz="800" smtClean="0">
                <a:solidFill>
                  <a:schemeClr val="bg1">
                    <a:lumMod val="65000"/>
                  </a:schemeClr>
                </a:solidFill>
              </a:rPr>
              <a:pPr algn="r"/>
              <a:t>3/31/2023</a:t>
            </a:fld>
            <a:endParaRPr lang="en-US" sz="800" dirty="0">
              <a:solidFill>
                <a:schemeClr val="bg1">
                  <a:lumMod val="65000"/>
                </a:schemeClr>
              </a:solidFill>
            </a:endParaRPr>
          </a:p>
        </p:txBody>
      </p:sp>
      <p:sp>
        <p:nvSpPr>
          <p:cNvPr id="6" name="Slide Number Placeholder 3">
            <a:extLst>
              <a:ext uri="{FF2B5EF4-FFF2-40B4-BE49-F238E27FC236}">
                <a16:creationId xmlns:a16="http://schemas.microsoft.com/office/drawing/2014/main" id="{302919DB-79FF-468D-88C9-DBE31A568DA9}"/>
              </a:ext>
            </a:extLst>
          </p:cNvPr>
          <p:cNvSpPr txBox="1">
            <a:spLocks/>
          </p:cNvSpPr>
          <p:nvPr/>
        </p:nvSpPr>
        <p:spPr>
          <a:xfrm>
            <a:off x="11505411" y="6372913"/>
            <a:ext cx="355119"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971C27-C87E-45F4-8EEB-007BFB32C23B}" type="slidenum">
              <a:rPr lang="en-US" sz="800" smtClean="0">
                <a:solidFill>
                  <a:schemeClr val="bg1">
                    <a:lumMod val="65000"/>
                  </a:schemeClr>
                </a:solidFill>
              </a:rPr>
              <a:pPr/>
              <a:t>9</a:t>
            </a:fld>
            <a:endParaRPr lang="en-US" sz="800" dirty="0">
              <a:solidFill>
                <a:schemeClr val="bg1">
                  <a:lumMod val="65000"/>
                </a:schemeClr>
              </a:solidFill>
            </a:endParaRPr>
          </a:p>
        </p:txBody>
      </p:sp>
      <p:pic>
        <p:nvPicPr>
          <p:cNvPr id="3" name="Picture 2" descr="A picture containing text&#10;&#10;Description automatically generated">
            <a:extLst>
              <a:ext uri="{FF2B5EF4-FFF2-40B4-BE49-F238E27FC236}">
                <a16:creationId xmlns:a16="http://schemas.microsoft.com/office/drawing/2014/main" id="{21C55A37-8272-4EEE-8ECE-C93E4620F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1B4E303-AF44-4244-9974-B3631C09119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
            <a:ext cx="12192000" cy="6858000"/>
          </a:xfrm>
          <a:prstGeom prst="rect">
            <a:avLst/>
          </a:prstGeom>
        </p:spPr>
      </p:pic>
      <p:pic>
        <p:nvPicPr>
          <p:cNvPr id="11" name="Picture 10">
            <a:extLst>
              <a:ext uri="{FF2B5EF4-FFF2-40B4-BE49-F238E27FC236}">
                <a16:creationId xmlns:a16="http://schemas.microsoft.com/office/drawing/2014/main" id="{8A12BC28-DF7D-4415-A297-FA419F096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pic>
        <p:nvPicPr>
          <p:cNvPr id="13" name="Picture 12">
            <a:extLst>
              <a:ext uri="{FF2B5EF4-FFF2-40B4-BE49-F238E27FC236}">
                <a16:creationId xmlns:a16="http://schemas.microsoft.com/office/drawing/2014/main" id="{211E46FD-B995-411B-BCAB-E0BF5D83B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8371" y="3116178"/>
            <a:ext cx="2978183" cy="3741821"/>
          </a:xfrm>
          <a:prstGeom prst="rect">
            <a:avLst/>
          </a:prstGeom>
        </p:spPr>
      </p:pic>
      <p:sp>
        <p:nvSpPr>
          <p:cNvPr id="14" name="Rectangle 13">
            <a:extLst>
              <a:ext uri="{FF2B5EF4-FFF2-40B4-BE49-F238E27FC236}">
                <a16:creationId xmlns:a16="http://schemas.microsoft.com/office/drawing/2014/main" id="{382D7B81-22CE-4888-AED1-A5C7A7DB7F2F}"/>
              </a:ext>
            </a:extLst>
          </p:cNvPr>
          <p:cNvSpPr/>
          <p:nvPr/>
        </p:nvSpPr>
        <p:spPr>
          <a:xfrm>
            <a:off x="0" y="475224"/>
            <a:ext cx="6096000" cy="960321"/>
          </a:xfrm>
          <a:prstGeom prst="rect">
            <a:avLst/>
          </a:prstGeom>
          <a:solidFill>
            <a:srgbClr val="5347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6E2ECBD9-2156-4803-AC97-9516D4312A10}"/>
              </a:ext>
            </a:extLst>
          </p:cNvPr>
          <p:cNvSpPr txBox="1">
            <a:spLocks/>
          </p:cNvSpPr>
          <p:nvPr/>
        </p:nvSpPr>
        <p:spPr>
          <a:xfrm>
            <a:off x="0" y="623094"/>
            <a:ext cx="6096000" cy="629403"/>
          </a:xfrm>
          <a:prstGeom prst="rect">
            <a:avLst/>
          </a:prstGeom>
        </p:spPr>
        <p:txBody>
          <a:bodyPr vert="horz" wrap="square" lIns="0" tIns="0" rIns="0" bIns="0" rtlCol="0" anchor="t" anchorCtr="0">
            <a:spAutoFit/>
          </a:bodyPr>
          <a:lstStyle>
            <a:lvl1pPr algn="l" defTabSz="914400" rtl="0" eaLnBrk="1" latinLnBrk="0" hangingPunct="1">
              <a:lnSpc>
                <a:spcPct val="110000"/>
              </a:lnSpc>
              <a:spcBef>
                <a:spcPct val="0"/>
              </a:spcBef>
              <a:buNone/>
              <a:defRPr sz="3600" b="0" i="0" kern="1200">
                <a:solidFill>
                  <a:schemeClr val="tx1"/>
                </a:solidFill>
                <a:latin typeface="CoverMySerif Semibold" panose="02040702070700020203" pitchFamily="18" charset="77"/>
                <a:ea typeface="+mj-ea"/>
                <a:cs typeface="+mj-cs"/>
              </a:defRPr>
            </a:lvl1pPr>
          </a:lstStyle>
          <a:p>
            <a:pPr algn="ctr"/>
            <a:r>
              <a:rPr lang="en-US" sz="4000" dirty="0">
                <a:solidFill>
                  <a:schemeClr val="bg1"/>
                </a:solidFill>
                <a:latin typeface="+mn-lt"/>
              </a:rPr>
              <a:t>Take Care of Yourself</a:t>
            </a:r>
          </a:p>
        </p:txBody>
      </p:sp>
    </p:spTree>
    <p:custDataLst>
      <p:tags r:id="rId1"/>
    </p:custDataLst>
    <p:extLst>
      <p:ext uri="{BB962C8B-B14F-4D97-AF65-F5344CB8AC3E}">
        <p14:creationId xmlns:p14="http://schemas.microsoft.com/office/powerpoint/2010/main" val="27600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MM" val="E4CIGVXW"/>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M">
  <a:themeElements>
    <a:clrScheme name="Aspect">
      <a:dk1>
        <a:sysClr val="windowText" lastClr="000000"/>
      </a:dk1>
      <a:lt1>
        <a:sysClr val="window" lastClr="FFFFFF"/>
      </a:lt1>
      <a:dk2>
        <a:srgbClr val="1D2329"/>
      </a:dk2>
      <a:lt2>
        <a:srgbClr val="F7F7F7"/>
      </a:lt2>
      <a:accent1>
        <a:srgbClr val="FF8F1C"/>
      </a:accent1>
      <a:accent2>
        <a:srgbClr val="EC0868"/>
      </a:accent2>
      <a:accent3>
        <a:srgbClr val="1E91D6"/>
      </a:accent3>
      <a:accent4>
        <a:srgbClr val="01426A"/>
      </a:accent4>
      <a:accent5>
        <a:srgbClr val="FFF2EB"/>
      </a:accent5>
      <a:accent6>
        <a:srgbClr val="FDE8F1"/>
      </a:accent6>
      <a:hlink>
        <a:srgbClr val="EC0868"/>
      </a:hlink>
      <a:folHlink>
        <a:srgbClr val="CCCCCC"/>
      </a:folHlink>
    </a:clrScheme>
    <a:fontScheme name="CoverMySans-CoverMySerif">
      <a:majorFont>
        <a:latin typeface="CoverMySerif" panose="020B0604020202020204"/>
        <a:ea typeface=""/>
        <a:cs typeface=""/>
        <a:font script="Jpan" typeface="ＭＳ Ｐゴシック"/>
        <a:font script="Hang" typeface="굴림"/>
        <a:font script="Hans" typeface="黑体"/>
        <a:font script="Hant" typeface="微軟正黑體"/>
        <a:font script="Arab" typeface="CoverMySerif"/>
        <a:font script="Hebr" typeface="CoverMySerif"/>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overMySerif"/>
        <a:font script="Uigh" typeface="Microsoft Uighur"/>
        <a:font script="Geor" typeface="Sylfaen"/>
      </a:majorFont>
      <a:minorFont>
        <a:latin typeface="CoverMySans Light" panose="02020603050405020304"/>
        <a:ea typeface=""/>
        <a:cs typeface=""/>
        <a:font script="Jpan" typeface="ＭＳ Ｐ明朝"/>
        <a:font script="Hang" typeface="바탕"/>
        <a:font script="Hans" typeface="宋体"/>
        <a:font script="Hant" typeface="新細明體"/>
        <a:font script="Arab" typeface="CoverMySans Light"/>
        <a:font script="Hebr" typeface="CoverMySans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overMySans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M" id="{B4611AF1-2394-4957-B670-6C74E3D8345A}" vid="{CE6CE8D8-AD8F-4FB9-9045-D32CE2A37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cKess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4096524-a3dd-49f6-8170-3c7eb993840f">
      <UserInfo>
        <DisplayName>Ayers, Danny</DisplayName>
        <AccountId>16</AccountId>
        <AccountType/>
      </UserInfo>
      <UserInfo>
        <DisplayName>Raymer, Christina</DisplayName>
        <AccountId>52</AccountId>
        <AccountType/>
      </UserInfo>
      <UserInfo>
        <DisplayName>Marshall, Amber</DisplayName>
        <AccountId>59</AccountId>
        <AccountType/>
      </UserInfo>
      <UserInfo>
        <DisplayName>Bartles, Melanie</DisplayName>
        <AccountId>58</AccountId>
        <AccountType/>
      </UserInfo>
      <UserInfo>
        <DisplayName>Schueren, Nicholas (2)</DisplayName>
        <AccountId>132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67EBF09DE4D45984DF20E163AF9F9" ma:contentTypeVersion="13" ma:contentTypeDescription="Create a new document." ma:contentTypeScope="" ma:versionID="5bbf9ea7e0f1a72036eca5b2d3772b98">
  <xsd:schema xmlns:xsd="http://www.w3.org/2001/XMLSchema" xmlns:xs="http://www.w3.org/2001/XMLSchema" xmlns:p="http://schemas.microsoft.com/office/2006/metadata/properties" xmlns:ns2="989219d4-a146-497a-8e08-4b8d657ae87c" xmlns:ns3="54096524-a3dd-49f6-8170-3c7eb993840f" targetNamespace="http://schemas.microsoft.com/office/2006/metadata/properties" ma:root="true" ma:fieldsID="19d536dd480d7c2a7c11960160e35eb3" ns2:_="" ns3:_="">
    <xsd:import namespace="989219d4-a146-497a-8e08-4b8d657ae87c"/>
    <xsd:import namespace="54096524-a3dd-49f6-8170-3c7eb993840f"/>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219d4-a146-497a-8e08-4b8d657ae8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96524-a3dd-49f6-8170-3c7eb99384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5B365-E832-43EC-9B70-9192DE936018}">
  <ds:schemaRefs>
    <ds:schemaRef ds:uri="http://schemas.microsoft.com/sharepoint/v3/contenttype/forms"/>
  </ds:schemaRefs>
</ds:datastoreItem>
</file>

<file path=customXml/itemProps2.xml><?xml version="1.0" encoding="utf-8"?>
<ds:datastoreItem xmlns:ds="http://schemas.openxmlformats.org/officeDocument/2006/customXml" ds:itemID="{AD85A583-30AC-43AA-A97B-AC4D4D55FD4D}">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4096524-a3dd-49f6-8170-3c7eb993840f"/>
    <ds:schemaRef ds:uri="989219d4-a146-497a-8e08-4b8d657ae87c"/>
    <ds:schemaRef ds:uri="http://www.w3.org/XML/1998/namespace"/>
    <ds:schemaRef ds:uri="http://purl.org/dc/dcmitype/"/>
  </ds:schemaRefs>
</ds:datastoreItem>
</file>

<file path=customXml/itemProps3.xml><?xml version="1.0" encoding="utf-8"?>
<ds:datastoreItem xmlns:ds="http://schemas.openxmlformats.org/officeDocument/2006/customXml" ds:itemID="{7D772546-D505-4B71-B847-9FFB8C4E4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219d4-a146-497a-8e08-4b8d657ae87c"/>
    <ds:schemaRef ds:uri="54096524-a3dd-49f6-8170-3c7eb99384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CMM</Template>
  <TotalTime>5589</TotalTime>
  <Words>979</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Britannic Bold</vt:lpstr>
      <vt:lpstr>Courier New</vt:lpstr>
      <vt:lpstr>CoverMySans ExtraLight</vt:lpstr>
      <vt:lpstr>CoverMySans Light</vt:lpstr>
      <vt:lpstr>CoverMySans Medium</vt:lpstr>
      <vt:lpstr>CoverMySerif</vt:lpstr>
      <vt:lpstr>CoverMySerif Semibold</vt:lpstr>
      <vt:lpstr>Georgia</vt:lpstr>
      <vt:lpstr>CMM</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RxCrossroads by Mckesson  New Colleague Orientation</dc:title>
  <dc:creator>Raymer, Christina</dc:creator>
  <cp:lastModifiedBy>Schueren, Nicholas (2)</cp:lastModifiedBy>
  <cp:revision>300</cp:revision>
  <dcterms:created xsi:type="dcterms:W3CDTF">2020-08-13T20:49:35Z</dcterms:created>
  <dcterms:modified xsi:type="dcterms:W3CDTF">2023-03-31T17:27:49Z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0x01010080467EBF09DE4D45984DF20E163AF9F9</vt:lpwstr>
  </property>
  <property fmtid="{D5CDD505-2E9C-101B-9397-08002B2CF9AE}" pid="3" name="ArticulateGUID">
    <vt:lpwstr>8BED8943-8FB9-463E-973B-FC95C44D536A</vt:lpwstr>
  </property>
  <property fmtid="{D5CDD505-2E9C-101B-9397-08002B2CF9AE}" pid="4" name="ArticulatePath">
    <vt:lpwstr>NCO Welcome To Mckesson 2021</vt:lpwstr>
  </property>
</Properties>
</file>