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notesSlides/notesSlide9.xml" ContentType="application/vnd.openxmlformats-officedocument.presentationml.notesSlide+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notesSlides/notesSlide11.xml" ContentType="application/vnd.openxmlformats-officedocument.presentationml.notesSlide+xml"/>
  <Override PartName="/ppt/tags/tag19.xml" ContentType="application/vnd.openxmlformats-officedocument.presentationml.tags+xml"/>
  <Override PartName="/ppt/notesSlides/notesSlide12.xml" ContentType="application/vnd.openxmlformats-officedocument.presentationml.notesSlide+xml"/>
  <Override PartName="/ppt/tags/tag20.xml" ContentType="application/vnd.openxmlformats-officedocument.presentationml.tags+xml"/>
  <Override PartName="/ppt/notesSlides/notesSlide13.xml" ContentType="application/vnd.openxmlformats-officedocument.presentationml.notesSlide+xml"/>
  <Override PartName="/ppt/tags/tag21.xml" ContentType="application/vnd.openxmlformats-officedocument.presentationml.tags+xml"/>
  <Override PartName="/ppt/notesSlides/notesSlide14.xml" ContentType="application/vnd.openxmlformats-officedocument.presentationml.notesSlide+xml"/>
  <Override PartName="/ppt/tags/tag22.xml" ContentType="application/vnd.openxmlformats-officedocument.presentationml.tags+xml"/>
  <Override PartName="/ppt/notesSlides/notesSlide15.xml" ContentType="application/vnd.openxmlformats-officedocument.presentationml.notesSlide+xml"/>
  <Override PartName="/ppt/tags/tag23.xml" ContentType="application/vnd.openxmlformats-officedocument.presentationml.tags+xml"/>
  <Override PartName="/ppt/notesSlides/notesSlide16.xml" ContentType="application/vnd.openxmlformats-officedocument.presentationml.notesSlide+xml"/>
  <Override PartName="/ppt/tags/tag24.xml" ContentType="application/vnd.openxmlformats-officedocument.presentationml.tags+xml"/>
  <Override PartName="/ppt/notesSlides/notesSlide17.xml" ContentType="application/vnd.openxmlformats-officedocument.presentationml.notesSlide+xml"/>
  <Override PartName="/ppt/tags/tag25.xml" ContentType="application/vnd.openxmlformats-officedocument.presentationml.tags+xml"/>
  <Override PartName="/ppt/notesSlides/notesSlide18.xml" ContentType="application/vnd.openxmlformats-officedocument.presentationml.notesSlide+xml"/>
  <Override PartName="/ppt/tags/tag26.xml" ContentType="application/vnd.openxmlformats-officedocument.presentationml.tags+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7.xml" ContentType="application/vnd.openxmlformats-officedocument.presentationml.tags+xml"/>
  <Override PartName="/ppt/notesSlides/notesSlide20.xml" ContentType="application/vnd.openxmlformats-officedocument.presentationml.notesSlide+xml"/>
  <Override PartName="/ppt/tags/tag28.xml" ContentType="application/vnd.openxmlformats-officedocument.presentationml.tags+xml"/>
  <Override PartName="/ppt/notesSlides/notesSlide21.xml" ContentType="application/vnd.openxmlformats-officedocument.presentationml.notesSlide+xml"/>
  <Override PartName="/ppt/tags/tag29.xml" ContentType="application/vnd.openxmlformats-officedocument.presentationml.tags+xml"/>
  <Override PartName="/ppt/notesSlides/notesSlide22.xml" ContentType="application/vnd.openxmlformats-officedocument.presentationml.notesSlide+xml"/>
  <Override PartName="/ppt/tags/tag30.xml" ContentType="application/vnd.openxmlformats-officedocument.presentationml.tags+xml"/>
  <Override PartName="/ppt/notesSlides/notesSlide23.xml" ContentType="application/vnd.openxmlformats-officedocument.presentationml.notesSlide+xml"/>
  <Override PartName="/ppt/tags/tag31.xml" ContentType="application/vnd.openxmlformats-officedocument.presentationml.tags+xml"/>
  <Override PartName="/ppt/notesSlides/notesSlide24.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25.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7.xml" ContentType="application/vnd.openxmlformats-officedocument.presentationml.tags+xml"/>
  <Override PartName="/ppt/notesSlides/notesSlide27.xml" ContentType="application/vnd.openxmlformats-officedocument.presentationml.notesSlide+xml"/>
  <Override PartName="/ppt/tags/tag38.xml" ContentType="application/vnd.openxmlformats-officedocument.presentationml.tags+xml"/>
  <Override PartName="/ppt/notesSlides/notesSlide28.xml" ContentType="application/vnd.openxmlformats-officedocument.presentationml.notesSlide+xml"/>
  <Override PartName="/ppt/tags/tag39.xml" ContentType="application/vnd.openxmlformats-officedocument.presentationml.tags+xml"/>
  <Override PartName="/ppt/notesSlides/notesSlide29.xml" ContentType="application/vnd.openxmlformats-officedocument.presentationml.notesSlide+xml"/>
  <Override PartName="/ppt/tags/tag40.xml" ContentType="application/vnd.openxmlformats-officedocument.presentationml.tags+xml"/>
  <Override PartName="/ppt/notesSlides/notesSlide30.xml" ContentType="application/vnd.openxmlformats-officedocument.presentationml.notesSlide+xml"/>
  <Override PartName="/ppt/tags/tag41.xml" ContentType="application/vnd.openxmlformats-officedocument.presentationml.tags+xml"/>
  <Override PartName="/ppt/notesSlides/notesSlide31.xml" ContentType="application/vnd.openxmlformats-officedocument.presentationml.notesSlide+xml"/>
  <Override PartName="/ppt/tags/tag42.xml" ContentType="application/vnd.openxmlformats-officedocument.presentationml.tags+xml"/>
  <Override PartName="/ppt/notesSlides/notesSlide32.xml" ContentType="application/vnd.openxmlformats-officedocument.presentationml.notesSlide+xml"/>
  <Override PartName="/ppt/tags/tag43.xml" ContentType="application/vnd.openxmlformats-officedocument.presentationml.tags+xml"/>
  <Override PartName="/ppt/notesSlides/notesSlide33.xml" ContentType="application/vnd.openxmlformats-officedocument.presentationml.notesSlide+xml"/>
  <Override PartName="/ppt/tags/tag44.xml" ContentType="application/vnd.openxmlformats-officedocument.presentationml.tags+xml"/>
  <Override PartName="/ppt/notesSlides/notesSlide34.xml" ContentType="application/vnd.openxmlformats-officedocument.presentationml.notesSlide+xml"/>
  <Override PartName="/ppt/tags/tag45.xml" ContentType="application/vnd.openxmlformats-officedocument.presentationml.tags+xml"/>
  <Override PartName="/ppt/notesSlides/notesSlide35.xml" ContentType="application/vnd.openxmlformats-officedocument.presentationml.notesSlide+xml"/>
  <Override PartName="/ppt/tags/tag46.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1" r:id="rId4"/>
  </p:sldMasterIdLst>
  <p:notesMasterIdLst>
    <p:notesMasterId r:id="rId44"/>
  </p:notesMasterIdLst>
  <p:handoutMasterIdLst>
    <p:handoutMasterId r:id="rId45"/>
  </p:handoutMasterIdLst>
  <p:sldIdLst>
    <p:sldId id="678" r:id="rId5"/>
    <p:sldId id="679" r:id="rId6"/>
    <p:sldId id="680" r:id="rId7"/>
    <p:sldId id="683" r:id="rId8"/>
    <p:sldId id="681" r:id="rId9"/>
    <p:sldId id="682" r:id="rId10"/>
    <p:sldId id="686" r:id="rId11"/>
    <p:sldId id="684" r:id="rId12"/>
    <p:sldId id="690" r:id="rId13"/>
    <p:sldId id="687" r:id="rId14"/>
    <p:sldId id="277" r:id="rId15"/>
    <p:sldId id="691" r:id="rId16"/>
    <p:sldId id="692" r:id="rId17"/>
    <p:sldId id="688" r:id="rId18"/>
    <p:sldId id="693" r:id="rId19"/>
    <p:sldId id="694" r:id="rId20"/>
    <p:sldId id="689" r:id="rId21"/>
    <p:sldId id="702" r:id="rId22"/>
    <p:sldId id="703" r:id="rId23"/>
    <p:sldId id="709" r:id="rId24"/>
    <p:sldId id="704" r:id="rId25"/>
    <p:sldId id="721" r:id="rId26"/>
    <p:sldId id="722" r:id="rId27"/>
    <p:sldId id="705" r:id="rId28"/>
    <p:sldId id="706" r:id="rId29"/>
    <p:sldId id="707" r:id="rId30"/>
    <p:sldId id="699" r:id="rId31"/>
    <p:sldId id="708" r:id="rId32"/>
    <p:sldId id="710" r:id="rId33"/>
    <p:sldId id="711" r:id="rId34"/>
    <p:sldId id="712" r:id="rId35"/>
    <p:sldId id="713" r:id="rId36"/>
    <p:sldId id="714" r:id="rId37"/>
    <p:sldId id="715" r:id="rId38"/>
    <p:sldId id="716" r:id="rId39"/>
    <p:sldId id="717" r:id="rId40"/>
    <p:sldId id="718" r:id="rId41"/>
    <p:sldId id="720" r:id="rId42"/>
    <p:sldId id="701" r:id="rId43"/>
  </p:sldIdLst>
  <p:sldSz cx="12192000" cy="6858000"/>
  <p:notesSz cx="7010400" cy="92964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ymer, Christina" initials="RC" lastIdx="1" clrIdx="0">
    <p:extLst>
      <p:ext uri="{19B8F6BF-5375-455C-9EA6-DF929625EA0E}">
        <p15:presenceInfo xmlns:p15="http://schemas.microsoft.com/office/powerpoint/2012/main" userId="S-1-5-21-1627927489-3529874470-1830650990-14442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8200"/>
    <a:srgbClr val="005A8C"/>
    <a:srgbClr val="002C60"/>
    <a:srgbClr val="FFFFFF"/>
    <a:srgbClr val="ABE4FF"/>
    <a:srgbClr val="2165AC"/>
    <a:srgbClr val="2D2D2F"/>
    <a:srgbClr val="5A8E22"/>
    <a:srgbClr val="333333"/>
    <a:srgbClr val="4242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39" autoAdjust="0"/>
    <p:restoredTop sz="96357" autoAdjust="0"/>
  </p:normalViewPr>
  <p:slideViewPr>
    <p:cSldViewPr snapToGrid="0">
      <p:cViewPr varScale="1">
        <p:scale>
          <a:sx n="111" d="100"/>
          <a:sy n="111" d="100"/>
        </p:scale>
        <p:origin x="432" y="96"/>
      </p:cViewPr>
      <p:guideLst>
        <p:guide orient="horz" pos="2160"/>
        <p:guide pos="3840"/>
      </p:guideLst>
    </p:cSldViewPr>
  </p:slideViewPr>
  <p:outlineViewPr>
    <p:cViewPr>
      <p:scale>
        <a:sx n="33" d="100"/>
        <a:sy n="33" d="100"/>
      </p:scale>
      <p:origin x="0" y="-24024"/>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69" d="100"/>
          <a:sy n="69" d="100"/>
        </p:scale>
        <p:origin x="241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hueren, Nicholas [DPYUS NON-J&amp;J]" userId="06ae99d4-1661-4da3-9dfe-94ae645d4bb0" providerId="ADAL" clId="{CA0C5D4B-EABA-406D-BCDC-DA796D03E72F}"/>
    <pc:docChg chg="custSel modSld">
      <pc:chgData name="Schueren, Nicholas [DPYUS NON-J&amp;J]" userId="06ae99d4-1661-4da3-9dfe-94ae645d4bb0" providerId="ADAL" clId="{CA0C5D4B-EABA-406D-BCDC-DA796D03E72F}" dt="2024-09-26T17:24:12.025" v="1" actId="478"/>
      <pc:docMkLst>
        <pc:docMk/>
      </pc:docMkLst>
      <pc:sldChg chg="addSp delSp modSp mod">
        <pc:chgData name="Schueren, Nicholas [DPYUS NON-J&amp;J]" userId="06ae99d4-1661-4da3-9dfe-94ae645d4bb0" providerId="ADAL" clId="{CA0C5D4B-EABA-406D-BCDC-DA796D03E72F}" dt="2024-09-26T17:24:12.025" v="1" actId="478"/>
        <pc:sldMkLst>
          <pc:docMk/>
          <pc:sldMk cId="3085044793" sldId="678"/>
        </pc:sldMkLst>
        <pc:spChg chg="del">
          <ac:chgData name="Schueren, Nicholas [DPYUS NON-J&amp;J]" userId="06ae99d4-1661-4da3-9dfe-94ae645d4bb0" providerId="ADAL" clId="{CA0C5D4B-EABA-406D-BCDC-DA796D03E72F}" dt="2024-09-26T17:24:09.947" v="0" actId="478"/>
          <ac:spMkLst>
            <pc:docMk/>
            <pc:sldMk cId="3085044793" sldId="678"/>
            <ac:spMk id="3" creationId="{ACF2AE74-4AD3-4612-9EE4-F9645D22C6E8}"/>
          </ac:spMkLst>
        </pc:spChg>
        <pc:spChg chg="add del mod">
          <ac:chgData name="Schueren, Nicholas [DPYUS NON-J&amp;J]" userId="06ae99d4-1661-4da3-9dfe-94ae645d4bb0" providerId="ADAL" clId="{CA0C5D4B-EABA-406D-BCDC-DA796D03E72F}" dt="2024-09-26T17:24:12.025" v="1" actId="478"/>
          <ac:spMkLst>
            <pc:docMk/>
            <pc:sldMk cId="3085044793" sldId="678"/>
            <ac:spMk id="5" creationId="{B76CF815-1240-EF31-67C9-7198DA219663}"/>
          </ac:spMkLst>
        </pc:spChg>
      </pc:sldChg>
    </pc:docChg>
  </pc:docChgLst>
  <pc:docChgLst>
    <pc:chgData name="Lara-Nevarez, Maricela" userId="S::maricela.lara-nevarez@mckesson.com::78d7a2d0-ab1b-41ec-961d-3ec8608a9961" providerId="AD" clId="Web-{A89694E4-F9E4-7A84-6D51-8CF3D85E129D}"/>
    <pc:docChg chg="modSld">
      <pc:chgData name="Lara-Nevarez, Maricela" userId="S::maricela.lara-nevarez@mckesson.com::78d7a2d0-ab1b-41ec-961d-3ec8608a9961" providerId="AD" clId="Web-{A89694E4-F9E4-7A84-6D51-8CF3D85E129D}" dt="2022-11-16T21:15:20.482" v="0" actId="20577"/>
      <pc:docMkLst>
        <pc:docMk/>
      </pc:docMkLst>
      <pc:sldChg chg="modSp">
        <pc:chgData name="Lara-Nevarez, Maricela" userId="S::maricela.lara-nevarez@mckesson.com::78d7a2d0-ab1b-41ec-961d-3ec8608a9961" providerId="AD" clId="Web-{A89694E4-F9E4-7A84-6D51-8CF3D85E129D}" dt="2022-11-16T21:15:20.482" v="0" actId="20577"/>
        <pc:sldMkLst>
          <pc:docMk/>
          <pc:sldMk cId="8591253" sldId="692"/>
        </pc:sldMkLst>
        <pc:spChg chg="mod">
          <ac:chgData name="Lara-Nevarez, Maricela" userId="S::maricela.lara-nevarez@mckesson.com::78d7a2d0-ab1b-41ec-961d-3ec8608a9961" providerId="AD" clId="Web-{A89694E4-F9E4-7A84-6D51-8CF3D85E129D}" dt="2022-11-16T21:15:20.482" v="0" actId="20577"/>
          <ac:spMkLst>
            <pc:docMk/>
            <pc:sldMk cId="8591253" sldId="692"/>
            <ac:spMk id="42" creationId="{AE8F0C78-1802-4938-94BF-0C73E44860B1}"/>
          </ac:spMkLst>
        </pc:spChg>
      </pc:sldChg>
    </pc:docChg>
  </pc:docChgLst>
  <pc:docChgLst>
    <pc:chgData name="Raymer, Christina" userId="S::christina.raymer@mckesson.com::60359318-7af9-4711-9db9-95b9d781326c" providerId="AD" clId="Web-{457166E0-BC3A-46AC-895E-920D813ABF62}"/>
    <pc:docChg chg="modSld">
      <pc:chgData name="Raymer, Christina" userId="S::christina.raymer@mckesson.com::60359318-7af9-4711-9db9-95b9d781326c" providerId="AD" clId="Web-{457166E0-BC3A-46AC-895E-920D813ABF62}" dt="2021-08-05T14:59:38.207" v="1" actId="1076"/>
      <pc:docMkLst>
        <pc:docMk/>
      </pc:docMkLst>
      <pc:sldChg chg="modSp">
        <pc:chgData name="Raymer, Christina" userId="S::christina.raymer@mckesson.com::60359318-7af9-4711-9db9-95b9d781326c" providerId="AD" clId="Web-{457166E0-BC3A-46AC-895E-920D813ABF62}" dt="2021-08-05T14:59:38.207" v="1" actId="1076"/>
        <pc:sldMkLst>
          <pc:docMk/>
          <pc:sldMk cId="3853544436" sldId="683"/>
        </pc:sldMkLst>
        <pc:spChg chg="mod">
          <ac:chgData name="Raymer, Christina" userId="S::christina.raymer@mckesson.com::60359318-7af9-4711-9db9-95b9d781326c" providerId="AD" clId="Web-{457166E0-BC3A-46AC-895E-920D813ABF62}" dt="2021-08-05T14:59:38.207" v="1" actId="1076"/>
          <ac:spMkLst>
            <pc:docMk/>
            <pc:sldMk cId="3853544436" sldId="683"/>
            <ac:spMk id="14" creationId="{04C11297-0D20-42CE-9D0C-0EF2F4B6C39A}"/>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 Id="rId4" Type="http://schemas.openxmlformats.org/officeDocument/2006/relationships/image" Target="../media/image29.png"/></Relationships>
</file>

<file path=ppt/diagrams/_rels/data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diagrams/_rels/data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 Id="rId4" Type="http://schemas.openxmlformats.org/officeDocument/2006/relationships/image" Target="../media/image2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39EE67-B34A-4C54-BEB8-38AF7B635E4C}" type="doc">
      <dgm:prSet loTypeId="urn:microsoft.com/office/officeart/2005/8/layout/bList2" loCatId="list" qsTypeId="urn:microsoft.com/office/officeart/2005/8/quickstyle/simple4" qsCatId="simple" csTypeId="urn:microsoft.com/office/officeart/2005/8/colors/accent0_2" csCatId="mainScheme" phldr="1"/>
      <dgm:spPr/>
      <dgm:t>
        <a:bodyPr/>
        <a:lstStyle/>
        <a:p>
          <a:endParaRPr lang="en-US"/>
        </a:p>
      </dgm:t>
    </dgm:pt>
    <dgm:pt modelId="{48A6261B-2820-4053-8465-81D65F8AAEF8}">
      <dgm:prSet phldrT="[Text]" custT="1"/>
      <dgm:spPr/>
      <dgm:t>
        <a:bodyPr/>
        <a:lstStyle/>
        <a:p>
          <a:r>
            <a:rPr lang="en-US" sz="1400" b="1">
              <a:latin typeface="Georgia" pitchFamily="18" charset="0"/>
              <a:cs typeface="Arial" pitchFamily="34" charset="0"/>
            </a:rPr>
            <a:t>Interject Right Away</a:t>
          </a:r>
          <a:endParaRPr lang="en-US" sz="1400" dirty="0"/>
        </a:p>
      </dgm:t>
    </dgm:pt>
    <dgm:pt modelId="{6E7C5F64-A50A-494D-B646-2CD9BBD1266C}" type="parTrans" cxnId="{05868335-45C2-4994-9302-5632E6E800AF}">
      <dgm:prSet/>
      <dgm:spPr/>
      <dgm:t>
        <a:bodyPr/>
        <a:lstStyle/>
        <a:p>
          <a:endParaRPr lang="en-US"/>
        </a:p>
      </dgm:t>
    </dgm:pt>
    <dgm:pt modelId="{764D6FBB-95E0-4E85-855F-8D2585C14946}" type="sibTrans" cxnId="{05868335-45C2-4994-9302-5632E6E800AF}">
      <dgm:prSet/>
      <dgm:spPr/>
      <dgm:t>
        <a:bodyPr/>
        <a:lstStyle/>
        <a:p>
          <a:endParaRPr lang="en-US"/>
        </a:p>
      </dgm:t>
    </dgm:pt>
    <dgm:pt modelId="{61209257-F312-4D57-AEAB-580321CE42A9}">
      <dgm:prSet phldrT="[Text]"/>
      <dgm:spPr/>
      <dgm:t>
        <a:bodyPr/>
        <a:lstStyle/>
        <a:p>
          <a:r>
            <a:rPr lang="en-US" dirty="0"/>
            <a:t>Say “Excuse Me”</a:t>
          </a:r>
          <a:br>
            <a:rPr lang="en-US" dirty="0"/>
          </a:br>
          <a:endParaRPr lang="en-US" dirty="0"/>
        </a:p>
      </dgm:t>
    </dgm:pt>
    <dgm:pt modelId="{EE553257-1F90-4F0D-899F-E52D15719EC0}" type="parTrans" cxnId="{4609366C-1098-400F-8C7F-00ED63C18EB0}">
      <dgm:prSet/>
      <dgm:spPr/>
      <dgm:t>
        <a:bodyPr/>
        <a:lstStyle/>
        <a:p>
          <a:endParaRPr lang="en-US"/>
        </a:p>
      </dgm:t>
    </dgm:pt>
    <dgm:pt modelId="{03D3A0B8-4A13-4998-BE4C-B71B11186EDE}" type="sibTrans" cxnId="{4609366C-1098-400F-8C7F-00ED63C18EB0}">
      <dgm:prSet/>
      <dgm:spPr/>
      <dgm:t>
        <a:bodyPr/>
        <a:lstStyle/>
        <a:p>
          <a:endParaRPr lang="en-US"/>
        </a:p>
      </dgm:t>
    </dgm:pt>
    <dgm:pt modelId="{3D067963-3CC2-49FC-95D6-388A149D162A}">
      <dgm:prSet phldrT="[Text]" custT="1"/>
      <dgm:spPr/>
      <dgm:t>
        <a:bodyPr/>
        <a:lstStyle/>
        <a:p>
          <a:r>
            <a:rPr lang="en-US" sz="1400" b="1">
              <a:latin typeface="Georgia" pitchFamily="18" charset="0"/>
              <a:cs typeface="Arial" pitchFamily="34" charset="0"/>
            </a:rPr>
            <a:t>Assure the Caller You Can Help</a:t>
          </a:r>
          <a:endParaRPr lang="en-US" sz="1400" dirty="0"/>
        </a:p>
      </dgm:t>
    </dgm:pt>
    <dgm:pt modelId="{C3B57588-BB1B-4568-AB36-E7504D4D06A4}" type="parTrans" cxnId="{566E2DD4-A521-4195-8376-99C712A45639}">
      <dgm:prSet/>
      <dgm:spPr/>
      <dgm:t>
        <a:bodyPr/>
        <a:lstStyle/>
        <a:p>
          <a:endParaRPr lang="en-US"/>
        </a:p>
      </dgm:t>
    </dgm:pt>
    <dgm:pt modelId="{CC2D43D7-D547-4E96-961A-00C6BCD6C0E9}" type="sibTrans" cxnId="{566E2DD4-A521-4195-8376-99C712A45639}">
      <dgm:prSet/>
      <dgm:spPr/>
      <dgm:t>
        <a:bodyPr/>
        <a:lstStyle/>
        <a:p>
          <a:endParaRPr lang="en-US"/>
        </a:p>
      </dgm:t>
    </dgm:pt>
    <dgm:pt modelId="{2DDC4C44-2C5E-43ED-BB43-2999AD1FD080}">
      <dgm:prSet phldrT="[Text]"/>
      <dgm:spPr/>
      <dgm:t>
        <a:bodyPr/>
        <a:lstStyle/>
        <a:p>
          <a:r>
            <a:rPr lang="en-US"/>
            <a:t>“I’m here to help.” </a:t>
          </a:r>
          <a:br>
            <a:rPr lang="en-US"/>
          </a:br>
          <a:endParaRPr lang="en-US" dirty="0"/>
        </a:p>
      </dgm:t>
    </dgm:pt>
    <dgm:pt modelId="{06BD4A9B-5951-436C-A90A-D71FB6B05D93}" type="parTrans" cxnId="{3CBD3F7D-0179-4F06-957B-DE3459D5075F}">
      <dgm:prSet/>
      <dgm:spPr/>
      <dgm:t>
        <a:bodyPr/>
        <a:lstStyle/>
        <a:p>
          <a:endParaRPr lang="en-US"/>
        </a:p>
      </dgm:t>
    </dgm:pt>
    <dgm:pt modelId="{E4D4AB51-4FD4-4C20-9501-4FA9B6A5A4FD}" type="sibTrans" cxnId="{3CBD3F7D-0179-4F06-957B-DE3459D5075F}">
      <dgm:prSet/>
      <dgm:spPr/>
      <dgm:t>
        <a:bodyPr/>
        <a:lstStyle/>
        <a:p>
          <a:endParaRPr lang="en-US"/>
        </a:p>
      </dgm:t>
    </dgm:pt>
    <dgm:pt modelId="{79CA61BE-F645-4B2B-A39E-23DDBF4793B9}">
      <dgm:prSet phldrT="[Text]" custT="1"/>
      <dgm:spPr/>
      <dgm:t>
        <a:bodyPr/>
        <a:lstStyle/>
        <a:p>
          <a:r>
            <a:rPr lang="en-US" sz="1400" b="1">
              <a:latin typeface="Georgia" pitchFamily="18" charset="0"/>
              <a:cs typeface="Arial" pitchFamily="34" charset="0"/>
            </a:rPr>
            <a:t>Address Offensive Language</a:t>
          </a:r>
          <a:endParaRPr lang="en-US" sz="1400" dirty="0"/>
        </a:p>
      </dgm:t>
    </dgm:pt>
    <dgm:pt modelId="{64002542-F7BA-4C03-9098-BF79805433B4}" type="parTrans" cxnId="{0CA328E4-6F68-4FAE-B337-446F4035FF9B}">
      <dgm:prSet/>
      <dgm:spPr/>
      <dgm:t>
        <a:bodyPr/>
        <a:lstStyle/>
        <a:p>
          <a:endParaRPr lang="en-US"/>
        </a:p>
      </dgm:t>
    </dgm:pt>
    <dgm:pt modelId="{D8DB28D8-45CE-4CF2-844B-E31BFB5B919A}" type="sibTrans" cxnId="{0CA328E4-6F68-4FAE-B337-446F4035FF9B}">
      <dgm:prSet/>
      <dgm:spPr/>
      <dgm:t>
        <a:bodyPr/>
        <a:lstStyle/>
        <a:p>
          <a:endParaRPr lang="en-US"/>
        </a:p>
      </dgm:t>
    </dgm:pt>
    <dgm:pt modelId="{07A6D896-90BB-4156-BF52-E40AEFC1F551}">
      <dgm:prSet phldrT="[Text]"/>
      <dgm:spPr/>
      <dgm:t>
        <a:bodyPr/>
        <a:lstStyle/>
        <a:p>
          <a:r>
            <a:rPr lang="en-US"/>
            <a:t>“I’m unable to help you while you’re using abusive language.”</a:t>
          </a:r>
          <a:endParaRPr lang="en-US" dirty="0"/>
        </a:p>
      </dgm:t>
    </dgm:pt>
    <dgm:pt modelId="{B3A5D32F-DD5C-4656-A1FB-1115DA45DF99}" type="parTrans" cxnId="{B1B210EE-7BC6-4ECB-8E9D-F94A0706FB6B}">
      <dgm:prSet/>
      <dgm:spPr/>
      <dgm:t>
        <a:bodyPr/>
        <a:lstStyle/>
        <a:p>
          <a:endParaRPr lang="en-US"/>
        </a:p>
      </dgm:t>
    </dgm:pt>
    <dgm:pt modelId="{31949866-182E-4DE4-9E5F-0E9C3D23E6E5}" type="sibTrans" cxnId="{B1B210EE-7BC6-4ECB-8E9D-F94A0706FB6B}">
      <dgm:prSet/>
      <dgm:spPr/>
      <dgm:t>
        <a:bodyPr/>
        <a:lstStyle/>
        <a:p>
          <a:endParaRPr lang="en-US"/>
        </a:p>
      </dgm:t>
    </dgm:pt>
    <dgm:pt modelId="{90B83EE8-1B1E-49AE-A696-C9D5EB702247}">
      <dgm:prSet phldrT="[Text]" custT="1"/>
      <dgm:spPr/>
      <dgm:t>
        <a:bodyPr/>
        <a:lstStyle/>
        <a:p>
          <a:r>
            <a:rPr lang="en-US" sz="1400" b="1" dirty="0">
              <a:latin typeface="Georgia" pitchFamily="18" charset="0"/>
              <a:cs typeface="Arial" pitchFamily="34" charset="0"/>
            </a:rPr>
            <a:t>Keep Control of the Call</a:t>
          </a:r>
          <a:endParaRPr lang="en-US" sz="1400" dirty="0"/>
        </a:p>
      </dgm:t>
    </dgm:pt>
    <dgm:pt modelId="{57AC27D3-0ED9-462B-94D9-1FC80AA617E3}" type="parTrans" cxnId="{69860843-CCD3-4034-B2C3-6AF330D053A6}">
      <dgm:prSet/>
      <dgm:spPr/>
      <dgm:t>
        <a:bodyPr/>
        <a:lstStyle/>
        <a:p>
          <a:endParaRPr lang="en-US"/>
        </a:p>
      </dgm:t>
    </dgm:pt>
    <dgm:pt modelId="{AF519E72-3BFF-48E3-BACB-A8610D984AF2}" type="sibTrans" cxnId="{69860843-CCD3-4034-B2C3-6AF330D053A6}">
      <dgm:prSet/>
      <dgm:spPr/>
      <dgm:t>
        <a:bodyPr/>
        <a:lstStyle/>
        <a:p>
          <a:endParaRPr lang="en-US"/>
        </a:p>
      </dgm:t>
    </dgm:pt>
    <dgm:pt modelId="{AD46279E-3E15-4C20-8018-EEBB673ABE15}">
      <dgm:prSet/>
      <dgm:spPr/>
      <dgm:t>
        <a:bodyPr/>
        <a:lstStyle/>
        <a:p>
          <a:r>
            <a:rPr lang="en-US"/>
            <a:t>Stop the behavior</a:t>
          </a:r>
          <a:endParaRPr lang="en-US" dirty="0"/>
        </a:p>
      </dgm:t>
    </dgm:pt>
    <dgm:pt modelId="{37B8240D-6D90-43AB-AD04-C55FB0F67864}" type="sibTrans" cxnId="{7FABD212-6FEC-4DC4-ABAF-75EDA5B927DD}">
      <dgm:prSet/>
      <dgm:spPr/>
      <dgm:t>
        <a:bodyPr/>
        <a:lstStyle/>
        <a:p>
          <a:endParaRPr lang="en-US"/>
        </a:p>
      </dgm:t>
    </dgm:pt>
    <dgm:pt modelId="{90A60AE3-2E00-4B19-B20C-564CF6C4AED9}" type="parTrans" cxnId="{7FABD212-6FEC-4DC4-ABAF-75EDA5B927DD}">
      <dgm:prSet/>
      <dgm:spPr/>
      <dgm:t>
        <a:bodyPr/>
        <a:lstStyle/>
        <a:p>
          <a:endParaRPr lang="en-US"/>
        </a:p>
      </dgm:t>
    </dgm:pt>
    <dgm:pt modelId="{3DBBC459-D420-4D46-8677-F92D75F663DE}">
      <dgm:prSet/>
      <dgm:spPr/>
      <dgm:t>
        <a:bodyPr/>
        <a:lstStyle/>
        <a:p>
          <a:r>
            <a:rPr lang="en-US"/>
            <a:t>May need to repeat</a:t>
          </a:r>
          <a:br>
            <a:rPr lang="en-US"/>
          </a:br>
          <a:endParaRPr lang="en-US" dirty="0"/>
        </a:p>
      </dgm:t>
    </dgm:pt>
    <dgm:pt modelId="{551FB239-1352-4944-BA02-CDB0AF51A0F7}" type="sibTrans" cxnId="{497EF080-BE3E-4C03-9249-ABEC8B27070B}">
      <dgm:prSet/>
      <dgm:spPr/>
      <dgm:t>
        <a:bodyPr/>
        <a:lstStyle/>
        <a:p>
          <a:endParaRPr lang="en-US"/>
        </a:p>
      </dgm:t>
    </dgm:pt>
    <dgm:pt modelId="{D8F67071-E734-47FC-86C9-3A75B362B618}" type="parTrans" cxnId="{497EF080-BE3E-4C03-9249-ABEC8B27070B}">
      <dgm:prSet/>
      <dgm:spPr/>
      <dgm:t>
        <a:bodyPr/>
        <a:lstStyle/>
        <a:p>
          <a:endParaRPr lang="en-US"/>
        </a:p>
      </dgm:t>
    </dgm:pt>
    <dgm:pt modelId="{843552D5-7C10-4BAF-A6DB-A042FAA4BA9B}">
      <dgm:prSet/>
      <dgm:spPr/>
      <dgm:t>
        <a:bodyPr/>
        <a:lstStyle/>
        <a:p>
          <a:r>
            <a:rPr lang="en-US"/>
            <a:t>“Tell me how I can  </a:t>
          </a:r>
          <a:br>
            <a:rPr lang="en-US"/>
          </a:br>
          <a:r>
            <a:rPr lang="en-US"/>
            <a:t>  help make this right.”</a:t>
          </a:r>
          <a:br>
            <a:rPr lang="en-US"/>
          </a:br>
          <a:endParaRPr lang="en-US" dirty="0"/>
        </a:p>
      </dgm:t>
    </dgm:pt>
    <dgm:pt modelId="{C14AAB6E-05F6-487E-AD8F-9F7ED2653B77}" type="parTrans" cxnId="{DEB5A68A-D808-4A6C-A2B2-A577EACC2C43}">
      <dgm:prSet/>
      <dgm:spPr/>
      <dgm:t>
        <a:bodyPr/>
        <a:lstStyle/>
        <a:p>
          <a:endParaRPr lang="en-US"/>
        </a:p>
      </dgm:t>
    </dgm:pt>
    <dgm:pt modelId="{3A2B14DA-9885-4F2C-B08A-3B87CA16B818}" type="sibTrans" cxnId="{DEB5A68A-D808-4A6C-A2B2-A577EACC2C43}">
      <dgm:prSet/>
      <dgm:spPr/>
      <dgm:t>
        <a:bodyPr/>
        <a:lstStyle/>
        <a:p>
          <a:endParaRPr lang="en-US"/>
        </a:p>
      </dgm:t>
    </dgm:pt>
    <dgm:pt modelId="{1D23DDA8-020A-473F-884E-196AF18D805E}">
      <dgm:prSet/>
      <dgm:spPr/>
      <dgm:t>
        <a:bodyPr/>
        <a:lstStyle/>
        <a:p>
          <a:r>
            <a:rPr lang="en-US"/>
            <a:t>“Please give me the </a:t>
          </a:r>
          <a:br>
            <a:rPr lang="en-US"/>
          </a:br>
          <a:r>
            <a:rPr lang="en-US"/>
            <a:t> opportunity to help.”</a:t>
          </a:r>
          <a:endParaRPr lang="en-US" dirty="0"/>
        </a:p>
      </dgm:t>
    </dgm:pt>
    <dgm:pt modelId="{771FD4AF-7B68-48D2-A3D5-5B0D8B94326C}" type="parTrans" cxnId="{C5077DA5-1BF4-4E54-B800-C1543FD395A7}">
      <dgm:prSet/>
      <dgm:spPr/>
      <dgm:t>
        <a:bodyPr/>
        <a:lstStyle/>
        <a:p>
          <a:endParaRPr lang="en-US"/>
        </a:p>
      </dgm:t>
    </dgm:pt>
    <dgm:pt modelId="{55DCD3E9-9361-4D4F-B9DE-76F51C4105D9}" type="sibTrans" cxnId="{C5077DA5-1BF4-4E54-B800-C1543FD395A7}">
      <dgm:prSet/>
      <dgm:spPr/>
      <dgm:t>
        <a:bodyPr/>
        <a:lstStyle/>
        <a:p>
          <a:endParaRPr lang="en-US"/>
        </a:p>
      </dgm:t>
    </dgm:pt>
    <dgm:pt modelId="{918D5C00-EC97-483F-8C44-87537042BA87}">
      <dgm:prSet phldrT="[Text]"/>
      <dgm:spPr/>
      <dgm:t>
        <a:bodyPr/>
        <a:lstStyle/>
        <a:p>
          <a:r>
            <a:rPr lang="en-US" dirty="0"/>
            <a:t>Immediately begin to ask follow-up questions to get to the root of the issue.</a:t>
          </a:r>
        </a:p>
      </dgm:t>
    </dgm:pt>
    <dgm:pt modelId="{E6B8F564-6B3B-4CBB-857E-790E4C354D1B}" type="parTrans" cxnId="{5A8305CB-75D2-4A3D-93C8-DA5884F42898}">
      <dgm:prSet/>
      <dgm:spPr/>
      <dgm:t>
        <a:bodyPr/>
        <a:lstStyle/>
        <a:p>
          <a:endParaRPr lang="en-US"/>
        </a:p>
      </dgm:t>
    </dgm:pt>
    <dgm:pt modelId="{85E3B6C6-7079-4B59-B5F5-6B3D228F2517}" type="sibTrans" cxnId="{5A8305CB-75D2-4A3D-93C8-DA5884F42898}">
      <dgm:prSet/>
      <dgm:spPr/>
      <dgm:t>
        <a:bodyPr/>
        <a:lstStyle/>
        <a:p>
          <a:endParaRPr lang="en-US"/>
        </a:p>
      </dgm:t>
    </dgm:pt>
    <dgm:pt modelId="{38CD8150-C0C6-4C6B-9659-CE006B0A51A7}" type="pres">
      <dgm:prSet presAssocID="{A139EE67-B34A-4C54-BEB8-38AF7B635E4C}" presName="diagram" presStyleCnt="0">
        <dgm:presLayoutVars>
          <dgm:dir/>
          <dgm:animLvl val="lvl"/>
          <dgm:resizeHandles val="exact"/>
        </dgm:presLayoutVars>
      </dgm:prSet>
      <dgm:spPr/>
    </dgm:pt>
    <dgm:pt modelId="{44A7B443-1332-4A3F-8185-B5058367594F}" type="pres">
      <dgm:prSet presAssocID="{48A6261B-2820-4053-8465-81D65F8AAEF8}" presName="compNode" presStyleCnt="0"/>
      <dgm:spPr/>
    </dgm:pt>
    <dgm:pt modelId="{3572AC06-A90A-4C18-A5CB-5F4CCD2AE8C4}" type="pres">
      <dgm:prSet presAssocID="{48A6261B-2820-4053-8465-81D65F8AAEF8}" presName="childRect" presStyleLbl="bgAcc1" presStyleIdx="0" presStyleCnt="4">
        <dgm:presLayoutVars>
          <dgm:bulletEnabled val="1"/>
        </dgm:presLayoutVars>
      </dgm:prSet>
      <dgm:spPr/>
    </dgm:pt>
    <dgm:pt modelId="{0DB54868-3CC1-4906-B4F8-415989A5E326}" type="pres">
      <dgm:prSet presAssocID="{48A6261B-2820-4053-8465-81D65F8AAEF8}" presName="parentText" presStyleLbl="node1" presStyleIdx="0" presStyleCnt="0">
        <dgm:presLayoutVars>
          <dgm:chMax val="0"/>
          <dgm:bulletEnabled val="1"/>
        </dgm:presLayoutVars>
      </dgm:prSet>
      <dgm:spPr/>
    </dgm:pt>
    <dgm:pt modelId="{367A16E7-A93F-41E7-9E44-08BF0E2A5CE6}" type="pres">
      <dgm:prSet presAssocID="{48A6261B-2820-4053-8465-81D65F8AAEF8}" presName="parentRect" presStyleLbl="alignNode1" presStyleIdx="0" presStyleCnt="4"/>
      <dgm:spPr/>
    </dgm:pt>
    <dgm:pt modelId="{6571B925-3F12-4CB3-818E-886C5A2E2CA0}" type="pres">
      <dgm:prSet presAssocID="{48A6261B-2820-4053-8465-81D65F8AAEF8}" presName="adorn" presStyleLbl="fgAccFollowNod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4F592996-E638-4D9F-A426-1AF9CA34C93F}" type="pres">
      <dgm:prSet presAssocID="{764D6FBB-95E0-4E85-855F-8D2585C14946}" presName="sibTrans" presStyleLbl="sibTrans2D1" presStyleIdx="0" presStyleCnt="0"/>
      <dgm:spPr/>
    </dgm:pt>
    <dgm:pt modelId="{84D29825-9CF4-4AD7-BB93-1DE81743BAFE}" type="pres">
      <dgm:prSet presAssocID="{3D067963-3CC2-49FC-95D6-388A149D162A}" presName="compNode" presStyleCnt="0"/>
      <dgm:spPr/>
    </dgm:pt>
    <dgm:pt modelId="{CA38FA22-E725-472E-85E6-7A5FCC84BA34}" type="pres">
      <dgm:prSet presAssocID="{3D067963-3CC2-49FC-95D6-388A149D162A}" presName="childRect" presStyleLbl="bgAcc1" presStyleIdx="1" presStyleCnt="4">
        <dgm:presLayoutVars>
          <dgm:bulletEnabled val="1"/>
        </dgm:presLayoutVars>
      </dgm:prSet>
      <dgm:spPr/>
    </dgm:pt>
    <dgm:pt modelId="{CF055024-84A3-4B59-8A96-BB58C7C1E956}" type="pres">
      <dgm:prSet presAssocID="{3D067963-3CC2-49FC-95D6-388A149D162A}" presName="parentText" presStyleLbl="node1" presStyleIdx="0" presStyleCnt="0">
        <dgm:presLayoutVars>
          <dgm:chMax val="0"/>
          <dgm:bulletEnabled val="1"/>
        </dgm:presLayoutVars>
      </dgm:prSet>
      <dgm:spPr/>
    </dgm:pt>
    <dgm:pt modelId="{D849CB7E-B579-4DE0-81B9-DB42AA769B7D}" type="pres">
      <dgm:prSet presAssocID="{3D067963-3CC2-49FC-95D6-388A149D162A}" presName="parentRect" presStyleLbl="alignNode1" presStyleIdx="1" presStyleCnt="4"/>
      <dgm:spPr/>
    </dgm:pt>
    <dgm:pt modelId="{9F0F39B8-5C07-422F-9297-F3D54F63C997}" type="pres">
      <dgm:prSet presAssocID="{3D067963-3CC2-49FC-95D6-388A149D162A}" presName="adorn" presStyleLbl="fgAccFollowNod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AEC4095B-CDD0-4581-85B3-67789DB9AA13}" type="pres">
      <dgm:prSet presAssocID="{CC2D43D7-D547-4E96-961A-00C6BCD6C0E9}" presName="sibTrans" presStyleLbl="sibTrans2D1" presStyleIdx="0" presStyleCnt="0"/>
      <dgm:spPr/>
    </dgm:pt>
    <dgm:pt modelId="{82571EE4-2A82-4625-881E-C8E15E62CE49}" type="pres">
      <dgm:prSet presAssocID="{79CA61BE-F645-4B2B-A39E-23DDBF4793B9}" presName="compNode" presStyleCnt="0"/>
      <dgm:spPr/>
    </dgm:pt>
    <dgm:pt modelId="{9D93F78C-9E70-4BFA-8DD7-B6AB37BA4C8A}" type="pres">
      <dgm:prSet presAssocID="{79CA61BE-F645-4B2B-A39E-23DDBF4793B9}" presName="childRect" presStyleLbl="bgAcc1" presStyleIdx="2" presStyleCnt="4">
        <dgm:presLayoutVars>
          <dgm:bulletEnabled val="1"/>
        </dgm:presLayoutVars>
      </dgm:prSet>
      <dgm:spPr/>
    </dgm:pt>
    <dgm:pt modelId="{C791F839-BB75-4B18-9DD8-C358D3902519}" type="pres">
      <dgm:prSet presAssocID="{79CA61BE-F645-4B2B-A39E-23DDBF4793B9}" presName="parentText" presStyleLbl="node1" presStyleIdx="0" presStyleCnt="0">
        <dgm:presLayoutVars>
          <dgm:chMax val="0"/>
          <dgm:bulletEnabled val="1"/>
        </dgm:presLayoutVars>
      </dgm:prSet>
      <dgm:spPr/>
    </dgm:pt>
    <dgm:pt modelId="{6F832D3D-F4E7-43B1-B54A-18149E451501}" type="pres">
      <dgm:prSet presAssocID="{79CA61BE-F645-4B2B-A39E-23DDBF4793B9}" presName="parentRect" presStyleLbl="alignNode1" presStyleIdx="2" presStyleCnt="4"/>
      <dgm:spPr/>
    </dgm:pt>
    <dgm:pt modelId="{482EDC0B-BB0A-4D63-8787-19716420B03C}" type="pres">
      <dgm:prSet presAssocID="{79CA61BE-F645-4B2B-A39E-23DDBF4793B9}" presName="adorn" presStyleLbl="fgAccFollowNod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71D0C005-E374-4C67-B68D-1AFF68746009}" type="pres">
      <dgm:prSet presAssocID="{D8DB28D8-45CE-4CF2-844B-E31BFB5B919A}" presName="sibTrans" presStyleLbl="sibTrans2D1" presStyleIdx="0" presStyleCnt="0"/>
      <dgm:spPr/>
    </dgm:pt>
    <dgm:pt modelId="{7C725001-27B5-4CE8-9863-04C06812C9AA}" type="pres">
      <dgm:prSet presAssocID="{90B83EE8-1B1E-49AE-A696-C9D5EB702247}" presName="compNode" presStyleCnt="0"/>
      <dgm:spPr/>
    </dgm:pt>
    <dgm:pt modelId="{5E3A71EC-6ED5-4C58-B9D1-E452160D27D5}" type="pres">
      <dgm:prSet presAssocID="{90B83EE8-1B1E-49AE-A696-C9D5EB702247}" presName="childRect" presStyleLbl="bgAcc1" presStyleIdx="3" presStyleCnt="4">
        <dgm:presLayoutVars>
          <dgm:bulletEnabled val="1"/>
        </dgm:presLayoutVars>
      </dgm:prSet>
      <dgm:spPr/>
    </dgm:pt>
    <dgm:pt modelId="{E34AB668-27FC-470A-BB8B-5E89D6F655E1}" type="pres">
      <dgm:prSet presAssocID="{90B83EE8-1B1E-49AE-A696-C9D5EB702247}" presName="parentText" presStyleLbl="node1" presStyleIdx="0" presStyleCnt="0">
        <dgm:presLayoutVars>
          <dgm:chMax val="0"/>
          <dgm:bulletEnabled val="1"/>
        </dgm:presLayoutVars>
      </dgm:prSet>
      <dgm:spPr/>
    </dgm:pt>
    <dgm:pt modelId="{3C2CFD43-8169-42C7-8F73-9DC8BFFD8740}" type="pres">
      <dgm:prSet presAssocID="{90B83EE8-1B1E-49AE-A696-C9D5EB702247}" presName="parentRect" presStyleLbl="alignNode1" presStyleIdx="3" presStyleCnt="4"/>
      <dgm:spPr/>
    </dgm:pt>
    <dgm:pt modelId="{537A5A56-1161-42D7-984D-A3EAF313E88A}" type="pres">
      <dgm:prSet presAssocID="{90B83EE8-1B1E-49AE-A696-C9D5EB702247}" presName="adorn" presStyleLbl="fgAccFollowNod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Lst>
  <dgm:cxnLst>
    <dgm:cxn modelId="{7FABD212-6FEC-4DC4-ABAF-75EDA5B927DD}" srcId="{48A6261B-2820-4053-8465-81D65F8AAEF8}" destId="{AD46279E-3E15-4C20-8018-EEBB673ABE15}" srcOrd="2" destOrd="0" parTransId="{90A60AE3-2E00-4B19-B20C-564CF6C4AED9}" sibTransId="{37B8240D-6D90-43AB-AD04-C55FB0F67864}"/>
    <dgm:cxn modelId="{92CB2314-2563-45B1-872B-F8790A011162}" type="presOf" srcId="{A139EE67-B34A-4C54-BEB8-38AF7B635E4C}" destId="{38CD8150-C0C6-4C6B-9659-CE006B0A51A7}" srcOrd="0" destOrd="0" presId="urn:microsoft.com/office/officeart/2005/8/layout/bList2"/>
    <dgm:cxn modelId="{7AB52D21-11F5-4FFB-BD04-D83A93E9AE81}" type="presOf" srcId="{2DDC4C44-2C5E-43ED-BB43-2999AD1FD080}" destId="{CA38FA22-E725-472E-85E6-7A5FCC84BA34}" srcOrd="0" destOrd="0" presId="urn:microsoft.com/office/officeart/2005/8/layout/bList2"/>
    <dgm:cxn modelId="{05868335-45C2-4994-9302-5632E6E800AF}" srcId="{A139EE67-B34A-4C54-BEB8-38AF7B635E4C}" destId="{48A6261B-2820-4053-8465-81D65F8AAEF8}" srcOrd="0" destOrd="0" parTransId="{6E7C5F64-A50A-494D-B646-2CD9BBD1266C}" sibTransId="{764D6FBB-95E0-4E85-855F-8D2585C14946}"/>
    <dgm:cxn modelId="{C67CB835-D8C1-442A-A0B0-7860FE1B87DB}" type="presOf" srcId="{79CA61BE-F645-4B2B-A39E-23DDBF4793B9}" destId="{6F832D3D-F4E7-43B1-B54A-18149E451501}" srcOrd="1" destOrd="0" presId="urn:microsoft.com/office/officeart/2005/8/layout/bList2"/>
    <dgm:cxn modelId="{9104ED42-40E7-417D-9238-F718DADB5AB5}" type="presOf" srcId="{90B83EE8-1B1E-49AE-A696-C9D5EB702247}" destId="{3C2CFD43-8169-42C7-8F73-9DC8BFFD8740}" srcOrd="1" destOrd="0" presId="urn:microsoft.com/office/officeart/2005/8/layout/bList2"/>
    <dgm:cxn modelId="{69860843-CCD3-4034-B2C3-6AF330D053A6}" srcId="{A139EE67-B34A-4C54-BEB8-38AF7B635E4C}" destId="{90B83EE8-1B1E-49AE-A696-C9D5EB702247}" srcOrd="3" destOrd="0" parTransId="{57AC27D3-0ED9-462B-94D9-1FC80AA617E3}" sibTransId="{AF519E72-3BFF-48E3-BACB-A8610D984AF2}"/>
    <dgm:cxn modelId="{4609366C-1098-400F-8C7F-00ED63C18EB0}" srcId="{48A6261B-2820-4053-8465-81D65F8AAEF8}" destId="{61209257-F312-4D57-AEAB-580321CE42A9}" srcOrd="0" destOrd="0" parTransId="{EE553257-1F90-4F0D-899F-E52D15719EC0}" sibTransId="{03D3A0B8-4A13-4998-BE4C-B71B11186EDE}"/>
    <dgm:cxn modelId="{DACFBE72-1A6D-43C6-89F7-C890D022D8AA}" type="presOf" srcId="{918D5C00-EC97-483F-8C44-87537042BA87}" destId="{5E3A71EC-6ED5-4C58-B9D1-E452160D27D5}" srcOrd="0" destOrd="0" presId="urn:microsoft.com/office/officeart/2005/8/layout/bList2"/>
    <dgm:cxn modelId="{3CBD3F7D-0179-4F06-957B-DE3459D5075F}" srcId="{3D067963-3CC2-49FC-95D6-388A149D162A}" destId="{2DDC4C44-2C5E-43ED-BB43-2999AD1FD080}" srcOrd="0" destOrd="0" parTransId="{06BD4A9B-5951-436C-A90A-D71FB6B05D93}" sibTransId="{E4D4AB51-4FD4-4C20-9501-4FA9B6A5A4FD}"/>
    <dgm:cxn modelId="{497EF080-BE3E-4C03-9249-ABEC8B27070B}" srcId="{48A6261B-2820-4053-8465-81D65F8AAEF8}" destId="{3DBBC459-D420-4D46-8677-F92D75F663DE}" srcOrd="1" destOrd="0" parTransId="{D8F67071-E734-47FC-86C9-3A75B362B618}" sibTransId="{551FB239-1352-4944-BA02-CDB0AF51A0F7}"/>
    <dgm:cxn modelId="{EF651281-E889-4BFA-9AC3-DFD1A23C3AE3}" type="presOf" srcId="{CC2D43D7-D547-4E96-961A-00C6BCD6C0E9}" destId="{AEC4095B-CDD0-4581-85B3-67789DB9AA13}" srcOrd="0" destOrd="0" presId="urn:microsoft.com/office/officeart/2005/8/layout/bList2"/>
    <dgm:cxn modelId="{360AA983-72A1-4B0E-90AC-54C159B45EF4}" type="presOf" srcId="{48A6261B-2820-4053-8465-81D65F8AAEF8}" destId="{0DB54868-3CC1-4906-B4F8-415989A5E326}" srcOrd="0" destOrd="0" presId="urn:microsoft.com/office/officeart/2005/8/layout/bList2"/>
    <dgm:cxn modelId="{DEB5A68A-D808-4A6C-A2B2-A577EACC2C43}" srcId="{3D067963-3CC2-49FC-95D6-388A149D162A}" destId="{843552D5-7C10-4BAF-A6DB-A042FAA4BA9B}" srcOrd="1" destOrd="0" parTransId="{C14AAB6E-05F6-487E-AD8F-9F7ED2653B77}" sibTransId="{3A2B14DA-9885-4F2C-B08A-3B87CA16B818}"/>
    <dgm:cxn modelId="{B615E094-064C-4A05-8CC2-DA121836C0A7}" type="presOf" srcId="{48A6261B-2820-4053-8465-81D65F8AAEF8}" destId="{367A16E7-A93F-41E7-9E44-08BF0E2A5CE6}" srcOrd="1" destOrd="0" presId="urn:microsoft.com/office/officeart/2005/8/layout/bList2"/>
    <dgm:cxn modelId="{9B5C119C-549A-4133-8885-04776EFE1EF2}" type="presOf" srcId="{3D067963-3CC2-49FC-95D6-388A149D162A}" destId="{D849CB7E-B579-4DE0-81B9-DB42AA769B7D}" srcOrd="1" destOrd="0" presId="urn:microsoft.com/office/officeart/2005/8/layout/bList2"/>
    <dgm:cxn modelId="{C5077DA5-1BF4-4E54-B800-C1543FD395A7}" srcId="{3D067963-3CC2-49FC-95D6-388A149D162A}" destId="{1D23DDA8-020A-473F-884E-196AF18D805E}" srcOrd="2" destOrd="0" parTransId="{771FD4AF-7B68-48D2-A3D5-5B0D8B94326C}" sibTransId="{55DCD3E9-9361-4D4F-B9DE-76F51C4105D9}"/>
    <dgm:cxn modelId="{C59C8FA5-8206-411F-B776-B5502FF9D0FA}" type="presOf" srcId="{61209257-F312-4D57-AEAB-580321CE42A9}" destId="{3572AC06-A90A-4C18-A5CB-5F4CCD2AE8C4}" srcOrd="0" destOrd="0" presId="urn:microsoft.com/office/officeart/2005/8/layout/bList2"/>
    <dgm:cxn modelId="{42C4AEAC-A763-4D17-9815-A23D5E0C67E7}" type="presOf" srcId="{79CA61BE-F645-4B2B-A39E-23DDBF4793B9}" destId="{C791F839-BB75-4B18-9DD8-C358D3902519}" srcOrd="0" destOrd="0" presId="urn:microsoft.com/office/officeart/2005/8/layout/bList2"/>
    <dgm:cxn modelId="{4D3E7AB4-ED22-4636-A9F1-3233CB2593F7}" type="presOf" srcId="{764D6FBB-95E0-4E85-855F-8D2585C14946}" destId="{4F592996-E638-4D9F-A426-1AF9CA34C93F}" srcOrd="0" destOrd="0" presId="urn:microsoft.com/office/officeart/2005/8/layout/bList2"/>
    <dgm:cxn modelId="{530593BB-30B6-45D1-9BD9-0D17DF78C498}" type="presOf" srcId="{07A6D896-90BB-4156-BF52-E40AEFC1F551}" destId="{9D93F78C-9E70-4BFA-8DD7-B6AB37BA4C8A}" srcOrd="0" destOrd="0" presId="urn:microsoft.com/office/officeart/2005/8/layout/bList2"/>
    <dgm:cxn modelId="{7C8560C1-849A-4870-862E-AC27D57BD190}" type="presOf" srcId="{3D067963-3CC2-49FC-95D6-388A149D162A}" destId="{CF055024-84A3-4B59-8A96-BB58C7C1E956}" srcOrd="0" destOrd="0" presId="urn:microsoft.com/office/officeart/2005/8/layout/bList2"/>
    <dgm:cxn modelId="{7FE3E7C7-99C4-4528-A3FE-0C0450782BD0}" type="presOf" srcId="{90B83EE8-1B1E-49AE-A696-C9D5EB702247}" destId="{E34AB668-27FC-470A-BB8B-5E89D6F655E1}" srcOrd="0" destOrd="0" presId="urn:microsoft.com/office/officeart/2005/8/layout/bList2"/>
    <dgm:cxn modelId="{BBCA9FC8-1607-48A2-9007-CB6AF1435B06}" type="presOf" srcId="{3DBBC459-D420-4D46-8677-F92D75F663DE}" destId="{3572AC06-A90A-4C18-A5CB-5F4CCD2AE8C4}" srcOrd="0" destOrd="1" presId="urn:microsoft.com/office/officeart/2005/8/layout/bList2"/>
    <dgm:cxn modelId="{5A8305CB-75D2-4A3D-93C8-DA5884F42898}" srcId="{90B83EE8-1B1E-49AE-A696-C9D5EB702247}" destId="{918D5C00-EC97-483F-8C44-87537042BA87}" srcOrd="0" destOrd="0" parTransId="{E6B8F564-6B3B-4CBB-857E-790E4C354D1B}" sibTransId="{85E3B6C6-7079-4B59-B5F5-6B3D228F2517}"/>
    <dgm:cxn modelId="{566E2DD4-A521-4195-8376-99C712A45639}" srcId="{A139EE67-B34A-4C54-BEB8-38AF7B635E4C}" destId="{3D067963-3CC2-49FC-95D6-388A149D162A}" srcOrd="1" destOrd="0" parTransId="{C3B57588-BB1B-4568-AB36-E7504D4D06A4}" sibTransId="{CC2D43D7-D547-4E96-961A-00C6BCD6C0E9}"/>
    <dgm:cxn modelId="{C30DE0D7-B392-40A3-BA54-16328B9378AE}" type="presOf" srcId="{D8DB28D8-45CE-4CF2-844B-E31BFB5B919A}" destId="{71D0C005-E374-4C67-B68D-1AFF68746009}" srcOrd="0" destOrd="0" presId="urn:microsoft.com/office/officeart/2005/8/layout/bList2"/>
    <dgm:cxn modelId="{0CA328E4-6F68-4FAE-B337-446F4035FF9B}" srcId="{A139EE67-B34A-4C54-BEB8-38AF7B635E4C}" destId="{79CA61BE-F645-4B2B-A39E-23DDBF4793B9}" srcOrd="2" destOrd="0" parTransId="{64002542-F7BA-4C03-9098-BF79805433B4}" sibTransId="{D8DB28D8-45CE-4CF2-844B-E31BFB5B919A}"/>
    <dgm:cxn modelId="{B1B210EE-7BC6-4ECB-8E9D-F94A0706FB6B}" srcId="{79CA61BE-F645-4B2B-A39E-23DDBF4793B9}" destId="{07A6D896-90BB-4156-BF52-E40AEFC1F551}" srcOrd="0" destOrd="0" parTransId="{B3A5D32F-DD5C-4656-A1FB-1115DA45DF99}" sibTransId="{31949866-182E-4DE4-9E5F-0E9C3D23E6E5}"/>
    <dgm:cxn modelId="{4B68A6F4-D754-4C44-9BC4-091A3F4157D5}" type="presOf" srcId="{1D23DDA8-020A-473F-884E-196AF18D805E}" destId="{CA38FA22-E725-472E-85E6-7A5FCC84BA34}" srcOrd="0" destOrd="2" presId="urn:microsoft.com/office/officeart/2005/8/layout/bList2"/>
    <dgm:cxn modelId="{D52912F8-07EC-41D9-8E3E-628BA945AD77}" type="presOf" srcId="{AD46279E-3E15-4C20-8018-EEBB673ABE15}" destId="{3572AC06-A90A-4C18-A5CB-5F4CCD2AE8C4}" srcOrd="0" destOrd="2" presId="urn:microsoft.com/office/officeart/2005/8/layout/bList2"/>
    <dgm:cxn modelId="{7E11A0F8-754F-4B15-A3D0-4AB30C9B7A00}" type="presOf" srcId="{843552D5-7C10-4BAF-A6DB-A042FAA4BA9B}" destId="{CA38FA22-E725-472E-85E6-7A5FCC84BA34}" srcOrd="0" destOrd="1" presId="urn:microsoft.com/office/officeart/2005/8/layout/bList2"/>
    <dgm:cxn modelId="{3528B7E6-F6CB-4BE4-84F0-10C4D7426CA5}" type="presParOf" srcId="{38CD8150-C0C6-4C6B-9659-CE006B0A51A7}" destId="{44A7B443-1332-4A3F-8185-B5058367594F}" srcOrd="0" destOrd="0" presId="urn:microsoft.com/office/officeart/2005/8/layout/bList2"/>
    <dgm:cxn modelId="{4AED995A-9BA6-4A01-BD4E-4E67636B1352}" type="presParOf" srcId="{44A7B443-1332-4A3F-8185-B5058367594F}" destId="{3572AC06-A90A-4C18-A5CB-5F4CCD2AE8C4}" srcOrd="0" destOrd="0" presId="urn:microsoft.com/office/officeart/2005/8/layout/bList2"/>
    <dgm:cxn modelId="{2584E8EC-E2F5-45D2-9FF8-883E24E3FC20}" type="presParOf" srcId="{44A7B443-1332-4A3F-8185-B5058367594F}" destId="{0DB54868-3CC1-4906-B4F8-415989A5E326}" srcOrd="1" destOrd="0" presId="urn:microsoft.com/office/officeart/2005/8/layout/bList2"/>
    <dgm:cxn modelId="{207301F5-99F6-439F-BBF2-48B7C2B5F1BB}" type="presParOf" srcId="{44A7B443-1332-4A3F-8185-B5058367594F}" destId="{367A16E7-A93F-41E7-9E44-08BF0E2A5CE6}" srcOrd="2" destOrd="0" presId="urn:microsoft.com/office/officeart/2005/8/layout/bList2"/>
    <dgm:cxn modelId="{ADA43A7F-CF32-4CAA-8428-1E1EBCB82782}" type="presParOf" srcId="{44A7B443-1332-4A3F-8185-B5058367594F}" destId="{6571B925-3F12-4CB3-818E-886C5A2E2CA0}" srcOrd="3" destOrd="0" presId="urn:microsoft.com/office/officeart/2005/8/layout/bList2"/>
    <dgm:cxn modelId="{3FF76E2A-FBC6-49C5-8A0C-025321E7D773}" type="presParOf" srcId="{38CD8150-C0C6-4C6B-9659-CE006B0A51A7}" destId="{4F592996-E638-4D9F-A426-1AF9CA34C93F}" srcOrd="1" destOrd="0" presId="urn:microsoft.com/office/officeart/2005/8/layout/bList2"/>
    <dgm:cxn modelId="{AC4C4B2C-0600-4D59-8BD9-CC9C295E5223}" type="presParOf" srcId="{38CD8150-C0C6-4C6B-9659-CE006B0A51A7}" destId="{84D29825-9CF4-4AD7-BB93-1DE81743BAFE}" srcOrd="2" destOrd="0" presId="urn:microsoft.com/office/officeart/2005/8/layout/bList2"/>
    <dgm:cxn modelId="{B1F529DF-30A7-4F3E-8A28-91C8C360FF08}" type="presParOf" srcId="{84D29825-9CF4-4AD7-BB93-1DE81743BAFE}" destId="{CA38FA22-E725-472E-85E6-7A5FCC84BA34}" srcOrd="0" destOrd="0" presId="urn:microsoft.com/office/officeart/2005/8/layout/bList2"/>
    <dgm:cxn modelId="{6089B09E-A0D8-4FE5-8C24-307A617A9CC1}" type="presParOf" srcId="{84D29825-9CF4-4AD7-BB93-1DE81743BAFE}" destId="{CF055024-84A3-4B59-8A96-BB58C7C1E956}" srcOrd="1" destOrd="0" presId="urn:microsoft.com/office/officeart/2005/8/layout/bList2"/>
    <dgm:cxn modelId="{8BB9D034-8867-4785-ABC8-F4F01D6ED51F}" type="presParOf" srcId="{84D29825-9CF4-4AD7-BB93-1DE81743BAFE}" destId="{D849CB7E-B579-4DE0-81B9-DB42AA769B7D}" srcOrd="2" destOrd="0" presId="urn:microsoft.com/office/officeart/2005/8/layout/bList2"/>
    <dgm:cxn modelId="{B9D48BB3-87EB-4093-80BD-8CDD61B10ED1}" type="presParOf" srcId="{84D29825-9CF4-4AD7-BB93-1DE81743BAFE}" destId="{9F0F39B8-5C07-422F-9297-F3D54F63C997}" srcOrd="3" destOrd="0" presId="urn:microsoft.com/office/officeart/2005/8/layout/bList2"/>
    <dgm:cxn modelId="{B701E78F-12E9-4D00-A770-88B1AD186B98}" type="presParOf" srcId="{38CD8150-C0C6-4C6B-9659-CE006B0A51A7}" destId="{AEC4095B-CDD0-4581-85B3-67789DB9AA13}" srcOrd="3" destOrd="0" presId="urn:microsoft.com/office/officeart/2005/8/layout/bList2"/>
    <dgm:cxn modelId="{CF866FC1-2B71-4139-BBC2-D52BF8BE2531}" type="presParOf" srcId="{38CD8150-C0C6-4C6B-9659-CE006B0A51A7}" destId="{82571EE4-2A82-4625-881E-C8E15E62CE49}" srcOrd="4" destOrd="0" presId="urn:microsoft.com/office/officeart/2005/8/layout/bList2"/>
    <dgm:cxn modelId="{D551075B-A3E8-466E-96E4-93B0CF8A45D7}" type="presParOf" srcId="{82571EE4-2A82-4625-881E-C8E15E62CE49}" destId="{9D93F78C-9E70-4BFA-8DD7-B6AB37BA4C8A}" srcOrd="0" destOrd="0" presId="urn:microsoft.com/office/officeart/2005/8/layout/bList2"/>
    <dgm:cxn modelId="{F89DD20D-B97B-4805-B200-994521B47C1F}" type="presParOf" srcId="{82571EE4-2A82-4625-881E-C8E15E62CE49}" destId="{C791F839-BB75-4B18-9DD8-C358D3902519}" srcOrd="1" destOrd="0" presId="urn:microsoft.com/office/officeart/2005/8/layout/bList2"/>
    <dgm:cxn modelId="{246138D0-304F-4EAE-871C-C92E22EA0ABF}" type="presParOf" srcId="{82571EE4-2A82-4625-881E-C8E15E62CE49}" destId="{6F832D3D-F4E7-43B1-B54A-18149E451501}" srcOrd="2" destOrd="0" presId="urn:microsoft.com/office/officeart/2005/8/layout/bList2"/>
    <dgm:cxn modelId="{7EA7D3ED-2E80-4E70-9859-A0C0AB913F29}" type="presParOf" srcId="{82571EE4-2A82-4625-881E-C8E15E62CE49}" destId="{482EDC0B-BB0A-4D63-8787-19716420B03C}" srcOrd="3" destOrd="0" presId="urn:microsoft.com/office/officeart/2005/8/layout/bList2"/>
    <dgm:cxn modelId="{DAFD7865-A5E1-4721-B396-56B936F7053A}" type="presParOf" srcId="{38CD8150-C0C6-4C6B-9659-CE006B0A51A7}" destId="{71D0C005-E374-4C67-B68D-1AFF68746009}" srcOrd="5" destOrd="0" presId="urn:microsoft.com/office/officeart/2005/8/layout/bList2"/>
    <dgm:cxn modelId="{00CF9148-A81E-485F-8F8B-DF97D2C5E84D}" type="presParOf" srcId="{38CD8150-C0C6-4C6B-9659-CE006B0A51A7}" destId="{7C725001-27B5-4CE8-9863-04C06812C9AA}" srcOrd="6" destOrd="0" presId="urn:microsoft.com/office/officeart/2005/8/layout/bList2"/>
    <dgm:cxn modelId="{7974B557-DCEA-47CB-968A-E4D1827FD9D4}" type="presParOf" srcId="{7C725001-27B5-4CE8-9863-04C06812C9AA}" destId="{5E3A71EC-6ED5-4C58-B9D1-E452160D27D5}" srcOrd="0" destOrd="0" presId="urn:microsoft.com/office/officeart/2005/8/layout/bList2"/>
    <dgm:cxn modelId="{F2F5BDB8-9249-4204-BDC7-8BA62EB2C38A}" type="presParOf" srcId="{7C725001-27B5-4CE8-9863-04C06812C9AA}" destId="{E34AB668-27FC-470A-BB8B-5E89D6F655E1}" srcOrd="1" destOrd="0" presId="urn:microsoft.com/office/officeart/2005/8/layout/bList2"/>
    <dgm:cxn modelId="{D5E11A6B-4042-45C7-AD10-3ABA14C62C78}" type="presParOf" srcId="{7C725001-27B5-4CE8-9863-04C06812C9AA}" destId="{3C2CFD43-8169-42C7-8F73-9DC8BFFD8740}" srcOrd="2" destOrd="0" presId="urn:microsoft.com/office/officeart/2005/8/layout/bList2"/>
    <dgm:cxn modelId="{835B08F3-6F89-458E-A886-5999FDA1FA4E}" type="presParOf" srcId="{7C725001-27B5-4CE8-9863-04C06812C9AA}" destId="{537A5A56-1161-42D7-984D-A3EAF313E88A}" srcOrd="3" destOrd="0" presId="urn:microsoft.com/office/officeart/2005/8/layout/b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529489-02F9-4857-AEE9-BEE42B66573C}" type="doc">
      <dgm:prSet loTypeId="urn:microsoft.com/office/officeart/2005/8/layout/vList3" loCatId="list" qsTypeId="urn:microsoft.com/office/officeart/2005/8/quickstyle/simple1" qsCatId="simple" csTypeId="urn:microsoft.com/office/officeart/2005/8/colors/accent1_2" csCatId="accent1" phldr="1"/>
      <dgm:spPr/>
    </dgm:pt>
    <dgm:pt modelId="{A4D2426C-841A-446E-92EB-B75336E72C68}">
      <dgm:prSet phldrT="[Text]"/>
      <dgm:spPr/>
      <dgm:t>
        <a:bodyPr/>
        <a:lstStyle/>
        <a:p>
          <a:pPr algn="l"/>
          <a:r>
            <a:rPr lang="en-US" b="1" dirty="0">
              <a:effectLst>
                <a:outerShdw blurRad="38100" dist="38100" dir="2700000" algn="tl">
                  <a:srgbClr val="000000">
                    <a:alpha val="43137"/>
                  </a:srgbClr>
                </a:outerShdw>
              </a:effectLst>
            </a:rPr>
            <a:t>Apologize</a:t>
          </a:r>
        </a:p>
        <a:p>
          <a:pPr algn="l"/>
          <a:r>
            <a:rPr lang="en-US" dirty="0">
              <a:effectLst>
                <a:outerShdw blurRad="38100" dist="38100" dir="2700000" algn="tl">
                  <a:srgbClr val="000000">
                    <a:alpha val="43137"/>
                  </a:srgbClr>
                </a:outerShdw>
              </a:effectLst>
            </a:rPr>
            <a:t>I’m so sorry that happened.</a:t>
          </a:r>
        </a:p>
      </dgm:t>
    </dgm:pt>
    <dgm:pt modelId="{4B7F2D84-2FFF-4F18-858C-F7DAE832646E}" type="parTrans" cxnId="{63460E1E-B5E8-4DD0-8FA0-524A430926B0}">
      <dgm:prSet/>
      <dgm:spPr/>
      <dgm:t>
        <a:bodyPr/>
        <a:lstStyle/>
        <a:p>
          <a:endParaRPr lang="en-US"/>
        </a:p>
      </dgm:t>
    </dgm:pt>
    <dgm:pt modelId="{FD1BA378-63DD-45C9-9EC9-689971C9B14C}" type="sibTrans" cxnId="{63460E1E-B5E8-4DD0-8FA0-524A430926B0}">
      <dgm:prSet/>
      <dgm:spPr/>
      <dgm:t>
        <a:bodyPr/>
        <a:lstStyle/>
        <a:p>
          <a:endParaRPr lang="en-US"/>
        </a:p>
      </dgm:t>
    </dgm:pt>
    <dgm:pt modelId="{196D143E-B176-4A91-9E3D-AAA130025A2C}">
      <dgm:prSet phldrT="[Text]"/>
      <dgm:spPr/>
      <dgm:t>
        <a:bodyPr/>
        <a:lstStyle/>
        <a:p>
          <a:pPr algn="l"/>
          <a:r>
            <a:rPr lang="en-US" b="1" dirty="0">
              <a:effectLst>
                <a:outerShdw blurRad="38100" dist="38100" dir="2700000" algn="tl">
                  <a:srgbClr val="000000">
                    <a:alpha val="43137"/>
                  </a:srgbClr>
                </a:outerShdw>
              </a:effectLst>
            </a:rPr>
            <a:t>Sympathize</a:t>
          </a:r>
        </a:p>
        <a:p>
          <a:pPr algn="l"/>
          <a:r>
            <a:rPr lang="en-US" b="0" dirty="0">
              <a:effectLst>
                <a:outerShdw blurRad="38100" dist="38100" dir="2700000" algn="tl">
                  <a:srgbClr val="000000">
                    <a:alpha val="43137"/>
                  </a:srgbClr>
                </a:outerShdw>
              </a:effectLst>
            </a:rPr>
            <a:t>I can see how you must feel.</a:t>
          </a:r>
          <a:endParaRPr lang="en-US" b="0" dirty="0">
            <a:effectLst/>
          </a:endParaRPr>
        </a:p>
      </dgm:t>
    </dgm:pt>
    <dgm:pt modelId="{439782B4-02A9-4A0D-A330-F2C19FE0FF87}" type="parTrans" cxnId="{D7AC1E52-B3F6-4F90-94BC-DECFD9A592F4}">
      <dgm:prSet/>
      <dgm:spPr/>
      <dgm:t>
        <a:bodyPr/>
        <a:lstStyle/>
        <a:p>
          <a:endParaRPr lang="en-US"/>
        </a:p>
      </dgm:t>
    </dgm:pt>
    <dgm:pt modelId="{BAC9F3EA-FFED-47E8-808D-F38983DACFF5}" type="sibTrans" cxnId="{D7AC1E52-B3F6-4F90-94BC-DECFD9A592F4}">
      <dgm:prSet/>
      <dgm:spPr/>
      <dgm:t>
        <a:bodyPr/>
        <a:lstStyle/>
        <a:p>
          <a:endParaRPr lang="en-US"/>
        </a:p>
      </dgm:t>
    </dgm:pt>
    <dgm:pt modelId="{AA51C1C6-647B-40BD-9308-903A5B20FEC9}">
      <dgm:prSet phldrT="[Text]"/>
      <dgm:spPr/>
      <dgm:t>
        <a:bodyPr/>
        <a:lstStyle/>
        <a:p>
          <a:pPr algn="l"/>
          <a:r>
            <a:rPr lang="en-US" b="1" dirty="0">
              <a:effectLst>
                <a:outerShdw blurRad="38100" dist="38100" dir="2700000" algn="tl">
                  <a:srgbClr val="000000">
                    <a:alpha val="43137"/>
                  </a:srgbClr>
                </a:outerShdw>
              </a:effectLst>
            </a:rPr>
            <a:t>Accept Responsibility</a:t>
          </a:r>
        </a:p>
        <a:p>
          <a:pPr algn="l"/>
          <a:r>
            <a:rPr lang="en-US" b="0" dirty="0">
              <a:effectLst>
                <a:outerShdw blurRad="38100" dist="38100" dir="2700000" algn="tl">
                  <a:srgbClr val="000000">
                    <a:alpha val="43137"/>
                  </a:srgbClr>
                </a:outerShdw>
              </a:effectLst>
            </a:rPr>
            <a:t>I will take care of……</a:t>
          </a:r>
        </a:p>
      </dgm:t>
    </dgm:pt>
    <dgm:pt modelId="{834B89BE-9CC3-4E10-A07A-7399E9BE1B0B}" type="parTrans" cxnId="{477DCCB7-29F4-4240-BCF0-28C48ABDB959}">
      <dgm:prSet/>
      <dgm:spPr/>
      <dgm:t>
        <a:bodyPr/>
        <a:lstStyle/>
        <a:p>
          <a:endParaRPr lang="en-US"/>
        </a:p>
      </dgm:t>
    </dgm:pt>
    <dgm:pt modelId="{A5C61DF5-4CA7-437F-A20C-2947A8E12B4B}" type="sibTrans" cxnId="{477DCCB7-29F4-4240-BCF0-28C48ABDB959}">
      <dgm:prSet/>
      <dgm:spPr/>
      <dgm:t>
        <a:bodyPr/>
        <a:lstStyle/>
        <a:p>
          <a:endParaRPr lang="en-US"/>
        </a:p>
      </dgm:t>
    </dgm:pt>
    <dgm:pt modelId="{8720F81E-DE92-49EF-9F2B-2A7EA105ABC5}">
      <dgm:prSet/>
      <dgm:spPr/>
      <dgm:t>
        <a:bodyPr/>
        <a:lstStyle/>
        <a:p>
          <a:pPr algn="l"/>
          <a:r>
            <a:rPr lang="en-US" b="1" dirty="0">
              <a:effectLst>
                <a:outerShdw blurRad="38100" dist="38100" dir="2700000" algn="tl">
                  <a:srgbClr val="000000">
                    <a:alpha val="43137"/>
                  </a:srgbClr>
                </a:outerShdw>
              </a:effectLst>
            </a:rPr>
            <a:t>Prepare to Help</a:t>
          </a:r>
        </a:p>
        <a:p>
          <a:pPr algn="l"/>
          <a:r>
            <a:rPr lang="en-US" b="0" dirty="0">
              <a:effectLst>
                <a:outerShdw blurRad="38100" dist="38100" dir="2700000" algn="tl">
                  <a:srgbClr val="000000">
                    <a:alpha val="43137"/>
                  </a:srgbClr>
                </a:outerShdw>
              </a:effectLst>
            </a:rPr>
            <a:t>I’m going to get this resolved.</a:t>
          </a:r>
        </a:p>
      </dgm:t>
    </dgm:pt>
    <dgm:pt modelId="{1C0FC7DA-F7AF-45CE-9563-8EDB87524326}" type="parTrans" cxnId="{3ED2760D-4061-46B0-96BC-CAB1787022A9}">
      <dgm:prSet/>
      <dgm:spPr/>
      <dgm:t>
        <a:bodyPr/>
        <a:lstStyle/>
        <a:p>
          <a:endParaRPr lang="en-US"/>
        </a:p>
      </dgm:t>
    </dgm:pt>
    <dgm:pt modelId="{09DC8F4A-6C59-454D-939A-D26A878379EC}" type="sibTrans" cxnId="{3ED2760D-4061-46B0-96BC-CAB1787022A9}">
      <dgm:prSet/>
      <dgm:spPr/>
      <dgm:t>
        <a:bodyPr/>
        <a:lstStyle/>
        <a:p>
          <a:endParaRPr lang="en-US"/>
        </a:p>
      </dgm:t>
    </dgm:pt>
    <dgm:pt modelId="{F514A95F-D91F-42AF-9DE0-462D03C731D8}" type="pres">
      <dgm:prSet presAssocID="{39529489-02F9-4857-AEE9-BEE42B66573C}" presName="linearFlow" presStyleCnt="0">
        <dgm:presLayoutVars>
          <dgm:dir/>
          <dgm:resizeHandles val="exact"/>
        </dgm:presLayoutVars>
      </dgm:prSet>
      <dgm:spPr/>
    </dgm:pt>
    <dgm:pt modelId="{A43C5710-4D53-4833-8A02-1E2286D0B6C1}" type="pres">
      <dgm:prSet presAssocID="{A4D2426C-841A-446E-92EB-B75336E72C68}" presName="composite" presStyleCnt="0"/>
      <dgm:spPr/>
    </dgm:pt>
    <dgm:pt modelId="{9A079D98-E8D8-4380-8AEF-A637385C4537}" type="pres">
      <dgm:prSet presAssocID="{A4D2426C-841A-446E-92EB-B75336E72C68}"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F741A280-BF7A-4225-AE3C-6365C93B316F}" type="pres">
      <dgm:prSet presAssocID="{A4D2426C-841A-446E-92EB-B75336E72C68}" presName="txShp" presStyleLbl="node1" presStyleIdx="0" presStyleCnt="4" custScaleX="78211" custLinFactNeighborX="-10472">
        <dgm:presLayoutVars>
          <dgm:bulletEnabled val="1"/>
        </dgm:presLayoutVars>
      </dgm:prSet>
      <dgm:spPr/>
    </dgm:pt>
    <dgm:pt modelId="{8FC184C1-8A69-4C25-8F0D-21F48C5FE26C}" type="pres">
      <dgm:prSet presAssocID="{FD1BA378-63DD-45C9-9EC9-689971C9B14C}" presName="spacing" presStyleCnt="0"/>
      <dgm:spPr/>
    </dgm:pt>
    <dgm:pt modelId="{1D4F02BD-9D8F-4060-95A4-AD0A089A6A8E}" type="pres">
      <dgm:prSet presAssocID="{196D143E-B176-4A91-9E3D-AAA130025A2C}" presName="composite" presStyleCnt="0"/>
      <dgm:spPr/>
    </dgm:pt>
    <dgm:pt modelId="{0F8A9442-CE5A-4403-9915-70BBD0F9D62B}" type="pres">
      <dgm:prSet presAssocID="{196D143E-B176-4A91-9E3D-AAA130025A2C}" presName="imgShp"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D8C3D0EA-A34F-4216-BF2A-64F1054D238C}" type="pres">
      <dgm:prSet presAssocID="{196D143E-B176-4A91-9E3D-AAA130025A2C}" presName="txShp" presStyleLbl="node1" presStyleIdx="1" presStyleCnt="4" custScaleX="78211" custLinFactNeighborX="-10472">
        <dgm:presLayoutVars>
          <dgm:bulletEnabled val="1"/>
        </dgm:presLayoutVars>
      </dgm:prSet>
      <dgm:spPr/>
    </dgm:pt>
    <dgm:pt modelId="{3B1A8219-90CE-41A4-95D5-90C716671F7C}" type="pres">
      <dgm:prSet presAssocID="{BAC9F3EA-FFED-47E8-808D-F38983DACFF5}" presName="spacing" presStyleCnt="0"/>
      <dgm:spPr/>
    </dgm:pt>
    <dgm:pt modelId="{EE4B5D0C-40F2-47D4-B7C2-501A55C2F333}" type="pres">
      <dgm:prSet presAssocID="{AA51C1C6-647B-40BD-9308-903A5B20FEC9}" presName="composite" presStyleCnt="0"/>
      <dgm:spPr/>
    </dgm:pt>
    <dgm:pt modelId="{AB952B4C-381A-4CFA-86F5-78066EFF8941}" type="pres">
      <dgm:prSet presAssocID="{AA51C1C6-647B-40BD-9308-903A5B20FEC9}" presName="imgShp" presStyleLbl="fgImgPlace1" presStyleIdx="2"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8787D2A6-2926-47EF-B0C1-A225521B920F}" type="pres">
      <dgm:prSet presAssocID="{AA51C1C6-647B-40BD-9308-903A5B20FEC9}" presName="txShp" presStyleLbl="node1" presStyleIdx="2" presStyleCnt="4" custScaleX="78211" custLinFactNeighborX="-10472">
        <dgm:presLayoutVars>
          <dgm:bulletEnabled val="1"/>
        </dgm:presLayoutVars>
      </dgm:prSet>
      <dgm:spPr/>
    </dgm:pt>
    <dgm:pt modelId="{BA778888-B1F6-452B-84A8-F5CB21F60C6D}" type="pres">
      <dgm:prSet presAssocID="{A5C61DF5-4CA7-437F-A20C-2947A8E12B4B}" presName="spacing" presStyleCnt="0"/>
      <dgm:spPr/>
    </dgm:pt>
    <dgm:pt modelId="{0447F90D-3FA1-481D-837E-68AB7B485C97}" type="pres">
      <dgm:prSet presAssocID="{8720F81E-DE92-49EF-9F2B-2A7EA105ABC5}" presName="composite" presStyleCnt="0"/>
      <dgm:spPr/>
    </dgm:pt>
    <dgm:pt modelId="{05A8E9B2-BC7A-40CE-AD57-57F7C9191464}" type="pres">
      <dgm:prSet presAssocID="{8720F81E-DE92-49EF-9F2B-2A7EA105ABC5}" presName="imgShp" presStyleLbl="fgImgPlace1" presStyleIdx="3"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0BBAE814-B761-463D-B043-2C4FF21A9DE1}" type="pres">
      <dgm:prSet presAssocID="{8720F81E-DE92-49EF-9F2B-2A7EA105ABC5}" presName="txShp" presStyleLbl="node1" presStyleIdx="3" presStyleCnt="4" custScaleX="78211" custLinFactNeighborX="-10973" custLinFactNeighborY="226">
        <dgm:presLayoutVars>
          <dgm:bulletEnabled val="1"/>
        </dgm:presLayoutVars>
      </dgm:prSet>
      <dgm:spPr/>
    </dgm:pt>
  </dgm:ptLst>
  <dgm:cxnLst>
    <dgm:cxn modelId="{3ED2760D-4061-46B0-96BC-CAB1787022A9}" srcId="{39529489-02F9-4857-AEE9-BEE42B66573C}" destId="{8720F81E-DE92-49EF-9F2B-2A7EA105ABC5}" srcOrd="3" destOrd="0" parTransId="{1C0FC7DA-F7AF-45CE-9563-8EDB87524326}" sibTransId="{09DC8F4A-6C59-454D-939A-D26A878379EC}"/>
    <dgm:cxn modelId="{63460E1E-B5E8-4DD0-8FA0-524A430926B0}" srcId="{39529489-02F9-4857-AEE9-BEE42B66573C}" destId="{A4D2426C-841A-446E-92EB-B75336E72C68}" srcOrd="0" destOrd="0" parTransId="{4B7F2D84-2FFF-4F18-858C-F7DAE832646E}" sibTransId="{FD1BA378-63DD-45C9-9EC9-689971C9B14C}"/>
    <dgm:cxn modelId="{05051D28-8D4A-4694-A703-01CC11AFE4D9}" type="presOf" srcId="{39529489-02F9-4857-AEE9-BEE42B66573C}" destId="{F514A95F-D91F-42AF-9DE0-462D03C731D8}" srcOrd="0" destOrd="0" presId="urn:microsoft.com/office/officeart/2005/8/layout/vList3"/>
    <dgm:cxn modelId="{00D7A468-39AF-4089-8DF9-973559AD9EEC}" type="presOf" srcId="{A4D2426C-841A-446E-92EB-B75336E72C68}" destId="{F741A280-BF7A-4225-AE3C-6365C93B316F}" srcOrd="0" destOrd="0" presId="urn:microsoft.com/office/officeart/2005/8/layout/vList3"/>
    <dgm:cxn modelId="{D7AC1E52-B3F6-4F90-94BC-DECFD9A592F4}" srcId="{39529489-02F9-4857-AEE9-BEE42B66573C}" destId="{196D143E-B176-4A91-9E3D-AAA130025A2C}" srcOrd="1" destOrd="0" parTransId="{439782B4-02A9-4A0D-A330-F2C19FE0FF87}" sibTransId="{BAC9F3EA-FFED-47E8-808D-F38983DACFF5}"/>
    <dgm:cxn modelId="{8C8DAD83-A2F6-4BFA-AF52-2B6C20ACC49D}" type="presOf" srcId="{8720F81E-DE92-49EF-9F2B-2A7EA105ABC5}" destId="{0BBAE814-B761-463D-B043-2C4FF21A9DE1}" srcOrd="0" destOrd="0" presId="urn:microsoft.com/office/officeart/2005/8/layout/vList3"/>
    <dgm:cxn modelId="{477DCCB7-29F4-4240-BCF0-28C48ABDB959}" srcId="{39529489-02F9-4857-AEE9-BEE42B66573C}" destId="{AA51C1C6-647B-40BD-9308-903A5B20FEC9}" srcOrd="2" destOrd="0" parTransId="{834B89BE-9CC3-4E10-A07A-7399E9BE1B0B}" sibTransId="{A5C61DF5-4CA7-437F-A20C-2947A8E12B4B}"/>
    <dgm:cxn modelId="{E740FCC2-FC3E-4B9C-9264-091BE282E3BF}" type="presOf" srcId="{AA51C1C6-647B-40BD-9308-903A5B20FEC9}" destId="{8787D2A6-2926-47EF-B0C1-A225521B920F}" srcOrd="0" destOrd="0" presId="urn:microsoft.com/office/officeart/2005/8/layout/vList3"/>
    <dgm:cxn modelId="{B1249CC5-DDEC-45E8-85C9-3E1D717FC88F}" type="presOf" srcId="{196D143E-B176-4A91-9E3D-AAA130025A2C}" destId="{D8C3D0EA-A34F-4216-BF2A-64F1054D238C}" srcOrd="0" destOrd="0" presId="urn:microsoft.com/office/officeart/2005/8/layout/vList3"/>
    <dgm:cxn modelId="{EC18CE78-F6FF-4C9C-BD53-53F980D15C66}" type="presParOf" srcId="{F514A95F-D91F-42AF-9DE0-462D03C731D8}" destId="{A43C5710-4D53-4833-8A02-1E2286D0B6C1}" srcOrd="0" destOrd="0" presId="urn:microsoft.com/office/officeart/2005/8/layout/vList3"/>
    <dgm:cxn modelId="{D7288758-8E1B-408C-B3D7-286704CC1D06}" type="presParOf" srcId="{A43C5710-4D53-4833-8A02-1E2286D0B6C1}" destId="{9A079D98-E8D8-4380-8AEF-A637385C4537}" srcOrd="0" destOrd="0" presId="urn:microsoft.com/office/officeart/2005/8/layout/vList3"/>
    <dgm:cxn modelId="{7FDE8C61-4F72-4697-8BA2-ECDA156F7CCC}" type="presParOf" srcId="{A43C5710-4D53-4833-8A02-1E2286D0B6C1}" destId="{F741A280-BF7A-4225-AE3C-6365C93B316F}" srcOrd="1" destOrd="0" presId="urn:microsoft.com/office/officeart/2005/8/layout/vList3"/>
    <dgm:cxn modelId="{2AE3A747-B8F0-4AB2-94A4-63E3D3585880}" type="presParOf" srcId="{F514A95F-D91F-42AF-9DE0-462D03C731D8}" destId="{8FC184C1-8A69-4C25-8F0D-21F48C5FE26C}" srcOrd="1" destOrd="0" presId="urn:microsoft.com/office/officeart/2005/8/layout/vList3"/>
    <dgm:cxn modelId="{09B78B96-3334-4F4F-B924-B2463A3AD575}" type="presParOf" srcId="{F514A95F-D91F-42AF-9DE0-462D03C731D8}" destId="{1D4F02BD-9D8F-4060-95A4-AD0A089A6A8E}" srcOrd="2" destOrd="0" presId="urn:microsoft.com/office/officeart/2005/8/layout/vList3"/>
    <dgm:cxn modelId="{423594F0-852D-4514-B9BB-CF4AE72AE308}" type="presParOf" srcId="{1D4F02BD-9D8F-4060-95A4-AD0A089A6A8E}" destId="{0F8A9442-CE5A-4403-9915-70BBD0F9D62B}" srcOrd="0" destOrd="0" presId="urn:microsoft.com/office/officeart/2005/8/layout/vList3"/>
    <dgm:cxn modelId="{C5711DAB-8AE6-4388-AF81-877ED9035F70}" type="presParOf" srcId="{1D4F02BD-9D8F-4060-95A4-AD0A089A6A8E}" destId="{D8C3D0EA-A34F-4216-BF2A-64F1054D238C}" srcOrd="1" destOrd="0" presId="urn:microsoft.com/office/officeart/2005/8/layout/vList3"/>
    <dgm:cxn modelId="{C466BE22-CAD3-4499-8C54-50EE6B34675E}" type="presParOf" srcId="{F514A95F-D91F-42AF-9DE0-462D03C731D8}" destId="{3B1A8219-90CE-41A4-95D5-90C716671F7C}" srcOrd="3" destOrd="0" presId="urn:microsoft.com/office/officeart/2005/8/layout/vList3"/>
    <dgm:cxn modelId="{4055C752-F94C-49FD-AB4B-480BE023C6E8}" type="presParOf" srcId="{F514A95F-D91F-42AF-9DE0-462D03C731D8}" destId="{EE4B5D0C-40F2-47D4-B7C2-501A55C2F333}" srcOrd="4" destOrd="0" presId="urn:microsoft.com/office/officeart/2005/8/layout/vList3"/>
    <dgm:cxn modelId="{0B7213CB-006F-4B8A-8BA7-184FF5B0D258}" type="presParOf" srcId="{EE4B5D0C-40F2-47D4-B7C2-501A55C2F333}" destId="{AB952B4C-381A-4CFA-86F5-78066EFF8941}" srcOrd="0" destOrd="0" presId="urn:microsoft.com/office/officeart/2005/8/layout/vList3"/>
    <dgm:cxn modelId="{89C7D942-4374-44FD-BB02-8EEFEF1B49D2}" type="presParOf" srcId="{EE4B5D0C-40F2-47D4-B7C2-501A55C2F333}" destId="{8787D2A6-2926-47EF-B0C1-A225521B920F}" srcOrd="1" destOrd="0" presId="urn:microsoft.com/office/officeart/2005/8/layout/vList3"/>
    <dgm:cxn modelId="{90F8421A-6C2D-4B56-87EF-40AF2AFD30E8}" type="presParOf" srcId="{F514A95F-D91F-42AF-9DE0-462D03C731D8}" destId="{BA778888-B1F6-452B-84A8-F5CB21F60C6D}" srcOrd="5" destOrd="0" presId="urn:microsoft.com/office/officeart/2005/8/layout/vList3"/>
    <dgm:cxn modelId="{51392F21-9321-4509-869C-B457F9A2DA69}" type="presParOf" srcId="{F514A95F-D91F-42AF-9DE0-462D03C731D8}" destId="{0447F90D-3FA1-481D-837E-68AB7B485C97}" srcOrd="6" destOrd="0" presId="urn:microsoft.com/office/officeart/2005/8/layout/vList3"/>
    <dgm:cxn modelId="{1311FA1E-E78B-47BC-A5F4-6D6A1D2C7F74}" type="presParOf" srcId="{0447F90D-3FA1-481D-837E-68AB7B485C97}" destId="{05A8E9B2-BC7A-40CE-AD57-57F7C9191464}" srcOrd="0" destOrd="0" presId="urn:microsoft.com/office/officeart/2005/8/layout/vList3"/>
    <dgm:cxn modelId="{6A226879-B7E9-4808-94CF-4D3A473282B2}" type="presParOf" srcId="{0447F90D-3FA1-481D-837E-68AB7B485C97}" destId="{0BBAE814-B761-463D-B043-2C4FF21A9DE1}"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9529489-02F9-4857-AEE9-BEE42B66573C}" type="doc">
      <dgm:prSet loTypeId="urn:microsoft.com/office/officeart/2005/8/layout/vList3" loCatId="list" qsTypeId="urn:microsoft.com/office/officeart/2005/8/quickstyle/simple1" qsCatId="simple" csTypeId="urn:microsoft.com/office/officeart/2005/8/colors/accent1_2" csCatId="accent1" phldr="1"/>
      <dgm:spPr/>
    </dgm:pt>
    <dgm:pt modelId="{A4D2426C-841A-446E-92EB-B75336E72C68}">
      <dgm:prSet phldrT="[Text]"/>
      <dgm:spPr/>
      <dgm:t>
        <a:bodyPr/>
        <a:lstStyle/>
        <a:p>
          <a:pPr algn="l"/>
          <a:r>
            <a:rPr lang="en-US" b="1" dirty="0">
              <a:effectLst>
                <a:outerShdw blurRad="38100" dist="38100" dir="2700000" algn="tl">
                  <a:srgbClr val="000000">
                    <a:alpha val="43137"/>
                  </a:srgbClr>
                </a:outerShdw>
              </a:effectLst>
            </a:rPr>
            <a:t>Apologize: </a:t>
          </a:r>
          <a:r>
            <a:rPr lang="en-US" dirty="0"/>
            <a:t>I am so sorry that wasn’t explained to you.</a:t>
          </a:r>
          <a:endParaRPr lang="en-US" dirty="0">
            <a:effectLst>
              <a:outerShdw blurRad="38100" dist="38100" dir="2700000" algn="tl">
                <a:srgbClr val="000000">
                  <a:alpha val="43137"/>
                </a:srgbClr>
              </a:outerShdw>
            </a:effectLst>
          </a:endParaRPr>
        </a:p>
      </dgm:t>
    </dgm:pt>
    <dgm:pt modelId="{4B7F2D84-2FFF-4F18-858C-F7DAE832646E}" type="parTrans" cxnId="{63460E1E-B5E8-4DD0-8FA0-524A430926B0}">
      <dgm:prSet/>
      <dgm:spPr/>
      <dgm:t>
        <a:bodyPr/>
        <a:lstStyle/>
        <a:p>
          <a:endParaRPr lang="en-US"/>
        </a:p>
      </dgm:t>
    </dgm:pt>
    <dgm:pt modelId="{FD1BA378-63DD-45C9-9EC9-689971C9B14C}" type="sibTrans" cxnId="{63460E1E-B5E8-4DD0-8FA0-524A430926B0}">
      <dgm:prSet/>
      <dgm:spPr/>
      <dgm:t>
        <a:bodyPr/>
        <a:lstStyle/>
        <a:p>
          <a:endParaRPr lang="en-US"/>
        </a:p>
      </dgm:t>
    </dgm:pt>
    <dgm:pt modelId="{196D143E-B176-4A91-9E3D-AAA130025A2C}">
      <dgm:prSet phldrT="[Text]"/>
      <dgm:spPr/>
      <dgm:t>
        <a:bodyPr/>
        <a:lstStyle/>
        <a:p>
          <a:pPr algn="l"/>
          <a:r>
            <a:rPr lang="en-US" b="1" dirty="0">
              <a:effectLst>
                <a:outerShdw blurRad="38100" dist="38100" dir="2700000" algn="tl">
                  <a:srgbClr val="000000">
                    <a:alpha val="43137"/>
                  </a:srgbClr>
                </a:outerShdw>
              </a:effectLst>
            </a:rPr>
            <a:t>Sympathize: </a:t>
          </a:r>
          <a:r>
            <a:rPr lang="en-US" dirty="0"/>
            <a:t>I know the COVID-19 virus can be extremely concerning to all of us. </a:t>
          </a:r>
          <a:endParaRPr lang="en-US" b="0" dirty="0">
            <a:effectLst/>
          </a:endParaRPr>
        </a:p>
      </dgm:t>
    </dgm:pt>
    <dgm:pt modelId="{439782B4-02A9-4A0D-A330-F2C19FE0FF87}" type="parTrans" cxnId="{D7AC1E52-B3F6-4F90-94BC-DECFD9A592F4}">
      <dgm:prSet/>
      <dgm:spPr/>
      <dgm:t>
        <a:bodyPr/>
        <a:lstStyle/>
        <a:p>
          <a:endParaRPr lang="en-US"/>
        </a:p>
      </dgm:t>
    </dgm:pt>
    <dgm:pt modelId="{BAC9F3EA-FFED-47E8-808D-F38983DACFF5}" type="sibTrans" cxnId="{D7AC1E52-B3F6-4F90-94BC-DECFD9A592F4}">
      <dgm:prSet/>
      <dgm:spPr/>
      <dgm:t>
        <a:bodyPr/>
        <a:lstStyle/>
        <a:p>
          <a:endParaRPr lang="en-US"/>
        </a:p>
      </dgm:t>
    </dgm:pt>
    <dgm:pt modelId="{AA51C1C6-647B-40BD-9308-903A5B20FEC9}">
      <dgm:prSet phldrT="[Text]"/>
      <dgm:spPr/>
      <dgm:t>
        <a:bodyPr/>
        <a:lstStyle/>
        <a:p>
          <a:pPr algn="l"/>
          <a:r>
            <a:rPr lang="en-US" b="1" dirty="0">
              <a:effectLst>
                <a:outerShdw blurRad="38100" dist="38100" dir="2700000" algn="tl">
                  <a:srgbClr val="000000">
                    <a:alpha val="43137"/>
                  </a:srgbClr>
                </a:outerShdw>
              </a:effectLst>
            </a:rPr>
            <a:t>Accept Responsibility: </a:t>
          </a:r>
          <a:r>
            <a:rPr lang="en-US" dirty="0"/>
            <a:t>I can assure you that McKesson is taking this seriously and we have increased sanitation and hygiene measures.  We’ve also put into place protocols for couriers. </a:t>
          </a:r>
          <a:endParaRPr lang="en-US" b="0" dirty="0">
            <a:effectLst>
              <a:outerShdw blurRad="38100" dist="38100" dir="2700000" algn="tl">
                <a:srgbClr val="000000">
                  <a:alpha val="43137"/>
                </a:srgbClr>
              </a:outerShdw>
            </a:effectLst>
          </a:endParaRPr>
        </a:p>
      </dgm:t>
    </dgm:pt>
    <dgm:pt modelId="{834B89BE-9CC3-4E10-A07A-7399E9BE1B0B}" type="parTrans" cxnId="{477DCCB7-29F4-4240-BCF0-28C48ABDB959}">
      <dgm:prSet/>
      <dgm:spPr/>
      <dgm:t>
        <a:bodyPr/>
        <a:lstStyle/>
        <a:p>
          <a:endParaRPr lang="en-US"/>
        </a:p>
      </dgm:t>
    </dgm:pt>
    <dgm:pt modelId="{A5C61DF5-4CA7-437F-A20C-2947A8E12B4B}" type="sibTrans" cxnId="{477DCCB7-29F4-4240-BCF0-28C48ABDB959}">
      <dgm:prSet/>
      <dgm:spPr/>
      <dgm:t>
        <a:bodyPr/>
        <a:lstStyle/>
        <a:p>
          <a:endParaRPr lang="en-US"/>
        </a:p>
      </dgm:t>
    </dgm:pt>
    <dgm:pt modelId="{8720F81E-DE92-49EF-9F2B-2A7EA105ABC5}">
      <dgm:prSet/>
      <dgm:spPr/>
      <dgm:t>
        <a:bodyPr/>
        <a:lstStyle/>
        <a:p>
          <a:pPr algn="l"/>
          <a:r>
            <a:rPr lang="en-US" b="1" dirty="0">
              <a:effectLst>
                <a:outerShdw blurRad="38100" dist="38100" dir="2700000" algn="tl">
                  <a:srgbClr val="000000">
                    <a:alpha val="43137"/>
                  </a:srgbClr>
                </a:outerShdw>
              </a:effectLst>
            </a:rPr>
            <a:t>Prepare to Help: </a:t>
          </a:r>
          <a:r>
            <a:rPr lang="en-US" dirty="0"/>
            <a:t>I do certainly understand your concern.  If you are still worried about continuing to receive the medication, please reach out to your dr. to discuss so they can help guide you.  Please let me know what you decide.</a:t>
          </a:r>
          <a:endParaRPr lang="en-US" b="0" dirty="0">
            <a:effectLst>
              <a:outerShdw blurRad="38100" dist="38100" dir="2700000" algn="tl">
                <a:srgbClr val="000000">
                  <a:alpha val="43137"/>
                </a:srgbClr>
              </a:outerShdw>
            </a:effectLst>
          </a:endParaRPr>
        </a:p>
      </dgm:t>
    </dgm:pt>
    <dgm:pt modelId="{1C0FC7DA-F7AF-45CE-9563-8EDB87524326}" type="parTrans" cxnId="{3ED2760D-4061-46B0-96BC-CAB1787022A9}">
      <dgm:prSet/>
      <dgm:spPr/>
      <dgm:t>
        <a:bodyPr/>
        <a:lstStyle/>
        <a:p>
          <a:endParaRPr lang="en-US"/>
        </a:p>
      </dgm:t>
    </dgm:pt>
    <dgm:pt modelId="{09DC8F4A-6C59-454D-939A-D26A878379EC}" type="sibTrans" cxnId="{3ED2760D-4061-46B0-96BC-CAB1787022A9}">
      <dgm:prSet/>
      <dgm:spPr/>
      <dgm:t>
        <a:bodyPr/>
        <a:lstStyle/>
        <a:p>
          <a:endParaRPr lang="en-US"/>
        </a:p>
      </dgm:t>
    </dgm:pt>
    <dgm:pt modelId="{F514A95F-D91F-42AF-9DE0-462D03C731D8}" type="pres">
      <dgm:prSet presAssocID="{39529489-02F9-4857-AEE9-BEE42B66573C}" presName="linearFlow" presStyleCnt="0">
        <dgm:presLayoutVars>
          <dgm:dir/>
          <dgm:resizeHandles val="exact"/>
        </dgm:presLayoutVars>
      </dgm:prSet>
      <dgm:spPr/>
    </dgm:pt>
    <dgm:pt modelId="{A43C5710-4D53-4833-8A02-1E2286D0B6C1}" type="pres">
      <dgm:prSet presAssocID="{A4D2426C-841A-446E-92EB-B75336E72C68}" presName="composite" presStyleCnt="0"/>
      <dgm:spPr/>
    </dgm:pt>
    <dgm:pt modelId="{9A079D98-E8D8-4380-8AEF-A637385C4537}" type="pres">
      <dgm:prSet presAssocID="{A4D2426C-841A-446E-92EB-B75336E72C68}"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F741A280-BF7A-4225-AE3C-6365C93B316F}" type="pres">
      <dgm:prSet presAssocID="{A4D2426C-841A-446E-92EB-B75336E72C68}" presName="txShp" presStyleLbl="node1" presStyleIdx="0" presStyleCnt="4" custScaleX="78211" custLinFactNeighborX="-10472">
        <dgm:presLayoutVars>
          <dgm:bulletEnabled val="1"/>
        </dgm:presLayoutVars>
      </dgm:prSet>
      <dgm:spPr/>
    </dgm:pt>
    <dgm:pt modelId="{8FC184C1-8A69-4C25-8F0D-21F48C5FE26C}" type="pres">
      <dgm:prSet presAssocID="{FD1BA378-63DD-45C9-9EC9-689971C9B14C}" presName="spacing" presStyleCnt="0"/>
      <dgm:spPr/>
    </dgm:pt>
    <dgm:pt modelId="{1D4F02BD-9D8F-4060-95A4-AD0A089A6A8E}" type="pres">
      <dgm:prSet presAssocID="{196D143E-B176-4A91-9E3D-AAA130025A2C}" presName="composite" presStyleCnt="0"/>
      <dgm:spPr/>
    </dgm:pt>
    <dgm:pt modelId="{0F8A9442-CE5A-4403-9915-70BBD0F9D62B}" type="pres">
      <dgm:prSet presAssocID="{196D143E-B176-4A91-9E3D-AAA130025A2C}" presName="imgShp"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D8C3D0EA-A34F-4216-BF2A-64F1054D238C}" type="pres">
      <dgm:prSet presAssocID="{196D143E-B176-4A91-9E3D-AAA130025A2C}" presName="txShp" presStyleLbl="node1" presStyleIdx="1" presStyleCnt="4" custScaleX="78211" custLinFactNeighborX="-10472">
        <dgm:presLayoutVars>
          <dgm:bulletEnabled val="1"/>
        </dgm:presLayoutVars>
      </dgm:prSet>
      <dgm:spPr/>
    </dgm:pt>
    <dgm:pt modelId="{3B1A8219-90CE-41A4-95D5-90C716671F7C}" type="pres">
      <dgm:prSet presAssocID="{BAC9F3EA-FFED-47E8-808D-F38983DACFF5}" presName="spacing" presStyleCnt="0"/>
      <dgm:spPr/>
    </dgm:pt>
    <dgm:pt modelId="{EE4B5D0C-40F2-47D4-B7C2-501A55C2F333}" type="pres">
      <dgm:prSet presAssocID="{AA51C1C6-647B-40BD-9308-903A5B20FEC9}" presName="composite" presStyleCnt="0"/>
      <dgm:spPr/>
    </dgm:pt>
    <dgm:pt modelId="{AB952B4C-381A-4CFA-86F5-78066EFF8941}" type="pres">
      <dgm:prSet presAssocID="{AA51C1C6-647B-40BD-9308-903A5B20FEC9}" presName="imgShp" presStyleLbl="fgImgPlace1" presStyleIdx="2"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8787D2A6-2926-47EF-B0C1-A225521B920F}" type="pres">
      <dgm:prSet presAssocID="{AA51C1C6-647B-40BD-9308-903A5B20FEC9}" presName="txShp" presStyleLbl="node1" presStyleIdx="2" presStyleCnt="4" custScaleX="78211" custLinFactNeighborX="-10472">
        <dgm:presLayoutVars>
          <dgm:bulletEnabled val="1"/>
        </dgm:presLayoutVars>
      </dgm:prSet>
      <dgm:spPr/>
    </dgm:pt>
    <dgm:pt modelId="{BA778888-B1F6-452B-84A8-F5CB21F60C6D}" type="pres">
      <dgm:prSet presAssocID="{A5C61DF5-4CA7-437F-A20C-2947A8E12B4B}" presName="spacing" presStyleCnt="0"/>
      <dgm:spPr/>
    </dgm:pt>
    <dgm:pt modelId="{0447F90D-3FA1-481D-837E-68AB7B485C97}" type="pres">
      <dgm:prSet presAssocID="{8720F81E-DE92-49EF-9F2B-2A7EA105ABC5}" presName="composite" presStyleCnt="0"/>
      <dgm:spPr/>
    </dgm:pt>
    <dgm:pt modelId="{05A8E9B2-BC7A-40CE-AD57-57F7C9191464}" type="pres">
      <dgm:prSet presAssocID="{8720F81E-DE92-49EF-9F2B-2A7EA105ABC5}" presName="imgShp" presStyleLbl="fgImgPlace1" presStyleIdx="3"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0BBAE814-B761-463D-B043-2C4FF21A9DE1}" type="pres">
      <dgm:prSet presAssocID="{8720F81E-DE92-49EF-9F2B-2A7EA105ABC5}" presName="txShp" presStyleLbl="node1" presStyleIdx="3" presStyleCnt="4" custScaleX="78211" custLinFactNeighborX="-10973" custLinFactNeighborY="226">
        <dgm:presLayoutVars>
          <dgm:bulletEnabled val="1"/>
        </dgm:presLayoutVars>
      </dgm:prSet>
      <dgm:spPr/>
    </dgm:pt>
  </dgm:ptLst>
  <dgm:cxnLst>
    <dgm:cxn modelId="{3ED2760D-4061-46B0-96BC-CAB1787022A9}" srcId="{39529489-02F9-4857-AEE9-BEE42B66573C}" destId="{8720F81E-DE92-49EF-9F2B-2A7EA105ABC5}" srcOrd="3" destOrd="0" parTransId="{1C0FC7DA-F7AF-45CE-9563-8EDB87524326}" sibTransId="{09DC8F4A-6C59-454D-939A-D26A878379EC}"/>
    <dgm:cxn modelId="{63460E1E-B5E8-4DD0-8FA0-524A430926B0}" srcId="{39529489-02F9-4857-AEE9-BEE42B66573C}" destId="{A4D2426C-841A-446E-92EB-B75336E72C68}" srcOrd="0" destOrd="0" parTransId="{4B7F2D84-2FFF-4F18-858C-F7DAE832646E}" sibTransId="{FD1BA378-63DD-45C9-9EC9-689971C9B14C}"/>
    <dgm:cxn modelId="{05051D28-8D4A-4694-A703-01CC11AFE4D9}" type="presOf" srcId="{39529489-02F9-4857-AEE9-BEE42B66573C}" destId="{F514A95F-D91F-42AF-9DE0-462D03C731D8}" srcOrd="0" destOrd="0" presId="urn:microsoft.com/office/officeart/2005/8/layout/vList3"/>
    <dgm:cxn modelId="{00D7A468-39AF-4089-8DF9-973559AD9EEC}" type="presOf" srcId="{A4D2426C-841A-446E-92EB-B75336E72C68}" destId="{F741A280-BF7A-4225-AE3C-6365C93B316F}" srcOrd="0" destOrd="0" presId="urn:microsoft.com/office/officeart/2005/8/layout/vList3"/>
    <dgm:cxn modelId="{D7AC1E52-B3F6-4F90-94BC-DECFD9A592F4}" srcId="{39529489-02F9-4857-AEE9-BEE42B66573C}" destId="{196D143E-B176-4A91-9E3D-AAA130025A2C}" srcOrd="1" destOrd="0" parTransId="{439782B4-02A9-4A0D-A330-F2C19FE0FF87}" sibTransId="{BAC9F3EA-FFED-47E8-808D-F38983DACFF5}"/>
    <dgm:cxn modelId="{8C8DAD83-A2F6-4BFA-AF52-2B6C20ACC49D}" type="presOf" srcId="{8720F81E-DE92-49EF-9F2B-2A7EA105ABC5}" destId="{0BBAE814-B761-463D-B043-2C4FF21A9DE1}" srcOrd="0" destOrd="0" presId="urn:microsoft.com/office/officeart/2005/8/layout/vList3"/>
    <dgm:cxn modelId="{477DCCB7-29F4-4240-BCF0-28C48ABDB959}" srcId="{39529489-02F9-4857-AEE9-BEE42B66573C}" destId="{AA51C1C6-647B-40BD-9308-903A5B20FEC9}" srcOrd="2" destOrd="0" parTransId="{834B89BE-9CC3-4E10-A07A-7399E9BE1B0B}" sibTransId="{A5C61DF5-4CA7-437F-A20C-2947A8E12B4B}"/>
    <dgm:cxn modelId="{E740FCC2-FC3E-4B9C-9264-091BE282E3BF}" type="presOf" srcId="{AA51C1C6-647B-40BD-9308-903A5B20FEC9}" destId="{8787D2A6-2926-47EF-B0C1-A225521B920F}" srcOrd="0" destOrd="0" presId="urn:microsoft.com/office/officeart/2005/8/layout/vList3"/>
    <dgm:cxn modelId="{B1249CC5-DDEC-45E8-85C9-3E1D717FC88F}" type="presOf" srcId="{196D143E-B176-4A91-9E3D-AAA130025A2C}" destId="{D8C3D0EA-A34F-4216-BF2A-64F1054D238C}" srcOrd="0" destOrd="0" presId="urn:microsoft.com/office/officeart/2005/8/layout/vList3"/>
    <dgm:cxn modelId="{EC18CE78-F6FF-4C9C-BD53-53F980D15C66}" type="presParOf" srcId="{F514A95F-D91F-42AF-9DE0-462D03C731D8}" destId="{A43C5710-4D53-4833-8A02-1E2286D0B6C1}" srcOrd="0" destOrd="0" presId="urn:microsoft.com/office/officeart/2005/8/layout/vList3"/>
    <dgm:cxn modelId="{D7288758-8E1B-408C-B3D7-286704CC1D06}" type="presParOf" srcId="{A43C5710-4D53-4833-8A02-1E2286D0B6C1}" destId="{9A079D98-E8D8-4380-8AEF-A637385C4537}" srcOrd="0" destOrd="0" presId="urn:microsoft.com/office/officeart/2005/8/layout/vList3"/>
    <dgm:cxn modelId="{7FDE8C61-4F72-4697-8BA2-ECDA156F7CCC}" type="presParOf" srcId="{A43C5710-4D53-4833-8A02-1E2286D0B6C1}" destId="{F741A280-BF7A-4225-AE3C-6365C93B316F}" srcOrd="1" destOrd="0" presId="urn:microsoft.com/office/officeart/2005/8/layout/vList3"/>
    <dgm:cxn modelId="{2AE3A747-B8F0-4AB2-94A4-63E3D3585880}" type="presParOf" srcId="{F514A95F-D91F-42AF-9DE0-462D03C731D8}" destId="{8FC184C1-8A69-4C25-8F0D-21F48C5FE26C}" srcOrd="1" destOrd="0" presId="urn:microsoft.com/office/officeart/2005/8/layout/vList3"/>
    <dgm:cxn modelId="{09B78B96-3334-4F4F-B924-B2463A3AD575}" type="presParOf" srcId="{F514A95F-D91F-42AF-9DE0-462D03C731D8}" destId="{1D4F02BD-9D8F-4060-95A4-AD0A089A6A8E}" srcOrd="2" destOrd="0" presId="urn:microsoft.com/office/officeart/2005/8/layout/vList3"/>
    <dgm:cxn modelId="{423594F0-852D-4514-B9BB-CF4AE72AE308}" type="presParOf" srcId="{1D4F02BD-9D8F-4060-95A4-AD0A089A6A8E}" destId="{0F8A9442-CE5A-4403-9915-70BBD0F9D62B}" srcOrd="0" destOrd="0" presId="urn:microsoft.com/office/officeart/2005/8/layout/vList3"/>
    <dgm:cxn modelId="{C5711DAB-8AE6-4388-AF81-877ED9035F70}" type="presParOf" srcId="{1D4F02BD-9D8F-4060-95A4-AD0A089A6A8E}" destId="{D8C3D0EA-A34F-4216-BF2A-64F1054D238C}" srcOrd="1" destOrd="0" presId="urn:microsoft.com/office/officeart/2005/8/layout/vList3"/>
    <dgm:cxn modelId="{C466BE22-CAD3-4499-8C54-50EE6B34675E}" type="presParOf" srcId="{F514A95F-D91F-42AF-9DE0-462D03C731D8}" destId="{3B1A8219-90CE-41A4-95D5-90C716671F7C}" srcOrd="3" destOrd="0" presId="urn:microsoft.com/office/officeart/2005/8/layout/vList3"/>
    <dgm:cxn modelId="{4055C752-F94C-49FD-AB4B-480BE023C6E8}" type="presParOf" srcId="{F514A95F-D91F-42AF-9DE0-462D03C731D8}" destId="{EE4B5D0C-40F2-47D4-B7C2-501A55C2F333}" srcOrd="4" destOrd="0" presId="urn:microsoft.com/office/officeart/2005/8/layout/vList3"/>
    <dgm:cxn modelId="{0B7213CB-006F-4B8A-8BA7-184FF5B0D258}" type="presParOf" srcId="{EE4B5D0C-40F2-47D4-B7C2-501A55C2F333}" destId="{AB952B4C-381A-4CFA-86F5-78066EFF8941}" srcOrd="0" destOrd="0" presId="urn:microsoft.com/office/officeart/2005/8/layout/vList3"/>
    <dgm:cxn modelId="{89C7D942-4374-44FD-BB02-8EEFEF1B49D2}" type="presParOf" srcId="{EE4B5D0C-40F2-47D4-B7C2-501A55C2F333}" destId="{8787D2A6-2926-47EF-B0C1-A225521B920F}" srcOrd="1" destOrd="0" presId="urn:microsoft.com/office/officeart/2005/8/layout/vList3"/>
    <dgm:cxn modelId="{90F8421A-6C2D-4B56-87EF-40AF2AFD30E8}" type="presParOf" srcId="{F514A95F-D91F-42AF-9DE0-462D03C731D8}" destId="{BA778888-B1F6-452B-84A8-F5CB21F60C6D}" srcOrd="5" destOrd="0" presId="urn:microsoft.com/office/officeart/2005/8/layout/vList3"/>
    <dgm:cxn modelId="{51392F21-9321-4509-869C-B457F9A2DA69}" type="presParOf" srcId="{F514A95F-D91F-42AF-9DE0-462D03C731D8}" destId="{0447F90D-3FA1-481D-837E-68AB7B485C97}" srcOrd="6" destOrd="0" presId="urn:microsoft.com/office/officeart/2005/8/layout/vList3"/>
    <dgm:cxn modelId="{1311FA1E-E78B-47BC-A5F4-6D6A1D2C7F74}" type="presParOf" srcId="{0447F90D-3FA1-481D-837E-68AB7B485C97}" destId="{05A8E9B2-BC7A-40CE-AD57-57F7C9191464}" srcOrd="0" destOrd="0" presId="urn:microsoft.com/office/officeart/2005/8/layout/vList3"/>
    <dgm:cxn modelId="{6A226879-B7E9-4808-94CF-4D3A473282B2}" type="presParOf" srcId="{0447F90D-3FA1-481D-837E-68AB7B485C97}" destId="{0BBAE814-B761-463D-B043-2C4FF21A9DE1}"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72AC06-A90A-4C18-A5CB-5F4CCD2AE8C4}">
      <dsp:nvSpPr>
        <dsp:cNvPr id="0" name=""/>
        <dsp:cNvSpPr/>
      </dsp:nvSpPr>
      <dsp:spPr>
        <a:xfrm>
          <a:off x="7351" y="1237163"/>
          <a:ext cx="2606869" cy="1945972"/>
        </a:xfrm>
        <a:prstGeom prst="round2SameRect">
          <a:avLst>
            <a:gd name="adj1" fmla="val 8000"/>
            <a:gd name="adj2" fmla="val 0"/>
          </a:avLst>
        </a:prstGeom>
        <a:solidFill>
          <a:schemeClr val="dk2">
            <a:alpha val="9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l" defTabSz="800100">
            <a:lnSpc>
              <a:spcPct val="90000"/>
            </a:lnSpc>
            <a:spcBef>
              <a:spcPct val="0"/>
            </a:spcBef>
            <a:spcAft>
              <a:spcPct val="15000"/>
            </a:spcAft>
            <a:buChar char="•"/>
          </a:pPr>
          <a:r>
            <a:rPr lang="en-US" sz="1800" kern="1200" dirty="0"/>
            <a:t>Say “Excuse Me”</a:t>
          </a:r>
          <a:br>
            <a:rPr lang="en-US" sz="1800" kern="1200" dirty="0"/>
          </a:br>
          <a:endParaRPr lang="en-US" sz="1800" kern="1200" dirty="0"/>
        </a:p>
        <a:p>
          <a:pPr marL="171450" lvl="1" indent="-171450" algn="l" defTabSz="800100">
            <a:lnSpc>
              <a:spcPct val="90000"/>
            </a:lnSpc>
            <a:spcBef>
              <a:spcPct val="0"/>
            </a:spcBef>
            <a:spcAft>
              <a:spcPct val="15000"/>
            </a:spcAft>
            <a:buChar char="•"/>
          </a:pPr>
          <a:r>
            <a:rPr lang="en-US" sz="1800" kern="1200"/>
            <a:t>May need to repeat</a:t>
          </a:r>
          <a:br>
            <a:rPr lang="en-US" sz="1800" kern="1200"/>
          </a:br>
          <a:endParaRPr lang="en-US" sz="1800" kern="1200" dirty="0"/>
        </a:p>
        <a:p>
          <a:pPr marL="171450" lvl="1" indent="-171450" algn="l" defTabSz="800100">
            <a:lnSpc>
              <a:spcPct val="90000"/>
            </a:lnSpc>
            <a:spcBef>
              <a:spcPct val="0"/>
            </a:spcBef>
            <a:spcAft>
              <a:spcPct val="15000"/>
            </a:spcAft>
            <a:buChar char="•"/>
          </a:pPr>
          <a:r>
            <a:rPr lang="en-US" sz="1800" kern="1200"/>
            <a:t>Stop the behavior</a:t>
          </a:r>
          <a:endParaRPr lang="en-US" sz="1800" kern="1200" dirty="0"/>
        </a:p>
      </dsp:txBody>
      <dsp:txXfrm>
        <a:off x="52947" y="1282759"/>
        <a:ext cx="2515677" cy="1900376"/>
      </dsp:txXfrm>
    </dsp:sp>
    <dsp:sp modelId="{367A16E7-A93F-41E7-9E44-08BF0E2A5CE6}">
      <dsp:nvSpPr>
        <dsp:cNvPr id="0" name=""/>
        <dsp:cNvSpPr/>
      </dsp:nvSpPr>
      <dsp:spPr>
        <a:xfrm>
          <a:off x="7351" y="3183136"/>
          <a:ext cx="2606869" cy="83676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dk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3340" tIns="0" rIns="17780" bIns="0" numCol="1" spcCol="1270" anchor="ctr" anchorCtr="0">
          <a:noAutofit/>
        </a:bodyPr>
        <a:lstStyle/>
        <a:p>
          <a:pPr marL="0" lvl="0" indent="0" algn="l" defTabSz="622300">
            <a:lnSpc>
              <a:spcPct val="90000"/>
            </a:lnSpc>
            <a:spcBef>
              <a:spcPct val="0"/>
            </a:spcBef>
            <a:spcAft>
              <a:spcPct val="35000"/>
            </a:spcAft>
            <a:buNone/>
          </a:pPr>
          <a:r>
            <a:rPr lang="en-US" sz="1400" b="1" kern="1200">
              <a:latin typeface="Georgia" pitchFamily="18" charset="0"/>
              <a:cs typeface="Arial" pitchFamily="34" charset="0"/>
            </a:rPr>
            <a:t>Interject Right Away</a:t>
          </a:r>
          <a:endParaRPr lang="en-US" sz="1400" kern="1200" dirty="0"/>
        </a:p>
      </dsp:txBody>
      <dsp:txXfrm>
        <a:off x="7351" y="3183136"/>
        <a:ext cx="1835823" cy="836768"/>
      </dsp:txXfrm>
    </dsp:sp>
    <dsp:sp modelId="{6571B925-3F12-4CB3-818E-886C5A2E2CA0}">
      <dsp:nvSpPr>
        <dsp:cNvPr id="0" name=""/>
        <dsp:cNvSpPr/>
      </dsp:nvSpPr>
      <dsp:spPr>
        <a:xfrm>
          <a:off x="1916918" y="3316049"/>
          <a:ext cx="912404" cy="91240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6350" cap="flat" cmpd="sng" algn="ctr">
          <a:solidFill>
            <a:schemeClr val="dk2">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A38FA22-E725-472E-85E6-7A5FCC84BA34}">
      <dsp:nvSpPr>
        <dsp:cNvPr id="0" name=""/>
        <dsp:cNvSpPr/>
      </dsp:nvSpPr>
      <dsp:spPr>
        <a:xfrm>
          <a:off x="3055365" y="1237163"/>
          <a:ext cx="2606869" cy="1945972"/>
        </a:xfrm>
        <a:prstGeom prst="round2SameRect">
          <a:avLst>
            <a:gd name="adj1" fmla="val 8000"/>
            <a:gd name="adj2" fmla="val 0"/>
          </a:avLst>
        </a:prstGeom>
        <a:solidFill>
          <a:schemeClr val="dk2">
            <a:alpha val="9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l" defTabSz="800100">
            <a:lnSpc>
              <a:spcPct val="90000"/>
            </a:lnSpc>
            <a:spcBef>
              <a:spcPct val="0"/>
            </a:spcBef>
            <a:spcAft>
              <a:spcPct val="15000"/>
            </a:spcAft>
            <a:buChar char="•"/>
          </a:pPr>
          <a:r>
            <a:rPr lang="en-US" sz="1800" kern="1200"/>
            <a:t>“I’m here to help.” </a:t>
          </a:r>
          <a:br>
            <a:rPr lang="en-US" sz="1800" kern="1200"/>
          </a:br>
          <a:endParaRPr lang="en-US" sz="1800" kern="1200" dirty="0"/>
        </a:p>
        <a:p>
          <a:pPr marL="171450" lvl="1" indent="-171450" algn="l" defTabSz="800100">
            <a:lnSpc>
              <a:spcPct val="90000"/>
            </a:lnSpc>
            <a:spcBef>
              <a:spcPct val="0"/>
            </a:spcBef>
            <a:spcAft>
              <a:spcPct val="15000"/>
            </a:spcAft>
            <a:buChar char="•"/>
          </a:pPr>
          <a:r>
            <a:rPr lang="en-US" sz="1800" kern="1200"/>
            <a:t>“Tell me how I can  </a:t>
          </a:r>
          <a:br>
            <a:rPr lang="en-US" sz="1800" kern="1200"/>
          </a:br>
          <a:r>
            <a:rPr lang="en-US" sz="1800" kern="1200"/>
            <a:t>  help make this right.”</a:t>
          </a:r>
          <a:br>
            <a:rPr lang="en-US" sz="1800" kern="1200"/>
          </a:br>
          <a:endParaRPr lang="en-US" sz="1800" kern="1200" dirty="0"/>
        </a:p>
        <a:p>
          <a:pPr marL="171450" lvl="1" indent="-171450" algn="l" defTabSz="800100">
            <a:lnSpc>
              <a:spcPct val="90000"/>
            </a:lnSpc>
            <a:spcBef>
              <a:spcPct val="0"/>
            </a:spcBef>
            <a:spcAft>
              <a:spcPct val="15000"/>
            </a:spcAft>
            <a:buChar char="•"/>
          </a:pPr>
          <a:r>
            <a:rPr lang="en-US" sz="1800" kern="1200"/>
            <a:t>“Please give me the </a:t>
          </a:r>
          <a:br>
            <a:rPr lang="en-US" sz="1800" kern="1200"/>
          </a:br>
          <a:r>
            <a:rPr lang="en-US" sz="1800" kern="1200"/>
            <a:t> opportunity to help.”</a:t>
          </a:r>
          <a:endParaRPr lang="en-US" sz="1800" kern="1200" dirty="0"/>
        </a:p>
      </dsp:txBody>
      <dsp:txXfrm>
        <a:off x="3100961" y="1282759"/>
        <a:ext cx="2515677" cy="1900376"/>
      </dsp:txXfrm>
    </dsp:sp>
    <dsp:sp modelId="{D849CB7E-B579-4DE0-81B9-DB42AA769B7D}">
      <dsp:nvSpPr>
        <dsp:cNvPr id="0" name=""/>
        <dsp:cNvSpPr/>
      </dsp:nvSpPr>
      <dsp:spPr>
        <a:xfrm>
          <a:off x="3055365" y="3183136"/>
          <a:ext cx="2606869" cy="83676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dk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3340" tIns="0" rIns="17780" bIns="0" numCol="1" spcCol="1270" anchor="ctr" anchorCtr="0">
          <a:noAutofit/>
        </a:bodyPr>
        <a:lstStyle/>
        <a:p>
          <a:pPr marL="0" lvl="0" indent="0" algn="l" defTabSz="622300">
            <a:lnSpc>
              <a:spcPct val="90000"/>
            </a:lnSpc>
            <a:spcBef>
              <a:spcPct val="0"/>
            </a:spcBef>
            <a:spcAft>
              <a:spcPct val="35000"/>
            </a:spcAft>
            <a:buNone/>
          </a:pPr>
          <a:r>
            <a:rPr lang="en-US" sz="1400" b="1" kern="1200">
              <a:latin typeface="Georgia" pitchFamily="18" charset="0"/>
              <a:cs typeface="Arial" pitchFamily="34" charset="0"/>
            </a:rPr>
            <a:t>Assure the Caller You Can Help</a:t>
          </a:r>
          <a:endParaRPr lang="en-US" sz="1400" kern="1200" dirty="0"/>
        </a:p>
      </dsp:txBody>
      <dsp:txXfrm>
        <a:off x="3055365" y="3183136"/>
        <a:ext cx="1835823" cy="836768"/>
      </dsp:txXfrm>
    </dsp:sp>
    <dsp:sp modelId="{9F0F39B8-5C07-422F-9297-F3D54F63C997}">
      <dsp:nvSpPr>
        <dsp:cNvPr id="0" name=""/>
        <dsp:cNvSpPr/>
      </dsp:nvSpPr>
      <dsp:spPr>
        <a:xfrm>
          <a:off x="4964933" y="3316049"/>
          <a:ext cx="912404" cy="91240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6350" cap="flat" cmpd="sng" algn="ctr">
          <a:solidFill>
            <a:schemeClr val="dk2">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D93F78C-9E70-4BFA-8DD7-B6AB37BA4C8A}">
      <dsp:nvSpPr>
        <dsp:cNvPr id="0" name=""/>
        <dsp:cNvSpPr/>
      </dsp:nvSpPr>
      <dsp:spPr>
        <a:xfrm>
          <a:off x="6103379" y="1237163"/>
          <a:ext cx="2606869" cy="1945972"/>
        </a:xfrm>
        <a:prstGeom prst="round2SameRect">
          <a:avLst>
            <a:gd name="adj1" fmla="val 8000"/>
            <a:gd name="adj2" fmla="val 0"/>
          </a:avLst>
        </a:prstGeom>
        <a:solidFill>
          <a:schemeClr val="dk2">
            <a:alpha val="9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l" defTabSz="800100">
            <a:lnSpc>
              <a:spcPct val="90000"/>
            </a:lnSpc>
            <a:spcBef>
              <a:spcPct val="0"/>
            </a:spcBef>
            <a:spcAft>
              <a:spcPct val="15000"/>
            </a:spcAft>
            <a:buChar char="•"/>
          </a:pPr>
          <a:r>
            <a:rPr lang="en-US" sz="1800" kern="1200"/>
            <a:t>“I’m unable to help you while you’re using abusive language.”</a:t>
          </a:r>
          <a:endParaRPr lang="en-US" sz="1800" kern="1200" dirty="0"/>
        </a:p>
      </dsp:txBody>
      <dsp:txXfrm>
        <a:off x="6148975" y="1282759"/>
        <a:ext cx="2515677" cy="1900376"/>
      </dsp:txXfrm>
    </dsp:sp>
    <dsp:sp modelId="{6F832D3D-F4E7-43B1-B54A-18149E451501}">
      <dsp:nvSpPr>
        <dsp:cNvPr id="0" name=""/>
        <dsp:cNvSpPr/>
      </dsp:nvSpPr>
      <dsp:spPr>
        <a:xfrm>
          <a:off x="6103379" y="3183136"/>
          <a:ext cx="2606869" cy="83676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dk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3340" tIns="0" rIns="17780" bIns="0" numCol="1" spcCol="1270" anchor="ctr" anchorCtr="0">
          <a:noAutofit/>
        </a:bodyPr>
        <a:lstStyle/>
        <a:p>
          <a:pPr marL="0" lvl="0" indent="0" algn="l" defTabSz="622300">
            <a:lnSpc>
              <a:spcPct val="90000"/>
            </a:lnSpc>
            <a:spcBef>
              <a:spcPct val="0"/>
            </a:spcBef>
            <a:spcAft>
              <a:spcPct val="35000"/>
            </a:spcAft>
            <a:buNone/>
          </a:pPr>
          <a:r>
            <a:rPr lang="en-US" sz="1400" b="1" kern="1200">
              <a:latin typeface="Georgia" pitchFamily="18" charset="0"/>
              <a:cs typeface="Arial" pitchFamily="34" charset="0"/>
            </a:rPr>
            <a:t>Address Offensive Language</a:t>
          </a:r>
          <a:endParaRPr lang="en-US" sz="1400" kern="1200" dirty="0"/>
        </a:p>
      </dsp:txBody>
      <dsp:txXfrm>
        <a:off x="6103379" y="3183136"/>
        <a:ext cx="1835823" cy="836768"/>
      </dsp:txXfrm>
    </dsp:sp>
    <dsp:sp modelId="{482EDC0B-BB0A-4D63-8787-19716420B03C}">
      <dsp:nvSpPr>
        <dsp:cNvPr id="0" name=""/>
        <dsp:cNvSpPr/>
      </dsp:nvSpPr>
      <dsp:spPr>
        <a:xfrm>
          <a:off x="8012947" y="3316049"/>
          <a:ext cx="912404" cy="91240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6350" cap="flat" cmpd="sng" algn="ctr">
          <a:solidFill>
            <a:schemeClr val="dk2">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5E3A71EC-6ED5-4C58-B9D1-E452160D27D5}">
      <dsp:nvSpPr>
        <dsp:cNvPr id="0" name=""/>
        <dsp:cNvSpPr/>
      </dsp:nvSpPr>
      <dsp:spPr>
        <a:xfrm>
          <a:off x="9151393" y="1237163"/>
          <a:ext cx="2606869" cy="1945972"/>
        </a:xfrm>
        <a:prstGeom prst="round2SameRect">
          <a:avLst>
            <a:gd name="adj1" fmla="val 8000"/>
            <a:gd name="adj2" fmla="val 0"/>
          </a:avLst>
        </a:prstGeom>
        <a:solidFill>
          <a:schemeClr val="dk2">
            <a:alpha val="9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l" defTabSz="800100">
            <a:lnSpc>
              <a:spcPct val="90000"/>
            </a:lnSpc>
            <a:spcBef>
              <a:spcPct val="0"/>
            </a:spcBef>
            <a:spcAft>
              <a:spcPct val="15000"/>
            </a:spcAft>
            <a:buChar char="•"/>
          </a:pPr>
          <a:r>
            <a:rPr lang="en-US" sz="1800" kern="1200" dirty="0"/>
            <a:t>Immediately begin to ask follow-up questions to get to the root of the issue.</a:t>
          </a:r>
        </a:p>
      </dsp:txBody>
      <dsp:txXfrm>
        <a:off x="9196989" y="1282759"/>
        <a:ext cx="2515677" cy="1900376"/>
      </dsp:txXfrm>
    </dsp:sp>
    <dsp:sp modelId="{3C2CFD43-8169-42C7-8F73-9DC8BFFD8740}">
      <dsp:nvSpPr>
        <dsp:cNvPr id="0" name=""/>
        <dsp:cNvSpPr/>
      </dsp:nvSpPr>
      <dsp:spPr>
        <a:xfrm>
          <a:off x="9151393" y="3183136"/>
          <a:ext cx="2606869" cy="83676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dk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3340" tIns="0" rIns="17780" bIns="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Georgia" pitchFamily="18" charset="0"/>
              <a:cs typeface="Arial" pitchFamily="34" charset="0"/>
            </a:rPr>
            <a:t>Keep Control of the Call</a:t>
          </a:r>
          <a:endParaRPr lang="en-US" sz="1400" kern="1200" dirty="0"/>
        </a:p>
      </dsp:txBody>
      <dsp:txXfrm>
        <a:off x="9151393" y="3183136"/>
        <a:ext cx="1835823" cy="836768"/>
      </dsp:txXfrm>
    </dsp:sp>
    <dsp:sp modelId="{537A5A56-1161-42D7-984D-A3EAF313E88A}">
      <dsp:nvSpPr>
        <dsp:cNvPr id="0" name=""/>
        <dsp:cNvSpPr/>
      </dsp:nvSpPr>
      <dsp:spPr>
        <a:xfrm>
          <a:off x="11060961" y="3316049"/>
          <a:ext cx="912404" cy="912404"/>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6350" cap="flat" cmpd="sng" algn="ctr">
          <a:solidFill>
            <a:schemeClr val="dk2">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41A280-BF7A-4225-AE3C-6365C93B316F}">
      <dsp:nvSpPr>
        <dsp:cNvPr id="0" name=""/>
        <dsp:cNvSpPr/>
      </dsp:nvSpPr>
      <dsp:spPr>
        <a:xfrm rot="10800000">
          <a:off x="2327456" y="3182"/>
          <a:ext cx="5262029" cy="95158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622" tIns="91440" rIns="170688" bIns="91440" numCol="1" spcCol="1270" anchor="ctr" anchorCtr="0">
          <a:noAutofit/>
        </a:bodyPr>
        <a:lstStyle/>
        <a:p>
          <a:pPr marL="0" lvl="0" indent="0" algn="l"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Apologize</a:t>
          </a:r>
        </a:p>
        <a:p>
          <a:pPr marL="0" lvl="0" indent="0" algn="l" defTabSz="1066800">
            <a:lnSpc>
              <a:spcPct val="90000"/>
            </a:lnSpc>
            <a:spcBef>
              <a:spcPct val="0"/>
            </a:spcBef>
            <a:spcAft>
              <a:spcPct val="35000"/>
            </a:spcAft>
            <a:buNone/>
          </a:pPr>
          <a:r>
            <a:rPr lang="en-US" sz="2400" kern="1200" dirty="0">
              <a:effectLst>
                <a:outerShdw blurRad="38100" dist="38100" dir="2700000" algn="tl">
                  <a:srgbClr val="000000">
                    <a:alpha val="43137"/>
                  </a:srgbClr>
                </a:outerShdw>
              </a:effectLst>
            </a:rPr>
            <a:t>I’m so sorry that happened.</a:t>
          </a:r>
        </a:p>
      </dsp:txBody>
      <dsp:txXfrm rot="10800000">
        <a:off x="2565351" y="3182"/>
        <a:ext cx="5024134" cy="951582"/>
      </dsp:txXfrm>
    </dsp:sp>
    <dsp:sp modelId="{9A079D98-E8D8-4380-8AEF-A637385C4537}">
      <dsp:nvSpPr>
        <dsp:cNvPr id="0" name=""/>
        <dsp:cNvSpPr/>
      </dsp:nvSpPr>
      <dsp:spPr>
        <a:xfrm>
          <a:off x="1823239" y="3182"/>
          <a:ext cx="951582" cy="95158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C3D0EA-A34F-4216-BF2A-64F1054D238C}">
      <dsp:nvSpPr>
        <dsp:cNvPr id="0" name=""/>
        <dsp:cNvSpPr/>
      </dsp:nvSpPr>
      <dsp:spPr>
        <a:xfrm rot="10800000">
          <a:off x="2327456" y="1238819"/>
          <a:ext cx="5262029" cy="95158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622" tIns="91440" rIns="170688" bIns="91440" numCol="1" spcCol="1270" anchor="ctr" anchorCtr="0">
          <a:noAutofit/>
        </a:bodyPr>
        <a:lstStyle/>
        <a:p>
          <a:pPr marL="0" lvl="0" indent="0" algn="l"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Sympathize</a:t>
          </a:r>
        </a:p>
        <a:p>
          <a:pPr marL="0" lvl="0" indent="0" algn="l" defTabSz="1066800">
            <a:lnSpc>
              <a:spcPct val="90000"/>
            </a:lnSpc>
            <a:spcBef>
              <a:spcPct val="0"/>
            </a:spcBef>
            <a:spcAft>
              <a:spcPct val="35000"/>
            </a:spcAft>
            <a:buNone/>
          </a:pPr>
          <a:r>
            <a:rPr lang="en-US" sz="2400" b="0" kern="1200" dirty="0">
              <a:effectLst>
                <a:outerShdw blurRad="38100" dist="38100" dir="2700000" algn="tl">
                  <a:srgbClr val="000000">
                    <a:alpha val="43137"/>
                  </a:srgbClr>
                </a:outerShdw>
              </a:effectLst>
            </a:rPr>
            <a:t>I can see how you must feel.</a:t>
          </a:r>
          <a:endParaRPr lang="en-US" sz="2400" b="0" kern="1200" dirty="0">
            <a:effectLst/>
          </a:endParaRPr>
        </a:p>
      </dsp:txBody>
      <dsp:txXfrm rot="10800000">
        <a:off x="2565351" y="1238819"/>
        <a:ext cx="5024134" cy="951582"/>
      </dsp:txXfrm>
    </dsp:sp>
    <dsp:sp modelId="{0F8A9442-CE5A-4403-9915-70BBD0F9D62B}">
      <dsp:nvSpPr>
        <dsp:cNvPr id="0" name=""/>
        <dsp:cNvSpPr/>
      </dsp:nvSpPr>
      <dsp:spPr>
        <a:xfrm>
          <a:off x="1823239" y="1238819"/>
          <a:ext cx="951582" cy="951582"/>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87D2A6-2926-47EF-B0C1-A225521B920F}">
      <dsp:nvSpPr>
        <dsp:cNvPr id="0" name=""/>
        <dsp:cNvSpPr/>
      </dsp:nvSpPr>
      <dsp:spPr>
        <a:xfrm rot="10800000">
          <a:off x="2327456" y="2474456"/>
          <a:ext cx="5262029" cy="95158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622" tIns="91440" rIns="170688" bIns="91440" numCol="1" spcCol="1270" anchor="ctr" anchorCtr="0">
          <a:noAutofit/>
        </a:bodyPr>
        <a:lstStyle/>
        <a:p>
          <a:pPr marL="0" lvl="0" indent="0" algn="l"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Accept Responsibility</a:t>
          </a:r>
        </a:p>
        <a:p>
          <a:pPr marL="0" lvl="0" indent="0" algn="l" defTabSz="1066800">
            <a:lnSpc>
              <a:spcPct val="90000"/>
            </a:lnSpc>
            <a:spcBef>
              <a:spcPct val="0"/>
            </a:spcBef>
            <a:spcAft>
              <a:spcPct val="35000"/>
            </a:spcAft>
            <a:buNone/>
          </a:pPr>
          <a:r>
            <a:rPr lang="en-US" sz="2400" b="0" kern="1200" dirty="0">
              <a:effectLst>
                <a:outerShdw blurRad="38100" dist="38100" dir="2700000" algn="tl">
                  <a:srgbClr val="000000">
                    <a:alpha val="43137"/>
                  </a:srgbClr>
                </a:outerShdw>
              </a:effectLst>
            </a:rPr>
            <a:t>I will take care of……</a:t>
          </a:r>
        </a:p>
      </dsp:txBody>
      <dsp:txXfrm rot="10800000">
        <a:off x="2565351" y="2474456"/>
        <a:ext cx="5024134" cy="951582"/>
      </dsp:txXfrm>
    </dsp:sp>
    <dsp:sp modelId="{AB952B4C-381A-4CFA-86F5-78066EFF8941}">
      <dsp:nvSpPr>
        <dsp:cNvPr id="0" name=""/>
        <dsp:cNvSpPr/>
      </dsp:nvSpPr>
      <dsp:spPr>
        <a:xfrm>
          <a:off x="1823239" y="2474456"/>
          <a:ext cx="951582" cy="95158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BAE814-B761-463D-B043-2C4FF21A9DE1}">
      <dsp:nvSpPr>
        <dsp:cNvPr id="0" name=""/>
        <dsp:cNvSpPr/>
      </dsp:nvSpPr>
      <dsp:spPr>
        <a:xfrm rot="10800000">
          <a:off x="2293749" y="3712244"/>
          <a:ext cx="5262029" cy="95158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622" tIns="91440" rIns="170688" bIns="91440" numCol="1" spcCol="1270" anchor="ctr" anchorCtr="0">
          <a:noAutofit/>
        </a:bodyPr>
        <a:lstStyle/>
        <a:p>
          <a:pPr marL="0" lvl="0" indent="0" algn="l"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Prepare to Help</a:t>
          </a:r>
        </a:p>
        <a:p>
          <a:pPr marL="0" lvl="0" indent="0" algn="l" defTabSz="1066800">
            <a:lnSpc>
              <a:spcPct val="90000"/>
            </a:lnSpc>
            <a:spcBef>
              <a:spcPct val="0"/>
            </a:spcBef>
            <a:spcAft>
              <a:spcPct val="35000"/>
            </a:spcAft>
            <a:buNone/>
          </a:pPr>
          <a:r>
            <a:rPr lang="en-US" sz="2400" b="0" kern="1200" dirty="0">
              <a:effectLst>
                <a:outerShdw blurRad="38100" dist="38100" dir="2700000" algn="tl">
                  <a:srgbClr val="000000">
                    <a:alpha val="43137"/>
                  </a:srgbClr>
                </a:outerShdw>
              </a:effectLst>
            </a:rPr>
            <a:t>I’m going to get this resolved.</a:t>
          </a:r>
        </a:p>
      </dsp:txBody>
      <dsp:txXfrm rot="10800000">
        <a:off x="2531644" y="3712244"/>
        <a:ext cx="5024134" cy="951582"/>
      </dsp:txXfrm>
    </dsp:sp>
    <dsp:sp modelId="{05A8E9B2-BC7A-40CE-AD57-57F7C9191464}">
      <dsp:nvSpPr>
        <dsp:cNvPr id="0" name=""/>
        <dsp:cNvSpPr/>
      </dsp:nvSpPr>
      <dsp:spPr>
        <a:xfrm>
          <a:off x="1823239" y="3710093"/>
          <a:ext cx="951582" cy="951582"/>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41A280-BF7A-4225-AE3C-6365C93B316F}">
      <dsp:nvSpPr>
        <dsp:cNvPr id="0" name=""/>
        <dsp:cNvSpPr/>
      </dsp:nvSpPr>
      <dsp:spPr>
        <a:xfrm rot="10800000">
          <a:off x="2699425" y="1804"/>
          <a:ext cx="6196065" cy="95582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1494" tIns="57150" rIns="106680" bIns="57150" numCol="1" spcCol="1270" anchor="ctr" anchorCtr="0">
          <a:noAutofit/>
        </a:bodyPr>
        <a:lstStyle/>
        <a:p>
          <a:pPr marL="0" lvl="0" indent="0" algn="l" defTabSz="666750">
            <a:lnSpc>
              <a:spcPct val="90000"/>
            </a:lnSpc>
            <a:spcBef>
              <a:spcPct val="0"/>
            </a:spcBef>
            <a:spcAft>
              <a:spcPct val="35000"/>
            </a:spcAft>
            <a:buNone/>
          </a:pPr>
          <a:r>
            <a:rPr lang="en-US" sz="1500" b="1" kern="1200" dirty="0">
              <a:effectLst>
                <a:outerShdw blurRad="38100" dist="38100" dir="2700000" algn="tl">
                  <a:srgbClr val="000000">
                    <a:alpha val="43137"/>
                  </a:srgbClr>
                </a:outerShdw>
              </a:effectLst>
            </a:rPr>
            <a:t>Apologize: </a:t>
          </a:r>
          <a:r>
            <a:rPr lang="en-US" sz="1500" kern="1200" dirty="0"/>
            <a:t>I am so sorry that wasn’t explained to you.</a:t>
          </a:r>
          <a:endParaRPr lang="en-US" sz="1500" kern="1200" dirty="0">
            <a:effectLst>
              <a:outerShdw blurRad="38100" dist="38100" dir="2700000" algn="tl">
                <a:srgbClr val="000000">
                  <a:alpha val="43137"/>
                </a:srgbClr>
              </a:outerShdw>
            </a:effectLst>
          </a:endParaRPr>
        </a:p>
      </dsp:txBody>
      <dsp:txXfrm rot="10800000">
        <a:off x="2938382" y="1804"/>
        <a:ext cx="5957108" cy="955829"/>
      </dsp:txXfrm>
    </dsp:sp>
    <dsp:sp modelId="{9A079D98-E8D8-4380-8AEF-A637385C4537}">
      <dsp:nvSpPr>
        <dsp:cNvPr id="0" name=""/>
        <dsp:cNvSpPr/>
      </dsp:nvSpPr>
      <dsp:spPr>
        <a:xfrm>
          <a:off x="2188039" y="1804"/>
          <a:ext cx="955829" cy="95582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C3D0EA-A34F-4216-BF2A-64F1054D238C}">
      <dsp:nvSpPr>
        <dsp:cNvPr id="0" name=""/>
        <dsp:cNvSpPr/>
      </dsp:nvSpPr>
      <dsp:spPr>
        <a:xfrm rot="10800000">
          <a:off x="2699425" y="1236944"/>
          <a:ext cx="6196065" cy="95582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1494" tIns="57150" rIns="106680" bIns="57150" numCol="1" spcCol="1270" anchor="ctr" anchorCtr="0">
          <a:noAutofit/>
        </a:bodyPr>
        <a:lstStyle/>
        <a:p>
          <a:pPr marL="0" lvl="0" indent="0" algn="l" defTabSz="666750">
            <a:lnSpc>
              <a:spcPct val="90000"/>
            </a:lnSpc>
            <a:spcBef>
              <a:spcPct val="0"/>
            </a:spcBef>
            <a:spcAft>
              <a:spcPct val="35000"/>
            </a:spcAft>
            <a:buNone/>
          </a:pPr>
          <a:r>
            <a:rPr lang="en-US" sz="1500" b="1" kern="1200" dirty="0">
              <a:effectLst>
                <a:outerShdw blurRad="38100" dist="38100" dir="2700000" algn="tl">
                  <a:srgbClr val="000000">
                    <a:alpha val="43137"/>
                  </a:srgbClr>
                </a:outerShdw>
              </a:effectLst>
            </a:rPr>
            <a:t>Sympathize: </a:t>
          </a:r>
          <a:r>
            <a:rPr lang="en-US" sz="1500" kern="1200" dirty="0"/>
            <a:t>I know the COVID-19 virus can be extremely concerning to all of us. </a:t>
          </a:r>
          <a:endParaRPr lang="en-US" sz="1500" b="0" kern="1200" dirty="0">
            <a:effectLst/>
          </a:endParaRPr>
        </a:p>
      </dsp:txBody>
      <dsp:txXfrm rot="10800000">
        <a:off x="2938382" y="1236944"/>
        <a:ext cx="5957108" cy="955829"/>
      </dsp:txXfrm>
    </dsp:sp>
    <dsp:sp modelId="{0F8A9442-CE5A-4403-9915-70BBD0F9D62B}">
      <dsp:nvSpPr>
        <dsp:cNvPr id="0" name=""/>
        <dsp:cNvSpPr/>
      </dsp:nvSpPr>
      <dsp:spPr>
        <a:xfrm>
          <a:off x="2188039" y="1236944"/>
          <a:ext cx="955829" cy="95582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87D2A6-2926-47EF-B0C1-A225521B920F}">
      <dsp:nvSpPr>
        <dsp:cNvPr id="0" name=""/>
        <dsp:cNvSpPr/>
      </dsp:nvSpPr>
      <dsp:spPr>
        <a:xfrm rot="10800000">
          <a:off x="2699425" y="2472084"/>
          <a:ext cx="6196065" cy="95582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1494" tIns="57150" rIns="106680" bIns="57150" numCol="1" spcCol="1270" anchor="ctr" anchorCtr="0">
          <a:noAutofit/>
        </a:bodyPr>
        <a:lstStyle/>
        <a:p>
          <a:pPr marL="0" lvl="0" indent="0" algn="l" defTabSz="666750">
            <a:lnSpc>
              <a:spcPct val="90000"/>
            </a:lnSpc>
            <a:spcBef>
              <a:spcPct val="0"/>
            </a:spcBef>
            <a:spcAft>
              <a:spcPct val="35000"/>
            </a:spcAft>
            <a:buNone/>
          </a:pPr>
          <a:r>
            <a:rPr lang="en-US" sz="1500" b="1" kern="1200" dirty="0">
              <a:effectLst>
                <a:outerShdw blurRad="38100" dist="38100" dir="2700000" algn="tl">
                  <a:srgbClr val="000000">
                    <a:alpha val="43137"/>
                  </a:srgbClr>
                </a:outerShdw>
              </a:effectLst>
            </a:rPr>
            <a:t>Accept Responsibility: </a:t>
          </a:r>
          <a:r>
            <a:rPr lang="en-US" sz="1500" kern="1200" dirty="0"/>
            <a:t>I can assure you that McKesson is taking this seriously and we have increased sanitation and hygiene measures.  We’ve also put into place protocols for couriers. </a:t>
          </a:r>
          <a:endParaRPr lang="en-US" sz="1500" b="0" kern="1200" dirty="0">
            <a:effectLst>
              <a:outerShdw blurRad="38100" dist="38100" dir="2700000" algn="tl">
                <a:srgbClr val="000000">
                  <a:alpha val="43137"/>
                </a:srgbClr>
              </a:outerShdw>
            </a:effectLst>
          </a:endParaRPr>
        </a:p>
      </dsp:txBody>
      <dsp:txXfrm rot="10800000">
        <a:off x="2938382" y="2472084"/>
        <a:ext cx="5957108" cy="955829"/>
      </dsp:txXfrm>
    </dsp:sp>
    <dsp:sp modelId="{AB952B4C-381A-4CFA-86F5-78066EFF8941}">
      <dsp:nvSpPr>
        <dsp:cNvPr id="0" name=""/>
        <dsp:cNvSpPr/>
      </dsp:nvSpPr>
      <dsp:spPr>
        <a:xfrm>
          <a:off x="2188039" y="2472084"/>
          <a:ext cx="955829" cy="95582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BAE814-B761-463D-B043-2C4FF21A9DE1}">
      <dsp:nvSpPr>
        <dsp:cNvPr id="0" name=""/>
        <dsp:cNvSpPr/>
      </dsp:nvSpPr>
      <dsp:spPr>
        <a:xfrm rot="10800000">
          <a:off x="2659734" y="3709029"/>
          <a:ext cx="6196065" cy="95582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1494" tIns="57150" rIns="106680" bIns="57150" numCol="1" spcCol="1270" anchor="ctr" anchorCtr="0">
          <a:noAutofit/>
        </a:bodyPr>
        <a:lstStyle/>
        <a:p>
          <a:pPr marL="0" lvl="0" indent="0" algn="l" defTabSz="666750">
            <a:lnSpc>
              <a:spcPct val="90000"/>
            </a:lnSpc>
            <a:spcBef>
              <a:spcPct val="0"/>
            </a:spcBef>
            <a:spcAft>
              <a:spcPct val="35000"/>
            </a:spcAft>
            <a:buNone/>
          </a:pPr>
          <a:r>
            <a:rPr lang="en-US" sz="1500" b="1" kern="1200" dirty="0">
              <a:effectLst>
                <a:outerShdw blurRad="38100" dist="38100" dir="2700000" algn="tl">
                  <a:srgbClr val="000000">
                    <a:alpha val="43137"/>
                  </a:srgbClr>
                </a:outerShdw>
              </a:effectLst>
            </a:rPr>
            <a:t>Prepare to Help: </a:t>
          </a:r>
          <a:r>
            <a:rPr lang="en-US" sz="1500" kern="1200" dirty="0"/>
            <a:t>I do certainly understand your concern.  If you are still worried about continuing to receive the medication, please reach out to your dr. to discuss so they can help guide you.  Please let me know what you decide.</a:t>
          </a:r>
          <a:endParaRPr lang="en-US" sz="1500" b="0" kern="1200" dirty="0">
            <a:effectLst>
              <a:outerShdw blurRad="38100" dist="38100" dir="2700000" algn="tl">
                <a:srgbClr val="000000">
                  <a:alpha val="43137"/>
                </a:srgbClr>
              </a:outerShdw>
            </a:effectLst>
          </a:endParaRPr>
        </a:p>
      </dsp:txBody>
      <dsp:txXfrm rot="10800000">
        <a:off x="2898691" y="3709029"/>
        <a:ext cx="5957108" cy="955829"/>
      </dsp:txXfrm>
    </dsp:sp>
    <dsp:sp modelId="{05A8E9B2-BC7A-40CE-AD57-57F7C9191464}">
      <dsp:nvSpPr>
        <dsp:cNvPr id="0" name=""/>
        <dsp:cNvSpPr/>
      </dsp:nvSpPr>
      <dsp:spPr>
        <a:xfrm>
          <a:off x="2188039" y="3707224"/>
          <a:ext cx="955829" cy="955829"/>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sz="1000" dirty="0">
              <a:latin typeface="Arial" panose="020B0604020202020204" pitchFamily="34" charset="0"/>
              <a:cs typeface="Arial" panose="020B0604020202020204" pitchFamily="34" charset="0"/>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091568B-9FCC-4637-B55D-0CB68AB04E7B}" type="datetime1">
              <a:rPr lang="en-US" sz="1000">
                <a:latin typeface="Arial" panose="020B0604020202020204" pitchFamily="34" charset="0"/>
                <a:cs typeface="Arial" panose="020B0604020202020204" pitchFamily="34" charset="0"/>
              </a:rPr>
              <a:t>9/26/2024</a:t>
            </a:fld>
            <a:endParaRPr lang="en-US" sz="1000"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r>
              <a:rPr lang="en-US" sz="1000" dirty="0">
                <a:latin typeface="Arial" panose="020B0604020202020204" pitchFamily="34" charset="0"/>
                <a:cs typeface="Arial" panose="020B0604020202020204" pitchFamily="34" charset="0"/>
              </a:rPr>
              <a:t>McKesson Proprietary and Confidential</a:t>
            </a: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6D942BF5-BA91-4F70-95E8-DACF8CF6183C}" type="slidenum">
              <a:rPr lang="en-US" sz="1000">
                <a:latin typeface="Arial" panose="020B0604020202020204" pitchFamily="34" charset="0"/>
                <a:cs typeface="Arial" panose="020B0604020202020204" pitchFamily="34" charset="0"/>
              </a:rPr>
              <a:t>‹#›</a:t>
            </a:fld>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0802020"/>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CCD5AA6-CEF3-4E78-9B31-AEF311B964F0}" type="datetime1">
              <a:rPr lang="en-US" smtClean="0"/>
              <a:t>9/26/2024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r>
              <a:rPr lang="en-US" dirty="0"/>
              <a:t>McKesson Proprietary and Confidential</a:t>
            </a: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CEF14C7-72B9-1B46-9114-4453611BBF43}" type="slidenum">
              <a:rPr lang="en-US" smtClean="0"/>
              <a:t>‹#›</a:t>
            </a:fld>
            <a:endParaRPr lang="en-US" dirty="0"/>
          </a:p>
        </p:txBody>
      </p:sp>
    </p:spTree>
    <p:extLst>
      <p:ext uri="{BB962C8B-B14F-4D97-AF65-F5344CB8AC3E}">
        <p14:creationId xmlns:p14="http://schemas.microsoft.com/office/powerpoint/2010/main" val="124633444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Created 4/1/2020 – Renovated 9/8/2020  NS – Updated 8/4/2021 NS</a:t>
            </a:r>
          </a:p>
        </p:txBody>
      </p:sp>
      <p:sp>
        <p:nvSpPr>
          <p:cNvPr id="4" name="Date Placeholder 3"/>
          <p:cNvSpPr>
            <a:spLocks noGrp="1"/>
          </p:cNvSpPr>
          <p:nvPr>
            <p:ph type="dt" idx="1"/>
          </p:nvPr>
        </p:nvSpPr>
        <p:spPr/>
        <p:txBody>
          <a:bodyPr/>
          <a:lstStyle/>
          <a:p>
            <a:fld id="{2CCD5AA6-CEF3-4E78-9B31-AEF311B964F0}" type="datetime1">
              <a:rPr lang="en-US" smtClean="0"/>
              <a:t>9/26/2024</a:t>
            </a:fld>
            <a:endParaRPr lang="en-US" dirty="0"/>
          </a:p>
        </p:txBody>
      </p:sp>
      <p:sp>
        <p:nvSpPr>
          <p:cNvPr id="5" name="Footer Placeholder 4"/>
          <p:cNvSpPr>
            <a:spLocks noGrp="1"/>
          </p:cNvSpPr>
          <p:nvPr>
            <p:ph type="ftr" sz="quarter" idx="4"/>
          </p:nvPr>
        </p:nvSpPr>
        <p:spPr/>
        <p:txBody>
          <a:bodyPr/>
          <a:lstStyle/>
          <a:p>
            <a:r>
              <a:rPr lang="en-US"/>
              <a:t>McKesson Proprietary and Confidential</a:t>
            </a:r>
            <a:endParaRPr lang="en-US" dirty="0"/>
          </a:p>
        </p:txBody>
      </p:sp>
      <p:sp>
        <p:nvSpPr>
          <p:cNvPr id="6" name="Slide Number Placeholder 5"/>
          <p:cNvSpPr>
            <a:spLocks noGrp="1"/>
          </p:cNvSpPr>
          <p:nvPr>
            <p:ph type="sldNum" sz="quarter" idx="5"/>
          </p:nvPr>
        </p:nvSpPr>
        <p:spPr/>
        <p:txBody>
          <a:bodyPr/>
          <a:lstStyle/>
          <a:p>
            <a:fld id="{BCEF14C7-72B9-1B46-9114-4453611BBF43}" type="slidenum">
              <a:rPr lang="en-US" smtClean="0"/>
              <a:t>1</a:t>
            </a:fld>
            <a:endParaRPr lang="en-US" dirty="0"/>
          </a:p>
        </p:txBody>
      </p:sp>
    </p:spTree>
    <p:extLst>
      <p:ext uri="{BB962C8B-B14F-4D97-AF65-F5344CB8AC3E}">
        <p14:creationId xmlns:p14="http://schemas.microsoft.com/office/powerpoint/2010/main" val="3115555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kern="1200" dirty="0">
                <a:solidFill>
                  <a:schemeClr val="bg1"/>
                </a:solidFill>
                <a:latin typeface="+mn-lt"/>
                <a:ea typeface="+mn-ea"/>
                <a:cs typeface="+mn-cs"/>
              </a:rPr>
              <a:t>Group Definition Discussion</a:t>
            </a:r>
          </a:p>
        </p:txBody>
      </p:sp>
      <p:sp>
        <p:nvSpPr>
          <p:cNvPr id="4" name="Date Placeholder 3"/>
          <p:cNvSpPr>
            <a:spLocks noGrp="1"/>
          </p:cNvSpPr>
          <p:nvPr>
            <p:ph type="dt" idx="1"/>
          </p:nvPr>
        </p:nvSpPr>
        <p:spPr/>
        <p:txBody>
          <a:bodyPr/>
          <a:lstStyle/>
          <a:p>
            <a:fld id="{2CCD5AA6-CEF3-4E78-9B31-AEF311B964F0}" type="datetime1">
              <a:rPr lang="en-US" smtClean="0"/>
              <a:t>9/26/2024</a:t>
            </a:fld>
            <a:endParaRPr lang="en-US" dirty="0"/>
          </a:p>
        </p:txBody>
      </p:sp>
      <p:sp>
        <p:nvSpPr>
          <p:cNvPr id="5" name="Footer Placeholder 4"/>
          <p:cNvSpPr>
            <a:spLocks noGrp="1"/>
          </p:cNvSpPr>
          <p:nvPr>
            <p:ph type="ftr" sz="quarter" idx="4"/>
          </p:nvPr>
        </p:nvSpPr>
        <p:spPr/>
        <p:txBody>
          <a:bodyPr/>
          <a:lstStyle/>
          <a:p>
            <a:r>
              <a:rPr lang="en-US"/>
              <a:t>McKesson Proprietary and Confidential</a:t>
            </a:r>
            <a:endParaRPr lang="en-US" dirty="0"/>
          </a:p>
        </p:txBody>
      </p:sp>
      <p:sp>
        <p:nvSpPr>
          <p:cNvPr id="6" name="Slide Number Placeholder 5"/>
          <p:cNvSpPr>
            <a:spLocks noGrp="1"/>
          </p:cNvSpPr>
          <p:nvPr>
            <p:ph type="sldNum" sz="quarter" idx="5"/>
          </p:nvPr>
        </p:nvSpPr>
        <p:spPr/>
        <p:txBody>
          <a:bodyPr/>
          <a:lstStyle/>
          <a:p>
            <a:fld id="{BCEF14C7-72B9-1B46-9114-4453611BBF43}" type="slidenum">
              <a:rPr lang="en-US" smtClean="0"/>
              <a:t>12</a:t>
            </a:fld>
            <a:endParaRPr lang="en-US" dirty="0"/>
          </a:p>
        </p:txBody>
      </p:sp>
    </p:spTree>
    <p:extLst>
      <p:ext uri="{BB962C8B-B14F-4D97-AF65-F5344CB8AC3E}">
        <p14:creationId xmlns:p14="http://schemas.microsoft.com/office/powerpoint/2010/main" val="2014494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RxCrossroads</a:t>
            </a:r>
            <a:r>
              <a:rPr lang="en-US" b="1" dirty="0"/>
              <a:t> definition</a:t>
            </a:r>
            <a:r>
              <a:rPr lang="en-US" dirty="0"/>
              <a:t>: </a:t>
            </a:r>
            <a:r>
              <a:rPr lang="en-US" sz="1200" i="1" kern="1200" dirty="0">
                <a:solidFill>
                  <a:schemeClr val="tx2"/>
                </a:solidFill>
                <a:effectLst>
                  <a:outerShdw blurRad="38100" dist="38100" dir="2700000" algn="tl">
                    <a:srgbClr val="000000">
                      <a:alpha val="43137"/>
                    </a:srgbClr>
                  </a:outerShdw>
                </a:effectLst>
                <a:latin typeface="+mn-lt"/>
                <a:ea typeface="+mn-ea"/>
                <a:cs typeface="+mn-cs"/>
              </a:rPr>
              <a:t>One who acts on negative emotion through such behaviors as tone of voice (annoyance, interrupting,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a:solidFill>
                <a:schemeClr val="tx2"/>
              </a:solidFill>
              <a:effectLst>
                <a:outerShdw blurRad="38100" dist="38100" dir="2700000" algn="tl">
                  <a:srgbClr val="000000">
                    <a:alpha val="43137"/>
                  </a:srgbClr>
                </a:outerShdw>
              </a:effectLst>
              <a:latin typeface="+mn-lt"/>
              <a:ea typeface="+mn-ea"/>
              <a:cs typeface="+mn-cs"/>
            </a:endParaRPr>
          </a:p>
          <a:p>
            <a:endParaRPr lang="en-US" dirty="0"/>
          </a:p>
          <a:p>
            <a:endParaRPr lang="en-US" dirty="0"/>
          </a:p>
        </p:txBody>
      </p:sp>
      <p:sp>
        <p:nvSpPr>
          <p:cNvPr id="4" name="Date Placeholder 3"/>
          <p:cNvSpPr>
            <a:spLocks noGrp="1"/>
          </p:cNvSpPr>
          <p:nvPr>
            <p:ph type="dt" idx="1"/>
          </p:nvPr>
        </p:nvSpPr>
        <p:spPr/>
        <p:txBody>
          <a:bodyPr/>
          <a:lstStyle/>
          <a:p>
            <a:fld id="{2CCD5AA6-CEF3-4E78-9B31-AEF311B964F0}" type="datetime1">
              <a:rPr lang="en-US" smtClean="0"/>
              <a:t>9/26/2024</a:t>
            </a:fld>
            <a:endParaRPr lang="en-US" dirty="0"/>
          </a:p>
        </p:txBody>
      </p:sp>
      <p:sp>
        <p:nvSpPr>
          <p:cNvPr id="5" name="Footer Placeholder 4"/>
          <p:cNvSpPr>
            <a:spLocks noGrp="1"/>
          </p:cNvSpPr>
          <p:nvPr>
            <p:ph type="ftr" sz="quarter" idx="4"/>
          </p:nvPr>
        </p:nvSpPr>
        <p:spPr/>
        <p:txBody>
          <a:bodyPr/>
          <a:lstStyle/>
          <a:p>
            <a:r>
              <a:rPr lang="en-US" dirty="0"/>
              <a:t>McKesson Proprietary and Confidential</a:t>
            </a:r>
          </a:p>
        </p:txBody>
      </p:sp>
      <p:sp>
        <p:nvSpPr>
          <p:cNvPr id="6" name="Slide Number Placeholder 5"/>
          <p:cNvSpPr>
            <a:spLocks noGrp="1"/>
          </p:cNvSpPr>
          <p:nvPr>
            <p:ph type="sldNum" sz="quarter" idx="5"/>
          </p:nvPr>
        </p:nvSpPr>
        <p:spPr/>
        <p:txBody>
          <a:bodyPr/>
          <a:lstStyle/>
          <a:p>
            <a:fld id="{BCEF14C7-72B9-1B46-9114-4453611BBF43}" type="slidenum">
              <a:rPr lang="en-US" smtClean="0"/>
              <a:t>13</a:t>
            </a:fld>
            <a:endParaRPr lang="en-US" dirty="0"/>
          </a:p>
        </p:txBody>
      </p:sp>
    </p:spTree>
    <p:extLst>
      <p:ext uri="{BB962C8B-B14F-4D97-AF65-F5344CB8AC3E}">
        <p14:creationId xmlns:p14="http://schemas.microsoft.com/office/powerpoint/2010/main" val="2397278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Listen to the following clip from the call center. (Approx. 1 min 40 sec)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Ask the class: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What would you do differently?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How could Empathy have improved the caller’s mood?</a:t>
            </a:r>
          </a:p>
        </p:txBody>
      </p:sp>
      <p:sp>
        <p:nvSpPr>
          <p:cNvPr id="4" name="Date Placeholder 3"/>
          <p:cNvSpPr>
            <a:spLocks noGrp="1"/>
          </p:cNvSpPr>
          <p:nvPr>
            <p:ph type="dt" idx="1"/>
          </p:nvPr>
        </p:nvSpPr>
        <p:spPr/>
        <p:txBody>
          <a:bodyPr/>
          <a:lstStyle/>
          <a:p>
            <a:fld id="{EDF2ED31-4A80-47B4-AD41-6854EA65B7D7}" type="datetime1">
              <a:rPr lang="en-US" smtClean="0"/>
              <a:t>9/26/2024</a:t>
            </a:fld>
            <a:endParaRPr lang="en-US"/>
          </a:p>
        </p:txBody>
      </p:sp>
      <p:sp>
        <p:nvSpPr>
          <p:cNvPr id="5" name="Footer Placeholder 4"/>
          <p:cNvSpPr>
            <a:spLocks noGrp="1"/>
          </p:cNvSpPr>
          <p:nvPr>
            <p:ph type="ftr" sz="quarter" idx="4"/>
          </p:nvPr>
        </p:nvSpPr>
        <p:spPr/>
        <p:txBody>
          <a:bodyPr/>
          <a:lstStyle/>
          <a:p>
            <a:r>
              <a:rPr lang="en-US"/>
              <a:t>McKesson Proprietary and Confidential</a:t>
            </a:r>
          </a:p>
        </p:txBody>
      </p:sp>
      <p:sp>
        <p:nvSpPr>
          <p:cNvPr id="6" name="Slide Number Placeholder 5"/>
          <p:cNvSpPr>
            <a:spLocks noGrp="1"/>
          </p:cNvSpPr>
          <p:nvPr>
            <p:ph type="sldNum" sz="quarter" idx="5"/>
          </p:nvPr>
        </p:nvSpPr>
        <p:spPr/>
        <p:txBody>
          <a:bodyPr/>
          <a:lstStyle/>
          <a:p>
            <a:fld id="{BCEF14C7-72B9-1B46-9114-4453611BBF43}" type="slidenum">
              <a:rPr lang="en-US" smtClean="0"/>
              <a:t>14</a:t>
            </a:fld>
            <a:endParaRPr lang="en-US"/>
          </a:p>
        </p:txBody>
      </p:sp>
    </p:spTree>
    <p:extLst>
      <p:ext uri="{BB962C8B-B14F-4D97-AF65-F5344CB8AC3E}">
        <p14:creationId xmlns:p14="http://schemas.microsoft.com/office/powerpoint/2010/main" val="1690787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dirty="0">
              <a:solidFill>
                <a:schemeClr val="tx1"/>
              </a:solidFill>
              <a:effectLst/>
              <a:latin typeface="+mn-lt"/>
              <a:ea typeface="+mn-ea"/>
              <a:cs typeface="+mn-cs"/>
            </a:endParaRPr>
          </a:p>
        </p:txBody>
      </p:sp>
      <p:sp>
        <p:nvSpPr>
          <p:cNvPr id="4" name="Date Placeholder 3"/>
          <p:cNvSpPr>
            <a:spLocks noGrp="1"/>
          </p:cNvSpPr>
          <p:nvPr>
            <p:ph type="dt" idx="1"/>
          </p:nvPr>
        </p:nvSpPr>
        <p:spPr/>
        <p:txBody>
          <a:bodyPr/>
          <a:lstStyle/>
          <a:p>
            <a:fld id="{EDF2ED31-4A80-47B4-AD41-6854EA65B7D7}" type="datetime1">
              <a:rPr lang="en-US" smtClean="0"/>
              <a:t>9/26/2024</a:t>
            </a:fld>
            <a:endParaRPr lang="en-US"/>
          </a:p>
        </p:txBody>
      </p:sp>
      <p:sp>
        <p:nvSpPr>
          <p:cNvPr id="5" name="Footer Placeholder 4"/>
          <p:cNvSpPr>
            <a:spLocks noGrp="1"/>
          </p:cNvSpPr>
          <p:nvPr>
            <p:ph type="ftr" sz="quarter" idx="4"/>
          </p:nvPr>
        </p:nvSpPr>
        <p:spPr/>
        <p:txBody>
          <a:bodyPr/>
          <a:lstStyle/>
          <a:p>
            <a:r>
              <a:rPr lang="en-US"/>
              <a:t>McKesson Proprietary and Confidential</a:t>
            </a:r>
          </a:p>
        </p:txBody>
      </p:sp>
      <p:sp>
        <p:nvSpPr>
          <p:cNvPr id="6" name="Slide Number Placeholder 5"/>
          <p:cNvSpPr>
            <a:spLocks noGrp="1"/>
          </p:cNvSpPr>
          <p:nvPr>
            <p:ph type="sldNum" sz="quarter" idx="5"/>
          </p:nvPr>
        </p:nvSpPr>
        <p:spPr/>
        <p:txBody>
          <a:bodyPr/>
          <a:lstStyle/>
          <a:p>
            <a:fld id="{BCEF14C7-72B9-1B46-9114-4453611BBF43}" type="slidenum">
              <a:rPr lang="en-US" smtClean="0"/>
              <a:t>15</a:t>
            </a:fld>
            <a:endParaRPr lang="en-US"/>
          </a:p>
        </p:txBody>
      </p:sp>
    </p:spTree>
    <p:extLst>
      <p:ext uri="{BB962C8B-B14F-4D97-AF65-F5344CB8AC3E}">
        <p14:creationId xmlns:p14="http://schemas.microsoft.com/office/powerpoint/2010/main" val="7126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participants that you want them to match the process someone is complaining about when they say different phrases.  </a:t>
            </a:r>
          </a:p>
          <a:p>
            <a:r>
              <a:rPr lang="en-US" b="1" dirty="0"/>
              <a:t>Read</a:t>
            </a:r>
            <a:r>
              <a:rPr lang="en-US" dirty="0"/>
              <a:t> each phrase and </a:t>
            </a:r>
            <a:r>
              <a:rPr lang="en-US" b="1" dirty="0"/>
              <a:t>click</a:t>
            </a:r>
            <a:r>
              <a:rPr lang="en-US" dirty="0"/>
              <a:t> the mouse to reveal the correct process that is to blame.  </a:t>
            </a:r>
            <a:br>
              <a:rPr lang="en-US" dirty="0"/>
            </a:br>
            <a:r>
              <a:rPr lang="en-US" dirty="0"/>
              <a:t>Tell them even though the patient is saying “YOU”, don’t take it personal.  It is not about “YOU” personally.  They are talking about the process.  Having said that, it is important that we understand we represent the company.  This means we can’t blame another department or throw someone else under the bus!  </a:t>
            </a:r>
          </a:p>
          <a:p>
            <a:endParaRPr lang="en-US" dirty="0"/>
          </a:p>
          <a:p>
            <a:r>
              <a:rPr lang="en-US" dirty="0"/>
              <a:t>Use the annotation to place a check by the answer. </a:t>
            </a:r>
          </a:p>
        </p:txBody>
      </p:sp>
      <p:sp>
        <p:nvSpPr>
          <p:cNvPr id="4" name="Date Placeholder 3"/>
          <p:cNvSpPr>
            <a:spLocks noGrp="1"/>
          </p:cNvSpPr>
          <p:nvPr>
            <p:ph type="dt" idx="1"/>
          </p:nvPr>
        </p:nvSpPr>
        <p:spPr/>
        <p:txBody>
          <a:bodyPr/>
          <a:lstStyle/>
          <a:p>
            <a:fld id="{EDF2ED31-4A80-47B4-AD41-6854EA65B7D7}" type="datetime1">
              <a:rPr lang="en-US" smtClean="0"/>
              <a:t>9/26/2024</a:t>
            </a:fld>
            <a:endParaRPr lang="en-US"/>
          </a:p>
        </p:txBody>
      </p:sp>
      <p:sp>
        <p:nvSpPr>
          <p:cNvPr id="5" name="Footer Placeholder 4"/>
          <p:cNvSpPr>
            <a:spLocks noGrp="1"/>
          </p:cNvSpPr>
          <p:nvPr>
            <p:ph type="ftr" sz="quarter" idx="4"/>
          </p:nvPr>
        </p:nvSpPr>
        <p:spPr/>
        <p:txBody>
          <a:bodyPr/>
          <a:lstStyle/>
          <a:p>
            <a:r>
              <a:rPr lang="en-US"/>
              <a:t>McKesson Proprietary and Confidential</a:t>
            </a:r>
          </a:p>
        </p:txBody>
      </p:sp>
      <p:sp>
        <p:nvSpPr>
          <p:cNvPr id="6" name="Slide Number Placeholder 5"/>
          <p:cNvSpPr>
            <a:spLocks noGrp="1"/>
          </p:cNvSpPr>
          <p:nvPr>
            <p:ph type="sldNum" sz="quarter" idx="5"/>
          </p:nvPr>
        </p:nvSpPr>
        <p:spPr/>
        <p:txBody>
          <a:bodyPr/>
          <a:lstStyle/>
          <a:p>
            <a:fld id="{BCEF14C7-72B9-1B46-9114-4453611BBF43}" type="slidenum">
              <a:rPr lang="en-US" smtClean="0"/>
              <a:t>16</a:t>
            </a:fld>
            <a:endParaRPr lang="en-US"/>
          </a:p>
        </p:txBody>
      </p:sp>
    </p:spTree>
    <p:extLst>
      <p:ext uri="{BB962C8B-B14F-4D97-AF65-F5344CB8AC3E}">
        <p14:creationId xmlns:p14="http://schemas.microsoft.com/office/powerpoint/2010/main" val="14701279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Listen to the following clip from the call center. (Approx. 2 min 5 sec)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Ask the class: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What would you do differently?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How could Empathy have improved the caller’s mood?</a:t>
            </a:r>
          </a:p>
        </p:txBody>
      </p:sp>
      <p:sp>
        <p:nvSpPr>
          <p:cNvPr id="4" name="Date Placeholder 3"/>
          <p:cNvSpPr>
            <a:spLocks noGrp="1"/>
          </p:cNvSpPr>
          <p:nvPr>
            <p:ph type="dt" idx="1"/>
          </p:nvPr>
        </p:nvSpPr>
        <p:spPr/>
        <p:txBody>
          <a:bodyPr/>
          <a:lstStyle/>
          <a:p>
            <a:fld id="{EDF2ED31-4A80-47B4-AD41-6854EA65B7D7}" type="datetime1">
              <a:rPr lang="en-US" smtClean="0"/>
              <a:t>9/26/2024</a:t>
            </a:fld>
            <a:endParaRPr lang="en-US"/>
          </a:p>
        </p:txBody>
      </p:sp>
      <p:sp>
        <p:nvSpPr>
          <p:cNvPr id="5" name="Footer Placeholder 4"/>
          <p:cNvSpPr>
            <a:spLocks noGrp="1"/>
          </p:cNvSpPr>
          <p:nvPr>
            <p:ph type="ftr" sz="quarter" idx="4"/>
          </p:nvPr>
        </p:nvSpPr>
        <p:spPr/>
        <p:txBody>
          <a:bodyPr/>
          <a:lstStyle/>
          <a:p>
            <a:r>
              <a:rPr lang="en-US"/>
              <a:t>McKesson Proprietary and Confidential</a:t>
            </a:r>
          </a:p>
        </p:txBody>
      </p:sp>
      <p:sp>
        <p:nvSpPr>
          <p:cNvPr id="6" name="Slide Number Placeholder 5"/>
          <p:cNvSpPr>
            <a:spLocks noGrp="1"/>
          </p:cNvSpPr>
          <p:nvPr>
            <p:ph type="sldNum" sz="quarter" idx="5"/>
          </p:nvPr>
        </p:nvSpPr>
        <p:spPr/>
        <p:txBody>
          <a:bodyPr/>
          <a:lstStyle/>
          <a:p>
            <a:fld id="{BCEF14C7-72B9-1B46-9114-4453611BBF43}" type="slidenum">
              <a:rPr lang="en-US" smtClean="0"/>
              <a:t>17</a:t>
            </a:fld>
            <a:endParaRPr lang="en-US"/>
          </a:p>
        </p:txBody>
      </p:sp>
    </p:spTree>
    <p:extLst>
      <p:ext uri="{BB962C8B-B14F-4D97-AF65-F5344CB8AC3E}">
        <p14:creationId xmlns:p14="http://schemas.microsoft.com/office/powerpoint/2010/main" val="1340525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We typically spend </a:t>
            </a:r>
            <a:r>
              <a:rPr lang="en-US" b="1" dirty="0"/>
              <a:t>most</a:t>
            </a:r>
            <a:r>
              <a:rPr lang="en-US" dirty="0"/>
              <a:t> of our time trying to solve the problem for our customers. </a:t>
            </a:r>
            <a:br>
              <a:rPr lang="en-US" dirty="0"/>
            </a:br>
            <a:r>
              <a:rPr lang="en-US" dirty="0"/>
              <a:t>When they are </a:t>
            </a:r>
            <a:r>
              <a:rPr lang="en-US" b="1" dirty="0"/>
              <a:t>emotional</a:t>
            </a:r>
            <a:r>
              <a:rPr lang="en-US" dirty="0"/>
              <a:t>, we need to step back and take time to acknowledge their emotion.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dirty="0">
              <a:solidFill>
                <a:schemeClr val="tx1"/>
              </a:solidFill>
              <a:effectLst/>
              <a:latin typeface="+mn-lt"/>
              <a:ea typeface="+mn-ea"/>
              <a:cs typeface="+mn-cs"/>
            </a:endParaRPr>
          </a:p>
        </p:txBody>
      </p:sp>
      <p:sp>
        <p:nvSpPr>
          <p:cNvPr id="4" name="Date Placeholder 3"/>
          <p:cNvSpPr>
            <a:spLocks noGrp="1"/>
          </p:cNvSpPr>
          <p:nvPr>
            <p:ph type="dt" idx="1"/>
          </p:nvPr>
        </p:nvSpPr>
        <p:spPr/>
        <p:txBody>
          <a:bodyPr/>
          <a:lstStyle/>
          <a:p>
            <a:fld id="{EDF2ED31-4A80-47B4-AD41-6854EA65B7D7}" type="datetime1">
              <a:rPr lang="en-US" smtClean="0"/>
              <a:t>9/26/2024</a:t>
            </a:fld>
            <a:endParaRPr lang="en-US"/>
          </a:p>
        </p:txBody>
      </p:sp>
      <p:sp>
        <p:nvSpPr>
          <p:cNvPr id="5" name="Footer Placeholder 4"/>
          <p:cNvSpPr>
            <a:spLocks noGrp="1"/>
          </p:cNvSpPr>
          <p:nvPr>
            <p:ph type="ftr" sz="quarter" idx="4"/>
          </p:nvPr>
        </p:nvSpPr>
        <p:spPr/>
        <p:txBody>
          <a:bodyPr/>
          <a:lstStyle/>
          <a:p>
            <a:r>
              <a:rPr lang="en-US"/>
              <a:t>McKesson Proprietary and Confidential</a:t>
            </a:r>
          </a:p>
        </p:txBody>
      </p:sp>
      <p:sp>
        <p:nvSpPr>
          <p:cNvPr id="6" name="Slide Number Placeholder 5"/>
          <p:cNvSpPr>
            <a:spLocks noGrp="1"/>
          </p:cNvSpPr>
          <p:nvPr>
            <p:ph type="sldNum" sz="quarter" idx="5"/>
          </p:nvPr>
        </p:nvSpPr>
        <p:spPr/>
        <p:txBody>
          <a:bodyPr/>
          <a:lstStyle/>
          <a:p>
            <a:fld id="{BCEF14C7-72B9-1B46-9114-4453611BBF43}" type="slidenum">
              <a:rPr lang="en-US" smtClean="0"/>
              <a:t>18</a:t>
            </a:fld>
            <a:endParaRPr lang="en-US"/>
          </a:p>
        </p:txBody>
      </p:sp>
    </p:spTree>
    <p:extLst>
      <p:ext uri="{BB962C8B-B14F-4D97-AF65-F5344CB8AC3E}">
        <p14:creationId xmlns:p14="http://schemas.microsoft.com/office/powerpoint/2010/main" val="25510103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turn the tables around.  </a:t>
            </a:r>
          </a:p>
          <a:p>
            <a:r>
              <a:rPr lang="en-US" dirty="0"/>
              <a:t>Spend </a:t>
            </a:r>
            <a:r>
              <a:rPr lang="en-US" b="1" dirty="0"/>
              <a:t>80% of your time </a:t>
            </a:r>
            <a:r>
              <a:rPr lang="en-US" dirty="0"/>
              <a:t>addressing the emotion. </a:t>
            </a:r>
          </a:p>
          <a:p>
            <a:r>
              <a:rPr lang="en-US" dirty="0"/>
              <a:t>Once we do, we can move into helping with the issue.</a:t>
            </a:r>
          </a:p>
        </p:txBody>
      </p:sp>
      <p:sp>
        <p:nvSpPr>
          <p:cNvPr id="4" name="Date Placeholder 3"/>
          <p:cNvSpPr>
            <a:spLocks noGrp="1"/>
          </p:cNvSpPr>
          <p:nvPr>
            <p:ph type="dt" idx="1"/>
          </p:nvPr>
        </p:nvSpPr>
        <p:spPr/>
        <p:txBody>
          <a:bodyPr/>
          <a:lstStyle/>
          <a:p>
            <a:fld id="{EDF2ED31-4A80-47B4-AD41-6854EA65B7D7}" type="datetime1">
              <a:rPr lang="en-US" smtClean="0"/>
              <a:t>9/26/2024</a:t>
            </a:fld>
            <a:endParaRPr lang="en-US"/>
          </a:p>
        </p:txBody>
      </p:sp>
      <p:sp>
        <p:nvSpPr>
          <p:cNvPr id="5" name="Footer Placeholder 4"/>
          <p:cNvSpPr>
            <a:spLocks noGrp="1"/>
          </p:cNvSpPr>
          <p:nvPr>
            <p:ph type="ftr" sz="quarter" idx="4"/>
          </p:nvPr>
        </p:nvSpPr>
        <p:spPr/>
        <p:txBody>
          <a:bodyPr/>
          <a:lstStyle/>
          <a:p>
            <a:r>
              <a:rPr lang="en-US"/>
              <a:t>McKesson Proprietary and Confidential</a:t>
            </a:r>
          </a:p>
        </p:txBody>
      </p:sp>
      <p:sp>
        <p:nvSpPr>
          <p:cNvPr id="6" name="Slide Number Placeholder 5"/>
          <p:cNvSpPr>
            <a:spLocks noGrp="1"/>
          </p:cNvSpPr>
          <p:nvPr>
            <p:ph type="sldNum" sz="quarter" idx="5"/>
          </p:nvPr>
        </p:nvSpPr>
        <p:spPr/>
        <p:txBody>
          <a:bodyPr/>
          <a:lstStyle/>
          <a:p>
            <a:fld id="{BCEF14C7-72B9-1B46-9114-4453611BBF43}" type="slidenum">
              <a:rPr lang="en-US" smtClean="0"/>
              <a:t>19</a:t>
            </a:fld>
            <a:endParaRPr lang="en-US"/>
          </a:p>
        </p:txBody>
      </p:sp>
    </p:spTree>
    <p:extLst>
      <p:ext uri="{BB962C8B-B14F-4D97-AF65-F5344CB8AC3E}">
        <p14:creationId xmlns:p14="http://schemas.microsoft.com/office/powerpoint/2010/main" val="3759850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Rapport before Issue builds = TRUST  </a:t>
            </a:r>
            <a:r>
              <a:rPr lang="en-US" dirty="0"/>
              <a:t>We have to build rapport with the customer before we can start working on the issue.  That helps build trust.  Once we’ve built trust, we can move to work on the issue.  Remember, the caller is upset and emotional.  We have to deal with their emotion. </a:t>
            </a:r>
          </a:p>
          <a:p>
            <a:endParaRPr lang="en-US" dirty="0"/>
          </a:p>
          <a:p>
            <a:r>
              <a:rPr lang="en-US" dirty="0"/>
              <a:t>Maybe you can think of a time when you were the one upset.  You </a:t>
            </a:r>
          </a:p>
        </p:txBody>
      </p:sp>
      <p:sp>
        <p:nvSpPr>
          <p:cNvPr id="4" name="Date Placeholder 3"/>
          <p:cNvSpPr>
            <a:spLocks noGrp="1"/>
          </p:cNvSpPr>
          <p:nvPr>
            <p:ph type="dt" idx="1"/>
          </p:nvPr>
        </p:nvSpPr>
        <p:spPr/>
        <p:txBody>
          <a:bodyPr/>
          <a:lstStyle/>
          <a:p>
            <a:fld id="{EDF2ED31-4A80-47B4-AD41-6854EA65B7D7}" type="datetime1">
              <a:rPr lang="en-US" smtClean="0"/>
              <a:t>9/26/2024</a:t>
            </a:fld>
            <a:endParaRPr lang="en-US"/>
          </a:p>
        </p:txBody>
      </p:sp>
      <p:sp>
        <p:nvSpPr>
          <p:cNvPr id="5" name="Footer Placeholder 4"/>
          <p:cNvSpPr>
            <a:spLocks noGrp="1"/>
          </p:cNvSpPr>
          <p:nvPr>
            <p:ph type="ftr" sz="quarter" idx="4"/>
          </p:nvPr>
        </p:nvSpPr>
        <p:spPr/>
        <p:txBody>
          <a:bodyPr/>
          <a:lstStyle/>
          <a:p>
            <a:r>
              <a:rPr lang="en-US"/>
              <a:t>McKesson Proprietary and Confidential</a:t>
            </a:r>
          </a:p>
        </p:txBody>
      </p:sp>
      <p:sp>
        <p:nvSpPr>
          <p:cNvPr id="6" name="Slide Number Placeholder 5"/>
          <p:cNvSpPr>
            <a:spLocks noGrp="1"/>
          </p:cNvSpPr>
          <p:nvPr>
            <p:ph type="sldNum" sz="quarter" idx="5"/>
          </p:nvPr>
        </p:nvSpPr>
        <p:spPr/>
        <p:txBody>
          <a:bodyPr/>
          <a:lstStyle/>
          <a:p>
            <a:fld id="{BCEF14C7-72B9-1B46-9114-4453611BBF43}" type="slidenum">
              <a:rPr lang="en-US" smtClean="0"/>
              <a:t>20</a:t>
            </a:fld>
            <a:endParaRPr lang="en-US"/>
          </a:p>
        </p:txBody>
      </p:sp>
    </p:spTree>
    <p:extLst>
      <p:ext uri="{BB962C8B-B14F-4D97-AF65-F5344CB8AC3E}">
        <p14:creationId xmlns:p14="http://schemas.microsoft.com/office/powerpoint/2010/main" val="16511860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ASAP model to help address.  Ask, what’s the difference between apologizing and sympathizing?  Apologize acknowledges the situation.  Sympathizing acknowledges the emotion. </a:t>
            </a:r>
          </a:p>
        </p:txBody>
      </p:sp>
      <p:sp>
        <p:nvSpPr>
          <p:cNvPr id="4" name="Date Placeholder 3"/>
          <p:cNvSpPr>
            <a:spLocks noGrp="1"/>
          </p:cNvSpPr>
          <p:nvPr>
            <p:ph type="dt" idx="1"/>
          </p:nvPr>
        </p:nvSpPr>
        <p:spPr/>
        <p:txBody>
          <a:bodyPr/>
          <a:lstStyle/>
          <a:p>
            <a:fld id="{EDF2ED31-4A80-47B4-AD41-6854EA65B7D7}" type="datetime1">
              <a:rPr lang="en-US" smtClean="0"/>
              <a:t>9/26/2024</a:t>
            </a:fld>
            <a:endParaRPr lang="en-US"/>
          </a:p>
        </p:txBody>
      </p:sp>
      <p:sp>
        <p:nvSpPr>
          <p:cNvPr id="5" name="Footer Placeholder 4"/>
          <p:cNvSpPr>
            <a:spLocks noGrp="1"/>
          </p:cNvSpPr>
          <p:nvPr>
            <p:ph type="ftr" sz="quarter" idx="4"/>
          </p:nvPr>
        </p:nvSpPr>
        <p:spPr/>
        <p:txBody>
          <a:bodyPr/>
          <a:lstStyle/>
          <a:p>
            <a:r>
              <a:rPr lang="en-US"/>
              <a:t>McKesson Proprietary and Confidential</a:t>
            </a:r>
          </a:p>
        </p:txBody>
      </p:sp>
      <p:sp>
        <p:nvSpPr>
          <p:cNvPr id="6" name="Slide Number Placeholder 5"/>
          <p:cNvSpPr>
            <a:spLocks noGrp="1"/>
          </p:cNvSpPr>
          <p:nvPr>
            <p:ph type="sldNum" sz="quarter" idx="5"/>
          </p:nvPr>
        </p:nvSpPr>
        <p:spPr/>
        <p:txBody>
          <a:bodyPr/>
          <a:lstStyle/>
          <a:p>
            <a:fld id="{BCEF14C7-72B9-1B46-9114-4453611BBF43}" type="slidenum">
              <a:rPr lang="en-US" smtClean="0"/>
              <a:t>21</a:t>
            </a:fld>
            <a:endParaRPr lang="en-US"/>
          </a:p>
        </p:txBody>
      </p:sp>
    </p:spTree>
    <p:extLst>
      <p:ext uri="{BB962C8B-B14F-4D97-AF65-F5344CB8AC3E}">
        <p14:creationId xmlns:p14="http://schemas.microsoft.com/office/powerpoint/2010/main" val="4291749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Listen to the following clip from the call center. (Approx. 1 min 30 sec)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Ask the class: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What would you do differently?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How could Empathy have improved the caller’s mood?</a:t>
            </a:r>
          </a:p>
        </p:txBody>
      </p:sp>
      <p:sp>
        <p:nvSpPr>
          <p:cNvPr id="4" name="Date Placeholder 3"/>
          <p:cNvSpPr>
            <a:spLocks noGrp="1"/>
          </p:cNvSpPr>
          <p:nvPr>
            <p:ph type="dt" idx="1"/>
          </p:nvPr>
        </p:nvSpPr>
        <p:spPr/>
        <p:txBody>
          <a:bodyPr/>
          <a:lstStyle/>
          <a:p>
            <a:fld id="{EDF2ED31-4A80-47B4-AD41-6854EA65B7D7}" type="datetime1">
              <a:rPr lang="en-US" smtClean="0"/>
              <a:t>9/26/2024</a:t>
            </a:fld>
            <a:endParaRPr lang="en-US"/>
          </a:p>
        </p:txBody>
      </p:sp>
      <p:sp>
        <p:nvSpPr>
          <p:cNvPr id="5" name="Footer Placeholder 4"/>
          <p:cNvSpPr>
            <a:spLocks noGrp="1"/>
          </p:cNvSpPr>
          <p:nvPr>
            <p:ph type="ftr" sz="quarter" idx="4"/>
          </p:nvPr>
        </p:nvSpPr>
        <p:spPr/>
        <p:txBody>
          <a:bodyPr/>
          <a:lstStyle/>
          <a:p>
            <a:r>
              <a:rPr lang="en-US"/>
              <a:t>McKesson Proprietary and Confidential</a:t>
            </a:r>
          </a:p>
        </p:txBody>
      </p:sp>
      <p:sp>
        <p:nvSpPr>
          <p:cNvPr id="6" name="Slide Number Placeholder 5"/>
          <p:cNvSpPr>
            <a:spLocks noGrp="1"/>
          </p:cNvSpPr>
          <p:nvPr>
            <p:ph type="sldNum" sz="quarter" idx="5"/>
          </p:nvPr>
        </p:nvSpPr>
        <p:spPr/>
        <p:txBody>
          <a:bodyPr/>
          <a:lstStyle/>
          <a:p>
            <a:fld id="{BCEF14C7-72B9-1B46-9114-4453611BBF43}" type="slidenum">
              <a:rPr lang="en-US" smtClean="0"/>
              <a:t>4</a:t>
            </a:fld>
            <a:endParaRPr lang="en-US"/>
          </a:p>
        </p:txBody>
      </p:sp>
    </p:spTree>
    <p:extLst>
      <p:ext uri="{BB962C8B-B14F-4D97-AF65-F5344CB8AC3E}">
        <p14:creationId xmlns:p14="http://schemas.microsoft.com/office/powerpoint/2010/main" val="3215450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EDF2ED31-4A80-47B4-AD41-6854EA65B7D7}" type="datetime1">
              <a:rPr lang="en-US" smtClean="0"/>
              <a:t>9/26/2024</a:t>
            </a:fld>
            <a:endParaRPr lang="en-US"/>
          </a:p>
        </p:txBody>
      </p:sp>
      <p:sp>
        <p:nvSpPr>
          <p:cNvPr id="5" name="Footer Placeholder 4"/>
          <p:cNvSpPr>
            <a:spLocks noGrp="1"/>
          </p:cNvSpPr>
          <p:nvPr>
            <p:ph type="ftr" sz="quarter" idx="4"/>
          </p:nvPr>
        </p:nvSpPr>
        <p:spPr/>
        <p:txBody>
          <a:bodyPr/>
          <a:lstStyle/>
          <a:p>
            <a:r>
              <a:rPr lang="en-US"/>
              <a:t>McKesson Proprietary and Confidential</a:t>
            </a:r>
          </a:p>
        </p:txBody>
      </p:sp>
      <p:sp>
        <p:nvSpPr>
          <p:cNvPr id="6" name="Slide Number Placeholder 5"/>
          <p:cNvSpPr>
            <a:spLocks noGrp="1"/>
          </p:cNvSpPr>
          <p:nvPr>
            <p:ph type="sldNum" sz="quarter" idx="5"/>
          </p:nvPr>
        </p:nvSpPr>
        <p:spPr/>
        <p:txBody>
          <a:bodyPr/>
          <a:lstStyle/>
          <a:p>
            <a:fld id="{BCEF14C7-72B9-1B46-9114-4453611BBF43}" type="slidenum">
              <a:rPr lang="en-US" smtClean="0"/>
              <a:t>22</a:t>
            </a:fld>
            <a:endParaRPr lang="en-US"/>
          </a:p>
        </p:txBody>
      </p:sp>
    </p:spTree>
    <p:extLst>
      <p:ext uri="{BB962C8B-B14F-4D97-AF65-F5344CB8AC3E}">
        <p14:creationId xmlns:p14="http://schemas.microsoft.com/office/powerpoint/2010/main" val="213733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EDF2ED31-4A80-47B4-AD41-6854EA65B7D7}" type="datetime1">
              <a:rPr lang="en-US" smtClean="0"/>
              <a:t>9/26/2024</a:t>
            </a:fld>
            <a:endParaRPr lang="en-US"/>
          </a:p>
        </p:txBody>
      </p:sp>
      <p:sp>
        <p:nvSpPr>
          <p:cNvPr id="5" name="Footer Placeholder 4"/>
          <p:cNvSpPr>
            <a:spLocks noGrp="1"/>
          </p:cNvSpPr>
          <p:nvPr>
            <p:ph type="ftr" sz="quarter" idx="4"/>
          </p:nvPr>
        </p:nvSpPr>
        <p:spPr/>
        <p:txBody>
          <a:bodyPr/>
          <a:lstStyle/>
          <a:p>
            <a:r>
              <a:rPr lang="en-US"/>
              <a:t>McKesson Proprietary and Confidential</a:t>
            </a:r>
          </a:p>
        </p:txBody>
      </p:sp>
      <p:sp>
        <p:nvSpPr>
          <p:cNvPr id="6" name="Slide Number Placeholder 5"/>
          <p:cNvSpPr>
            <a:spLocks noGrp="1"/>
          </p:cNvSpPr>
          <p:nvPr>
            <p:ph type="sldNum" sz="quarter" idx="5"/>
          </p:nvPr>
        </p:nvSpPr>
        <p:spPr/>
        <p:txBody>
          <a:bodyPr/>
          <a:lstStyle/>
          <a:p>
            <a:fld id="{BCEF14C7-72B9-1B46-9114-4453611BBF43}" type="slidenum">
              <a:rPr lang="en-US" smtClean="0"/>
              <a:t>23</a:t>
            </a:fld>
            <a:endParaRPr lang="en-US"/>
          </a:p>
        </p:txBody>
      </p:sp>
    </p:spTree>
    <p:extLst>
      <p:ext uri="{BB962C8B-B14F-4D97-AF65-F5344CB8AC3E}">
        <p14:creationId xmlns:p14="http://schemas.microsoft.com/office/powerpoint/2010/main" val="21841480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of making excuses, use the ASAP model to help.  Read the scenario.  Ask what might the situation be?  Someone didn’t get their medication, right?  What if this medication is life-saving or life-changing and a missed dose can make the patient relapse.  Now imagine the fear they might have.  </a:t>
            </a:r>
            <a:br>
              <a:rPr lang="en-US" dirty="0"/>
            </a:br>
            <a:br>
              <a:rPr lang="en-US" dirty="0"/>
            </a:br>
            <a:r>
              <a:rPr lang="en-US" dirty="0"/>
              <a:t>Ask for a volunteer to use the ASAP model to respond to the patient instead of giving an excuse.  After they’ve done so, click the mouse to reveal your response. </a:t>
            </a:r>
            <a:br>
              <a:rPr lang="en-US" dirty="0"/>
            </a:br>
            <a:endParaRPr lang="en-US" dirty="0"/>
          </a:p>
        </p:txBody>
      </p:sp>
      <p:sp>
        <p:nvSpPr>
          <p:cNvPr id="4" name="Date Placeholder 3"/>
          <p:cNvSpPr>
            <a:spLocks noGrp="1"/>
          </p:cNvSpPr>
          <p:nvPr>
            <p:ph type="dt" idx="1"/>
          </p:nvPr>
        </p:nvSpPr>
        <p:spPr/>
        <p:txBody>
          <a:bodyPr/>
          <a:lstStyle/>
          <a:p>
            <a:fld id="{EDF2ED31-4A80-47B4-AD41-6854EA65B7D7}" type="datetime1">
              <a:rPr lang="en-US" smtClean="0"/>
              <a:t>9/26/2024</a:t>
            </a:fld>
            <a:endParaRPr lang="en-US"/>
          </a:p>
        </p:txBody>
      </p:sp>
      <p:sp>
        <p:nvSpPr>
          <p:cNvPr id="5" name="Footer Placeholder 4"/>
          <p:cNvSpPr>
            <a:spLocks noGrp="1"/>
          </p:cNvSpPr>
          <p:nvPr>
            <p:ph type="ftr" sz="quarter" idx="4"/>
          </p:nvPr>
        </p:nvSpPr>
        <p:spPr/>
        <p:txBody>
          <a:bodyPr/>
          <a:lstStyle/>
          <a:p>
            <a:r>
              <a:rPr lang="en-US"/>
              <a:t>McKesson Proprietary and Confidential</a:t>
            </a:r>
          </a:p>
        </p:txBody>
      </p:sp>
      <p:sp>
        <p:nvSpPr>
          <p:cNvPr id="6" name="Slide Number Placeholder 5"/>
          <p:cNvSpPr>
            <a:spLocks noGrp="1"/>
          </p:cNvSpPr>
          <p:nvPr>
            <p:ph type="sldNum" sz="quarter" idx="5"/>
          </p:nvPr>
        </p:nvSpPr>
        <p:spPr/>
        <p:txBody>
          <a:bodyPr/>
          <a:lstStyle/>
          <a:p>
            <a:fld id="{BCEF14C7-72B9-1B46-9114-4453611BBF43}" type="slidenum">
              <a:rPr lang="en-US" smtClean="0"/>
              <a:t>24</a:t>
            </a:fld>
            <a:endParaRPr lang="en-US"/>
          </a:p>
        </p:txBody>
      </p:sp>
    </p:spTree>
    <p:extLst>
      <p:ext uri="{BB962C8B-B14F-4D97-AF65-F5344CB8AC3E}">
        <p14:creationId xmlns:p14="http://schemas.microsoft.com/office/powerpoint/2010/main" val="34159432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of making excuses, use the ASAP model to help.  Read the scenario.  Ask what might the situation be?  Someone’s medication must not have been packed correctly and they may be concerned that it is okay to take?  They might be scared that it is safe or not and how it might impact them if they take it.  Now imagine the fear they might have.  </a:t>
            </a:r>
            <a:br>
              <a:rPr lang="en-US" dirty="0"/>
            </a:br>
            <a:br>
              <a:rPr lang="en-US" dirty="0"/>
            </a:br>
            <a:r>
              <a:rPr lang="en-US" dirty="0"/>
              <a:t>Ask for a volunteer to use the ASAP model to respond to the patient instead of giving an excuse.  After they’ve done so, click the mouse to reveal your response. </a:t>
            </a:r>
            <a:br>
              <a:rPr lang="en-US" dirty="0"/>
            </a:br>
            <a:endParaRPr lang="en-US" dirty="0"/>
          </a:p>
        </p:txBody>
      </p:sp>
      <p:sp>
        <p:nvSpPr>
          <p:cNvPr id="4" name="Date Placeholder 3"/>
          <p:cNvSpPr>
            <a:spLocks noGrp="1"/>
          </p:cNvSpPr>
          <p:nvPr>
            <p:ph type="dt" idx="1"/>
          </p:nvPr>
        </p:nvSpPr>
        <p:spPr/>
        <p:txBody>
          <a:bodyPr/>
          <a:lstStyle/>
          <a:p>
            <a:fld id="{EDF2ED31-4A80-47B4-AD41-6854EA65B7D7}" type="datetime1">
              <a:rPr lang="en-US" smtClean="0"/>
              <a:t>9/26/2024</a:t>
            </a:fld>
            <a:endParaRPr lang="en-US"/>
          </a:p>
        </p:txBody>
      </p:sp>
      <p:sp>
        <p:nvSpPr>
          <p:cNvPr id="5" name="Footer Placeholder 4"/>
          <p:cNvSpPr>
            <a:spLocks noGrp="1"/>
          </p:cNvSpPr>
          <p:nvPr>
            <p:ph type="ftr" sz="quarter" idx="4"/>
          </p:nvPr>
        </p:nvSpPr>
        <p:spPr/>
        <p:txBody>
          <a:bodyPr/>
          <a:lstStyle/>
          <a:p>
            <a:r>
              <a:rPr lang="en-US"/>
              <a:t>McKesson Proprietary and Confidential</a:t>
            </a:r>
          </a:p>
        </p:txBody>
      </p:sp>
      <p:sp>
        <p:nvSpPr>
          <p:cNvPr id="6" name="Slide Number Placeholder 5"/>
          <p:cNvSpPr>
            <a:spLocks noGrp="1"/>
          </p:cNvSpPr>
          <p:nvPr>
            <p:ph type="sldNum" sz="quarter" idx="5"/>
          </p:nvPr>
        </p:nvSpPr>
        <p:spPr/>
        <p:txBody>
          <a:bodyPr/>
          <a:lstStyle/>
          <a:p>
            <a:fld id="{BCEF14C7-72B9-1B46-9114-4453611BBF43}" type="slidenum">
              <a:rPr lang="en-US" smtClean="0"/>
              <a:t>25</a:t>
            </a:fld>
            <a:endParaRPr lang="en-US"/>
          </a:p>
        </p:txBody>
      </p:sp>
    </p:spTree>
    <p:extLst>
      <p:ext uri="{BB962C8B-B14F-4D97-AF65-F5344CB8AC3E}">
        <p14:creationId xmlns:p14="http://schemas.microsoft.com/office/powerpoint/2010/main" val="18460686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of making excuses, use the ASAP model to help.  Read the scenario.  Ask what might the situation be?  Someone’s medication must not have been packed correctly and they may be concerned that it is okay to take?  They might be scared that it is safe or not and how it might impact them if they take it.  Now imagine the fear they might have.  </a:t>
            </a:r>
            <a:br>
              <a:rPr lang="en-US" dirty="0"/>
            </a:br>
            <a:br>
              <a:rPr lang="en-US" dirty="0"/>
            </a:br>
            <a:r>
              <a:rPr lang="en-US" dirty="0"/>
              <a:t>Ask for a volunteer to use the ASAP model to respond to the patient instead of giving an excuse.  After they’ve done so, click the mouse to reveal your response. </a:t>
            </a:r>
            <a:br>
              <a:rPr lang="en-US" dirty="0"/>
            </a:br>
            <a:endParaRPr lang="en-US" dirty="0"/>
          </a:p>
        </p:txBody>
      </p:sp>
      <p:sp>
        <p:nvSpPr>
          <p:cNvPr id="4" name="Date Placeholder 3"/>
          <p:cNvSpPr>
            <a:spLocks noGrp="1"/>
          </p:cNvSpPr>
          <p:nvPr>
            <p:ph type="dt" idx="1"/>
          </p:nvPr>
        </p:nvSpPr>
        <p:spPr/>
        <p:txBody>
          <a:bodyPr/>
          <a:lstStyle/>
          <a:p>
            <a:fld id="{EDF2ED31-4A80-47B4-AD41-6854EA65B7D7}" type="datetime1">
              <a:rPr lang="en-US" smtClean="0"/>
              <a:t>9/26/2024</a:t>
            </a:fld>
            <a:endParaRPr lang="en-US"/>
          </a:p>
        </p:txBody>
      </p:sp>
      <p:sp>
        <p:nvSpPr>
          <p:cNvPr id="5" name="Footer Placeholder 4"/>
          <p:cNvSpPr>
            <a:spLocks noGrp="1"/>
          </p:cNvSpPr>
          <p:nvPr>
            <p:ph type="ftr" sz="quarter" idx="4"/>
          </p:nvPr>
        </p:nvSpPr>
        <p:spPr/>
        <p:txBody>
          <a:bodyPr/>
          <a:lstStyle/>
          <a:p>
            <a:r>
              <a:rPr lang="en-US"/>
              <a:t>McKesson Proprietary and Confidential</a:t>
            </a:r>
          </a:p>
        </p:txBody>
      </p:sp>
      <p:sp>
        <p:nvSpPr>
          <p:cNvPr id="6" name="Slide Number Placeholder 5"/>
          <p:cNvSpPr>
            <a:spLocks noGrp="1"/>
          </p:cNvSpPr>
          <p:nvPr>
            <p:ph type="sldNum" sz="quarter" idx="5"/>
          </p:nvPr>
        </p:nvSpPr>
        <p:spPr/>
        <p:txBody>
          <a:bodyPr/>
          <a:lstStyle/>
          <a:p>
            <a:fld id="{BCEF14C7-72B9-1B46-9114-4453611BBF43}" type="slidenum">
              <a:rPr lang="en-US" smtClean="0"/>
              <a:t>26</a:t>
            </a:fld>
            <a:endParaRPr lang="en-US"/>
          </a:p>
        </p:txBody>
      </p:sp>
    </p:spTree>
    <p:extLst>
      <p:ext uri="{BB962C8B-B14F-4D97-AF65-F5344CB8AC3E}">
        <p14:creationId xmlns:p14="http://schemas.microsoft.com/office/powerpoint/2010/main" val="18302716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Listen to the call.  What emotions do you think the patient might be having?  Fear, anxiousness,  worry.   She’s literally scared for her life. </a:t>
            </a:r>
          </a:p>
        </p:txBody>
      </p:sp>
      <p:sp>
        <p:nvSpPr>
          <p:cNvPr id="4" name="Date Placeholder 3"/>
          <p:cNvSpPr>
            <a:spLocks noGrp="1"/>
          </p:cNvSpPr>
          <p:nvPr>
            <p:ph type="dt" idx="1"/>
          </p:nvPr>
        </p:nvSpPr>
        <p:spPr/>
        <p:txBody>
          <a:bodyPr/>
          <a:lstStyle/>
          <a:p>
            <a:fld id="{EDF2ED31-4A80-47B4-AD41-6854EA65B7D7}" type="datetime1">
              <a:rPr lang="en-US" smtClean="0"/>
              <a:t>9/26/2024</a:t>
            </a:fld>
            <a:endParaRPr lang="en-US"/>
          </a:p>
        </p:txBody>
      </p:sp>
      <p:sp>
        <p:nvSpPr>
          <p:cNvPr id="5" name="Footer Placeholder 4"/>
          <p:cNvSpPr>
            <a:spLocks noGrp="1"/>
          </p:cNvSpPr>
          <p:nvPr>
            <p:ph type="ftr" sz="quarter" idx="4"/>
          </p:nvPr>
        </p:nvSpPr>
        <p:spPr/>
        <p:txBody>
          <a:bodyPr/>
          <a:lstStyle/>
          <a:p>
            <a:r>
              <a:rPr lang="en-US"/>
              <a:t>McKesson Proprietary and Confidential</a:t>
            </a:r>
          </a:p>
        </p:txBody>
      </p:sp>
      <p:sp>
        <p:nvSpPr>
          <p:cNvPr id="6" name="Slide Number Placeholder 5"/>
          <p:cNvSpPr>
            <a:spLocks noGrp="1"/>
          </p:cNvSpPr>
          <p:nvPr>
            <p:ph type="sldNum" sz="quarter" idx="5"/>
          </p:nvPr>
        </p:nvSpPr>
        <p:spPr/>
        <p:txBody>
          <a:bodyPr/>
          <a:lstStyle/>
          <a:p>
            <a:fld id="{BCEF14C7-72B9-1B46-9114-4453611BBF43}" type="slidenum">
              <a:rPr lang="en-US" smtClean="0"/>
              <a:t>28</a:t>
            </a:fld>
            <a:endParaRPr lang="en-US"/>
          </a:p>
        </p:txBody>
      </p:sp>
    </p:spTree>
    <p:extLst>
      <p:ext uri="{BB962C8B-B14F-4D97-AF65-F5344CB8AC3E}">
        <p14:creationId xmlns:p14="http://schemas.microsoft.com/office/powerpoint/2010/main" val="13587574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Listen to the call.  What emotions do you think the patient might be having?  Fear, anxiousness,  worry. </a:t>
            </a:r>
          </a:p>
        </p:txBody>
      </p:sp>
      <p:sp>
        <p:nvSpPr>
          <p:cNvPr id="4" name="Date Placeholder 3"/>
          <p:cNvSpPr>
            <a:spLocks noGrp="1"/>
          </p:cNvSpPr>
          <p:nvPr>
            <p:ph type="dt" idx="1"/>
          </p:nvPr>
        </p:nvSpPr>
        <p:spPr/>
        <p:txBody>
          <a:bodyPr/>
          <a:lstStyle/>
          <a:p>
            <a:fld id="{EDF2ED31-4A80-47B4-AD41-6854EA65B7D7}" type="datetime1">
              <a:rPr lang="en-US" smtClean="0"/>
              <a:t>9/26/2024</a:t>
            </a:fld>
            <a:endParaRPr lang="en-US"/>
          </a:p>
        </p:txBody>
      </p:sp>
      <p:sp>
        <p:nvSpPr>
          <p:cNvPr id="5" name="Footer Placeholder 4"/>
          <p:cNvSpPr>
            <a:spLocks noGrp="1"/>
          </p:cNvSpPr>
          <p:nvPr>
            <p:ph type="ftr" sz="quarter" idx="4"/>
          </p:nvPr>
        </p:nvSpPr>
        <p:spPr/>
        <p:txBody>
          <a:bodyPr/>
          <a:lstStyle/>
          <a:p>
            <a:r>
              <a:rPr lang="en-US"/>
              <a:t>McKesson Proprietary and Confidential</a:t>
            </a:r>
          </a:p>
        </p:txBody>
      </p:sp>
      <p:sp>
        <p:nvSpPr>
          <p:cNvPr id="6" name="Slide Number Placeholder 5"/>
          <p:cNvSpPr>
            <a:spLocks noGrp="1"/>
          </p:cNvSpPr>
          <p:nvPr>
            <p:ph type="sldNum" sz="quarter" idx="5"/>
          </p:nvPr>
        </p:nvSpPr>
        <p:spPr/>
        <p:txBody>
          <a:bodyPr/>
          <a:lstStyle/>
          <a:p>
            <a:fld id="{BCEF14C7-72B9-1B46-9114-4453611BBF43}" type="slidenum">
              <a:rPr lang="en-US" smtClean="0"/>
              <a:t>29</a:t>
            </a:fld>
            <a:endParaRPr lang="en-US"/>
          </a:p>
        </p:txBody>
      </p:sp>
    </p:spTree>
    <p:extLst>
      <p:ext uri="{BB962C8B-B14F-4D97-AF65-F5344CB8AC3E}">
        <p14:creationId xmlns:p14="http://schemas.microsoft.com/office/powerpoint/2010/main" val="42592466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EDF2ED31-4A80-47B4-AD41-6854EA65B7D7}" type="datetime1">
              <a:rPr lang="en-US" smtClean="0"/>
              <a:t>9/26/2024</a:t>
            </a:fld>
            <a:endParaRPr lang="en-US"/>
          </a:p>
        </p:txBody>
      </p:sp>
      <p:sp>
        <p:nvSpPr>
          <p:cNvPr id="5" name="Footer Placeholder 4"/>
          <p:cNvSpPr>
            <a:spLocks noGrp="1"/>
          </p:cNvSpPr>
          <p:nvPr>
            <p:ph type="ftr" sz="quarter" idx="4"/>
          </p:nvPr>
        </p:nvSpPr>
        <p:spPr/>
        <p:txBody>
          <a:bodyPr/>
          <a:lstStyle/>
          <a:p>
            <a:r>
              <a:rPr lang="en-US"/>
              <a:t>McKesson Proprietary and Confidential</a:t>
            </a:r>
          </a:p>
        </p:txBody>
      </p:sp>
      <p:sp>
        <p:nvSpPr>
          <p:cNvPr id="6" name="Slide Number Placeholder 5"/>
          <p:cNvSpPr>
            <a:spLocks noGrp="1"/>
          </p:cNvSpPr>
          <p:nvPr>
            <p:ph type="sldNum" sz="quarter" idx="5"/>
          </p:nvPr>
        </p:nvSpPr>
        <p:spPr/>
        <p:txBody>
          <a:bodyPr/>
          <a:lstStyle/>
          <a:p>
            <a:fld id="{BCEF14C7-72B9-1B46-9114-4453611BBF43}" type="slidenum">
              <a:rPr lang="en-US" smtClean="0"/>
              <a:t>30</a:t>
            </a:fld>
            <a:endParaRPr lang="en-US"/>
          </a:p>
        </p:txBody>
      </p:sp>
    </p:spTree>
    <p:extLst>
      <p:ext uri="{BB962C8B-B14F-4D97-AF65-F5344CB8AC3E}">
        <p14:creationId xmlns:p14="http://schemas.microsoft.com/office/powerpoint/2010/main" val="34984921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p:txBody>
      </p:sp>
      <p:sp>
        <p:nvSpPr>
          <p:cNvPr id="4" name="Date Placeholder 3"/>
          <p:cNvSpPr>
            <a:spLocks noGrp="1"/>
          </p:cNvSpPr>
          <p:nvPr>
            <p:ph type="dt" idx="1"/>
          </p:nvPr>
        </p:nvSpPr>
        <p:spPr/>
        <p:txBody>
          <a:bodyPr/>
          <a:lstStyle/>
          <a:p>
            <a:fld id="{EDF2ED31-4A80-47B4-AD41-6854EA65B7D7}" type="datetime1">
              <a:rPr lang="en-US" smtClean="0"/>
              <a:t>9/26/2024</a:t>
            </a:fld>
            <a:endParaRPr lang="en-US"/>
          </a:p>
        </p:txBody>
      </p:sp>
      <p:sp>
        <p:nvSpPr>
          <p:cNvPr id="5" name="Footer Placeholder 4"/>
          <p:cNvSpPr>
            <a:spLocks noGrp="1"/>
          </p:cNvSpPr>
          <p:nvPr>
            <p:ph type="ftr" sz="quarter" idx="4"/>
          </p:nvPr>
        </p:nvSpPr>
        <p:spPr/>
        <p:txBody>
          <a:bodyPr/>
          <a:lstStyle/>
          <a:p>
            <a:r>
              <a:rPr lang="en-US"/>
              <a:t>McKesson Proprietary and Confidential</a:t>
            </a:r>
          </a:p>
        </p:txBody>
      </p:sp>
      <p:sp>
        <p:nvSpPr>
          <p:cNvPr id="6" name="Slide Number Placeholder 5"/>
          <p:cNvSpPr>
            <a:spLocks noGrp="1"/>
          </p:cNvSpPr>
          <p:nvPr>
            <p:ph type="sldNum" sz="quarter" idx="5"/>
          </p:nvPr>
        </p:nvSpPr>
        <p:spPr/>
        <p:txBody>
          <a:bodyPr/>
          <a:lstStyle/>
          <a:p>
            <a:fld id="{BCEF14C7-72B9-1B46-9114-4453611BBF43}" type="slidenum">
              <a:rPr lang="en-US" smtClean="0"/>
              <a:t>31</a:t>
            </a:fld>
            <a:endParaRPr lang="en-US"/>
          </a:p>
        </p:txBody>
      </p:sp>
    </p:spTree>
    <p:extLst>
      <p:ext uri="{BB962C8B-B14F-4D97-AF65-F5344CB8AC3E}">
        <p14:creationId xmlns:p14="http://schemas.microsoft.com/office/powerpoint/2010/main" val="20810623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EDF2ED31-4A80-47B4-AD41-6854EA65B7D7}" type="datetime1">
              <a:rPr lang="en-US" smtClean="0"/>
              <a:t>9/26/2024</a:t>
            </a:fld>
            <a:endParaRPr lang="en-US"/>
          </a:p>
        </p:txBody>
      </p:sp>
      <p:sp>
        <p:nvSpPr>
          <p:cNvPr id="5" name="Footer Placeholder 4"/>
          <p:cNvSpPr>
            <a:spLocks noGrp="1"/>
          </p:cNvSpPr>
          <p:nvPr>
            <p:ph type="ftr" sz="quarter" idx="4"/>
          </p:nvPr>
        </p:nvSpPr>
        <p:spPr/>
        <p:txBody>
          <a:bodyPr/>
          <a:lstStyle/>
          <a:p>
            <a:r>
              <a:rPr lang="en-US"/>
              <a:t>McKesson Proprietary and Confidential</a:t>
            </a:r>
          </a:p>
        </p:txBody>
      </p:sp>
      <p:sp>
        <p:nvSpPr>
          <p:cNvPr id="6" name="Slide Number Placeholder 5"/>
          <p:cNvSpPr>
            <a:spLocks noGrp="1"/>
          </p:cNvSpPr>
          <p:nvPr>
            <p:ph type="sldNum" sz="quarter" idx="5"/>
          </p:nvPr>
        </p:nvSpPr>
        <p:spPr/>
        <p:txBody>
          <a:bodyPr/>
          <a:lstStyle/>
          <a:p>
            <a:fld id="{BCEF14C7-72B9-1B46-9114-4453611BBF43}" type="slidenum">
              <a:rPr lang="en-US" smtClean="0"/>
              <a:t>32</a:t>
            </a:fld>
            <a:endParaRPr lang="en-US"/>
          </a:p>
        </p:txBody>
      </p:sp>
    </p:spTree>
    <p:extLst>
      <p:ext uri="{BB962C8B-B14F-4D97-AF65-F5344CB8AC3E}">
        <p14:creationId xmlns:p14="http://schemas.microsoft.com/office/powerpoint/2010/main" val="4226414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kern="1200" dirty="0">
                <a:solidFill>
                  <a:schemeClr val="bg1"/>
                </a:solidFill>
                <a:latin typeface="+mn-lt"/>
                <a:ea typeface="+mn-ea"/>
                <a:cs typeface="+mn-cs"/>
              </a:rPr>
              <a:t>Group Definition Discussion</a:t>
            </a:r>
          </a:p>
        </p:txBody>
      </p:sp>
      <p:sp>
        <p:nvSpPr>
          <p:cNvPr id="4" name="Date Placeholder 3"/>
          <p:cNvSpPr>
            <a:spLocks noGrp="1"/>
          </p:cNvSpPr>
          <p:nvPr>
            <p:ph type="dt" idx="1"/>
          </p:nvPr>
        </p:nvSpPr>
        <p:spPr/>
        <p:txBody>
          <a:bodyPr/>
          <a:lstStyle/>
          <a:p>
            <a:fld id="{2CCD5AA6-CEF3-4E78-9B31-AEF311B964F0}" type="datetime1">
              <a:rPr lang="en-US" smtClean="0"/>
              <a:t>9/26/2024</a:t>
            </a:fld>
            <a:endParaRPr lang="en-US" dirty="0"/>
          </a:p>
        </p:txBody>
      </p:sp>
      <p:sp>
        <p:nvSpPr>
          <p:cNvPr id="5" name="Footer Placeholder 4"/>
          <p:cNvSpPr>
            <a:spLocks noGrp="1"/>
          </p:cNvSpPr>
          <p:nvPr>
            <p:ph type="ftr" sz="quarter" idx="4"/>
          </p:nvPr>
        </p:nvSpPr>
        <p:spPr/>
        <p:txBody>
          <a:bodyPr/>
          <a:lstStyle/>
          <a:p>
            <a:r>
              <a:rPr lang="en-US"/>
              <a:t>McKesson Proprietary and Confidential</a:t>
            </a:r>
            <a:endParaRPr lang="en-US" dirty="0"/>
          </a:p>
        </p:txBody>
      </p:sp>
      <p:sp>
        <p:nvSpPr>
          <p:cNvPr id="6" name="Slide Number Placeholder 5"/>
          <p:cNvSpPr>
            <a:spLocks noGrp="1"/>
          </p:cNvSpPr>
          <p:nvPr>
            <p:ph type="sldNum" sz="quarter" idx="5"/>
          </p:nvPr>
        </p:nvSpPr>
        <p:spPr/>
        <p:txBody>
          <a:bodyPr/>
          <a:lstStyle/>
          <a:p>
            <a:fld id="{BCEF14C7-72B9-1B46-9114-4453611BBF43}" type="slidenum">
              <a:rPr lang="en-US" smtClean="0"/>
              <a:t>5</a:t>
            </a:fld>
            <a:endParaRPr lang="en-US" dirty="0"/>
          </a:p>
        </p:txBody>
      </p:sp>
    </p:spTree>
    <p:extLst>
      <p:ext uri="{BB962C8B-B14F-4D97-AF65-F5344CB8AC3E}">
        <p14:creationId xmlns:p14="http://schemas.microsoft.com/office/powerpoint/2010/main" val="13525081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EDF2ED31-4A80-47B4-AD41-6854EA65B7D7}" type="datetime1">
              <a:rPr lang="en-US" smtClean="0"/>
              <a:t>9/26/2024</a:t>
            </a:fld>
            <a:endParaRPr lang="en-US"/>
          </a:p>
        </p:txBody>
      </p:sp>
      <p:sp>
        <p:nvSpPr>
          <p:cNvPr id="5" name="Footer Placeholder 4"/>
          <p:cNvSpPr>
            <a:spLocks noGrp="1"/>
          </p:cNvSpPr>
          <p:nvPr>
            <p:ph type="ftr" sz="quarter" idx="4"/>
          </p:nvPr>
        </p:nvSpPr>
        <p:spPr/>
        <p:txBody>
          <a:bodyPr/>
          <a:lstStyle/>
          <a:p>
            <a:r>
              <a:rPr lang="en-US"/>
              <a:t>McKesson Proprietary and Confidential</a:t>
            </a:r>
          </a:p>
        </p:txBody>
      </p:sp>
      <p:sp>
        <p:nvSpPr>
          <p:cNvPr id="6" name="Slide Number Placeholder 5"/>
          <p:cNvSpPr>
            <a:spLocks noGrp="1"/>
          </p:cNvSpPr>
          <p:nvPr>
            <p:ph type="sldNum" sz="quarter" idx="5"/>
          </p:nvPr>
        </p:nvSpPr>
        <p:spPr/>
        <p:txBody>
          <a:bodyPr/>
          <a:lstStyle/>
          <a:p>
            <a:fld id="{BCEF14C7-72B9-1B46-9114-4453611BBF43}" type="slidenum">
              <a:rPr lang="en-US" smtClean="0"/>
              <a:t>33</a:t>
            </a:fld>
            <a:endParaRPr lang="en-US"/>
          </a:p>
        </p:txBody>
      </p:sp>
    </p:spTree>
    <p:extLst>
      <p:ext uri="{BB962C8B-B14F-4D97-AF65-F5344CB8AC3E}">
        <p14:creationId xmlns:p14="http://schemas.microsoft.com/office/powerpoint/2010/main" val="25343759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EDF2ED31-4A80-47B4-AD41-6854EA65B7D7}" type="datetime1">
              <a:rPr lang="en-US" smtClean="0"/>
              <a:t>9/26/2024</a:t>
            </a:fld>
            <a:endParaRPr lang="en-US"/>
          </a:p>
        </p:txBody>
      </p:sp>
      <p:sp>
        <p:nvSpPr>
          <p:cNvPr id="5" name="Footer Placeholder 4"/>
          <p:cNvSpPr>
            <a:spLocks noGrp="1"/>
          </p:cNvSpPr>
          <p:nvPr>
            <p:ph type="ftr" sz="quarter" idx="4"/>
          </p:nvPr>
        </p:nvSpPr>
        <p:spPr/>
        <p:txBody>
          <a:bodyPr/>
          <a:lstStyle/>
          <a:p>
            <a:r>
              <a:rPr lang="en-US"/>
              <a:t>McKesson Proprietary and Confidential</a:t>
            </a:r>
          </a:p>
        </p:txBody>
      </p:sp>
      <p:sp>
        <p:nvSpPr>
          <p:cNvPr id="6" name="Slide Number Placeholder 5"/>
          <p:cNvSpPr>
            <a:spLocks noGrp="1"/>
          </p:cNvSpPr>
          <p:nvPr>
            <p:ph type="sldNum" sz="quarter" idx="5"/>
          </p:nvPr>
        </p:nvSpPr>
        <p:spPr/>
        <p:txBody>
          <a:bodyPr/>
          <a:lstStyle/>
          <a:p>
            <a:fld id="{BCEF14C7-72B9-1B46-9114-4453611BBF43}" type="slidenum">
              <a:rPr lang="en-US" smtClean="0"/>
              <a:t>34</a:t>
            </a:fld>
            <a:endParaRPr lang="en-US"/>
          </a:p>
        </p:txBody>
      </p:sp>
    </p:spTree>
    <p:extLst>
      <p:ext uri="{BB962C8B-B14F-4D97-AF65-F5344CB8AC3E}">
        <p14:creationId xmlns:p14="http://schemas.microsoft.com/office/powerpoint/2010/main" val="14195399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EDF2ED31-4A80-47B4-AD41-6854EA65B7D7}" type="datetime1">
              <a:rPr lang="en-US" smtClean="0"/>
              <a:t>9/26/2024</a:t>
            </a:fld>
            <a:endParaRPr lang="en-US"/>
          </a:p>
        </p:txBody>
      </p:sp>
      <p:sp>
        <p:nvSpPr>
          <p:cNvPr id="5" name="Footer Placeholder 4"/>
          <p:cNvSpPr>
            <a:spLocks noGrp="1"/>
          </p:cNvSpPr>
          <p:nvPr>
            <p:ph type="ftr" sz="quarter" idx="4"/>
          </p:nvPr>
        </p:nvSpPr>
        <p:spPr/>
        <p:txBody>
          <a:bodyPr/>
          <a:lstStyle/>
          <a:p>
            <a:r>
              <a:rPr lang="en-US"/>
              <a:t>McKesson Proprietary and Confidential</a:t>
            </a:r>
          </a:p>
        </p:txBody>
      </p:sp>
      <p:sp>
        <p:nvSpPr>
          <p:cNvPr id="6" name="Slide Number Placeholder 5"/>
          <p:cNvSpPr>
            <a:spLocks noGrp="1"/>
          </p:cNvSpPr>
          <p:nvPr>
            <p:ph type="sldNum" sz="quarter" idx="5"/>
          </p:nvPr>
        </p:nvSpPr>
        <p:spPr/>
        <p:txBody>
          <a:bodyPr/>
          <a:lstStyle/>
          <a:p>
            <a:fld id="{BCEF14C7-72B9-1B46-9114-4453611BBF43}" type="slidenum">
              <a:rPr lang="en-US" smtClean="0"/>
              <a:t>35</a:t>
            </a:fld>
            <a:endParaRPr lang="en-US"/>
          </a:p>
        </p:txBody>
      </p:sp>
    </p:spTree>
    <p:extLst>
      <p:ext uri="{BB962C8B-B14F-4D97-AF65-F5344CB8AC3E}">
        <p14:creationId xmlns:p14="http://schemas.microsoft.com/office/powerpoint/2010/main" val="33263642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EDF2ED31-4A80-47B4-AD41-6854EA65B7D7}" type="datetime1">
              <a:rPr lang="en-US" smtClean="0"/>
              <a:t>9/26/2024</a:t>
            </a:fld>
            <a:endParaRPr lang="en-US"/>
          </a:p>
        </p:txBody>
      </p:sp>
      <p:sp>
        <p:nvSpPr>
          <p:cNvPr id="5" name="Footer Placeholder 4"/>
          <p:cNvSpPr>
            <a:spLocks noGrp="1"/>
          </p:cNvSpPr>
          <p:nvPr>
            <p:ph type="ftr" sz="quarter" idx="4"/>
          </p:nvPr>
        </p:nvSpPr>
        <p:spPr/>
        <p:txBody>
          <a:bodyPr/>
          <a:lstStyle/>
          <a:p>
            <a:r>
              <a:rPr lang="en-US"/>
              <a:t>McKesson Proprietary and Confidential</a:t>
            </a:r>
          </a:p>
        </p:txBody>
      </p:sp>
      <p:sp>
        <p:nvSpPr>
          <p:cNvPr id="6" name="Slide Number Placeholder 5"/>
          <p:cNvSpPr>
            <a:spLocks noGrp="1"/>
          </p:cNvSpPr>
          <p:nvPr>
            <p:ph type="sldNum" sz="quarter" idx="5"/>
          </p:nvPr>
        </p:nvSpPr>
        <p:spPr/>
        <p:txBody>
          <a:bodyPr/>
          <a:lstStyle/>
          <a:p>
            <a:fld id="{BCEF14C7-72B9-1B46-9114-4453611BBF43}" type="slidenum">
              <a:rPr lang="en-US" smtClean="0"/>
              <a:t>36</a:t>
            </a:fld>
            <a:endParaRPr lang="en-US"/>
          </a:p>
        </p:txBody>
      </p:sp>
    </p:spTree>
    <p:extLst>
      <p:ext uri="{BB962C8B-B14F-4D97-AF65-F5344CB8AC3E}">
        <p14:creationId xmlns:p14="http://schemas.microsoft.com/office/powerpoint/2010/main" val="6731935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EDF2ED31-4A80-47B4-AD41-6854EA65B7D7}" type="datetime1">
              <a:rPr lang="en-US" smtClean="0"/>
              <a:t>9/26/2024</a:t>
            </a:fld>
            <a:endParaRPr lang="en-US"/>
          </a:p>
        </p:txBody>
      </p:sp>
      <p:sp>
        <p:nvSpPr>
          <p:cNvPr id="5" name="Footer Placeholder 4"/>
          <p:cNvSpPr>
            <a:spLocks noGrp="1"/>
          </p:cNvSpPr>
          <p:nvPr>
            <p:ph type="ftr" sz="quarter" idx="4"/>
          </p:nvPr>
        </p:nvSpPr>
        <p:spPr/>
        <p:txBody>
          <a:bodyPr/>
          <a:lstStyle/>
          <a:p>
            <a:r>
              <a:rPr lang="en-US"/>
              <a:t>McKesson Proprietary and Confidential</a:t>
            </a:r>
          </a:p>
        </p:txBody>
      </p:sp>
      <p:sp>
        <p:nvSpPr>
          <p:cNvPr id="6" name="Slide Number Placeholder 5"/>
          <p:cNvSpPr>
            <a:spLocks noGrp="1"/>
          </p:cNvSpPr>
          <p:nvPr>
            <p:ph type="sldNum" sz="quarter" idx="5"/>
          </p:nvPr>
        </p:nvSpPr>
        <p:spPr/>
        <p:txBody>
          <a:bodyPr/>
          <a:lstStyle/>
          <a:p>
            <a:fld id="{BCEF14C7-72B9-1B46-9114-4453611BBF43}" type="slidenum">
              <a:rPr lang="en-US" smtClean="0"/>
              <a:t>37</a:t>
            </a:fld>
            <a:endParaRPr lang="en-US"/>
          </a:p>
        </p:txBody>
      </p:sp>
    </p:spTree>
    <p:extLst>
      <p:ext uri="{BB962C8B-B14F-4D97-AF65-F5344CB8AC3E}">
        <p14:creationId xmlns:p14="http://schemas.microsoft.com/office/powerpoint/2010/main" val="39476945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69" indent="-228569">
              <a:buAutoNum type="arabicPeriod"/>
            </a:pPr>
            <a:r>
              <a:rPr lang="en-US" dirty="0"/>
              <a:t>Along with the students, launch the SharePoint site mentioned in the previous slide.</a:t>
            </a:r>
          </a:p>
          <a:p>
            <a:pPr marL="228569" indent="-228569">
              <a:buAutoNum type="arabicPeriod"/>
            </a:pPr>
            <a:r>
              <a:rPr lang="en-US" dirty="0"/>
              <a:t>Locate the described Reference Guide and JAs mentioned above.</a:t>
            </a:r>
          </a:p>
          <a:p>
            <a:pPr marL="228569" indent="-228569">
              <a:buAutoNum type="arabicPeriod"/>
            </a:pPr>
            <a:r>
              <a:rPr lang="en-US" dirty="0"/>
              <a:t>Address any connection or access rights issues.</a:t>
            </a:r>
          </a:p>
          <a:p>
            <a:pPr marL="228569" indent="-228569">
              <a:buAutoNum type="arabicPeriod"/>
            </a:pPr>
            <a:r>
              <a:rPr lang="en-US" dirty="0"/>
              <a:t>Note any students who can’t access the site – for later IT troubleshooting.</a:t>
            </a:r>
            <a:br>
              <a:rPr lang="en-US" dirty="0"/>
            </a:br>
            <a:endParaRPr lang="en-US" dirty="0"/>
          </a:p>
          <a:p>
            <a:pPr marL="228569" indent="-228569">
              <a:buAutoNum type="arabicPeriod"/>
            </a:pPr>
            <a:r>
              <a:rPr lang="en-US" dirty="0"/>
              <a:t>Take a few moments to go through some key areas of the Reference Guide, including:</a:t>
            </a:r>
            <a:br>
              <a:rPr lang="en-US" dirty="0"/>
            </a:br>
            <a:r>
              <a:rPr lang="en-US" dirty="0"/>
              <a:t>- Program Information, Reporting information, Call scripts, and Guidelines</a:t>
            </a:r>
            <a:br>
              <a:rPr lang="en-US" dirty="0"/>
            </a:br>
            <a:br>
              <a:rPr lang="en-US" dirty="0"/>
            </a:br>
            <a:r>
              <a:rPr lang="en-US" b="1" dirty="0"/>
              <a:t>IMPORTANT: Explain to your learners that if a Reference Guide contains a Clinical page, those are ONLY for Clinical use and should NEVER be provided to Patients.</a:t>
            </a:r>
          </a:p>
          <a:p>
            <a:endParaRPr lang="en-US" dirty="0"/>
          </a:p>
        </p:txBody>
      </p:sp>
      <p:sp>
        <p:nvSpPr>
          <p:cNvPr id="4" name="Date Placeholder 3"/>
          <p:cNvSpPr>
            <a:spLocks noGrp="1"/>
          </p:cNvSpPr>
          <p:nvPr>
            <p:ph type="dt" idx="1"/>
          </p:nvPr>
        </p:nvSpPr>
        <p:spPr/>
        <p:txBody>
          <a:bodyPr/>
          <a:lstStyle/>
          <a:p>
            <a:fld id="{EDF2ED31-4A80-47B4-AD41-6854EA65B7D7}" type="datetime1">
              <a:rPr lang="en-US" smtClean="0"/>
              <a:t>9/26/2024</a:t>
            </a:fld>
            <a:endParaRPr lang="en-US"/>
          </a:p>
        </p:txBody>
      </p:sp>
      <p:sp>
        <p:nvSpPr>
          <p:cNvPr id="5" name="Footer Placeholder 4"/>
          <p:cNvSpPr>
            <a:spLocks noGrp="1"/>
          </p:cNvSpPr>
          <p:nvPr>
            <p:ph type="ftr" sz="quarter" idx="4"/>
          </p:nvPr>
        </p:nvSpPr>
        <p:spPr/>
        <p:txBody>
          <a:bodyPr/>
          <a:lstStyle/>
          <a:p>
            <a:r>
              <a:rPr lang="en-US"/>
              <a:t>McKesson Proprietary and Confidential</a:t>
            </a:r>
          </a:p>
        </p:txBody>
      </p:sp>
      <p:sp>
        <p:nvSpPr>
          <p:cNvPr id="6" name="Slide Number Placeholder 5"/>
          <p:cNvSpPr>
            <a:spLocks noGrp="1"/>
          </p:cNvSpPr>
          <p:nvPr>
            <p:ph type="sldNum" sz="quarter" idx="5"/>
          </p:nvPr>
        </p:nvSpPr>
        <p:spPr/>
        <p:txBody>
          <a:bodyPr/>
          <a:lstStyle/>
          <a:p>
            <a:fld id="{BCEF14C7-72B9-1B46-9114-4453611BBF43}" type="slidenum">
              <a:rPr lang="en-US" smtClean="0"/>
              <a:t>38</a:t>
            </a:fld>
            <a:endParaRPr lang="en-US"/>
          </a:p>
        </p:txBody>
      </p:sp>
    </p:spTree>
    <p:extLst>
      <p:ext uri="{BB962C8B-B14F-4D97-AF65-F5344CB8AC3E}">
        <p14:creationId xmlns:p14="http://schemas.microsoft.com/office/powerpoint/2010/main" val="2318948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RxCrossroads</a:t>
            </a:r>
            <a:r>
              <a:rPr lang="en-US" b="1" dirty="0"/>
              <a:t> definition</a:t>
            </a:r>
            <a:r>
              <a:rPr lang="en-US" dirty="0"/>
              <a:t>: </a:t>
            </a:r>
            <a:r>
              <a:rPr lang="en-US" sz="1200" i="1" kern="1200" dirty="0">
                <a:solidFill>
                  <a:schemeClr val="tx2"/>
                </a:solidFill>
                <a:effectLst>
                  <a:outerShdw blurRad="38100" dist="38100" dir="2700000" algn="tl">
                    <a:srgbClr val="000000">
                      <a:alpha val="43137"/>
                    </a:srgbClr>
                  </a:outerShdw>
                </a:effectLst>
                <a:latin typeface="+mn-lt"/>
                <a:ea typeface="+mn-ea"/>
                <a:cs typeface="+mn-cs"/>
              </a:rPr>
              <a:t>One who uses repeat or extreme vulgar or threatening language.</a:t>
            </a:r>
            <a:endParaRPr lang="en-US" sz="1200" kern="1200" dirty="0">
              <a:solidFill>
                <a:schemeClr val="tx2"/>
              </a:solidFill>
              <a:latin typeface="+mn-lt"/>
              <a:ea typeface="+mn-ea"/>
              <a:cs typeface="+mn-cs"/>
            </a:endParaRPr>
          </a:p>
          <a:p>
            <a:endParaRPr lang="en-US" dirty="0"/>
          </a:p>
          <a:p>
            <a:endParaRPr lang="en-US" dirty="0"/>
          </a:p>
        </p:txBody>
      </p:sp>
      <p:sp>
        <p:nvSpPr>
          <p:cNvPr id="4" name="Date Placeholder 3"/>
          <p:cNvSpPr>
            <a:spLocks noGrp="1"/>
          </p:cNvSpPr>
          <p:nvPr>
            <p:ph type="dt" idx="1"/>
          </p:nvPr>
        </p:nvSpPr>
        <p:spPr/>
        <p:txBody>
          <a:bodyPr/>
          <a:lstStyle/>
          <a:p>
            <a:fld id="{2CCD5AA6-CEF3-4E78-9B31-AEF311B964F0}" type="datetime1">
              <a:rPr lang="en-US" smtClean="0"/>
              <a:t>9/26/2024</a:t>
            </a:fld>
            <a:endParaRPr lang="en-US" dirty="0"/>
          </a:p>
        </p:txBody>
      </p:sp>
      <p:sp>
        <p:nvSpPr>
          <p:cNvPr id="5" name="Footer Placeholder 4"/>
          <p:cNvSpPr>
            <a:spLocks noGrp="1"/>
          </p:cNvSpPr>
          <p:nvPr>
            <p:ph type="ftr" sz="quarter" idx="4"/>
          </p:nvPr>
        </p:nvSpPr>
        <p:spPr/>
        <p:txBody>
          <a:bodyPr/>
          <a:lstStyle/>
          <a:p>
            <a:r>
              <a:rPr lang="en-US" dirty="0"/>
              <a:t>McKesson Proprietary and Confidential</a:t>
            </a:r>
          </a:p>
        </p:txBody>
      </p:sp>
      <p:sp>
        <p:nvSpPr>
          <p:cNvPr id="6" name="Slide Number Placeholder 5"/>
          <p:cNvSpPr>
            <a:spLocks noGrp="1"/>
          </p:cNvSpPr>
          <p:nvPr>
            <p:ph type="sldNum" sz="quarter" idx="5"/>
          </p:nvPr>
        </p:nvSpPr>
        <p:spPr/>
        <p:txBody>
          <a:bodyPr/>
          <a:lstStyle/>
          <a:p>
            <a:fld id="{BCEF14C7-72B9-1B46-9114-4453611BBF43}" type="slidenum">
              <a:rPr lang="en-US" smtClean="0"/>
              <a:t>6</a:t>
            </a:fld>
            <a:endParaRPr lang="en-US" dirty="0"/>
          </a:p>
        </p:txBody>
      </p:sp>
    </p:spTree>
    <p:extLst>
      <p:ext uri="{BB962C8B-B14F-4D97-AF65-F5344CB8AC3E}">
        <p14:creationId xmlns:p14="http://schemas.microsoft.com/office/powerpoint/2010/main" val="403489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Listen to the following clip from the call center. (Approx. 1 min)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Ask the class: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What would you do differently?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How could Empathy have improved the caller’s mood?</a:t>
            </a:r>
          </a:p>
        </p:txBody>
      </p:sp>
      <p:sp>
        <p:nvSpPr>
          <p:cNvPr id="4" name="Date Placeholder 3"/>
          <p:cNvSpPr>
            <a:spLocks noGrp="1"/>
          </p:cNvSpPr>
          <p:nvPr>
            <p:ph type="dt" idx="1"/>
          </p:nvPr>
        </p:nvSpPr>
        <p:spPr/>
        <p:txBody>
          <a:bodyPr/>
          <a:lstStyle/>
          <a:p>
            <a:fld id="{EDF2ED31-4A80-47B4-AD41-6854EA65B7D7}" type="datetime1">
              <a:rPr lang="en-US" smtClean="0"/>
              <a:t>9/26/2024</a:t>
            </a:fld>
            <a:endParaRPr lang="en-US"/>
          </a:p>
        </p:txBody>
      </p:sp>
      <p:sp>
        <p:nvSpPr>
          <p:cNvPr id="5" name="Footer Placeholder 4"/>
          <p:cNvSpPr>
            <a:spLocks noGrp="1"/>
          </p:cNvSpPr>
          <p:nvPr>
            <p:ph type="ftr" sz="quarter" idx="4"/>
          </p:nvPr>
        </p:nvSpPr>
        <p:spPr/>
        <p:txBody>
          <a:bodyPr/>
          <a:lstStyle/>
          <a:p>
            <a:r>
              <a:rPr lang="en-US"/>
              <a:t>McKesson Proprietary and Confidential</a:t>
            </a:r>
          </a:p>
        </p:txBody>
      </p:sp>
      <p:sp>
        <p:nvSpPr>
          <p:cNvPr id="6" name="Slide Number Placeholder 5"/>
          <p:cNvSpPr>
            <a:spLocks noGrp="1"/>
          </p:cNvSpPr>
          <p:nvPr>
            <p:ph type="sldNum" sz="quarter" idx="5"/>
          </p:nvPr>
        </p:nvSpPr>
        <p:spPr/>
        <p:txBody>
          <a:bodyPr/>
          <a:lstStyle/>
          <a:p>
            <a:fld id="{BCEF14C7-72B9-1B46-9114-4453611BBF43}" type="slidenum">
              <a:rPr lang="en-US" smtClean="0"/>
              <a:t>7</a:t>
            </a:fld>
            <a:endParaRPr lang="en-US"/>
          </a:p>
        </p:txBody>
      </p:sp>
    </p:spTree>
    <p:extLst>
      <p:ext uri="{BB962C8B-B14F-4D97-AF65-F5344CB8AC3E}">
        <p14:creationId xmlns:p14="http://schemas.microsoft.com/office/powerpoint/2010/main" val="2895193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SWEAR-Stopper to stop the abusive or threatening language.   You may have to interject more than once.  Why do you think that is?  (pause for answer)  Say Right.  They may not even hear us the first time.  You don’t want to say it more that 2 – 3 times though.   Say Why? (Pause) . Then say correct again.  We don’t want to irritate them more.</a:t>
            </a:r>
          </a:p>
          <a:p>
            <a:endParaRPr lang="en-US" dirty="0"/>
          </a:p>
          <a:p>
            <a:r>
              <a:rPr lang="en-US" dirty="0"/>
              <a:t>Why do we want to interject right away?  Correct., if we interject immediately, we are letting them know we’re not going to tolerate the abusive behavior.  By moving quickly to asking probing questions, we are moving towards understanding what the caller is upset about and on our way to helping them.</a:t>
            </a:r>
          </a:p>
          <a:p>
            <a:endParaRPr lang="en-US" dirty="0"/>
          </a:p>
          <a:p>
            <a:r>
              <a:rPr lang="en-US" dirty="0"/>
              <a:t>After you review the SWEAR Stopper steps, have the participants pair up and practice using the SWEAR Stopper.</a:t>
            </a:r>
          </a:p>
          <a:p>
            <a:endParaRPr lang="en-US" dirty="0"/>
          </a:p>
          <a:p>
            <a:r>
              <a:rPr lang="en-US" dirty="0"/>
              <a:t> </a:t>
            </a:r>
          </a:p>
        </p:txBody>
      </p:sp>
      <p:sp>
        <p:nvSpPr>
          <p:cNvPr id="4" name="Date Placeholder 3"/>
          <p:cNvSpPr>
            <a:spLocks noGrp="1"/>
          </p:cNvSpPr>
          <p:nvPr>
            <p:ph type="dt" idx="1"/>
          </p:nvPr>
        </p:nvSpPr>
        <p:spPr/>
        <p:txBody>
          <a:bodyPr/>
          <a:lstStyle/>
          <a:p>
            <a:fld id="{EDF2ED31-4A80-47B4-AD41-6854EA65B7D7}" type="datetime1">
              <a:rPr lang="en-US" smtClean="0"/>
              <a:t>9/26/2024</a:t>
            </a:fld>
            <a:endParaRPr lang="en-US"/>
          </a:p>
        </p:txBody>
      </p:sp>
      <p:sp>
        <p:nvSpPr>
          <p:cNvPr id="5" name="Footer Placeholder 4"/>
          <p:cNvSpPr>
            <a:spLocks noGrp="1"/>
          </p:cNvSpPr>
          <p:nvPr>
            <p:ph type="ftr" sz="quarter" idx="4"/>
          </p:nvPr>
        </p:nvSpPr>
        <p:spPr/>
        <p:txBody>
          <a:bodyPr/>
          <a:lstStyle/>
          <a:p>
            <a:r>
              <a:rPr lang="en-US"/>
              <a:t>McKesson Proprietary and Confidential</a:t>
            </a:r>
          </a:p>
        </p:txBody>
      </p:sp>
      <p:sp>
        <p:nvSpPr>
          <p:cNvPr id="6" name="Slide Number Placeholder 5"/>
          <p:cNvSpPr>
            <a:spLocks noGrp="1"/>
          </p:cNvSpPr>
          <p:nvPr>
            <p:ph type="sldNum" sz="quarter" idx="5"/>
          </p:nvPr>
        </p:nvSpPr>
        <p:spPr/>
        <p:txBody>
          <a:bodyPr/>
          <a:lstStyle/>
          <a:p>
            <a:fld id="{BCEF14C7-72B9-1B46-9114-4453611BBF43}" type="slidenum">
              <a:rPr lang="en-US" smtClean="0"/>
              <a:t>8</a:t>
            </a:fld>
            <a:endParaRPr lang="en-US"/>
          </a:p>
        </p:txBody>
      </p:sp>
    </p:spTree>
    <p:extLst>
      <p:ext uri="{BB962C8B-B14F-4D97-AF65-F5344CB8AC3E}">
        <p14:creationId xmlns:p14="http://schemas.microsoft.com/office/powerpoint/2010/main" val="3215450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we do if the SWEAR Stopper doesn’t work?  Then you can escalate the call.   </a:t>
            </a:r>
            <a:br>
              <a:rPr lang="en-US" dirty="0"/>
            </a:br>
            <a:r>
              <a:rPr lang="en-US" dirty="0"/>
              <a:t>You can attempt to reach a supervisor for a 3-way call.</a:t>
            </a:r>
            <a:br>
              <a:rPr lang="en-US" dirty="0"/>
            </a:br>
            <a:r>
              <a:rPr lang="en-US" dirty="0"/>
              <a:t>You can transfer the call to your supervisor, a different supervisor or a senior teammate.  If you get their voicemail, please give them your information and they will call you back. </a:t>
            </a:r>
          </a:p>
          <a:p>
            <a:r>
              <a:rPr lang="en-US" dirty="0"/>
              <a:t>Never hang up.</a:t>
            </a:r>
          </a:p>
        </p:txBody>
      </p:sp>
      <p:sp>
        <p:nvSpPr>
          <p:cNvPr id="4" name="Date Placeholder 3"/>
          <p:cNvSpPr>
            <a:spLocks noGrp="1"/>
          </p:cNvSpPr>
          <p:nvPr>
            <p:ph type="dt" idx="1"/>
          </p:nvPr>
        </p:nvSpPr>
        <p:spPr/>
        <p:txBody>
          <a:bodyPr/>
          <a:lstStyle/>
          <a:p>
            <a:fld id="{EDF2ED31-4A80-47B4-AD41-6854EA65B7D7}" type="datetime1">
              <a:rPr lang="en-US" smtClean="0"/>
              <a:t>9/26/2024</a:t>
            </a:fld>
            <a:endParaRPr lang="en-US"/>
          </a:p>
        </p:txBody>
      </p:sp>
      <p:sp>
        <p:nvSpPr>
          <p:cNvPr id="5" name="Footer Placeholder 4"/>
          <p:cNvSpPr>
            <a:spLocks noGrp="1"/>
          </p:cNvSpPr>
          <p:nvPr>
            <p:ph type="ftr" sz="quarter" idx="4"/>
          </p:nvPr>
        </p:nvSpPr>
        <p:spPr/>
        <p:txBody>
          <a:bodyPr/>
          <a:lstStyle/>
          <a:p>
            <a:r>
              <a:rPr lang="en-US"/>
              <a:t>McKesson Proprietary and Confidential</a:t>
            </a:r>
          </a:p>
        </p:txBody>
      </p:sp>
      <p:sp>
        <p:nvSpPr>
          <p:cNvPr id="6" name="Slide Number Placeholder 5"/>
          <p:cNvSpPr>
            <a:spLocks noGrp="1"/>
          </p:cNvSpPr>
          <p:nvPr>
            <p:ph type="sldNum" sz="quarter" idx="5"/>
          </p:nvPr>
        </p:nvSpPr>
        <p:spPr/>
        <p:txBody>
          <a:bodyPr/>
          <a:lstStyle/>
          <a:p>
            <a:fld id="{BCEF14C7-72B9-1B46-9114-4453611BBF43}" type="slidenum">
              <a:rPr lang="en-US" smtClean="0"/>
              <a:t>9</a:t>
            </a:fld>
            <a:endParaRPr lang="en-US"/>
          </a:p>
        </p:txBody>
      </p:sp>
    </p:spTree>
    <p:extLst>
      <p:ext uri="{BB962C8B-B14F-4D97-AF65-F5344CB8AC3E}">
        <p14:creationId xmlns:p14="http://schemas.microsoft.com/office/powerpoint/2010/main" val="1146450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Listen to the following clip from the call center. (Approx. 2 min 40 sec)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Ask the class: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What would you do differently?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How could Empathy have improved the caller’s mood?</a:t>
            </a:r>
          </a:p>
        </p:txBody>
      </p:sp>
      <p:sp>
        <p:nvSpPr>
          <p:cNvPr id="4" name="Date Placeholder 3"/>
          <p:cNvSpPr>
            <a:spLocks noGrp="1"/>
          </p:cNvSpPr>
          <p:nvPr>
            <p:ph type="dt" idx="1"/>
          </p:nvPr>
        </p:nvSpPr>
        <p:spPr/>
        <p:txBody>
          <a:bodyPr/>
          <a:lstStyle/>
          <a:p>
            <a:fld id="{EDF2ED31-4A80-47B4-AD41-6854EA65B7D7}" type="datetime1">
              <a:rPr lang="en-US" smtClean="0"/>
              <a:t>9/26/2024</a:t>
            </a:fld>
            <a:endParaRPr lang="en-US"/>
          </a:p>
        </p:txBody>
      </p:sp>
      <p:sp>
        <p:nvSpPr>
          <p:cNvPr id="5" name="Footer Placeholder 4"/>
          <p:cNvSpPr>
            <a:spLocks noGrp="1"/>
          </p:cNvSpPr>
          <p:nvPr>
            <p:ph type="ftr" sz="quarter" idx="4"/>
          </p:nvPr>
        </p:nvSpPr>
        <p:spPr/>
        <p:txBody>
          <a:bodyPr/>
          <a:lstStyle/>
          <a:p>
            <a:r>
              <a:rPr lang="en-US"/>
              <a:t>McKesson Proprietary and Confidential</a:t>
            </a:r>
          </a:p>
        </p:txBody>
      </p:sp>
      <p:sp>
        <p:nvSpPr>
          <p:cNvPr id="6" name="Slide Number Placeholder 5"/>
          <p:cNvSpPr>
            <a:spLocks noGrp="1"/>
          </p:cNvSpPr>
          <p:nvPr>
            <p:ph type="sldNum" sz="quarter" idx="5"/>
          </p:nvPr>
        </p:nvSpPr>
        <p:spPr/>
        <p:txBody>
          <a:bodyPr/>
          <a:lstStyle/>
          <a:p>
            <a:fld id="{BCEF14C7-72B9-1B46-9114-4453611BBF43}" type="slidenum">
              <a:rPr lang="en-US" smtClean="0"/>
              <a:t>10</a:t>
            </a:fld>
            <a:endParaRPr lang="en-US"/>
          </a:p>
        </p:txBody>
      </p:sp>
    </p:spTree>
    <p:extLst>
      <p:ext uri="{BB962C8B-B14F-4D97-AF65-F5344CB8AC3E}">
        <p14:creationId xmlns:p14="http://schemas.microsoft.com/office/powerpoint/2010/main" val="1569953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talk about how to handle the caller who is outwardly upset.  Type answer in chat box.</a:t>
            </a:r>
          </a:p>
        </p:txBody>
      </p:sp>
      <p:sp>
        <p:nvSpPr>
          <p:cNvPr id="4" name="Date Placeholder 3"/>
          <p:cNvSpPr>
            <a:spLocks noGrp="1"/>
          </p:cNvSpPr>
          <p:nvPr>
            <p:ph type="dt" idx="1"/>
          </p:nvPr>
        </p:nvSpPr>
        <p:spPr/>
        <p:txBody>
          <a:bodyPr/>
          <a:lstStyle/>
          <a:p>
            <a:fld id="{2CCD5AA6-CEF3-4E78-9B31-AEF311B964F0}" type="datetime1">
              <a:rPr lang="en-US" smtClean="0"/>
              <a:t>9/26/2024</a:t>
            </a:fld>
            <a:endParaRPr lang="en-US" dirty="0"/>
          </a:p>
        </p:txBody>
      </p:sp>
      <p:sp>
        <p:nvSpPr>
          <p:cNvPr id="5" name="Footer Placeholder 4"/>
          <p:cNvSpPr>
            <a:spLocks noGrp="1"/>
          </p:cNvSpPr>
          <p:nvPr>
            <p:ph type="ftr" sz="quarter" idx="4"/>
          </p:nvPr>
        </p:nvSpPr>
        <p:spPr/>
        <p:txBody>
          <a:bodyPr/>
          <a:lstStyle/>
          <a:p>
            <a:r>
              <a:rPr lang="en-US" dirty="0"/>
              <a:t>McKesson Proprietary and Confidential</a:t>
            </a:r>
          </a:p>
        </p:txBody>
      </p:sp>
      <p:sp>
        <p:nvSpPr>
          <p:cNvPr id="6" name="Slide Number Placeholder 5"/>
          <p:cNvSpPr>
            <a:spLocks noGrp="1"/>
          </p:cNvSpPr>
          <p:nvPr>
            <p:ph type="sldNum" sz="quarter" idx="5"/>
          </p:nvPr>
        </p:nvSpPr>
        <p:spPr/>
        <p:txBody>
          <a:bodyPr/>
          <a:lstStyle/>
          <a:p>
            <a:fld id="{BCEF14C7-72B9-1B46-9114-4453611BBF43}" type="slidenum">
              <a:rPr lang="en-US" smtClean="0"/>
              <a:t>11</a:t>
            </a:fld>
            <a:endParaRPr lang="en-US" dirty="0"/>
          </a:p>
        </p:txBody>
      </p:sp>
    </p:spTree>
    <p:extLst>
      <p:ext uri="{BB962C8B-B14F-4D97-AF65-F5344CB8AC3E}">
        <p14:creationId xmlns:p14="http://schemas.microsoft.com/office/powerpoint/2010/main" val="36206753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Ref idx="1001">
        <a:schemeClr val="bg2"/>
      </p:bgRef>
    </p:bg>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357351" y="2529590"/>
            <a:ext cx="7542465" cy="1810062"/>
          </a:xfrm>
          <a:prstGeom prst="rect">
            <a:avLst/>
          </a:prstGeom>
        </p:spPr>
        <p:txBody>
          <a:bodyPr lIns="0" tIns="0" rIns="0" bIns="0"/>
          <a:lstStyle>
            <a:lvl1pPr>
              <a:lnSpc>
                <a:spcPct val="100000"/>
              </a:lnSpc>
              <a:defRPr sz="3600" baseline="0"/>
            </a:lvl1pPr>
          </a:lstStyle>
          <a:p>
            <a:r>
              <a:rPr lang="en-US" dirty="0"/>
              <a:t>Presentation Title Georgia Bold 36 pt. single spaced</a:t>
            </a:r>
          </a:p>
        </p:txBody>
      </p:sp>
      <p:sp>
        <p:nvSpPr>
          <p:cNvPr id="8" name="Presenter Title"/>
          <p:cNvSpPr>
            <a:spLocks noGrp="1"/>
          </p:cNvSpPr>
          <p:nvPr>
            <p:ph type="body" sz="quarter" idx="12" hasCustomPrompt="1"/>
          </p:nvPr>
        </p:nvSpPr>
        <p:spPr>
          <a:xfrm>
            <a:off x="357188" y="5099051"/>
            <a:ext cx="7542212" cy="331932"/>
          </a:xfrm>
          <a:prstGeom prst="rect">
            <a:avLst/>
          </a:prstGeom>
        </p:spPr>
        <p:txBody>
          <a:bodyPr>
            <a:noAutofit/>
          </a:bodyPr>
          <a:lstStyle>
            <a:lvl1pPr marL="0" indent="0">
              <a:buNone/>
              <a:defRPr sz="1800" baseline="0">
                <a:solidFill>
                  <a:schemeClr val="tx2"/>
                </a:solidFill>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en-US" dirty="0"/>
              <a:t>Presenter title: Arial 18 </a:t>
            </a:r>
            <a:r>
              <a:rPr lang="en-US" dirty="0" err="1"/>
              <a:t>pt</a:t>
            </a:r>
            <a:endParaRPr lang="en-US" dirty="0"/>
          </a:p>
        </p:txBody>
      </p:sp>
      <p:sp>
        <p:nvSpPr>
          <p:cNvPr id="9" name="Presenter Name"/>
          <p:cNvSpPr>
            <a:spLocks noGrp="1"/>
          </p:cNvSpPr>
          <p:nvPr>
            <p:ph type="body" sz="quarter" idx="10" hasCustomPrompt="1"/>
          </p:nvPr>
        </p:nvSpPr>
        <p:spPr>
          <a:xfrm>
            <a:off x="357350" y="4692650"/>
            <a:ext cx="7542465" cy="313459"/>
          </a:xfrm>
          <a:prstGeom prst="rect">
            <a:avLst/>
          </a:prstGeom>
        </p:spPr>
        <p:txBody>
          <a:bodyPr lIns="0" tIns="0" rIns="0" bIns="0">
            <a:noAutofit/>
          </a:bodyPr>
          <a:lstStyle>
            <a:lvl1pPr marL="0" indent="0">
              <a:buNone/>
              <a:defRPr sz="1800" b="1" baseline="0">
                <a:solidFill>
                  <a:schemeClr val="tx2"/>
                </a:solidFill>
              </a:defRPr>
            </a:lvl1pPr>
            <a:lvl2pPr marL="0" indent="0">
              <a:lnSpc>
                <a:spcPct val="100000"/>
              </a:lnSpc>
              <a:spcBef>
                <a:spcPts val="0"/>
              </a:spcBef>
              <a:buNone/>
              <a:tabLst/>
              <a:defRPr sz="1800">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Presenter Name: Arial Bold 18/single</a:t>
            </a:r>
          </a:p>
        </p:txBody>
      </p:sp>
      <p:pic>
        <p:nvPicPr>
          <p:cNvPr id="6" name="Graphic 1">
            <a:extLst>
              <a:ext uri="{FF2B5EF4-FFF2-40B4-BE49-F238E27FC236}">
                <a16:creationId xmlns:a16="http://schemas.microsoft.com/office/drawing/2014/main" id="{3F4C94E9-1FA1-9744-8358-3C69308B809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2900" y="313019"/>
            <a:ext cx="1947672" cy="486918"/>
          </a:xfrm>
          <a:prstGeom prst="rect">
            <a:avLst/>
          </a:prstGeom>
        </p:spPr>
      </p:pic>
    </p:spTree>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224">
          <p15:clr>
            <a:srgbClr val="FBAE40"/>
          </p15:clr>
        </p15:guide>
        <p15:guide id="4" pos="448">
          <p15:clr>
            <a:srgbClr val="FBAE40"/>
          </p15:clr>
        </p15:guide>
        <p15:guide id="5" pos="620">
          <p15:clr>
            <a:srgbClr val="FBAE40"/>
          </p15:clr>
        </p15:guide>
        <p15:guide id="6" pos="844">
          <p15:clr>
            <a:srgbClr val="FBAE40"/>
          </p15:clr>
        </p15:guide>
        <p15:guide id="7" pos="1240">
          <p15:clr>
            <a:srgbClr val="FBAE40"/>
          </p15:clr>
        </p15:guide>
        <p15:guide id="8" pos="1464">
          <p15:clr>
            <a:srgbClr val="FBAE40"/>
          </p15:clr>
        </p15:guide>
        <p15:guide id="9" pos="1864">
          <p15:clr>
            <a:srgbClr val="FBAE40"/>
          </p15:clr>
        </p15:guide>
        <p15:guide id="10" pos="2088">
          <p15:clr>
            <a:srgbClr val="FBAE40"/>
          </p15:clr>
        </p15:guide>
        <p15:guide id="11" pos="3724">
          <p15:clr>
            <a:srgbClr val="FBAE40"/>
          </p15:clr>
        </p15:guide>
        <p15:guide id="12" pos="3331">
          <p15:clr>
            <a:srgbClr val="FBAE40"/>
          </p15:clr>
        </p15:guide>
        <p15:guide id="13" pos="3104">
          <p15:clr>
            <a:srgbClr val="FBAE40"/>
          </p15:clr>
        </p15:guide>
        <p15:guide id="14" pos="2708">
          <p15:clr>
            <a:srgbClr val="FBAE40"/>
          </p15:clr>
        </p15:guide>
        <p15:guide id="15" pos="2484">
          <p15:clr>
            <a:srgbClr val="FBAE40"/>
          </p15:clr>
        </p15:guide>
        <p15:guide id="16" pos="3948">
          <p15:clr>
            <a:srgbClr val="FBAE40"/>
          </p15:clr>
        </p15:guide>
        <p15:guide id="17" pos="4348">
          <p15:clr>
            <a:srgbClr val="FBAE40"/>
          </p15:clr>
        </p15:guide>
        <p15:guide id="18" pos="4571">
          <p15:clr>
            <a:srgbClr val="FBAE40"/>
          </p15:clr>
        </p15:guide>
        <p15:guide id="19" pos="4968">
          <p15:clr>
            <a:srgbClr val="FBAE40"/>
          </p15:clr>
        </p15:guide>
        <p15:guide id="20" pos="5188">
          <p15:clr>
            <a:srgbClr val="FBAE40"/>
          </p15:clr>
        </p15:guide>
        <p15:guide id="21" pos="5588">
          <p15:clr>
            <a:srgbClr val="FBAE40"/>
          </p15:clr>
        </p15:guide>
        <p15:guide id="22" pos="5811">
          <p15:clr>
            <a:srgbClr val="FBAE40"/>
          </p15:clr>
        </p15:guide>
        <p15:guide id="23" pos="6208">
          <p15:clr>
            <a:srgbClr val="FBAE40"/>
          </p15:clr>
        </p15:guide>
        <p15:guide id="24" pos="6435">
          <p15:clr>
            <a:srgbClr val="FBAE40"/>
          </p15:clr>
        </p15:guide>
        <p15:guide id="25" pos="6831">
          <p15:clr>
            <a:srgbClr val="FBAE40"/>
          </p15:clr>
        </p15:guide>
        <p15:guide id="26" pos="7055">
          <p15:clr>
            <a:srgbClr val="FBAE40"/>
          </p15:clr>
        </p15:guide>
        <p15:guide id="27" pos="7228">
          <p15:clr>
            <a:srgbClr val="FBAE40"/>
          </p15:clr>
        </p15:guide>
        <p15:guide id="28" pos="745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Image Physician 3">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621"/>
            <a:ext cx="12191996" cy="6857998"/>
          </a:xfrm>
          <a:prstGeom prst="rect">
            <a:avLst/>
          </a:prstGeom>
        </p:spPr>
      </p:pic>
      <p:sp>
        <p:nvSpPr>
          <p:cNvPr id="10" name="Title 9"/>
          <p:cNvSpPr>
            <a:spLocks noGrp="1"/>
          </p:cNvSpPr>
          <p:nvPr>
            <p:ph type="title" hasCustomPrompt="1"/>
          </p:nvPr>
        </p:nvSpPr>
        <p:spPr>
          <a:xfrm>
            <a:off x="357351" y="2529590"/>
            <a:ext cx="7542465" cy="1810062"/>
          </a:xfrm>
          <a:prstGeom prst="rect">
            <a:avLst/>
          </a:prstGeom>
        </p:spPr>
        <p:txBody>
          <a:bodyPr lIns="0" tIns="0" rIns="0" bIns="0"/>
          <a:lstStyle>
            <a:lvl1pPr>
              <a:lnSpc>
                <a:spcPct val="100000"/>
              </a:lnSpc>
              <a:defRPr sz="3600" baseline="0"/>
            </a:lvl1pPr>
          </a:lstStyle>
          <a:p>
            <a:r>
              <a:rPr lang="en-US" dirty="0"/>
              <a:t>Presentation Title Georgia Bold 36 pt. single spaced</a:t>
            </a:r>
          </a:p>
        </p:txBody>
      </p:sp>
      <p:sp>
        <p:nvSpPr>
          <p:cNvPr id="9" name="Presenter Title"/>
          <p:cNvSpPr>
            <a:spLocks noGrp="1"/>
          </p:cNvSpPr>
          <p:nvPr>
            <p:ph type="body" sz="quarter" idx="12" hasCustomPrompt="1"/>
          </p:nvPr>
        </p:nvSpPr>
        <p:spPr>
          <a:xfrm>
            <a:off x="357188" y="5099051"/>
            <a:ext cx="7542212" cy="331932"/>
          </a:xfrm>
          <a:prstGeom prst="rect">
            <a:avLst/>
          </a:prstGeom>
        </p:spPr>
        <p:txBody>
          <a:bodyPr>
            <a:noAutofit/>
          </a:bodyPr>
          <a:lstStyle>
            <a:lvl1pPr marL="0" indent="0">
              <a:buNone/>
              <a:defRPr sz="1800" baseline="0">
                <a:solidFill>
                  <a:schemeClr val="tx2"/>
                </a:solidFill>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en-US" dirty="0"/>
              <a:t>Presenter title: Arial 18 </a:t>
            </a:r>
            <a:r>
              <a:rPr lang="en-US" dirty="0" err="1"/>
              <a:t>pt</a:t>
            </a:r>
            <a:endParaRPr lang="en-US" dirty="0"/>
          </a:p>
        </p:txBody>
      </p:sp>
      <p:sp>
        <p:nvSpPr>
          <p:cNvPr id="11" name="Presenter Name"/>
          <p:cNvSpPr>
            <a:spLocks noGrp="1"/>
          </p:cNvSpPr>
          <p:nvPr>
            <p:ph type="body" sz="quarter" idx="10" hasCustomPrompt="1"/>
          </p:nvPr>
        </p:nvSpPr>
        <p:spPr>
          <a:xfrm>
            <a:off x="357350" y="4692650"/>
            <a:ext cx="7542465" cy="313459"/>
          </a:xfrm>
          <a:prstGeom prst="rect">
            <a:avLst/>
          </a:prstGeom>
        </p:spPr>
        <p:txBody>
          <a:bodyPr lIns="0" tIns="0" rIns="0" bIns="0">
            <a:noAutofit/>
          </a:bodyPr>
          <a:lstStyle>
            <a:lvl1pPr marL="0" indent="0">
              <a:buNone/>
              <a:defRPr sz="1800" b="1" baseline="0">
                <a:solidFill>
                  <a:schemeClr val="tx2"/>
                </a:solidFill>
              </a:defRPr>
            </a:lvl1pPr>
            <a:lvl2pPr marL="0" indent="0">
              <a:lnSpc>
                <a:spcPct val="100000"/>
              </a:lnSpc>
              <a:spcBef>
                <a:spcPts val="0"/>
              </a:spcBef>
              <a:buNone/>
              <a:tabLst/>
              <a:defRPr sz="1800">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Presenter Name: Arial Bold 18/single</a:t>
            </a:r>
          </a:p>
        </p:txBody>
      </p:sp>
      <p:pic>
        <p:nvPicPr>
          <p:cNvPr id="8" name="Graphic 1">
            <a:extLst>
              <a:ext uri="{FF2B5EF4-FFF2-40B4-BE49-F238E27FC236}">
                <a16:creationId xmlns:a16="http://schemas.microsoft.com/office/drawing/2014/main" id="{065B5304-BF85-2149-A105-6623750FEC89}"/>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900" y="313019"/>
            <a:ext cx="1947672" cy="486918"/>
          </a:xfrm>
          <a:prstGeom prst="rect">
            <a:avLst/>
          </a:prstGeom>
        </p:spPr>
      </p:pic>
    </p:spTree>
    <p:extLst>
      <p:ext uri="{BB962C8B-B14F-4D97-AF65-F5344CB8AC3E}">
        <p14:creationId xmlns:p14="http://schemas.microsoft.com/office/powerpoint/2010/main" val="24132479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Centered White">
    <p:spTree>
      <p:nvGrpSpPr>
        <p:cNvPr id="1" name=""/>
        <p:cNvGrpSpPr/>
        <p:nvPr/>
      </p:nvGrpSpPr>
      <p:grpSpPr>
        <a:xfrm>
          <a:off x="0" y="0"/>
          <a:ext cx="0" cy="0"/>
          <a:chOff x="0" y="0"/>
          <a:chExt cx="0" cy="0"/>
        </a:xfrm>
      </p:grpSpPr>
      <p:sp>
        <p:nvSpPr>
          <p:cNvPr id="10" name="Title"/>
          <p:cNvSpPr>
            <a:spLocks noGrp="1"/>
          </p:cNvSpPr>
          <p:nvPr>
            <p:ph type="title" hasCustomPrompt="1"/>
          </p:nvPr>
        </p:nvSpPr>
        <p:spPr>
          <a:xfrm>
            <a:off x="2328557" y="2529590"/>
            <a:ext cx="7542465" cy="1810062"/>
          </a:xfrm>
          <a:prstGeom prst="rect">
            <a:avLst/>
          </a:prstGeom>
        </p:spPr>
        <p:txBody>
          <a:bodyPr lIns="0" tIns="0" rIns="0" bIns="0"/>
          <a:lstStyle>
            <a:lvl1pPr algn="ctr">
              <a:lnSpc>
                <a:spcPct val="100000"/>
              </a:lnSpc>
              <a:defRPr sz="3600" baseline="0"/>
            </a:lvl1pPr>
          </a:lstStyle>
          <a:p>
            <a:r>
              <a:rPr lang="en-US" dirty="0"/>
              <a:t>Presentation Title Georgia Bold 36 pt. single spaced</a:t>
            </a:r>
          </a:p>
        </p:txBody>
      </p:sp>
      <p:sp>
        <p:nvSpPr>
          <p:cNvPr id="8" name="Presenter Title"/>
          <p:cNvSpPr>
            <a:spLocks noGrp="1"/>
          </p:cNvSpPr>
          <p:nvPr>
            <p:ph type="body" sz="quarter" idx="12" hasCustomPrompt="1"/>
          </p:nvPr>
        </p:nvSpPr>
        <p:spPr>
          <a:xfrm>
            <a:off x="2328810" y="5080578"/>
            <a:ext cx="7542212" cy="331932"/>
          </a:xfrm>
          <a:prstGeom prst="rect">
            <a:avLst/>
          </a:prstGeom>
        </p:spPr>
        <p:txBody>
          <a:bodyPr>
            <a:noAutofit/>
          </a:bodyPr>
          <a:lstStyle>
            <a:lvl1pPr marL="0" indent="0" algn="ctr">
              <a:buNone/>
              <a:defRPr sz="1800" baseline="0">
                <a:solidFill>
                  <a:schemeClr val="tx2"/>
                </a:solidFill>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en-US" dirty="0"/>
              <a:t>Presenter title: Arial 18 </a:t>
            </a:r>
            <a:r>
              <a:rPr lang="en-US" dirty="0" err="1"/>
              <a:t>pt</a:t>
            </a:r>
            <a:endParaRPr lang="en-US" dirty="0"/>
          </a:p>
        </p:txBody>
      </p:sp>
      <p:sp>
        <p:nvSpPr>
          <p:cNvPr id="9" name="Presenter Name"/>
          <p:cNvSpPr>
            <a:spLocks noGrp="1"/>
          </p:cNvSpPr>
          <p:nvPr>
            <p:ph type="body" sz="quarter" idx="10" hasCustomPrompt="1"/>
          </p:nvPr>
        </p:nvSpPr>
        <p:spPr>
          <a:xfrm>
            <a:off x="2328972" y="4674177"/>
            <a:ext cx="7542465" cy="313459"/>
          </a:xfrm>
          <a:prstGeom prst="rect">
            <a:avLst/>
          </a:prstGeom>
        </p:spPr>
        <p:txBody>
          <a:bodyPr lIns="0" tIns="0" rIns="0" bIns="0">
            <a:noAutofit/>
          </a:bodyPr>
          <a:lstStyle>
            <a:lvl1pPr marL="0" indent="0" algn="ctr">
              <a:buNone/>
              <a:defRPr sz="1800" b="1" baseline="0">
                <a:solidFill>
                  <a:schemeClr val="tx2"/>
                </a:solidFill>
              </a:defRPr>
            </a:lvl1pPr>
            <a:lvl2pPr marL="0" indent="0">
              <a:lnSpc>
                <a:spcPct val="100000"/>
              </a:lnSpc>
              <a:spcBef>
                <a:spcPts val="0"/>
              </a:spcBef>
              <a:buNone/>
              <a:tabLst/>
              <a:defRPr sz="1800">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Presenter Name: Arial Bold 18/single</a:t>
            </a:r>
          </a:p>
        </p:txBody>
      </p:sp>
      <p:pic>
        <p:nvPicPr>
          <p:cNvPr id="7" name="Graphic 1">
            <a:extLst>
              <a:ext uri="{FF2B5EF4-FFF2-40B4-BE49-F238E27FC236}">
                <a16:creationId xmlns:a16="http://schemas.microsoft.com/office/drawing/2014/main" id="{1329F10B-2EA7-344F-B526-AFBCB331623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2900" y="313019"/>
            <a:ext cx="1947672" cy="486918"/>
          </a:xfrm>
          <a:prstGeom prst="rect">
            <a:avLst/>
          </a:prstGeom>
        </p:spPr>
      </p:pic>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224">
          <p15:clr>
            <a:srgbClr val="FBAE40"/>
          </p15:clr>
        </p15:guide>
        <p15:guide id="4" pos="448">
          <p15:clr>
            <a:srgbClr val="FBAE40"/>
          </p15:clr>
        </p15:guide>
        <p15:guide id="5" pos="620">
          <p15:clr>
            <a:srgbClr val="FBAE40"/>
          </p15:clr>
        </p15:guide>
        <p15:guide id="6" pos="844">
          <p15:clr>
            <a:srgbClr val="FBAE40"/>
          </p15:clr>
        </p15:guide>
        <p15:guide id="7" pos="1240">
          <p15:clr>
            <a:srgbClr val="FBAE40"/>
          </p15:clr>
        </p15:guide>
        <p15:guide id="8" pos="1464">
          <p15:clr>
            <a:srgbClr val="FBAE40"/>
          </p15:clr>
        </p15:guide>
        <p15:guide id="9" pos="1864">
          <p15:clr>
            <a:srgbClr val="FBAE40"/>
          </p15:clr>
        </p15:guide>
        <p15:guide id="10" pos="2088">
          <p15:clr>
            <a:srgbClr val="FBAE40"/>
          </p15:clr>
        </p15:guide>
        <p15:guide id="11" pos="3724">
          <p15:clr>
            <a:srgbClr val="FBAE40"/>
          </p15:clr>
        </p15:guide>
        <p15:guide id="12" pos="3331">
          <p15:clr>
            <a:srgbClr val="FBAE40"/>
          </p15:clr>
        </p15:guide>
        <p15:guide id="13" pos="3104">
          <p15:clr>
            <a:srgbClr val="FBAE40"/>
          </p15:clr>
        </p15:guide>
        <p15:guide id="14" pos="2708">
          <p15:clr>
            <a:srgbClr val="FBAE40"/>
          </p15:clr>
        </p15:guide>
        <p15:guide id="15" pos="2484">
          <p15:clr>
            <a:srgbClr val="FBAE40"/>
          </p15:clr>
        </p15:guide>
        <p15:guide id="16" pos="3948">
          <p15:clr>
            <a:srgbClr val="FBAE40"/>
          </p15:clr>
        </p15:guide>
        <p15:guide id="17" pos="4348">
          <p15:clr>
            <a:srgbClr val="FBAE40"/>
          </p15:clr>
        </p15:guide>
        <p15:guide id="18" pos="4571">
          <p15:clr>
            <a:srgbClr val="FBAE40"/>
          </p15:clr>
        </p15:guide>
        <p15:guide id="19" pos="4968">
          <p15:clr>
            <a:srgbClr val="FBAE40"/>
          </p15:clr>
        </p15:guide>
        <p15:guide id="20" pos="5188">
          <p15:clr>
            <a:srgbClr val="FBAE40"/>
          </p15:clr>
        </p15:guide>
        <p15:guide id="21" pos="5588">
          <p15:clr>
            <a:srgbClr val="FBAE40"/>
          </p15:clr>
        </p15:guide>
        <p15:guide id="22" pos="5811">
          <p15:clr>
            <a:srgbClr val="FBAE40"/>
          </p15:clr>
        </p15:guide>
        <p15:guide id="23" pos="6208">
          <p15:clr>
            <a:srgbClr val="FBAE40"/>
          </p15:clr>
        </p15:guide>
        <p15:guide id="24" pos="6435">
          <p15:clr>
            <a:srgbClr val="FBAE40"/>
          </p15:clr>
        </p15:guide>
        <p15:guide id="25" pos="6831">
          <p15:clr>
            <a:srgbClr val="FBAE40"/>
          </p15:clr>
        </p15:guide>
        <p15:guide id="26" pos="7055">
          <p15:clr>
            <a:srgbClr val="FBAE40"/>
          </p15:clr>
        </p15:guide>
        <p15:guide id="27" pos="7228">
          <p15:clr>
            <a:srgbClr val="FBAE40"/>
          </p15:clr>
        </p15:guide>
        <p15:guide id="28" pos="745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Centered Blue">
    <p:bg>
      <p:bgRef idx="1001">
        <a:schemeClr val="bg2"/>
      </p:bgRef>
    </p:bg>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2313151" y="2529590"/>
            <a:ext cx="7542465" cy="1810062"/>
          </a:xfrm>
          <a:prstGeom prst="rect">
            <a:avLst/>
          </a:prstGeom>
        </p:spPr>
        <p:txBody>
          <a:bodyPr lIns="0" tIns="0" rIns="0" bIns="0"/>
          <a:lstStyle>
            <a:lvl1pPr algn="ctr">
              <a:lnSpc>
                <a:spcPct val="100000"/>
              </a:lnSpc>
              <a:defRPr sz="3600" baseline="0"/>
            </a:lvl1pPr>
          </a:lstStyle>
          <a:p>
            <a:r>
              <a:rPr lang="en-US" dirty="0"/>
              <a:t>Presentation Title Georgia Bold 36 pt. single spaced</a:t>
            </a:r>
          </a:p>
        </p:txBody>
      </p:sp>
      <p:sp>
        <p:nvSpPr>
          <p:cNvPr id="8" name="Presenter Title"/>
          <p:cNvSpPr>
            <a:spLocks noGrp="1"/>
          </p:cNvSpPr>
          <p:nvPr>
            <p:ph type="body" sz="quarter" idx="12" hasCustomPrompt="1"/>
          </p:nvPr>
        </p:nvSpPr>
        <p:spPr>
          <a:xfrm>
            <a:off x="2312989" y="5099051"/>
            <a:ext cx="7542212" cy="331932"/>
          </a:xfrm>
          <a:prstGeom prst="rect">
            <a:avLst/>
          </a:prstGeom>
        </p:spPr>
        <p:txBody>
          <a:bodyPr>
            <a:noAutofit/>
          </a:bodyPr>
          <a:lstStyle>
            <a:lvl1pPr marL="0" indent="0" algn="ctr">
              <a:buNone/>
              <a:defRPr sz="1800" baseline="0">
                <a:solidFill>
                  <a:schemeClr val="tx2"/>
                </a:solidFill>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en-US" dirty="0"/>
              <a:t>Presenter title: Arial 18 </a:t>
            </a:r>
            <a:r>
              <a:rPr lang="en-US" dirty="0" err="1"/>
              <a:t>pt</a:t>
            </a:r>
            <a:endParaRPr lang="en-US" dirty="0"/>
          </a:p>
        </p:txBody>
      </p:sp>
      <p:sp>
        <p:nvSpPr>
          <p:cNvPr id="9" name="Presenter Name"/>
          <p:cNvSpPr>
            <a:spLocks noGrp="1"/>
          </p:cNvSpPr>
          <p:nvPr>
            <p:ph type="body" sz="quarter" idx="10" hasCustomPrompt="1"/>
          </p:nvPr>
        </p:nvSpPr>
        <p:spPr>
          <a:xfrm>
            <a:off x="2313151" y="4692650"/>
            <a:ext cx="7542465" cy="313459"/>
          </a:xfrm>
          <a:prstGeom prst="rect">
            <a:avLst/>
          </a:prstGeom>
        </p:spPr>
        <p:txBody>
          <a:bodyPr lIns="0" tIns="0" rIns="0" bIns="0">
            <a:noAutofit/>
          </a:bodyPr>
          <a:lstStyle>
            <a:lvl1pPr marL="0" indent="0" algn="ctr">
              <a:buNone/>
              <a:defRPr sz="1800" b="1" baseline="0">
                <a:solidFill>
                  <a:schemeClr val="tx2"/>
                </a:solidFill>
              </a:defRPr>
            </a:lvl1pPr>
            <a:lvl2pPr marL="0" indent="0">
              <a:lnSpc>
                <a:spcPct val="100000"/>
              </a:lnSpc>
              <a:spcBef>
                <a:spcPts val="0"/>
              </a:spcBef>
              <a:buNone/>
              <a:tabLst/>
              <a:defRPr sz="1800">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Presenter Name: Arial Bold 18/single</a:t>
            </a:r>
          </a:p>
        </p:txBody>
      </p:sp>
      <p:pic>
        <p:nvPicPr>
          <p:cNvPr id="7" name="Graphic 1">
            <a:extLst>
              <a:ext uri="{FF2B5EF4-FFF2-40B4-BE49-F238E27FC236}">
                <a16:creationId xmlns:a16="http://schemas.microsoft.com/office/drawing/2014/main" id="{09278712-881D-8B47-9EF3-42B4AF5E5589}"/>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2900" y="313019"/>
            <a:ext cx="1947672" cy="486918"/>
          </a:xfrm>
          <a:prstGeom prst="rect">
            <a:avLst/>
          </a:prstGeom>
        </p:spPr>
      </p:pic>
    </p:spTree>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224">
          <p15:clr>
            <a:srgbClr val="FBAE40"/>
          </p15:clr>
        </p15:guide>
        <p15:guide id="4" pos="448">
          <p15:clr>
            <a:srgbClr val="FBAE40"/>
          </p15:clr>
        </p15:guide>
        <p15:guide id="5" pos="620">
          <p15:clr>
            <a:srgbClr val="FBAE40"/>
          </p15:clr>
        </p15:guide>
        <p15:guide id="6" pos="844">
          <p15:clr>
            <a:srgbClr val="FBAE40"/>
          </p15:clr>
        </p15:guide>
        <p15:guide id="7" pos="1240">
          <p15:clr>
            <a:srgbClr val="FBAE40"/>
          </p15:clr>
        </p15:guide>
        <p15:guide id="8" pos="1464">
          <p15:clr>
            <a:srgbClr val="FBAE40"/>
          </p15:clr>
        </p15:guide>
        <p15:guide id="9" pos="1864">
          <p15:clr>
            <a:srgbClr val="FBAE40"/>
          </p15:clr>
        </p15:guide>
        <p15:guide id="10" pos="2088">
          <p15:clr>
            <a:srgbClr val="FBAE40"/>
          </p15:clr>
        </p15:guide>
        <p15:guide id="11" pos="3724">
          <p15:clr>
            <a:srgbClr val="FBAE40"/>
          </p15:clr>
        </p15:guide>
        <p15:guide id="12" pos="3331">
          <p15:clr>
            <a:srgbClr val="FBAE40"/>
          </p15:clr>
        </p15:guide>
        <p15:guide id="13" pos="3104">
          <p15:clr>
            <a:srgbClr val="FBAE40"/>
          </p15:clr>
        </p15:guide>
        <p15:guide id="14" pos="2708">
          <p15:clr>
            <a:srgbClr val="FBAE40"/>
          </p15:clr>
        </p15:guide>
        <p15:guide id="15" pos="2484">
          <p15:clr>
            <a:srgbClr val="FBAE40"/>
          </p15:clr>
        </p15:guide>
        <p15:guide id="16" pos="3948">
          <p15:clr>
            <a:srgbClr val="FBAE40"/>
          </p15:clr>
        </p15:guide>
        <p15:guide id="17" pos="4348">
          <p15:clr>
            <a:srgbClr val="FBAE40"/>
          </p15:clr>
        </p15:guide>
        <p15:guide id="18" pos="4571">
          <p15:clr>
            <a:srgbClr val="FBAE40"/>
          </p15:clr>
        </p15:guide>
        <p15:guide id="19" pos="4968">
          <p15:clr>
            <a:srgbClr val="FBAE40"/>
          </p15:clr>
        </p15:guide>
        <p15:guide id="20" pos="5188">
          <p15:clr>
            <a:srgbClr val="FBAE40"/>
          </p15:clr>
        </p15:guide>
        <p15:guide id="21" pos="5588">
          <p15:clr>
            <a:srgbClr val="FBAE40"/>
          </p15:clr>
        </p15:guide>
        <p15:guide id="22" pos="5811">
          <p15:clr>
            <a:srgbClr val="FBAE40"/>
          </p15:clr>
        </p15:guide>
        <p15:guide id="23" pos="6208">
          <p15:clr>
            <a:srgbClr val="FBAE40"/>
          </p15:clr>
        </p15:guide>
        <p15:guide id="24" pos="6435">
          <p15:clr>
            <a:srgbClr val="FBAE40"/>
          </p15:clr>
        </p15:guide>
        <p15:guide id="25" pos="6831">
          <p15:clr>
            <a:srgbClr val="FBAE40"/>
          </p15:clr>
        </p15:guide>
        <p15:guide id="26" pos="7055">
          <p15:clr>
            <a:srgbClr val="FBAE40"/>
          </p15:clr>
        </p15:guide>
        <p15:guide id="27" pos="7228">
          <p15:clr>
            <a:srgbClr val="FBAE40"/>
          </p15:clr>
        </p15:guide>
        <p15:guide id="28" pos="745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Slide White">
    <p:bg>
      <p:bgRef idx="1001">
        <a:schemeClr val="bg1"/>
      </p:bgRef>
    </p:bg>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2324768" y="2529590"/>
            <a:ext cx="7542465" cy="1810062"/>
          </a:xfrm>
          <a:prstGeom prst="rect">
            <a:avLst/>
          </a:prstGeom>
        </p:spPr>
        <p:txBody>
          <a:bodyPr lIns="0" tIns="0" rIns="0" bIns="0" anchor="ctr"/>
          <a:lstStyle>
            <a:lvl1pPr algn="ctr">
              <a:lnSpc>
                <a:spcPct val="100000"/>
              </a:lnSpc>
              <a:defRPr sz="3600" b="0" i="1" baseline="0"/>
            </a:lvl1pPr>
          </a:lstStyle>
          <a:p>
            <a:r>
              <a:rPr lang="en-US" dirty="0"/>
              <a:t>Divider Slide Title </a:t>
            </a:r>
            <a:br>
              <a:rPr lang="en-US" dirty="0"/>
            </a:br>
            <a:r>
              <a:rPr lang="en-US" dirty="0"/>
              <a:t>Georgia Italic 36 </a:t>
            </a:r>
            <a:r>
              <a:rPr lang="en-US" dirty="0" err="1"/>
              <a:t>pt</a:t>
            </a:r>
            <a:endParaRPr lang="en-US" dirty="0"/>
          </a:p>
        </p:txBody>
      </p:sp>
      <p:pic>
        <p:nvPicPr>
          <p:cNvPr id="5" name="Graphic 1">
            <a:extLst>
              <a:ext uri="{FF2B5EF4-FFF2-40B4-BE49-F238E27FC236}">
                <a16:creationId xmlns:a16="http://schemas.microsoft.com/office/drawing/2014/main" id="{901C12E1-55FB-2149-8073-792867632A6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2900" y="313019"/>
            <a:ext cx="1947672" cy="486918"/>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224">
          <p15:clr>
            <a:srgbClr val="FBAE40"/>
          </p15:clr>
        </p15:guide>
        <p15:guide id="4" pos="448">
          <p15:clr>
            <a:srgbClr val="FBAE40"/>
          </p15:clr>
        </p15:guide>
        <p15:guide id="5" pos="620">
          <p15:clr>
            <a:srgbClr val="FBAE40"/>
          </p15:clr>
        </p15:guide>
        <p15:guide id="6" pos="844">
          <p15:clr>
            <a:srgbClr val="FBAE40"/>
          </p15:clr>
        </p15:guide>
        <p15:guide id="7" pos="1240">
          <p15:clr>
            <a:srgbClr val="FBAE40"/>
          </p15:clr>
        </p15:guide>
        <p15:guide id="8" pos="1464">
          <p15:clr>
            <a:srgbClr val="FBAE40"/>
          </p15:clr>
        </p15:guide>
        <p15:guide id="9" pos="1864">
          <p15:clr>
            <a:srgbClr val="FBAE40"/>
          </p15:clr>
        </p15:guide>
        <p15:guide id="10" pos="2088">
          <p15:clr>
            <a:srgbClr val="FBAE40"/>
          </p15:clr>
        </p15:guide>
        <p15:guide id="11" pos="3724">
          <p15:clr>
            <a:srgbClr val="FBAE40"/>
          </p15:clr>
        </p15:guide>
        <p15:guide id="12" pos="3331">
          <p15:clr>
            <a:srgbClr val="FBAE40"/>
          </p15:clr>
        </p15:guide>
        <p15:guide id="13" pos="3104">
          <p15:clr>
            <a:srgbClr val="FBAE40"/>
          </p15:clr>
        </p15:guide>
        <p15:guide id="14" pos="2708">
          <p15:clr>
            <a:srgbClr val="FBAE40"/>
          </p15:clr>
        </p15:guide>
        <p15:guide id="15" pos="2484">
          <p15:clr>
            <a:srgbClr val="FBAE40"/>
          </p15:clr>
        </p15:guide>
        <p15:guide id="16" pos="3948">
          <p15:clr>
            <a:srgbClr val="FBAE40"/>
          </p15:clr>
        </p15:guide>
        <p15:guide id="17" pos="4348">
          <p15:clr>
            <a:srgbClr val="FBAE40"/>
          </p15:clr>
        </p15:guide>
        <p15:guide id="18" pos="4571">
          <p15:clr>
            <a:srgbClr val="FBAE40"/>
          </p15:clr>
        </p15:guide>
        <p15:guide id="19" pos="4968">
          <p15:clr>
            <a:srgbClr val="FBAE40"/>
          </p15:clr>
        </p15:guide>
        <p15:guide id="20" pos="5188">
          <p15:clr>
            <a:srgbClr val="FBAE40"/>
          </p15:clr>
        </p15:guide>
        <p15:guide id="21" pos="5588">
          <p15:clr>
            <a:srgbClr val="FBAE40"/>
          </p15:clr>
        </p15:guide>
        <p15:guide id="22" pos="5811">
          <p15:clr>
            <a:srgbClr val="FBAE40"/>
          </p15:clr>
        </p15:guide>
        <p15:guide id="23" pos="6208">
          <p15:clr>
            <a:srgbClr val="FBAE40"/>
          </p15:clr>
        </p15:guide>
        <p15:guide id="24" pos="6435">
          <p15:clr>
            <a:srgbClr val="FBAE40"/>
          </p15:clr>
        </p15:guide>
        <p15:guide id="25" pos="6831">
          <p15:clr>
            <a:srgbClr val="FBAE40"/>
          </p15:clr>
        </p15:guide>
        <p15:guide id="26" pos="7055">
          <p15:clr>
            <a:srgbClr val="FBAE40"/>
          </p15:clr>
        </p15:guide>
        <p15:guide id="27" pos="7228">
          <p15:clr>
            <a:srgbClr val="FBAE40"/>
          </p15:clr>
        </p15:guide>
        <p15:guide id="28" pos="745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Ref idx="1001">
        <a:schemeClr val="bg2"/>
      </p:bgRef>
    </p:bg>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2324768" y="2529590"/>
            <a:ext cx="7542465" cy="1810062"/>
          </a:xfrm>
          <a:prstGeom prst="rect">
            <a:avLst/>
          </a:prstGeom>
        </p:spPr>
        <p:txBody>
          <a:bodyPr lIns="0" tIns="0" rIns="0" bIns="0" anchor="ctr"/>
          <a:lstStyle>
            <a:lvl1pPr algn="ctr">
              <a:lnSpc>
                <a:spcPct val="100000"/>
              </a:lnSpc>
              <a:defRPr sz="3600" b="0" i="1" baseline="0"/>
            </a:lvl1pPr>
          </a:lstStyle>
          <a:p>
            <a:r>
              <a:rPr lang="en-US" dirty="0"/>
              <a:t>Divider Slide Title </a:t>
            </a:r>
            <a:br>
              <a:rPr lang="en-US" dirty="0"/>
            </a:br>
            <a:r>
              <a:rPr lang="en-US" dirty="0"/>
              <a:t>Georgia Italic 36 </a:t>
            </a:r>
            <a:r>
              <a:rPr lang="en-US" dirty="0" err="1"/>
              <a:t>pt</a:t>
            </a:r>
            <a:endParaRPr lang="en-US" dirty="0"/>
          </a:p>
        </p:txBody>
      </p:sp>
      <p:pic>
        <p:nvPicPr>
          <p:cNvPr id="5" name="Graphic 1">
            <a:extLst>
              <a:ext uri="{FF2B5EF4-FFF2-40B4-BE49-F238E27FC236}">
                <a16:creationId xmlns:a16="http://schemas.microsoft.com/office/drawing/2014/main" id="{1B85A6CD-C78A-904F-9E6D-9DC3080B62E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2900" y="313019"/>
            <a:ext cx="1947672" cy="486918"/>
          </a:xfrm>
          <a:prstGeom prst="rect">
            <a:avLst/>
          </a:prstGeom>
        </p:spPr>
      </p:pic>
    </p:spTree>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vider Slide 1">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8954" cy="6858000"/>
          </a:xfrm>
          <a:prstGeom prst="rect">
            <a:avLst/>
          </a:prstGeom>
        </p:spPr>
      </p:pic>
      <p:sp>
        <p:nvSpPr>
          <p:cNvPr id="10" name="Title 9"/>
          <p:cNvSpPr>
            <a:spLocks noGrp="1"/>
          </p:cNvSpPr>
          <p:nvPr>
            <p:ph type="title" hasCustomPrompt="1"/>
          </p:nvPr>
        </p:nvSpPr>
        <p:spPr>
          <a:xfrm>
            <a:off x="3657599" y="2529590"/>
            <a:ext cx="7837715" cy="1810062"/>
          </a:xfrm>
          <a:prstGeom prst="rect">
            <a:avLst/>
          </a:prstGeom>
        </p:spPr>
        <p:txBody>
          <a:bodyPr lIns="0" tIns="0" rIns="0" bIns="0" anchor="ctr"/>
          <a:lstStyle>
            <a:lvl1pPr algn="l">
              <a:lnSpc>
                <a:spcPct val="100000"/>
              </a:lnSpc>
              <a:defRPr sz="3600" b="1" i="0" baseline="0"/>
            </a:lvl1pPr>
          </a:lstStyle>
          <a:p>
            <a:r>
              <a:rPr lang="en-US" dirty="0"/>
              <a:t>Divider Slide Title </a:t>
            </a:r>
            <a:br>
              <a:rPr lang="en-US" dirty="0"/>
            </a:br>
            <a:r>
              <a:rPr lang="en-US" dirty="0"/>
              <a:t>Georgia Bold 36 </a:t>
            </a:r>
            <a:r>
              <a:rPr lang="en-US" dirty="0" err="1"/>
              <a:t>pt</a:t>
            </a:r>
            <a:endParaRPr lang="en-US" dirty="0"/>
          </a:p>
        </p:txBody>
      </p:sp>
      <p:pic>
        <p:nvPicPr>
          <p:cNvPr id="6" name="Graphic 1">
            <a:extLst>
              <a:ext uri="{FF2B5EF4-FFF2-40B4-BE49-F238E27FC236}">
                <a16:creationId xmlns:a16="http://schemas.microsoft.com/office/drawing/2014/main" id="{4F0CC46A-CDE9-BC4D-92AC-736C7D43C6E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900" y="313019"/>
            <a:ext cx="1947672" cy="486918"/>
          </a:xfrm>
          <a:prstGeom prst="rect">
            <a:avLst/>
          </a:prstGeom>
        </p:spPr>
      </p:pic>
    </p:spTree>
    <p:extLst>
      <p:ext uri="{BB962C8B-B14F-4D97-AF65-F5344CB8AC3E}">
        <p14:creationId xmlns:p14="http://schemas.microsoft.com/office/powerpoint/2010/main" val="191631992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ivider Slide 2">
    <p:bg>
      <p:bgRef idx="1001">
        <a:schemeClr val="bg2"/>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8954" cy="6858000"/>
          </a:xfrm>
          <a:prstGeom prst="rect">
            <a:avLst/>
          </a:prstGeom>
        </p:spPr>
      </p:pic>
      <p:sp>
        <p:nvSpPr>
          <p:cNvPr id="10" name="Title 9"/>
          <p:cNvSpPr>
            <a:spLocks noGrp="1"/>
          </p:cNvSpPr>
          <p:nvPr>
            <p:ph type="title" hasCustomPrompt="1"/>
          </p:nvPr>
        </p:nvSpPr>
        <p:spPr>
          <a:xfrm>
            <a:off x="3657599" y="2529590"/>
            <a:ext cx="7837715" cy="1810062"/>
          </a:xfrm>
          <a:prstGeom prst="rect">
            <a:avLst/>
          </a:prstGeom>
        </p:spPr>
        <p:txBody>
          <a:bodyPr lIns="0" tIns="0" rIns="0" bIns="0" anchor="ctr"/>
          <a:lstStyle>
            <a:lvl1pPr algn="l">
              <a:lnSpc>
                <a:spcPct val="100000"/>
              </a:lnSpc>
              <a:defRPr sz="3600" b="1" i="0" baseline="0"/>
            </a:lvl1pPr>
          </a:lstStyle>
          <a:p>
            <a:r>
              <a:rPr lang="en-US" dirty="0"/>
              <a:t>Divider Slide Title </a:t>
            </a:r>
            <a:br>
              <a:rPr lang="en-US" dirty="0"/>
            </a:br>
            <a:r>
              <a:rPr lang="en-US" dirty="0"/>
              <a:t>Georgia Bold 36 </a:t>
            </a:r>
            <a:r>
              <a:rPr lang="en-US" dirty="0" err="1"/>
              <a:t>pt</a:t>
            </a:r>
            <a:endParaRPr lang="en-US" dirty="0"/>
          </a:p>
        </p:txBody>
      </p:sp>
      <p:pic>
        <p:nvPicPr>
          <p:cNvPr id="6" name="Graphic 1">
            <a:extLst>
              <a:ext uri="{FF2B5EF4-FFF2-40B4-BE49-F238E27FC236}">
                <a16:creationId xmlns:a16="http://schemas.microsoft.com/office/drawing/2014/main" id="{5B8FF090-DB88-5349-B314-023BEF2B2648}"/>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900" y="313019"/>
            <a:ext cx="1947672" cy="486918"/>
          </a:xfrm>
          <a:prstGeom prst="rect">
            <a:avLst/>
          </a:prstGeom>
        </p:spPr>
      </p:pic>
    </p:spTree>
    <p:extLst>
      <p:ext uri="{BB962C8B-B14F-4D97-AF65-F5344CB8AC3E}">
        <p14:creationId xmlns:p14="http://schemas.microsoft.com/office/powerpoint/2010/main" val="167900612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ivider Slide 3">
    <p:bg>
      <p:bgRef idx="1001">
        <a:schemeClr val="bg2"/>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8954" cy="6858000"/>
          </a:xfrm>
          <a:prstGeom prst="rect">
            <a:avLst/>
          </a:prstGeom>
        </p:spPr>
      </p:pic>
      <p:sp>
        <p:nvSpPr>
          <p:cNvPr id="10" name="Title 9"/>
          <p:cNvSpPr>
            <a:spLocks noGrp="1"/>
          </p:cNvSpPr>
          <p:nvPr>
            <p:ph type="title" hasCustomPrompt="1"/>
          </p:nvPr>
        </p:nvSpPr>
        <p:spPr>
          <a:xfrm>
            <a:off x="3657599" y="2529590"/>
            <a:ext cx="7837715" cy="1810062"/>
          </a:xfrm>
          <a:prstGeom prst="rect">
            <a:avLst/>
          </a:prstGeom>
        </p:spPr>
        <p:txBody>
          <a:bodyPr lIns="0" tIns="0" rIns="0" bIns="0" anchor="ctr"/>
          <a:lstStyle>
            <a:lvl1pPr algn="l">
              <a:lnSpc>
                <a:spcPct val="100000"/>
              </a:lnSpc>
              <a:defRPr sz="3600" b="1" i="0" baseline="0"/>
            </a:lvl1pPr>
          </a:lstStyle>
          <a:p>
            <a:r>
              <a:rPr lang="en-US" dirty="0"/>
              <a:t>Divider Slide Title </a:t>
            </a:r>
            <a:br>
              <a:rPr lang="en-US" dirty="0"/>
            </a:br>
            <a:r>
              <a:rPr lang="en-US" dirty="0"/>
              <a:t>Georgia Bold 36 </a:t>
            </a:r>
            <a:r>
              <a:rPr lang="en-US" dirty="0" err="1"/>
              <a:t>pt</a:t>
            </a:r>
            <a:endParaRPr lang="en-US" dirty="0"/>
          </a:p>
        </p:txBody>
      </p:sp>
      <p:pic>
        <p:nvPicPr>
          <p:cNvPr id="6" name="Graphic 1">
            <a:extLst>
              <a:ext uri="{FF2B5EF4-FFF2-40B4-BE49-F238E27FC236}">
                <a16:creationId xmlns:a16="http://schemas.microsoft.com/office/drawing/2014/main" id="{CCA41719-6879-C144-BD19-950B6B0848B0}"/>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900" y="313019"/>
            <a:ext cx="1947672" cy="486918"/>
          </a:xfrm>
          <a:prstGeom prst="rect">
            <a:avLst/>
          </a:prstGeom>
        </p:spPr>
      </p:pic>
    </p:spTree>
    <p:extLst>
      <p:ext uri="{BB962C8B-B14F-4D97-AF65-F5344CB8AC3E}">
        <p14:creationId xmlns:p14="http://schemas.microsoft.com/office/powerpoint/2010/main" val="421562260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 Slide Image Hospital 1">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10" name="Title 9"/>
          <p:cNvSpPr>
            <a:spLocks noGrp="1"/>
          </p:cNvSpPr>
          <p:nvPr>
            <p:ph type="title" hasCustomPrompt="1"/>
          </p:nvPr>
        </p:nvSpPr>
        <p:spPr>
          <a:xfrm>
            <a:off x="2324768" y="2529590"/>
            <a:ext cx="7542465" cy="1810062"/>
          </a:xfrm>
          <a:prstGeom prst="rect">
            <a:avLst/>
          </a:prstGeom>
        </p:spPr>
        <p:txBody>
          <a:bodyPr lIns="0" tIns="0" rIns="0" bIns="0" anchor="ctr"/>
          <a:lstStyle>
            <a:lvl1pPr algn="ctr">
              <a:lnSpc>
                <a:spcPct val="100000"/>
              </a:lnSpc>
              <a:defRPr sz="3600" b="0" i="1" baseline="0"/>
            </a:lvl1pPr>
          </a:lstStyle>
          <a:p>
            <a:r>
              <a:rPr lang="en-US" dirty="0"/>
              <a:t>Divider Slide Title </a:t>
            </a:r>
            <a:br>
              <a:rPr lang="en-US" dirty="0"/>
            </a:br>
            <a:r>
              <a:rPr lang="en-US" dirty="0"/>
              <a:t>Georgia Italic 36 </a:t>
            </a:r>
            <a:r>
              <a:rPr lang="en-US" dirty="0" err="1"/>
              <a:t>pt</a:t>
            </a:r>
            <a:endParaRPr lang="en-US" dirty="0"/>
          </a:p>
        </p:txBody>
      </p:sp>
      <p:pic>
        <p:nvPicPr>
          <p:cNvPr id="6" name="Graphic 1">
            <a:extLst>
              <a:ext uri="{FF2B5EF4-FFF2-40B4-BE49-F238E27FC236}">
                <a16:creationId xmlns:a16="http://schemas.microsoft.com/office/drawing/2014/main" id="{26C53AD6-60FB-6047-BE15-D19F1A7EB77F}"/>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900" y="313019"/>
            <a:ext cx="1947672" cy="486918"/>
          </a:xfrm>
          <a:prstGeom prst="rect">
            <a:avLst/>
          </a:prstGeom>
        </p:spPr>
      </p:pic>
    </p:spTree>
    <p:extLst>
      <p:ext uri="{BB962C8B-B14F-4D97-AF65-F5344CB8AC3E}">
        <p14:creationId xmlns:p14="http://schemas.microsoft.com/office/powerpoint/2010/main" val="6821660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Slide Image Physician 1">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10" name="Title 9"/>
          <p:cNvSpPr>
            <a:spLocks noGrp="1"/>
          </p:cNvSpPr>
          <p:nvPr>
            <p:ph type="title" hasCustomPrompt="1"/>
          </p:nvPr>
        </p:nvSpPr>
        <p:spPr>
          <a:xfrm>
            <a:off x="2324768" y="2529590"/>
            <a:ext cx="7542465" cy="1810062"/>
          </a:xfrm>
          <a:prstGeom prst="rect">
            <a:avLst/>
          </a:prstGeom>
        </p:spPr>
        <p:txBody>
          <a:bodyPr lIns="0" tIns="0" rIns="0" bIns="0" anchor="ctr"/>
          <a:lstStyle>
            <a:lvl1pPr algn="ctr">
              <a:lnSpc>
                <a:spcPct val="100000"/>
              </a:lnSpc>
              <a:defRPr sz="3600" b="0" i="1" baseline="0"/>
            </a:lvl1pPr>
          </a:lstStyle>
          <a:p>
            <a:r>
              <a:rPr lang="en-US" dirty="0"/>
              <a:t>Divider Slide Title </a:t>
            </a:r>
            <a:br>
              <a:rPr lang="en-US" dirty="0"/>
            </a:br>
            <a:r>
              <a:rPr lang="en-US" dirty="0"/>
              <a:t>Georgia Italic 36 </a:t>
            </a:r>
            <a:r>
              <a:rPr lang="en-US" dirty="0" err="1"/>
              <a:t>pt</a:t>
            </a:r>
            <a:endParaRPr lang="en-US" dirty="0"/>
          </a:p>
        </p:txBody>
      </p:sp>
      <p:pic>
        <p:nvPicPr>
          <p:cNvPr id="6" name="Graphic 1">
            <a:extLst>
              <a:ext uri="{FF2B5EF4-FFF2-40B4-BE49-F238E27FC236}">
                <a16:creationId xmlns:a16="http://schemas.microsoft.com/office/drawing/2014/main" id="{00A419E2-375C-F641-B827-7BB970A275E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900" y="313019"/>
            <a:ext cx="1947672" cy="486918"/>
          </a:xfrm>
          <a:prstGeom prst="rect">
            <a:avLst/>
          </a:prstGeom>
        </p:spPr>
      </p:pic>
    </p:spTree>
    <p:extLst>
      <p:ext uri="{BB962C8B-B14F-4D97-AF65-F5344CB8AC3E}">
        <p14:creationId xmlns:p14="http://schemas.microsoft.com/office/powerpoint/2010/main" val="408738574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Ref idx="1001">
        <a:schemeClr val="bg2"/>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8954" cy="6858000"/>
          </a:xfrm>
          <a:prstGeom prst="rect">
            <a:avLst/>
          </a:prstGeom>
        </p:spPr>
      </p:pic>
      <p:sp>
        <p:nvSpPr>
          <p:cNvPr id="10" name="Title 9"/>
          <p:cNvSpPr>
            <a:spLocks noGrp="1"/>
          </p:cNvSpPr>
          <p:nvPr>
            <p:ph type="title" hasCustomPrompt="1"/>
          </p:nvPr>
        </p:nvSpPr>
        <p:spPr>
          <a:xfrm>
            <a:off x="357351" y="2529590"/>
            <a:ext cx="5715000" cy="1810062"/>
          </a:xfrm>
          <a:prstGeom prst="rect">
            <a:avLst/>
          </a:prstGeom>
        </p:spPr>
        <p:txBody>
          <a:bodyPr lIns="0" tIns="0" rIns="0" bIns="0"/>
          <a:lstStyle>
            <a:lvl1pPr>
              <a:lnSpc>
                <a:spcPct val="100000"/>
              </a:lnSpc>
              <a:defRPr sz="3600" baseline="0"/>
            </a:lvl1pPr>
          </a:lstStyle>
          <a:p>
            <a:r>
              <a:rPr lang="en-US" dirty="0"/>
              <a:t>Presentation Title </a:t>
            </a:r>
            <a:br>
              <a:rPr lang="en-US" dirty="0"/>
            </a:br>
            <a:r>
              <a:rPr lang="en-US" dirty="0"/>
              <a:t>Georgia Bold 36 </a:t>
            </a:r>
            <a:r>
              <a:rPr lang="en-US" dirty="0" err="1"/>
              <a:t>pt</a:t>
            </a:r>
            <a:endParaRPr lang="en-US" dirty="0"/>
          </a:p>
        </p:txBody>
      </p:sp>
      <p:sp>
        <p:nvSpPr>
          <p:cNvPr id="8" name="Presenter Title"/>
          <p:cNvSpPr>
            <a:spLocks noGrp="1"/>
          </p:cNvSpPr>
          <p:nvPr>
            <p:ph type="body" sz="quarter" idx="12" hasCustomPrompt="1"/>
          </p:nvPr>
        </p:nvSpPr>
        <p:spPr>
          <a:xfrm>
            <a:off x="357188" y="5099051"/>
            <a:ext cx="5715000" cy="331932"/>
          </a:xfrm>
          <a:prstGeom prst="rect">
            <a:avLst/>
          </a:prstGeom>
        </p:spPr>
        <p:txBody>
          <a:bodyPr>
            <a:noAutofit/>
          </a:bodyPr>
          <a:lstStyle>
            <a:lvl1pPr marL="0" indent="0">
              <a:buNone/>
              <a:defRPr sz="1800" baseline="0">
                <a:solidFill>
                  <a:schemeClr val="tx2"/>
                </a:solidFill>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en-US" dirty="0"/>
              <a:t>Presenter title: Georgia 18 </a:t>
            </a:r>
            <a:r>
              <a:rPr lang="en-US" dirty="0" err="1"/>
              <a:t>pt</a:t>
            </a:r>
            <a:endParaRPr lang="en-US" dirty="0"/>
          </a:p>
        </p:txBody>
      </p:sp>
      <p:sp>
        <p:nvSpPr>
          <p:cNvPr id="9" name="Presenter Name"/>
          <p:cNvSpPr>
            <a:spLocks noGrp="1"/>
          </p:cNvSpPr>
          <p:nvPr>
            <p:ph type="body" sz="quarter" idx="10" hasCustomPrompt="1"/>
          </p:nvPr>
        </p:nvSpPr>
        <p:spPr>
          <a:xfrm>
            <a:off x="357350" y="4692650"/>
            <a:ext cx="5715000" cy="313459"/>
          </a:xfrm>
          <a:prstGeom prst="rect">
            <a:avLst/>
          </a:prstGeom>
        </p:spPr>
        <p:txBody>
          <a:bodyPr lIns="0" tIns="0" rIns="0" bIns="0">
            <a:noAutofit/>
          </a:bodyPr>
          <a:lstStyle>
            <a:lvl1pPr marL="0" indent="0">
              <a:buNone/>
              <a:defRPr sz="1800" b="1" baseline="0">
                <a:solidFill>
                  <a:schemeClr val="tx2"/>
                </a:solidFill>
              </a:defRPr>
            </a:lvl1pPr>
            <a:lvl2pPr marL="0" indent="0">
              <a:lnSpc>
                <a:spcPct val="100000"/>
              </a:lnSpc>
              <a:spcBef>
                <a:spcPts val="0"/>
              </a:spcBef>
              <a:buNone/>
              <a:tabLst/>
              <a:defRPr sz="1800">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Presenter Name: Georgia Bold 18/single</a:t>
            </a:r>
          </a:p>
        </p:txBody>
      </p:sp>
      <p:pic>
        <p:nvPicPr>
          <p:cNvPr id="12" name="Graphic 1">
            <a:extLst>
              <a:ext uri="{FF2B5EF4-FFF2-40B4-BE49-F238E27FC236}">
                <a16:creationId xmlns:a16="http://schemas.microsoft.com/office/drawing/2014/main" id="{85FED203-6077-3948-85B9-E68F9A0AF40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900" y="313019"/>
            <a:ext cx="1947672" cy="486918"/>
          </a:xfrm>
          <a:prstGeom prst="rect">
            <a:avLst/>
          </a:prstGeom>
        </p:spPr>
      </p:pic>
    </p:spTree>
    <p:extLst>
      <p:ext uri="{BB962C8B-B14F-4D97-AF65-F5344CB8AC3E}">
        <p14:creationId xmlns:p14="http://schemas.microsoft.com/office/powerpoint/2010/main" val="61172558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224">
          <p15:clr>
            <a:srgbClr val="FBAE40"/>
          </p15:clr>
        </p15:guide>
        <p15:guide id="4" pos="448">
          <p15:clr>
            <a:srgbClr val="FBAE40"/>
          </p15:clr>
        </p15:guide>
        <p15:guide id="5" pos="620">
          <p15:clr>
            <a:srgbClr val="FBAE40"/>
          </p15:clr>
        </p15:guide>
        <p15:guide id="6" pos="844">
          <p15:clr>
            <a:srgbClr val="FBAE40"/>
          </p15:clr>
        </p15:guide>
        <p15:guide id="7" pos="1240">
          <p15:clr>
            <a:srgbClr val="FBAE40"/>
          </p15:clr>
        </p15:guide>
        <p15:guide id="8" pos="1464">
          <p15:clr>
            <a:srgbClr val="FBAE40"/>
          </p15:clr>
        </p15:guide>
        <p15:guide id="9" pos="1864">
          <p15:clr>
            <a:srgbClr val="FBAE40"/>
          </p15:clr>
        </p15:guide>
        <p15:guide id="10" pos="2088">
          <p15:clr>
            <a:srgbClr val="FBAE40"/>
          </p15:clr>
        </p15:guide>
        <p15:guide id="11" pos="3724">
          <p15:clr>
            <a:srgbClr val="FBAE40"/>
          </p15:clr>
        </p15:guide>
        <p15:guide id="12" pos="3331">
          <p15:clr>
            <a:srgbClr val="FBAE40"/>
          </p15:clr>
        </p15:guide>
        <p15:guide id="13" pos="3104">
          <p15:clr>
            <a:srgbClr val="FBAE40"/>
          </p15:clr>
        </p15:guide>
        <p15:guide id="14" pos="2708">
          <p15:clr>
            <a:srgbClr val="FBAE40"/>
          </p15:clr>
        </p15:guide>
        <p15:guide id="15" pos="2484">
          <p15:clr>
            <a:srgbClr val="FBAE40"/>
          </p15:clr>
        </p15:guide>
        <p15:guide id="16" pos="3948">
          <p15:clr>
            <a:srgbClr val="FBAE40"/>
          </p15:clr>
        </p15:guide>
        <p15:guide id="17" pos="4348">
          <p15:clr>
            <a:srgbClr val="FBAE40"/>
          </p15:clr>
        </p15:guide>
        <p15:guide id="18" pos="4571">
          <p15:clr>
            <a:srgbClr val="FBAE40"/>
          </p15:clr>
        </p15:guide>
        <p15:guide id="19" pos="4968">
          <p15:clr>
            <a:srgbClr val="FBAE40"/>
          </p15:clr>
        </p15:guide>
        <p15:guide id="20" pos="5188">
          <p15:clr>
            <a:srgbClr val="FBAE40"/>
          </p15:clr>
        </p15:guide>
        <p15:guide id="21" pos="5588">
          <p15:clr>
            <a:srgbClr val="FBAE40"/>
          </p15:clr>
        </p15:guide>
        <p15:guide id="22" pos="5811">
          <p15:clr>
            <a:srgbClr val="FBAE40"/>
          </p15:clr>
        </p15:guide>
        <p15:guide id="23" pos="6208">
          <p15:clr>
            <a:srgbClr val="FBAE40"/>
          </p15:clr>
        </p15:guide>
        <p15:guide id="24" pos="6435">
          <p15:clr>
            <a:srgbClr val="FBAE40"/>
          </p15:clr>
        </p15:guide>
        <p15:guide id="25" pos="6831">
          <p15:clr>
            <a:srgbClr val="FBAE40"/>
          </p15:clr>
        </p15:guide>
        <p15:guide id="26" pos="7055">
          <p15:clr>
            <a:srgbClr val="FBAE40"/>
          </p15:clr>
        </p15:guide>
        <p15:guide id="27" pos="7228">
          <p15:clr>
            <a:srgbClr val="FBAE40"/>
          </p15:clr>
        </p15:guide>
        <p15:guide id="28" pos="745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vider Slide Image Home 1">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8" cy="6857999"/>
          </a:xfrm>
          <a:prstGeom prst="rect">
            <a:avLst/>
          </a:prstGeom>
        </p:spPr>
      </p:pic>
      <p:sp>
        <p:nvSpPr>
          <p:cNvPr id="10" name="Title 9"/>
          <p:cNvSpPr>
            <a:spLocks noGrp="1"/>
          </p:cNvSpPr>
          <p:nvPr>
            <p:ph type="title" hasCustomPrompt="1"/>
          </p:nvPr>
        </p:nvSpPr>
        <p:spPr>
          <a:xfrm>
            <a:off x="2324768" y="2529590"/>
            <a:ext cx="7542465" cy="1810062"/>
          </a:xfrm>
          <a:prstGeom prst="rect">
            <a:avLst/>
          </a:prstGeom>
        </p:spPr>
        <p:txBody>
          <a:bodyPr lIns="0" tIns="0" rIns="0" bIns="0" anchor="ctr"/>
          <a:lstStyle>
            <a:lvl1pPr algn="ctr">
              <a:lnSpc>
                <a:spcPct val="100000"/>
              </a:lnSpc>
              <a:defRPr sz="3600" b="0" i="1" baseline="0"/>
            </a:lvl1pPr>
          </a:lstStyle>
          <a:p>
            <a:r>
              <a:rPr lang="en-US" dirty="0"/>
              <a:t>Divider Slide Title </a:t>
            </a:r>
            <a:br>
              <a:rPr lang="en-US" dirty="0"/>
            </a:br>
            <a:r>
              <a:rPr lang="en-US" dirty="0"/>
              <a:t>Georgia Italic 36 </a:t>
            </a:r>
            <a:r>
              <a:rPr lang="en-US" dirty="0" err="1"/>
              <a:t>pt</a:t>
            </a:r>
            <a:endParaRPr lang="en-US" dirty="0"/>
          </a:p>
        </p:txBody>
      </p:sp>
      <p:pic>
        <p:nvPicPr>
          <p:cNvPr id="6" name="Graphic 1">
            <a:extLst>
              <a:ext uri="{FF2B5EF4-FFF2-40B4-BE49-F238E27FC236}">
                <a16:creationId xmlns:a16="http://schemas.microsoft.com/office/drawing/2014/main" id="{B12B9DF1-8278-AA4C-8CA0-5AEB56DE05E8}"/>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900" y="313019"/>
            <a:ext cx="1947672" cy="486918"/>
          </a:xfrm>
          <a:prstGeom prst="rect">
            <a:avLst/>
          </a:prstGeom>
        </p:spPr>
      </p:pic>
    </p:spTree>
    <p:extLst>
      <p:ext uri="{BB962C8B-B14F-4D97-AF65-F5344CB8AC3E}">
        <p14:creationId xmlns:p14="http://schemas.microsoft.com/office/powerpoint/2010/main" val="130303437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Footer Placeholder 7"/>
          <p:cNvSpPr>
            <a:spLocks noGrp="1"/>
          </p:cNvSpPr>
          <p:nvPr>
            <p:ph type="ftr" sz="quarter" idx="15"/>
          </p:nvPr>
        </p:nvSpPr>
        <p:spPr/>
        <p:txBody>
          <a:bodyPr/>
          <a:lstStyle/>
          <a:p>
            <a:r>
              <a:rPr lang="en-US" dirty="0"/>
              <a:t>McKesson Proprietary and Confidential</a:t>
            </a:r>
          </a:p>
        </p:txBody>
      </p:sp>
      <p:sp>
        <p:nvSpPr>
          <p:cNvPr id="6" name="Date Placeholder 5"/>
          <p:cNvSpPr>
            <a:spLocks noGrp="1"/>
          </p:cNvSpPr>
          <p:nvPr>
            <p:ph type="dt" sz="half" idx="14"/>
          </p:nvPr>
        </p:nvSpPr>
        <p:spPr/>
        <p:txBody>
          <a:bodyPr/>
          <a:lstStyle/>
          <a:p>
            <a:fld id="{99323AAB-B6A8-489B-9563-6C5CA35ECA06}" type="datetime1">
              <a:rPr lang="en-US" smtClean="0"/>
              <a:t>9/26/2024</a:t>
            </a:fld>
            <a:endParaRPr lang="en-US" dirty="0"/>
          </a:p>
        </p:txBody>
      </p:sp>
      <p:sp>
        <p:nvSpPr>
          <p:cNvPr id="9" name="Slide Number Placeholder 8"/>
          <p:cNvSpPr>
            <a:spLocks noGrp="1"/>
          </p:cNvSpPr>
          <p:nvPr>
            <p:ph type="sldNum" sz="quarter" idx="16"/>
          </p:nvPr>
        </p:nvSpPr>
        <p:spPr/>
        <p:txBody>
          <a:bodyPr/>
          <a:lstStyle/>
          <a:p>
            <a:fld id="{34971C27-C87E-45F4-8EEB-007BFB32C23B}" type="slidenum">
              <a:rPr lang="en-US" smtClean="0"/>
              <a:pPr/>
              <a:t>‹#›</a:t>
            </a:fld>
            <a:endParaRPr lang="en-US" dirty="0"/>
          </a:p>
        </p:txBody>
      </p:sp>
      <p:sp>
        <p:nvSpPr>
          <p:cNvPr id="7" name="Content Placeholder 6"/>
          <p:cNvSpPr>
            <a:spLocks noGrp="1"/>
          </p:cNvSpPr>
          <p:nvPr>
            <p:ph sz="quarter" idx="13"/>
          </p:nvPr>
        </p:nvSpPr>
        <p:spPr>
          <a:xfrm>
            <a:off x="357188" y="1795463"/>
            <a:ext cx="11483975" cy="3966359"/>
          </a:xfrm>
          <a:prstGeom prst="rect">
            <a:avLst/>
          </a:prstGeom>
        </p:spPr>
        <p:txBody>
          <a:bodyPr/>
          <a:lstStyle>
            <a:lvl4pPr>
              <a:spcBef>
                <a:spcPts val="0"/>
              </a:spcBef>
              <a:defRPr/>
            </a:lvl4pPr>
            <a:lvl5pPr>
              <a:spcBef>
                <a:spcPts val="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w/ Footnote">
    <p:spTree>
      <p:nvGrpSpPr>
        <p:cNvPr id="1" name=""/>
        <p:cNvGrpSpPr/>
        <p:nvPr/>
      </p:nvGrpSpPr>
      <p:grpSpPr>
        <a:xfrm>
          <a:off x="0" y="0"/>
          <a:ext cx="0" cy="0"/>
          <a:chOff x="0" y="0"/>
          <a:chExt cx="0" cy="0"/>
        </a:xfrm>
      </p:grpSpPr>
      <p:sp>
        <p:nvSpPr>
          <p:cNvPr id="8" name="Footer Placeholder 7"/>
          <p:cNvSpPr>
            <a:spLocks noGrp="1"/>
          </p:cNvSpPr>
          <p:nvPr>
            <p:ph type="ftr" sz="quarter" idx="15"/>
          </p:nvPr>
        </p:nvSpPr>
        <p:spPr/>
        <p:txBody>
          <a:bodyPr/>
          <a:lstStyle/>
          <a:p>
            <a:r>
              <a:rPr lang="en-US" dirty="0"/>
              <a:t>McKesson Proprietary and Confidential</a:t>
            </a:r>
          </a:p>
        </p:txBody>
      </p:sp>
      <p:sp>
        <p:nvSpPr>
          <p:cNvPr id="6" name="Date Placeholder 5"/>
          <p:cNvSpPr>
            <a:spLocks noGrp="1"/>
          </p:cNvSpPr>
          <p:nvPr>
            <p:ph type="dt" sz="half" idx="14"/>
          </p:nvPr>
        </p:nvSpPr>
        <p:spPr/>
        <p:txBody>
          <a:bodyPr/>
          <a:lstStyle/>
          <a:p>
            <a:fld id="{84758523-43A6-402F-A3DC-7CE338EE310F}" type="datetime1">
              <a:rPr lang="en-US" smtClean="0"/>
              <a:t>9/26/2024</a:t>
            </a:fld>
            <a:endParaRPr lang="en-US" dirty="0"/>
          </a:p>
        </p:txBody>
      </p:sp>
      <p:sp>
        <p:nvSpPr>
          <p:cNvPr id="9" name="Slide Number Placeholder 8"/>
          <p:cNvSpPr>
            <a:spLocks noGrp="1"/>
          </p:cNvSpPr>
          <p:nvPr>
            <p:ph type="sldNum" sz="quarter" idx="16"/>
          </p:nvPr>
        </p:nvSpPr>
        <p:spPr/>
        <p:txBody>
          <a:bodyPr/>
          <a:lstStyle/>
          <a:p>
            <a:fld id="{34971C27-C87E-45F4-8EEB-007BFB32C23B}" type="slidenum">
              <a:rPr lang="en-US" smtClean="0"/>
              <a:pPr/>
              <a:t>‹#›</a:t>
            </a:fld>
            <a:endParaRPr lang="en-US" dirty="0"/>
          </a:p>
        </p:txBody>
      </p:sp>
      <p:sp>
        <p:nvSpPr>
          <p:cNvPr id="7" name="Content Placeholder 6"/>
          <p:cNvSpPr>
            <a:spLocks noGrp="1"/>
          </p:cNvSpPr>
          <p:nvPr>
            <p:ph sz="quarter" idx="13"/>
          </p:nvPr>
        </p:nvSpPr>
        <p:spPr>
          <a:xfrm>
            <a:off x="357188" y="1795463"/>
            <a:ext cx="11483975" cy="3966359"/>
          </a:xfrm>
          <a:prstGeom prst="rect">
            <a:avLst/>
          </a:prstGeom>
        </p:spPr>
        <p:txBody>
          <a:bodyPr/>
          <a:lstStyle>
            <a:lvl4pPr>
              <a:spcBef>
                <a:spcPts val="0"/>
              </a:spcBef>
              <a:defRPr/>
            </a:lvl4pPr>
            <a:lvl5pPr>
              <a:spcBef>
                <a:spcPts val="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11" name="Text Placeholder 10"/>
          <p:cNvSpPr>
            <a:spLocks noGrp="1"/>
          </p:cNvSpPr>
          <p:nvPr>
            <p:ph type="body" sz="quarter" idx="17" hasCustomPrompt="1"/>
          </p:nvPr>
        </p:nvSpPr>
        <p:spPr>
          <a:xfrm>
            <a:off x="5926138" y="5761038"/>
            <a:ext cx="5915025" cy="390525"/>
          </a:xfrm>
          <a:prstGeom prst="rect">
            <a:avLst/>
          </a:prstGeom>
        </p:spPr>
        <p:txBody>
          <a:bodyPr tIns="91440">
            <a:noAutofit/>
          </a:bodyPr>
          <a:lstStyle>
            <a:lvl1pPr marL="0" indent="0" algn="r">
              <a:buNone/>
              <a:defRPr sz="800" baseline="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Optional footnote content goes here. To place footnotes on additional slides, copy and paste this footnote onto those slides.</a:t>
            </a:r>
          </a:p>
        </p:txBody>
      </p:sp>
    </p:spTree>
    <p:extLst>
      <p:ext uri="{BB962C8B-B14F-4D97-AF65-F5344CB8AC3E}">
        <p14:creationId xmlns:p14="http://schemas.microsoft.com/office/powerpoint/2010/main" val="90240793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5" name="Footer Placeholder 4"/>
          <p:cNvSpPr>
            <a:spLocks noGrp="1"/>
          </p:cNvSpPr>
          <p:nvPr>
            <p:ph type="ftr" sz="quarter" idx="12"/>
          </p:nvPr>
        </p:nvSpPr>
        <p:spPr/>
        <p:txBody>
          <a:bodyPr/>
          <a:lstStyle/>
          <a:p>
            <a:r>
              <a:rPr lang="en-US" dirty="0"/>
              <a:t>McKesson Proprietary and Confidential</a:t>
            </a:r>
          </a:p>
        </p:txBody>
      </p:sp>
      <p:sp>
        <p:nvSpPr>
          <p:cNvPr id="3" name="Date Placeholder 2"/>
          <p:cNvSpPr>
            <a:spLocks noGrp="1"/>
          </p:cNvSpPr>
          <p:nvPr>
            <p:ph type="dt" sz="half" idx="10"/>
          </p:nvPr>
        </p:nvSpPr>
        <p:spPr/>
        <p:txBody>
          <a:bodyPr/>
          <a:lstStyle/>
          <a:p>
            <a:fld id="{B8164D97-5126-42B4-979F-10E2B637584F}" type="datetime1">
              <a:rPr lang="en-US" smtClean="0"/>
              <a:t>9/26/2024</a:t>
            </a:fld>
            <a:endParaRPr lang="en-US" dirty="0"/>
          </a:p>
        </p:txBody>
      </p:sp>
      <p:sp>
        <p:nvSpPr>
          <p:cNvPr id="4" name="Slide Number Placeholder 3"/>
          <p:cNvSpPr>
            <a:spLocks noGrp="1"/>
          </p:cNvSpPr>
          <p:nvPr>
            <p:ph type="sldNum" sz="quarter" idx="11"/>
          </p:nvPr>
        </p:nvSpPr>
        <p:spPr/>
        <p:txBody>
          <a:bodyPr/>
          <a:lstStyle/>
          <a:p>
            <a:fld id="{34971C27-C87E-45F4-8EEB-007BFB32C23B}" type="slidenum">
              <a:rPr lang="en-US" smtClean="0"/>
              <a:pPr/>
              <a:t>‹#›</a:t>
            </a:fld>
            <a:endParaRPr lang="en-US" dirty="0"/>
          </a:p>
        </p:txBody>
      </p:sp>
      <p:sp>
        <p:nvSpPr>
          <p:cNvPr id="7" name="Content Placeholder 6"/>
          <p:cNvSpPr>
            <a:spLocks noGrp="1"/>
          </p:cNvSpPr>
          <p:nvPr>
            <p:ph sz="quarter" idx="13"/>
          </p:nvPr>
        </p:nvSpPr>
        <p:spPr>
          <a:xfrm>
            <a:off x="357188" y="1795463"/>
            <a:ext cx="11483975" cy="3966359"/>
          </a:xfrm>
          <a:prstGeom prst="rect">
            <a:avLst/>
          </a:prstGeom>
        </p:spPr>
        <p:txBody>
          <a:bodyPr/>
          <a:lstStyle>
            <a:lvl4pPr>
              <a:spcBef>
                <a:spcPts val="0"/>
              </a:spcBef>
              <a:defRPr/>
            </a:lvl4pPr>
            <a:lvl5pPr>
              <a:spcBef>
                <a:spcPts val="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ubhead"/>
          <p:cNvSpPr>
            <a:spLocks noGrp="1"/>
          </p:cNvSpPr>
          <p:nvPr>
            <p:ph type="body" sz="quarter" idx="14"/>
          </p:nvPr>
        </p:nvSpPr>
        <p:spPr>
          <a:xfrm>
            <a:off x="357188" y="895350"/>
            <a:ext cx="11483975" cy="514350"/>
          </a:xfrm>
          <a:prstGeom prst="rect">
            <a:avLst/>
          </a:prstGeom>
        </p:spPr>
        <p:txBody>
          <a:bodyPr/>
          <a:lstStyle>
            <a:lvl1pPr marL="0" indent="0">
              <a:buNone/>
              <a:defRPr sz="2400" b="0">
                <a:solidFill>
                  <a:schemeClr val="tx2"/>
                </a:solidFill>
              </a:defRPr>
            </a:lvl1pPr>
          </a:lstStyle>
          <a:p>
            <a:pPr lvl="0"/>
            <a:r>
              <a:rPr lang="en-US"/>
              <a:t>Edit Master text styles</a:t>
            </a:r>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3228929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Date Placeholder"/>
          <p:cNvSpPr>
            <a:spLocks noGrp="1"/>
          </p:cNvSpPr>
          <p:nvPr>
            <p:ph type="dt" sz="half" idx="10"/>
          </p:nvPr>
        </p:nvSpPr>
        <p:spPr/>
        <p:txBody>
          <a:bodyPr/>
          <a:lstStyle/>
          <a:p>
            <a:fld id="{B8B46348-2307-45AF-A1F8-7EFE8B490865}" type="datetime1">
              <a:rPr lang="en-US" smtClean="0"/>
              <a:t>9/26/2024</a:t>
            </a:fld>
            <a:endParaRPr lang="en-US" dirty="0"/>
          </a:p>
        </p:txBody>
      </p:sp>
      <p:sp>
        <p:nvSpPr>
          <p:cNvPr id="5" name="Footer Placeholder"/>
          <p:cNvSpPr>
            <a:spLocks noGrp="1"/>
          </p:cNvSpPr>
          <p:nvPr>
            <p:ph type="ftr" sz="quarter" idx="12"/>
          </p:nvPr>
        </p:nvSpPr>
        <p:spPr/>
        <p:txBody>
          <a:bodyPr/>
          <a:lstStyle/>
          <a:p>
            <a:r>
              <a:rPr lang="en-US" dirty="0"/>
              <a:t>McKesson Proprietary and Confidential</a:t>
            </a:r>
          </a:p>
        </p:txBody>
      </p:sp>
      <p:sp>
        <p:nvSpPr>
          <p:cNvPr id="4" name="Slide Number Placeholder"/>
          <p:cNvSpPr>
            <a:spLocks noGrp="1"/>
          </p:cNvSpPr>
          <p:nvPr>
            <p:ph type="sldNum" sz="quarter" idx="11"/>
          </p:nvPr>
        </p:nvSpPr>
        <p:spPr/>
        <p:txBody>
          <a:bodyPr/>
          <a:lstStyle/>
          <a:p>
            <a:fld id="{34971C27-C87E-45F4-8EEB-007BFB32C23B}" type="slidenum">
              <a:rPr lang="en-US" smtClean="0"/>
              <a:pPr/>
              <a:t>‹#›</a:t>
            </a:fld>
            <a:endParaRPr lang="en-US" dirty="0"/>
          </a:p>
        </p:txBody>
      </p:sp>
      <p:sp>
        <p:nvSpPr>
          <p:cNvPr id="9" name="Content Placeholder 8"/>
          <p:cNvSpPr>
            <a:spLocks noGrp="1"/>
          </p:cNvSpPr>
          <p:nvPr>
            <p:ph sz="quarter" idx="14"/>
          </p:nvPr>
        </p:nvSpPr>
        <p:spPr>
          <a:xfrm>
            <a:off x="6280150" y="1795463"/>
            <a:ext cx="5561013" cy="3965575"/>
          </a:xfrm>
          <a:prstGeom prst="rect">
            <a:avLst/>
          </a:prstGeom>
        </p:spPr>
        <p:txBody>
          <a:bodyPr/>
          <a:lstStyle>
            <a:lvl4pPr>
              <a:spcBef>
                <a:spcPts val="0"/>
              </a:spcBef>
              <a:defRPr/>
            </a:lvl4pPr>
            <a:lvl5pPr>
              <a:spcBef>
                <a:spcPts val="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1"/>
          <p:cNvSpPr>
            <a:spLocks noGrp="1"/>
          </p:cNvSpPr>
          <p:nvPr>
            <p:ph sz="quarter" idx="13"/>
          </p:nvPr>
        </p:nvSpPr>
        <p:spPr>
          <a:xfrm>
            <a:off x="357188" y="1795463"/>
            <a:ext cx="5559552" cy="3966359"/>
          </a:xfrm>
          <a:prstGeom prst="rect">
            <a:avLst/>
          </a:prstGeom>
        </p:spPr>
        <p:txBody>
          <a:bodyPr/>
          <a:lstStyle>
            <a:lvl4pPr>
              <a:spcBef>
                <a:spcPts val="0"/>
              </a:spcBef>
              <a:defRPr/>
            </a:lvl4pPr>
            <a:lvl5pPr>
              <a:spcBef>
                <a:spcPts val="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6960136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10" name="Footer Placeholder 9"/>
          <p:cNvSpPr>
            <a:spLocks noGrp="1"/>
          </p:cNvSpPr>
          <p:nvPr>
            <p:ph type="ftr" sz="quarter" idx="17"/>
          </p:nvPr>
        </p:nvSpPr>
        <p:spPr/>
        <p:txBody>
          <a:bodyPr/>
          <a:lstStyle/>
          <a:p>
            <a:r>
              <a:rPr lang="en-US" dirty="0"/>
              <a:t>McKesson Proprietary and Confidential</a:t>
            </a:r>
          </a:p>
        </p:txBody>
      </p:sp>
      <p:sp>
        <p:nvSpPr>
          <p:cNvPr id="6" name="Date Placeholder 5"/>
          <p:cNvSpPr>
            <a:spLocks noGrp="1"/>
          </p:cNvSpPr>
          <p:nvPr>
            <p:ph type="dt" sz="half" idx="16"/>
          </p:nvPr>
        </p:nvSpPr>
        <p:spPr/>
        <p:txBody>
          <a:bodyPr/>
          <a:lstStyle/>
          <a:p>
            <a:fld id="{6EC401F2-7845-4AD0-90F8-BCAC2A7B5A6C}" type="datetime1">
              <a:rPr lang="en-US" smtClean="0"/>
              <a:t>9/26/2024</a:t>
            </a:fld>
            <a:endParaRPr lang="en-US" dirty="0"/>
          </a:p>
        </p:txBody>
      </p:sp>
      <p:sp>
        <p:nvSpPr>
          <p:cNvPr id="11" name="Slide Number Placeholder 10"/>
          <p:cNvSpPr>
            <a:spLocks noGrp="1"/>
          </p:cNvSpPr>
          <p:nvPr>
            <p:ph type="sldNum" sz="quarter" idx="18"/>
          </p:nvPr>
        </p:nvSpPr>
        <p:spPr/>
        <p:txBody>
          <a:bodyPr/>
          <a:lstStyle/>
          <a:p>
            <a:fld id="{34971C27-C87E-45F4-8EEB-007BFB32C23B}" type="slidenum">
              <a:rPr lang="en-US" smtClean="0"/>
              <a:pPr/>
              <a:t>‹#›</a:t>
            </a:fld>
            <a:endParaRPr lang="en-US" dirty="0"/>
          </a:p>
        </p:txBody>
      </p:sp>
      <p:sp>
        <p:nvSpPr>
          <p:cNvPr id="9" name="Content Placeholder 8"/>
          <p:cNvSpPr>
            <a:spLocks noGrp="1"/>
          </p:cNvSpPr>
          <p:nvPr>
            <p:ph sz="quarter" idx="14"/>
          </p:nvPr>
        </p:nvSpPr>
        <p:spPr>
          <a:xfrm>
            <a:off x="6280150" y="1792224"/>
            <a:ext cx="5561013" cy="3965575"/>
          </a:xfrm>
          <a:prstGeom prst="rect">
            <a:avLst/>
          </a:prstGeom>
        </p:spPr>
        <p:txBody>
          <a:bodyPr/>
          <a:lstStyle>
            <a:lvl4pPr>
              <a:spcBef>
                <a:spcPts val="0"/>
              </a:spcBef>
              <a:defRPr/>
            </a:lvl4pPr>
            <a:lvl5pPr>
              <a:spcBef>
                <a:spcPts val="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1"/>
          <p:cNvSpPr>
            <a:spLocks noGrp="1"/>
          </p:cNvSpPr>
          <p:nvPr>
            <p:ph sz="quarter" idx="13"/>
          </p:nvPr>
        </p:nvSpPr>
        <p:spPr>
          <a:xfrm>
            <a:off x="357188" y="1792224"/>
            <a:ext cx="5559552" cy="3966359"/>
          </a:xfrm>
          <a:prstGeom prst="rect">
            <a:avLst/>
          </a:prstGeom>
        </p:spPr>
        <p:txBody>
          <a:bodyPr/>
          <a:lstStyle>
            <a:lvl4pPr>
              <a:spcBef>
                <a:spcPts val="0"/>
              </a:spcBef>
              <a:defRPr/>
            </a:lvl4pPr>
            <a:lvl5pPr>
              <a:spcBef>
                <a:spcPts val="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ubtitle"/>
          <p:cNvSpPr>
            <a:spLocks noGrp="1"/>
          </p:cNvSpPr>
          <p:nvPr>
            <p:ph type="body" sz="quarter" idx="15"/>
          </p:nvPr>
        </p:nvSpPr>
        <p:spPr>
          <a:xfrm>
            <a:off x="357188" y="895350"/>
            <a:ext cx="11483975" cy="514350"/>
          </a:xfrm>
          <a:prstGeom prst="rect">
            <a:avLst/>
          </a:prstGeom>
        </p:spPr>
        <p:txBody>
          <a:bodyPr/>
          <a:lstStyle>
            <a:lvl1pPr marL="0" indent="0">
              <a:buNone/>
              <a:defRPr sz="2400" b="0">
                <a:solidFill>
                  <a:schemeClr val="tx2"/>
                </a:solidFill>
              </a:defRPr>
            </a:lvl1pPr>
          </a:lstStyle>
          <a:p>
            <a:pPr lvl="0"/>
            <a:r>
              <a:rPr lang="en-US"/>
              <a:t>Edit Master text styles</a:t>
            </a:r>
          </a:p>
        </p:txBody>
      </p:sp>
      <p:sp>
        <p:nvSpPr>
          <p:cNvPr id="2" name="Title 1"/>
          <p:cNvSpPr>
            <a:spLocks noGrp="1"/>
          </p:cNvSpPr>
          <p:nvPr>
            <p:ph type="title"/>
          </p:nvPr>
        </p:nvSpPr>
        <p:spPr/>
        <p:txBody>
          <a:bodyPr/>
          <a:lstStyle/>
          <a:p>
            <a:r>
              <a:rPr lang="en-US"/>
              <a:t>Click to edit Master title style</a:t>
            </a: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4ED436-3BA4-4B71-8401-12966958C666}" type="datetime1">
              <a:rPr lang="en-US" smtClean="0"/>
              <a:t>9/26/2024</a:t>
            </a:fld>
            <a:endParaRPr lang="en-US" dirty="0"/>
          </a:p>
        </p:txBody>
      </p:sp>
      <p:sp>
        <p:nvSpPr>
          <p:cNvPr id="4" name="Slide Number Placeholder 3"/>
          <p:cNvSpPr>
            <a:spLocks noGrp="1"/>
          </p:cNvSpPr>
          <p:nvPr>
            <p:ph type="sldNum" sz="quarter" idx="11"/>
          </p:nvPr>
        </p:nvSpPr>
        <p:spPr/>
        <p:txBody>
          <a:bodyPr/>
          <a:lstStyle/>
          <a:p>
            <a:fld id="{34971C27-C87E-45F4-8EEB-007BFB32C23B}" type="slidenum">
              <a:rPr lang="en-US" smtClean="0"/>
              <a:pPr/>
              <a:t>‹#›</a:t>
            </a:fld>
            <a:endParaRPr lang="en-US" dirty="0"/>
          </a:p>
        </p:txBody>
      </p:sp>
      <p:sp>
        <p:nvSpPr>
          <p:cNvPr id="5" name="Footer Placeholder 4"/>
          <p:cNvSpPr>
            <a:spLocks noGrp="1"/>
          </p:cNvSpPr>
          <p:nvPr>
            <p:ph type="ftr" sz="quarter" idx="12"/>
          </p:nvPr>
        </p:nvSpPr>
        <p:spPr/>
        <p:txBody>
          <a:bodyPr/>
          <a:lstStyle/>
          <a:p>
            <a:r>
              <a:rPr lang="en-US" dirty="0"/>
              <a:t>McKesson Proprietary and Confidential</a:t>
            </a:r>
          </a:p>
        </p:txBody>
      </p:sp>
      <p:sp>
        <p:nvSpPr>
          <p:cNvPr id="7" name="Content Placeholder 6"/>
          <p:cNvSpPr>
            <a:spLocks noGrp="1"/>
          </p:cNvSpPr>
          <p:nvPr>
            <p:ph sz="quarter" idx="13" hasCustomPrompt="1"/>
          </p:nvPr>
        </p:nvSpPr>
        <p:spPr>
          <a:xfrm>
            <a:off x="357188" y="2527300"/>
            <a:ext cx="5559552" cy="3234522"/>
          </a:xfrm>
          <a:prstGeom prst="rect">
            <a:avLst/>
          </a:prstGeom>
        </p:spPr>
        <p:txBody>
          <a:bodyPr tIns="182880"/>
          <a:lstStyle>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6"/>
          </p:nvPr>
        </p:nvSpPr>
        <p:spPr>
          <a:xfrm>
            <a:off x="357188" y="1792224"/>
            <a:ext cx="5559552" cy="698500"/>
          </a:xfrm>
          <a:prstGeom prst="rect">
            <a:avLst/>
          </a:prstGeom>
        </p:spPr>
        <p:txBody>
          <a:bodyPr>
            <a:noAutofit/>
          </a:bodyPr>
          <a:lstStyle>
            <a:lvl1pPr marL="0" indent="0">
              <a:buNone/>
              <a:defRPr sz="2400" i="1" baseline="0">
                <a:solidFill>
                  <a:schemeClr val="tx2"/>
                </a:solidFill>
                <a:latin typeface="+mj-lt"/>
              </a:defRPr>
            </a:lvl1pPr>
            <a:lvl2pPr marL="457200" indent="0">
              <a:buNone/>
              <a:defRPr sz="2400" i="1">
                <a:solidFill>
                  <a:schemeClr val="tx2"/>
                </a:solidFill>
                <a:latin typeface="+mj-lt"/>
              </a:defRPr>
            </a:lvl2pPr>
            <a:lvl3pPr marL="914400" indent="0">
              <a:buNone/>
              <a:defRPr sz="2400" i="1">
                <a:solidFill>
                  <a:schemeClr val="tx2"/>
                </a:solidFill>
                <a:latin typeface="+mj-lt"/>
              </a:defRPr>
            </a:lvl3pPr>
            <a:lvl4pPr marL="1371600" indent="0">
              <a:buNone/>
              <a:defRPr sz="2400" i="1">
                <a:solidFill>
                  <a:schemeClr val="tx2"/>
                </a:solidFill>
                <a:latin typeface="+mj-lt"/>
              </a:defRPr>
            </a:lvl4pPr>
            <a:lvl5pPr marL="1828800" indent="0">
              <a:buNone/>
              <a:defRPr sz="2400" i="1">
                <a:solidFill>
                  <a:schemeClr val="tx2"/>
                </a:solidFill>
                <a:latin typeface="+mj-lt"/>
              </a:defRPr>
            </a:lvl5pPr>
          </a:lstStyle>
          <a:p>
            <a:pPr lvl="0"/>
            <a:r>
              <a:rPr lang="en-US"/>
              <a:t>Edit Master text styles</a:t>
            </a:r>
          </a:p>
        </p:txBody>
      </p:sp>
      <p:sp>
        <p:nvSpPr>
          <p:cNvPr id="11" name="Text Placeholder 10"/>
          <p:cNvSpPr>
            <a:spLocks noGrp="1"/>
          </p:cNvSpPr>
          <p:nvPr>
            <p:ph type="body" sz="quarter" idx="17"/>
          </p:nvPr>
        </p:nvSpPr>
        <p:spPr>
          <a:xfrm>
            <a:off x="6272213" y="1792224"/>
            <a:ext cx="5557837" cy="698500"/>
          </a:xfrm>
          <a:prstGeom prst="rect">
            <a:avLst/>
          </a:prstGeom>
        </p:spPr>
        <p:txBody>
          <a:bodyPr>
            <a:normAutofit/>
          </a:bodyPr>
          <a:lstStyle>
            <a:lvl1pPr marL="0" indent="0">
              <a:buNone/>
              <a:defRPr sz="2400" i="1">
                <a:solidFill>
                  <a:schemeClr val="tx2"/>
                </a:solidFill>
                <a:latin typeface="Georgia" charset="0"/>
                <a:ea typeface="Georgia" charset="0"/>
                <a:cs typeface="Georgia"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3" name="Content Placeholder 12"/>
          <p:cNvSpPr>
            <a:spLocks noGrp="1"/>
          </p:cNvSpPr>
          <p:nvPr>
            <p:ph sz="quarter" idx="18" hasCustomPrompt="1"/>
          </p:nvPr>
        </p:nvSpPr>
        <p:spPr>
          <a:xfrm>
            <a:off x="6282055" y="2527300"/>
            <a:ext cx="5559425" cy="3233738"/>
          </a:xfrm>
          <a:prstGeom prst="rect">
            <a:avLst/>
          </a:prstGeom>
        </p:spPr>
        <p:txBody>
          <a:bodyPr tIns="182880"/>
          <a:lstStyle>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275843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5" name="Footer Placeholder 4"/>
          <p:cNvSpPr>
            <a:spLocks noGrp="1"/>
          </p:cNvSpPr>
          <p:nvPr>
            <p:ph type="ftr" sz="quarter" idx="12"/>
          </p:nvPr>
        </p:nvSpPr>
        <p:spPr>
          <a:xfrm>
            <a:off x="6744181" y="6344338"/>
            <a:ext cx="4114800" cy="182880"/>
          </a:xfrm>
        </p:spPr>
        <p:txBody>
          <a:bodyPr/>
          <a:lstStyle/>
          <a:p>
            <a:r>
              <a:rPr lang="en-US" dirty="0"/>
              <a:t>McKesson Proprietary and Confidential</a:t>
            </a:r>
          </a:p>
        </p:txBody>
      </p:sp>
      <p:sp>
        <p:nvSpPr>
          <p:cNvPr id="3" name="Date Placeholder 2"/>
          <p:cNvSpPr>
            <a:spLocks noGrp="1"/>
          </p:cNvSpPr>
          <p:nvPr>
            <p:ph type="dt" sz="half" idx="10"/>
          </p:nvPr>
        </p:nvSpPr>
        <p:spPr>
          <a:xfrm>
            <a:off x="10858981" y="6344338"/>
            <a:ext cx="627380" cy="182880"/>
          </a:xfrm>
        </p:spPr>
        <p:txBody>
          <a:bodyPr/>
          <a:lstStyle/>
          <a:p>
            <a:fld id="{D1997C58-47A1-4044-B069-24C083D6A2AB}" type="datetime1">
              <a:rPr lang="en-US" smtClean="0"/>
              <a:t>9/26/2024</a:t>
            </a:fld>
            <a:endParaRPr lang="en-US" dirty="0"/>
          </a:p>
        </p:txBody>
      </p:sp>
      <p:sp>
        <p:nvSpPr>
          <p:cNvPr id="4" name="Slide Number Placeholder 3"/>
          <p:cNvSpPr>
            <a:spLocks noGrp="1"/>
          </p:cNvSpPr>
          <p:nvPr>
            <p:ph type="sldNum" sz="quarter" idx="11"/>
          </p:nvPr>
        </p:nvSpPr>
        <p:spPr/>
        <p:txBody>
          <a:bodyPr/>
          <a:lstStyle/>
          <a:p>
            <a:fld id="{34971C27-C87E-45F4-8EEB-007BFB32C23B}" type="slidenum">
              <a:rPr lang="en-US" smtClean="0"/>
              <a:pPr/>
              <a:t>‹#›</a:t>
            </a:fld>
            <a:endParaRPr lang="en-US" dirty="0"/>
          </a:p>
        </p:txBody>
      </p:sp>
      <p:sp>
        <p:nvSpPr>
          <p:cNvPr id="13" name="Content Placeholder 12"/>
          <p:cNvSpPr>
            <a:spLocks noGrp="1"/>
          </p:cNvSpPr>
          <p:nvPr>
            <p:ph sz="quarter" idx="18" hasCustomPrompt="1"/>
          </p:nvPr>
        </p:nvSpPr>
        <p:spPr>
          <a:xfrm>
            <a:off x="6282055" y="2527300"/>
            <a:ext cx="5559425" cy="3233738"/>
          </a:xfrm>
          <a:prstGeom prst="rect">
            <a:avLst/>
          </a:prstGeom>
        </p:spPr>
        <p:txBody>
          <a:bodyPr tIns="182880"/>
          <a:lstStyle>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7"/>
          </p:nvPr>
        </p:nvSpPr>
        <p:spPr>
          <a:xfrm>
            <a:off x="6272213" y="1792224"/>
            <a:ext cx="5557837" cy="698500"/>
          </a:xfrm>
          <a:prstGeom prst="rect">
            <a:avLst/>
          </a:prstGeom>
        </p:spPr>
        <p:txBody>
          <a:bodyPr>
            <a:normAutofit/>
          </a:bodyPr>
          <a:lstStyle>
            <a:lvl1pPr marL="0" indent="0">
              <a:buNone/>
              <a:defRPr sz="2400" i="1">
                <a:solidFill>
                  <a:schemeClr val="tx2"/>
                </a:solidFill>
                <a:latin typeface="Georgia" charset="0"/>
                <a:ea typeface="Georgia" charset="0"/>
                <a:cs typeface="Georgia"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7" name="Content Placeholder 6"/>
          <p:cNvSpPr>
            <a:spLocks noGrp="1"/>
          </p:cNvSpPr>
          <p:nvPr>
            <p:ph sz="quarter" idx="13" hasCustomPrompt="1"/>
          </p:nvPr>
        </p:nvSpPr>
        <p:spPr>
          <a:xfrm>
            <a:off x="357188" y="2527300"/>
            <a:ext cx="5559552" cy="3234522"/>
          </a:xfrm>
          <a:prstGeom prst="rect">
            <a:avLst/>
          </a:prstGeom>
        </p:spPr>
        <p:txBody>
          <a:bodyPr tIns="182880"/>
          <a:lstStyle>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9"/>
          </p:nvPr>
        </p:nvSpPr>
        <p:spPr>
          <a:xfrm>
            <a:off x="358903" y="1792288"/>
            <a:ext cx="5557837" cy="698500"/>
          </a:xfrm>
          <a:prstGeom prst="rect">
            <a:avLst/>
          </a:prstGeom>
        </p:spPr>
        <p:txBody>
          <a:bodyPr>
            <a:normAutofit/>
          </a:bodyPr>
          <a:lstStyle>
            <a:lvl1pPr marL="0" indent="0">
              <a:buNone/>
              <a:defRPr sz="2400" i="1">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0" name="Text Placeholder 8"/>
          <p:cNvSpPr>
            <a:spLocks noGrp="1"/>
          </p:cNvSpPr>
          <p:nvPr>
            <p:ph type="body" sz="quarter" idx="14"/>
          </p:nvPr>
        </p:nvSpPr>
        <p:spPr>
          <a:xfrm>
            <a:off x="357188" y="895350"/>
            <a:ext cx="11483975" cy="514350"/>
          </a:xfrm>
          <a:prstGeom prst="rect">
            <a:avLst/>
          </a:prstGeom>
        </p:spPr>
        <p:txBody>
          <a:bodyPr/>
          <a:lstStyle>
            <a:lvl1pPr marL="0" indent="0">
              <a:buNone/>
              <a:defRPr sz="2400" b="0">
                <a:solidFill>
                  <a:schemeClr val="tx2"/>
                </a:solidFill>
              </a:defRPr>
            </a:lvl1pPr>
          </a:lstStyle>
          <a:p>
            <a:pPr lvl="0"/>
            <a:r>
              <a:rPr lang="en-US"/>
              <a:t>Edit Master text styles</a:t>
            </a:r>
          </a:p>
        </p:txBody>
      </p:sp>
      <p:sp>
        <p:nvSpPr>
          <p:cNvPr id="2" name="Title 1"/>
          <p:cNvSpPr>
            <a:spLocks noGrp="1"/>
          </p:cNvSpPr>
          <p:nvPr>
            <p:ph type="title"/>
          </p:nvPr>
        </p:nvSpPr>
        <p:spPr/>
        <p:txBody>
          <a:bodyPr/>
          <a:lstStyle/>
          <a:p>
            <a:r>
              <a:rPr lang="en-US"/>
              <a:t>Click to edit Master title style</a:t>
            </a:r>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 Left Content Right">
    <p:spTree>
      <p:nvGrpSpPr>
        <p:cNvPr id="1" name=""/>
        <p:cNvGrpSpPr/>
        <p:nvPr/>
      </p:nvGrpSpPr>
      <p:grpSpPr>
        <a:xfrm>
          <a:off x="0" y="0"/>
          <a:ext cx="0" cy="0"/>
          <a:chOff x="0" y="0"/>
          <a:chExt cx="0" cy="0"/>
        </a:xfrm>
      </p:grpSpPr>
      <p:sp>
        <p:nvSpPr>
          <p:cNvPr id="14" name="Footer Placeholder 13"/>
          <p:cNvSpPr>
            <a:spLocks noGrp="1"/>
          </p:cNvSpPr>
          <p:nvPr>
            <p:ph type="ftr" sz="quarter" idx="16"/>
          </p:nvPr>
        </p:nvSpPr>
        <p:spPr>
          <a:xfrm>
            <a:off x="6736923" y="6344338"/>
            <a:ext cx="4114800" cy="182880"/>
          </a:xfrm>
        </p:spPr>
        <p:txBody>
          <a:bodyPr/>
          <a:lstStyle/>
          <a:p>
            <a:r>
              <a:rPr lang="en-US" dirty="0"/>
              <a:t>McKesson Proprietary and Confidential</a:t>
            </a:r>
          </a:p>
        </p:txBody>
      </p:sp>
      <p:sp>
        <p:nvSpPr>
          <p:cNvPr id="13" name="Date Placeholder 12"/>
          <p:cNvSpPr>
            <a:spLocks noGrp="1"/>
          </p:cNvSpPr>
          <p:nvPr>
            <p:ph type="dt" sz="half" idx="15"/>
          </p:nvPr>
        </p:nvSpPr>
        <p:spPr>
          <a:xfrm>
            <a:off x="10857245" y="6344338"/>
            <a:ext cx="627380" cy="182880"/>
          </a:xfrm>
        </p:spPr>
        <p:txBody>
          <a:bodyPr/>
          <a:lstStyle/>
          <a:p>
            <a:fld id="{571B3BDC-5651-480D-840C-DBBA93DFB61B}" type="datetime1">
              <a:rPr lang="en-US" smtClean="0"/>
              <a:t>9/26/2024</a:t>
            </a:fld>
            <a:endParaRPr lang="en-US" dirty="0"/>
          </a:p>
        </p:txBody>
      </p:sp>
      <p:sp>
        <p:nvSpPr>
          <p:cNvPr id="15" name="Slide Number Placeholder 14"/>
          <p:cNvSpPr>
            <a:spLocks noGrp="1"/>
          </p:cNvSpPr>
          <p:nvPr>
            <p:ph type="sldNum" sz="quarter" idx="17"/>
          </p:nvPr>
        </p:nvSpPr>
        <p:spPr>
          <a:xfrm>
            <a:off x="11486044" y="6344338"/>
            <a:ext cx="355119" cy="182880"/>
          </a:xfrm>
        </p:spPr>
        <p:txBody>
          <a:bodyPr/>
          <a:lstStyle/>
          <a:p>
            <a:fld id="{34971C27-C87E-45F4-8EEB-007BFB32C23B}" type="slidenum">
              <a:rPr lang="en-US" smtClean="0"/>
              <a:pPr/>
              <a:t>‹#›</a:t>
            </a:fld>
            <a:endParaRPr lang="en-US" dirty="0"/>
          </a:p>
        </p:txBody>
      </p:sp>
      <p:sp>
        <p:nvSpPr>
          <p:cNvPr id="8" name="Picture Placeholder 7"/>
          <p:cNvSpPr>
            <a:spLocks noGrp="1"/>
          </p:cNvSpPr>
          <p:nvPr>
            <p:ph type="pic" sz="quarter" idx="14"/>
          </p:nvPr>
        </p:nvSpPr>
        <p:spPr>
          <a:xfrm>
            <a:off x="0" y="0"/>
            <a:ext cx="4914900" cy="6858000"/>
          </a:xfrm>
          <a:prstGeom prst="rect">
            <a:avLst/>
          </a:prstGeom>
          <a:solidFill>
            <a:schemeClr val="bg2">
              <a:lumMod val="95000"/>
            </a:schemeClr>
          </a:solidFill>
        </p:spPr>
        <p:txBody>
          <a:bodyPr anchor="ctr"/>
          <a:lstStyle>
            <a:lvl1pPr marL="0" indent="0" algn="ctr">
              <a:buNone/>
              <a:defRPr/>
            </a:lvl1pPr>
          </a:lstStyle>
          <a:p>
            <a:r>
              <a:rPr lang="en-US" dirty="0"/>
              <a:t>Click icon to add picture</a:t>
            </a:r>
          </a:p>
        </p:txBody>
      </p:sp>
      <p:sp>
        <p:nvSpPr>
          <p:cNvPr id="7" name="Content Placeholder 6"/>
          <p:cNvSpPr>
            <a:spLocks noGrp="1"/>
          </p:cNvSpPr>
          <p:nvPr>
            <p:ph sz="quarter" idx="13"/>
          </p:nvPr>
        </p:nvSpPr>
        <p:spPr>
          <a:xfrm>
            <a:off x="5283200" y="1795463"/>
            <a:ext cx="6557963" cy="3966359"/>
          </a:xfrm>
          <a:prstGeom prst="rect">
            <a:avLst/>
          </a:prstGeom>
        </p:spPr>
        <p:txBody>
          <a:bodyPr/>
          <a:lstStyle>
            <a:lvl3pPr>
              <a:spcBef>
                <a:spcPts val="0"/>
              </a:spcBef>
              <a:defRPr/>
            </a:lvl3pPr>
            <a:lvl4pPr>
              <a:spcBef>
                <a:spcPts val="0"/>
              </a:spcBef>
              <a:defRPr/>
            </a:lvl4pPr>
            <a:lvl5pPr>
              <a:spcBef>
                <a:spcPts val="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5283200" y="346074"/>
            <a:ext cx="6558280" cy="1084141"/>
          </a:xfrm>
        </p:spPr>
        <p:txBody>
          <a:bodyPr/>
          <a:lstStyle/>
          <a:p>
            <a:r>
              <a:rPr lang="en-US"/>
              <a:t>Click to edit Master title style</a:t>
            </a:r>
            <a:endParaRPr lang="en-US" dirty="0"/>
          </a:p>
        </p:txBody>
      </p:sp>
      <p:pic>
        <p:nvPicPr>
          <p:cNvPr id="10" name="Graphic 1">
            <a:extLst>
              <a:ext uri="{FF2B5EF4-FFF2-40B4-BE49-F238E27FC236}">
                <a16:creationId xmlns:a16="http://schemas.microsoft.com/office/drawing/2014/main" id="{BD30A0DC-C360-7B40-B66A-640FFB70C38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3200" y="6261198"/>
            <a:ext cx="1396632" cy="349158"/>
          </a:xfrm>
          <a:prstGeom prst="rect">
            <a:avLst/>
          </a:prstGeom>
        </p:spPr>
      </p:pic>
    </p:spTree>
    <p:extLst>
      <p:ext uri="{BB962C8B-B14F-4D97-AF65-F5344CB8AC3E}">
        <p14:creationId xmlns:p14="http://schemas.microsoft.com/office/powerpoint/2010/main" val="134079644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hoto Right Content Lef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a:xfrm>
            <a:off x="6558444" y="6344338"/>
            <a:ext cx="355119" cy="182880"/>
          </a:xfrm>
        </p:spPr>
        <p:txBody>
          <a:bodyPr/>
          <a:lstStyle>
            <a:lvl1pPr algn="r">
              <a:defRPr/>
            </a:lvl1pPr>
          </a:lstStyle>
          <a:p>
            <a:fld id="{34971C27-C87E-45F4-8EEB-007BFB32C23B}" type="slidenum">
              <a:rPr lang="en-US" smtClean="0"/>
              <a:pPr/>
              <a:t>‹#›</a:t>
            </a:fld>
            <a:endParaRPr lang="en-US" dirty="0"/>
          </a:p>
        </p:txBody>
      </p:sp>
      <p:sp>
        <p:nvSpPr>
          <p:cNvPr id="3" name="Date Placeholder 2"/>
          <p:cNvSpPr>
            <a:spLocks noGrp="1"/>
          </p:cNvSpPr>
          <p:nvPr>
            <p:ph type="dt" sz="half" idx="10"/>
          </p:nvPr>
        </p:nvSpPr>
        <p:spPr>
          <a:xfrm>
            <a:off x="5889635" y="6344338"/>
            <a:ext cx="627380" cy="182880"/>
          </a:xfrm>
        </p:spPr>
        <p:txBody>
          <a:bodyPr/>
          <a:lstStyle>
            <a:lvl1pPr algn="r">
              <a:defRPr/>
            </a:lvl1pPr>
          </a:lstStyle>
          <a:p>
            <a:fld id="{9A41F2CB-A298-4AD9-87F9-33882F77447F}" type="datetime1">
              <a:rPr lang="en-US" smtClean="0"/>
              <a:t>9/26/2024</a:t>
            </a:fld>
            <a:endParaRPr lang="en-US" dirty="0"/>
          </a:p>
        </p:txBody>
      </p:sp>
      <p:sp>
        <p:nvSpPr>
          <p:cNvPr id="5" name="Footer Placeholder 4"/>
          <p:cNvSpPr>
            <a:spLocks noGrp="1"/>
          </p:cNvSpPr>
          <p:nvPr>
            <p:ph type="ftr" sz="quarter" idx="12"/>
          </p:nvPr>
        </p:nvSpPr>
        <p:spPr>
          <a:xfrm>
            <a:off x="3514900" y="6344338"/>
            <a:ext cx="2334408" cy="182880"/>
          </a:xfrm>
        </p:spPr>
        <p:txBody>
          <a:bodyPr/>
          <a:lstStyle>
            <a:lvl1pPr algn="r">
              <a:defRPr/>
            </a:lvl1pPr>
          </a:lstStyle>
          <a:p>
            <a:r>
              <a:rPr lang="en-US" dirty="0"/>
              <a:t>McKesson Proprietary and Confidential</a:t>
            </a:r>
          </a:p>
        </p:txBody>
      </p:sp>
      <p:sp>
        <p:nvSpPr>
          <p:cNvPr id="8" name="Picture Placeholder 7"/>
          <p:cNvSpPr>
            <a:spLocks noGrp="1"/>
          </p:cNvSpPr>
          <p:nvPr>
            <p:ph type="pic" sz="quarter" idx="14"/>
          </p:nvPr>
        </p:nvSpPr>
        <p:spPr>
          <a:xfrm>
            <a:off x="7268682" y="0"/>
            <a:ext cx="4914900" cy="6858000"/>
          </a:xfrm>
          <a:prstGeom prst="rect">
            <a:avLst/>
          </a:prstGeom>
          <a:solidFill>
            <a:schemeClr val="bg2">
              <a:lumMod val="95000"/>
            </a:schemeClr>
          </a:solidFill>
        </p:spPr>
        <p:txBody>
          <a:bodyPr anchor="ctr"/>
          <a:lstStyle>
            <a:lvl1pPr marL="0" indent="0" algn="ctr">
              <a:buNone/>
              <a:defRPr/>
            </a:lvl1pPr>
          </a:lstStyle>
          <a:p>
            <a:r>
              <a:rPr lang="en-US" dirty="0"/>
              <a:t>Click icon to add picture</a:t>
            </a:r>
          </a:p>
        </p:txBody>
      </p:sp>
      <p:sp>
        <p:nvSpPr>
          <p:cNvPr id="7" name="Content Placeholder 6"/>
          <p:cNvSpPr>
            <a:spLocks noGrp="1"/>
          </p:cNvSpPr>
          <p:nvPr>
            <p:ph sz="quarter" idx="13"/>
          </p:nvPr>
        </p:nvSpPr>
        <p:spPr>
          <a:xfrm>
            <a:off x="355600" y="1795463"/>
            <a:ext cx="6557963" cy="3966359"/>
          </a:xfrm>
          <a:prstGeom prst="rect">
            <a:avLst/>
          </a:prstGeom>
        </p:spPr>
        <p:txBody>
          <a:bodyPr/>
          <a:lstStyle>
            <a:lvl2pPr>
              <a:spcBef>
                <a:spcPts val="0"/>
              </a:spcBef>
              <a:defRPr/>
            </a:lvl2pPr>
            <a:lvl3pPr>
              <a:spcBef>
                <a:spcPts val="0"/>
              </a:spcBef>
              <a:defRPr/>
            </a:lvl3pPr>
            <a:lvl4pPr>
              <a:spcBef>
                <a:spcPts val="0"/>
              </a:spcBef>
              <a:defRPr/>
            </a:lvl4pPr>
            <a:lvl5pPr>
              <a:spcBef>
                <a:spcPts val="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355600" y="346074"/>
            <a:ext cx="6558280" cy="1114426"/>
          </a:xfrm>
        </p:spPr>
        <p:txBody>
          <a:bodyPr/>
          <a:lstStyle/>
          <a:p>
            <a:r>
              <a:rPr lang="en-US"/>
              <a:t>Click to edit Master title style</a:t>
            </a:r>
            <a:endParaRPr lang="en-US" dirty="0"/>
          </a:p>
        </p:txBody>
      </p:sp>
    </p:spTree>
    <p:extLst>
      <p:ext uri="{BB962C8B-B14F-4D97-AF65-F5344CB8AC3E}">
        <p14:creationId xmlns:p14="http://schemas.microsoft.com/office/powerpoint/2010/main" val="14976985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8954" cy="6858000"/>
          </a:xfrm>
          <a:prstGeom prst="rect">
            <a:avLst/>
          </a:prstGeom>
        </p:spPr>
      </p:pic>
      <p:sp>
        <p:nvSpPr>
          <p:cNvPr id="10" name="Title 9"/>
          <p:cNvSpPr>
            <a:spLocks noGrp="1"/>
          </p:cNvSpPr>
          <p:nvPr>
            <p:ph type="title" hasCustomPrompt="1"/>
          </p:nvPr>
        </p:nvSpPr>
        <p:spPr>
          <a:xfrm>
            <a:off x="357351" y="2529590"/>
            <a:ext cx="5715000" cy="1810062"/>
          </a:xfrm>
          <a:prstGeom prst="rect">
            <a:avLst/>
          </a:prstGeom>
        </p:spPr>
        <p:txBody>
          <a:bodyPr lIns="0" tIns="0" rIns="0" bIns="0"/>
          <a:lstStyle>
            <a:lvl1pPr>
              <a:lnSpc>
                <a:spcPct val="100000"/>
              </a:lnSpc>
              <a:defRPr sz="3600" baseline="0"/>
            </a:lvl1pPr>
          </a:lstStyle>
          <a:p>
            <a:r>
              <a:rPr lang="en-US" dirty="0"/>
              <a:t>Presentation Title </a:t>
            </a:r>
            <a:br>
              <a:rPr lang="en-US" dirty="0"/>
            </a:br>
            <a:r>
              <a:rPr lang="en-US" dirty="0"/>
              <a:t>Georgia Bold 36 </a:t>
            </a:r>
            <a:r>
              <a:rPr lang="en-US" dirty="0" err="1"/>
              <a:t>pt</a:t>
            </a:r>
            <a:endParaRPr lang="en-US" dirty="0"/>
          </a:p>
        </p:txBody>
      </p:sp>
      <p:sp>
        <p:nvSpPr>
          <p:cNvPr id="8" name="Presenter Title"/>
          <p:cNvSpPr>
            <a:spLocks noGrp="1"/>
          </p:cNvSpPr>
          <p:nvPr>
            <p:ph type="body" sz="quarter" idx="12" hasCustomPrompt="1"/>
          </p:nvPr>
        </p:nvSpPr>
        <p:spPr>
          <a:xfrm>
            <a:off x="357188" y="5099051"/>
            <a:ext cx="5715000" cy="331932"/>
          </a:xfrm>
          <a:prstGeom prst="rect">
            <a:avLst/>
          </a:prstGeom>
        </p:spPr>
        <p:txBody>
          <a:bodyPr>
            <a:noAutofit/>
          </a:bodyPr>
          <a:lstStyle>
            <a:lvl1pPr marL="0" indent="0">
              <a:buNone/>
              <a:defRPr sz="1800" baseline="0">
                <a:solidFill>
                  <a:schemeClr val="tx2"/>
                </a:solidFill>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en-US" dirty="0"/>
              <a:t>Presenter title: Georgia 18 </a:t>
            </a:r>
            <a:r>
              <a:rPr lang="en-US" dirty="0" err="1"/>
              <a:t>pt</a:t>
            </a:r>
            <a:endParaRPr lang="en-US" dirty="0"/>
          </a:p>
        </p:txBody>
      </p:sp>
      <p:sp>
        <p:nvSpPr>
          <p:cNvPr id="9" name="Presenter Name"/>
          <p:cNvSpPr>
            <a:spLocks noGrp="1"/>
          </p:cNvSpPr>
          <p:nvPr>
            <p:ph type="body" sz="quarter" idx="10" hasCustomPrompt="1"/>
          </p:nvPr>
        </p:nvSpPr>
        <p:spPr>
          <a:xfrm>
            <a:off x="357350" y="4692650"/>
            <a:ext cx="5715000" cy="313459"/>
          </a:xfrm>
          <a:prstGeom prst="rect">
            <a:avLst/>
          </a:prstGeom>
        </p:spPr>
        <p:txBody>
          <a:bodyPr lIns="0" tIns="0" rIns="0" bIns="0">
            <a:noAutofit/>
          </a:bodyPr>
          <a:lstStyle>
            <a:lvl1pPr marL="0" indent="0">
              <a:buNone/>
              <a:defRPr sz="1800" b="1" baseline="0">
                <a:solidFill>
                  <a:schemeClr val="tx2"/>
                </a:solidFill>
              </a:defRPr>
            </a:lvl1pPr>
            <a:lvl2pPr marL="0" indent="0">
              <a:lnSpc>
                <a:spcPct val="100000"/>
              </a:lnSpc>
              <a:spcBef>
                <a:spcPts val="0"/>
              </a:spcBef>
              <a:buNone/>
              <a:tabLst/>
              <a:defRPr sz="1800">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Presenter Name: Georgia Bold 18/single</a:t>
            </a:r>
          </a:p>
        </p:txBody>
      </p:sp>
      <p:pic>
        <p:nvPicPr>
          <p:cNvPr id="11" name="Graphic 1">
            <a:extLst>
              <a:ext uri="{FF2B5EF4-FFF2-40B4-BE49-F238E27FC236}">
                <a16:creationId xmlns:a16="http://schemas.microsoft.com/office/drawing/2014/main" id="{5C0FD4BE-87DC-C142-9A5F-379276A36285}"/>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900" y="313019"/>
            <a:ext cx="1947672" cy="486918"/>
          </a:xfrm>
          <a:prstGeom prst="rect">
            <a:avLst/>
          </a:prstGeom>
        </p:spPr>
      </p:pic>
    </p:spTree>
    <p:extLst>
      <p:ext uri="{BB962C8B-B14F-4D97-AF65-F5344CB8AC3E}">
        <p14:creationId xmlns:p14="http://schemas.microsoft.com/office/powerpoint/2010/main" val="175764486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224">
          <p15:clr>
            <a:srgbClr val="FBAE40"/>
          </p15:clr>
        </p15:guide>
        <p15:guide id="4" pos="448">
          <p15:clr>
            <a:srgbClr val="FBAE40"/>
          </p15:clr>
        </p15:guide>
        <p15:guide id="5" pos="620">
          <p15:clr>
            <a:srgbClr val="FBAE40"/>
          </p15:clr>
        </p15:guide>
        <p15:guide id="6" pos="844">
          <p15:clr>
            <a:srgbClr val="FBAE40"/>
          </p15:clr>
        </p15:guide>
        <p15:guide id="7" pos="1240">
          <p15:clr>
            <a:srgbClr val="FBAE40"/>
          </p15:clr>
        </p15:guide>
        <p15:guide id="8" pos="1464">
          <p15:clr>
            <a:srgbClr val="FBAE40"/>
          </p15:clr>
        </p15:guide>
        <p15:guide id="9" pos="1864">
          <p15:clr>
            <a:srgbClr val="FBAE40"/>
          </p15:clr>
        </p15:guide>
        <p15:guide id="10" pos="2088">
          <p15:clr>
            <a:srgbClr val="FBAE40"/>
          </p15:clr>
        </p15:guide>
        <p15:guide id="11" pos="3724">
          <p15:clr>
            <a:srgbClr val="FBAE40"/>
          </p15:clr>
        </p15:guide>
        <p15:guide id="12" pos="3331">
          <p15:clr>
            <a:srgbClr val="FBAE40"/>
          </p15:clr>
        </p15:guide>
        <p15:guide id="13" pos="3104">
          <p15:clr>
            <a:srgbClr val="FBAE40"/>
          </p15:clr>
        </p15:guide>
        <p15:guide id="14" pos="2708">
          <p15:clr>
            <a:srgbClr val="FBAE40"/>
          </p15:clr>
        </p15:guide>
        <p15:guide id="15" pos="2484">
          <p15:clr>
            <a:srgbClr val="FBAE40"/>
          </p15:clr>
        </p15:guide>
        <p15:guide id="16" pos="3948">
          <p15:clr>
            <a:srgbClr val="FBAE40"/>
          </p15:clr>
        </p15:guide>
        <p15:guide id="17" pos="4348">
          <p15:clr>
            <a:srgbClr val="FBAE40"/>
          </p15:clr>
        </p15:guide>
        <p15:guide id="18" pos="4571">
          <p15:clr>
            <a:srgbClr val="FBAE40"/>
          </p15:clr>
        </p15:guide>
        <p15:guide id="19" pos="4968">
          <p15:clr>
            <a:srgbClr val="FBAE40"/>
          </p15:clr>
        </p15:guide>
        <p15:guide id="20" pos="5188">
          <p15:clr>
            <a:srgbClr val="FBAE40"/>
          </p15:clr>
        </p15:guide>
        <p15:guide id="21" pos="5588">
          <p15:clr>
            <a:srgbClr val="FBAE40"/>
          </p15:clr>
        </p15:guide>
        <p15:guide id="22" pos="5811">
          <p15:clr>
            <a:srgbClr val="FBAE40"/>
          </p15:clr>
        </p15:guide>
        <p15:guide id="23" pos="6208">
          <p15:clr>
            <a:srgbClr val="FBAE40"/>
          </p15:clr>
        </p15:guide>
        <p15:guide id="24" pos="6435">
          <p15:clr>
            <a:srgbClr val="FBAE40"/>
          </p15:clr>
        </p15:guide>
        <p15:guide id="25" pos="6831">
          <p15:clr>
            <a:srgbClr val="FBAE40"/>
          </p15:clr>
        </p15:guide>
        <p15:guide id="26" pos="7055">
          <p15:clr>
            <a:srgbClr val="FBAE40"/>
          </p15:clr>
        </p15:guide>
        <p15:guide id="27" pos="7228">
          <p15:clr>
            <a:srgbClr val="FBAE40"/>
          </p15:clr>
        </p15:guide>
        <p15:guide id="28" pos="7455">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Comparison">
    <p:spTree>
      <p:nvGrpSpPr>
        <p:cNvPr id="1" name=""/>
        <p:cNvGrpSpPr/>
        <p:nvPr/>
      </p:nvGrpSpPr>
      <p:grpSpPr>
        <a:xfrm>
          <a:off x="0" y="0"/>
          <a:ext cx="0" cy="0"/>
          <a:chOff x="0" y="0"/>
          <a:chExt cx="0" cy="0"/>
        </a:xfrm>
      </p:grpSpPr>
      <p:sp>
        <p:nvSpPr>
          <p:cNvPr id="15" name="Date Placeholder 14"/>
          <p:cNvSpPr>
            <a:spLocks noGrp="1"/>
          </p:cNvSpPr>
          <p:nvPr>
            <p:ph type="dt" sz="half" idx="20"/>
          </p:nvPr>
        </p:nvSpPr>
        <p:spPr/>
        <p:txBody>
          <a:bodyPr/>
          <a:lstStyle/>
          <a:p>
            <a:fld id="{478F1D70-C305-42F7-B515-B32091896891}" type="datetime1">
              <a:rPr lang="en-US" smtClean="0"/>
              <a:t>9/26/2024</a:t>
            </a:fld>
            <a:endParaRPr lang="en-US" dirty="0"/>
          </a:p>
        </p:txBody>
      </p:sp>
      <p:sp>
        <p:nvSpPr>
          <p:cNvPr id="16" name="Footer Placeholder 15"/>
          <p:cNvSpPr>
            <a:spLocks noGrp="1"/>
          </p:cNvSpPr>
          <p:nvPr>
            <p:ph type="ftr" sz="quarter" idx="21"/>
          </p:nvPr>
        </p:nvSpPr>
        <p:spPr/>
        <p:txBody>
          <a:bodyPr/>
          <a:lstStyle/>
          <a:p>
            <a:r>
              <a:rPr lang="en-US" dirty="0"/>
              <a:t>McKesson Proprietary and Confidential</a:t>
            </a:r>
          </a:p>
        </p:txBody>
      </p:sp>
      <p:sp>
        <p:nvSpPr>
          <p:cNvPr id="17" name="Slide Number Placeholder 16"/>
          <p:cNvSpPr>
            <a:spLocks noGrp="1"/>
          </p:cNvSpPr>
          <p:nvPr>
            <p:ph type="sldNum" sz="quarter" idx="22"/>
          </p:nvPr>
        </p:nvSpPr>
        <p:spPr/>
        <p:txBody>
          <a:bodyPr/>
          <a:lstStyle/>
          <a:p>
            <a:fld id="{34971C27-C87E-45F4-8EEB-007BFB32C23B}" type="slidenum">
              <a:rPr lang="en-US" smtClean="0"/>
              <a:pPr/>
              <a:t>‹#›</a:t>
            </a:fld>
            <a:endParaRPr lang="en-US" dirty="0"/>
          </a:p>
        </p:txBody>
      </p:sp>
      <p:sp>
        <p:nvSpPr>
          <p:cNvPr id="5" name="Content Placeholder 2"/>
          <p:cNvSpPr>
            <a:spLocks noGrp="1"/>
          </p:cNvSpPr>
          <p:nvPr>
            <p:ph sz="quarter" idx="24" hasCustomPrompt="1"/>
          </p:nvPr>
        </p:nvSpPr>
        <p:spPr>
          <a:xfrm>
            <a:off x="6271157" y="3611880"/>
            <a:ext cx="5559425" cy="2148840"/>
          </a:xfrm>
          <a:prstGeom prst="rect">
            <a:avLst/>
          </a:prstGeom>
        </p:spPr>
        <p:txBody>
          <a:bodyPr tIns="182880">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p:txBody>
      </p:sp>
      <p:sp>
        <p:nvSpPr>
          <p:cNvPr id="3" name="Subheader 2"/>
          <p:cNvSpPr>
            <a:spLocks noGrp="1"/>
          </p:cNvSpPr>
          <p:nvPr>
            <p:ph type="body" sz="quarter" idx="23"/>
          </p:nvPr>
        </p:nvSpPr>
        <p:spPr>
          <a:xfrm>
            <a:off x="6271093" y="2907872"/>
            <a:ext cx="5559552" cy="698499"/>
          </a:xfrm>
          <a:prstGeom prst="rect">
            <a:avLst/>
          </a:prstGeom>
        </p:spPr>
        <p:txBody>
          <a:bodyPr/>
          <a:lstStyle>
            <a:lvl1pPr marL="0" indent="0">
              <a:buNone/>
              <a:defRPr b="1">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3" name="Picture Placeholder 2"/>
          <p:cNvSpPr>
            <a:spLocks noGrp="1"/>
          </p:cNvSpPr>
          <p:nvPr>
            <p:ph type="pic" sz="quarter" idx="19"/>
          </p:nvPr>
        </p:nvSpPr>
        <p:spPr>
          <a:xfrm>
            <a:off x="6092952" y="-1"/>
            <a:ext cx="6099048" cy="2519731"/>
          </a:xfrm>
          <a:prstGeom prst="rect">
            <a:avLst/>
          </a:prstGeom>
          <a:solidFill>
            <a:schemeClr val="bg2">
              <a:lumMod val="95000"/>
            </a:schemeClr>
          </a:solidFill>
        </p:spPr>
        <p:txBody>
          <a:bodyPr anchor="ctr"/>
          <a:lstStyle>
            <a:lvl1pPr marL="0" indent="0" algn="ctr">
              <a:buNone/>
              <a:defRPr/>
            </a:lvl1pPr>
          </a:lstStyle>
          <a:p>
            <a:r>
              <a:rPr lang="en-US" dirty="0"/>
              <a:t>Click icon to add picture</a:t>
            </a:r>
          </a:p>
        </p:txBody>
      </p:sp>
      <p:sp>
        <p:nvSpPr>
          <p:cNvPr id="7" name="Content Placeholder 1"/>
          <p:cNvSpPr>
            <a:spLocks noGrp="1"/>
          </p:cNvSpPr>
          <p:nvPr>
            <p:ph sz="quarter" idx="13" hasCustomPrompt="1"/>
          </p:nvPr>
        </p:nvSpPr>
        <p:spPr>
          <a:xfrm>
            <a:off x="357188" y="3615480"/>
            <a:ext cx="5559552" cy="2148840"/>
          </a:xfrm>
          <a:prstGeom prst="rect">
            <a:avLst/>
          </a:prstGeom>
        </p:spPr>
        <p:txBody>
          <a:bodyPr tIns="182880">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p:txBody>
      </p:sp>
      <p:sp>
        <p:nvSpPr>
          <p:cNvPr id="9" name="Subheader 1"/>
          <p:cNvSpPr>
            <a:spLocks noGrp="1"/>
          </p:cNvSpPr>
          <p:nvPr>
            <p:ph type="body" sz="quarter" idx="16" hasCustomPrompt="1"/>
          </p:nvPr>
        </p:nvSpPr>
        <p:spPr>
          <a:xfrm>
            <a:off x="357188" y="2907872"/>
            <a:ext cx="5559552" cy="698500"/>
          </a:xfrm>
          <a:prstGeom prst="rect">
            <a:avLst/>
          </a:prstGeom>
        </p:spPr>
        <p:txBody>
          <a:bodyPr>
            <a:noAutofit/>
          </a:bodyPr>
          <a:lstStyle>
            <a:lvl1pPr marL="0" indent="0">
              <a:buNone/>
              <a:defRPr sz="2200" b="1" i="0">
                <a:solidFill>
                  <a:schemeClr val="tx2"/>
                </a:solidFill>
                <a:latin typeface="+mj-lt"/>
              </a:defRPr>
            </a:lvl1pPr>
            <a:lvl2pPr marL="457200" indent="0">
              <a:buNone/>
              <a:defRPr sz="2400" i="1">
                <a:solidFill>
                  <a:schemeClr val="tx2"/>
                </a:solidFill>
                <a:latin typeface="+mj-lt"/>
              </a:defRPr>
            </a:lvl2pPr>
            <a:lvl3pPr marL="914400" indent="0">
              <a:buNone/>
              <a:defRPr sz="2400" i="1">
                <a:solidFill>
                  <a:schemeClr val="tx2"/>
                </a:solidFill>
                <a:latin typeface="+mj-lt"/>
              </a:defRPr>
            </a:lvl3pPr>
            <a:lvl4pPr marL="1371600" indent="0">
              <a:buNone/>
              <a:defRPr sz="2400" i="1">
                <a:solidFill>
                  <a:schemeClr val="tx2"/>
                </a:solidFill>
                <a:latin typeface="+mj-lt"/>
              </a:defRPr>
            </a:lvl4pPr>
            <a:lvl5pPr marL="1828800" indent="0">
              <a:buNone/>
              <a:defRPr sz="2400" i="1">
                <a:solidFill>
                  <a:schemeClr val="tx2"/>
                </a:solidFill>
                <a:latin typeface="+mj-lt"/>
              </a:defRPr>
            </a:lvl5pPr>
          </a:lstStyle>
          <a:p>
            <a:pPr lvl="0"/>
            <a:r>
              <a:rPr lang="en-US" dirty="0"/>
              <a:t>Image Comparison Slide Title Georgia Bold 22pt. Single Spaced</a:t>
            </a:r>
          </a:p>
        </p:txBody>
      </p:sp>
      <p:sp>
        <p:nvSpPr>
          <p:cNvPr id="11" name="Picture Placeholder 1"/>
          <p:cNvSpPr>
            <a:spLocks noGrp="1"/>
          </p:cNvSpPr>
          <p:nvPr>
            <p:ph type="pic" sz="quarter" idx="18"/>
          </p:nvPr>
        </p:nvSpPr>
        <p:spPr>
          <a:xfrm>
            <a:off x="0" y="-1"/>
            <a:ext cx="6095992" cy="2519731"/>
          </a:xfrm>
          <a:prstGeom prst="rect">
            <a:avLst/>
          </a:prstGeom>
          <a:solidFill>
            <a:schemeClr val="bg2">
              <a:lumMod val="95000"/>
            </a:schemeClr>
          </a:solidFill>
        </p:spPr>
        <p:txBody>
          <a:bodyPr anchor="ctr"/>
          <a:lstStyle>
            <a:lvl1pPr marL="0" indent="0" algn="ctr">
              <a:buNone/>
              <a:defRPr/>
            </a:lvl1pPr>
          </a:lstStyle>
          <a:p>
            <a:r>
              <a:rPr lang="en-US" dirty="0"/>
              <a:t>Click icon to add picture</a:t>
            </a:r>
          </a:p>
        </p:txBody>
      </p:sp>
    </p:spTree>
    <p:extLst>
      <p:ext uri="{BB962C8B-B14F-4D97-AF65-F5344CB8AC3E}">
        <p14:creationId xmlns:p14="http://schemas.microsoft.com/office/powerpoint/2010/main" val="242444630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and Two Content">
    <p:spTree>
      <p:nvGrpSpPr>
        <p:cNvPr id="1" name=""/>
        <p:cNvGrpSpPr/>
        <p:nvPr/>
      </p:nvGrpSpPr>
      <p:grpSpPr>
        <a:xfrm>
          <a:off x="0" y="0"/>
          <a:ext cx="0" cy="0"/>
          <a:chOff x="0" y="0"/>
          <a:chExt cx="0" cy="0"/>
        </a:xfrm>
      </p:grpSpPr>
      <p:sp>
        <p:nvSpPr>
          <p:cNvPr id="18" name="Footer Placeholder 17"/>
          <p:cNvSpPr>
            <a:spLocks noGrp="1"/>
          </p:cNvSpPr>
          <p:nvPr>
            <p:ph type="ftr" sz="quarter" idx="21"/>
          </p:nvPr>
        </p:nvSpPr>
        <p:spPr>
          <a:xfrm>
            <a:off x="6721607" y="6344338"/>
            <a:ext cx="4114800" cy="182880"/>
          </a:xfrm>
        </p:spPr>
        <p:txBody>
          <a:bodyPr/>
          <a:lstStyle/>
          <a:p>
            <a:r>
              <a:rPr lang="en-US" dirty="0"/>
              <a:t>McKesson Proprietary and Confidential</a:t>
            </a:r>
          </a:p>
        </p:txBody>
      </p:sp>
      <p:sp>
        <p:nvSpPr>
          <p:cNvPr id="12" name="Date Placeholder 11"/>
          <p:cNvSpPr>
            <a:spLocks noGrp="1"/>
          </p:cNvSpPr>
          <p:nvPr>
            <p:ph type="dt" sz="half" idx="20"/>
          </p:nvPr>
        </p:nvSpPr>
        <p:spPr>
          <a:xfrm>
            <a:off x="10843214" y="6344338"/>
            <a:ext cx="627380" cy="182880"/>
          </a:xfrm>
        </p:spPr>
        <p:txBody>
          <a:bodyPr/>
          <a:lstStyle/>
          <a:p>
            <a:fld id="{21AD4FCA-79B4-48A8-B743-2D75617AE6A6}" type="datetime1">
              <a:rPr lang="en-US" smtClean="0"/>
              <a:t>9/26/2024</a:t>
            </a:fld>
            <a:endParaRPr lang="en-US" dirty="0"/>
          </a:p>
        </p:txBody>
      </p:sp>
      <p:sp>
        <p:nvSpPr>
          <p:cNvPr id="19" name="Slide Number Placeholder 18"/>
          <p:cNvSpPr>
            <a:spLocks noGrp="1"/>
          </p:cNvSpPr>
          <p:nvPr>
            <p:ph type="sldNum" sz="quarter" idx="22"/>
          </p:nvPr>
        </p:nvSpPr>
        <p:spPr>
          <a:xfrm>
            <a:off x="11477401" y="6344338"/>
            <a:ext cx="355119" cy="182880"/>
          </a:xfrm>
        </p:spPr>
        <p:txBody>
          <a:bodyPr/>
          <a:lstStyle/>
          <a:p>
            <a:fld id="{34971C27-C87E-45F4-8EEB-007BFB32C23B}" type="slidenum">
              <a:rPr lang="en-US" smtClean="0"/>
              <a:pPr/>
              <a:t>‹#›</a:t>
            </a:fld>
            <a:endParaRPr lang="en-US" dirty="0"/>
          </a:p>
        </p:txBody>
      </p:sp>
      <p:sp>
        <p:nvSpPr>
          <p:cNvPr id="3" name="Content Placeholder 2"/>
          <p:cNvSpPr>
            <a:spLocks noGrp="1"/>
          </p:cNvSpPr>
          <p:nvPr>
            <p:ph sz="quarter" idx="23"/>
          </p:nvPr>
        </p:nvSpPr>
        <p:spPr>
          <a:xfrm>
            <a:off x="8248072" y="1795463"/>
            <a:ext cx="3584448" cy="3965575"/>
          </a:xfrm>
          <a:prstGeom prst="rect">
            <a:avLst/>
          </a:prstGeom>
        </p:spPr>
        <p:txBody>
          <a:bodyPr/>
          <a:lstStyle>
            <a:lvl4pPr>
              <a:spcBef>
                <a:spcPts val="0"/>
              </a:spcBef>
              <a:defRPr/>
            </a:lvl4pPr>
            <a:lvl5pPr>
              <a:spcBef>
                <a:spcPts val="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
          <p:cNvSpPr>
            <a:spLocks noGrp="1"/>
          </p:cNvSpPr>
          <p:nvPr>
            <p:ph sz="quarter" idx="13"/>
          </p:nvPr>
        </p:nvSpPr>
        <p:spPr>
          <a:xfrm>
            <a:off x="4300701" y="1795463"/>
            <a:ext cx="3588930" cy="3966359"/>
          </a:xfrm>
          <a:prstGeom prst="rect">
            <a:avLst/>
          </a:prstGeom>
        </p:spPr>
        <p:txBody>
          <a:bodyPr/>
          <a:lstStyle>
            <a:lvl4pPr>
              <a:spcBef>
                <a:spcPts val="0"/>
              </a:spcBef>
              <a:defRPr/>
            </a:lvl4pPr>
            <a:lvl5pPr>
              <a:spcBef>
                <a:spcPts val="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0"/>
          <p:cNvSpPr>
            <a:spLocks noGrp="1"/>
          </p:cNvSpPr>
          <p:nvPr>
            <p:ph type="pic" sz="quarter" idx="18" hasCustomPrompt="1"/>
          </p:nvPr>
        </p:nvSpPr>
        <p:spPr>
          <a:xfrm>
            <a:off x="0" y="-1"/>
            <a:ext cx="3949864" cy="6858001"/>
          </a:xfrm>
          <a:prstGeom prst="rect">
            <a:avLst/>
          </a:prstGeom>
          <a:solidFill>
            <a:schemeClr val="bg2">
              <a:lumMod val="95000"/>
            </a:schemeClr>
          </a:solidFill>
        </p:spPr>
        <p:txBody>
          <a:bodyPr anchor="ctr"/>
          <a:lstStyle>
            <a:lvl1pPr marL="0" indent="0" algn="ctr">
              <a:buNone/>
              <a:defRPr/>
            </a:lvl1pPr>
          </a:lstStyle>
          <a:p>
            <a:r>
              <a:rPr lang="en-US" dirty="0"/>
              <a:t>Click to Insert Image</a:t>
            </a:r>
          </a:p>
        </p:txBody>
      </p:sp>
      <p:sp>
        <p:nvSpPr>
          <p:cNvPr id="15" name="Subtitle"/>
          <p:cNvSpPr>
            <a:spLocks noGrp="1"/>
          </p:cNvSpPr>
          <p:nvPr>
            <p:ph type="body" sz="quarter" idx="14"/>
          </p:nvPr>
        </p:nvSpPr>
        <p:spPr>
          <a:xfrm>
            <a:off x="4319751" y="895350"/>
            <a:ext cx="7521412" cy="514350"/>
          </a:xfrm>
          <a:prstGeom prst="rect">
            <a:avLst/>
          </a:prstGeom>
        </p:spPr>
        <p:txBody>
          <a:bodyPr/>
          <a:lstStyle>
            <a:lvl1pPr marL="0" indent="0">
              <a:buNone/>
              <a:defRPr sz="2400" b="0">
                <a:solidFill>
                  <a:schemeClr val="tx2"/>
                </a:solidFill>
              </a:defRPr>
            </a:lvl1pPr>
          </a:lstStyle>
          <a:p>
            <a:pPr lvl="0"/>
            <a:r>
              <a:rPr lang="en-US"/>
              <a:t>Edit Master text styles</a:t>
            </a:r>
          </a:p>
        </p:txBody>
      </p:sp>
      <p:sp>
        <p:nvSpPr>
          <p:cNvPr id="6" name="Title"/>
          <p:cNvSpPr>
            <a:spLocks noGrp="1"/>
          </p:cNvSpPr>
          <p:nvPr>
            <p:ph type="title"/>
          </p:nvPr>
        </p:nvSpPr>
        <p:spPr>
          <a:xfrm>
            <a:off x="4319751" y="346075"/>
            <a:ext cx="7521729" cy="363444"/>
          </a:xfrm>
        </p:spPr>
        <p:txBody>
          <a:bodyPr/>
          <a:lstStyle/>
          <a:p>
            <a:r>
              <a:rPr lang="en-US"/>
              <a:t>Click to edit Master title style</a:t>
            </a:r>
            <a:endParaRPr lang="en-US" dirty="0"/>
          </a:p>
        </p:txBody>
      </p:sp>
      <p:pic>
        <p:nvPicPr>
          <p:cNvPr id="13" name="Graphic 1">
            <a:extLst>
              <a:ext uri="{FF2B5EF4-FFF2-40B4-BE49-F238E27FC236}">
                <a16:creationId xmlns:a16="http://schemas.microsoft.com/office/drawing/2014/main" id="{ECC87579-6790-214D-8085-C8DCC00308F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00701" y="6261198"/>
            <a:ext cx="1396632" cy="349158"/>
          </a:xfrm>
          <a:prstGeom prst="rect">
            <a:avLst/>
          </a:prstGeom>
        </p:spPr>
      </p:pic>
    </p:spTree>
    <p:extLst>
      <p:ext uri="{BB962C8B-B14F-4D97-AF65-F5344CB8AC3E}">
        <p14:creationId xmlns:p14="http://schemas.microsoft.com/office/powerpoint/2010/main" val="142638496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Content with Title">
    <p:spTree>
      <p:nvGrpSpPr>
        <p:cNvPr id="1" name=""/>
        <p:cNvGrpSpPr/>
        <p:nvPr/>
      </p:nvGrpSpPr>
      <p:grpSpPr>
        <a:xfrm>
          <a:off x="0" y="0"/>
          <a:ext cx="0" cy="0"/>
          <a:chOff x="0" y="0"/>
          <a:chExt cx="0" cy="0"/>
        </a:xfrm>
      </p:grpSpPr>
      <p:sp>
        <p:nvSpPr>
          <p:cNvPr id="5" name="Footer Placeholder 4"/>
          <p:cNvSpPr>
            <a:spLocks noGrp="1"/>
          </p:cNvSpPr>
          <p:nvPr>
            <p:ph type="ftr" sz="quarter" idx="12"/>
          </p:nvPr>
        </p:nvSpPr>
        <p:spPr/>
        <p:txBody>
          <a:bodyPr/>
          <a:lstStyle/>
          <a:p>
            <a:r>
              <a:rPr lang="en-US" dirty="0"/>
              <a:t>McKesson Proprietary and Confidential</a:t>
            </a:r>
          </a:p>
        </p:txBody>
      </p:sp>
      <p:sp>
        <p:nvSpPr>
          <p:cNvPr id="3" name="Date Placeholder 2"/>
          <p:cNvSpPr>
            <a:spLocks noGrp="1"/>
          </p:cNvSpPr>
          <p:nvPr>
            <p:ph type="dt" sz="half" idx="10"/>
          </p:nvPr>
        </p:nvSpPr>
        <p:spPr/>
        <p:txBody>
          <a:bodyPr/>
          <a:lstStyle/>
          <a:p>
            <a:fld id="{52971CC0-C7EF-4078-AE43-898DC4037C85}" type="datetime1">
              <a:rPr lang="en-US" smtClean="0"/>
              <a:t>9/26/2024</a:t>
            </a:fld>
            <a:endParaRPr lang="en-US" dirty="0"/>
          </a:p>
        </p:txBody>
      </p:sp>
      <p:sp>
        <p:nvSpPr>
          <p:cNvPr id="4" name="Slide Number Placeholder 3"/>
          <p:cNvSpPr>
            <a:spLocks noGrp="1"/>
          </p:cNvSpPr>
          <p:nvPr>
            <p:ph type="sldNum" sz="quarter" idx="11"/>
          </p:nvPr>
        </p:nvSpPr>
        <p:spPr/>
        <p:txBody>
          <a:bodyPr/>
          <a:lstStyle/>
          <a:p>
            <a:fld id="{34971C27-C87E-45F4-8EEB-007BFB32C23B}" type="slidenum">
              <a:rPr lang="en-US" smtClean="0"/>
              <a:pPr/>
              <a:t>‹#›</a:t>
            </a:fld>
            <a:endParaRPr lang="en-US" dirty="0"/>
          </a:p>
        </p:txBody>
      </p:sp>
      <p:sp>
        <p:nvSpPr>
          <p:cNvPr id="23" name="Content Placeholder 3"/>
          <p:cNvSpPr>
            <a:spLocks noGrp="1"/>
          </p:cNvSpPr>
          <p:nvPr>
            <p:ph sz="quarter" idx="24" hasCustomPrompt="1"/>
          </p:nvPr>
        </p:nvSpPr>
        <p:spPr>
          <a:xfrm>
            <a:off x="8250131" y="2524909"/>
            <a:ext cx="3594100" cy="3236913"/>
          </a:xfrm>
          <a:prstGeom prst="rect">
            <a:avLst/>
          </a:prstGeom>
        </p:spPr>
        <p:txBody>
          <a:bodyPr lIns="0" tIns="182880" rIns="0">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p:txBody>
      </p:sp>
      <p:sp>
        <p:nvSpPr>
          <p:cNvPr id="16" name="Subheader 3"/>
          <p:cNvSpPr>
            <a:spLocks noGrp="1"/>
          </p:cNvSpPr>
          <p:nvPr>
            <p:ph type="body" sz="quarter" idx="22" hasCustomPrompt="1"/>
          </p:nvPr>
        </p:nvSpPr>
        <p:spPr>
          <a:xfrm>
            <a:off x="8250131" y="1803400"/>
            <a:ext cx="3594100" cy="698500"/>
          </a:xfrm>
          <a:prstGeom prst="rect">
            <a:avLst/>
          </a:prstGeom>
        </p:spPr>
        <p:txBody>
          <a:bodyPr lIns="0" rIns="0">
            <a:noAutofit/>
          </a:bodyPr>
          <a:lstStyle>
            <a:lvl1pPr marL="0" indent="0">
              <a:buNone/>
              <a:defRPr sz="2400" i="1">
                <a:solidFill>
                  <a:schemeClr val="tx2"/>
                </a:solidFill>
                <a:latin typeface="+mj-lt"/>
              </a:defRPr>
            </a:lvl1pPr>
          </a:lstStyle>
          <a:p>
            <a:pPr lvl="0"/>
            <a:r>
              <a:rPr lang="en-US"/>
              <a:t>Click to edit Master text styles</a:t>
            </a:r>
          </a:p>
        </p:txBody>
      </p:sp>
      <p:sp>
        <p:nvSpPr>
          <p:cNvPr id="19" name="Content Placeholder 2"/>
          <p:cNvSpPr>
            <a:spLocks noGrp="1"/>
          </p:cNvSpPr>
          <p:nvPr>
            <p:ph sz="quarter" idx="23" hasCustomPrompt="1"/>
          </p:nvPr>
        </p:nvSpPr>
        <p:spPr>
          <a:xfrm>
            <a:off x="4303713" y="2524846"/>
            <a:ext cx="3594100" cy="3236976"/>
          </a:xfrm>
          <a:prstGeom prst="rect">
            <a:avLst/>
          </a:prstGeom>
        </p:spPr>
        <p:txBody>
          <a:bodyPr lIns="0" tIns="182880" rIns="0">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p:txBody>
      </p:sp>
      <p:sp>
        <p:nvSpPr>
          <p:cNvPr id="9" name="Subheader 2"/>
          <p:cNvSpPr>
            <a:spLocks noGrp="1"/>
          </p:cNvSpPr>
          <p:nvPr>
            <p:ph type="body" sz="quarter" idx="16" hasCustomPrompt="1"/>
          </p:nvPr>
        </p:nvSpPr>
        <p:spPr>
          <a:xfrm>
            <a:off x="4303787" y="1803400"/>
            <a:ext cx="3593592" cy="698500"/>
          </a:xfrm>
          <a:prstGeom prst="rect">
            <a:avLst/>
          </a:prstGeom>
        </p:spPr>
        <p:txBody>
          <a:bodyPr lIns="0" rIns="0">
            <a:noAutofit/>
          </a:bodyPr>
          <a:lstStyle>
            <a:lvl1pPr marL="0" indent="0">
              <a:buNone/>
              <a:defRPr sz="2400" i="1">
                <a:solidFill>
                  <a:schemeClr val="tx2"/>
                </a:solidFill>
                <a:latin typeface="+mj-lt"/>
              </a:defRPr>
            </a:lvl1pPr>
            <a:lvl2pPr marL="457200" indent="0">
              <a:buNone/>
              <a:defRPr sz="2400" i="1">
                <a:solidFill>
                  <a:schemeClr val="tx2"/>
                </a:solidFill>
                <a:latin typeface="+mj-lt"/>
              </a:defRPr>
            </a:lvl2pPr>
            <a:lvl3pPr marL="914400" indent="0">
              <a:buNone/>
              <a:defRPr sz="2400" i="1">
                <a:solidFill>
                  <a:schemeClr val="tx2"/>
                </a:solidFill>
                <a:latin typeface="+mj-lt"/>
              </a:defRPr>
            </a:lvl3pPr>
            <a:lvl4pPr marL="1371600" indent="0">
              <a:buNone/>
              <a:defRPr sz="2400" i="1">
                <a:solidFill>
                  <a:schemeClr val="tx2"/>
                </a:solidFill>
                <a:latin typeface="+mj-lt"/>
              </a:defRPr>
            </a:lvl4pPr>
            <a:lvl5pPr marL="1828800" indent="0">
              <a:buNone/>
              <a:defRPr sz="2400" i="1">
                <a:solidFill>
                  <a:schemeClr val="tx2"/>
                </a:solidFill>
                <a:latin typeface="+mj-lt"/>
              </a:defRPr>
            </a:lvl5pPr>
          </a:lstStyle>
          <a:p>
            <a:pPr lvl="0"/>
            <a:r>
              <a:rPr lang="en-US" dirty="0"/>
              <a:t>Click to Edit Master text styles</a:t>
            </a:r>
          </a:p>
        </p:txBody>
      </p:sp>
      <p:sp>
        <p:nvSpPr>
          <p:cNvPr id="7" name="Content Placeholder 1"/>
          <p:cNvSpPr>
            <a:spLocks noGrp="1"/>
          </p:cNvSpPr>
          <p:nvPr>
            <p:ph sz="quarter" idx="13" hasCustomPrompt="1"/>
          </p:nvPr>
        </p:nvSpPr>
        <p:spPr>
          <a:xfrm>
            <a:off x="357188" y="2527300"/>
            <a:ext cx="3593592" cy="3234522"/>
          </a:xfrm>
          <a:prstGeom prst="rect">
            <a:avLst/>
          </a:prstGeom>
        </p:spPr>
        <p:txBody>
          <a:bodyPr lIns="0" tIns="182880" rIns="0">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p:txBody>
      </p:sp>
      <p:sp>
        <p:nvSpPr>
          <p:cNvPr id="8" name="Subheader 1"/>
          <p:cNvSpPr>
            <a:spLocks noGrp="1"/>
          </p:cNvSpPr>
          <p:nvPr>
            <p:ph type="body" sz="quarter" idx="21" hasCustomPrompt="1"/>
          </p:nvPr>
        </p:nvSpPr>
        <p:spPr>
          <a:xfrm>
            <a:off x="357188" y="1803400"/>
            <a:ext cx="3594100" cy="698500"/>
          </a:xfrm>
          <a:prstGeom prst="rect">
            <a:avLst/>
          </a:prstGeom>
        </p:spPr>
        <p:txBody>
          <a:bodyPr lIns="0" rIns="0">
            <a:noAutofit/>
          </a:bodyPr>
          <a:lstStyle>
            <a:lvl1pPr marL="0" indent="0">
              <a:buNone/>
              <a:defRPr lang="en-US" sz="2400" i="1" kern="1200" baseline="0" dirty="0" smtClean="0">
                <a:solidFill>
                  <a:schemeClr val="tx2"/>
                </a:solidFill>
                <a:latin typeface="+mj-lt"/>
                <a:ea typeface="+mn-ea"/>
                <a:cs typeface="+mn-cs"/>
              </a:defRPr>
            </a:lvl1pPr>
          </a:lstStyle>
          <a:p>
            <a:pPr lvl="0"/>
            <a:r>
              <a:rPr lang="en-US" dirty="0"/>
              <a:t>Click to edit Master text styles</a:t>
            </a:r>
          </a:p>
        </p:txBody>
      </p:sp>
      <p:sp>
        <p:nvSpPr>
          <p:cNvPr id="24" name="Title 2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8149172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Content with Subtitle">
    <p:spTree>
      <p:nvGrpSpPr>
        <p:cNvPr id="1" name=""/>
        <p:cNvGrpSpPr/>
        <p:nvPr/>
      </p:nvGrpSpPr>
      <p:grpSpPr>
        <a:xfrm>
          <a:off x="0" y="0"/>
          <a:ext cx="0" cy="0"/>
          <a:chOff x="0" y="0"/>
          <a:chExt cx="0" cy="0"/>
        </a:xfrm>
      </p:grpSpPr>
      <p:sp>
        <p:nvSpPr>
          <p:cNvPr id="5" name="Footer Placeholder 4"/>
          <p:cNvSpPr>
            <a:spLocks noGrp="1"/>
          </p:cNvSpPr>
          <p:nvPr>
            <p:ph type="ftr" sz="quarter" idx="12"/>
          </p:nvPr>
        </p:nvSpPr>
        <p:spPr/>
        <p:txBody>
          <a:bodyPr/>
          <a:lstStyle/>
          <a:p>
            <a:r>
              <a:rPr lang="en-US" dirty="0"/>
              <a:t>McKesson Proprietary and Confidential</a:t>
            </a:r>
          </a:p>
        </p:txBody>
      </p:sp>
      <p:sp>
        <p:nvSpPr>
          <p:cNvPr id="3" name="Date Placeholder 2"/>
          <p:cNvSpPr>
            <a:spLocks noGrp="1"/>
          </p:cNvSpPr>
          <p:nvPr>
            <p:ph type="dt" sz="half" idx="10"/>
          </p:nvPr>
        </p:nvSpPr>
        <p:spPr/>
        <p:txBody>
          <a:bodyPr/>
          <a:lstStyle/>
          <a:p>
            <a:fld id="{ED223A02-5730-4AEC-8419-BDFDB637A9BF}" type="datetime1">
              <a:rPr lang="en-US" smtClean="0"/>
              <a:t>9/26/2024</a:t>
            </a:fld>
            <a:endParaRPr lang="en-US" dirty="0"/>
          </a:p>
        </p:txBody>
      </p:sp>
      <p:sp>
        <p:nvSpPr>
          <p:cNvPr id="4" name="Slide Number Placeholder 3"/>
          <p:cNvSpPr>
            <a:spLocks noGrp="1"/>
          </p:cNvSpPr>
          <p:nvPr>
            <p:ph type="sldNum" sz="quarter" idx="11"/>
          </p:nvPr>
        </p:nvSpPr>
        <p:spPr/>
        <p:txBody>
          <a:bodyPr/>
          <a:lstStyle/>
          <a:p>
            <a:fld id="{34971C27-C87E-45F4-8EEB-007BFB32C23B}" type="slidenum">
              <a:rPr lang="en-US" smtClean="0"/>
              <a:pPr/>
              <a:t>‹#›</a:t>
            </a:fld>
            <a:endParaRPr lang="en-US" dirty="0"/>
          </a:p>
        </p:txBody>
      </p:sp>
      <p:sp>
        <p:nvSpPr>
          <p:cNvPr id="23" name="Content Placeholder 3"/>
          <p:cNvSpPr>
            <a:spLocks noGrp="1"/>
          </p:cNvSpPr>
          <p:nvPr>
            <p:ph sz="quarter" idx="24" hasCustomPrompt="1"/>
          </p:nvPr>
        </p:nvSpPr>
        <p:spPr>
          <a:xfrm>
            <a:off x="8250131" y="2524909"/>
            <a:ext cx="3594100" cy="3236913"/>
          </a:xfrm>
          <a:prstGeom prst="rect">
            <a:avLst/>
          </a:prstGeom>
        </p:spPr>
        <p:txBody>
          <a:bodyPr tIns="182880">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p:txBody>
      </p:sp>
      <p:sp>
        <p:nvSpPr>
          <p:cNvPr id="16" name="Subheader 3"/>
          <p:cNvSpPr>
            <a:spLocks noGrp="1"/>
          </p:cNvSpPr>
          <p:nvPr>
            <p:ph type="body" sz="quarter" idx="22"/>
          </p:nvPr>
        </p:nvSpPr>
        <p:spPr>
          <a:xfrm>
            <a:off x="8250131" y="1803400"/>
            <a:ext cx="3594100" cy="698500"/>
          </a:xfrm>
          <a:prstGeom prst="rect">
            <a:avLst/>
          </a:prstGeom>
        </p:spPr>
        <p:txBody>
          <a:bodyPr>
            <a:noAutofit/>
          </a:bodyPr>
          <a:lstStyle>
            <a:lvl1pPr marL="0" indent="0">
              <a:buNone/>
              <a:defRPr sz="2400" i="1">
                <a:solidFill>
                  <a:schemeClr val="tx2"/>
                </a:solidFill>
                <a:latin typeface="+mj-lt"/>
              </a:defRPr>
            </a:lvl1pPr>
          </a:lstStyle>
          <a:p>
            <a:pPr lvl="0"/>
            <a:r>
              <a:rPr lang="en-US"/>
              <a:t>Edit Master text styles</a:t>
            </a:r>
          </a:p>
        </p:txBody>
      </p:sp>
      <p:sp>
        <p:nvSpPr>
          <p:cNvPr id="19" name="Content Placeholder 2"/>
          <p:cNvSpPr>
            <a:spLocks noGrp="1"/>
          </p:cNvSpPr>
          <p:nvPr>
            <p:ph sz="quarter" idx="23" hasCustomPrompt="1"/>
          </p:nvPr>
        </p:nvSpPr>
        <p:spPr>
          <a:xfrm>
            <a:off x="4303713" y="2524846"/>
            <a:ext cx="3594100" cy="3236976"/>
          </a:xfrm>
          <a:prstGeom prst="rect">
            <a:avLst/>
          </a:prstGeom>
        </p:spPr>
        <p:txBody>
          <a:bodyPr tIns="182880">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p:txBody>
      </p:sp>
      <p:sp>
        <p:nvSpPr>
          <p:cNvPr id="9" name="Subheader 2"/>
          <p:cNvSpPr>
            <a:spLocks noGrp="1"/>
          </p:cNvSpPr>
          <p:nvPr>
            <p:ph type="body" sz="quarter" idx="16" hasCustomPrompt="1"/>
          </p:nvPr>
        </p:nvSpPr>
        <p:spPr>
          <a:xfrm>
            <a:off x="4303787" y="1803400"/>
            <a:ext cx="3593592" cy="698500"/>
          </a:xfrm>
          <a:prstGeom prst="rect">
            <a:avLst/>
          </a:prstGeom>
        </p:spPr>
        <p:txBody>
          <a:bodyPr>
            <a:noAutofit/>
          </a:bodyPr>
          <a:lstStyle>
            <a:lvl1pPr marL="0" indent="0">
              <a:buNone/>
              <a:defRPr sz="2400" i="1">
                <a:solidFill>
                  <a:schemeClr val="tx2"/>
                </a:solidFill>
                <a:latin typeface="+mj-lt"/>
              </a:defRPr>
            </a:lvl1pPr>
            <a:lvl2pPr marL="457200" indent="0">
              <a:buNone/>
              <a:defRPr sz="2400" i="1">
                <a:solidFill>
                  <a:schemeClr val="tx2"/>
                </a:solidFill>
                <a:latin typeface="+mj-lt"/>
              </a:defRPr>
            </a:lvl2pPr>
            <a:lvl3pPr marL="914400" indent="0">
              <a:buNone/>
              <a:defRPr sz="2400" i="1">
                <a:solidFill>
                  <a:schemeClr val="tx2"/>
                </a:solidFill>
                <a:latin typeface="+mj-lt"/>
              </a:defRPr>
            </a:lvl3pPr>
            <a:lvl4pPr marL="1371600" indent="0">
              <a:buNone/>
              <a:defRPr sz="2400" i="1">
                <a:solidFill>
                  <a:schemeClr val="tx2"/>
                </a:solidFill>
                <a:latin typeface="+mj-lt"/>
              </a:defRPr>
            </a:lvl4pPr>
            <a:lvl5pPr marL="1828800" indent="0">
              <a:buNone/>
              <a:defRPr sz="2400" i="1">
                <a:solidFill>
                  <a:schemeClr val="tx2"/>
                </a:solidFill>
                <a:latin typeface="+mj-lt"/>
              </a:defRPr>
            </a:lvl5pPr>
          </a:lstStyle>
          <a:p>
            <a:pPr lvl="0"/>
            <a:r>
              <a:rPr lang="en-US" dirty="0"/>
              <a:t>Click to Edit Master text styles</a:t>
            </a:r>
          </a:p>
        </p:txBody>
      </p:sp>
      <p:sp>
        <p:nvSpPr>
          <p:cNvPr id="7" name="Content Placeholder 1"/>
          <p:cNvSpPr>
            <a:spLocks noGrp="1"/>
          </p:cNvSpPr>
          <p:nvPr>
            <p:ph sz="quarter" idx="13" hasCustomPrompt="1"/>
          </p:nvPr>
        </p:nvSpPr>
        <p:spPr>
          <a:xfrm>
            <a:off x="357188" y="2527300"/>
            <a:ext cx="3593592" cy="3234522"/>
          </a:xfrm>
          <a:prstGeom prst="rect">
            <a:avLst/>
          </a:prstGeom>
        </p:spPr>
        <p:txBody>
          <a:bodyPr tIns="182880">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p:txBody>
      </p:sp>
      <p:sp>
        <p:nvSpPr>
          <p:cNvPr id="8" name="Subheader 1"/>
          <p:cNvSpPr>
            <a:spLocks noGrp="1"/>
          </p:cNvSpPr>
          <p:nvPr>
            <p:ph type="body" sz="quarter" idx="21"/>
          </p:nvPr>
        </p:nvSpPr>
        <p:spPr>
          <a:xfrm>
            <a:off x="357188" y="1803400"/>
            <a:ext cx="3594100" cy="698500"/>
          </a:xfrm>
          <a:prstGeom prst="rect">
            <a:avLst/>
          </a:prstGeom>
        </p:spPr>
        <p:txBody>
          <a:bodyPr>
            <a:noAutofit/>
          </a:bodyPr>
          <a:lstStyle>
            <a:lvl1pPr marL="0" indent="0">
              <a:buNone/>
              <a:defRPr lang="en-US" sz="2400" i="1" kern="1200" baseline="0" dirty="0" smtClean="0">
                <a:solidFill>
                  <a:schemeClr val="tx2"/>
                </a:solidFill>
                <a:latin typeface="+mj-lt"/>
                <a:ea typeface="+mn-ea"/>
                <a:cs typeface="+mn-cs"/>
              </a:defRPr>
            </a:lvl1pPr>
          </a:lstStyle>
          <a:p>
            <a:pPr lvl="0"/>
            <a:r>
              <a:rPr lang="en-US"/>
              <a:t>Edit Master text styles</a:t>
            </a:r>
          </a:p>
        </p:txBody>
      </p:sp>
      <p:sp>
        <p:nvSpPr>
          <p:cNvPr id="15" name="Subtitle"/>
          <p:cNvSpPr>
            <a:spLocks noGrp="1"/>
          </p:cNvSpPr>
          <p:nvPr>
            <p:ph type="body" sz="quarter" idx="14"/>
          </p:nvPr>
        </p:nvSpPr>
        <p:spPr>
          <a:xfrm>
            <a:off x="357188" y="895350"/>
            <a:ext cx="11483975" cy="514350"/>
          </a:xfrm>
          <a:prstGeom prst="rect">
            <a:avLst/>
          </a:prstGeom>
        </p:spPr>
        <p:txBody>
          <a:bodyPr/>
          <a:lstStyle>
            <a:lvl1pPr marL="0" indent="0">
              <a:buNone/>
              <a:defRPr sz="2400" b="0">
                <a:solidFill>
                  <a:schemeClr val="tx2"/>
                </a:solidFill>
              </a:defRPr>
            </a:lvl1pPr>
          </a:lstStyle>
          <a:p>
            <a:pPr lvl="0"/>
            <a:r>
              <a:rPr lang="en-US"/>
              <a:t>Edit Master text styles</a:t>
            </a:r>
          </a:p>
        </p:txBody>
      </p:sp>
      <p:sp>
        <p:nvSpPr>
          <p:cNvPr id="17" name="Title"/>
          <p:cNvSpPr>
            <a:spLocks noGrp="1"/>
          </p:cNvSpPr>
          <p:nvPr>
            <p:ph type="title" hasCustomPrompt="1"/>
          </p:nvPr>
        </p:nvSpPr>
        <p:spPr/>
        <p:txBody>
          <a:bodyPr/>
          <a:lstStyle>
            <a:lvl1pPr>
              <a:defRPr baseline="0"/>
            </a:lvl1pPr>
          </a:lstStyle>
          <a:p>
            <a:r>
              <a:rPr lang="en-US" dirty="0"/>
              <a:t>Three Column with Sub-headers</a:t>
            </a: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ey Point with Image">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7899400" cy="6858000"/>
          </a:xfrm>
          <a:prstGeom prst="rect">
            <a:avLst/>
          </a:prstGeom>
          <a:solidFill>
            <a:schemeClr val="bg2">
              <a:lumMod val="95000"/>
            </a:schemeClr>
          </a:solidFill>
        </p:spPr>
        <p:txBody>
          <a:bodyPr anchor="ctr"/>
          <a:lstStyle>
            <a:lvl1pPr marL="0" indent="0" algn="ctr">
              <a:buNone/>
              <a:defRPr/>
            </a:lvl1pPr>
          </a:lstStyle>
          <a:p>
            <a:r>
              <a:rPr lang="en-US" dirty="0"/>
              <a:t>Click icon to add picture</a:t>
            </a:r>
          </a:p>
        </p:txBody>
      </p:sp>
      <p:sp>
        <p:nvSpPr>
          <p:cNvPr id="9" name="Text Placeholder 8"/>
          <p:cNvSpPr>
            <a:spLocks noGrp="1"/>
          </p:cNvSpPr>
          <p:nvPr>
            <p:ph type="body" sz="quarter" idx="15" hasCustomPrompt="1"/>
          </p:nvPr>
        </p:nvSpPr>
        <p:spPr>
          <a:xfrm>
            <a:off x="8229600" y="355600"/>
            <a:ext cx="3619500" cy="5041900"/>
          </a:xfrm>
          <a:prstGeom prst="rect">
            <a:avLst/>
          </a:prstGeom>
        </p:spPr>
        <p:txBody>
          <a:bodyPr anchor="ctr">
            <a:normAutofit/>
          </a:bodyPr>
          <a:lstStyle>
            <a:lvl1pPr marL="0" indent="0">
              <a:buNone/>
              <a:defRPr sz="3400" i="1">
                <a:solidFill>
                  <a:schemeClr val="tx2"/>
                </a:solidFill>
                <a:latin typeface="+mj-lt"/>
              </a:defRPr>
            </a:lvl1pPr>
          </a:lstStyle>
          <a:p>
            <a:pPr lvl="0"/>
            <a:r>
              <a:rPr lang="en-US" dirty="0"/>
              <a:t>“Insert important key point or statement here.”</a:t>
            </a:r>
          </a:p>
        </p:txBody>
      </p:sp>
      <p:pic>
        <p:nvPicPr>
          <p:cNvPr id="6" name="Graphic 1">
            <a:extLst>
              <a:ext uri="{FF2B5EF4-FFF2-40B4-BE49-F238E27FC236}">
                <a16:creationId xmlns:a16="http://schemas.microsoft.com/office/drawing/2014/main" id="{5DFE0E85-D798-DC49-B20C-55C48D567B8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29600" y="6261198"/>
            <a:ext cx="1396632" cy="349158"/>
          </a:xfrm>
          <a:prstGeom prst="rect">
            <a:avLst/>
          </a:prstGeom>
        </p:spPr>
      </p:pic>
    </p:spTree>
    <p:extLst>
      <p:ext uri="{BB962C8B-B14F-4D97-AF65-F5344CB8AC3E}">
        <p14:creationId xmlns:p14="http://schemas.microsoft.com/office/powerpoint/2010/main" val="1761978402"/>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ey Point with Image Right">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4292600" y="0"/>
            <a:ext cx="7899400" cy="6858000"/>
          </a:xfrm>
          <a:prstGeom prst="rect">
            <a:avLst/>
          </a:prstGeom>
          <a:solidFill>
            <a:schemeClr val="bg2">
              <a:lumMod val="95000"/>
            </a:schemeClr>
          </a:solidFill>
        </p:spPr>
        <p:txBody>
          <a:bodyPr anchor="ctr"/>
          <a:lstStyle>
            <a:lvl1pPr marL="0" indent="0" algn="ctr">
              <a:buNone/>
              <a:defRPr/>
            </a:lvl1pPr>
          </a:lstStyle>
          <a:p>
            <a:r>
              <a:rPr lang="en-US" dirty="0"/>
              <a:t>Click icon to add picture</a:t>
            </a:r>
          </a:p>
        </p:txBody>
      </p:sp>
      <p:sp>
        <p:nvSpPr>
          <p:cNvPr id="9" name="Text Placeholder 8"/>
          <p:cNvSpPr>
            <a:spLocks noGrp="1"/>
          </p:cNvSpPr>
          <p:nvPr>
            <p:ph type="body" sz="quarter" idx="15" hasCustomPrompt="1"/>
          </p:nvPr>
        </p:nvSpPr>
        <p:spPr>
          <a:xfrm>
            <a:off x="330200" y="355600"/>
            <a:ext cx="3619500" cy="5041900"/>
          </a:xfrm>
          <a:prstGeom prst="rect">
            <a:avLst/>
          </a:prstGeom>
        </p:spPr>
        <p:txBody>
          <a:bodyPr anchor="ctr">
            <a:normAutofit/>
          </a:bodyPr>
          <a:lstStyle>
            <a:lvl1pPr marL="0" indent="0">
              <a:buNone/>
              <a:defRPr sz="3400" i="1">
                <a:solidFill>
                  <a:schemeClr val="tx2"/>
                </a:solidFill>
                <a:latin typeface="+mj-lt"/>
              </a:defRPr>
            </a:lvl1pPr>
          </a:lstStyle>
          <a:p>
            <a:pPr lvl="0"/>
            <a:r>
              <a:rPr lang="en-US" dirty="0"/>
              <a:t>“Insert important key point or statement here.”</a:t>
            </a:r>
          </a:p>
        </p:txBody>
      </p:sp>
    </p:spTree>
    <p:custDataLst>
      <p:tags r:id="rId1"/>
    </p:custDataLst>
    <p:extLst>
      <p:ext uri="{BB962C8B-B14F-4D97-AF65-F5344CB8AC3E}">
        <p14:creationId xmlns:p14="http://schemas.microsoft.com/office/powerpoint/2010/main" val="171515436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ey Point">
    <p:spTree>
      <p:nvGrpSpPr>
        <p:cNvPr id="1" name=""/>
        <p:cNvGrpSpPr/>
        <p:nvPr/>
      </p:nvGrpSpPr>
      <p:grpSpPr>
        <a:xfrm>
          <a:off x="0" y="0"/>
          <a:ext cx="0" cy="0"/>
          <a:chOff x="0" y="0"/>
          <a:chExt cx="0" cy="0"/>
        </a:xfrm>
      </p:grpSpPr>
      <p:sp>
        <p:nvSpPr>
          <p:cNvPr id="9" name="Text Placeholder 8"/>
          <p:cNvSpPr>
            <a:spLocks noGrp="1"/>
          </p:cNvSpPr>
          <p:nvPr>
            <p:ph type="body" sz="quarter" idx="15" hasCustomPrompt="1"/>
          </p:nvPr>
        </p:nvSpPr>
        <p:spPr>
          <a:xfrm>
            <a:off x="1333500" y="1790700"/>
            <a:ext cx="9499600" cy="3606800"/>
          </a:xfrm>
          <a:prstGeom prst="rect">
            <a:avLst/>
          </a:prstGeom>
        </p:spPr>
        <p:txBody>
          <a:bodyPr anchor="t">
            <a:normAutofit/>
          </a:bodyPr>
          <a:lstStyle>
            <a:lvl1pPr marL="0" indent="0" algn="ctr">
              <a:buNone/>
              <a:defRPr sz="4800" i="1">
                <a:solidFill>
                  <a:schemeClr val="tx2"/>
                </a:solidFill>
                <a:latin typeface="+mj-lt"/>
              </a:defRPr>
            </a:lvl1pPr>
          </a:lstStyle>
          <a:p>
            <a:pPr lvl="0"/>
            <a:r>
              <a:rPr lang="en-US" dirty="0"/>
              <a:t>“Insert important key point or statement here.”</a:t>
            </a:r>
          </a:p>
        </p:txBody>
      </p:sp>
    </p:spTree>
    <p:custDataLst>
      <p:tags r:id="rId1"/>
    </p:custDataLst>
    <p:extLst>
      <p:ext uri="{BB962C8B-B14F-4D97-AF65-F5344CB8AC3E}">
        <p14:creationId xmlns:p14="http://schemas.microsoft.com/office/powerpoint/2010/main" val="394296503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Image with Caption">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McKesson Proprietary and Confidential</a:t>
            </a:r>
          </a:p>
        </p:txBody>
      </p:sp>
      <p:sp>
        <p:nvSpPr>
          <p:cNvPr id="4" name="Date Placeholder 3"/>
          <p:cNvSpPr>
            <a:spLocks noGrp="1"/>
          </p:cNvSpPr>
          <p:nvPr>
            <p:ph type="dt" sz="half" idx="11"/>
          </p:nvPr>
        </p:nvSpPr>
        <p:spPr/>
        <p:txBody>
          <a:bodyPr/>
          <a:lstStyle/>
          <a:p>
            <a:fld id="{A85FDAAA-0307-47A8-8D5E-113DC4A65D51}" type="datetime1">
              <a:rPr lang="en-US" smtClean="0"/>
              <a:t>9/26/2024</a:t>
            </a:fld>
            <a:endParaRPr lang="en-US" dirty="0"/>
          </a:p>
        </p:txBody>
      </p:sp>
      <p:sp>
        <p:nvSpPr>
          <p:cNvPr id="5" name="Slide Number Placeholder 4"/>
          <p:cNvSpPr>
            <a:spLocks noGrp="1"/>
          </p:cNvSpPr>
          <p:nvPr>
            <p:ph type="sldNum" sz="quarter" idx="12"/>
          </p:nvPr>
        </p:nvSpPr>
        <p:spPr/>
        <p:txBody>
          <a:bodyPr/>
          <a:lstStyle/>
          <a:p>
            <a:fld id="{34971C27-C87E-45F4-8EEB-007BFB32C23B}" type="slidenum">
              <a:rPr lang="en-US" smtClean="0"/>
              <a:pPr/>
              <a:t>‹#›</a:t>
            </a:fld>
            <a:endParaRPr lang="en-US" dirty="0"/>
          </a:p>
        </p:txBody>
      </p:sp>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10" name="Picture Placeholder 9"/>
          <p:cNvSpPr>
            <a:spLocks noGrp="1"/>
          </p:cNvSpPr>
          <p:nvPr>
            <p:ph type="pic" sz="quarter" idx="14"/>
          </p:nvPr>
        </p:nvSpPr>
        <p:spPr>
          <a:xfrm>
            <a:off x="8247380" y="1430338"/>
            <a:ext cx="3594100" cy="2168525"/>
          </a:xfrm>
          <a:prstGeom prst="rect">
            <a:avLst/>
          </a:prstGeom>
          <a:solidFill>
            <a:schemeClr val="bg2">
              <a:lumMod val="95000"/>
            </a:schemeClr>
          </a:solidFill>
        </p:spPr>
        <p:txBody>
          <a:bodyPr anchor="ctr"/>
          <a:lstStyle>
            <a:lvl1pPr marL="0" indent="0" algn="ctr">
              <a:buNone/>
              <a:defRPr/>
            </a:lvl1pPr>
          </a:lstStyle>
          <a:p>
            <a:r>
              <a:rPr lang="en-US" dirty="0"/>
              <a:t>Click icon to add picture</a:t>
            </a:r>
          </a:p>
        </p:txBody>
      </p:sp>
      <p:sp>
        <p:nvSpPr>
          <p:cNvPr id="12" name="Picture Placeholder 11"/>
          <p:cNvSpPr>
            <a:spLocks noGrp="1"/>
          </p:cNvSpPr>
          <p:nvPr>
            <p:ph type="pic" sz="quarter" idx="15"/>
          </p:nvPr>
        </p:nvSpPr>
        <p:spPr>
          <a:xfrm>
            <a:off x="4303077" y="1430338"/>
            <a:ext cx="3593783" cy="2168525"/>
          </a:xfrm>
          <a:prstGeom prst="rect">
            <a:avLst/>
          </a:prstGeom>
          <a:solidFill>
            <a:schemeClr val="bg2">
              <a:lumMod val="95000"/>
            </a:schemeClr>
          </a:solidFill>
        </p:spPr>
        <p:txBody>
          <a:bodyPr anchor="ctr"/>
          <a:lstStyle>
            <a:lvl1pPr marL="0" indent="0" algn="ctr">
              <a:buNone/>
              <a:defRPr/>
            </a:lvl1pPr>
          </a:lstStyle>
          <a:p>
            <a:r>
              <a:rPr lang="en-US" dirty="0"/>
              <a:t>Click icon to add picture</a:t>
            </a:r>
          </a:p>
        </p:txBody>
      </p:sp>
      <p:sp>
        <p:nvSpPr>
          <p:cNvPr id="14" name="Picture Placeholder 13"/>
          <p:cNvSpPr>
            <a:spLocks noGrp="1"/>
          </p:cNvSpPr>
          <p:nvPr>
            <p:ph type="pic" sz="quarter" idx="16"/>
          </p:nvPr>
        </p:nvSpPr>
        <p:spPr>
          <a:xfrm>
            <a:off x="358457" y="1430338"/>
            <a:ext cx="3594100" cy="2168525"/>
          </a:xfrm>
          <a:prstGeom prst="rect">
            <a:avLst/>
          </a:prstGeom>
          <a:solidFill>
            <a:schemeClr val="bg2">
              <a:lumMod val="95000"/>
            </a:schemeClr>
          </a:solidFill>
        </p:spPr>
        <p:txBody>
          <a:bodyPr vert="horz" lIns="0" tIns="0" rIns="0" bIns="0" rtlCol="0" anchor="ctr">
            <a:normAutofit/>
          </a:bodyPr>
          <a:lstStyle>
            <a:lvl1pPr>
              <a:defRPr lang="en-US"/>
            </a:lvl1pPr>
          </a:lstStyle>
          <a:p>
            <a:pPr marL="0" lvl="0" indent="0" algn="ctr">
              <a:buNone/>
            </a:pPr>
            <a:r>
              <a:rPr lang="en-US" dirty="0"/>
              <a:t>Click icon to add picture</a:t>
            </a:r>
          </a:p>
        </p:txBody>
      </p:sp>
      <p:sp>
        <p:nvSpPr>
          <p:cNvPr id="16" name="Text Placeholder 15"/>
          <p:cNvSpPr>
            <a:spLocks noGrp="1"/>
          </p:cNvSpPr>
          <p:nvPr>
            <p:ph type="body" sz="quarter" idx="17"/>
          </p:nvPr>
        </p:nvSpPr>
        <p:spPr>
          <a:xfrm>
            <a:off x="354013" y="3598864"/>
            <a:ext cx="3598862" cy="720818"/>
          </a:xfrm>
          <a:prstGeom prst="rect">
            <a:avLst/>
          </a:prstGeom>
        </p:spPr>
        <p:txBody>
          <a:bodyPr anchor="b">
            <a:normAutofit/>
          </a:bodyPr>
          <a:lstStyle>
            <a:lvl1pPr marL="0" indent="0" algn="ctr">
              <a:buNone/>
              <a:defRPr sz="2000" i="1">
                <a:solidFill>
                  <a:schemeClr val="tx2"/>
                </a:solidFill>
                <a:latin typeface="+mj-lt"/>
              </a:defRPr>
            </a:lvl1pPr>
            <a:lvl2pPr marL="457200" indent="0">
              <a:buNone/>
              <a:defRPr sz="1800" i="1">
                <a:solidFill>
                  <a:schemeClr val="tx2"/>
                </a:solidFill>
                <a:latin typeface="+mj-lt"/>
              </a:defRPr>
            </a:lvl2pPr>
            <a:lvl3pPr marL="914400" indent="0">
              <a:buNone/>
              <a:defRPr sz="1600" i="1">
                <a:solidFill>
                  <a:schemeClr val="tx2"/>
                </a:solidFill>
                <a:latin typeface="+mj-lt"/>
              </a:defRPr>
            </a:lvl3pPr>
            <a:lvl4pPr marL="1371600" indent="0">
              <a:buNone/>
              <a:defRPr sz="1400" i="1">
                <a:solidFill>
                  <a:schemeClr val="tx2"/>
                </a:solidFill>
                <a:latin typeface="+mj-lt"/>
              </a:defRPr>
            </a:lvl4pPr>
            <a:lvl5pPr marL="1828800" indent="0">
              <a:buNone/>
              <a:defRPr sz="1200" i="1">
                <a:solidFill>
                  <a:schemeClr val="tx2"/>
                </a:solidFill>
                <a:latin typeface="+mj-lt"/>
              </a:defRPr>
            </a:lvl5pPr>
          </a:lstStyle>
          <a:p>
            <a:pPr lvl="0"/>
            <a:r>
              <a:rPr lang="en-US"/>
              <a:t>Edit Master text styles</a:t>
            </a:r>
          </a:p>
        </p:txBody>
      </p:sp>
      <p:sp>
        <p:nvSpPr>
          <p:cNvPr id="18" name="Text Placeholder 17"/>
          <p:cNvSpPr>
            <a:spLocks noGrp="1"/>
          </p:cNvSpPr>
          <p:nvPr>
            <p:ph type="body" sz="quarter" idx="18"/>
          </p:nvPr>
        </p:nvSpPr>
        <p:spPr>
          <a:xfrm>
            <a:off x="4303713" y="3598863"/>
            <a:ext cx="3592512" cy="720725"/>
          </a:xfrm>
          <a:prstGeom prst="rect">
            <a:avLst/>
          </a:prstGeom>
        </p:spPr>
        <p:txBody>
          <a:bodyPr anchor="b">
            <a:normAutofit/>
          </a:bodyPr>
          <a:lstStyle>
            <a:lvl1pPr marL="0" indent="0" algn="ctr">
              <a:buNone/>
              <a:defRPr sz="2000" i="1">
                <a:solidFill>
                  <a:schemeClr val="tx2"/>
                </a:solidFill>
                <a:latin typeface="+mj-lt"/>
              </a:defRPr>
            </a:lvl1pPr>
            <a:lvl2pPr marL="457200" indent="0" algn="ctr">
              <a:buNone/>
              <a:defRPr sz="1800" i="1">
                <a:solidFill>
                  <a:schemeClr val="tx2"/>
                </a:solidFill>
                <a:latin typeface="+mj-lt"/>
              </a:defRPr>
            </a:lvl2pPr>
            <a:lvl3pPr marL="914400" indent="0" algn="ctr">
              <a:buNone/>
              <a:defRPr sz="1600" i="1">
                <a:solidFill>
                  <a:schemeClr val="tx2"/>
                </a:solidFill>
                <a:latin typeface="+mj-lt"/>
              </a:defRPr>
            </a:lvl3pPr>
            <a:lvl4pPr marL="1371600" indent="0" algn="ctr">
              <a:buNone/>
              <a:defRPr sz="1400" i="1">
                <a:solidFill>
                  <a:schemeClr val="tx2"/>
                </a:solidFill>
                <a:latin typeface="+mj-lt"/>
              </a:defRPr>
            </a:lvl4pPr>
            <a:lvl5pPr marL="1828800" indent="0" algn="ctr">
              <a:buNone/>
              <a:defRPr sz="1200" i="1">
                <a:solidFill>
                  <a:schemeClr val="tx2"/>
                </a:solidFill>
                <a:latin typeface="+mj-lt"/>
              </a:defRPr>
            </a:lvl5pPr>
          </a:lstStyle>
          <a:p>
            <a:pPr lvl="0"/>
            <a:r>
              <a:rPr lang="en-US"/>
              <a:t>Edit Master text styles</a:t>
            </a:r>
          </a:p>
        </p:txBody>
      </p:sp>
      <p:sp>
        <p:nvSpPr>
          <p:cNvPr id="20" name="Text Placeholder 19"/>
          <p:cNvSpPr>
            <a:spLocks noGrp="1"/>
          </p:cNvSpPr>
          <p:nvPr>
            <p:ph type="body" sz="quarter" idx="19"/>
          </p:nvPr>
        </p:nvSpPr>
        <p:spPr>
          <a:xfrm>
            <a:off x="8247063" y="3598863"/>
            <a:ext cx="3594100" cy="720725"/>
          </a:xfrm>
          <a:prstGeom prst="rect">
            <a:avLst/>
          </a:prstGeom>
        </p:spPr>
        <p:txBody>
          <a:bodyPr anchor="b">
            <a:normAutofit/>
          </a:bodyPr>
          <a:lstStyle>
            <a:lvl1pPr marL="0" indent="0" algn="ctr">
              <a:buNone/>
              <a:defRPr sz="2000" i="1">
                <a:solidFill>
                  <a:schemeClr val="tx2"/>
                </a:solidFill>
                <a:latin typeface="+mj-lt"/>
              </a:defRPr>
            </a:lvl1pPr>
            <a:lvl2pPr marL="457200" indent="0" algn="ctr">
              <a:buNone/>
              <a:defRPr sz="1800" i="1">
                <a:solidFill>
                  <a:schemeClr val="tx2"/>
                </a:solidFill>
                <a:latin typeface="+mj-lt"/>
              </a:defRPr>
            </a:lvl2pPr>
            <a:lvl3pPr marL="914400" indent="0" algn="ctr">
              <a:buNone/>
              <a:defRPr sz="1600" i="1">
                <a:solidFill>
                  <a:schemeClr val="tx2"/>
                </a:solidFill>
                <a:latin typeface="+mj-lt"/>
              </a:defRPr>
            </a:lvl3pPr>
            <a:lvl4pPr marL="1371600" indent="0" algn="ctr">
              <a:buNone/>
              <a:defRPr sz="1400" i="1">
                <a:solidFill>
                  <a:schemeClr val="tx2"/>
                </a:solidFill>
                <a:latin typeface="+mj-lt"/>
              </a:defRPr>
            </a:lvl4pPr>
            <a:lvl5pPr marL="1828800" indent="0" algn="ctr">
              <a:buNone/>
              <a:defRPr sz="1200" i="1">
                <a:solidFill>
                  <a:schemeClr val="tx2"/>
                </a:solidFill>
                <a:latin typeface="+mj-lt"/>
              </a:defRPr>
            </a:lvl5pPr>
          </a:lstStyle>
          <a:p>
            <a:pPr lvl="0"/>
            <a:r>
              <a:rPr lang="en-US"/>
              <a:t>Edit Master text styles</a:t>
            </a:r>
          </a:p>
        </p:txBody>
      </p:sp>
      <p:sp>
        <p:nvSpPr>
          <p:cNvPr id="22" name="Text Placeholder 21"/>
          <p:cNvSpPr>
            <a:spLocks noGrp="1"/>
          </p:cNvSpPr>
          <p:nvPr>
            <p:ph type="body" sz="quarter" idx="20" hasCustomPrompt="1"/>
          </p:nvPr>
        </p:nvSpPr>
        <p:spPr>
          <a:xfrm>
            <a:off x="354013" y="4319588"/>
            <a:ext cx="3598862" cy="1447800"/>
          </a:xfrm>
          <a:prstGeom prst="rect">
            <a:avLst/>
          </a:prstGeom>
        </p:spPr>
        <p:txBody>
          <a:bodyPr tIns="182880">
            <a:normAutofit/>
          </a:bodyPr>
          <a:lstStyle>
            <a:lvl1pPr marL="0" indent="0" algn="ctr">
              <a:buFont typeface="Arial" charset="0"/>
              <a:buNone/>
              <a:defRPr sz="1600"/>
            </a:lvl1pPr>
            <a:lvl2pPr marL="457200" indent="0" algn="ctr">
              <a:buFont typeface="Arial" charset="0"/>
              <a:buNone/>
              <a:defRPr sz="1400"/>
            </a:lvl2pPr>
            <a:lvl3pPr marL="914400" indent="0" algn="ctr">
              <a:buFont typeface="Arial" charset="0"/>
              <a:buNone/>
              <a:defRPr sz="1200"/>
            </a:lvl3pPr>
            <a:lvl4pPr marL="1371600" indent="0" algn="ctr">
              <a:buFont typeface="Arial" charset="0"/>
              <a:buNone/>
              <a:defRPr sz="1100"/>
            </a:lvl4pPr>
            <a:lvl5pPr marL="1828800" indent="0" algn="ctr">
              <a:buFont typeface="Arial" charset="0"/>
              <a:buNone/>
              <a:defRPr sz="1050"/>
            </a:lvl5pPr>
          </a:lstStyle>
          <a:p>
            <a:pPr lvl="0"/>
            <a:r>
              <a:rPr lang="en-US"/>
              <a:t>Click to edit Master text styles</a:t>
            </a:r>
          </a:p>
        </p:txBody>
      </p:sp>
      <p:sp>
        <p:nvSpPr>
          <p:cNvPr id="28" name="Text Placeholder 27"/>
          <p:cNvSpPr>
            <a:spLocks noGrp="1"/>
          </p:cNvSpPr>
          <p:nvPr>
            <p:ph type="body" sz="quarter" idx="21" hasCustomPrompt="1"/>
          </p:nvPr>
        </p:nvSpPr>
        <p:spPr>
          <a:xfrm>
            <a:off x="4303713" y="4319588"/>
            <a:ext cx="3592512" cy="1447800"/>
          </a:xfrm>
          <a:prstGeom prst="rect">
            <a:avLst/>
          </a:prstGeom>
        </p:spPr>
        <p:txBody>
          <a:bodyPr tIns="182880">
            <a:normAutofit/>
          </a:bodyPr>
          <a:lstStyle>
            <a:lvl1pPr marL="0" indent="0" algn="ctr">
              <a:buNone/>
              <a:defRPr sz="16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30" name="Text Placeholder 29"/>
          <p:cNvSpPr>
            <a:spLocks noGrp="1"/>
          </p:cNvSpPr>
          <p:nvPr>
            <p:ph type="body" sz="quarter" idx="22" hasCustomPrompt="1"/>
          </p:nvPr>
        </p:nvSpPr>
        <p:spPr>
          <a:xfrm>
            <a:off x="8247063" y="4319588"/>
            <a:ext cx="3594100" cy="1447800"/>
          </a:xfrm>
          <a:prstGeom prst="rect">
            <a:avLst/>
          </a:prstGeom>
        </p:spPr>
        <p:txBody>
          <a:bodyPr tIns="182880">
            <a:noAutofit/>
          </a:bodyPr>
          <a:lstStyle>
            <a:lvl1pPr marL="0" indent="0" algn="ctr">
              <a:buNone/>
              <a:defRPr sz="1600"/>
            </a:lvl1pPr>
            <a:lvl2pPr marL="11113" indent="0" algn="ctr">
              <a:buNone/>
              <a:tabLst/>
              <a:defRPr sz="1400"/>
            </a:lvl2pPr>
            <a:lvl3pPr marL="11113" indent="0" algn="ctr">
              <a:buNone/>
              <a:tabLst/>
              <a:defRPr sz="1200"/>
            </a:lvl3pPr>
            <a:lvl4pPr marL="11113" indent="0" algn="ctr">
              <a:buNone/>
              <a:tabLst/>
              <a:defRPr sz="1100"/>
            </a:lvl4pPr>
            <a:lvl5pPr marL="11113" indent="0" algn="ctr">
              <a:buNone/>
              <a:tabLst/>
              <a:defRPr sz="1050"/>
            </a:lvl5pPr>
          </a:lstStyle>
          <a:p>
            <a:pPr lvl="0"/>
            <a:r>
              <a:rPr lang="en-US"/>
              <a:t>Click to edit Master text styles</a:t>
            </a:r>
          </a:p>
        </p:txBody>
      </p:sp>
    </p:spTree>
    <p:extLst>
      <p:ext uri="{BB962C8B-B14F-4D97-AF65-F5344CB8AC3E}">
        <p14:creationId xmlns:p14="http://schemas.microsoft.com/office/powerpoint/2010/main" val="85556483"/>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Image with Caption and Sub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McKesson Proprietary and Confidential</a:t>
            </a:r>
          </a:p>
        </p:txBody>
      </p:sp>
      <p:sp>
        <p:nvSpPr>
          <p:cNvPr id="4" name="Date Placeholder 3"/>
          <p:cNvSpPr>
            <a:spLocks noGrp="1"/>
          </p:cNvSpPr>
          <p:nvPr>
            <p:ph type="dt" sz="half" idx="11"/>
          </p:nvPr>
        </p:nvSpPr>
        <p:spPr/>
        <p:txBody>
          <a:bodyPr/>
          <a:lstStyle/>
          <a:p>
            <a:fld id="{DF66CE81-62CC-4268-BDFF-FF0C953DA099}" type="datetime1">
              <a:rPr lang="en-US" smtClean="0"/>
              <a:t>9/26/2024</a:t>
            </a:fld>
            <a:endParaRPr lang="en-US" dirty="0"/>
          </a:p>
        </p:txBody>
      </p:sp>
      <p:sp>
        <p:nvSpPr>
          <p:cNvPr id="5" name="Slide Number Placeholder 4"/>
          <p:cNvSpPr>
            <a:spLocks noGrp="1"/>
          </p:cNvSpPr>
          <p:nvPr>
            <p:ph type="sldNum" sz="quarter" idx="12"/>
          </p:nvPr>
        </p:nvSpPr>
        <p:spPr/>
        <p:txBody>
          <a:bodyPr/>
          <a:lstStyle/>
          <a:p>
            <a:fld id="{34971C27-C87E-45F4-8EEB-007BFB32C23B}" type="slidenum">
              <a:rPr lang="en-US" smtClean="0"/>
              <a:pPr/>
              <a:t>‹#›</a:t>
            </a:fld>
            <a:endParaRPr lang="en-US" dirty="0"/>
          </a:p>
        </p:txBody>
      </p:sp>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10" name="Picture Placeholder 9"/>
          <p:cNvSpPr>
            <a:spLocks noGrp="1"/>
          </p:cNvSpPr>
          <p:nvPr>
            <p:ph type="pic" sz="quarter" idx="14"/>
          </p:nvPr>
        </p:nvSpPr>
        <p:spPr>
          <a:xfrm>
            <a:off x="8247380" y="1430338"/>
            <a:ext cx="3594100" cy="2168525"/>
          </a:xfrm>
          <a:prstGeom prst="rect">
            <a:avLst/>
          </a:prstGeom>
          <a:solidFill>
            <a:schemeClr val="bg2">
              <a:lumMod val="95000"/>
            </a:schemeClr>
          </a:solidFill>
        </p:spPr>
        <p:txBody>
          <a:bodyPr anchor="ctr"/>
          <a:lstStyle>
            <a:lvl1pPr marL="0" indent="0" algn="ctr">
              <a:buNone/>
              <a:defRPr/>
            </a:lvl1pPr>
          </a:lstStyle>
          <a:p>
            <a:r>
              <a:rPr lang="en-US" dirty="0"/>
              <a:t>Click icon to add picture</a:t>
            </a:r>
          </a:p>
        </p:txBody>
      </p:sp>
      <p:sp>
        <p:nvSpPr>
          <p:cNvPr id="12" name="Picture Placeholder 11"/>
          <p:cNvSpPr>
            <a:spLocks noGrp="1"/>
          </p:cNvSpPr>
          <p:nvPr>
            <p:ph type="pic" sz="quarter" idx="15"/>
          </p:nvPr>
        </p:nvSpPr>
        <p:spPr>
          <a:xfrm>
            <a:off x="4303077" y="1430338"/>
            <a:ext cx="3593783" cy="2168525"/>
          </a:xfrm>
          <a:prstGeom prst="rect">
            <a:avLst/>
          </a:prstGeom>
          <a:solidFill>
            <a:schemeClr val="bg2">
              <a:lumMod val="95000"/>
            </a:schemeClr>
          </a:solidFill>
        </p:spPr>
        <p:txBody>
          <a:bodyPr anchor="ctr"/>
          <a:lstStyle>
            <a:lvl1pPr marL="0" indent="0" algn="ctr">
              <a:buNone/>
              <a:defRPr/>
            </a:lvl1pPr>
          </a:lstStyle>
          <a:p>
            <a:r>
              <a:rPr lang="en-US" dirty="0"/>
              <a:t>Click icon to add picture</a:t>
            </a:r>
          </a:p>
        </p:txBody>
      </p:sp>
      <p:sp>
        <p:nvSpPr>
          <p:cNvPr id="14" name="Picture Placeholder 13"/>
          <p:cNvSpPr>
            <a:spLocks noGrp="1"/>
          </p:cNvSpPr>
          <p:nvPr>
            <p:ph type="pic" sz="quarter" idx="16"/>
          </p:nvPr>
        </p:nvSpPr>
        <p:spPr>
          <a:xfrm>
            <a:off x="358457" y="1430338"/>
            <a:ext cx="3594100" cy="2168525"/>
          </a:xfrm>
          <a:prstGeom prst="rect">
            <a:avLst/>
          </a:prstGeom>
          <a:solidFill>
            <a:schemeClr val="bg2">
              <a:lumMod val="95000"/>
            </a:schemeClr>
          </a:solidFill>
        </p:spPr>
        <p:txBody>
          <a:bodyPr vert="horz" lIns="0" tIns="0" rIns="0" bIns="0" rtlCol="0" anchor="ctr">
            <a:normAutofit/>
          </a:bodyPr>
          <a:lstStyle>
            <a:lvl1pPr>
              <a:defRPr lang="en-US"/>
            </a:lvl1pPr>
          </a:lstStyle>
          <a:p>
            <a:pPr marL="0" lvl="0" indent="0" algn="ctr">
              <a:buNone/>
            </a:pPr>
            <a:r>
              <a:rPr lang="en-US" dirty="0"/>
              <a:t>Click icon to add picture</a:t>
            </a:r>
          </a:p>
        </p:txBody>
      </p:sp>
      <p:sp>
        <p:nvSpPr>
          <p:cNvPr id="16" name="Text Placeholder 15"/>
          <p:cNvSpPr>
            <a:spLocks noGrp="1"/>
          </p:cNvSpPr>
          <p:nvPr>
            <p:ph type="body" sz="quarter" idx="17"/>
          </p:nvPr>
        </p:nvSpPr>
        <p:spPr>
          <a:xfrm>
            <a:off x="354013" y="3598864"/>
            <a:ext cx="3598862" cy="720818"/>
          </a:xfrm>
          <a:prstGeom prst="rect">
            <a:avLst/>
          </a:prstGeom>
        </p:spPr>
        <p:txBody>
          <a:bodyPr anchor="b">
            <a:normAutofit/>
          </a:bodyPr>
          <a:lstStyle>
            <a:lvl1pPr marL="0" indent="0" algn="ctr">
              <a:buNone/>
              <a:defRPr sz="2000" i="1">
                <a:solidFill>
                  <a:schemeClr val="tx2"/>
                </a:solidFill>
                <a:latin typeface="+mj-lt"/>
              </a:defRPr>
            </a:lvl1pPr>
            <a:lvl2pPr marL="457200" indent="0">
              <a:buNone/>
              <a:defRPr sz="1800" i="1">
                <a:solidFill>
                  <a:schemeClr val="tx2"/>
                </a:solidFill>
                <a:latin typeface="+mj-lt"/>
              </a:defRPr>
            </a:lvl2pPr>
            <a:lvl3pPr marL="914400" indent="0">
              <a:buNone/>
              <a:defRPr sz="1600" i="1">
                <a:solidFill>
                  <a:schemeClr val="tx2"/>
                </a:solidFill>
                <a:latin typeface="+mj-lt"/>
              </a:defRPr>
            </a:lvl3pPr>
            <a:lvl4pPr marL="1371600" indent="0">
              <a:buNone/>
              <a:defRPr sz="1400" i="1">
                <a:solidFill>
                  <a:schemeClr val="tx2"/>
                </a:solidFill>
                <a:latin typeface="+mj-lt"/>
              </a:defRPr>
            </a:lvl4pPr>
            <a:lvl5pPr marL="1828800" indent="0">
              <a:buNone/>
              <a:defRPr sz="1200" i="1">
                <a:solidFill>
                  <a:schemeClr val="tx2"/>
                </a:solidFill>
                <a:latin typeface="+mj-lt"/>
              </a:defRPr>
            </a:lvl5pPr>
          </a:lstStyle>
          <a:p>
            <a:pPr lvl="0"/>
            <a:r>
              <a:rPr lang="en-US"/>
              <a:t>Edit Master text styles</a:t>
            </a:r>
          </a:p>
        </p:txBody>
      </p:sp>
      <p:sp>
        <p:nvSpPr>
          <p:cNvPr id="18" name="Text Placeholder 17"/>
          <p:cNvSpPr>
            <a:spLocks noGrp="1"/>
          </p:cNvSpPr>
          <p:nvPr>
            <p:ph type="body" sz="quarter" idx="18"/>
          </p:nvPr>
        </p:nvSpPr>
        <p:spPr>
          <a:xfrm>
            <a:off x="4303713" y="3598863"/>
            <a:ext cx="3592512" cy="720725"/>
          </a:xfrm>
          <a:prstGeom prst="rect">
            <a:avLst/>
          </a:prstGeom>
        </p:spPr>
        <p:txBody>
          <a:bodyPr anchor="b">
            <a:normAutofit/>
          </a:bodyPr>
          <a:lstStyle>
            <a:lvl1pPr marL="0" indent="0" algn="ctr">
              <a:buNone/>
              <a:defRPr sz="2000" i="1">
                <a:solidFill>
                  <a:schemeClr val="tx2"/>
                </a:solidFill>
                <a:latin typeface="+mj-lt"/>
              </a:defRPr>
            </a:lvl1pPr>
            <a:lvl2pPr marL="457200" indent="0" algn="ctr">
              <a:buNone/>
              <a:defRPr sz="1800" i="1">
                <a:solidFill>
                  <a:schemeClr val="tx2"/>
                </a:solidFill>
                <a:latin typeface="+mj-lt"/>
              </a:defRPr>
            </a:lvl2pPr>
            <a:lvl3pPr marL="914400" indent="0" algn="ctr">
              <a:buNone/>
              <a:defRPr sz="1600" i="1">
                <a:solidFill>
                  <a:schemeClr val="tx2"/>
                </a:solidFill>
                <a:latin typeface="+mj-lt"/>
              </a:defRPr>
            </a:lvl3pPr>
            <a:lvl4pPr marL="1371600" indent="0" algn="ctr">
              <a:buNone/>
              <a:defRPr sz="1400" i="1">
                <a:solidFill>
                  <a:schemeClr val="tx2"/>
                </a:solidFill>
                <a:latin typeface="+mj-lt"/>
              </a:defRPr>
            </a:lvl4pPr>
            <a:lvl5pPr marL="1828800" indent="0" algn="ctr">
              <a:buNone/>
              <a:defRPr sz="1200" i="1">
                <a:solidFill>
                  <a:schemeClr val="tx2"/>
                </a:solidFill>
                <a:latin typeface="+mj-lt"/>
              </a:defRPr>
            </a:lvl5pPr>
          </a:lstStyle>
          <a:p>
            <a:pPr lvl="0"/>
            <a:r>
              <a:rPr lang="en-US"/>
              <a:t>Edit Master text styles</a:t>
            </a:r>
          </a:p>
        </p:txBody>
      </p:sp>
      <p:sp>
        <p:nvSpPr>
          <p:cNvPr id="20" name="Text Placeholder 19"/>
          <p:cNvSpPr>
            <a:spLocks noGrp="1"/>
          </p:cNvSpPr>
          <p:nvPr>
            <p:ph type="body" sz="quarter" idx="19"/>
          </p:nvPr>
        </p:nvSpPr>
        <p:spPr>
          <a:xfrm>
            <a:off x="8247063" y="3598863"/>
            <a:ext cx="3594100" cy="720725"/>
          </a:xfrm>
          <a:prstGeom prst="rect">
            <a:avLst/>
          </a:prstGeom>
        </p:spPr>
        <p:txBody>
          <a:bodyPr anchor="b">
            <a:normAutofit/>
          </a:bodyPr>
          <a:lstStyle>
            <a:lvl1pPr marL="0" indent="0" algn="ctr">
              <a:buNone/>
              <a:defRPr sz="2000" i="1">
                <a:solidFill>
                  <a:schemeClr val="tx2"/>
                </a:solidFill>
                <a:latin typeface="+mj-lt"/>
              </a:defRPr>
            </a:lvl1pPr>
            <a:lvl2pPr marL="457200" indent="0" algn="ctr">
              <a:buNone/>
              <a:defRPr sz="1800" i="1">
                <a:solidFill>
                  <a:schemeClr val="tx2"/>
                </a:solidFill>
                <a:latin typeface="+mj-lt"/>
              </a:defRPr>
            </a:lvl2pPr>
            <a:lvl3pPr marL="914400" indent="0" algn="ctr">
              <a:buNone/>
              <a:defRPr sz="1600" i="1">
                <a:solidFill>
                  <a:schemeClr val="tx2"/>
                </a:solidFill>
                <a:latin typeface="+mj-lt"/>
              </a:defRPr>
            </a:lvl3pPr>
            <a:lvl4pPr marL="1371600" indent="0" algn="ctr">
              <a:buNone/>
              <a:defRPr sz="1400" i="1">
                <a:solidFill>
                  <a:schemeClr val="tx2"/>
                </a:solidFill>
                <a:latin typeface="+mj-lt"/>
              </a:defRPr>
            </a:lvl4pPr>
            <a:lvl5pPr marL="1828800" indent="0" algn="ctr">
              <a:buNone/>
              <a:defRPr sz="1200" i="1">
                <a:solidFill>
                  <a:schemeClr val="tx2"/>
                </a:solidFill>
                <a:latin typeface="+mj-lt"/>
              </a:defRPr>
            </a:lvl5pPr>
          </a:lstStyle>
          <a:p>
            <a:pPr lvl="0"/>
            <a:r>
              <a:rPr lang="en-US"/>
              <a:t>Edit Master text styles</a:t>
            </a:r>
          </a:p>
        </p:txBody>
      </p:sp>
      <p:sp>
        <p:nvSpPr>
          <p:cNvPr id="22" name="Text Placeholder 21"/>
          <p:cNvSpPr>
            <a:spLocks noGrp="1"/>
          </p:cNvSpPr>
          <p:nvPr>
            <p:ph type="body" sz="quarter" idx="20" hasCustomPrompt="1"/>
          </p:nvPr>
        </p:nvSpPr>
        <p:spPr>
          <a:xfrm>
            <a:off x="354013" y="4319588"/>
            <a:ext cx="3598862" cy="1447800"/>
          </a:xfrm>
          <a:prstGeom prst="rect">
            <a:avLst/>
          </a:prstGeom>
        </p:spPr>
        <p:txBody>
          <a:bodyPr tIns="182880">
            <a:normAutofit/>
          </a:bodyPr>
          <a:lstStyle>
            <a:lvl1pPr marL="0" indent="0" algn="ctr">
              <a:buFont typeface="Arial" charset="0"/>
              <a:buNone/>
              <a:defRPr sz="1600"/>
            </a:lvl1pPr>
            <a:lvl2pPr marL="457200" indent="0" algn="ctr">
              <a:buFont typeface="Arial" charset="0"/>
              <a:buNone/>
              <a:defRPr sz="1400"/>
            </a:lvl2pPr>
            <a:lvl3pPr marL="914400" indent="0" algn="ctr">
              <a:buFont typeface="Arial" charset="0"/>
              <a:buNone/>
              <a:defRPr sz="1200"/>
            </a:lvl3pPr>
            <a:lvl4pPr marL="1371600" indent="0" algn="ctr">
              <a:buFont typeface="Arial" charset="0"/>
              <a:buNone/>
              <a:defRPr sz="1100"/>
            </a:lvl4pPr>
            <a:lvl5pPr marL="1828800" indent="0" algn="ctr">
              <a:buFont typeface="Arial" charset="0"/>
              <a:buNone/>
              <a:defRPr sz="1050"/>
            </a:lvl5pPr>
          </a:lstStyle>
          <a:p>
            <a:pPr lvl="0"/>
            <a:r>
              <a:rPr lang="en-US"/>
              <a:t>Click to edit Master text styles</a:t>
            </a:r>
          </a:p>
        </p:txBody>
      </p:sp>
      <p:sp>
        <p:nvSpPr>
          <p:cNvPr id="28" name="Text Placeholder 27"/>
          <p:cNvSpPr>
            <a:spLocks noGrp="1"/>
          </p:cNvSpPr>
          <p:nvPr>
            <p:ph type="body" sz="quarter" idx="21" hasCustomPrompt="1"/>
          </p:nvPr>
        </p:nvSpPr>
        <p:spPr>
          <a:xfrm>
            <a:off x="4303713" y="4319588"/>
            <a:ext cx="3592512" cy="1447800"/>
          </a:xfrm>
          <a:prstGeom prst="rect">
            <a:avLst/>
          </a:prstGeom>
        </p:spPr>
        <p:txBody>
          <a:bodyPr tIns="182880">
            <a:normAutofit/>
          </a:bodyPr>
          <a:lstStyle>
            <a:lvl1pPr marL="0" indent="0" algn="ctr">
              <a:buNone/>
              <a:defRPr sz="16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30" name="Text Placeholder 29"/>
          <p:cNvSpPr>
            <a:spLocks noGrp="1"/>
          </p:cNvSpPr>
          <p:nvPr>
            <p:ph type="body" sz="quarter" idx="22" hasCustomPrompt="1"/>
          </p:nvPr>
        </p:nvSpPr>
        <p:spPr>
          <a:xfrm>
            <a:off x="8247063" y="4319588"/>
            <a:ext cx="3594100" cy="1447800"/>
          </a:xfrm>
          <a:prstGeom prst="rect">
            <a:avLst/>
          </a:prstGeom>
        </p:spPr>
        <p:txBody>
          <a:bodyPr tIns="182880">
            <a:noAutofit/>
          </a:bodyPr>
          <a:lstStyle>
            <a:lvl1pPr marL="0" indent="0" algn="ctr">
              <a:buNone/>
              <a:defRPr sz="1600"/>
            </a:lvl1pPr>
            <a:lvl2pPr marL="11113" indent="0" algn="ctr">
              <a:buNone/>
              <a:tabLst/>
              <a:defRPr sz="1400"/>
            </a:lvl2pPr>
            <a:lvl3pPr marL="11113" indent="0" algn="ctr">
              <a:buNone/>
              <a:tabLst/>
              <a:defRPr sz="1200"/>
            </a:lvl3pPr>
            <a:lvl4pPr marL="11113" indent="0" algn="ctr">
              <a:buNone/>
              <a:tabLst/>
              <a:defRPr sz="1100"/>
            </a:lvl4pPr>
            <a:lvl5pPr marL="11113" indent="0" algn="ctr">
              <a:buNone/>
              <a:tabLst/>
              <a:defRPr sz="1050"/>
            </a:lvl5pPr>
          </a:lstStyle>
          <a:p>
            <a:pPr lvl="0"/>
            <a:r>
              <a:rPr lang="en-US"/>
              <a:t>Click to edit Master text styles</a:t>
            </a:r>
          </a:p>
        </p:txBody>
      </p:sp>
      <p:sp>
        <p:nvSpPr>
          <p:cNvPr id="17" name="Subtitle"/>
          <p:cNvSpPr>
            <a:spLocks noGrp="1"/>
          </p:cNvSpPr>
          <p:nvPr>
            <p:ph type="body" sz="quarter" idx="23" hasCustomPrompt="1"/>
          </p:nvPr>
        </p:nvSpPr>
        <p:spPr>
          <a:xfrm>
            <a:off x="357188" y="895350"/>
            <a:ext cx="11483975" cy="514350"/>
          </a:xfrm>
          <a:prstGeom prst="rect">
            <a:avLst/>
          </a:prstGeom>
        </p:spPr>
        <p:txBody>
          <a:bodyPr/>
          <a:lstStyle>
            <a:lvl1pPr marL="0" indent="0" algn="ctr">
              <a:buNone/>
              <a:defRPr sz="2400" b="0">
                <a:solidFill>
                  <a:schemeClr val="tx2"/>
                </a:solidFill>
              </a:defRPr>
            </a:lvl1pPr>
          </a:lstStyle>
          <a:p>
            <a:pPr lvl="0"/>
            <a:r>
              <a:rPr lang="en-US" dirty="0"/>
              <a:t>Edit Master text styles</a:t>
            </a:r>
          </a:p>
        </p:txBody>
      </p:sp>
    </p:spTree>
    <p:custDataLst>
      <p:tags r:id="rId1"/>
    </p:custData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Content">
    <p:spTree>
      <p:nvGrpSpPr>
        <p:cNvPr id="1" name=""/>
        <p:cNvGrpSpPr/>
        <p:nvPr/>
      </p:nvGrpSpPr>
      <p:grpSpPr>
        <a:xfrm>
          <a:off x="0" y="0"/>
          <a:ext cx="0" cy="0"/>
          <a:chOff x="0" y="0"/>
          <a:chExt cx="0" cy="0"/>
        </a:xfrm>
      </p:grpSpPr>
      <p:sp>
        <p:nvSpPr>
          <p:cNvPr id="2" name="Title 1"/>
          <p:cNvSpPr>
            <a:spLocks noGrp="1"/>
          </p:cNvSpPr>
          <p:nvPr>
            <p:ph type="title"/>
          </p:nvPr>
        </p:nvSpPr>
        <p:spPr>
          <a:xfrm>
            <a:off x="357188" y="346075"/>
            <a:ext cx="11484129" cy="363444"/>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4A452C2-4F97-4EA9-B261-7850D16085DE}" type="datetime1">
              <a:rPr lang="en-US" smtClean="0"/>
              <a:t>9/26/2024</a:t>
            </a:fld>
            <a:endParaRPr lang="en-US" dirty="0"/>
          </a:p>
        </p:txBody>
      </p:sp>
      <p:sp>
        <p:nvSpPr>
          <p:cNvPr id="4" name="Slide Number Placeholder 3"/>
          <p:cNvSpPr>
            <a:spLocks noGrp="1"/>
          </p:cNvSpPr>
          <p:nvPr>
            <p:ph type="sldNum" sz="quarter" idx="11"/>
          </p:nvPr>
        </p:nvSpPr>
        <p:spPr/>
        <p:txBody>
          <a:bodyPr/>
          <a:lstStyle/>
          <a:p>
            <a:fld id="{34971C27-C87E-45F4-8EEB-007BFB32C23B}" type="slidenum">
              <a:rPr lang="en-US" smtClean="0"/>
              <a:pPr/>
              <a:t>‹#›</a:t>
            </a:fld>
            <a:endParaRPr lang="en-US" dirty="0"/>
          </a:p>
        </p:txBody>
      </p:sp>
      <p:sp>
        <p:nvSpPr>
          <p:cNvPr id="5" name="Footer Placeholder 4"/>
          <p:cNvSpPr>
            <a:spLocks noGrp="1"/>
          </p:cNvSpPr>
          <p:nvPr>
            <p:ph type="ftr" sz="quarter" idx="12"/>
          </p:nvPr>
        </p:nvSpPr>
        <p:spPr/>
        <p:txBody>
          <a:bodyPr/>
          <a:lstStyle/>
          <a:p>
            <a:r>
              <a:rPr lang="en-US" dirty="0"/>
              <a:t>McKesson Proprietary and Confidential</a:t>
            </a:r>
          </a:p>
        </p:txBody>
      </p:sp>
      <p:sp>
        <p:nvSpPr>
          <p:cNvPr id="7" name="Content Placeholder 6"/>
          <p:cNvSpPr>
            <a:spLocks noGrp="1"/>
          </p:cNvSpPr>
          <p:nvPr>
            <p:ph sz="quarter" idx="13" hasCustomPrompt="1"/>
          </p:nvPr>
        </p:nvSpPr>
        <p:spPr>
          <a:xfrm>
            <a:off x="357188" y="2527300"/>
            <a:ext cx="2606040" cy="3234522"/>
          </a:xfrm>
          <a:prstGeom prst="rect">
            <a:avLst/>
          </a:prstGeom>
        </p:spPr>
        <p:txBody>
          <a:bodyPr tIns="182880">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p:txBody>
      </p:sp>
      <p:sp>
        <p:nvSpPr>
          <p:cNvPr id="9" name="Text Placeholder 8"/>
          <p:cNvSpPr>
            <a:spLocks noGrp="1"/>
          </p:cNvSpPr>
          <p:nvPr>
            <p:ph type="body" sz="quarter" idx="16"/>
          </p:nvPr>
        </p:nvSpPr>
        <p:spPr>
          <a:xfrm>
            <a:off x="357188" y="1803400"/>
            <a:ext cx="2606040" cy="698500"/>
          </a:xfrm>
          <a:prstGeom prst="rect">
            <a:avLst/>
          </a:prstGeom>
        </p:spPr>
        <p:txBody>
          <a:bodyPr>
            <a:noAutofit/>
          </a:bodyPr>
          <a:lstStyle>
            <a:lvl1pPr marL="0" indent="0">
              <a:buNone/>
              <a:defRPr sz="2000" i="1">
                <a:solidFill>
                  <a:schemeClr val="tx2"/>
                </a:solidFill>
                <a:latin typeface="+mj-lt"/>
              </a:defRPr>
            </a:lvl1pPr>
            <a:lvl2pPr marL="457200" indent="0">
              <a:buNone/>
              <a:defRPr sz="2400" i="1">
                <a:solidFill>
                  <a:schemeClr val="tx2"/>
                </a:solidFill>
                <a:latin typeface="+mj-lt"/>
              </a:defRPr>
            </a:lvl2pPr>
            <a:lvl3pPr marL="914400" indent="0">
              <a:buNone/>
              <a:defRPr sz="2400" i="1">
                <a:solidFill>
                  <a:schemeClr val="tx2"/>
                </a:solidFill>
                <a:latin typeface="+mj-lt"/>
              </a:defRPr>
            </a:lvl3pPr>
            <a:lvl4pPr marL="1371600" indent="0">
              <a:buNone/>
              <a:defRPr sz="2400" i="1">
                <a:solidFill>
                  <a:schemeClr val="tx2"/>
                </a:solidFill>
                <a:latin typeface="+mj-lt"/>
              </a:defRPr>
            </a:lvl4pPr>
            <a:lvl5pPr marL="1828800" indent="0">
              <a:buNone/>
              <a:defRPr sz="2400" i="1">
                <a:solidFill>
                  <a:schemeClr val="tx2"/>
                </a:solidFill>
                <a:latin typeface="+mj-lt"/>
              </a:defRPr>
            </a:lvl5pPr>
          </a:lstStyle>
          <a:p>
            <a:pPr lvl="0"/>
            <a:r>
              <a:rPr lang="en-US"/>
              <a:t>Edit Master text styles</a:t>
            </a:r>
          </a:p>
        </p:txBody>
      </p:sp>
      <p:sp>
        <p:nvSpPr>
          <p:cNvPr id="16" name="Content Placeholder 6"/>
          <p:cNvSpPr>
            <a:spLocks noGrp="1"/>
          </p:cNvSpPr>
          <p:nvPr>
            <p:ph sz="quarter" idx="17" hasCustomPrompt="1"/>
          </p:nvPr>
        </p:nvSpPr>
        <p:spPr>
          <a:xfrm>
            <a:off x="3316551" y="2527300"/>
            <a:ext cx="2606040" cy="3234522"/>
          </a:xfrm>
          <a:prstGeom prst="rect">
            <a:avLst/>
          </a:prstGeom>
        </p:spPr>
        <p:txBody>
          <a:bodyPr tIns="182880">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p:txBody>
      </p:sp>
      <p:sp>
        <p:nvSpPr>
          <p:cNvPr id="17" name="Text Placeholder 8"/>
          <p:cNvSpPr>
            <a:spLocks noGrp="1"/>
          </p:cNvSpPr>
          <p:nvPr>
            <p:ph type="body" sz="quarter" idx="18"/>
          </p:nvPr>
        </p:nvSpPr>
        <p:spPr>
          <a:xfrm>
            <a:off x="3316551" y="1803400"/>
            <a:ext cx="2606040" cy="698500"/>
          </a:xfrm>
          <a:prstGeom prst="rect">
            <a:avLst/>
          </a:prstGeom>
        </p:spPr>
        <p:txBody>
          <a:bodyPr>
            <a:noAutofit/>
          </a:bodyPr>
          <a:lstStyle>
            <a:lvl1pPr marL="0" indent="0">
              <a:buNone/>
              <a:defRPr sz="2000" i="1">
                <a:solidFill>
                  <a:schemeClr val="tx2"/>
                </a:solidFill>
                <a:latin typeface="+mj-lt"/>
              </a:defRPr>
            </a:lvl1pPr>
            <a:lvl2pPr marL="457200" indent="0">
              <a:buNone/>
              <a:defRPr sz="2400" i="1">
                <a:solidFill>
                  <a:schemeClr val="tx2"/>
                </a:solidFill>
                <a:latin typeface="+mj-lt"/>
              </a:defRPr>
            </a:lvl2pPr>
            <a:lvl3pPr marL="914400" indent="0">
              <a:buNone/>
              <a:defRPr sz="2400" i="1">
                <a:solidFill>
                  <a:schemeClr val="tx2"/>
                </a:solidFill>
                <a:latin typeface="+mj-lt"/>
              </a:defRPr>
            </a:lvl3pPr>
            <a:lvl4pPr marL="1371600" indent="0">
              <a:buNone/>
              <a:defRPr sz="2400" i="1">
                <a:solidFill>
                  <a:schemeClr val="tx2"/>
                </a:solidFill>
                <a:latin typeface="+mj-lt"/>
              </a:defRPr>
            </a:lvl4pPr>
            <a:lvl5pPr marL="1828800" indent="0">
              <a:buNone/>
              <a:defRPr sz="2400" i="1">
                <a:solidFill>
                  <a:schemeClr val="tx2"/>
                </a:solidFill>
                <a:latin typeface="+mj-lt"/>
              </a:defRPr>
            </a:lvl5pPr>
          </a:lstStyle>
          <a:p>
            <a:pPr lvl="0"/>
            <a:r>
              <a:rPr lang="en-US"/>
              <a:t>Edit Master text styles</a:t>
            </a:r>
          </a:p>
        </p:txBody>
      </p:sp>
      <p:sp>
        <p:nvSpPr>
          <p:cNvPr id="18" name="Content Placeholder 6"/>
          <p:cNvSpPr>
            <a:spLocks noGrp="1"/>
          </p:cNvSpPr>
          <p:nvPr>
            <p:ph sz="quarter" idx="19" hasCustomPrompt="1"/>
          </p:nvPr>
        </p:nvSpPr>
        <p:spPr>
          <a:xfrm>
            <a:off x="6275914" y="2527300"/>
            <a:ext cx="2606040" cy="3234522"/>
          </a:xfrm>
          <a:prstGeom prst="rect">
            <a:avLst/>
          </a:prstGeom>
        </p:spPr>
        <p:txBody>
          <a:bodyPr tIns="182880">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p:txBody>
      </p:sp>
      <p:sp>
        <p:nvSpPr>
          <p:cNvPr id="19" name="Text Placeholder 8"/>
          <p:cNvSpPr>
            <a:spLocks noGrp="1"/>
          </p:cNvSpPr>
          <p:nvPr>
            <p:ph type="body" sz="quarter" idx="20"/>
          </p:nvPr>
        </p:nvSpPr>
        <p:spPr>
          <a:xfrm>
            <a:off x="6275914" y="1803400"/>
            <a:ext cx="2606040" cy="698500"/>
          </a:xfrm>
          <a:prstGeom prst="rect">
            <a:avLst/>
          </a:prstGeom>
        </p:spPr>
        <p:txBody>
          <a:bodyPr>
            <a:noAutofit/>
          </a:bodyPr>
          <a:lstStyle>
            <a:lvl1pPr marL="0" indent="0">
              <a:buNone/>
              <a:defRPr sz="2000" i="1">
                <a:solidFill>
                  <a:schemeClr val="tx2"/>
                </a:solidFill>
                <a:latin typeface="+mj-lt"/>
              </a:defRPr>
            </a:lvl1pPr>
            <a:lvl2pPr marL="457200" indent="0">
              <a:buNone/>
              <a:defRPr sz="2400" i="1">
                <a:solidFill>
                  <a:schemeClr val="tx2"/>
                </a:solidFill>
                <a:latin typeface="+mj-lt"/>
              </a:defRPr>
            </a:lvl2pPr>
            <a:lvl3pPr marL="914400" indent="0">
              <a:buNone/>
              <a:defRPr sz="2400" i="1">
                <a:solidFill>
                  <a:schemeClr val="tx2"/>
                </a:solidFill>
                <a:latin typeface="+mj-lt"/>
              </a:defRPr>
            </a:lvl3pPr>
            <a:lvl4pPr marL="1371600" indent="0">
              <a:buNone/>
              <a:defRPr sz="2400" i="1">
                <a:solidFill>
                  <a:schemeClr val="tx2"/>
                </a:solidFill>
                <a:latin typeface="+mj-lt"/>
              </a:defRPr>
            </a:lvl4pPr>
            <a:lvl5pPr marL="1828800" indent="0">
              <a:buNone/>
              <a:defRPr sz="2400" i="1">
                <a:solidFill>
                  <a:schemeClr val="tx2"/>
                </a:solidFill>
                <a:latin typeface="+mj-lt"/>
              </a:defRPr>
            </a:lvl5pPr>
          </a:lstStyle>
          <a:p>
            <a:pPr lvl="0"/>
            <a:r>
              <a:rPr lang="en-US"/>
              <a:t>Edit Master text styles</a:t>
            </a:r>
          </a:p>
        </p:txBody>
      </p:sp>
      <p:sp>
        <p:nvSpPr>
          <p:cNvPr id="20" name="Content Placeholder 6"/>
          <p:cNvSpPr>
            <a:spLocks noGrp="1"/>
          </p:cNvSpPr>
          <p:nvPr>
            <p:ph sz="quarter" idx="21" hasCustomPrompt="1"/>
          </p:nvPr>
        </p:nvSpPr>
        <p:spPr>
          <a:xfrm>
            <a:off x="9235277" y="2527300"/>
            <a:ext cx="2606040" cy="3234522"/>
          </a:xfrm>
          <a:prstGeom prst="rect">
            <a:avLst/>
          </a:prstGeom>
        </p:spPr>
        <p:txBody>
          <a:bodyPr tIns="182880">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p:txBody>
      </p:sp>
      <p:sp>
        <p:nvSpPr>
          <p:cNvPr id="21" name="Text Placeholder 8"/>
          <p:cNvSpPr>
            <a:spLocks noGrp="1"/>
          </p:cNvSpPr>
          <p:nvPr>
            <p:ph type="body" sz="quarter" idx="22"/>
          </p:nvPr>
        </p:nvSpPr>
        <p:spPr>
          <a:xfrm>
            <a:off x="9235277" y="1803400"/>
            <a:ext cx="2606040" cy="698500"/>
          </a:xfrm>
          <a:prstGeom prst="rect">
            <a:avLst/>
          </a:prstGeom>
        </p:spPr>
        <p:txBody>
          <a:bodyPr>
            <a:noAutofit/>
          </a:bodyPr>
          <a:lstStyle>
            <a:lvl1pPr marL="0" indent="0">
              <a:buNone/>
              <a:defRPr sz="2000" i="1">
                <a:solidFill>
                  <a:schemeClr val="tx2"/>
                </a:solidFill>
                <a:latin typeface="+mj-lt"/>
              </a:defRPr>
            </a:lvl1pPr>
            <a:lvl2pPr marL="457200" indent="0">
              <a:buNone/>
              <a:defRPr sz="2400" i="1">
                <a:solidFill>
                  <a:schemeClr val="tx2"/>
                </a:solidFill>
                <a:latin typeface="+mj-lt"/>
              </a:defRPr>
            </a:lvl2pPr>
            <a:lvl3pPr marL="914400" indent="0">
              <a:buNone/>
              <a:defRPr sz="2400" i="1">
                <a:solidFill>
                  <a:schemeClr val="tx2"/>
                </a:solidFill>
                <a:latin typeface="+mj-lt"/>
              </a:defRPr>
            </a:lvl3pPr>
            <a:lvl4pPr marL="1371600" indent="0">
              <a:buNone/>
              <a:defRPr sz="2400" i="1">
                <a:solidFill>
                  <a:schemeClr val="tx2"/>
                </a:solidFill>
                <a:latin typeface="+mj-lt"/>
              </a:defRPr>
            </a:lvl4pPr>
            <a:lvl5pPr marL="1828800" indent="0">
              <a:buNone/>
              <a:defRPr sz="2400" i="1">
                <a:solidFill>
                  <a:schemeClr val="tx2"/>
                </a:solidFill>
                <a:latin typeface="+mj-lt"/>
              </a:defRPr>
            </a:lvl5pPr>
          </a:lstStyle>
          <a:p>
            <a:pPr lvl="0"/>
            <a:r>
              <a:rPr lang="en-US"/>
              <a:t>Edit Master text styles</a:t>
            </a:r>
          </a:p>
        </p:txBody>
      </p:sp>
    </p:spTree>
    <p:extLst>
      <p:ext uri="{BB962C8B-B14F-4D97-AF65-F5344CB8AC3E}">
        <p14:creationId xmlns:p14="http://schemas.microsoft.com/office/powerpoint/2010/main" val="186647879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8954" cy="6858000"/>
          </a:xfrm>
          <a:prstGeom prst="rect">
            <a:avLst/>
          </a:prstGeom>
        </p:spPr>
      </p:pic>
      <p:sp>
        <p:nvSpPr>
          <p:cNvPr id="10" name="Title 9"/>
          <p:cNvSpPr>
            <a:spLocks noGrp="1"/>
          </p:cNvSpPr>
          <p:nvPr>
            <p:ph type="title" hasCustomPrompt="1"/>
          </p:nvPr>
        </p:nvSpPr>
        <p:spPr>
          <a:xfrm>
            <a:off x="357351" y="2529590"/>
            <a:ext cx="5715000" cy="1810062"/>
          </a:xfrm>
          <a:prstGeom prst="rect">
            <a:avLst/>
          </a:prstGeom>
        </p:spPr>
        <p:txBody>
          <a:bodyPr lIns="0" tIns="0" rIns="0" bIns="0"/>
          <a:lstStyle>
            <a:lvl1pPr>
              <a:lnSpc>
                <a:spcPct val="100000"/>
              </a:lnSpc>
              <a:defRPr sz="3600" baseline="0">
                <a:solidFill>
                  <a:schemeClr val="bg2"/>
                </a:solidFill>
              </a:defRPr>
            </a:lvl1pPr>
          </a:lstStyle>
          <a:p>
            <a:r>
              <a:rPr lang="en-US" dirty="0"/>
              <a:t>Presentation Title </a:t>
            </a:r>
            <a:br>
              <a:rPr lang="en-US" dirty="0"/>
            </a:br>
            <a:r>
              <a:rPr lang="en-US" dirty="0"/>
              <a:t>Georgia Bold 36 </a:t>
            </a:r>
            <a:r>
              <a:rPr lang="en-US" dirty="0" err="1"/>
              <a:t>pt</a:t>
            </a:r>
            <a:endParaRPr lang="en-US" dirty="0"/>
          </a:p>
        </p:txBody>
      </p:sp>
      <p:sp>
        <p:nvSpPr>
          <p:cNvPr id="8" name="Presenter Title"/>
          <p:cNvSpPr>
            <a:spLocks noGrp="1"/>
          </p:cNvSpPr>
          <p:nvPr>
            <p:ph type="body" sz="quarter" idx="12" hasCustomPrompt="1"/>
          </p:nvPr>
        </p:nvSpPr>
        <p:spPr>
          <a:xfrm>
            <a:off x="357188" y="5099051"/>
            <a:ext cx="5715000" cy="331932"/>
          </a:xfrm>
          <a:prstGeom prst="rect">
            <a:avLst/>
          </a:prstGeom>
        </p:spPr>
        <p:txBody>
          <a:bodyPr>
            <a:noAutofit/>
          </a:bodyPr>
          <a:lstStyle>
            <a:lvl1pPr marL="0" indent="0">
              <a:buNone/>
              <a:defRPr sz="1800" baseline="0">
                <a:solidFill>
                  <a:schemeClr val="bg2"/>
                </a:solidFill>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en-US" dirty="0"/>
              <a:t>Presenter title: Georgia 18 </a:t>
            </a:r>
            <a:r>
              <a:rPr lang="en-US" dirty="0" err="1"/>
              <a:t>pt</a:t>
            </a:r>
            <a:endParaRPr lang="en-US" dirty="0"/>
          </a:p>
        </p:txBody>
      </p:sp>
      <p:sp>
        <p:nvSpPr>
          <p:cNvPr id="9" name="Presenter Name"/>
          <p:cNvSpPr>
            <a:spLocks noGrp="1"/>
          </p:cNvSpPr>
          <p:nvPr>
            <p:ph type="body" sz="quarter" idx="10" hasCustomPrompt="1"/>
          </p:nvPr>
        </p:nvSpPr>
        <p:spPr>
          <a:xfrm>
            <a:off x="357350" y="4692650"/>
            <a:ext cx="5715000" cy="313459"/>
          </a:xfrm>
          <a:prstGeom prst="rect">
            <a:avLst/>
          </a:prstGeom>
        </p:spPr>
        <p:txBody>
          <a:bodyPr lIns="0" tIns="0" rIns="0" bIns="0">
            <a:noAutofit/>
          </a:bodyPr>
          <a:lstStyle>
            <a:lvl1pPr marL="0" indent="0">
              <a:buNone/>
              <a:defRPr sz="1800" b="1" baseline="0">
                <a:solidFill>
                  <a:schemeClr val="bg2"/>
                </a:solidFill>
              </a:defRPr>
            </a:lvl1pPr>
            <a:lvl2pPr marL="0" indent="0">
              <a:lnSpc>
                <a:spcPct val="100000"/>
              </a:lnSpc>
              <a:spcBef>
                <a:spcPts val="0"/>
              </a:spcBef>
              <a:buNone/>
              <a:tabLst/>
              <a:defRPr sz="1800">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Presenter Name: Georgia Bold 18/single</a:t>
            </a:r>
          </a:p>
        </p:txBody>
      </p:sp>
      <p:pic>
        <p:nvPicPr>
          <p:cNvPr id="12" name="Graphic 1">
            <a:extLst>
              <a:ext uri="{FF2B5EF4-FFF2-40B4-BE49-F238E27FC236}">
                <a16:creationId xmlns:a16="http://schemas.microsoft.com/office/drawing/2014/main" id="{43F2415B-EABA-8542-A2E8-B196B06D44DF}"/>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900" y="313019"/>
            <a:ext cx="1947672" cy="486918"/>
          </a:xfrm>
          <a:prstGeom prst="rect">
            <a:avLst/>
          </a:prstGeom>
        </p:spPr>
      </p:pic>
    </p:spTree>
    <p:extLst>
      <p:ext uri="{BB962C8B-B14F-4D97-AF65-F5344CB8AC3E}">
        <p14:creationId xmlns:p14="http://schemas.microsoft.com/office/powerpoint/2010/main" val="158452437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224">
          <p15:clr>
            <a:srgbClr val="FBAE40"/>
          </p15:clr>
        </p15:guide>
        <p15:guide id="4" pos="448">
          <p15:clr>
            <a:srgbClr val="FBAE40"/>
          </p15:clr>
        </p15:guide>
        <p15:guide id="5" pos="620">
          <p15:clr>
            <a:srgbClr val="FBAE40"/>
          </p15:clr>
        </p15:guide>
        <p15:guide id="6" pos="844">
          <p15:clr>
            <a:srgbClr val="FBAE40"/>
          </p15:clr>
        </p15:guide>
        <p15:guide id="7" pos="1240">
          <p15:clr>
            <a:srgbClr val="FBAE40"/>
          </p15:clr>
        </p15:guide>
        <p15:guide id="8" pos="1464">
          <p15:clr>
            <a:srgbClr val="FBAE40"/>
          </p15:clr>
        </p15:guide>
        <p15:guide id="9" pos="1864">
          <p15:clr>
            <a:srgbClr val="FBAE40"/>
          </p15:clr>
        </p15:guide>
        <p15:guide id="10" pos="2088">
          <p15:clr>
            <a:srgbClr val="FBAE40"/>
          </p15:clr>
        </p15:guide>
        <p15:guide id="11" pos="3724">
          <p15:clr>
            <a:srgbClr val="FBAE40"/>
          </p15:clr>
        </p15:guide>
        <p15:guide id="12" pos="3331">
          <p15:clr>
            <a:srgbClr val="FBAE40"/>
          </p15:clr>
        </p15:guide>
        <p15:guide id="13" pos="3104">
          <p15:clr>
            <a:srgbClr val="FBAE40"/>
          </p15:clr>
        </p15:guide>
        <p15:guide id="14" pos="2708">
          <p15:clr>
            <a:srgbClr val="FBAE40"/>
          </p15:clr>
        </p15:guide>
        <p15:guide id="15" pos="2484">
          <p15:clr>
            <a:srgbClr val="FBAE40"/>
          </p15:clr>
        </p15:guide>
        <p15:guide id="16" pos="3948">
          <p15:clr>
            <a:srgbClr val="FBAE40"/>
          </p15:clr>
        </p15:guide>
        <p15:guide id="17" pos="4348">
          <p15:clr>
            <a:srgbClr val="FBAE40"/>
          </p15:clr>
        </p15:guide>
        <p15:guide id="18" pos="4571">
          <p15:clr>
            <a:srgbClr val="FBAE40"/>
          </p15:clr>
        </p15:guide>
        <p15:guide id="19" pos="4968">
          <p15:clr>
            <a:srgbClr val="FBAE40"/>
          </p15:clr>
        </p15:guide>
        <p15:guide id="20" pos="5188">
          <p15:clr>
            <a:srgbClr val="FBAE40"/>
          </p15:clr>
        </p15:guide>
        <p15:guide id="21" pos="5588">
          <p15:clr>
            <a:srgbClr val="FBAE40"/>
          </p15:clr>
        </p15:guide>
        <p15:guide id="22" pos="5811">
          <p15:clr>
            <a:srgbClr val="FBAE40"/>
          </p15:clr>
        </p15:guide>
        <p15:guide id="23" pos="6208">
          <p15:clr>
            <a:srgbClr val="FBAE40"/>
          </p15:clr>
        </p15:guide>
        <p15:guide id="24" pos="6435">
          <p15:clr>
            <a:srgbClr val="FBAE40"/>
          </p15:clr>
        </p15:guide>
        <p15:guide id="25" pos="6831">
          <p15:clr>
            <a:srgbClr val="FBAE40"/>
          </p15:clr>
        </p15:guide>
        <p15:guide id="26" pos="7055">
          <p15:clr>
            <a:srgbClr val="FBAE40"/>
          </p15:clr>
        </p15:guide>
        <p15:guide id="27" pos="7228">
          <p15:clr>
            <a:srgbClr val="FBAE40"/>
          </p15:clr>
        </p15:guide>
        <p15:guide id="28" pos="7455">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Content Subhead">
    <p:spTree>
      <p:nvGrpSpPr>
        <p:cNvPr id="1" name=""/>
        <p:cNvGrpSpPr/>
        <p:nvPr/>
      </p:nvGrpSpPr>
      <p:grpSpPr>
        <a:xfrm>
          <a:off x="0" y="0"/>
          <a:ext cx="0" cy="0"/>
          <a:chOff x="0" y="0"/>
          <a:chExt cx="0" cy="0"/>
        </a:xfrm>
      </p:grpSpPr>
      <p:sp>
        <p:nvSpPr>
          <p:cNvPr id="5" name="Footer Placeholder 4"/>
          <p:cNvSpPr>
            <a:spLocks noGrp="1"/>
          </p:cNvSpPr>
          <p:nvPr>
            <p:ph type="ftr" sz="quarter" idx="12"/>
          </p:nvPr>
        </p:nvSpPr>
        <p:spPr/>
        <p:txBody>
          <a:bodyPr/>
          <a:lstStyle/>
          <a:p>
            <a:r>
              <a:rPr lang="en-US" dirty="0"/>
              <a:t>McKesson Proprietary and Confidential</a:t>
            </a:r>
          </a:p>
        </p:txBody>
      </p:sp>
      <p:sp>
        <p:nvSpPr>
          <p:cNvPr id="3" name="Date Placeholder 2"/>
          <p:cNvSpPr>
            <a:spLocks noGrp="1"/>
          </p:cNvSpPr>
          <p:nvPr>
            <p:ph type="dt" sz="half" idx="10"/>
          </p:nvPr>
        </p:nvSpPr>
        <p:spPr/>
        <p:txBody>
          <a:bodyPr/>
          <a:lstStyle/>
          <a:p>
            <a:fld id="{D4606254-0037-43E8-8E49-A1572F6C8E49}" type="datetime1">
              <a:rPr lang="en-US" smtClean="0"/>
              <a:t>9/26/2024</a:t>
            </a:fld>
            <a:endParaRPr lang="en-US" dirty="0"/>
          </a:p>
        </p:txBody>
      </p:sp>
      <p:sp>
        <p:nvSpPr>
          <p:cNvPr id="4" name="Slide Number Placeholder 3"/>
          <p:cNvSpPr>
            <a:spLocks noGrp="1"/>
          </p:cNvSpPr>
          <p:nvPr>
            <p:ph type="sldNum" sz="quarter" idx="11"/>
          </p:nvPr>
        </p:nvSpPr>
        <p:spPr/>
        <p:txBody>
          <a:bodyPr/>
          <a:lstStyle/>
          <a:p>
            <a:fld id="{34971C27-C87E-45F4-8EEB-007BFB32C23B}" type="slidenum">
              <a:rPr lang="en-US" smtClean="0"/>
              <a:pPr/>
              <a:t>‹#›</a:t>
            </a:fld>
            <a:endParaRPr lang="en-US" dirty="0"/>
          </a:p>
        </p:txBody>
      </p:sp>
      <p:sp>
        <p:nvSpPr>
          <p:cNvPr id="33" name="Content 4"/>
          <p:cNvSpPr>
            <a:spLocks noGrp="1"/>
          </p:cNvSpPr>
          <p:nvPr>
            <p:ph sz="quarter" idx="28" hasCustomPrompt="1"/>
          </p:nvPr>
        </p:nvSpPr>
        <p:spPr>
          <a:xfrm>
            <a:off x="9234488" y="2527300"/>
            <a:ext cx="2606675" cy="3233738"/>
          </a:xfrm>
          <a:prstGeom prst="rect">
            <a:avLst/>
          </a:prstGeom>
        </p:spPr>
        <p:txBody>
          <a:bodyPr vert="horz" lIns="0" tIns="182880" rIns="0" bIns="0" rtlCol="0">
            <a:normAutofit/>
          </a:bodyPr>
          <a:lstStyle>
            <a:lvl1pPr>
              <a:defRPr lang="en-US" sz="1800" dirty="0" smtClean="0"/>
            </a:lvl1pPr>
            <a:lvl2pPr>
              <a:defRPr lang="en-US" sz="1600" dirty="0" smtClean="0"/>
            </a:lvl2pPr>
            <a:lvl3pPr>
              <a:defRPr lang="en-US" sz="1400" dirty="0" smtClean="0"/>
            </a:lvl3pPr>
            <a:lvl4pPr>
              <a:defRPr lang="en-US" sz="1200" dirty="0" smtClean="0"/>
            </a:lvl4pPr>
            <a:lvl5pPr>
              <a:defRPr lang="en-US" sz="1100" dirty="0"/>
            </a:lvl5pPr>
          </a:lstStyle>
          <a:p>
            <a:pPr lvl="0"/>
            <a:r>
              <a:rPr lang="en-US"/>
              <a:t>Click to edit Master text styles</a:t>
            </a:r>
          </a:p>
          <a:p>
            <a:pPr lvl="1"/>
            <a:r>
              <a:rPr lang="en-US"/>
              <a:t>Second level</a:t>
            </a:r>
          </a:p>
          <a:p>
            <a:pPr lvl="2"/>
            <a:r>
              <a:rPr lang="en-US"/>
              <a:t>Third level</a:t>
            </a:r>
          </a:p>
        </p:txBody>
      </p:sp>
      <p:sp>
        <p:nvSpPr>
          <p:cNvPr id="39" name="Subheader 4"/>
          <p:cNvSpPr>
            <a:spLocks noGrp="1"/>
          </p:cNvSpPr>
          <p:nvPr>
            <p:ph type="body" sz="quarter" idx="31"/>
          </p:nvPr>
        </p:nvSpPr>
        <p:spPr>
          <a:xfrm>
            <a:off x="9227770" y="1803400"/>
            <a:ext cx="2606675" cy="698500"/>
          </a:xfrm>
          <a:prstGeom prst="rect">
            <a:avLst/>
          </a:prstGeom>
        </p:spPr>
        <p:txBody>
          <a:bodyPr>
            <a:noAutofit/>
          </a:bodyPr>
          <a:lstStyle>
            <a:lvl1pPr marL="0" indent="0">
              <a:buNone/>
              <a:defRPr sz="2000" i="1">
                <a:solidFill>
                  <a:schemeClr val="tx2"/>
                </a:solidFill>
                <a:latin typeface="+mj-lt"/>
              </a:defRPr>
            </a:lvl1pPr>
            <a:lvl2pPr marL="457200" indent="0">
              <a:buNone/>
              <a:defRPr sz="1800" i="1">
                <a:solidFill>
                  <a:schemeClr val="tx2"/>
                </a:solidFill>
                <a:latin typeface="+mj-lt"/>
              </a:defRPr>
            </a:lvl2pPr>
            <a:lvl3pPr marL="914400" indent="0">
              <a:buNone/>
              <a:defRPr sz="1600" i="1">
                <a:solidFill>
                  <a:schemeClr val="tx2"/>
                </a:solidFill>
                <a:latin typeface="+mj-lt"/>
              </a:defRPr>
            </a:lvl3pPr>
            <a:lvl4pPr marL="1371600" indent="0">
              <a:buNone/>
              <a:defRPr sz="1400" i="1">
                <a:solidFill>
                  <a:schemeClr val="tx2"/>
                </a:solidFill>
                <a:latin typeface="+mj-lt"/>
              </a:defRPr>
            </a:lvl4pPr>
            <a:lvl5pPr marL="1828800" indent="0">
              <a:buNone/>
              <a:defRPr sz="1200" i="1">
                <a:solidFill>
                  <a:schemeClr val="tx2"/>
                </a:solidFill>
                <a:latin typeface="+mj-lt"/>
              </a:defRPr>
            </a:lvl5pPr>
          </a:lstStyle>
          <a:p>
            <a:pPr lvl="0"/>
            <a:r>
              <a:rPr lang="en-US"/>
              <a:t>Edit Master text styles</a:t>
            </a:r>
          </a:p>
        </p:txBody>
      </p:sp>
      <p:sp>
        <p:nvSpPr>
          <p:cNvPr id="31" name="Content 3"/>
          <p:cNvSpPr>
            <a:spLocks noGrp="1"/>
          </p:cNvSpPr>
          <p:nvPr>
            <p:ph sz="quarter" idx="27" hasCustomPrompt="1"/>
          </p:nvPr>
        </p:nvSpPr>
        <p:spPr>
          <a:xfrm>
            <a:off x="6271989" y="2527300"/>
            <a:ext cx="2606675" cy="3233738"/>
          </a:xfrm>
          <a:prstGeom prst="rect">
            <a:avLst/>
          </a:prstGeom>
        </p:spPr>
        <p:txBody>
          <a:bodyPr vert="horz" lIns="0" tIns="182880" rIns="0" bIns="0" rtlCol="0">
            <a:normAutofit/>
          </a:bodyPr>
          <a:lstStyle>
            <a:lvl1pPr>
              <a:defRPr lang="en-US" sz="1800" smtClean="0"/>
            </a:lvl1pPr>
            <a:lvl2pPr>
              <a:defRPr lang="en-US" sz="1600" smtClean="0"/>
            </a:lvl2pPr>
            <a:lvl3pPr>
              <a:defRPr lang="en-US" sz="1400" smtClean="0"/>
            </a:lvl3pPr>
            <a:lvl4pPr>
              <a:defRPr lang="en-US" sz="1200" smtClean="0"/>
            </a:lvl4pPr>
            <a:lvl5pPr>
              <a:defRPr lang="en-US" sz="1100"/>
            </a:lvl5pPr>
          </a:lstStyle>
          <a:p>
            <a:pPr lvl="0"/>
            <a:r>
              <a:rPr lang="en-US"/>
              <a:t>Click to edit Master text styles</a:t>
            </a:r>
          </a:p>
          <a:p>
            <a:pPr lvl="1"/>
            <a:r>
              <a:rPr lang="en-US"/>
              <a:t>Second level</a:t>
            </a:r>
          </a:p>
          <a:p>
            <a:pPr lvl="2"/>
            <a:r>
              <a:rPr lang="en-US"/>
              <a:t>Third level</a:t>
            </a:r>
          </a:p>
        </p:txBody>
      </p:sp>
      <p:sp>
        <p:nvSpPr>
          <p:cNvPr id="37" name="Subheader 3"/>
          <p:cNvSpPr>
            <a:spLocks noGrp="1"/>
          </p:cNvSpPr>
          <p:nvPr>
            <p:ph type="body" sz="quarter" idx="30"/>
          </p:nvPr>
        </p:nvSpPr>
        <p:spPr>
          <a:xfrm>
            <a:off x="6270697" y="1803400"/>
            <a:ext cx="2606675" cy="698500"/>
          </a:xfrm>
          <a:prstGeom prst="rect">
            <a:avLst/>
          </a:prstGeom>
        </p:spPr>
        <p:txBody>
          <a:bodyPr>
            <a:noAutofit/>
          </a:bodyPr>
          <a:lstStyle>
            <a:lvl1pPr marL="0" indent="0">
              <a:buNone/>
              <a:defRPr sz="2000" i="1">
                <a:solidFill>
                  <a:schemeClr val="tx2"/>
                </a:solidFill>
                <a:latin typeface="+mj-lt"/>
              </a:defRPr>
            </a:lvl1pPr>
            <a:lvl2pPr marL="457200" indent="0">
              <a:buNone/>
              <a:defRPr sz="1800" i="1">
                <a:solidFill>
                  <a:schemeClr val="tx2"/>
                </a:solidFill>
                <a:latin typeface="+mj-lt"/>
              </a:defRPr>
            </a:lvl2pPr>
            <a:lvl3pPr marL="914400" indent="0">
              <a:buNone/>
              <a:defRPr sz="1600" i="1">
                <a:solidFill>
                  <a:schemeClr val="tx2"/>
                </a:solidFill>
                <a:latin typeface="+mj-lt"/>
              </a:defRPr>
            </a:lvl3pPr>
            <a:lvl4pPr marL="1371600" indent="0">
              <a:buNone/>
              <a:defRPr sz="1400" i="1">
                <a:solidFill>
                  <a:schemeClr val="tx2"/>
                </a:solidFill>
                <a:latin typeface="+mj-lt"/>
              </a:defRPr>
            </a:lvl4pPr>
            <a:lvl5pPr marL="1828800" indent="0">
              <a:buNone/>
              <a:defRPr sz="1200" i="1">
                <a:solidFill>
                  <a:schemeClr val="tx2"/>
                </a:solidFill>
                <a:latin typeface="+mj-lt"/>
              </a:defRPr>
            </a:lvl5pPr>
          </a:lstStyle>
          <a:p>
            <a:pPr lvl="0"/>
            <a:r>
              <a:rPr lang="en-US"/>
              <a:t>Edit Master text styles</a:t>
            </a:r>
          </a:p>
        </p:txBody>
      </p:sp>
      <p:sp>
        <p:nvSpPr>
          <p:cNvPr id="29" name="Content 2"/>
          <p:cNvSpPr>
            <a:spLocks noGrp="1"/>
          </p:cNvSpPr>
          <p:nvPr>
            <p:ph sz="quarter" idx="26" hasCustomPrompt="1"/>
          </p:nvPr>
        </p:nvSpPr>
        <p:spPr>
          <a:xfrm>
            <a:off x="3309490" y="2527300"/>
            <a:ext cx="2606675" cy="3233738"/>
          </a:xfrm>
          <a:prstGeom prst="rect">
            <a:avLst/>
          </a:prstGeom>
        </p:spPr>
        <p:txBody>
          <a:bodyPr vert="horz" lIns="0" tIns="182880" rIns="0" bIns="0" rtlCol="0">
            <a:normAutofit/>
          </a:bodyPr>
          <a:lstStyle>
            <a:lvl1pPr>
              <a:defRPr lang="en-US" sz="1800" smtClean="0"/>
            </a:lvl1pPr>
            <a:lvl2pPr>
              <a:defRPr lang="en-US" sz="1600" smtClean="0"/>
            </a:lvl2pPr>
            <a:lvl3pPr>
              <a:defRPr lang="en-US" sz="1400" smtClean="0"/>
            </a:lvl3pPr>
            <a:lvl4pPr>
              <a:defRPr lang="en-US" sz="1200" smtClean="0"/>
            </a:lvl4pPr>
            <a:lvl5pPr>
              <a:defRPr lang="en-US" sz="1100"/>
            </a:lvl5pPr>
          </a:lstStyle>
          <a:p>
            <a:pPr lvl="0"/>
            <a:r>
              <a:rPr lang="en-US"/>
              <a:t>Click to edit Master text styles</a:t>
            </a:r>
          </a:p>
          <a:p>
            <a:pPr lvl="1"/>
            <a:r>
              <a:rPr lang="en-US"/>
              <a:t>Second level</a:t>
            </a:r>
          </a:p>
          <a:p>
            <a:pPr lvl="2"/>
            <a:r>
              <a:rPr lang="en-US"/>
              <a:t>Third level</a:t>
            </a:r>
          </a:p>
        </p:txBody>
      </p:sp>
      <p:sp>
        <p:nvSpPr>
          <p:cNvPr id="35" name="Subheader 2"/>
          <p:cNvSpPr>
            <a:spLocks noGrp="1"/>
          </p:cNvSpPr>
          <p:nvPr>
            <p:ph type="body" sz="quarter" idx="29"/>
          </p:nvPr>
        </p:nvSpPr>
        <p:spPr>
          <a:xfrm>
            <a:off x="3313625" y="1803400"/>
            <a:ext cx="2606675" cy="698500"/>
          </a:xfrm>
          <a:prstGeom prst="rect">
            <a:avLst/>
          </a:prstGeom>
        </p:spPr>
        <p:txBody>
          <a:bodyPr>
            <a:noAutofit/>
          </a:bodyPr>
          <a:lstStyle>
            <a:lvl1pPr marL="0" indent="0">
              <a:buNone/>
              <a:defRPr sz="2000" i="1">
                <a:solidFill>
                  <a:schemeClr val="tx2"/>
                </a:solidFill>
                <a:latin typeface="+mj-lt"/>
              </a:defRPr>
            </a:lvl1pPr>
            <a:lvl2pPr marL="457200" indent="0">
              <a:buNone/>
              <a:defRPr i="1">
                <a:solidFill>
                  <a:schemeClr val="tx2"/>
                </a:solidFill>
                <a:latin typeface="+mj-lt"/>
              </a:defRPr>
            </a:lvl2pPr>
            <a:lvl3pPr marL="914400" indent="0">
              <a:buNone/>
              <a:defRPr i="1">
                <a:solidFill>
                  <a:schemeClr val="tx2"/>
                </a:solidFill>
                <a:latin typeface="+mj-lt"/>
              </a:defRPr>
            </a:lvl3pPr>
            <a:lvl4pPr marL="1371600" indent="0">
              <a:buNone/>
              <a:defRPr i="1">
                <a:solidFill>
                  <a:schemeClr val="tx2"/>
                </a:solidFill>
                <a:latin typeface="+mj-lt"/>
              </a:defRPr>
            </a:lvl4pPr>
            <a:lvl5pPr marL="1828800" indent="0">
              <a:buNone/>
              <a:defRPr i="1">
                <a:solidFill>
                  <a:schemeClr val="tx2"/>
                </a:solidFill>
                <a:latin typeface="+mj-lt"/>
              </a:defRPr>
            </a:lvl5pPr>
          </a:lstStyle>
          <a:p>
            <a:pPr lvl="0"/>
            <a:r>
              <a:rPr lang="en-US"/>
              <a:t>Edit Master text styles</a:t>
            </a:r>
          </a:p>
        </p:txBody>
      </p:sp>
      <p:sp>
        <p:nvSpPr>
          <p:cNvPr id="7" name="Content 1"/>
          <p:cNvSpPr>
            <a:spLocks noGrp="1"/>
          </p:cNvSpPr>
          <p:nvPr>
            <p:ph sz="quarter" idx="13" hasCustomPrompt="1"/>
          </p:nvPr>
        </p:nvSpPr>
        <p:spPr>
          <a:xfrm>
            <a:off x="357188" y="2527300"/>
            <a:ext cx="2606040" cy="3234522"/>
          </a:xfrm>
          <a:prstGeom prst="rect">
            <a:avLst/>
          </a:prstGeom>
        </p:spPr>
        <p:txBody>
          <a:bodyPr tIns="182880">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p:txBody>
      </p:sp>
      <p:sp>
        <p:nvSpPr>
          <p:cNvPr id="9" name="Subheader 1"/>
          <p:cNvSpPr>
            <a:spLocks noGrp="1"/>
          </p:cNvSpPr>
          <p:nvPr>
            <p:ph type="body" sz="quarter" idx="16"/>
          </p:nvPr>
        </p:nvSpPr>
        <p:spPr>
          <a:xfrm>
            <a:off x="357188" y="1803400"/>
            <a:ext cx="2606040" cy="698500"/>
          </a:xfrm>
          <a:prstGeom prst="rect">
            <a:avLst/>
          </a:prstGeom>
        </p:spPr>
        <p:txBody>
          <a:bodyPr>
            <a:noAutofit/>
          </a:bodyPr>
          <a:lstStyle>
            <a:lvl1pPr marL="0" indent="0">
              <a:buNone/>
              <a:defRPr sz="2000" i="1">
                <a:solidFill>
                  <a:schemeClr val="tx2"/>
                </a:solidFill>
                <a:latin typeface="+mj-lt"/>
              </a:defRPr>
            </a:lvl1pPr>
            <a:lvl2pPr marL="457200" indent="0">
              <a:buNone/>
              <a:defRPr sz="2400" i="1">
                <a:solidFill>
                  <a:schemeClr val="tx2"/>
                </a:solidFill>
                <a:latin typeface="+mj-lt"/>
              </a:defRPr>
            </a:lvl2pPr>
            <a:lvl3pPr marL="914400" indent="0">
              <a:buNone/>
              <a:defRPr sz="2400" i="1">
                <a:solidFill>
                  <a:schemeClr val="tx2"/>
                </a:solidFill>
                <a:latin typeface="+mj-lt"/>
              </a:defRPr>
            </a:lvl3pPr>
            <a:lvl4pPr marL="1371600" indent="0">
              <a:buNone/>
              <a:defRPr sz="2400" i="1">
                <a:solidFill>
                  <a:schemeClr val="tx2"/>
                </a:solidFill>
                <a:latin typeface="+mj-lt"/>
              </a:defRPr>
            </a:lvl4pPr>
            <a:lvl5pPr marL="1828800" indent="0">
              <a:buNone/>
              <a:defRPr sz="2400" i="1">
                <a:solidFill>
                  <a:schemeClr val="tx2"/>
                </a:solidFill>
                <a:latin typeface="+mj-lt"/>
              </a:defRPr>
            </a:lvl5pPr>
          </a:lstStyle>
          <a:p>
            <a:pPr lvl="0"/>
            <a:r>
              <a:rPr lang="en-US"/>
              <a:t>Edit Master text styles</a:t>
            </a:r>
          </a:p>
        </p:txBody>
      </p:sp>
      <p:sp>
        <p:nvSpPr>
          <p:cNvPr id="15" name="Subtitle"/>
          <p:cNvSpPr>
            <a:spLocks noGrp="1"/>
          </p:cNvSpPr>
          <p:nvPr>
            <p:ph type="body" sz="quarter" idx="14"/>
          </p:nvPr>
        </p:nvSpPr>
        <p:spPr>
          <a:xfrm>
            <a:off x="357342" y="895350"/>
            <a:ext cx="11483975" cy="514350"/>
          </a:xfrm>
          <a:prstGeom prst="rect">
            <a:avLst/>
          </a:prstGeom>
        </p:spPr>
        <p:txBody>
          <a:bodyPr/>
          <a:lstStyle>
            <a:lvl1pPr marL="0" indent="0">
              <a:buNone/>
              <a:defRPr sz="2400" b="0">
                <a:solidFill>
                  <a:schemeClr val="tx2"/>
                </a:solidFill>
              </a:defRPr>
            </a:lvl1pPr>
          </a:lstStyle>
          <a:p>
            <a:pPr lvl="0"/>
            <a:r>
              <a:rPr lang="en-US"/>
              <a:t>Edit Master text styles</a:t>
            </a:r>
          </a:p>
        </p:txBody>
      </p:sp>
      <p:sp>
        <p:nvSpPr>
          <p:cNvPr id="2" name="Title"/>
          <p:cNvSpPr>
            <a:spLocks noGrp="1"/>
          </p:cNvSpPr>
          <p:nvPr>
            <p:ph type="title"/>
          </p:nvPr>
        </p:nvSpPr>
        <p:spPr>
          <a:xfrm>
            <a:off x="357188" y="346075"/>
            <a:ext cx="11484129" cy="363444"/>
          </a:xfrm>
        </p:spPr>
        <p:txBody>
          <a:bodyPr/>
          <a:lstStyle/>
          <a:p>
            <a:r>
              <a:rPr lang="en-US"/>
              <a:t>Click to edit Master title style</a:t>
            </a:r>
            <a:endParaRPr lang="en-US" dirty="0"/>
          </a:p>
        </p:txBody>
      </p:sp>
    </p:spTree>
    <p:extLst>
      <p:ext uri="{BB962C8B-B14F-4D97-AF65-F5344CB8AC3E}">
        <p14:creationId xmlns:p14="http://schemas.microsoft.com/office/powerpoint/2010/main" val="49838418"/>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 Image with Caption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52CE421-DC28-430F-AD76-9084D92CA959}" type="datetime1">
              <a:rPr lang="en-US" smtClean="0"/>
              <a:t>9/26/2024</a:t>
            </a:fld>
            <a:endParaRPr lang="en-US" dirty="0"/>
          </a:p>
        </p:txBody>
      </p:sp>
      <p:sp>
        <p:nvSpPr>
          <p:cNvPr id="4" name="Slide Number Placeholder 3"/>
          <p:cNvSpPr>
            <a:spLocks noGrp="1"/>
          </p:cNvSpPr>
          <p:nvPr>
            <p:ph type="sldNum" sz="quarter" idx="11"/>
          </p:nvPr>
        </p:nvSpPr>
        <p:spPr/>
        <p:txBody>
          <a:bodyPr/>
          <a:lstStyle/>
          <a:p>
            <a:fld id="{34971C27-C87E-45F4-8EEB-007BFB32C23B}" type="slidenum">
              <a:rPr lang="en-US" smtClean="0"/>
              <a:pPr/>
              <a:t>‹#›</a:t>
            </a:fld>
            <a:endParaRPr lang="en-US" dirty="0"/>
          </a:p>
        </p:txBody>
      </p:sp>
      <p:sp>
        <p:nvSpPr>
          <p:cNvPr id="5" name="Footer Placeholder 4"/>
          <p:cNvSpPr>
            <a:spLocks noGrp="1"/>
          </p:cNvSpPr>
          <p:nvPr>
            <p:ph type="ftr" sz="quarter" idx="12"/>
          </p:nvPr>
        </p:nvSpPr>
        <p:spPr/>
        <p:txBody>
          <a:bodyPr/>
          <a:lstStyle/>
          <a:p>
            <a:r>
              <a:rPr lang="en-US" dirty="0"/>
              <a:t>McKesson Proprietary and Confidential</a:t>
            </a:r>
          </a:p>
        </p:txBody>
      </p:sp>
      <p:sp>
        <p:nvSpPr>
          <p:cNvPr id="7" name="Content Placeholder 6"/>
          <p:cNvSpPr>
            <a:spLocks noGrp="1"/>
          </p:cNvSpPr>
          <p:nvPr>
            <p:ph sz="quarter" idx="13" hasCustomPrompt="1"/>
          </p:nvPr>
        </p:nvSpPr>
        <p:spPr>
          <a:xfrm>
            <a:off x="223361" y="5057223"/>
            <a:ext cx="2606040" cy="1065130"/>
          </a:xfrm>
          <a:prstGeom prst="rect">
            <a:avLst/>
          </a:prstGeom>
        </p:spPr>
        <p:txBody>
          <a:bodyPr tIns="182880">
            <a:normAutofit/>
          </a:bodyPr>
          <a:lstStyle>
            <a:lvl1pPr marL="0" indent="0" algn="ctr">
              <a:buNone/>
              <a:defRPr sz="1600"/>
            </a:lvl1pPr>
            <a:lvl2pPr marL="457200" indent="0" algn="ctr">
              <a:buNone/>
              <a:defRPr sz="1400"/>
            </a:lvl2pPr>
            <a:lvl3pPr marL="914400" indent="0" algn="ctr">
              <a:buNone/>
              <a:defRPr sz="1200"/>
            </a:lvl3pPr>
            <a:lvl4pPr>
              <a:defRPr sz="1200"/>
            </a:lvl4pPr>
            <a:lvl5pPr>
              <a:defRPr sz="1100"/>
            </a:lvl5pPr>
          </a:lstStyle>
          <a:p>
            <a:pPr lvl="0"/>
            <a:r>
              <a:rPr lang="en-US"/>
              <a:t>Click to edit Master text styles</a:t>
            </a:r>
          </a:p>
        </p:txBody>
      </p:sp>
      <p:sp>
        <p:nvSpPr>
          <p:cNvPr id="9" name="Text Placeholder 8"/>
          <p:cNvSpPr>
            <a:spLocks noGrp="1"/>
          </p:cNvSpPr>
          <p:nvPr>
            <p:ph type="body" sz="quarter" idx="16"/>
          </p:nvPr>
        </p:nvSpPr>
        <p:spPr>
          <a:xfrm>
            <a:off x="223361" y="4477043"/>
            <a:ext cx="2606040" cy="580180"/>
          </a:xfrm>
          <a:prstGeom prst="rect">
            <a:avLst/>
          </a:prstGeom>
        </p:spPr>
        <p:txBody>
          <a:bodyPr anchor="b">
            <a:noAutofit/>
          </a:bodyPr>
          <a:lstStyle>
            <a:lvl1pPr marL="0" indent="0" algn="ctr">
              <a:buNone/>
              <a:defRPr sz="2000" i="1">
                <a:solidFill>
                  <a:schemeClr val="tx2"/>
                </a:solidFill>
                <a:latin typeface="+mj-lt"/>
              </a:defRPr>
            </a:lvl1pPr>
            <a:lvl2pPr marL="457200" indent="0">
              <a:buNone/>
              <a:defRPr sz="2400" i="1">
                <a:solidFill>
                  <a:schemeClr val="tx2"/>
                </a:solidFill>
                <a:latin typeface="+mj-lt"/>
              </a:defRPr>
            </a:lvl2pPr>
            <a:lvl3pPr marL="914400" indent="0">
              <a:buNone/>
              <a:defRPr sz="2400" i="1">
                <a:solidFill>
                  <a:schemeClr val="tx2"/>
                </a:solidFill>
                <a:latin typeface="+mj-lt"/>
              </a:defRPr>
            </a:lvl3pPr>
            <a:lvl4pPr marL="1371600" indent="0">
              <a:buNone/>
              <a:defRPr sz="2400" i="1">
                <a:solidFill>
                  <a:schemeClr val="tx2"/>
                </a:solidFill>
                <a:latin typeface="+mj-lt"/>
              </a:defRPr>
            </a:lvl4pPr>
            <a:lvl5pPr marL="1828800" indent="0">
              <a:buNone/>
              <a:defRPr sz="2400" i="1">
                <a:solidFill>
                  <a:schemeClr val="tx2"/>
                </a:solidFill>
                <a:latin typeface="+mj-lt"/>
              </a:defRPr>
            </a:lvl5pPr>
          </a:lstStyle>
          <a:p>
            <a:pPr lvl="0"/>
            <a:r>
              <a:rPr lang="en-US"/>
              <a:t>Edit Master text styles</a:t>
            </a:r>
          </a:p>
        </p:txBody>
      </p:sp>
      <p:sp>
        <p:nvSpPr>
          <p:cNvPr id="16" name="Content Placeholder 6"/>
          <p:cNvSpPr>
            <a:spLocks noGrp="1"/>
          </p:cNvSpPr>
          <p:nvPr>
            <p:ph sz="quarter" idx="17" hasCustomPrompt="1"/>
          </p:nvPr>
        </p:nvSpPr>
        <p:spPr>
          <a:xfrm>
            <a:off x="3278664" y="5057223"/>
            <a:ext cx="2606040" cy="1065130"/>
          </a:xfrm>
          <a:prstGeom prst="rect">
            <a:avLst/>
          </a:prstGeom>
        </p:spPr>
        <p:txBody>
          <a:bodyPr tIns="182880">
            <a:normAutofit/>
          </a:bodyPr>
          <a:lstStyle>
            <a:lvl1pPr marL="0" indent="0" algn="ctr">
              <a:buNone/>
              <a:defRPr sz="1600"/>
            </a:lvl1pPr>
            <a:lvl2pPr marL="457200" indent="0" algn="ctr">
              <a:buNone/>
              <a:defRPr sz="1400"/>
            </a:lvl2pPr>
            <a:lvl3pPr marL="914400" indent="0" algn="ctr">
              <a:buNone/>
              <a:defRPr sz="1200"/>
            </a:lvl3pPr>
            <a:lvl4pPr>
              <a:defRPr sz="1200"/>
            </a:lvl4pPr>
            <a:lvl5pPr>
              <a:defRPr sz="1100"/>
            </a:lvl5pPr>
          </a:lstStyle>
          <a:p>
            <a:pPr lvl="0"/>
            <a:r>
              <a:rPr lang="en-US"/>
              <a:t>Click to edit Master text styles</a:t>
            </a:r>
          </a:p>
        </p:txBody>
      </p:sp>
      <p:sp>
        <p:nvSpPr>
          <p:cNvPr id="17" name="Text Placeholder 8"/>
          <p:cNvSpPr>
            <a:spLocks noGrp="1"/>
          </p:cNvSpPr>
          <p:nvPr>
            <p:ph type="body" sz="quarter" idx="18"/>
          </p:nvPr>
        </p:nvSpPr>
        <p:spPr>
          <a:xfrm>
            <a:off x="3278664" y="4477043"/>
            <a:ext cx="2606040" cy="580180"/>
          </a:xfrm>
          <a:prstGeom prst="rect">
            <a:avLst/>
          </a:prstGeom>
        </p:spPr>
        <p:txBody>
          <a:bodyPr anchor="b">
            <a:noAutofit/>
          </a:bodyPr>
          <a:lstStyle>
            <a:lvl1pPr marL="0" indent="0" algn="ctr">
              <a:buNone/>
              <a:defRPr sz="2000" i="1">
                <a:solidFill>
                  <a:schemeClr val="tx2"/>
                </a:solidFill>
                <a:latin typeface="+mj-lt"/>
              </a:defRPr>
            </a:lvl1pPr>
            <a:lvl2pPr marL="457200" indent="0">
              <a:buNone/>
              <a:defRPr sz="2400" i="1">
                <a:solidFill>
                  <a:schemeClr val="tx2"/>
                </a:solidFill>
                <a:latin typeface="+mj-lt"/>
              </a:defRPr>
            </a:lvl2pPr>
            <a:lvl3pPr marL="914400" indent="0">
              <a:buNone/>
              <a:defRPr sz="2400" i="1">
                <a:solidFill>
                  <a:schemeClr val="tx2"/>
                </a:solidFill>
                <a:latin typeface="+mj-lt"/>
              </a:defRPr>
            </a:lvl3pPr>
            <a:lvl4pPr marL="1371600" indent="0">
              <a:buNone/>
              <a:defRPr sz="2400" i="1">
                <a:solidFill>
                  <a:schemeClr val="tx2"/>
                </a:solidFill>
                <a:latin typeface="+mj-lt"/>
              </a:defRPr>
            </a:lvl4pPr>
            <a:lvl5pPr marL="1828800" indent="0">
              <a:buNone/>
              <a:defRPr sz="2400" i="1">
                <a:solidFill>
                  <a:schemeClr val="tx2"/>
                </a:solidFill>
                <a:latin typeface="+mj-lt"/>
              </a:defRPr>
            </a:lvl5pPr>
          </a:lstStyle>
          <a:p>
            <a:pPr lvl="0"/>
            <a:r>
              <a:rPr lang="en-US"/>
              <a:t>Edit Master text styles</a:t>
            </a:r>
          </a:p>
        </p:txBody>
      </p:sp>
      <p:sp>
        <p:nvSpPr>
          <p:cNvPr id="18" name="Content Placeholder 6"/>
          <p:cNvSpPr>
            <a:spLocks noGrp="1"/>
          </p:cNvSpPr>
          <p:nvPr>
            <p:ph sz="quarter" idx="19" hasCustomPrompt="1"/>
          </p:nvPr>
        </p:nvSpPr>
        <p:spPr>
          <a:xfrm>
            <a:off x="6333967" y="5057223"/>
            <a:ext cx="2606040" cy="1065130"/>
          </a:xfrm>
          <a:prstGeom prst="rect">
            <a:avLst/>
          </a:prstGeom>
        </p:spPr>
        <p:txBody>
          <a:bodyPr tIns="182880">
            <a:normAutofit/>
          </a:bodyPr>
          <a:lstStyle>
            <a:lvl1pPr marL="0" indent="0" algn="ctr">
              <a:buNone/>
              <a:defRPr sz="1600"/>
            </a:lvl1pPr>
            <a:lvl2pPr marL="457200" indent="0" algn="ctr">
              <a:buNone/>
              <a:defRPr sz="1400"/>
            </a:lvl2pPr>
            <a:lvl3pPr marL="914400" indent="0" algn="ctr">
              <a:buNone/>
              <a:defRPr sz="1200"/>
            </a:lvl3pPr>
            <a:lvl4pPr>
              <a:defRPr sz="1200"/>
            </a:lvl4pPr>
            <a:lvl5pPr>
              <a:defRPr sz="1100"/>
            </a:lvl5pPr>
          </a:lstStyle>
          <a:p>
            <a:pPr lvl="0"/>
            <a:r>
              <a:rPr lang="en-US"/>
              <a:t>Click to edit Master text styles</a:t>
            </a:r>
          </a:p>
        </p:txBody>
      </p:sp>
      <p:sp>
        <p:nvSpPr>
          <p:cNvPr id="19" name="Text Placeholder 8"/>
          <p:cNvSpPr>
            <a:spLocks noGrp="1"/>
          </p:cNvSpPr>
          <p:nvPr>
            <p:ph type="body" sz="quarter" idx="20"/>
          </p:nvPr>
        </p:nvSpPr>
        <p:spPr>
          <a:xfrm>
            <a:off x="6333967" y="4477043"/>
            <a:ext cx="2606040" cy="580180"/>
          </a:xfrm>
          <a:prstGeom prst="rect">
            <a:avLst/>
          </a:prstGeom>
        </p:spPr>
        <p:txBody>
          <a:bodyPr anchor="b">
            <a:noAutofit/>
          </a:bodyPr>
          <a:lstStyle>
            <a:lvl1pPr marL="0" indent="0" algn="ctr">
              <a:buNone/>
              <a:defRPr sz="2000" i="1">
                <a:solidFill>
                  <a:schemeClr val="tx2"/>
                </a:solidFill>
                <a:latin typeface="+mj-lt"/>
              </a:defRPr>
            </a:lvl1pPr>
            <a:lvl2pPr marL="457200" indent="0">
              <a:buNone/>
              <a:defRPr sz="2400" i="1">
                <a:solidFill>
                  <a:schemeClr val="tx2"/>
                </a:solidFill>
                <a:latin typeface="+mj-lt"/>
              </a:defRPr>
            </a:lvl2pPr>
            <a:lvl3pPr marL="914400" indent="0">
              <a:buNone/>
              <a:defRPr sz="2400" i="1">
                <a:solidFill>
                  <a:schemeClr val="tx2"/>
                </a:solidFill>
                <a:latin typeface="+mj-lt"/>
              </a:defRPr>
            </a:lvl3pPr>
            <a:lvl4pPr marL="1371600" indent="0">
              <a:buNone/>
              <a:defRPr sz="2400" i="1">
                <a:solidFill>
                  <a:schemeClr val="tx2"/>
                </a:solidFill>
                <a:latin typeface="+mj-lt"/>
              </a:defRPr>
            </a:lvl4pPr>
            <a:lvl5pPr marL="1828800" indent="0">
              <a:buNone/>
              <a:defRPr sz="2400" i="1">
                <a:solidFill>
                  <a:schemeClr val="tx2"/>
                </a:solidFill>
                <a:latin typeface="+mj-lt"/>
              </a:defRPr>
            </a:lvl5pPr>
          </a:lstStyle>
          <a:p>
            <a:pPr lvl="0"/>
            <a:r>
              <a:rPr lang="en-US"/>
              <a:t>Edit Master text styles</a:t>
            </a:r>
          </a:p>
        </p:txBody>
      </p:sp>
      <p:sp>
        <p:nvSpPr>
          <p:cNvPr id="20" name="Content Placeholder 6"/>
          <p:cNvSpPr>
            <a:spLocks noGrp="1"/>
          </p:cNvSpPr>
          <p:nvPr>
            <p:ph sz="quarter" idx="21" hasCustomPrompt="1"/>
          </p:nvPr>
        </p:nvSpPr>
        <p:spPr>
          <a:xfrm>
            <a:off x="9389270" y="5057223"/>
            <a:ext cx="2606040" cy="1065130"/>
          </a:xfrm>
          <a:prstGeom prst="rect">
            <a:avLst/>
          </a:prstGeom>
        </p:spPr>
        <p:txBody>
          <a:bodyPr tIns="182880">
            <a:normAutofit/>
          </a:bodyPr>
          <a:lstStyle>
            <a:lvl1pPr marL="0" indent="0" algn="ctr">
              <a:buNone/>
              <a:defRPr sz="1600"/>
            </a:lvl1pPr>
            <a:lvl2pPr marL="457200" indent="0" algn="ctr">
              <a:buNone/>
              <a:defRPr sz="1400"/>
            </a:lvl2pPr>
            <a:lvl3pPr marL="914400" indent="0" algn="ctr">
              <a:buNone/>
              <a:defRPr sz="1200"/>
            </a:lvl3pPr>
            <a:lvl4pPr>
              <a:defRPr sz="1200"/>
            </a:lvl4pPr>
            <a:lvl5pPr>
              <a:defRPr sz="1100"/>
            </a:lvl5pPr>
          </a:lstStyle>
          <a:p>
            <a:pPr lvl="0"/>
            <a:r>
              <a:rPr lang="en-US"/>
              <a:t>Click to edit Master text styles</a:t>
            </a:r>
          </a:p>
        </p:txBody>
      </p:sp>
      <p:sp>
        <p:nvSpPr>
          <p:cNvPr id="21" name="Text Placeholder 8"/>
          <p:cNvSpPr>
            <a:spLocks noGrp="1"/>
          </p:cNvSpPr>
          <p:nvPr>
            <p:ph type="body" sz="quarter" idx="22"/>
          </p:nvPr>
        </p:nvSpPr>
        <p:spPr>
          <a:xfrm>
            <a:off x="9389270" y="4477043"/>
            <a:ext cx="2606040" cy="580180"/>
          </a:xfrm>
          <a:prstGeom prst="rect">
            <a:avLst/>
          </a:prstGeom>
        </p:spPr>
        <p:txBody>
          <a:bodyPr anchor="b">
            <a:noAutofit/>
          </a:bodyPr>
          <a:lstStyle>
            <a:lvl1pPr marL="0" indent="0" algn="ctr">
              <a:buNone/>
              <a:defRPr sz="2000" i="1">
                <a:solidFill>
                  <a:schemeClr val="tx2"/>
                </a:solidFill>
                <a:latin typeface="+mj-lt"/>
              </a:defRPr>
            </a:lvl1pPr>
            <a:lvl2pPr marL="457200" indent="0">
              <a:buNone/>
              <a:defRPr sz="2400" i="1">
                <a:solidFill>
                  <a:schemeClr val="tx2"/>
                </a:solidFill>
                <a:latin typeface="+mj-lt"/>
              </a:defRPr>
            </a:lvl2pPr>
            <a:lvl3pPr marL="914400" indent="0">
              <a:buNone/>
              <a:defRPr sz="2400" i="1">
                <a:solidFill>
                  <a:schemeClr val="tx2"/>
                </a:solidFill>
                <a:latin typeface="+mj-lt"/>
              </a:defRPr>
            </a:lvl3pPr>
            <a:lvl4pPr marL="1371600" indent="0">
              <a:buNone/>
              <a:defRPr sz="2400" i="1">
                <a:solidFill>
                  <a:schemeClr val="tx2"/>
                </a:solidFill>
                <a:latin typeface="+mj-lt"/>
              </a:defRPr>
            </a:lvl4pPr>
            <a:lvl5pPr marL="1828800" indent="0">
              <a:buNone/>
              <a:defRPr sz="2400" i="1">
                <a:solidFill>
                  <a:schemeClr val="tx2"/>
                </a:solidFill>
                <a:latin typeface="+mj-lt"/>
              </a:defRPr>
            </a:lvl5pPr>
          </a:lstStyle>
          <a:p>
            <a:pPr lvl="0"/>
            <a:r>
              <a:rPr lang="en-US"/>
              <a:t>Edit Master text styles</a:t>
            </a:r>
          </a:p>
        </p:txBody>
      </p:sp>
      <p:sp>
        <p:nvSpPr>
          <p:cNvPr id="10" name="Picture Placeholder 9"/>
          <p:cNvSpPr>
            <a:spLocks noGrp="1"/>
          </p:cNvSpPr>
          <p:nvPr>
            <p:ph type="pic" sz="quarter" idx="23"/>
          </p:nvPr>
        </p:nvSpPr>
        <p:spPr>
          <a:xfrm>
            <a:off x="0" y="0"/>
            <a:ext cx="3052763" cy="4322005"/>
          </a:xfrm>
          <a:prstGeom prst="rect">
            <a:avLst/>
          </a:prstGeom>
          <a:solidFill>
            <a:schemeClr val="bg2">
              <a:lumMod val="95000"/>
            </a:schemeClr>
          </a:solidFill>
        </p:spPr>
        <p:txBody>
          <a:bodyPr anchor="ctr"/>
          <a:lstStyle>
            <a:lvl1pPr marL="0" indent="0" algn="ctr">
              <a:buNone/>
              <a:defRPr/>
            </a:lvl1pPr>
          </a:lstStyle>
          <a:p>
            <a:r>
              <a:rPr lang="en-US" dirty="0"/>
              <a:t>Click icon to add picture</a:t>
            </a:r>
          </a:p>
        </p:txBody>
      </p:sp>
      <p:sp>
        <p:nvSpPr>
          <p:cNvPr id="22" name="Picture Placeholder 9"/>
          <p:cNvSpPr>
            <a:spLocks noGrp="1"/>
          </p:cNvSpPr>
          <p:nvPr>
            <p:ph type="pic" sz="quarter" idx="24"/>
          </p:nvPr>
        </p:nvSpPr>
        <p:spPr>
          <a:xfrm>
            <a:off x="3055303" y="0"/>
            <a:ext cx="3052763" cy="4322005"/>
          </a:xfrm>
          <a:prstGeom prst="rect">
            <a:avLst/>
          </a:prstGeom>
          <a:solidFill>
            <a:schemeClr val="bg2">
              <a:lumMod val="95000"/>
            </a:schemeClr>
          </a:solidFill>
        </p:spPr>
        <p:txBody>
          <a:bodyPr anchor="ctr"/>
          <a:lstStyle>
            <a:lvl1pPr marL="0" indent="0" algn="ctr">
              <a:buNone/>
              <a:defRPr/>
            </a:lvl1pPr>
          </a:lstStyle>
          <a:p>
            <a:r>
              <a:rPr lang="en-US" dirty="0"/>
              <a:t>Click icon to add picture</a:t>
            </a:r>
          </a:p>
        </p:txBody>
      </p:sp>
      <p:sp>
        <p:nvSpPr>
          <p:cNvPr id="23" name="Picture Placeholder 9"/>
          <p:cNvSpPr>
            <a:spLocks noGrp="1"/>
          </p:cNvSpPr>
          <p:nvPr>
            <p:ph type="pic" sz="quarter" idx="25"/>
          </p:nvPr>
        </p:nvSpPr>
        <p:spPr>
          <a:xfrm>
            <a:off x="6108066" y="0"/>
            <a:ext cx="3055303" cy="4322005"/>
          </a:xfrm>
          <a:prstGeom prst="rect">
            <a:avLst/>
          </a:prstGeom>
          <a:solidFill>
            <a:schemeClr val="bg2">
              <a:lumMod val="95000"/>
            </a:schemeClr>
          </a:solidFill>
        </p:spPr>
        <p:txBody>
          <a:bodyPr anchor="ctr"/>
          <a:lstStyle>
            <a:lvl1pPr marL="0" indent="0" algn="ctr">
              <a:buNone/>
              <a:defRPr/>
            </a:lvl1pPr>
          </a:lstStyle>
          <a:p>
            <a:r>
              <a:rPr lang="en-US" dirty="0"/>
              <a:t>Click icon to add picture</a:t>
            </a:r>
          </a:p>
        </p:txBody>
      </p:sp>
      <p:sp>
        <p:nvSpPr>
          <p:cNvPr id="24" name="Picture Placeholder 9"/>
          <p:cNvSpPr>
            <a:spLocks noGrp="1"/>
          </p:cNvSpPr>
          <p:nvPr>
            <p:ph type="pic" sz="quarter" idx="26"/>
          </p:nvPr>
        </p:nvSpPr>
        <p:spPr>
          <a:xfrm>
            <a:off x="9165909" y="0"/>
            <a:ext cx="3052763" cy="4322005"/>
          </a:xfrm>
          <a:prstGeom prst="rect">
            <a:avLst/>
          </a:prstGeom>
          <a:solidFill>
            <a:schemeClr val="bg2">
              <a:lumMod val="95000"/>
            </a:schemeClr>
          </a:solidFill>
        </p:spPr>
        <p:txBody>
          <a:bodyPr anchor="ctr"/>
          <a:lstStyle>
            <a:lvl1pPr marL="0" indent="0" algn="ctr">
              <a:buNone/>
              <a:defRPr/>
            </a:lvl1pPr>
          </a:lstStyle>
          <a:p>
            <a:r>
              <a:rPr lang="en-US" dirty="0"/>
              <a:t>Click icon to add picture</a:t>
            </a:r>
          </a:p>
        </p:txBody>
      </p:sp>
    </p:spTree>
    <p:extLst>
      <p:ext uri="{BB962C8B-B14F-4D97-AF65-F5344CB8AC3E}">
        <p14:creationId xmlns:p14="http://schemas.microsoft.com/office/powerpoint/2010/main" val="3956979404"/>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Footer Placeholder 4"/>
          <p:cNvSpPr>
            <a:spLocks noGrp="1"/>
          </p:cNvSpPr>
          <p:nvPr>
            <p:ph type="ftr" sz="quarter" idx="12"/>
          </p:nvPr>
        </p:nvSpPr>
        <p:spPr/>
        <p:txBody>
          <a:bodyPr/>
          <a:lstStyle/>
          <a:p>
            <a:r>
              <a:rPr lang="en-US" dirty="0"/>
              <a:t>McKesson Proprietary and Confidential</a:t>
            </a:r>
          </a:p>
        </p:txBody>
      </p:sp>
      <p:sp>
        <p:nvSpPr>
          <p:cNvPr id="3" name="Date Placeholder 2"/>
          <p:cNvSpPr>
            <a:spLocks noGrp="1"/>
          </p:cNvSpPr>
          <p:nvPr>
            <p:ph type="dt" sz="half" idx="10"/>
          </p:nvPr>
        </p:nvSpPr>
        <p:spPr/>
        <p:txBody>
          <a:bodyPr/>
          <a:lstStyle/>
          <a:p>
            <a:fld id="{457BCAC5-AFD5-46EE-AD77-B0CA1989F855}" type="datetime1">
              <a:rPr lang="en-US" smtClean="0"/>
              <a:t>9/26/2024</a:t>
            </a:fld>
            <a:endParaRPr lang="en-US" dirty="0"/>
          </a:p>
        </p:txBody>
      </p:sp>
      <p:sp>
        <p:nvSpPr>
          <p:cNvPr id="4" name="Slide Number Placeholder 3"/>
          <p:cNvSpPr>
            <a:spLocks noGrp="1"/>
          </p:cNvSpPr>
          <p:nvPr>
            <p:ph type="sldNum" sz="quarter" idx="11"/>
          </p:nvPr>
        </p:nvSpPr>
        <p:spPr/>
        <p:txBody>
          <a:bodyPr/>
          <a:lstStyle/>
          <a:p>
            <a:fld id="{34971C27-C87E-45F4-8EEB-007BFB32C23B}" type="slidenum">
              <a:rPr lang="en-US" smtClean="0"/>
              <a:pPr/>
              <a:t>‹#›</a:t>
            </a:fld>
            <a:endParaRPr lang="en-US" dirty="0"/>
          </a:p>
        </p:txBody>
      </p:sp>
      <p:sp>
        <p:nvSpPr>
          <p:cNvPr id="8" name="Content Placeholder 6"/>
          <p:cNvSpPr>
            <a:spLocks noGrp="1"/>
          </p:cNvSpPr>
          <p:nvPr>
            <p:ph sz="quarter" idx="15"/>
          </p:nvPr>
        </p:nvSpPr>
        <p:spPr>
          <a:xfrm>
            <a:off x="8243889" y="1428750"/>
            <a:ext cx="3586755" cy="433307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hart Placeholder"/>
          <p:cNvSpPr>
            <a:spLocks noGrp="1"/>
          </p:cNvSpPr>
          <p:nvPr>
            <p:ph sz="quarter" idx="13" hasCustomPrompt="1"/>
          </p:nvPr>
        </p:nvSpPr>
        <p:spPr>
          <a:xfrm>
            <a:off x="357189" y="1428750"/>
            <a:ext cx="7529512" cy="4333073"/>
          </a:xfrm>
          <a:prstGeom prst="rect">
            <a:avLst/>
          </a:prstGeom>
        </p:spPr>
        <p:txBody>
          <a:bodyPr anchor="t"/>
          <a:lstStyle>
            <a:lvl1pPr marL="342900" indent="-342900" algn="l">
              <a:buFont typeface="Arial" panose="020B0604020202020204" pitchFamily="34" charset="0"/>
              <a:buChar char="•"/>
              <a:defRPr/>
            </a:lvl1pPr>
          </a:lstStyle>
          <a:p>
            <a:pPr lvl="0"/>
            <a:r>
              <a:rPr lang="en-US" dirty="0"/>
              <a:t>Insert chart, table, or smart art</a:t>
            </a:r>
          </a:p>
        </p:txBody>
      </p:sp>
      <p:sp>
        <p:nvSpPr>
          <p:cNvPr id="2" name="Title 1"/>
          <p:cNvSpPr>
            <a:spLocks noGrp="1"/>
          </p:cNvSpPr>
          <p:nvPr>
            <p:ph type="title" hasCustomPrompt="1"/>
          </p:nvPr>
        </p:nvSpPr>
        <p:spPr/>
        <p:txBody>
          <a:bodyPr/>
          <a:lstStyle>
            <a:lvl1pPr>
              <a:defRPr/>
            </a:lvl1pPr>
          </a:lstStyle>
          <a:p>
            <a:r>
              <a:rPr lang="en-US" dirty="0"/>
              <a:t>Chart or Graphic and Caption</a:t>
            </a:r>
          </a:p>
        </p:txBody>
      </p:sp>
    </p:spTree>
    <p:extLst>
      <p:ext uri="{BB962C8B-B14F-4D97-AF65-F5344CB8AC3E}">
        <p14:creationId xmlns:p14="http://schemas.microsoft.com/office/powerpoint/2010/main" val="3166668751"/>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entered Chart">
    <p:spTree>
      <p:nvGrpSpPr>
        <p:cNvPr id="1" name=""/>
        <p:cNvGrpSpPr/>
        <p:nvPr/>
      </p:nvGrpSpPr>
      <p:grpSpPr>
        <a:xfrm>
          <a:off x="0" y="0"/>
          <a:ext cx="0" cy="0"/>
          <a:chOff x="0" y="0"/>
          <a:chExt cx="0" cy="0"/>
        </a:xfrm>
      </p:grpSpPr>
      <p:sp>
        <p:nvSpPr>
          <p:cNvPr id="5" name="Footer Placeholder 4"/>
          <p:cNvSpPr>
            <a:spLocks noGrp="1"/>
          </p:cNvSpPr>
          <p:nvPr>
            <p:ph type="ftr" sz="quarter" idx="12"/>
          </p:nvPr>
        </p:nvSpPr>
        <p:spPr/>
        <p:txBody>
          <a:bodyPr/>
          <a:lstStyle/>
          <a:p>
            <a:r>
              <a:rPr lang="en-US" dirty="0"/>
              <a:t>McKesson Proprietary and Confidential</a:t>
            </a:r>
          </a:p>
        </p:txBody>
      </p:sp>
      <p:sp>
        <p:nvSpPr>
          <p:cNvPr id="3" name="Date Placeholder 2"/>
          <p:cNvSpPr>
            <a:spLocks noGrp="1"/>
          </p:cNvSpPr>
          <p:nvPr>
            <p:ph type="dt" sz="half" idx="10"/>
          </p:nvPr>
        </p:nvSpPr>
        <p:spPr/>
        <p:txBody>
          <a:bodyPr/>
          <a:lstStyle/>
          <a:p>
            <a:fld id="{A5CFF43B-2887-4CAB-818F-D75A41BD4E1D}" type="datetime1">
              <a:rPr lang="en-US" smtClean="0"/>
              <a:t>9/26/2024</a:t>
            </a:fld>
            <a:endParaRPr lang="en-US" dirty="0"/>
          </a:p>
        </p:txBody>
      </p:sp>
      <p:sp>
        <p:nvSpPr>
          <p:cNvPr id="4" name="Slide Number Placeholder 3"/>
          <p:cNvSpPr>
            <a:spLocks noGrp="1"/>
          </p:cNvSpPr>
          <p:nvPr>
            <p:ph type="sldNum" sz="quarter" idx="11"/>
          </p:nvPr>
        </p:nvSpPr>
        <p:spPr/>
        <p:txBody>
          <a:bodyPr/>
          <a:lstStyle/>
          <a:p>
            <a:fld id="{34971C27-C87E-45F4-8EEB-007BFB32C23B}" type="slidenum">
              <a:rPr lang="en-US" smtClean="0"/>
              <a:pPr/>
              <a:t>‹#›</a:t>
            </a:fld>
            <a:endParaRPr lang="en-US" dirty="0"/>
          </a:p>
        </p:txBody>
      </p:sp>
      <p:sp>
        <p:nvSpPr>
          <p:cNvPr id="7" name="Content Placeholder 6"/>
          <p:cNvSpPr>
            <a:spLocks noGrp="1"/>
          </p:cNvSpPr>
          <p:nvPr>
            <p:ph sz="quarter" idx="13" hasCustomPrompt="1"/>
          </p:nvPr>
        </p:nvSpPr>
        <p:spPr>
          <a:xfrm>
            <a:off x="357188" y="1428750"/>
            <a:ext cx="11484291" cy="4333073"/>
          </a:xfrm>
          <a:prstGeom prst="rect">
            <a:avLst/>
          </a:prstGeom>
        </p:spPr>
        <p:txBody>
          <a:bodyPr anchor="ctr"/>
          <a:lstStyle>
            <a:lvl1pPr marL="0" indent="0" algn="ctr">
              <a:buNone/>
              <a:defRPr/>
            </a:lvl1pPr>
          </a:lstStyle>
          <a:p>
            <a:pPr lvl="0"/>
            <a:r>
              <a:rPr lang="en-US" dirty="0"/>
              <a:t>Insert chart, table, or smart art</a:t>
            </a:r>
          </a:p>
        </p:txBody>
      </p:sp>
      <p:sp>
        <p:nvSpPr>
          <p:cNvPr id="2" name="Title 1"/>
          <p:cNvSpPr>
            <a:spLocks noGrp="1"/>
          </p:cNvSpPr>
          <p:nvPr>
            <p:ph type="title" hasCustomPrompt="1"/>
          </p:nvPr>
        </p:nvSpPr>
        <p:spPr/>
        <p:txBody>
          <a:bodyPr/>
          <a:lstStyle>
            <a:lvl1pPr algn="ctr">
              <a:defRPr/>
            </a:lvl1pPr>
          </a:lstStyle>
          <a:p>
            <a:r>
              <a:rPr lang="en-US" dirty="0"/>
              <a:t>Centered Chart Slide</a:t>
            </a:r>
          </a:p>
        </p:txBody>
      </p:sp>
    </p:spTree>
    <p:extLst>
      <p:ext uri="{BB962C8B-B14F-4D97-AF65-F5344CB8AC3E}">
        <p14:creationId xmlns:p14="http://schemas.microsoft.com/office/powerpoint/2010/main" val="2609232203"/>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Footer Placeholder 7"/>
          <p:cNvSpPr>
            <a:spLocks noGrp="1"/>
          </p:cNvSpPr>
          <p:nvPr>
            <p:ph type="ftr" sz="quarter" idx="15"/>
          </p:nvPr>
        </p:nvSpPr>
        <p:spPr/>
        <p:txBody>
          <a:bodyPr/>
          <a:lstStyle/>
          <a:p>
            <a:r>
              <a:rPr lang="en-US" dirty="0"/>
              <a:t>McKesson Proprietary and Confidential</a:t>
            </a:r>
          </a:p>
        </p:txBody>
      </p:sp>
      <p:sp>
        <p:nvSpPr>
          <p:cNvPr id="6" name="Date Placeholder 5"/>
          <p:cNvSpPr>
            <a:spLocks noGrp="1"/>
          </p:cNvSpPr>
          <p:nvPr>
            <p:ph type="dt" sz="half" idx="14"/>
          </p:nvPr>
        </p:nvSpPr>
        <p:spPr/>
        <p:txBody>
          <a:bodyPr/>
          <a:lstStyle/>
          <a:p>
            <a:fld id="{99323AAB-B6A8-489B-9563-6C5CA35ECA06}" type="datetime1">
              <a:rPr lang="en-US" smtClean="0"/>
              <a:t>9/26/2024</a:t>
            </a:fld>
            <a:endParaRPr lang="en-US" dirty="0"/>
          </a:p>
        </p:txBody>
      </p:sp>
      <p:sp>
        <p:nvSpPr>
          <p:cNvPr id="9" name="Slide Number Placeholder 8"/>
          <p:cNvSpPr>
            <a:spLocks noGrp="1"/>
          </p:cNvSpPr>
          <p:nvPr>
            <p:ph type="sldNum" sz="quarter" idx="16"/>
          </p:nvPr>
        </p:nvSpPr>
        <p:spPr/>
        <p:txBody>
          <a:bodyPr/>
          <a:lstStyle/>
          <a:p>
            <a:fld id="{34971C27-C87E-45F4-8EEB-007BFB32C23B}" type="slidenum">
              <a:rPr lang="en-US" smtClean="0"/>
              <a:pPr/>
              <a:t>‹#›</a:t>
            </a:fld>
            <a:endParaRPr lang="en-US" dirty="0"/>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1190012"/>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Footer Placeholder 4"/>
          <p:cNvSpPr>
            <a:spLocks noGrp="1"/>
          </p:cNvSpPr>
          <p:nvPr>
            <p:ph type="ftr" sz="quarter" idx="12"/>
          </p:nvPr>
        </p:nvSpPr>
        <p:spPr/>
        <p:txBody>
          <a:bodyPr/>
          <a:lstStyle/>
          <a:p>
            <a:r>
              <a:rPr lang="en-US" dirty="0"/>
              <a:t>McKesson Proprietary and Confidential</a:t>
            </a:r>
          </a:p>
        </p:txBody>
      </p:sp>
      <p:sp>
        <p:nvSpPr>
          <p:cNvPr id="3" name="Date Placeholder 2"/>
          <p:cNvSpPr>
            <a:spLocks noGrp="1"/>
          </p:cNvSpPr>
          <p:nvPr>
            <p:ph type="dt" sz="half" idx="10"/>
          </p:nvPr>
        </p:nvSpPr>
        <p:spPr/>
        <p:txBody>
          <a:bodyPr/>
          <a:lstStyle/>
          <a:p>
            <a:fld id="{B8164D97-5126-42B4-979F-10E2B637584F}" type="datetime1">
              <a:rPr lang="en-US" smtClean="0"/>
              <a:t>9/26/2024</a:t>
            </a:fld>
            <a:endParaRPr lang="en-US" dirty="0"/>
          </a:p>
        </p:txBody>
      </p:sp>
      <p:sp>
        <p:nvSpPr>
          <p:cNvPr id="4" name="Slide Number Placeholder 3"/>
          <p:cNvSpPr>
            <a:spLocks noGrp="1"/>
          </p:cNvSpPr>
          <p:nvPr>
            <p:ph type="sldNum" sz="quarter" idx="11"/>
          </p:nvPr>
        </p:nvSpPr>
        <p:spPr/>
        <p:txBody>
          <a:bodyPr/>
          <a:lstStyle/>
          <a:p>
            <a:fld id="{34971C27-C87E-45F4-8EEB-007BFB32C23B}" type="slidenum">
              <a:rPr lang="en-US" smtClean="0"/>
              <a:pPr/>
              <a:t>‹#›</a:t>
            </a:fld>
            <a:endParaRPr lang="en-US" dirty="0"/>
          </a:p>
        </p:txBody>
      </p:sp>
      <p:sp>
        <p:nvSpPr>
          <p:cNvPr id="9" name="Subhead"/>
          <p:cNvSpPr>
            <a:spLocks noGrp="1"/>
          </p:cNvSpPr>
          <p:nvPr>
            <p:ph type="body" sz="quarter" idx="14"/>
          </p:nvPr>
        </p:nvSpPr>
        <p:spPr>
          <a:xfrm>
            <a:off x="357188" y="895350"/>
            <a:ext cx="11483975" cy="514350"/>
          </a:xfrm>
          <a:prstGeom prst="rect">
            <a:avLst/>
          </a:prstGeom>
        </p:spPr>
        <p:txBody>
          <a:bodyPr/>
          <a:lstStyle>
            <a:lvl1pPr marL="0" indent="0">
              <a:buNone/>
              <a:defRPr sz="2400" b="0">
                <a:solidFill>
                  <a:schemeClr val="tx2"/>
                </a:solidFill>
              </a:defRPr>
            </a:lvl1pPr>
          </a:lstStyle>
          <a:p>
            <a:pPr lvl="0"/>
            <a:r>
              <a:rPr lang="en-US"/>
              <a:t>Edit Master text styles</a:t>
            </a:r>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68166367"/>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Footer Placeholder 7"/>
          <p:cNvSpPr>
            <a:spLocks noGrp="1"/>
          </p:cNvSpPr>
          <p:nvPr>
            <p:ph type="ftr" sz="quarter" idx="15"/>
          </p:nvPr>
        </p:nvSpPr>
        <p:spPr/>
        <p:txBody>
          <a:bodyPr/>
          <a:lstStyle/>
          <a:p>
            <a:r>
              <a:rPr lang="en-US" dirty="0"/>
              <a:t>McKesson Proprietary and Confidential</a:t>
            </a:r>
          </a:p>
        </p:txBody>
      </p:sp>
      <p:sp>
        <p:nvSpPr>
          <p:cNvPr id="6" name="Date Placeholder 5"/>
          <p:cNvSpPr>
            <a:spLocks noGrp="1"/>
          </p:cNvSpPr>
          <p:nvPr>
            <p:ph type="dt" sz="half" idx="14"/>
          </p:nvPr>
        </p:nvSpPr>
        <p:spPr/>
        <p:txBody>
          <a:bodyPr/>
          <a:lstStyle/>
          <a:p>
            <a:fld id="{99323AAB-B6A8-489B-9563-6C5CA35ECA06}" type="datetime1">
              <a:rPr lang="en-US" smtClean="0"/>
              <a:t>9/26/2024</a:t>
            </a:fld>
            <a:endParaRPr lang="en-US" dirty="0"/>
          </a:p>
        </p:txBody>
      </p:sp>
      <p:sp>
        <p:nvSpPr>
          <p:cNvPr id="9" name="Slide Number Placeholder 8"/>
          <p:cNvSpPr>
            <a:spLocks noGrp="1"/>
          </p:cNvSpPr>
          <p:nvPr>
            <p:ph type="sldNum" sz="quarter" idx="16"/>
          </p:nvPr>
        </p:nvSpPr>
        <p:spPr/>
        <p:txBody>
          <a:bodyPr/>
          <a:lstStyle/>
          <a:p>
            <a:fld id="{34971C27-C87E-45F4-8EEB-007BFB32C23B}" type="slidenum">
              <a:rPr lang="en-US" smtClean="0"/>
              <a:pPr/>
              <a:t>‹#›</a:t>
            </a:fld>
            <a:endParaRPr lang="en-US" dirty="0"/>
          </a:p>
        </p:txBody>
      </p:sp>
    </p:spTree>
    <p:extLst>
      <p:ext uri="{BB962C8B-B14F-4D97-AF65-F5344CB8AC3E}">
        <p14:creationId xmlns:p14="http://schemas.microsoft.com/office/powerpoint/2010/main" val="364271250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Image Hopspital 1">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
            <a:ext cx="12191996" cy="6857998"/>
          </a:xfrm>
          <a:prstGeom prst="rect">
            <a:avLst/>
          </a:prstGeom>
        </p:spPr>
      </p:pic>
      <p:sp>
        <p:nvSpPr>
          <p:cNvPr id="10" name="Title 9"/>
          <p:cNvSpPr>
            <a:spLocks noGrp="1"/>
          </p:cNvSpPr>
          <p:nvPr>
            <p:ph type="title" hasCustomPrompt="1"/>
          </p:nvPr>
        </p:nvSpPr>
        <p:spPr>
          <a:xfrm>
            <a:off x="357351" y="2529590"/>
            <a:ext cx="7542465" cy="1810062"/>
          </a:xfrm>
          <a:prstGeom prst="rect">
            <a:avLst/>
          </a:prstGeom>
        </p:spPr>
        <p:txBody>
          <a:bodyPr lIns="0" tIns="0" rIns="0" bIns="0"/>
          <a:lstStyle>
            <a:lvl1pPr>
              <a:lnSpc>
                <a:spcPct val="100000"/>
              </a:lnSpc>
              <a:defRPr sz="3600" baseline="0"/>
            </a:lvl1pPr>
          </a:lstStyle>
          <a:p>
            <a:r>
              <a:rPr lang="en-US" dirty="0"/>
              <a:t>Presentation Title Georgia Bold 36 pt. single spaced</a:t>
            </a:r>
          </a:p>
        </p:txBody>
      </p:sp>
      <p:sp>
        <p:nvSpPr>
          <p:cNvPr id="9" name="Presenter Title"/>
          <p:cNvSpPr>
            <a:spLocks noGrp="1"/>
          </p:cNvSpPr>
          <p:nvPr>
            <p:ph type="body" sz="quarter" idx="12" hasCustomPrompt="1"/>
          </p:nvPr>
        </p:nvSpPr>
        <p:spPr>
          <a:xfrm>
            <a:off x="357188" y="5099051"/>
            <a:ext cx="7542212" cy="331932"/>
          </a:xfrm>
          <a:prstGeom prst="rect">
            <a:avLst/>
          </a:prstGeom>
        </p:spPr>
        <p:txBody>
          <a:bodyPr>
            <a:noAutofit/>
          </a:bodyPr>
          <a:lstStyle>
            <a:lvl1pPr marL="0" indent="0">
              <a:buNone/>
              <a:defRPr sz="1800" baseline="0">
                <a:solidFill>
                  <a:schemeClr val="tx2"/>
                </a:solidFill>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en-US" dirty="0"/>
              <a:t>Presenter title: Arial 18 </a:t>
            </a:r>
            <a:r>
              <a:rPr lang="en-US" dirty="0" err="1"/>
              <a:t>pt</a:t>
            </a:r>
            <a:endParaRPr lang="en-US" dirty="0"/>
          </a:p>
        </p:txBody>
      </p:sp>
      <p:sp>
        <p:nvSpPr>
          <p:cNvPr id="11" name="Presenter Name"/>
          <p:cNvSpPr>
            <a:spLocks noGrp="1"/>
          </p:cNvSpPr>
          <p:nvPr>
            <p:ph type="body" sz="quarter" idx="10" hasCustomPrompt="1"/>
          </p:nvPr>
        </p:nvSpPr>
        <p:spPr>
          <a:xfrm>
            <a:off x="357350" y="4692650"/>
            <a:ext cx="7542465" cy="313459"/>
          </a:xfrm>
          <a:prstGeom prst="rect">
            <a:avLst/>
          </a:prstGeom>
        </p:spPr>
        <p:txBody>
          <a:bodyPr lIns="0" tIns="0" rIns="0" bIns="0">
            <a:noAutofit/>
          </a:bodyPr>
          <a:lstStyle>
            <a:lvl1pPr marL="0" indent="0">
              <a:buNone/>
              <a:defRPr sz="1800" b="1" baseline="0">
                <a:solidFill>
                  <a:schemeClr val="tx2"/>
                </a:solidFill>
              </a:defRPr>
            </a:lvl1pPr>
            <a:lvl2pPr marL="0" indent="0">
              <a:lnSpc>
                <a:spcPct val="100000"/>
              </a:lnSpc>
              <a:spcBef>
                <a:spcPts val="0"/>
              </a:spcBef>
              <a:buNone/>
              <a:tabLst/>
              <a:defRPr sz="1800">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Presenter Name: Arial Bold 18/single</a:t>
            </a:r>
          </a:p>
        </p:txBody>
      </p:sp>
      <p:pic>
        <p:nvPicPr>
          <p:cNvPr id="8" name="Graphic 1">
            <a:extLst>
              <a:ext uri="{FF2B5EF4-FFF2-40B4-BE49-F238E27FC236}">
                <a16:creationId xmlns:a16="http://schemas.microsoft.com/office/drawing/2014/main" id="{6C252779-05A8-BC4F-83A9-1A7E4C97A72F}"/>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900" y="313019"/>
            <a:ext cx="1947672" cy="486918"/>
          </a:xfrm>
          <a:prstGeom prst="rect">
            <a:avLst/>
          </a:prstGeom>
        </p:spPr>
      </p:pic>
    </p:spTree>
    <p:extLst>
      <p:ext uri="{BB962C8B-B14F-4D97-AF65-F5344CB8AC3E}">
        <p14:creationId xmlns:p14="http://schemas.microsoft.com/office/powerpoint/2010/main" val="199511905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Image Home 1">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
            <a:ext cx="12191996" cy="6857997"/>
          </a:xfrm>
          <a:prstGeom prst="rect">
            <a:avLst/>
          </a:prstGeom>
        </p:spPr>
      </p:pic>
      <p:sp>
        <p:nvSpPr>
          <p:cNvPr id="10" name="Title 9"/>
          <p:cNvSpPr>
            <a:spLocks noGrp="1"/>
          </p:cNvSpPr>
          <p:nvPr>
            <p:ph type="title" hasCustomPrompt="1"/>
          </p:nvPr>
        </p:nvSpPr>
        <p:spPr>
          <a:xfrm>
            <a:off x="357351" y="2529590"/>
            <a:ext cx="7542465" cy="1810062"/>
          </a:xfrm>
          <a:prstGeom prst="rect">
            <a:avLst/>
          </a:prstGeom>
        </p:spPr>
        <p:txBody>
          <a:bodyPr lIns="0" tIns="0" rIns="0" bIns="0"/>
          <a:lstStyle>
            <a:lvl1pPr>
              <a:lnSpc>
                <a:spcPct val="100000"/>
              </a:lnSpc>
              <a:defRPr sz="3600" baseline="0"/>
            </a:lvl1pPr>
          </a:lstStyle>
          <a:p>
            <a:r>
              <a:rPr lang="en-US" dirty="0"/>
              <a:t>Presentation Title Georgia Bold 36 pt. single spaced</a:t>
            </a:r>
          </a:p>
        </p:txBody>
      </p:sp>
      <p:sp>
        <p:nvSpPr>
          <p:cNvPr id="9" name="Presenter Title"/>
          <p:cNvSpPr>
            <a:spLocks noGrp="1"/>
          </p:cNvSpPr>
          <p:nvPr>
            <p:ph type="body" sz="quarter" idx="12" hasCustomPrompt="1"/>
          </p:nvPr>
        </p:nvSpPr>
        <p:spPr>
          <a:xfrm>
            <a:off x="357188" y="5099051"/>
            <a:ext cx="7542212" cy="331932"/>
          </a:xfrm>
          <a:prstGeom prst="rect">
            <a:avLst/>
          </a:prstGeom>
        </p:spPr>
        <p:txBody>
          <a:bodyPr>
            <a:noAutofit/>
          </a:bodyPr>
          <a:lstStyle>
            <a:lvl1pPr marL="0" indent="0">
              <a:buNone/>
              <a:defRPr sz="1800" baseline="0">
                <a:solidFill>
                  <a:schemeClr val="tx2"/>
                </a:solidFill>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en-US" dirty="0"/>
              <a:t>Presenter title: Arial 18 </a:t>
            </a:r>
            <a:r>
              <a:rPr lang="en-US" dirty="0" err="1"/>
              <a:t>pt</a:t>
            </a:r>
            <a:endParaRPr lang="en-US" dirty="0"/>
          </a:p>
        </p:txBody>
      </p:sp>
      <p:sp>
        <p:nvSpPr>
          <p:cNvPr id="11" name="Presenter Name"/>
          <p:cNvSpPr>
            <a:spLocks noGrp="1"/>
          </p:cNvSpPr>
          <p:nvPr>
            <p:ph type="body" sz="quarter" idx="10" hasCustomPrompt="1"/>
          </p:nvPr>
        </p:nvSpPr>
        <p:spPr>
          <a:xfrm>
            <a:off x="357350" y="4692650"/>
            <a:ext cx="7542465" cy="313459"/>
          </a:xfrm>
          <a:prstGeom prst="rect">
            <a:avLst/>
          </a:prstGeom>
        </p:spPr>
        <p:txBody>
          <a:bodyPr lIns="0" tIns="0" rIns="0" bIns="0">
            <a:noAutofit/>
          </a:bodyPr>
          <a:lstStyle>
            <a:lvl1pPr marL="0" indent="0">
              <a:buNone/>
              <a:defRPr sz="1800" b="1" baseline="0">
                <a:solidFill>
                  <a:schemeClr val="tx2"/>
                </a:solidFill>
              </a:defRPr>
            </a:lvl1pPr>
            <a:lvl2pPr marL="0" indent="0">
              <a:lnSpc>
                <a:spcPct val="100000"/>
              </a:lnSpc>
              <a:spcBef>
                <a:spcPts val="0"/>
              </a:spcBef>
              <a:buNone/>
              <a:tabLst/>
              <a:defRPr sz="1800">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Presenter Name: Arial Bold 18/single</a:t>
            </a:r>
          </a:p>
        </p:txBody>
      </p:sp>
      <p:pic>
        <p:nvPicPr>
          <p:cNvPr id="8" name="Graphic 1">
            <a:extLst>
              <a:ext uri="{FF2B5EF4-FFF2-40B4-BE49-F238E27FC236}">
                <a16:creationId xmlns:a16="http://schemas.microsoft.com/office/drawing/2014/main" id="{9344027D-326F-EC43-8E60-0794CEC2B36E}"/>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900" y="313019"/>
            <a:ext cx="1947672" cy="486918"/>
          </a:xfrm>
          <a:prstGeom prst="rect">
            <a:avLst/>
          </a:prstGeom>
        </p:spPr>
      </p:pic>
    </p:spTree>
    <p:extLst>
      <p:ext uri="{BB962C8B-B14F-4D97-AF65-F5344CB8AC3E}">
        <p14:creationId xmlns:p14="http://schemas.microsoft.com/office/powerpoint/2010/main" val="184056976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Image Home 2">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621"/>
            <a:ext cx="12191999" cy="6857999"/>
          </a:xfrm>
          <a:prstGeom prst="rect">
            <a:avLst/>
          </a:prstGeom>
        </p:spPr>
      </p:pic>
      <p:sp>
        <p:nvSpPr>
          <p:cNvPr id="10" name="Title 9"/>
          <p:cNvSpPr>
            <a:spLocks noGrp="1"/>
          </p:cNvSpPr>
          <p:nvPr>
            <p:ph type="title" hasCustomPrompt="1"/>
          </p:nvPr>
        </p:nvSpPr>
        <p:spPr>
          <a:xfrm>
            <a:off x="357351" y="2529590"/>
            <a:ext cx="7542465" cy="1810062"/>
          </a:xfrm>
          <a:prstGeom prst="rect">
            <a:avLst/>
          </a:prstGeom>
        </p:spPr>
        <p:txBody>
          <a:bodyPr lIns="0" tIns="0" rIns="0" bIns="0"/>
          <a:lstStyle>
            <a:lvl1pPr>
              <a:lnSpc>
                <a:spcPct val="100000"/>
              </a:lnSpc>
              <a:defRPr sz="3600" baseline="0"/>
            </a:lvl1pPr>
          </a:lstStyle>
          <a:p>
            <a:r>
              <a:rPr lang="en-US" dirty="0"/>
              <a:t>Presentation Title Georgia Bold 36 pt. single spaced</a:t>
            </a:r>
          </a:p>
        </p:txBody>
      </p:sp>
      <p:sp>
        <p:nvSpPr>
          <p:cNvPr id="9" name="Presenter Title"/>
          <p:cNvSpPr>
            <a:spLocks noGrp="1"/>
          </p:cNvSpPr>
          <p:nvPr>
            <p:ph type="body" sz="quarter" idx="12" hasCustomPrompt="1"/>
          </p:nvPr>
        </p:nvSpPr>
        <p:spPr>
          <a:xfrm>
            <a:off x="357188" y="5099051"/>
            <a:ext cx="7542212" cy="331932"/>
          </a:xfrm>
          <a:prstGeom prst="rect">
            <a:avLst/>
          </a:prstGeom>
        </p:spPr>
        <p:txBody>
          <a:bodyPr>
            <a:noAutofit/>
          </a:bodyPr>
          <a:lstStyle>
            <a:lvl1pPr marL="0" indent="0">
              <a:buNone/>
              <a:defRPr sz="1800" baseline="0">
                <a:solidFill>
                  <a:schemeClr val="tx2"/>
                </a:solidFill>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en-US" dirty="0"/>
              <a:t>Presenter title: Arial 18 </a:t>
            </a:r>
            <a:r>
              <a:rPr lang="en-US" dirty="0" err="1"/>
              <a:t>pt</a:t>
            </a:r>
            <a:endParaRPr lang="en-US" dirty="0"/>
          </a:p>
        </p:txBody>
      </p:sp>
      <p:sp>
        <p:nvSpPr>
          <p:cNvPr id="11" name="Presenter Name"/>
          <p:cNvSpPr>
            <a:spLocks noGrp="1"/>
          </p:cNvSpPr>
          <p:nvPr>
            <p:ph type="body" sz="quarter" idx="10" hasCustomPrompt="1"/>
          </p:nvPr>
        </p:nvSpPr>
        <p:spPr>
          <a:xfrm>
            <a:off x="357350" y="4692650"/>
            <a:ext cx="7542465" cy="313459"/>
          </a:xfrm>
          <a:prstGeom prst="rect">
            <a:avLst/>
          </a:prstGeom>
        </p:spPr>
        <p:txBody>
          <a:bodyPr lIns="0" tIns="0" rIns="0" bIns="0">
            <a:noAutofit/>
          </a:bodyPr>
          <a:lstStyle>
            <a:lvl1pPr marL="0" indent="0">
              <a:buNone/>
              <a:defRPr sz="1800" b="1" baseline="0">
                <a:solidFill>
                  <a:schemeClr val="tx2"/>
                </a:solidFill>
              </a:defRPr>
            </a:lvl1pPr>
            <a:lvl2pPr marL="0" indent="0">
              <a:lnSpc>
                <a:spcPct val="100000"/>
              </a:lnSpc>
              <a:spcBef>
                <a:spcPts val="0"/>
              </a:spcBef>
              <a:buNone/>
              <a:tabLst/>
              <a:defRPr sz="1800">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Presenter Name: Arial Bold 18/single</a:t>
            </a:r>
          </a:p>
        </p:txBody>
      </p:sp>
      <p:pic>
        <p:nvPicPr>
          <p:cNvPr id="8" name="Graphic 1">
            <a:extLst>
              <a:ext uri="{FF2B5EF4-FFF2-40B4-BE49-F238E27FC236}">
                <a16:creationId xmlns:a16="http://schemas.microsoft.com/office/drawing/2014/main" id="{79A15B0A-6251-E641-9970-5E3F07D414B8}"/>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900" y="313019"/>
            <a:ext cx="1947672" cy="486918"/>
          </a:xfrm>
          <a:prstGeom prst="rect">
            <a:avLst/>
          </a:prstGeom>
        </p:spPr>
      </p:pic>
    </p:spTree>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Image Physician 1">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621"/>
            <a:ext cx="12191998" cy="6857999"/>
          </a:xfrm>
          <a:prstGeom prst="rect">
            <a:avLst/>
          </a:prstGeom>
        </p:spPr>
      </p:pic>
      <p:sp>
        <p:nvSpPr>
          <p:cNvPr id="10" name="Title 9"/>
          <p:cNvSpPr>
            <a:spLocks noGrp="1"/>
          </p:cNvSpPr>
          <p:nvPr>
            <p:ph type="title" hasCustomPrompt="1"/>
          </p:nvPr>
        </p:nvSpPr>
        <p:spPr>
          <a:xfrm>
            <a:off x="357351" y="2529590"/>
            <a:ext cx="7542465" cy="1810062"/>
          </a:xfrm>
          <a:prstGeom prst="rect">
            <a:avLst/>
          </a:prstGeom>
        </p:spPr>
        <p:txBody>
          <a:bodyPr lIns="0" tIns="0" rIns="0" bIns="0"/>
          <a:lstStyle>
            <a:lvl1pPr>
              <a:lnSpc>
                <a:spcPct val="100000"/>
              </a:lnSpc>
              <a:defRPr sz="3600" baseline="0"/>
            </a:lvl1pPr>
          </a:lstStyle>
          <a:p>
            <a:r>
              <a:rPr lang="en-US" dirty="0"/>
              <a:t>Presentation Title Georgia Bold 36 pt. single spaced</a:t>
            </a:r>
          </a:p>
        </p:txBody>
      </p:sp>
      <p:sp>
        <p:nvSpPr>
          <p:cNvPr id="9" name="Presenter Title"/>
          <p:cNvSpPr>
            <a:spLocks noGrp="1"/>
          </p:cNvSpPr>
          <p:nvPr>
            <p:ph type="body" sz="quarter" idx="12" hasCustomPrompt="1"/>
          </p:nvPr>
        </p:nvSpPr>
        <p:spPr>
          <a:xfrm>
            <a:off x="357188" y="5099051"/>
            <a:ext cx="7542212" cy="331932"/>
          </a:xfrm>
          <a:prstGeom prst="rect">
            <a:avLst/>
          </a:prstGeom>
        </p:spPr>
        <p:txBody>
          <a:bodyPr>
            <a:noAutofit/>
          </a:bodyPr>
          <a:lstStyle>
            <a:lvl1pPr marL="0" indent="0">
              <a:buNone/>
              <a:defRPr sz="1800" baseline="0">
                <a:solidFill>
                  <a:schemeClr val="tx2"/>
                </a:solidFill>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en-US" dirty="0"/>
              <a:t>Presenter title: Arial 18 </a:t>
            </a:r>
            <a:r>
              <a:rPr lang="en-US" dirty="0" err="1"/>
              <a:t>pt</a:t>
            </a:r>
            <a:endParaRPr lang="en-US" dirty="0"/>
          </a:p>
        </p:txBody>
      </p:sp>
      <p:sp>
        <p:nvSpPr>
          <p:cNvPr id="11" name="Presenter Name"/>
          <p:cNvSpPr>
            <a:spLocks noGrp="1"/>
          </p:cNvSpPr>
          <p:nvPr>
            <p:ph type="body" sz="quarter" idx="10" hasCustomPrompt="1"/>
          </p:nvPr>
        </p:nvSpPr>
        <p:spPr>
          <a:xfrm>
            <a:off x="357350" y="4692650"/>
            <a:ext cx="7542465" cy="313459"/>
          </a:xfrm>
          <a:prstGeom prst="rect">
            <a:avLst/>
          </a:prstGeom>
        </p:spPr>
        <p:txBody>
          <a:bodyPr lIns="0" tIns="0" rIns="0" bIns="0">
            <a:noAutofit/>
          </a:bodyPr>
          <a:lstStyle>
            <a:lvl1pPr marL="0" indent="0">
              <a:buNone/>
              <a:defRPr sz="1800" b="1" baseline="0">
                <a:solidFill>
                  <a:schemeClr val="tx2"/>
                </a:solidFill>
              </a:defRPr>
            </a:lvl1pPr>
            <a:lvl2pPr marL="0" indent="0">
              <a:lnSpc>
                <a:spcPct val="100000"/>
              </a:lnSpc>
              <a:spcBef>
                <a:spcPts val="0"/>
              </a:spcBef>
              <a:buNone/>
              <a:tabLst/>
              <a:defRPr sz="1800">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Presenter Name: Arial Bold 18/single</a:t>
            </a:r>
          </a:p>
        </p:txBody>
      </p:sp>
      <p:pic>
        <p:nvPicPr>
          <p:cNvPr id="8" name="Graphic 1">
            <a:extLst>
              <a:ext uri="{FF2B5EF4-FFF2-40B4-BE49-F238E27FC236}">
                <a16:creationId xmlns:a16="http://schemas.microsoft.com/office/drawing/2014/main" id="{26A55590-68E1-614B-9A96-B242D8843546}"/>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900" y="313019"/>
            <a:ext cx="1947672" cy="486918"/>
          </a:xfrm>
          <a:prstGeom prst="rect">
            <a:avLst/>
          </a:prstGeom>
        </p:spPr>
      </p:pic>
    </p:spTree>
    <p:extLst>
      <p:ext uri="{BB962C8B-B14F-4D97-AF65-F5344CB8AC3E}">
        <p14:creationId xmlns:p14="http://schemas.microsoft.com/office/powerpoint/2010/main" val="326334400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Image Physician 2">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621"/>
            <a:ext cx="12191998" cy="6857998"/>
          </a:xfrm>
          <a:prstGeom prst="rect">
            <a:avLst/>
          </a:prstGeom>
        </p:spPr>
      </p:pic>
      <p:sp>
        <p:nvSpPr>
          <p:cNvPr id="10" name="Title 9"/>
          <p:cNvSpPr>
            <a:spLocks noGrp="1"/>
          </p:cNvSpPr>
          <p:nvPr>
            <p:ph type="title" hasCustomPrompt="1"/>
          </p:nvPr>
        </p:nvSpPr>
        <p:spPr>
          <a:xfrm>
            <a:off x="357351" y="2529590"/>
            <a:ext cx="7542465" cy="1810062"/>
          </a:xfrm>
          <a:prstGeom prst="rect">
            <a:avLst/>
          </a:prstGeom>
        </p:spPr>
        <p:txBody>
          <a:bodyPr lIns="0" tIns="0" rIns="0" bIns="0"/>
          <a:lstStyle>
            <a:lvl1pPr>
              <a:lnSpc>
                <a:spcPct val="100000"/>
              </a:lnSpc>
              <a:defRPr sz="3600" baseline="0"/>
            </a:lvl1pPr>
          </a:lstStyle>
          <a:p>
            <a:r>
              <a:rPr lang="en-US" dirty="0"/>
              <a:t>Presentation Title Georgia Bold 36 pt. single spaced</a:t>
            </a:r>
          </a:p>
        </p:txBody>
      </p:sp>
      <p:sp>
        <p:nvSpPr>
          <p:cNvPr id="9" name="Presenter Title"/>
          <p:cNvSpPr>
            <a:spLocks noGrp="1"/>
          </p:cNvSpPr>
          <p:nvPr>
            <p:ph type="body" sz="quarter" idx="12" hasCustomPrompt="1"/>
          </p:nvPr>
        </p:nvSpPr>
        <p:spPr>
          <a:xfrm>
            <a:off x="357188" y="5099051"/>
            <a:ext cx="7542212" cy="331932"/>
          </a:xfrm>
          <a:prstGeom prst="rect">
            <a:avLst/>
          </a:prstGeom>
        </p:spPr>
        <p:txBody>
          <a:bodyPr>
            <a:noAutofit/>
          </a:bodyPr>
          <a:lstStyle>
            <a:lvl1pPr marL="0" indent="0">
              <a:buNone/>
              <a:defRPr sz="1800" baseline="0">
                <a:solidFill>
                  <a:schemeClr val="tx2"/>
                </a:solidFill>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en-US" dirty="0"/>
              <a:t>Presenter title: Arial 18 </a:t>
            </a:r>
            <a:r>
              <a:rPr lang="en-US" dirty="0" err="1"/>
              <a:t>pt</a:t>
            </a:r>
            <a:endParaRPr lang="en-US" dirty="0"/>
          </a:p>
        </p:txBody>
      </p:sp>
      <p:sp>
        <p:nvSpPr>
          <p:cNvPr id="11" name="Presenter Name"/>
          <p:cNvSpPr>
            <a:spLocks noGrp="1"/>
          </p:cNvSpPr>
          <p:nvPr>
            <p:ph type="body" sz="quarter" idx="10" hasCustomPrompt="1"/>
          </p:nvPr>
        </p:nvSpPr>
        <p:spPr>
          <a:xfrm>
            <a:off x="357350" y="4692650"/>
            <a:ext cx="7542465" cy="313459"/>
          </a:xfrm>
          <a:prstGeom prst="rect">
            <a:avLst/>
          </a:prstGeom>
        </p:spPr>
        <p:txBody>
          <a:bodyPr lIns="0" tIns="0" rIns="0" bIns="0">
            <a:noAutofit/>
          </a:bodyPr>
          <a:lstStyle>
            <a:lvl1pPr marL="0" indent="0">
              <a:buNone/>
              <a:defRPr sz="1800" b="1" baseline="0">
                <a:solidFill>
                  <a:schemeClr val="tx2"/>
                </a:solidFill>
              </a:defRPr>
            </a:lvl1pPr>
            <a:lvl2pPr marL="0" indent="0">
              <a:lnSpc>
                <a:spcPct val="100000"/>
              </a:lnSpc>
              <a:spcBef>
                <a:spcPts val="0"/>
              </a:spcBef>
              <a:buNone/>
              <a:tabLst/>
              <a:defRPr sz="1800">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Presenter Name: Arial Bold 18/single</a:t>
            </a:r>
          </a:p>
        </p:txBody>
      </p:sp>
      <p:pic>
        <p:nvPicPr>
          <p:cNvPr id="8" name="Graphic 1">
            <a:extLst>
              <a:ext uri="{FF2B5EF4-FFF2-40B4-BE49-F238E27FC236}">
                <a16:creationId xmlns:a16="http://schemas.microsoft.com/office/drawing/2014/main" id="{0D17852F-2955-E04C-B65D-2B74124AED4A}"/>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900" y="313019"/>
            <a:ext cx="1947672" cy="486918"/>
          </a:xfrm>
          <a:prstGeom prst="rect">
            <a:avLst/>
          </a:prstGeom>
        </p:spPr>
      </p:pic>
    </p:spTree>
    <p:extLst>
      <p:ext uri="{BB962C8B-B14F-4D97-AF65-F5344CB8AC3E}">
        <p14:creationId xmlns:p14="http://schemas.microsoft.com/office/powerpoint/2010/main" val="345963504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50" Type="http://schemas.openxmlformats.org/officeDocument/2006/relationships/image" Target="../media/image2.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ags" Target="../tags/tag2.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ooter Placeholder"/>
          <p:cNvSpPr>
            <a:spLocks noGrp="1"/>
          </p:cNvSpPr>
          <p:nvPr>
            <p:ph type="ftr" sz="quarter" idx="3"/>
          </p:nvPr>
        </p:nvSpPr>
        <p:spPr>
          <a:xfrm>
            <a:off x="6744181" y="6344338"/>
            <a:ext cx="4114800" cy="182880"/>
          </a:xfrm>
          <a:prstGeom prst="rect">
            <a:avLst/>
          </a:prstGeom>
        </p:spPr>
        <p:txBody>
          <a:bodyPr vert="horz" lIns="0" tIns="0" rIns="0" bIns="0" rtlCol="0" anchor="b" anchorCtr="0"/>
          <a:lstStyle>
            <a:lvl1pPr algn="r">
              <a:defRPr sz="800">
                <a:solidFill>
                  <a:schemeClr val="tx1">
                    <a:tint val="75000"/>
                  </a:schemeClr>
                </a:solidFill>
              </a:defRPr>
            </a:lvl1pPr>
          </a:lstStyle>
          <a:p>
            <a:r>
              <a:rPr lang="en-US" dirty="0"/>
              <a:t>McKesson Proprietary and Confidential</a:t>
            </a:r>
          </a:p>
        </p:txBody>
      </p:sp>
      <p:sp>
        <p:nvSpPr>
          <p:cNvPr id="4" name="Date Placeholder"/>
          <p:cNvSpPr>
            <a:spLocks noGrp="1"/>
          </p:cNvSpPr>
          <p:nvPr>
            <p:ph type="dt" sz="half" idx="2"/>
          </p:nvPr>
        </p:nvSpPr>
        <p:spPr>
          <a:xfrm>
            <a:off x="10858981" y="6344338"/>
            <a:ext cx="627380" cy="182880"/>
          </a:xfrm>
          <a:prstGeom prst="rect">
            <a:avLst/>
          </a:prstGeom>
        </p:spPr>
        <p:txBody>
          <a:bodyPr vert="horz" lIns="0" tIns="0" rIns="0" bIns="0" rtlCol="0" anchor="b" anchorCtr="0"/>
          <a:lstStyle>
            <a:lvl1pPr algn="r">
              <a:defRPr sz="800">
                <a:solidFill>
                  <a:schemeClr val="tx1">
                    <a:tint val="75000"/>
                  </a:schemeClr>
                </a:solidFill>
              </a:defRPr>
            </a:lvl1pPr>
          </a:lstStyle>
          <a:p>
            <a:fld id="{13FAD01E-D414-4AC9-ACE4-A2695C3D1678}" type="datetime1">
              <a:rPr lang="en-US" smtClean="0"/>
              <a:pPr/>
              <a:t>9/26/2024</a:t>
            </a:fld>
            <a:endParaRPr lang="en-US" dirty="0"/>
          </a:p>
        </p:txBody>
      </p:sp>
      <p:sp>
        <p:nvSpPr>
          <p:cNvPr id="6" name="Slide Number Placeholder"/>
          <p:cNvSpPr>
            <a:spLocks noGrp="1"/>
          </p:cNvSpPr>
          <p:nvPr>
            <p:ph type="sldNum" sz="quarter" idx="4"/>
          </p:nvPr>
        </p:nvSpPr>
        <p:spPr>
          <a:xfrm>
            <a:off x="11486361" y="6344338"/>
            <a:ext cx="355119" cy="182880"/>
          </a:xfrm>
          <a:prstGeom prst="rect">
            <a:avLst/>
          </a:prstGeom>
        </p:spPr>
        <p:txBody>
          <a:bodyPr vert="horz" lIns="0" tIns="0" rIns="0" bIns="0" rtlCol="0" anchor="b" anchorCtr="0"/>
          <a:lstStyle>
            <a:lvl1pPr algn="r">
              <a:defRPr sz="800">
                <a:solidFill>
                  <a:schemeClr val="tx1">
                    <a:tint val="75000"/>
                  </a:schemeClr>
                </a:solidFill>
              </a:defRPr>
            </a:lvl1pPr>
          </a:lstStyle>
          <a:p>
            <a:fld id="{34971C27-C87E-45F4-8EEB-007BFB32C23B}" type="slidenum">
              <a:rPr lang="en-US" smtClean="0"/>
              <a:pPr/>
              <a:t>‹#›</a:t>
            </a:fld>
            <a:endParaRPr lang="en-US" dirty="0"/>
          </a:p>
        </p:txBody>
      </p:sp>
      <p:sp>
        <p:nvSpPr>
          <p:cNvPr id="2" name="Title Placeholder 1"/>
          <p:cNvSpPr>
            <a:spLocks noGrp="1"/>
          </p:cNvSpPr>
          <p:nvPr>
            <p:ph type="title"/>
          </p:nvPr>
        </p:nvSpPr>
        <p:spPr>
          <a:xfrm>
            <a:off x="357351" y="346075"/>
            <a:ext cx="11484129" cy="363444"/>
          </a:xfrm>
          <a:prstGeom prst="rect">
            <a:avLst/>
          </a:prstGeom>
        </p:spPr>
        <p:txBody>
          <a:bodyPr vert="horz" lIns="0" tIns="0" rIns="0" bIns="0" rtlCol="0" anchor="t" anchorCtr="0">
            <a:noAutofit/>
          </a:bodyPr>
          <a:lstStyle/>
          <a:p>
            <a:r>
              <a:rPr lang="en-US" dirty="0"/>
              <a:t>Slide Title, Georgia Bold 34 </a:t>
            </a:r>
            <a:r>
              <a:rPr lang="en-US" dirty="0" err="1"/>
              <a:t>pt</a:t>
            </a:r>
            <a:endParaRPr lang="en-US" dirty="0"/>
          </a:p>
        </p:txBody>
      </p:sp>
      <p:sp>
        <p:nvSpPr>
          <p:cNvPr id="5" name="Text Placeholder 4"/>
          <p:cNvSpPr>
            <a:spLocks noGrp="1"/>
          </p:cNvSpPr>
          <p:nvPr>
            <p:ph type="body" idx="1"/>
          </p:nvPr>
        </p:nvSpPr>
        <p:spPr>
          <a:xfrm>
            <a:off x="357351" y="1825625"/>
            <a:ext cx="11484129" cy="4351338"/>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Graphic 1">
            <a:extLst>
              <a:ext uri="{FF2B5EF4-FFF2-40B4-BE49-F238E27FC236}">
                <a16:creationId xmlns:a16="http://schemas.microsoft.com/office/drawing/2014/main" id="{C1495B75-66F0-A149-8FF1-42F42439FEDD}"/>
              </a:ext>
            </a:extLst>
          </p:cNvPr>
          <p:cNvPicPr>
            <a:picLocks noChangeAspect="1"/>
          </p:cNvPicPr>
          <p:nvPr userDrawn="1"/>
        </p:nvPicPr>
        <p:blipFill>
          <a:blip r:embed="rId49" cstate="print">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357190" y="6261198"/>
            <a:ext cx="1396632" cy="349158"/>
          </a:xfrm>
          <a:prstGeom prst="rect">
            <a:avLst/>
          </a:prstGeom>
        </p:spPr>
      </p:pic>
    </p:spTree>
    <p:custDataLst>
      <p:tags r:id="rId48"/>
    </p:custDataLst>
    <p:extLst>
      <p:ext uri="{BB962C8B-B14F-4D97-AF65-F5344CB8AC3E}">
        <p14:creationId xmlns:p14="http://schemas.microsoft.com/office/powerpoint/2010/main" val="4220988333"/>
      </p:ext>
    </p:extLst>
  </p:cSld>
  <p:clrMap bg1="lt1" tx1="dk1" bg2="lt2" tx2="dk2" accent1="accent1" accent2="accent2" accent3="accent3" accent4="accent4" accent5="accent5" accent6="accent6" hlink="hlink" folHlink="folHlink"/>
  <p:sldLayoutIdLst>
    <p:sldLayoutId id="2147483660" r:id="rId1"/>
    <p:sldLayoutId id="2147483741" r:id="rId2"/>
    <p:sldLayoutId id="2147483742" r:id="rId3"/>
    <p:sldLayoutId id="2147483743" r:id="rId4"/>
    <p:sldLayoutId id="2147483730" r:id="rId5"/>
    <p:sldLayoutId id="2147483731" r:id="rId6"/>
    <p:sldLayoutId id="2147483679" r:id="rId7"/>
    <p:sldLayoutId id="2147483732" r:id="rId8"/>
    <p:sldLayoutId id="2147483733" r:id="rId9"/>
    <p:sldLayoutId id="2147483734" r:id="rId10"/>
    <p:sldLayoutId id="2147483662" r:id="rId11"/>
    <p:sldLayoutId id="2147483663" r:id="rId12"/>
    <p:sldLayoutId id="2147483665" r:id="rId13"/>
    <p:sldLayoutId id="2147483667" r:id="rId14"/>
    <p:sldLayoutId id="2147483744" r:id="rId15"/>
    <p:sldLayoutId id="2147483745" r:id="rId16"/>
    <p:sldLayoutId id="2147483746" r:id="rId17"/>
    <p:sldLayoutId id="2147483738" r:id="rId18"/>
    <p:sldLayoutId id="2147483737" r:id="rId19"/>
    <p:sldLayoutId id="2147483739" r:id="rId20"/>
    <p:sldLayoutId id="2147483721" r:id="rId21"/>
    <p:sldLayoutId id="2147483692" r:id="rId22"/>
    <p:sldLayoutId id="2147483697" r:id="rId23"/>
    <p:sldLayoutId id="2147483695" r:id="rId24"/>
    <p:sldLayoutId id="2147483718" r:id="rId25"/>
    <p:sldLayoutId id="2147483696" r:id="rId26"/>
    <p:sldLayoutId id="2147483719" r:id="rId27"/>
    <p:sldLayoutId id="2147483693" r:id="rId28"/>
    <p:sldLayoutId id="2147483698" r:id="rId29"/>
    <p:sldLayoutId id="2147483699" r:id="rId30"/>
    <p:sldLayoutId id="2147483700" r:id="rId31"/>
    <p:sldLayoutId id="2147483708" r:id="rId32"/>
    <p:sldLayoutId id="2147483720" r:id="rId33"/>
    <p:sldLayoutId id="2147483704" r:id="rId34"/>
    <p:sldLayoutId id="2147483727" r:id="rId35"/>
    <p:sldLayoutId id="2147483705" r:id="rId36"/>
    <p:sldLayoutId id="2147483722" r:id="rId37"/>
    <p:sldLayoutId id="2147483723" r:id="rId38"/>
    <p:sldLayoutId id="2147483703" r:id="rId39"/>
    <p:sldLayoutId id="2147483709" r:id="rId40"/>
    <p:sldLayoutId id="2147483710" r:id="rId41"/>
    <p:sldLayoutId id="2147483711" r:id="rId42"/>
    <p:sldLayoutId id="2147483712" r:id="rId43"/>
    <p:sldLayoutId id="2147483725" r:id="rId44"/>
    <p:sldLayoutId id="2147483740" r:id="rId45"/>
    <p:sldLayoutId id="2147483726" r:id="rId46"/>
  </p:sldLayoutIdLst>
  <p:transition>
    <p:fade/>
  </p:transition>
  <p:hf hdr="0"/>
  <p:txStyles>
    <p:titleStyle>
      <a:lvl1pPr algn="l" defTabSz="914400" rtl="0" eaLnBrk="1" latinLnBrk="0" hangingPunct="1">
        <a:lnSpc>
          <a:spcPct val="90000"/>
        </a:lnSpc>
        <a:spcBef>
          <a:spcPct val="0"/>
        </a:spcBef>
        <a:buNone/>
        <a:defRPr sz="34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2200" kern="1200" baseline="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2000" kern="1200" baseline="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800" kern="1200" baseline="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600" kern="1200" baseline="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94" userDrawn="1">
          <p15:clr>
            <a:srgbClr val="A4A3A4"/>
          </p15:clr>
        </p15:guide>
        <p15:guide id="2" pos="7464" userDrawn="1">
          <p15:clr>
            <a:srgbClr val="A4A3A4"/>
          </p15:clr>
        </p15:guide>
        <p15:guide id="3" pos="216" userDrawn="1">
          <p15:clr>
            <a:srgbClr val="A4A3A4"/>
          </p15:clr>
        </p15:guide>
        <p15:guide id="5" orient="horz" pos="216"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10.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audio" Target="../media/media3.wav"/><Relationship Id="rId7" Type="http://schemas.openxmlformats.org/officeDocument/2006/relationships/image" Target="../media/image1.png"/><Relationship Id="rId2" Type="http://schemas.microsoft.com/office/2007/relationships/media" Target="../media/media3.wav"/><Relationship Id="rId1" Type="http://schemas.openxmlformats.org/officeDocument/2006/relationships/tags" Target="../tags/tag15.xml"/><Relationship Id="rId6" Type="http://schemas.openxmlformats.org/officeDocument/2006/relationships/image" Target="../media/image18.jpg"/><Relationship Id="rId5" Type="http://schemas.openxmlformats.org/officeDocument/2006/relationships/notesSlide" Target="../notesSlides/notesSlide8.xml"/><Relationship Id="rId10" Type="http://schemas.openxmlformats.org/officeDocument/2006/relationships/image" Target="../media/image31.png"/><Relationship Id="rId4" Type="http://schemas.openxmlformats.org/officeDocument/2006/relationships/slideLayout" Target="../slideLayouts/slideLayout21.xml"/><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6.xml"/><Relationship Id="rId1" Type="http://schemas.openxmlformats.org/officeDocument/2006/relationships/tags" Target="../tags/tag1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1.xml"/><Relationship Id="rId1" Type="http://schemas.openxmlformats.org/officeDocument/2006/relationships/tags" Target="../tags/tag1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2.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5.svg"/><Relationship Id="rId2" Type="http://schemas.openxmlformats.org/officeDocument/2006/relationships/slideLayout" Target="../slideLayouts/slideLayout44.xml"/><Relationship Id="rId1" Type="http://schemas.openxmlformats.org/officeDocument/2006/relationships/tags" Target="../tags/tag18.xml"/><Relationship Id="rId6" Type="http://schemas.openxmlformats.org/officeDocument/2006/relationships/image" Target="../media/image3.png"/><Relationship Id="rId5" Type="http://schemas.openxmlformats.org/officeDocument/2006/relationships/image" Target="../media/image34.jpg"/><Relationship Id="rId4" Type="http://schemas.openxmlformats.org/officeDocument/2006/relationships/image" Target="../media/image33.jpg"/></Relationships>
</file>

<file path=ppt/slides/_rels/slide14.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audio" Target="../media/media4.wav"/><Relationship Id="rId7" Type="http://schemas.openxmlformats.org/officeDocument/2006/relationships/image" Target="../media/image1.png"/><Relationship Id="rId2" Type="http://schemas.microsoft.com/office/2007/relationships/media" Target="../media/media4.wav"/><Relationship Id="rId1" Type="http://schemas.openxmlformats.org/officeDocument/2006/relationships/tags" Target="../tags/tag19.xml"/><Relationship Id="rId6" Type="http://schemas.openxmlformats.org/officeDocument/2006/relationships/image" Target="../media/image18.jpg"/><Relationship Id="rId5" Type="http://schemas.openxmlformats.org/officeDocument/2006/relationships/notesSlide" Target="../notesSlides/notesSlide12.xml"/><Relationship Id="rId10" Type="http://schemas.openxmlformats.org/officeDocument/2006/relationships/image" Target="../media/image36.png"/><Relationship Id="rId4" Type="http://schemas.openxmlformats.org/officeDocument/2006/relationships/slideLayout" Target="../slideLayouts/slideLayout21.xml"/><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svg"/><Relationship Id="rId2" Type="http://schemas.openxmlformats.org/officeDocument/2006/relationships/slideLayout" Target="../slideLayouts/slideLayout21.xml"/><Relationship Id="rId1" Type="http://schemas.openxmlformats.org/officeDocument/2006/relationships/tags" Target="../tags/tag20.xml"/><Relationship Id="rId6" Type="http://schemas.openxmlformats.org/officeDocument/2006/relationships/image" Target="../media/image1.png"/><Relationship Id="rId5" Type="http://schemas.openxmlformats.org/officeDocument/2006/relationships/image" Target="../media/image38.png"/><Relationship Id="rId4" Type="http://schemas.openxmlformats.org/officeDocument/2006/relationships/image" Target="../media/image37.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1.xml"/><Relationship Id="rId1" Type="http://schemas.openxmlformats.org/officeDocument/2006/relationships/tags" Target="../tags/tag2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audio" Target="../media/media5.wav"/><Relationship Id="rId7" Type="http://schemas.openxmlformats.org/officeDocument/2006/relationships/image" Target="../media/image1.png"/><Relationship Id="rId2" Type="http://schemas.microsoft.com/office/2007/relationships/media" Target="../media/media5.wav"/><Relationship Id="rId1" Type="http://schemas.openxmlformats.org/officeDocument/2006/relationships/tags" Target="../tags/tag22.xml"/><Relationship Id="rId6" Type="http://schemas.openxmlformats.org/officeDocument/2006/relationships/image" Target="../media/image18.jpg"/><Relationship Id="rId5" Type="http://schemas.openxmlformats.org/officeDocument/2006/relationships/notesSlide" Target="../notesSlides/notesSlide15.xml"/><Relationship Id="rId10" Type="http://schemas.openxmlformats.org/officeDocument/2006/relationships/image" Target="../media/image20.png"/><Relationship Id="rId4" Type="http://schemas.openxmlformats.org/officeDocument/2006/relationships/slideLayout" Target="../slideLayouts/slideLayout21.xml"/><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1.xml"/><Relationship Id="rId1" Type="http://schemas.openxmlformats.org/officeDocument/2006/relationships/tags" Target="../tags/tag2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0.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1.xml"/><Relationship Id="rId1" Type="http://schemas.openxmlformats.org/officeDocument/2006/relationships/tags" Target="../tags/tag2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1.jpg"/></Relationships>
</file>

<file path=ppt/slides/_rels/slide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Layout" Target="../slideLayouts/slideLayout21.xml"/><Relationship Id="rId1" Type="http://schemas.openxmlformats.org/officeDocument/2006/relationships/tags" Target="../tags/tag7.xml"/><Relationship Id="rId5" Type="http://schemas.openxmlformats.org/officeDocument/2006/relationships/image" Target="../media/image2.sv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18.xml"/><Relationship Id="rId7" Type="http://schemas.openxmlformats.org/officeDocument/2006/relationships/image" Target="../media/image43.png"/><Relationship Id="rId2" Type="http://schemas.openxmlformats.org/officeDocument/2006/relationships/slideLayout" Target="../slideLayouts/slideLayout21.xml"/><Relationship Id="rId1" Type="http://schemas.openxmlformats.org/officeDocument/2006/relationships/tags" Target="../tags/tag2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2.jpg"/><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19.xml"/><Relationship Id="rId7" Type="http://schemas.openxmlformats.org/officeDocument/2006/relationships/diagramQuickStyle" Target="../diagrams/quickStyle2.xml"/><Relationship Id="rId2" Type="http://schemas.openxmlformats.org/officeDocument/2006/relationships/slideLayout" Target="../slideLayouts/slideLayout21.xml"/><Relationship Id="rId1" Type="http://schemas.openxmlformats.org/officeDocument/2006/relationships/tags" Target="../tags/tag26.xml"/><Relationship Id="rId6" Type="http://schemas.openxmlformats.org/officeDocument/2006/relationships/diagramLayout" Target="../diagrams/layout2.xml"/><Relationship Id="rId11" Type="http://schemas.openxmlformats.org/officeDocument/2006/relationships/image" Target="../media/image2.svg"/><Relationship Id="rId5" Type="http://schemas.openxmlformats.org/officeDocument/2006/relationships/diagramData" Target="../diagrams/data2.xml"/><Relationship Id="rId10" Type="http://schemas.openxmlformats.org/officeDocument/2006/relationships/image" Target="../media/image1.png"/><Relationship Id="rId4" Type="http://schemas.openxmlformats.org/officeDocument/2006/relationships/image" Target="../media/image46.jpg"/><Relationship Id="rId9" Type="http://schemas.microsoft.com/office/2007/relationships/diagramDrawing" Target="../diagrams/drawing2.xml"/></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6.wav"/><Relationship Id="rId7" Type="http://schemas.openxmlformats.org/officeDocument/2006/relationships/image" Target="../media/image51.png"/><Relationship Id="rId2" Type="http://schemas.microsoft.com/office/2007/relationships/media" Target="../media/media6.wav"/><Relationship Id="rId1" Type="http://schemas.openxmlformats.org/officeDocument/2006/relationships/tags" Target="../tags/tag27.xml"/><Relationship Id="rId6" Type="http://schemas.openxmlformats.org/officeDocument/2006/relationships/image" Target="../media/image50.png"/><Relationship Id="rId5" Type="http://schemas.openxmlformats.org/officeDocument/2006/relationships/notesSlide" Target="../notesSlides/notesSlide20.xml"/><Relationship Id="rId4"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1.xml"/><Relationship Id="rId1" Type="http://schemas.openxmlformats.org/officeDocument/2006/relationships/tags" Target="../tags/tag28.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1.xml"/><Relationship Id="rId1" Type="http://schemas.openxmlformats.org/officeDocument/2006/relationships/tags" Target="../tags/tag29.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1.xml"/><Relationship Id="rId1" Type="http://schemas.openxmlformats.org/officeDocument/2006/relationships/tags" Target="../tags/tag30.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1.xml"/><Relationship Id="rId1" Type="http://schemas.openxmlformats.org/officeDocument/2006/relationships/tags" Target="../tags/tag31.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32.xml"/></Relationships>
</file>

<file path=ppt/slides/_rels/slide28.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7.wav"/><Relationship Id="rId7" Type="http://schemas.openxmlformats.org/officeDocument/2006/relationships/image" Target="../media/image18.jp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notesSlide" Target="../notesSlides/notesSlide25.xml"/><Relationship Id="rId11" Type="http://schemas.openxmlformats.org/officeDocument/2006/relationships/image" Target="../media/image20.png"/><Relationship Id="rId5" Type="http://schemas.openxmlformats.org/officeDocument/2006/relationships/slideLayout" Target="../slideLayouts/slideLayout21.xml"/><Relationship Id="rId10" Type="http://schemas.openxmlformats.org/officeDocument/2006/relationships/image" Target="../media/image56.png"/><Relationship Id="rId4" Type="http://schemas.openxmlformats.org/officeDocument/2006/relationships/audio" Target="../media/media7.wav"/><Relationship Id="rId9" Type="http://schemas.openxmlformats.org/officeDocument/2006/relationships/image" Target="../media/image2.svg"/></Relationships>
</file>

<file path=ppt/slides/_rels/slide29.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1.png"/><Relationship Id="rId3" Type="http://schemas.openxmlformats.org/officeDocument/2006/relationships/slideLayout" Target="../slideLayouts/slideLayout21.xml"/><Relationship Id="rId7" Type="http://schemas.openxmlformats.org/officeDocument/2006/relationships/image" Target="../media/image18.jpg"/><Relationship Id="rId12" Type="http://schemas.microsoft.com/office/2007/relationships/diagramDrawing" Target="../diagrams/drawing3.xml"/><Relationship Id="rId2" Type="http://schemas.openxmlformats.org/officeDocument/2006/relationships/tags" Target="../tags/tag36.xml"/><Relationship Id="rId1" Type="http://schemas.openxmlformats.org/officeDocument/2006/relationships/tags" Target="../tags/tag35.xml"/><Relationship Id="rId6" Type="http://schemas.microsoft.com/office/2007/relationships/hdphoto" Target="../media/hdphoto1.wdp"/><Relationship Id="rId11" Type="http://schemas.openxmlformats.org/officeDocument/2006/relationships/diagramColors" Target="../diagrams/colors3.xml"/><Relationship Id="rId5" Type="http://schemas.openxmlformats.org/officeDocument/2006/relationships/image" Target="../media/image57.png"/><Relationship Id="rId10" Type="http://schemas.openxmlformats.org/officeDocument/2006/relationships/diagramQuickStyle" Target="../diagrams/quickStyle3.xml"/><Relationship Id="rId4" Type="http://schemas.openxmlformats.org/officeDocument/2006/relationships/notesSlide" Target="../notesSlides/notesSlide26.xml"/><Relationship Id="rId9" Type="http://schemas.openxmlformats.org/officeDocument/2006/relationships/diagramLayout" Target="../diagrams/layout3.xml"/><Relationship Id="rId14" Type="http://schemas.openxmlformats.org/officeDocument/2006/relationships/image" Target="../media/image2.sv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8.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1.xml"/><Relationship Id="rId1" Type="http://schemas.openxmlformats.org/officeDocument/2006/relationships/tags" Target="../tags/tag3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8.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1.xml"/><Relationship Id="rId1" Type="http://schemas.openxmlformats.org/officeDocument/2006/relationships/tags" Target="../tags/tag38.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1.xml"/><Relationship Id="rId1" Type="http://schemas.openxmlformats.org/officeDocument/2006/relationships/tags" Target="../tags/tag39.xml"/><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1.xml"/><Relationship Id="rId1" Type="http://schemas.openxmlformats.org/officeDocument/2006/relationships/tags" Target="../tags/tag40.xml"/><Relationship Id="rId5" Type="http://schemas.openxmlformats.org/officeDocument/2006/relationships/hyperlink" Target="https://mckessoncorp-my.sharepoint.com/personal/allison_norrington_mckesson_com/Documents/Allie/Management/COVID-19/COVID-19%20Safety%20Steps%20at%20RXC.docx?web=1" TargetMode="Externa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1.xml"/><Relationship Id="rId1" Type="http://schemas.openxmlformats.org/officeDocument/2006/relationships/tags" Target="../tags/tag4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62.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35.svg"/><Relationship Id="rId2" Type="http://schemas.openxmlformats.org/officeDocument/2006/relationships/slideLayout" Target="../slideLayouts/slideLayout21.xml"/><Relationship Id="rId1" Type="http://schemas.openxmlformats.org/officeDocument/2006/relationships/tags" Target="../tags/tag42.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65.png"/><Relationship Id="rId2" Type="http://schemas.openxmlformats.org/officeDocument/2006/relationships/slideLayout" Target="../slideLayouts/slideLayout21.xml"/><Relationship Id="rId1" Type="http://schemas.openxmlformats.org/officeDocument/2006/relationships/tags" Target="../tags/tag43.xml"/><Relationship Id="rId6" Type="http://schemas.openxmlformats.org/officeDocument/2006/relationships/image" Target="../media/image35.svg"/><Relationship Id="rId5" Type="http://schemas.openxmlformats.org/officeDocument/2006/relationships/image" Target="../media/image3.png"/><Relationship Id="rId4" Type="http://schemas.openxmlformats.org/officeDocument/2006/relationships/image" Target="../media/image64.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66.png"/><Relationship Id="rId2" Type="http://schemas.openxmlformats.org/officeDocument/2006/relationships/slideLayout" Target="../slideLayouts/slideLayout21.xml"/><Relationship Id="rId1" Type="http://schemas.openxmlformats.org/officeDocument/2006/relationships/tags" Target="../tags/tag44.xml"/><Relationship Id="rId6" Type="http://schemas.openxmlformats.org/officeDocument/2006/relationships/image" Target="../media/image35.svg"/><Relationship Id="rId5" Type="http://schemas.openxmlformats.org/officeDocument/2006/relationships/image" Target="../media/image3.png"/><Relationship Id="rId4" Type="http://schemas.openxmlformats.org/officeDocument/2006/relationships/image" Target="../media/image64.jp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hyperlink" Target="https://mckessoncorp.sharepoint.com/:f:/r/sites/GRPRxCrossroadsbyMcKessonKYPrescriptionforSuccess/Shared%20Documents/Sun%20Pharma/Cequa?csf=1&amp;e=6W5whj" TargetMode="External"/><Relationship Id="rId2" Type="http://schemas.openxmlformats.org/officeDocument/2006/relationships/slideLayout" Target="../slideLayouts/slideLayout21.xml"/><Relationship Id="rId1" Type="http://schemas.openxmlformats.org/officeDocument/2006/relationships/tags" Target="../tags/tag4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46.xml"/></Relationships>
</file>

<file path=ppt/slides/_rels/slide4.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audio" Target="../media/media1.wav"/><Relationship Id="rId7" Type="http://schemas.openxmlformats.org/officeDocument/2006/relationships/image" Target="../media/image1.png"/><Relationship Id="rId2" Type="http://schemas.microsoft.com/office/2007/relationships/media" Target="../media/media1.wav"/><Relationship Id="rId1" Type="http://schemas.openxmlformats.org/officeDocument/2006/relationships/tags" Target="../tags/tag9.xml"/><Relationship Id="rId6" Type="http://schemas.openxmlformats.org/officeDocument/2006/relationships/image" Target="../media/image18.jpg"/><Relationship Id="rId5" Type="http://schemas.openxmlformats.org/officeDocument/2006/relationships/notesSlide" Target="../notesSlides/notesSlide2.xml"/><Relationship Id="rId10" Type="http://schemas.openxmlformats.org/officeDocument/2006/relationships/image" Target="../media/image20.png"/><Relationship Id="rId4" Type="http://schemas.openxmlformats.org/officeDocument/2006/relationships/slideLayout" Target="../slideLayouts/slideLayout21.xml"/><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1.xml"/><Relationship Id="rId1" Type="http://schemas.openxmlformats.org/officeDocument/2006/relationships/tags" Target="../tags/tag10.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21.jpg"/></Relationships>
</file>

<file path=ppt/slides/_rels/slide6.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notesSlide" Target="../notesSlides/notesSlide4.xml"/><Relationship Id="rId7" Type="http://schemas.openxmlformats.org/officeDocument/2006/relationships/image" Target="../media/image1.png"/><Relationship Id="rId2" Type="http://schemas.openxmlformats.org/officeDocument/2006/relationships/slideLayout" Target="../slideLayouts/slideLayout44.xml"/><Relationship Id="rId1" Type="http://schemas.openxmlformats.org/officeDocument/2006/relationships/tags" Target="../tags/tag11.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audio" Target="../media/media2.wav"/><Relationship Id="rId7" Type="http://schemas.openxmlformats.org/officeDocument/2006/relationships/image" Target="../media/image1.png"/><Relationship Id="rId2" Type="http://schemas.microsoft.com/office/2007/relationships/media" Target="../media/media2.wav"/><Relationship Id="rId1" Type="http://schemas.openxmlformats.org/officeDocument/2006/relationships/tags" Target="../tags/tag12.xml"/><Relationship Id="rId6" Type="http://schemas.openxmlformats.org/officeDocument/2006/relationships/image" Target="../media/image18.jpg"/><Relationship Id="rId5" Type="http://schemas.openxmlformats.org/officeDocument/2006/relationships/notesSlide" Target="../notesSlides/notesSlide5.xml"/><Relationship Id="rId10" Type="http://schemas.openxmlformats.org/officeDocument/2006/relationships/image" Target="../media/image25.png"/><Relationship Id="rId4" Type="http://schemas.openxmlformats.org/officeDocument/2006/relationships/slideLayout" Target="../slideLayouts/slideLayout21.xml"/><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6.xml"/><Relationship Id="rId7" Type="http://schemas.openxmlformats.org/officeDocument/2006/relationships/diagramColors" Target="../diagrams/colors1.xml"/><Relationship Id="rId2" Type="http://schemas.openxmlformats.org/officeDocument/2006/relationships/slideLayout" Target="../slideLayouts/slideLayout21.xml"/><Relationship Id="rId1" Type="http://schemas.openxmlformats.org/officeDocument/2006/relationships/tags" Target="../tags/tag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1.xml"/><Relationship Id="rId1" Type="http://schemas.openxmlformats.org/officeDocument/2006/relationships/tags" Target="../tags/tag14.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1867C-6650-4273-B096-9018CEA991C3}"/>
              </a:ext>
            </a:extLst>
          </p:cNvPr>
          <p:cNvSpPr>
            <a:spLocks noGrp="1"/>
          </p:cNvSpPr>
          <p:nvPr>
            <p:ph type="title"/>
          </p:nvPr>
        </p:nvSpPr>
        <p:spPr/>
        <p:txBody>
          <a:bodyPr/>
          <a:lstStyle/>
          <a:p>
            <a:r>
              <a:rPr lang="en-US" sz="4400" dirty="0"/>
              <a:t>De-Escalation Training </a:t>
            </a:r>
          </a:p>
        </p:txBody>
      </p:sp>
    </p:spTree>
    <p:custDataLst>
      <p:tags r:id="rId1"/>
    </p:custDataLst>
    <p:extLst>
      <p:ext uri="{BB962C8B-B14F-4D97-AF65-F5344CB8AC3E}">
        <p14:creationId xmlns:p14="http://schemas.microsoft.com/office/powerpoint/2010/main" val="308504479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sitting, pair, computer, close&#10;&#10;Description automatically generated">
            <a:extLst>
              <a:ext uri="{FF2B5EF4-FFF2-40B4-BE49-F238E27FC236}">
                <a16:creationId xmlns:a16="http://schemas.microsoft.com/office/drawing/2014/main" id="{C3925E45-530F-4B26-B90D-DE75D75689D5}"/>
              </a:ext>
            </a:extLst>
          </p:cNvPr>
          <p:cNvPicPr>
            <a:picLocks noChangeAspect="1"/>
          </p:cNvPicPr>
          <p:nvPr/>
        </p:nvPicPr>
        <p:blipFill>
          <a:blip r:embed="rId6">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04C11297-0D20-42CE-9D0C-0EF2F4B6C39A}"/>
              </a:ext>
            </a:extLst>
          </p:cNvPr>
          <p:cNvSpPr/>
          <p:nvPr/>
        </p:nvSpPr>
        <p:spPr>
          <a:xfrm>
            <a:off x="0" y="2198546"/>
            <a:ext cx="12192000" cy="2909455"/>
          </a:xfrm>
          <a:prstGeom prst="rect">
            <a:avLst/>
          </a:prstGeom>
          <a:solidFill>
            <a:srgbClr val="005A8C">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ate Placeholder 2">
            <a:extLst>
              <a:ext uri="{FF2B5EF4-FFF2-40B4-BE49-F238E27FC236}">
                <a16:creationId xmlns:a16="http://schemas.microsoft.com/office/drawing/2014/main" id="{2C75B991-40E9-4C32-890B-6712366CA061}"/>
              </a:ext>
            </a:extLst>
          </p:cNvPr>
          <p:cNvSpPr>
            <a:spLocks noGrp="1"/>
          </p:cNvSpPr>
          <p:nvPr>
            <p:ph type="dt" sz="half" idx="14"/>
          </p:nvPr>
        </p:nvSpPr>
        <p:spPr>
          <a:xfrm>
            <a:off x="10858981" y="6344338"/>
            <a:ext cx="627380" cy="182880"/>
          </a:xfrm>
        </p:spPr>
        <p:txBody>
          <a:bodyPr/>
          <a:lstStyle/>
          <a:p>
            <a:fld id="{99323AAB-B6A8-489B-9563-6C5CA35ECA06}" type="datetime1">
              <a:rPr lang="en-US" smtClean="0">
                <a:solidFill>
                  <a:schemeClr val="tx1">
                    <a:lumMod val="50000"/>
                    <a:lumOff val="50000"/>
                  </a:schemeClr>
                </a:solidFill>
              </a:rPr>
              <a:t>9/26/2024</a:t>
            </a:fld>
            <a:endParaRPr lang="en-US" dirty="0">
              <a:solidFill>
                <a:schemeClr val="tx1">
                  <a:lumMod val="50000"/>
                  <a:lumOff val="50000"/>
                </a:schemeClr>
              </a:solidFill>
            </a:endParaRPr>
          </a:p>
        </p:txBody>
      </p:sp>
      <p:sp>
        <p:nvSpPr>
          <p:cNvPr id="13" name="Slide Number Placeholder 3">
            <a:extLst>
              <a:ext uri="{FF2B5EF4-FFF2-40B4-BE49-F238E27FC236}">
                <a16:creationId xmlns:a16="http://schemas.microsoft.com/office/drawing/2014/main" id="{D02B0512-D2F4-466C-BC5B-99C03F0EE0E4}"/>
              </a:ext>
            </a:extLst>
          </p:cNvPr>
          <p:cNvSpPr>
            <a:spLocks noGrp="1"/>
          </p:cNvSpPr>
          <p:nvPr>
            <p:ph type="sldNum" sz="quarter" idx="16"/>
          </p:nvPr>
        </p:nvSpPr>
        <p:spPr>
          <a:xfrm>
            <a:off x="11486361" y="6344338"/>
            <a:ext cx="355119" cy="182880"/>
          </a:xfrm>
        </p:spPr>
        <p:txBody>
          <a:bodyPr/>
          <a:lstStyle/>
          <a:p>
            <a:fld id="{34971C27-C87E-45F4-8EEB-007BFB32C23B}" type="slidenum">
              <a:rPr lang="en-US" smtClean="0">
                <a:solidFill>
                  <a:schemeClr val="tx1">
                    <a:lumMod val="50000"/>
                    <a:lumOff val="50000"/>
                  </a:schemeClr>
                </a:solidFill>
              </a:rPr>
              <a:pPr/>
              <a:t>10</a:t>
            </a:fld>
            <a:endParaRPr lang="en-US" dirty="0">
              <a:solidFill>
                <a:schemeClr val="tx1">
                  <a:lumMod val="50000"/>
                  <a:lumOff val="50000"/>
                </a:schemeClr>
              </a:solidFill>
            </a:endParaRPr>
          </a:p>
        </p:txBody>
      </p:sp>
      <p:pic>
        <p:nvPicPr>
          <p:cNvPr id="25" name="Graphic 1">
            <a:extLst>
              <a:ext uri="{FF2B5EF4-FFF2-40B4-BE49-F238E27FC236}">
                <a16:creationId xmlns:a16="http://schemas.microsoft.com/office/drawing/2014/main" id="{41C7143E-5DE0-47FF-88FC-4CD299E2B1D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7190" y="6261198"/>
            <a:ext cx="1396632" cy="349158"/>
          </a:xfrm>
          <a:prstGeom prst="rect">
            <a:avLst/>
          </a:prstGeom>
        </p:spPr>
      </p:pic>
      <p:sp>
        <p:nvSpPr>
          <p:cNvPr id="7" name="TextBox 6">
            <a:extLst>
              <a:ext uri="{FF2B5EF4-FFF2-40B4-BE49-F238E27FC236}">
                <a16:creationId xmlns:a16="http://schemas.microsoft.com/office/drawing/2014/main" id="{8E6F1DB9-B81B-43C5-A782-E4CC398DA1A9}"/>
              </a:ext>
            </a:extLst>
          </p:cNvPr>
          <p:cNvSpPr txBox="1"/>
          <p:nvPr/>
        </p:nvSpPr>
        <p:spPr>
          <a:xfrm>
            <a:off x="537029" y="280703"/>
            <a:ext cx="6693111" cy="430887"/>
          </a:xfrm>
          <a:prstGeom prst="rect">
            <a:avLst/>
          </a:prstGeom>
          <a:noFill/>
        </p:spPr>
        <p:txBody>
          <a:bodyPr wrap="square" lIns="0" tIns="0" rIns="0" bIns="0" rtlCol="0">
            <a:spAutoFit/>
          </a:bodyPr>
          <a:lstStyle/>
          <a:p>
            <a:r>
              <a:rPr lang="en-US" sz="2800" dirty="0">
                <a:solidFill>
                  <a:srgbClr val="005A8C"/>
                </a:solidFill>
                <a:latin typeface="+mj-lt"/>
              </a:rPr>
              <a:t>Listening Activity: </a:t>
            </a:r>
            <a:r>
              <a:rPr lang="en-US" i="1" dirty="0">
                <a:solidFill>
                  <a:srgbClr val="EF8200"/>
                </a:solidFill>
                <a:latin typeface="+mj-lt"/>
              </a:rPr>
              <a:t>What would you do differently?</a:t>
            </a:r>
          </a:p>
        </p:txBody>
      </p:sp>
      <p:grpSp>
        <p:nvGrpSpPr>
          <p:cNvPr id="8" name="Group 7">
            <a:extLst>
              <a:ext uri="{FF2B5EF4-FFF2-40B4-BE49-F238E27FC236}">
                <a16:creationId xmlns:a16="http://schemas.microsoft.com/office/drawing/2014/main" id="{3CC16507-AFAC-4D55-A938-6F5532470BBC}"/>
              </a:ext>
            </a:extLst>
          </p:cNvPr>
          <p:cNvGrpSpPr/>
          <p:nvPr/>
        </p:nvGrpSpPr>
        <p:grpSpPr>
          <a:xfrm>
            <a:off x="1814977" y="2967315"/>
            <a:ext cx="3374014" cy="1371915"/>
            <a:chOff x="1814977" y="2967315"/>
            <a:chExt cx="3374014" cy="1371915"/>
          </a:xfrm>
        </p:grpSpPr>
        <p:grpSp>
          <p:nvGrpSpPr>
            <p:cNvPr id="17" name="Group 16">
              <a:extLst>
                <a:ext uri="{FF2B5EF4-FFF2-40B4-BE49-F238E27FC236}">
                  <a16:creationId xmlns:a16="http://schemas.microsoft.com/office/drawing/2014/main" id="{3E3998C9-F701-4B9F-A2CF-3BC02445548E}"/>
                </a:ext>
              </a:extLst>
            </p:cNvPr>
            <p:cNvGrpSpPr/>
            <p:nvPr/>
          </p:nvGrpSpPr>
          <p:grpSpPr>
            <a:xfrm>
              <a:off x="1814977" y="2967315"/>
              <a:ext cx="3374014" cy="1371915"/>
              <a:chOff x="1785481" y="2967315"/>
              <a:chExt cx="3374014" cy="1371915"/>
            </a:xfrm>
          </p:grpSpPr>
          <p:sp>
            <p:nvSpPr>
              <p:cNvPr id="4" name="Oval 3">
                <a:extLst>
                  <a:ext uri="{FF2B5EF4-FFF2-40B4-BE49-F238E27FC236}">
                    <a16:creationId xmlns:a16="http://schemas.microsoft.com/office/drawing/2014/main" id="{63C8F54A-278B-4DCA-8A33-AF73FA26470E}"/>
                  </a:ext>
                </a:extLst>
              </p:cNvPr>
              <p:cNvSpPr/>
              <p:nvPr/>
            </p:nvSpPr>
            <p:spPr>
              <a:xfrm>
                <a:off x="1785481" y="2967315"/>
                <a:ext cx="1371915" cy="1371915"/>
              </a:xfrm>
              <a:prstGeom prst="ellipse">
                <a:avLst/>
              </a:prstGeom>
              <a:solidFill>
                <a:srgbClr val="FFFFFF"/>
              </a:solidFill>
              <a:ln w="57150">
                <a:solidFill>
                  <a:srgbClr val="BABC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302F565-292E-40D6-BDD5-B679A687BFF3}"/>
                  </a:ext>
                </a:extLst>
              </p:cNvPr>
              <p:cNvSpPr txBox="1"/>
              <p:nvPr/>
            </p:nvSpPr>
            <p:spPr>
              <a:xfrm>
                <a:off x="3236052" y="3233398"/>
                <a:ext cx="1923443" cy="830997"/>
              </a:xfrm>
              <a:prstGeom prst="rect">
                <a:avLst/>
              </a:prstGeom>
              <a:noFill/>
            </p:spPr>
            <p:txBody>
              <a:bodyPr wrap="square" lIns="0" tIns="0" rIns="0" bIns="0" rtlCol="0">
                <a:spAutoFit/>
              </a:bodyPr>
              <a:lstStyle/>
              <a:p>
                <a:r>
                  <a:rPr lang="en-US" dirty="0">
                    <a:solidFill>
                      <a:srgbClr val="FFFFFF"/>
                    </a:solidFill>
                  </a:rPr>
                  <a:t>Listen to the call from </a:t>
                </a:r>
                <a:r>
                  <a:rPr lang="en-US" dirty="0" err="1">
                    <a:solidFill>
                      <a:srgbClr val="FFFFFF"/>
                    </a:solidFill>
                  </a:rPr>
                  <a:t>Dawanda</a:t>
                </a:r>
                <a:r>
                  <a:rPr lang="en-US" dirty="0">
                    <a:solidFill>
                      <a:srgbClr val="FFFFFF"/>
                    </a:solidFill>
                  </a:rPr>
                  <a:t> -</a:t>
                </a:r>
              </a:p>
              <a:p>
                <a:r>
                  <a:rPr lang="en-US" dirty="0">
                    <a:solidFill>
                      <a:srgbClr val="FFFFFF"/>
                    </a:solidFill>
                  </a:rPr>
                  <a:t>Part 3</a:t>
                </a:r>
              </a:p>
            </p:txBody>
          </p:sp>
        </p:grpSp>
        <p:pic>
          <p:nvPicPr>
            <p:cNvPr id="5" name="03 EDITED Daria Brown 08.20.2020 Call 5599074">
              <a:hlinkClick r:id="" action="ppaction://media"/>
              <a:extLst>
                <a:ext uri="{FF2B5EF4-FFF2-40B4-BE49-F238E27FC236}">
                  <a16:creationId xmlns:a16="http://schemas.microsoft.com/office/drawing/2014/main" id="{3DB8D1DC-46A4-4E04-AC0E-AACA14A5AF5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2262809" y="3372671"/>
              <a:ext cx="609600" cy="609600"/>
            </a:xfrm>
            <a:prstGeom prst="rect">
              <a:avLst/>
            </a:prstGeom>
          </p:spPr>
        </p:pic>
      </p:grpSp>
      <p:pic>
        <p:nvPicPr>
          <p:cNvPr id="15" name="Picture 14" descr="A person posing for a picture&#10;&#10;Description automatically generated">
            <a:extLst>
              <a:ext uri="{FF2B5EF4-FFF2-40B4-BE49-F238E27FC236}">
                <a16:creationId xmlns:a16="http://schemas.microsoft.com/office/drawing/2014/main" id="{062934EF-12B7-4AAD-9B64-9FBBB01F74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13699" y="773747"/>
            <a:ext cx="4879606" cy="4329927"/>
          </a:xfrm>
          <a:prstGeom prst="rect">
            <a:avLst/>
          </a:prstGeom>
        </p:spPr>
      </p:pic>
    </p:spTree>
    <p:custDataLst>
      <p:tags r:id="rId1"/>
    </p:custDataLst>
    <p:extLst>
      <p:ext uri="{BB962C8B-B14F-4D97-AF65-F5344CB8AC3E}">
        <p14:creationId xmlns:p14="http://schemas.microsoft.com/office/powerpoint/2010/main" val="31527372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1+#ppt_w/2"/>
                                          </p:val>
                                        </p:tav>
                                        <p:tav tm="100000">
                                          <p:val>
                                            <p:strVal val="#ppt_x"/>
                                          </p:val>
                                        </p:tav>
                                      </p:tavLst>
                                    </p:anim>
                                    <p:anim calcmode="lin" valueType="num">
                                      <p:cBhvr additive="base">
                                        <p:cTn id="17"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4EAD9-E525-42E7-AC2F-9989F68BB45C}"/>
              </a:ext>
            </a:extLst>
          </p:cNvPr>
          <p:cNvSpPr>
            <a:spLocks noGrp="1"/>
          </p:cNvSpPr>
          <p:nvPr>
            <p:ph type="title"/>
          </p:nvPr>
        </p:nvSpPr>
        <p:spPr/>
        <p:txBody>
          <a:bodyPr/>
          <a:lstStyle/>
          <a:p>
            <a:r>
              <a:rPr lang="en-US" dirty="0"/>
              <a:t>The Outwardly Upset Customer</a:t>
            </a:r>
          </a:p>
        </p:txBody>
      </p:sp>
    </p:spTree>
    <p:custDataLst>
      <p:tags r:id="rId1"/>
    </p:custDataLst>
    <p:extLst>
      <p:ext uri="{BB962C8B-B14F-4D97-AF65-F5344CB8AC3E}">
        <p14:creationId xmlns:p14="http://schemas.microsoft.com/office/powerpoint/2010/main" val="413378085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sitting, computer, table&#10;&#10;Description automatically generated">
            <a:extLst>
              <a:ext uri="{FF2B5EF4-FFF2-40B4-BE49-F238E27FC236}">
                <a16:creationId xmlns:a16="http://schemas.microsoft.com/office/drawing/2014/main" id="{2701EC93-F310-4884-ABAC-F3B42686F3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EB4771C9-B85B-42B2-8603-AF21B173CBDF}"/>
              </a:ext>
            </a:extLst>
          </p:cNvPr>
          <p:cNvSpPr>
            <a:spLocks noGrp="1"/>
          </p:cNvSpPr>
          <p:nvPr>
            <p:ph type="dt" sz="half" idx="14"/>
          </p:nvPr>
        </p:nvSpPr>
        <p:spPr/>
        <p:txBody>
          <a:bodyPr/>
          <a:lstStyle/>
          <a:p>
            <a:fld id="{99323AAB-B6A8-489B-9563-6C5CA35ECA06}" type="datetime1">
              <a:rPr lang="en-US" smtClean="0">
                <a:solidFill>
                  <a:schemeClr val="bg1"/>
                </a:solidFill>
              </a:rPr>
              <a:t>9/26/2024</a:t>
            </a:fld>
            <a:endParaRPr lang="en-US" dirty="0">
              <a:solidFill>
                <a:schemeClr val="bg1"/>
              </a:solidFill>
            </a:endParaRPr>
          </a:p>
        </p:txBody>
      </p:sp>
      <p:sp>
        <p:nvSpPr>
          <p:cNvPr id="4" name="Slide Number Placeholder 3">
            <a:extLst>
              <a:ext uri="{FF2B5EF4-FFF2-40B4-BE49-F238E27FC236}">
                <a16:creationId xmlns:a16="http://schemas.microsoft.com/office/drawing/2014/main" id="{2AF404D7-B980-4F10-9E20-DCC73BCFB316}"/>
              </a:ext>
            </a:extLst>
          </p:cNvPr>
          <p:cNvSpPr>
            <a:spLocks noGrp="1"/>
          </p:cNvSpPr>
          <p:nvPr>
            <p:ph type="sldNum" sz="quarter" idx="16"/>
          </p:nvPr>
        </p:nvSpPr>
        <p:spPr/>
        <p:txBody>
          <a:bodyPr/>
          <a:lstStyle/>
          <a:p>
            <a:fld id="{34971C27-C87E-45F4-8EEB-007BFB32C23B}" type="slidenum">
              <a:rPr lang="en-US" smtClean="0">
                <a:solidFill>
                  <a:schemeClr val="bg1"/>
                </a:solidFill>
              </a:rPr>
              <a:pPr/>
              <a:t>12</a:t>
            </a:fld>
            <a:endParaRPr lang="en-US" dirty="0">
              <a:solidFill>
                <a:schemeClr val="bg1"/>
              </a:solidFill>
            </a:endParaRPr>
          </a:p>
        </p:txBody>
      </p:sp>
      <p:sp>
        <p:nvSpPr>
          <p:cNvPr id="5" name="Content Placeholder 4">
            <a:extLst>
              <a:ext uri="{FF2B5EF4-FFF2-40B4-BE49-F238E27FC236}">
                <a16:creationId xmlns:a16="http://schemas.microsoft.com/office/drawing/2014/main" id="{E6407603-B56A-43D9-BDD6-B42C229C8CB3}"/>
              </a:ext>
            </a:extLst>
          </p:cNvPr>
          <p:cNvSpPr>
            <a:spLocks noGrp="1"/>
          </p:cNvSpPr>
          <p:nvPr>
            <p:ph sz="quarter" idx="13"/>
          </p:nvPr>
        </p:nvSpPr>
        <p:spPr>
          <a:xfrm>
            <a:off x="2300289" y="2291362"/>
            <a:ext cx="7834312" cy="929005"/>
          </a:xfrm>
        </p:spPr>
        <p:txBody>
          <a:bodyPr/>
          <a:lstStyle/>
          <a:p>
            <a:pPr marL="0" indent="0">
              <a:buNone/>
            </a:pPr>
            <a:r>
              <a:rPr lang="en-US" sz="5400" dirty="0">
                <a:solidFill>
                  <a:schemeClr val="bg1"/>
                </a:solidFill>
                <a:latin typeface="+mj-lt"/>
              </a:rPr>
              <a:t>What is your definition?</a:t>
            </a:r>
            <a:endParaRPr lang="en-US" dirty="0">
              <a:solidFill>
                <a:schemeClr val="bg1"/>
              </a:solidFill>
              <a:latin typeface="+mj-lt"/>
            </a:endParaRPr>
          </a:p>
        </p:txBody>
      </p:sp>
      <p:pic>
        <p:nvPicPr>
          <p:cNvPr id="10" name="Graphic 1">
            <a:extLst>
              <a:ext uri="{FF2B5EF4-FFF2-40B4-BE49-F238E27FC236}">
                <a16:creationId xmlns:a16="http://schemas.microsoft.com/office/drawing/2014/main" id="{0928E4BA-8DAD-4909-B395-93B01BC69A8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7190" y="6261198"/>
            <a:ext cx="1396632" cy="349158"/>
          </a:xfrm>
          <a:prstGeom prst="rect">
            <a:avLst/>
          </a:prstGeom>
        </p:spPr>
      </p:pic>
      <p:sp>
        <p:nvSpPr>
          <p:cNvPr id="11" name="TextBox 10">
            <a:extLst>
              <a:ext uri="{FF2B5EF4-FFF2-40B4-BE49-F238E27FC236}">
                <a16:creationId xmlns:a16="http://schemas.microsoft.com/office/drawing/2014/main" id="{C91F0850-D856-45C5-9BE4-6D564562E19A}"/>
              </a:ext>
            </a:extLst>
          </p:cNvPr>
          <p:cNvSpPr txBox="1"/>
          <p:nvPr/>
        </p:nvSpPr>
        <p:spPr>
          <a:xfrm>
            <a:off x="537029" y="280703"/>
            <a:ext cx="6693111" cy="430887"/>
          </a:xfrm>
          <a:prstGeom prst="rect">
            <a:avLst/>
          </a:prstGeom>
          <a:noFill/>
        </p:spPr>
        <p:txBody>
          <a:bodyPr wrap="square" lIns="0" tIns="0" rIns="0" bIns="0" rtlCol="0">
            <a:spAutoFit/>
          </a:bodyPr>
          <a:lstStyle/>
          <a:p>
            <a:r>
              <a:rPr lang="en-US" sz="2800" dirty="0">
                <a:solidFill>
                  <a:schemeClr val="bg1"/>
                </a:solidFill>
                <a:latin typeface="+mj-lt"/>
              </a:rPr>
              <a:t>Outwardly Upset Customer: </a:t>
            </a:r>
            <a:r>
              <a:rPr lang="en-US" i="1" dirty="0">
                <a:solidFill>
                  <a:schemeClr val="bg1"/>
                </a:solidFill>
                <a:latin typeface="+mj-lt"/>
              </a:rPr>
              <a:t>Group Discussion</a:t>
            </a:r>
          </a:p>
        </p:txBody>
      </p:sp>
    </p:spTree>
    <p:custDataLst>
      <p:tags r:id="rId1"/>
    </p:custDataLst>
    <p:extLst>
      <p:ext uri="{BB962C8B-B14F-4D97-AF65-F5344CB8AC3E}">
        <p14:creationId xmlns:p14="http://schemas.microsoft.com/office/powerpoint/2010/main" val="1251199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glasses posing for the camera&#10;&#10;Description automatically generated">
            <a:extLst>
              <a:ext uri="{FF2B5EF4-FFF2-40B4-BE49-F238E27FC236}">
                <a16:creationId xmlns:a16="http://schemas.microsoft.com/office/drawing/2014/main" id="{D472DA2E-BB95-46B5-B344-E27AB8841A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person in glasses looking at the camera&#10;&#10;Description automatically generated">
            <a:extLst>
              <a:ext uri="{FF2B5EF4-FFF2-40B4-BE49-F238E27FC236}">
                <a16:creationId xmlns:a16="http://schemas.microsoft.com/office/drawing/2014/main" id="{E1C9FDBD-FA12-42D2-B80C-A727718B56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9" name="Date Placeholder 2">
            <a:extLst>
              <a:ext uri="{FF2B5EF4-FFF2-40B4-BE49-F238E27FC236}">
                <a16:creationId xmlns:a16="http://schemas.microsoft.com/office/drawing/2014/main" id="{8EF02505-DD72-43A0-BF88-F4C26A61561F}"/>
              </a:ext>
            </a:extLst>
          </p:cNvPr>
          <p:cNvSpPr>
            <a:spLocks noGrp="1"/>
          </p:cNvSpPr>
          <p:nvPr>
            <p:ph type="dt" sz="half" idx="14"/>
          </p:nvPr>
        </p:nvSpPr>
        <p:spPr>
          <a:xfrm>
            <a:off x="10858981" y="6344338"/>
            <a:ext cx="627380" cy="182880"/>
          </a:xfrm>
        </p:spPr>
        <p:txBody>
          <a:bodyPr/>
          <a:lstStyle/>
          <a:p>
            <a:fld id="{99323AAB-B6A8-489B-9563-6C5CA35ECA06}" type="datetime1">
              <a:rPr lang="en-US" smtClean="0">
                <a:solidFill>
                  <a:schemeClr val="bg1">
                    <a:lumMod val="65000"/>
                  </a:schemeClr>
                </a:solidFill>
              </a:rPr>
              <a:t>9/26/2024</a:t>
            </a:fld>
            <a:endParaRPr lang="en-US" dirty="0">
              <a:solidFill>
                <a:schemeClr val="bg1">
                  <a:lumMod val="65000"/>
                </a:schemeClr>
              </a:solidFill>
            </a:endParaRPr>
          </a:p>
        </p:txBody>
      </p:sp>
      <p:sp>
        <p:nvSpPr>
          <p:cNvPr id="30" name="Slide Number Placeholder 3">
            <a:extLst>
              <a:ext uri="{FF2B5EF4-FFF2-40B4-BE49-F238E27FC236}">
                <a16:creationId xmlns:a16="http://schemas.microsoft.com/office/drawing/2014/main" id="{ACCC6D03-B95A-42AB-92BF-22512EC3A31D}"/>
              </a:ext>
            </a:extLst>
          </p:cNvPr>
          <p:cNvSpPr>
            <a:spLocks noGrp="1"/>
          </p:cNvSpPr>
          <p:nvPr>
            <p:ph type="sldNum" sz="quarter" idx="16"/>
          </p:nvPr>
        </p:nvSpPr>
        <p:spPr>
          <a:xfrm>
            <a:off x="11486361" y="6344338"/>
            <a:ext cx="355119" cy="182880"/>
          </a:xfrm>
        </p:spPr>
        <p:txBody>
          <a:bodyPr/>
          <a:lstStyle/>
          <a:p>
            <a:fld id="{34971C27-C87E-45F4-8EEB-007BFB32C23B}" type="slidenum">
              <a:rPr lang="en-US" smtClean="0">
                <a:solidFill>
                  <a:schemeClr val="bg1">
                    <a:lumMod val="65000"/>
                  </a:schemeClr>
                </a:solidFill>
              </a:rPr>
              <a:pPr/>
              <a:t>13</a:t>
            </a:fld>
            <a:endParaRPr lang="en-US" dirty="0">
              <a:solidFill>
                <a:schemeClr val="bg1">
                  <a:lumMod val="65000"/>
                </a:schemeClr>
              </a:solidFill>
            </a:endParaRPr>
          </a:p>
        </p:txBody>
      </p:sp>
      <p:pic>
        <p:nvPicPr>
          <p:cNvPr id="41" name="Graphic 1">
            <a:extLst>
              <a:ext uri="{FF2B5EF4-FFF2-40B4-BE49-F238E27FC236}">
                <a16:creationId xmlns:a16="http://schemas.microsoft.com/office/drawing/2014/main" id="{094BC698-C1E9-43D7-A0F6-5953582B282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7190" y="6261198"/>
            <a:ext cx="1396632" cy="349158"/>
          </a:xfrm>
          <a:prstGeom prst="rect">
            <a:avLst/>
          </a:prstGeom>
        </p:spPr>
      </p:pic>
      <p:sp>
        <p:nvSpPr>
          <p:cNvPr id="42" name="Content Placeholder 4">
            <a:extLst>
              <a:ext uri="{FF2B5EF4-FFF2-40B4-BE49-F238E27FC236}">
                <a16:creationId xmlns:a16="http://schemas.microsoft.com/office/drawing/2014/main" id="{AE8F0C78-1802-4938-94BF-0C73E44860B1}"/>
              </a:ext>
            </a:extLst>
          </p:cNvPr>
          <p:cNvSpPr txBox="1">
            <a:spLocks/>
          </p:cNvSpPr>
          <p:nvPr/>
        </p:nvSpPr>
        <p:spPr>
          <a:xfrm>
            <a:off x="443511" y="1446518"/>
            <a:ext cx="6110286" cy="1766581"/>
          </a:xfrm>
          <a:prstGeom prst="rect">
            <a:avLst/>
          </a:prstGeom>
        </p:spPr>
        <p:txBody>
          <a:bodyPr lIns="91440" tIns="45720" rIns="91440" bIns="45720" anchor="t"/>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2200" kern="1200" baseline="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2000" kern="1200" baseline="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800" kern="1200" baseline="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600" kern="1200" baseline="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err="1">
                <a:solidFill>
                  <a:schemeClr val="bg1"/>
                </a:solidFill>
                <a:latin typeface="+mj-lt"/>
              </a:rPr>
              <a:t>RxCrossroad’s</a:t>
            </a:r>
            <a:r>
              <a:rPr lang="en-US" sz="2400" b="1" dirty="0">
                <a:solidFill>
                  <a:schemeClr val="bg1"/>
                </a:solidFill>
                <a:latin typeface="+mj-lt"/>
              </a:rPr>
              <a:t> Definition:</a:t>
            </a:r>
            <a:br>
              <a:rPr lang="en-US" sz="2400" b="1" dirty="0">
                <a:solidFill>
                  <a:schemeClr val="bg1"/>
                </a:solidFill>
                <a:latin typeface="+mj-lt"/>
              </a:rPr>
            </a:br>
            <a:r>
              <a:rPr lang="en-US" sz="2800" dirty="0">
                <a:solidFill>
                  <a:schemeClr val="bg1"/>
                </a:solidFill>
                <a:latin typeface="+mj-lt"/>
              </a:rPr>
              <a:t>One who acts on negative emotion through such behaviors as tone of voice (annoyance, interrupting, etc.)</a:t>
            </a:r>
          </a:p>
          <a:p>
            <a:pPr marL="0" indent="0">
              <a:buFont typeface="Arial" panose="020B0604020202020204" pitchFamily="34" charset="0"/>
              <a:buNone/>
            </a:pPr>
            <a:endParaRPr lang="en-US" sz="2800" dirty="0">
              <a:solidFill>
                <a:schemeClr val="bg1"/>
              </a:solidFill>
              <a:latin typeface="+mj-lt"/>
            </a:endParaRPr>
          </a:p>
          <a:p>
            <a:pPr marL="0" indent="0">
              <a:buNone/>
            </a:pPr>
            <a:endParaRPr lang="en-US" sz="2400" b="1" dirty="0">
              <a:solidFill>
                <a:schemeClr val="bg1"/>
              </a:solidFill>
              <a:latin typeface="+mj-lt"/>
            </a:endParaRPr>
          </a:p>
        </p:txBody>
      </p:sp>
      <p:sp>
        <p:nvSpPr>
          <p:cNvPr id="13" name="TextBox 12">
            <a:extLst>
              <a:ext uri="{FF2B5EF4-FFF2-40B4-BE49-F238E27FC236}">
                <a16:creationId xmlns:a16="http://schemas.microsoft.com/office/drawing/2014/main" id="{1E71AB2A-0F6C-40C7-8D17-E1578D7FDE1A}"/>
              </a:ext>
            </a:extLst>
          </p:cNvPr>
          <p:cNvSpPr txBox="1"/>
          <p:nvPr/>
        </p:nvSpPr>
        <p:spPr>
          <a:xfrm>
            <a:off x="537029" y="280703"/>
            <a:ext cx="6693111" cy="430887"/>
          </a:xfrm>
          <a:prstGeom prst="rect">
            <a:avLst/>
          </a:prstGeom>
          <a:noFill/>
        </p:spPr>
        <p:txBody>
          <a:bodyPr wrap="square" lIns="0" tIns="0" rIns="0" bIns="0" rtlCol="0">
            <a:spAutoFit/>
          </a:bodyPr>
          <a:lstStyle/>
          <a:p>
            <a:r>
              <a:rPr lang="en-US" sz="2800" dirty="0">
                <a:solidFill>
                  <a:schemeClr val="bg1"/>
                </a:solidFill>
                <a:latin typeface="+mj-lt"/>
              </a:rPr>
              <a:t>Outwardly Upset Customer</a:t>
            </a:r>
            <a:endParaRPr lang="en-US" i="1" dirty="0">
              <a:solidFill>
                <a:schemeClr val="bg1"/>
              </a:solidFill>
              <a:latin typeface="+mj-lt"/>
            </a:endParaRPr>
          </a:p>
        </p:txBody>
      </p:sp>
    </p:spTree>
    <p:custDataLst>
      <p:tags r:id="rId1"/>
    </p:custDataLst>
    <p:extLst>
      <p:ext uri="{BB962C8B-B14F-4D97-AF65-F5344CB8AC3E}">
        <p14:creationId xmlns:p14="http://schemas.microsoft.com/office/powerpoint/2010/main" val="859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sitting, pair, computer, close&#10;&#10;Description automatically generated">
            <a:extLst>
              <a:ext uri="{FF2B5EF4-FFF2-40B4-BE49-F238E27FC236}">
                <a16:creationId xmlns:a16="http://schemas.microsoft.com/office/drawing/2014/main" id="{C3925E45-530F-4B26-B90D-DE75D75689D5}"/>
              </a:ext>
            </a:extLst>
          </p:cNvPr>
          <p:cNvPicPr>
            <a:picLocks noChangeAspect="1"/>
          </p:cNvPicPr>
          <p:nvPr/>
        </p:nvPicPr>
        <p:blipFill>
          <a:blip r:embed="rId6">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04C11297-0D20-42CE-9D0C-0EF2F4B6C39A}"/>
              </a:ext>
            </a:extLst>
          </p:cNvPr>
          <p:cNvSpPr/>
          <p:nvPr/>
        </p:nvSpPr>
        <p:spPr>
          <a:xfrm>
            <a:off x="0" y="2198546"/>
            <a:ext cx="12192000" cy="2909455"/>
          </a:xfrm>
          <a:prstGeom prst="rect">
            <a:avLst/>
          </a:prstGeom>
          <a:solidFill>
            <a:srgbClr val="005A8C">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ate Placeholder 2">
            <a:extLst>
              <a:ext uri="{FF2B5EF4-FFF2-40B4-BE49-F238E27FC236}">
                <a16:creationId xmlns:a16="http://schemas.microsoft.com/office/drawing/2014/main" id="{2C75B991-40E9-4C32-890B-6712366CA061}"/>
              </a:ext>
            </a:extLst>
          </p:cNvPr>
          <p:cNvSpPr>
            <a:spLocks noGrp="1"/>
          </p:cNvSpPr>
          <p:nvPr>
            <p:ph type="dt" sz="half" idx="14"/>
          </p:nvPr>
        </p:nvSpPr>
        <p:spPr>
          <a:xfrm>
            <a:off x="10858981" y="6344338"/>
            <a:ext cx="627380" cy="182880"/>
          </a:xfrm>
        </p:spPr>
        <p:txBody>
          <a:bodyPr/>
          <a:lstStyle/>
          <a:p>
            <a:fld id="{99323AAB-B6A8-489B-9563-6C5CA35ECA06}" type="datetime1">
              <a:rPr lang="en-US" smtClean="0">
                <a:solidFill>
                  <a:schemeClr val="tx1">
                    <a:lumMod val="50000"/>
                    <a:lumOff val="50000"/>
                  </a:schemeClr>
                </a:solidFill>
              </a:rPr>
              <a:t>9/26/2024</a:t>
            </a:fld>
            <a:endParaRPr lang="en-US" dirty="0">
              <a:solidFill>
                <a:schemeClr val="tx1">
                  <a:lumMod val="50000"/>
                  <a:lumOff val="50000"/>
                </a:schemeClr>
              </a:solidFill>
            </a:endParaRPr>
          </a:p>
        </p:txBody>
      </p:sp>
      <p:sp>
        <p:nvSpPr>
          <p:cNvPr id="13" name="Slide Number Placeholder 3">
            <a:extLst>
              <a:ext uri="{FF2B5EF4-FFF2-40B4-BE49-F238E27FC236}">
                <a16:creationId xmlns:a16="http://schemas.microsoft.com/office/drawing/2014/main" id="{D02B0512-D2F4-466C-BC5B-99C03F0EE0E4}"/>
              </a:ext>
            </a:extLst>
          </p:cNvPr>
          <p:cNvSpPr>
            <a:spLocks noGrp="1"/>
          </p:cNvSpPr>
          <p:nvPr>
            <p:ph type="sldNum" sz="quarter" idx="16"/>
          </p:nvPr>
        </p:nvSpPr>
        <p:spPr>
          <a:xfrm>
            <a:off x="11486361" y="6344338"/>
            <a:ext cx="355119" cy="182880"/>
          </a:xfrm>
        </p:spPr>
        <p:txBody>
          <a:bodyPr/>
          <a:lstStyle/>
          <a:p>
            <a:fld id="{34971C27-C87E-45F4-8EEB-007BFB32C23B}" type="slidenum">
              <a:rPr lang="en-US" smtClean="0">
                <a:solidFill>
                  <a:schemeClr val="tx1">
                    <a:lumMod val="50000"/>
                    <a:lumOff val="50000"/>
                  </a:schemeClr>
                </a:solidFill>
              </a:rPr>
              <a:pPr/>
              <a:t>14</a:t>
            </a:fld>
            <a:endParaRPr lang="en-US" dirty="0">
              <a:solidFill>
                <a:schemeClr val="tx1">
                  <a:lumMod val="50000"/>
                  <a:lumOff val="50000"/>
                </a:schemeClr>
              </a:solidFill>
            </a:endParaRPr>
          </a:p>
        </p:txBody>
      </p:sp>
      <p:pic>
        <p:nvPicPr>
          <p:cNvPr id="25" name="Graphic 1">
            <a:extLst>
              <a:ext uri="{FF2B5EF4-FFF2-40B4-BE49-F238E27FC236}">
                <a16:creationId xmlns:a16="http://schemas.microsoft.com/office/drawing/2014/main" id="{41C7143E-5DE0-47FF-88FC-4CD299E2B1D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7190" y="6261198"/>
            <a:ext cx="1396632" cy="349158"/>
          </a:xfrm>
          <a:prstGeom prst="rect">
            <a:avLst/>
          </a:prstGeom>
        </p:spPr>
      </p:pic>
      <p:sp>
        <p:nvSpPr>
          <p:cNvPr id="7" name="TextBox 6">
            <a:extLst>
              <a:ext uri="{FF2B5EF4-FFF2-40B4-BE49-F238E27FC236}">
                <a16:creationId xmlns:a16="http://schemas.microsoft.com/office/drawing/2014/main" id="{8E6F1DB9-B81B-43C5-A782-E4CC398DA1A9}"/>
              </a:ext>
            </a:extLst>
          </p:cNvPr>
          <p:cNvSpPr txBox="1"/>
          <p:nvPr/>
        </p:nvSpPr>
        <p:spPr>
          <a:xfrm>
            <a:off x="537029" y="280703"/>
            <a:ext cx="6693111" cy="430887"/>
          </a:xfrm>
          <a:prstGeom prst="rect">
            <a:avLst/>
          </a:prstGeom>
          <a:noFill/>
        </p:spPr>
        <p:txBody>
          <a:bodyPr wrap="square" lIns="0" tIns="0" rIns="0" bIns="0" rtlCol="0">
            <a:spAutoFit/>
          </a:bodyPr>
          <a:lstStyle/>
          <a:p>
            <a:r>
              <a:rPr lang="en-US" sz="2800" dirty="0">
                <a:solidFill>
                  <a:srgbClr val="005A8C"/>
                </a:solidFill>
                <a:latin typeface="+mj-lt"/>
              </a:rPr>
              <a:t>Listening Activity: </a:t>
            </a:r>
            <a:r>
              <a:rPr lang="en-US" i="1" dirty="0">
                <a:solidFill>
                  <a:srgbClr val="EF8200"/>
                </a:solidFill>
                <a:latin typeface="+mj-lt"/>
              </a:rPr>
              <a:t>What would you do differently?</a:t>
            </a:r>
          </a:p>
        </p:txBody>
      </p:sp>
      <p:grpSp>
        <p:nvGrpSpPr>
          <p:cNvPr id="10" name="Group 9">
            <a:extLst>
              <a:ext uri="{FF2B5EF4-FFF2-40B4-BE49-F238E27FC236}">
                <a16:creationId xmlns:a16="http://schemas.microsoft.com/office/drawing/2014/main" id="{7CF004CB-155B-4E3F-B8CA-CAF147F8BEDB}"/>
              </a:ext>
            </a:extLst>
          </p:cNvPr>
          <p:cNvGrpSpPr/>
          <p:nvPr/>
        </p:nvGrpSpPr>
        <p:grpSpPr>
          <a:xfrm>
            <a:off x="1814977" y="2967315"/>
            <a:ext cx="3374014" cy="1371915"/>
            <a:chOff x="1814977" y="2967315"/>
            <a:chExt cx="3374014" cy="1371915"/>
          </a:xfrm>
        </p:grpSpPr>
        <p:grpSp>
          <p:nvGrpSpPr>
            <p:cNvPr id="17" name="Group 16">
              <a:extLst>
                <a:ext uri="{FF2B5EF4-FFF2-40B4-BE49-F238E27FC236}">
                  <a16:creationId xmlns:a16="http://schemas.microsoft.com/office/drawing/2014/main" id="{3E3998C9-F701-4B9F-A2CF-3BC02445548E}"/>
                </a:ext>
              </a:extLst>
            </p:cNvPr>
            <p:cNvGrpSpPr/>
            <p:nvPr/>
          </p:nvGrpSpPr>
          <p:grpSpPr>
            <a:xfrm>
              <a:off x="1814977" y="2967315"/>
              <a:ext cx="3374014" cy="1371915"/>
              <a:chOff x="1785481" y="2967315"/>
              <a:chExt cx="3374014" cy="1371915"/>
            </a:xfrm>
          </p:grpSpPr>
          <p:sp>
            <p:nvSpPr>
              <p:cNvPr id="4" name="Oval 3">
                <a:extLst>
                  <a:ext uri="{FF2B5EF4-FFF2-40B4-BE49-F238E27FC236}">
                    <a16:creationId xmlns:a16="http://schemas.microsoft.com/office/drawing/2014/main" id="{63C8F54A-278B-4DCA-8A33-AF73FA26470E}"/>
                  </a:ext>
                </a:extLst>
              </p:cNvPr>
              <p:cNvSpPr/>
              <p:nvPr/>
            </p:nvSpPr>
            <p:spPr>
              <a:xfrm>
                <a:off x="1785481" y="2967315"/>
                <a:ext cx="1371915" cy="1371915"/>
              </a:xfrm>
              <a:prstGeom prst="ellipse">
                <a:avLst/>
              </a:prstGeom>
              <a:solidFill>
                <a:srgbClr val="FFFFFF"/>
              </a:solidFill>
              <a:ln w="57150">
                <a:solidFill>
                  <a:srgbClr val="BABC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302F565-292E-40D6-BDD5-B679A687BFF3}"/>
                  </a:ext>
                </a:extLst>
              </p:cNvPr>
              <p:cNvSpPr txBox="1"/>
              <p:nvPr/>
            </p:nvSpPr>
            <p:spPr>
              <a:xfrm>
                <a:off x="3236052" y="3233398"/>
                <a:ext cx="1923443" cy="830997"/>
              </a:xfrm>
              <a:prstGeom prst="rect">
                <a:avLst/>
              </a:prstGeom>
              <a:noFill/>
            </p:spPr>
            <p:txBody>
              <a:bodyPr wrap="square" lIns="0" tIns="0" rIns="0" bIns="0" rtlCol="0">
                <a:spAutoFit/>
              </a:bodyPr>
              <a:lstStyle/>
              <a:p>
                <a:r>
                  <a:rPr lang="en-US" dirty="0">
                    <a:solidFill>
                      <a:srgbClr val="FFFFFF"/>
                    </a:solidFill>
                  </a:rPr>
                  <a:t>Listen to the call from </a:t>
                </a:r>
                <a:r>
                  <a:rPr lang="en-US" dirty="0" err="1">
                    <a:solidFill>
                      <a:srgbClr val="FFFFFF"/>
                    </a:solidFill>
                  </a:rPr>
                  <a:t>Dawanda</a:t>
                </a:r>
                <a:r>
                  <a:rPr lang="en-US" dirty="0">
                    <a:solidFill>
                      <a:srgbClr val="FFFFFF"/>
                    </a:solidFill>
                  </a:rPr>
                  <a:t> -</a:t>
                </a:r>
              </a:p>
              <a:p>
                <a:r>
                  <a:rPr lang="en-US" dirty="0">
                    <a:solidFill>
                      <a:srgbClr val="FFFFFF"/>
                    </a:solidFill>
                  </a:rPr>
                  <a:t>Part 4</a:t>
                </a:r>
              </a:p>
            </p:txBody>
          </p:sp>
        </p:grpSp>
        <p:pic>
          <p:nvPicPr>
            <p:cNvPr id="2" name="04 EDITED Daria Brown 08.20.2020 Call 5599202">
              <a:hlinkClick r:id="" action="ppaction://media"/>
              <a:extLst>
                <a:ext uri="{FF2B5EF4-FFF2-40B4-BE49-F238E27FC236}">
                  <a16:creationId xmlns:a16="http://schemas.microsoft.com/office/drawing/2014/main" id="{B0BCB5A5-AD3B-41DD-B8CC-D25B316AD68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2243759" y="3371850"/>
              <a:ext cx="609600" cy="609600"/>
            </a:xfrm>
            <a:prstGeom prst="rect">
              <a:avLst/>
            </a:prstGeom>
          </p:spPr>
        </p:pic>
      </p:grpSp>
      <p:pic>
        <p:nvPicPr>
          <p:cNvPr id="6" name="Picture 5" descr="A person smiling for the camera&#10;&#10;Description automatically generated">
            <a:extLst>
              <a:ext uri="{FF2B5EF4-FFF2-40B4-BE49-F238E27FC236}">
                <a16:creationId xmlns:a16="http://schemas.microsoft.com/office/drawing/2014/main" id="{0EB034D2-BFE4-4110-8A25-87C7D62065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38875" y="971734"/>
            <a:ext cx="4971245" cy="4136521"/>
          </a:xfrm>
          <a:prstGeom prst="rect">
            <a:avLst/>
          </a:prstGeom>
        </p:spPr>
      </p:pic>
    </p:spTree>
    <p:custDataLst>
      <p:tags r:id="rId1"/>
    </p:custDataLst>
    <p:extLst>
      <p:ext uri="{BB962C8B-B14F-4D97-AF65-F5344CB8AC3E}">
        <p14:creationId xmlns:p14="http://schemas.microsoft.com/office/powerpoint/2010/main" val="33861512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in a room&#10;&#10;Description automatically generated">
            <a:extLst>
              <a:ext uri="{FF2B5EF4-FFF2-40B4-BE49-F238E27FC236}">
                <a16:creationId xmlns:a16="http://schemas.microsoft.com/office/drawing/2014/main" id="{8529E238-6C71-49DD-B3C1-DD9C995F52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person posing for the camera&#10;&#10;Description automatically generated">
            <a:extLst>
              <a:ext uri="{FF2B5EF4-FFF2-40B4-BE49-F238E27FC236}">
                <a16:creationId xmlns:a16="http://schemas.microsoft.com/office/drawing/2014/main" id="{0EE7E684-3D26-48F4-891F-DD62B9EF71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4875" y="0"/>
            <a:ext cx="9857125" cy="6858000"/>
          </a:xfrm>
          <a:prstGeom prst="rect">
            <a:avLst/>
          </a:prstGeom>
        </p:spPr>
      </p:pic>
      <p:sp>
        <p:nvSpPr>
          <p:cNvPr id="12" name="Date Placeholder 2">
            <a:extLst>
              <a:ext uri="{FF2B5EF4-FFF2-40B4-BE49-F238E27FC236}">
                <a16:creationId xmlns:a16="http://schemas.microsoft.com/office/drawing/2014/main" id="{2C75B991-40E9-4C32-890B-6712366CA061}"/>
              </a:ext>
            </a:extLst>
          </p:cNvPr>
          <p:cNvSpPr>
            <a:spLocks noGrp="1"/>
          </p:cNvSpPr>
          <p:nvPr>
            <p:ph type="dt" sz="half" idx="14"/>
          </p:nvPr>
        </p:nvSpPr>
        <p:spPr>
          <a:xfrm>
            <a:off x="10858981" y="6344338"/>
            <a:ext cx="627380" cy="182880"/>
          </a:xfrm>
        </p:spPr>
        <p:txBody>
          <a:bodyPr/>
          <a:lstStyle/>
          <a:p>
            <a:fld id="{99323AAB-B6A8-489B-9563-6C5CA35ECA06}" type="datetime1">
              <a:rPr lang="en-US" smtClean="0">
                <a:solidFill>
                  <a:schemeClr val="tx1">
                    <a:lumMod val="50000"/>
                    <a:lumOff val="50000"/>
                  </a:schemeClr>
                </a:solidFill>
              </a:rPr>
              <a:t>9/26/2024</a:t>
            </a:fld>
            <a:endParaRPr lang="en-US" dirty="0">
              <a:solidFill>
                <a:schemeClr val="tx1">
                  <a:lumMod val="50000"/>
                  <a:lumOff val="50000"/>
                </a:schemeClr>
              </a:solidFill>
            </a:endParaRPr>
          </a:p>
        </p:txBody>
      </p:sp>
      <p:sp>
        <p:nvSpPr>
          <p:cNvPr id="13" name="Slide Number Placeholder 3">
            <a:extLst>
              <a:ext uri="{FF2B5EF4-FFF2-40B4-BE49-F238E27FC236}">
                <a16:creationId xmlns:a16="http://schemas.microsoft.com/office/drawing/2014/main" id="{D02B0512-D2F4-466C-BC5B-99C03F0EE0E4}"/>
              </a:ext>
            </a:extLst>
          </p:cNvPr>
          <p:cNvSpPr>
            <a:spLocks noGrp="1"/>
          </p:cNvSpPr>
          <p:nvPr>
            <p:ph type="sldNum" sz="quarter" idx="16"/>
          </p:nvPr>
        </p:nvSpPr>
        <p:spPr>
          <a:xfrm>
            <a:off x="11486361" y="6344338"/>
            <a:ext cx="355119" cy="182880"/>
          </a:xfrm>
        </p:spPr>
        <p:txBody>
          <a:bodyPr/>
          <a:lstStyle/>
          <a:p>
            <a:fld id="{34971C27-C87E-45F4-8EEB-007BFB32C23B}" type="slidenum">
              <a:rPr lang="en-US" smtClean="0">
                <a:solidFill>
                  <a:schemeClr val="tx1">
                    <a:lumMod val="50000"/>
                    <a:lumOff val="50000"/>
                  </a:schemeClr>
                </a:solidFill>
              </a:rPr>
              <a:pPr/>
              <a:t>15</a:t>
            </a:fld>
            <a:endParaRPr lang="en-US" dirty="0">
              <a:solidFill>
                <a:schemeClr val="tx1">
                  <a:lumMod val="50000"/>
                  <a:lumOff val="50000"/>
                </a:schemeClr>
              </a:solidFill>
            </a:endParaRPr>
          </a:p>
        </p:txBody>
      </p:sp>
      <p:pic>
        <p:nvPicPr>
          <p:cNvPr id="25" name="Graphic 1">
            <a:extLst>
              <a:ext uri="{FF2B5EF4-FFF2-40B4-BE49-F238E27FC236}">
                <a16:creationId xmlns:a16="http://schemas.microsoft.com/office/drawing/2014/main" id="{41C7143E-5DE0-47FF-88FC-4CD299E2B1D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7190" y="6261198"/>
            <a:ext cx="1396632" cy="349158"/>
          </a:xfrm>
          <a:prstGeom prst="rect">
            <a:avLst/>
          </a:prstGeom>
        </p:spPr>
      </p:pic>
      <p:sp>
        <p:nvSpPr>
          <p:cNvPr id="7" name="TextBox 6">
            <a:extLst>
              <a:ext uri="{FF2B5EF4-FFF2-40B4-BE49-F238E27FC236}">
                <a16:creationId xmlns:a16="http://schemas.microsoft.com/office/drawing/2014/main" id="{8E6F1DB9-B81B-43C5-A782-E4CC398DA1A9}"/>
              </a:ext>
            </a:extLst>
          </p:cNvPr>
          <p:cNvSpPr txBox="1"/>
          <p:nvPr/>
        </p:nvSpPr>
        <p:spPr>
          <a:xfrm>
            <a:off x="537029" y="280703"/>
            <a:ext cx="6693111" cy="430887"/>
          </a:xfrm>
          <a:prstGeom prst="rect">
            <a:avLst/>
          </a:prstGeom>
          <a:noFill/>
        </p:spPr>
        <p:txBody>
          <a:bodyPr wrap="square" lIns="0" tIns="0" rIns="0" bIns="0" rtlCol="0">
            <a:spAutoFit/>
          </a:bodyPr>
          <a:lstStyle/>
          <a:p>
            <a:r>
              <a:rPr lang="en-US" sz="2800" dirty="0">
                <a:solidFill>
                  <a:srgbClr val="005A8C"/>
                </a:solidFill>
                <a:latin typeface="+mj-lt"/>
              </a:rPr>
              <a:t>Tips for De-escalation</a:t>
            </a:r>
            <a:endParaRPr lang="en-US" i="1" dirty="0">
              <a:solidFill>
                <a:srgbClr val="EF8200"/>
              </a:solidFill>
              <a:latin typeface="+mj-lt"/>
            </a:endParaRPr>
          </a:p>
        </p:txBody>
      </p:sp>
      <p:sp>
        <p:nvSpPr>
          <p:cNvPr id="19" name="Content Placeholder 4">
            <a:extLst>
              <a:ext uri="{FF2B5EF4-FFF2-40B4-BE49-F238E27FC236}">
                <a16:creationId xmlns:a16="http://schemas.microsoft.com/office/drawing/2014/main" id="{61A1356A-5231-497F-8992-C42A7E67FEFD}"/>
              </a:ext>
            </a:extLst>
          </p:cNvPr>
          <p:cNvSpPr txBox="1">
            <a:spLocks/>
          </p:cNvSpPr>
          <p:nvPr/>
        </p:nvSpPr>
        <p:spPr>
          <a:xfrm>
            <a:off x="5285507" y="921634"/>
            <a:ext cx="6693111" cy="5534925"/>
          </a:xfrm>
          <a:prstGeom prst="rect">
            <a:avLst/>
          </a:prstGeom>
        </p:spPr>
        <p:txBody>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2200" kern="1200" baseline="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2000" kern="1200" baseline="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800" kern="1200" baseline="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600" kern="1200" baseline="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solidFill>
                  <a:srgbClr val="005A8C"/>
                </a:solidFill>
                <a:latin typeface="+mj-lt"/>
              </a:rPr>
              <a:t>Be </a:t>
            </a:r>
            <a:r>
              <a:rPr lang="en-US" sz="2600" b="1" dirty="0">
                <a:solidFill>
                  <a:srgbClr val="005A8C"/>
                </a:solidFill>
                <a:latin typeface="+mj-lt"/>
              </a:rPr>
              <a:t>empathetic</a:t>
            </a:r>
            <a:r>
              <a:rPr lang="en-US" sz="2600" dirty="0">
                <a:solidFill>
                  <a:srgbClr val="005A8C"/>
                </a:solidFill>
                <a:latin typeface="+mj-lt"/>
              </a:rPr>
              <a:t> and non-judgmental. Put yourself in their shoes.</a:t>
            </a:r>
          </a:p>
          <a:p>
            <a:r>
              <a:rPr lang="en-US" sz="2600" b="1" dirty="0">
                <a:solidFill>
                  <a:srgbClr val="005A8C"/>
                </a:solidFill>
                <a:latin typeface="+mj-lt"/>
              </a:rPr>
              <a:t>Listen</a:t>
            </a:r>
            <a:r>
              <a:rPr lang="en-US" sz="2600" dirty="0">
                <a:solidFill>
                  <a:srgbClr val="005A8C"/>
                </a:solidFill>
                <a:latin typeface="+mj-lt"/>
              </a:rPr>
              <a:t> to the caller.</a:t>
            </a:r>
          </a:p>
          <a:p>
            <a:r>
              <a:rPr lang="en-US" sz="2600" dirty="0">
                <a:solidFill>
                  <a:srgbClr val="005A8C"/>
                </a:solidFill>
                <a:latin typeface="+mj-lt"/>
              </a:rPr>
              <a:t>Keep an </a:t>
            </a:r>
            <a:r>
              <a:rPr lang="en-US" sz="2600" b="1" dirty="0">
                <a:solidFill>
                  <a:srgbClr val="005A8C"/>
                </a:solidFill>
                <a:latin typeface="+mj-lt"/>
              </a:rPr>
              <a:t>even tone </a:t>
            </a:r>
            <a:r>
              <a:rPr lang="en-US" sz="2600" dirty="0">
                <a:solidFill>
                  <a:srgbClr val="005A8C"/>
                </a:solidFill>
                <a:latin typeface="+mj-lt"/>
              </a:rPr>
              <a:t>in your voice.</a:t>
            </a:r>
          </a:p>
          <a:p>
            <a:r>
              <a:rPr lang="en-US" sz="2600" dirty="0">
                <a:solidFill>
                  <a:srgbClr val="005A8C"/>
                </a:solidFill>
                <a:latin typeface="+mj-lt"/>
              </a:rPr>
              <a:t>Write down </a:t>
            </a:r>
            <a:r>
              <a:rPr lang="en-US" sz="2600" b="1" dirty="0">
                <a:solidFill>
                  <a:srgbClr val="005A8C"/>
                </a:solidFill>
                <a:latin typeface="+mj-lt"/>
              </a:rPr>
              <a:t>key words </a:t>
            </a:r>
            <a:r>
              <a:rPr lang="en-US" sz="2600" dirty="0">
                <a:solidFill>
                  <a:srgbClr val="005A8C"/>
                </a:solidFill>
                <a:latin typeface="+mj-lt"/>
              </a:rPr>
              <a:t>to detect evident or underlying concerns.</a:t>
            </a:r>
          </a:p>
          <a:p>
            <a:r>
              <a:rPr lang="en-US" sz="2600" dirty="0">
                <a:solidFill>
                  <a:srgbClr val="005A8C"/>
                </a:solidFill>
                <a:latin typeface="+mj-lt"/>
              </a:rPr>
              <a:t>What types of </a:t>
            </a:r>
            <a:r>
              <a:rPr lang="en-US" sz="2600" b="1" dirty="0">
                <a:solidFill>
                  <a:srgbClr val="005A8C"/>
                </a:solidFill>
                <a:latin typeface="+mj-lt"/>
              </a:rPr>
              <a:t>emotions</a:t>
            </a:r>
            <a:r>
              <a:rPr lang="en-US" sz="2600" dirty="0">
                <a:solidFill>
                  <a:srgbClr val="005A8C"/>
                </a:solidFill>
                <a:latin typeface="+mj-lt"/>
              </a:rPr>
              <a:t> are being exhibited?</a:t>
            </a:r>
          </a:p>
          <a:p>
            <a:r>
              <a:rPr lang="en-US" sz="2600" dirty="0">
                <a:solidFill>
                  <a:srgbClr val="005A8C"/>
                </a:solidFill>
                <a:latin typeface="+mj-lt"/>
              </a:rPr>
              <a:t>Don’t take it personal.  Keep your emotions out of it.</a:t>
            </a:r>
          </a:p>
          <a:p>
            <a:r>
              <a:rPr lang="en-US" sz="2600" dirty="0">
                <a:solidFill>
                  <a:srgbClr val="005A8C"/>
                </a:solidFill>
                <a:latin typeface="+mj-lt"/>
              </a:rPr>
              <a:t>Take deep breath.</a:t>
            </a:r>
          </a:p>
          <a:p>
            <a:r>
              <a:rPr lang="en-US" sz="2600" dirty="0">
                <a:solidFill>
                  <a:srgbClr val="005A8C"/>
                </a:solidFill>
                <a:latin typeface="+mj-lt"/>
              </a:rPr>
              <a:t>Remain </a:t>
            </a:r>
            <a:r>
              <a:rPr lang="en-US" sz="2600" b="1" dirty="0">
                <a:solidFill>
                  <a:srgbClr val="005A8C"/>
                </a:solidFill>
                <a:latin typeface="+mj-lt"/>
              </a:rPr>
              <a:t>calm</a:t>
            </a:r>
            <a:r>
              <a:rPr lang="en-US" sz="2600" dirty="0">
                <a:solidFill>
                  <a:srgbClr val="005A8C"/>
                </a:solidFill>
                <a:latin typeface="+mj-lt"/>
              </a:rPr>
              <a:t>.</a:t>
            </a:r>
          </a:p>
        </p:txBody>
      </p:sp>
    </p:spTree>
    <p:custDataLst>
      <p:tags r:id="rId1"/>
    </p:custDataLst>
    <p:extLst>
      <p:ext uri="{BB962C8B-B14F-4D97-AF65-F5344CB8AC3E}">
        <p14:creationId xmlns:p14="http://schemas.microsoft.com/office/powerpoint/2010/main" val="35457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wipe(left)">
                                      <p:cBhvr>
                                        <p:cTn id="13" dur="500"/>
                                        <p:tgtEl>
                                          <p:spTgt spid="1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9">
                                            <p:txEl>
                                              <p:pRg st="1" end="1"/>
                                            </p:txEl>
                                          </p:spTgt>
                                        </p:tgtEl>
                                        <p:attrNameLst>
                                          <p:attrName>style.visibility</p:attrName>
                                        </p:attrNameLst>
                                      </p:cBhvr>
                                      <p:to>
                                        <p:strVal val="visible"/>
                                      </p:to>
                                    </p:set>
                                    <p:animEffect transition="in" filter="wipe(left)">
                                      <p:cBhvr>
                                        <p:cTn id="18" dur="500"/>
                                        <p:tgtEl>
                                          <p:spTgt spid="1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animEffect transition="in" filter="wipe(left)">
                                      <p:cBhvr>
                                        <p:cTn id="23" dur="500"/>
                                        <p:tgtEl>
                                          <p:spTgt spid="1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9">
                                            <p:txEl>
                                              <p:pRg st="3" end="3"/>
                                            </p:txEl>
                                          </p:spTgt>
                                        </p:tgtEl>
                                        <p:attrNameLst>
                                          <p:attrName>style.visibility</p:attrName>
                                        </p:attrNameLst>
                                      </p:cBhvr>
                                      <p:to>
                                        <p:strVal val="visible"/>
                                      </p:to>
                                    </p:set>
                                    <p:animEffect transition="in" filter="wipe(left)">
                                      <p:cBhvr>
                                        <p:cTn id="28" dur="500"/>
                                        <p:tgtEl>
                                          <p:spTgt spid="19">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9">
                                            <p:txEl>
                                              <p:pRg st="4" end="4"/>
                                            </p:txEl>
                                          </p:spTgt>
                                        </p:tgtEl>
                                        <p:attrNameLst>
                                          <p:attrName>style.visibility</p:attrName>
                                        </p:attrNameLst>
                                      </p:cBhvr>
                                      <p:to>
                                        <p:strVal val="visible"/>
                                      </p:to>
                                    </p:set>
                                    <p:animEffect transition="in" filter="wipe(left)">
                                      <p:cBhvr>
                                        <p:cTn id="33" dur="500"/>
                                        <p:tgtEl>
                                          <p:spTgt spid="19">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9">
                                            <p:txEl>
                                              <p:pRg st="5" end="5"/>
                                            </p:txEl>
                                          </p:spTgt>
                                        </p:tgtEl>
                                        <p:attrNameLst>
                                          <p:attrName>style.visibility</p:attrName>
                                        </p:attrNameLst>
                                      </p:cBhvr>
                                      <p:to>
                                        <p:strVal val="visible"/>
                                      </p:to>
                                    </p:set>
                                    <p:animEffect transition="in" filter="wipe(left)">
                                      <p:cBhvr>
                                        <p:cTn id="38" dur="500"/>
                                        <p:tgtEl>
                                          <p:spTgt spid="19">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9">
                                            <p:txEl>
                                              <p:pRg st="6" end="6"/>
                                            </p:txEl>
                                          </p:spTgt>
                                        </p:tgtEl>
                                        <p:attrNameLst>
                                          <p:attrName>style.visibility</p:attrName>
                                        </p:attrNameLst>
                                      </p:cBhvr>
                                      <p:to>
                                        <p:strVal val="visible"/>
                                      </p:to>
                                    </p:set>
                                    <p:animEffect transition="in" filter="wipe(left)">
                                      <p:cBhvr>
                                        <p:cTn id="43" dur="500"/>
                                        <p:tgtEl>
                                          <p:spTgt spid="19">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9">
                                            <p:txEl>
                                              <p:pRg st="7" end="7"/>
                                            </p:txEl>
                                          </p:spTgt>
                                        </p:tgtEl>
                                        <p:attrNameLst>
                                          <p:attrName>style.visibility</p:attrName>
                                        </p:attrNameLst>
                                      </p:cBhvr>
                                      <p:to>
                                        <p:strVal val="visible"/>
                                      </p:to>
                                    </p:set>
                                    <p:animEffect transition="in" filter="wipe(left)">
                                      <p:cBhvr>
                                        <p:cTn id="48" dur="500"/>
                                        <p:tgtEl>
                                          <p:spTgt spid="1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49"/>
            </p:par>
          </p:childTnLst>
        </p:cTn>
      </p:par>
    </p:tnLst>
    <p:bldLst>
      <p:bldP spid="19"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picture containing clock, plane&#10;&#10;Description automatically generated">
            <a:extLst>
              <a:ext uri="{FF2B5EF4-FFF2-40B4-BE49-F238E27FC236}">
                <a16:creationId xmlns:a16="http://schemas.microsoft.com/office/drawing/2014/main" id="{203A38CE-FA46-4F32-8E60-38C3EB03DE48}"/>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26E103AE-6FE8-47F1-B4F9-E80A04526047}"/>
              </a:ext>
            </a:extLst>
          </p:cNvPr>
          <p:cNvGrpSpPr/>
          <p:nvPr/>
        </p:nvGrpSpPr>
        <p:grpSpPr>
          <a:xfrm>
            <a:off x="604603" y="1438132"/>
            <a:ext cx="7252854" cy="995612"/>
            <a:chOff x="218209" y="1662545"/>
            <a:chExt cx="7252854" cy="995612"/>
          </a:xfrm>
        </p:grpSpPr>
        <p:sp>
          <p:nvSpPr>
            <p:cNvPr id="3" name="Rectangle 2">
              <a:extLst>
                <a:ext uri="{FF2B5EF4-FFF2-40B4-BE49-F238E27FC236}">
                  <a16:creationId xmlns:a16="http://schemas.microsoft.com/office/drawing/2014/main" id="{9637E6A7-4980-4BD5-838C-43DA5498B11A}"/>
                </a:ext>
              </a:extLst>
            </p:cNvPr>
            <p:cNvSpPr/>
            <p:nvPr/>
          </p:nvSpPr>
          <p:spPr>
            <a:xfrm>
              <a:off x="218209" y="1662545"/>
              <a:ext cx="7252854" cy="995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C18FFC5-EBB5-442D-80B6-6DBE76C9D81B}"/>
                </a:ext>
              </a:extLst>
            </p:cNvPr>
            <p:cNvSpPr/>
            <p:nvPr/>
          </p:nvSpPr>
          <p:spPr>
            <a:xfrm>
              <a:off x="4812723" y="1754307"/>
              <a:ext cx="2566554" cy="795339"/>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4D6B87BC-A888-4805-90B1-25D4B2E11B69}"/>
              </a:ext>
            </a:extLst>
          </p:cNvPr>
          <p:cNvGrpSpPr/>
          <p:nvPr/>
        </p:nvGrpSpPr>
        <p:grpSpPr>
          <a:xfrm>
            <a:off x="604603" y="2498043"/>
            <a:ext cx="7252854" cy="995612"/>
            <a:chOff x="218209" y="1662545"/>
            <a:chExt cx="7252854" cy="995612"/>
          </a:xfrm>
        </p:grpSpPr>
        <p:sp>
          <p:nvSpPr>
            <p:cNvPr id="24" name="Rectangle 23">
              <a:extLst>
                <a:ext uri="{FF2B5EF4-FFF2-40B4-BE49-F238E27FC236}">
                  <a16:creationId xmlns:a16="http://schemas.microsoft.com/office/drawing/2014/main" id="{48A98BBE-3A0C-4DB8-8738-80E7DCB810D9}"/>
                </a:ext>
              </a:extLst>
            </p:cNvPr>
            <p:cNvSpPr/>
            <p:nvPr/>
          </p:nvSpPr>
          <p:spPr>
            <a:xfrm>
              <a:off x="218209" y="1662545"/>
              <a:ext cx="7252854" cy="995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DDC0D0F-C62E-415C-8DF7-3705E2F9ABB9}"/>
                </a:ext>
              </a:extLst>
            </p:cNvPr>
            <p:cNvSpPr/>
            <p:nvPr/>
          </p:nvSpPr>
          <p:spPr>
            <a:xfrm>
              <a:off x="4812723" y="1754307"/>
              <a:ext cx="2566554" cy="795339"/>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B301A713-39A4-4C87-BC5A-6B2F94A2EF5D}"/>
              </a:ext>
            </a:extLst>
          </p:cNvPr>
          <p:cNvGrpSpPr/>
          <p:nvPr/>
        </p:nvGrpSpPr>
        <p:grpSpPr>
          <a:xfrm>
            <a:off x="604603" y="3561097"/>
            <a:ext cx="7252854" cy="995612"/>
            <a:chOff x="218209" y="1662545"/>
            <a:chExt cx="7252854" cy="995612"/>
          </a:xfrm>
        </p:grpSpPr>
        <p:sp>
          <p:nvSpPr>
            <p:cNvPr id="28" name="Rectangle 27">
              <a:extLst>
                <a:ext uri="{FF2B5EF4-FFF2-40B4-BE49-F238E27FC236}">
                  <a16:creationId xmlns:a16="http://schemas.microsoft.com/office/drawing/2014/main" id="{AF47A566-5442-4386-95D9-1D37CEEB1AA0}"/>
                </a:ext>
              </a:extLst>
            </p:cNvPr>
            <p:cNvSpPr/>
            <p:nvPr/>
          </p:nvSpPr>
          <p:spPr>
            <a:xfrm>
              <a:off x="218209" y="1662545"/>
              <a:ext cx="7252854" cy="995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2816CD7-311E-4ADB-B174-5AB9D94839D9}"/>
                </a:ext>
              </a:extLst>
            </p:cNvPr>
            <p:cNvSpPr/>
            <p:nvPr/>
          </p:nvSpPr>
          <p:spPr>
            <a:xfrm>
              <a:off x="4812723" y="1754307"/>
              <a:ext cx="2566554" cy="795339"/>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2C789DEC-C8F1-4E2F-A4E3-F6500193525E}"/>
              </a:ext>
            </a:extLst>
          </p:cNvPr>
          <p:cNvGrpSpPr/>
          <p:nvPr/>
        </p:nvGrpSpPr>
        <p:grpSpPr>
          <a:xfrm>
            <a:off x="604603" y="4603617"/>
            <a:ext cx="7252854" cy="995612"/>
            <a:chOff x="218209" y="1662545"/>
            <a:chExt cx="7252854" cy="995612"/>
          </a:xfrm>
        </p:grpSpPr>
        <p:sp>
          <p:nvSpPr>
            <p:cNvPr id="31" name="Rectangle 30">
              <a:extLst>
                <a:ext uri="{FF2B5EF4-FFF2-40B4-BE49-F238E27FC236}">
                  <a16:creationId xmlns:a16="http://schemas.microsoft.com/office/drawing/2014/main" id="{A03BD3B8-C05A-4112-872E-B749073E1BB1}"/>
                </a:ext>
              </a:extLst>
            </p:cNvPr>
            <p:cNvSpPr/>
            <p:nvPr/>
          </p:nvSpPr>
          <p:spPr>
            <a:xfrm>
              <a:off x="218209" y="1662545"/>
              <a:ext cx="7252854" cy="995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3924F39-A48B-4E63-B256-3FC16E6DE1D7}"/>
                </a:ext>
              </a:extLst>
            </p:cNvPr>
            <p:cNvSpPr/>
            <p:nvPr/>
          </p:nvSpPr>
          <p:spPr>
            <a:xfrm>
              <a:off x="4812723" y="1754307"/>
              <a:ext cx="2566554" cy="795339"/>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Date Placeholder 2">
            <a:extLst>
              <a:ext uri="{FF2B5EF4-FFF2-40B4-BE49-F238E27FC236}">
                <a16:creationId xmlns:a16="http://schemas.microsoft.com/office/drawing/2014/main" id="{2C75B991-40E9-4C32-890B-6712366CA061}"/>
              </a:ext>
            </a:extLst>
          </p:cNvPr>
          <p:cNvSpPr>
            <a:spLocks noGrp="1"/>
          </p:cNvSpPr>
          <p:nvPr>
            <p:ph type="dt" sz="half" idx="14"/>
          </p:nvPr>
        </p:nvSpPr>
        <p:spPr>
          <a:xfrm>
            <a:off x="10858981" y="6344338"/>
            <a:ext cx="627380" cy="182880"/>
          </a:xfrm>
        </p:spPr>
        <p:txBody>
          <a:bodyPr/>
          <a:lstStyle/>
          <a:p>
            <a:fld id="{99323AAB-B6A8-489B-9563-6C5CA35ECA06}" type="datetime1">
              <a:rPr lang="en-US" smtClean="0">
                <a:solidFill>
                  <a:schemeClr val="tx1">
                    <a:lumMod val="50000"/>
                    <a:lumOff val="50000"/>
                  </a:schemeClr>
                </a:solidFill>
              </a:rPr>
              <a:t>9/26/2024</a:t>
            </a:fld>
            <a:endParaRPr lang="en-US" dirty="0">
              <a:solidFill>
                <a:schemeClr val="tx1">
                  <a:lumMod val="50000"/>
                  <a:lumOff val="50000"/>
                </a:schemeClr>
              </a:solidFill>
            </a:endParaRPr>
          </a:p>
        </p:txBody>
      </p:sp>
      <p:sp>
        <p:nvSpPr>
          <p:cNvPr id="13" name="Slide Number Placeholder 3">
            <a:extLst>
              <a:ext uri="{FF2B5EF4-FFF2-40B4-BE49-F238E27FC236}">
                <a16:creationId xmlns:a16="http://schemas.microsoft.com/office/drawing/2014/main" id="{D02B0512-D2F4-466C-BC5B-99C03F0EE0E4}"/>
              </a:ext>
            </a:extLst>
          </p:cNvPr>
          <p:cNvSpPr>
            <a:spLocks noGrp="1"/>
          </p:cNvSpPr>
          <p:nvPr>
            <p:ph type="sldNum" sz="quarter" idx="16"/>
          </p:nvPr>
        </p:nvSpPr>
        <p:spPr>
          <a:xfrm>
            <a:off x="11486361" y="6344338"/>
            <a:ext cx="355119" cy="182880"/>
          </a:xfrm>
        </p:spPr>
        <p:txBody>
          <a:bodyPr/>
          <a:lstStyle/>
          <a:p>
            <a:fld id="{34971C27-C87E-45F4-8EEB-007BFB32C23B}" type="slidenum">
              <a:rPr lang="en-US" smtClean="0">
                <a:solidFill>
                  <a:schemeClr val="tx1">
                    <a:lumMod val="50000"/>
                    <a:lumOff val="50000"/>
                  </a:schemeClr>
                </a:solidFill>
              </a:rPr>
              <a:pPr/>
              <a:t>16</a:t>
            </a:fld>
            <a:endParaRPr lang="en-US" dirty="0">
              <a:solidFill>
                <a:schemeClr val="tx1">
                  <a:lumMod val="50000"/>
                  <a:lumOff val="50000"/>
                </a:schemeClr>
              </a:solidFill>
            </a:endParaRPr>
          </a:p>
        </p:txBody>
      </p:sp>
      <p:pic>
        <p:nvPicPr>
          <p:cNvPr id="25" name="Graphic 1">
            <a:extLst>
              <a:ext uri="{FF2B5EF4-FFF2-40B4-BE49-F238E27FC236}">
                <a16:creationId xmlns:a16="http://schemas.microsoft.com/office/drawing/2014/main" id="{41C7143E-5DE0-47FF-88FC-4CD299E2B1D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7190" y="6261198"/>
            <a:ext cx="1396632" cy="349158"/>
          </a:xfrm>
          <a:prstGeom prst="rect">
            <a:avLst/>
          </a:prstGeom>
        </p:spPr>
      </p:pic>
      <p:sp>
        <p:nvSpPr>
          <p:cNvPr id="14" name="TextBox 13">
            <a:extLst>
              <a:ext uri="{FF2B5EF4-FFF2-40B4-BE49-F238E27FC236}">
                <a16:creationId xmlns:a16="http://schemas.microsoft.com/office/drawing/2014/main" id="{17525E1E-5A37-495A-B252-A6400B32C09F}"/>
              </a:ext>
            </a:extLst>
          </p:cNvPr>
          <p:cNvSpPr txBox="1"/>
          <p:nvPr/>
        </p:nvSpPr>
        <p:spPr>
          <a:xfrm>
            <a:off x="537029" y="280703"/>
            <a:ext cx="6693111" cy="430887"/>
          </a:xfrm>
          <a:prstGeom prst="rect">
            <a:avLst/>
          </a:prstGeom>
          <a:noFill/>
        </p:spPr>
        <p:txBody>
          <a:bodyPr wrap="square" lIns="0" tIns="0" rIns="0" bIns="0" rtlCol="0">
            <a:spAutoFit/>
          </a:bodyPr>
          <a:lstStyle/>
          <a:p>
            <a:r>
              <a:rPr lang="en-US" sz="2800" dirty="0">
                <a:solidFill>
                  <a:srgbClr val="005A8C"/>
                </a:solidFill>
                <a:latin typeface="+mj-lt"/>
              </a:rPr>
              <a:t>Pick Your Target: </a:t>
            </a:r>
            <a:r>
              <a:rPr lang="en-US" i="1" dirty="0">
                <a:solidFill>
                  <a:srgbClr val="EF8200"/>
                </a:solidFill>
                <a:latin typeface="+mj-lt"/>
              </a:rPr>
              <a:t>Don’t Take it Personal </a:t>
            </a:r>
          </a:p>
        </p:txBody>
      </p:sp>
      <p:sp>
        <p:nvSpPr>
          <p:cNvPr id="15" name="TextBox 14">
            <a:extLst>
              <a:ext uri="{FF2B5EF4-FFF2-40B4-BE49-F238E27FC236}">
                <a16:creationId xmlns:a16="http://schemas.microsoft.com/office/drawing/2014/main" id="{D54E3012-241A-4C9C-9EC0-6725503D6AC3}"/>
              </a:ext>
            </a:extLst>
          </p:cNvPr>
          <p:cNvSpPr txBox="1"/>
          <p:nvPr/>
        </p:nvSpPr>
        <p:spPr>
          <a:xfrm>
            <a:off x="881859" y="1648301"/>
            <a:ext cx="4211616" cy="553998"/>
          </a:xfrm>
          <a:prstGeom prst="rect">
            <a:avLst/>
          </a:prstGeom>
          <a:noFill/>
        </p:spPr>
        <p:txBody>
          <a:bodyPr wrap="square" lIns="0" tIns="0" rIns="0" bIns="0" rtlCol="0">
            <a:spAutoFit/>
          </a:bodyPr>
          <a:lstStyle/>
          <a:p>
            <a:r>
              <a:rPr lang="en-US" dirty="0">
                <a:solidFill>
                  <a:schemeClr val="bg1"/>
                </a:solidFill>
                <a:latin typeface="+mj-lt"/>
              </a:rPr>
              <a:t>I can’t believe you have the nerve to charge that much!</a:t>
            </a:r>
          </a:p>
        </p:txBody>
      </p:sp>
      <p:sp>
        <p:nvSpPr>
          <p:cNvPr id="16" name="TextBox 15">
            <a:extLst>
              <a:ext uri="{FF2B5EF4-FFF2-40B4-BE49-F238E27FC236}">
                <a16:creationId xmlns:a16="http://schemas.microsoft.com/office/drawing/2014/main" id="{3B0C72CC-1688-4270-B65A-805427298A21}"/>
              </a:ext>
            </a:extLst>
          </p:cNvPr>
          <p:cNvSpPr txBox="1"/>
          <p:nvPr/>
        </p:nvSpPr>
        <p:spPr>
          <a:xfrm>
            <a:off x="881859" y="2690127"/>
            <a:ext cx="4014189" cy="553998"/>
          </a:xfrm>
          <a:prstGeom prst="rect">
            <a:avLst/>
          </a:prstGeom>
          <a:noFill/>
        </p:spPr>
        <p:txBody>
          <a:bodyPr wrap="square" lIns="0" tIns="0" rIns="0" bIns="0" rtlCol="0">
            <a:spAutoFit/>
          </a:bodyPr>
          <a:lstStyle/>
          <a:p>
            <a:r>
              <a:rPr lang="en-US" dirty="0">
                <a:solidFill>
                  <a:schemeClr val="bg1"/>
                </a:solidFill>
                <a:latin typeface="+mj-lt"/>
              </a:rPr>
              <a:t>Do you ever send medication to the right place!</a:t>
            </a:r>
          </a:p>
        </p:txBody>
      </p:sp>
      <p:sp>
        <p:nvSpPr>
          <p:cNvPr id="17" name="TextBox 16">
            <a:extLst>
              <a:ext uri="{FF2B5EF4-FFF2-40B4-BE49-F238E27FC236}">
                <a16:creationId xmlns:a16="http://schemas.microsoft.com/office/drawing/2014/main" id="{9CD04E49-F684-40FE-AAD3-BF7D93A59C48}"/>
              </a:ext>
            </a:extLst>
          </p:cNvPr>
          <p:cNvSpPr txBox="1"/>
          <p:nvPr/>
        </p:nvSpPr>
        <p:spPr>
          <a:xfrm>
            <a:off x="881859" y="3909295"/>
            <a:ext cx="4710398" cy="276999"/>
          </a:xfrm>
          <a:prstGeom prst="rect">
            <a:avLst/>
          </a:prstGeom>
          <a:noFill/>
        </p:spPr>
        <p:txBody>
          <a:bodyPr wrap="square" lIns="0" tIns="0" rIns="0" bIns="0" rtlCol="0">
            <a:spAutoFit/>
          </a:bodyPr>
          <a:lstStyle/>
          <a:p>
            <a:r>
              <a:rPr lang="en-US" dirty="0">
                <a:solidFill>
                  <a:schemeClr val="bg1"/>
                </a:solidFill>
                <a:latin typeface="+mj-lt"/>
              </a:rPr>
              <a:t>Do you even know how to spell quality?!</a:t>
            </a:r>
          </a:p>
        </p:txBody>
      </p:sp>
      <p:sp>
        <p:nvSpPr>
          <p:cNvPr id="18" name="TextBox 17">
            <a:extLst>
              <a:ext uri="{FF2B5EF4-FFF2-40B4-BE49-F238E27FC236}">
                <a16:creationId xmlns:a16="http://schemas.microsoft.com/office/drawing/2014/main" id="{2BA09F5E-8ECD-4F0E-92D8-C13FC5C28812}"/>
              </a:ext>
            </a:extLst>
          </p:cNvPr>
          <p:cNvSpPr txBox="1"/>
          <p:nvPr/>
        </p:nvSpPr>
        <p:spPr>
          <a:xfrm>
            <a:off x="881859" y="4806663"/>
            <a:ext cx="4211616" cy="553998"/>
          </a:xfrm>
          <a:prstGeom prst="rect">
            <a:avLst/>
          </a:prstGeom>
          <a:noFill/>
        </p:spPr>
        <p:txBody>
          <a:bodyPr wrap="square" lIns="0" tIns="0" rIns="0" bIns="0" rtlCol="0">
            <a:spAutoFit/>
          </a:bodyPr>
          <a:lstStyle/>
          <a:p>
            <a:r>
              <a:rPr lang="en-US" dirty="0">
                <a:solidFill>
                  <a:schemeClr val="bg1"/>
                </a:solidFill>
                <a:latin typeface="+mj-lt"/>
              </a:rPr>
              <a:t>I thought you were here to help me get this medicine!  Why all these hoops?</a:t>
            </a:r>
          </a:p>
        </p:txBody>
      </p:sp>
      <p:sp>
        <p:nvSpPr>
          <p:cNvPr id="20" name="Rectangle 19">
            <a:extLst>
              <a:ext uri="{FF2B5EF4-FFF2-40B4-BE49-F238E27FC236}">
                <a16:creationId xmlns:a16="http://schemas.microsoft.com/office/drawing/2014/main" id="{D7288883-4AB6-414B-9FB2-E04DE2F65C6D}"/>
              </a:ext>
            </a:extLst>
          </p:cNvPr>
          <p:cNvSpPr/>
          <p:nvPr/>
        </p:nvSpPr>
        <p:spPr>
          <a:xfrm>
            <a:off x="9262487" y="4565992"/>
            <a:ext cx="2324910" cy="553998"/>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Shipping</a:t>
            </a:r>
          </a:p>
        </p:txBody>
      </p:sp>
      <p:sp>
        <p:nvSpPr>
          <p:cNvPr id="21" name="Rectangle 20">
            <a:extLst>
              <a:ext uri="{FF2B5EF4-FFF2-40B4-BE49-F238E27FC236}">
                <a16:creationId xmlns:a16="http://schemas.microsoft.com/office/drawing/2014/main" id="{999A51FD-9CDD-42BF-8022-3A496349E0D2}"/>
              </a:ext>
            </a:extLst>
          </p:cNvPr>
          <p:cNvSpPr/>
          <p:nvPr/>
        </p:nvSpPr>
        <p:spPr>
          <a:xfrm>
            <a:off x="9262487" y="3665285"/>
            <a:ext cx="2324910" cy="553998"/>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Insurance Co-pays</a:t>
            </a:r>
          </a:p>
        </p:txBody>
      </p:sp>
      <p:sp>
        <p:nvSpPr>
          <p:cNvPr id="22" name="Rectangle 21">
            <a:extLst>
              <a:ext uri="{FF2B5EF4-FFF2-40B4-BE49-F238E27FC236}">
                <a16:creationId xmlns:a16="http://schemas.microsoft.com/office/drawing/2014/main" id="{7E59D07E-5A0A-427E-AE71-1A474003C009}"/>
              </a:ext>
            </a:extLst>
          </p:cNvPr>
          <p:cNvSpPr/>
          <p:nvPr/>
        </p:nvSpPr>
        <p:spPr>
          <a:xfrm>
            <a:off x="9262487" y="1863871"/>
            <a:ext cx="2324910" cy="553998"/>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Product Quality </a:t>
            </a:r>
          </a:p>
        </p:txBody>
      </p:sp>
      <p:sp>
        <p:nvSpPr>
          <p:cNvPr id="23" name="Rectangle 22">
            <a:extLst>
              <a:ext uri="{FF2B5EF4-FFF2-40B4-BE49-F238E27FC236}">
                <a16:creationId xmlns:a16="http://schemas.microsoft.com/office/drawing/2014/main" id="{BA345DDB-C718-4FCD-ADDC-6EF75201E662}"/>
              </a:ext>
            </a:extLst>
          </p:cNvPr>
          <p:cNvSpPr/>
          <p:nvPr/>
        </p:nvSpPr>
        <p:spPr>
          <a:xfrm>
            <a:off x="9262487" y="2764578"/>
            <a:ext cx="2324910" cy="553998"/>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PAP Application</a:t>
            </a:r>
          </a:p>
        </p:txBody>
      </p:sp>
    </p:spTree>
    <p:custDataLst>
      <p:tags r:id="rId1"/>
    </p:custDataLst>
    <p:extLst>
      <p:ext uri="{BB962C8B-B14F-4D97-AF65-F5344CB8AC3E}">
        <p14:creationId xmlns:p14="http://schemas.microsoft.com/office/powerpoint/2010/main" val="3253381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182 1.48148E-6 L -0.32383 -0.29259 " pathEditMode="relative" rAng="0" ptsTypes="AA">
                                      <p:cBhvr>
                                        <p:cTn id="6" dur="2000" fill="hold"/>
                                        <p:tgtEl>
                                          <p:spTgt spid="21"/>
                                        </p:tgtEl>
                                        <p:attrNameLst>
                                          <p:attrName>ppt_x</p:attrName>
                                          <p:attrName>ppt_y</p:attrName>
                                        </p:attrNameLst>
                                      </p:cBhvr>
                                      <p:rCtr x="-16107" y="-14630"/>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0.00182 0.00162 L -0.32383 -0.26945 " pathEditMode="relative" rAng="0" ptsTypes="AA">
                                      <p:cBhvr>
                                        <p:cTn id="10" dur="2000" fill="hold"/>
                                        <p:tgtEl>
                                          <p:spTgt spid="20"/>
                                        </p:tgtEl>
                                        <p:attrNameLst>
                                          <p:attrName>ppt_x</p:attrName>
                                          <p:attrName>ppt_y</p:attrName>
                                        </p:attrNameLst>
                                      </p:cBhvr>
                                      <p:rCtr x="-16107" y="-13565"/>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0.00091 -0.00648 L -0.32292 0.28125 " pathEditMode="relative" rAng="0" ptsTypes="AA">
                                      <p:cBhvr>
                                        <p:cTn id="14" dur="2000" fill="hold"/>
                                        <p:tgtEl>
                                          <p:spTgt spid="22"/>
                                        </p:tgtEl>
                                        <p:attrNameLst>
                                          <p:attrName>ppt_x</p:attrName>
                                          <p:attrName>ppt_y</p:attrName>
                                        </p:attrNameLst>
                                      </p:cBhvr>
                                      <p:rCtr x="-16107" y="14375"/>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0.00182 -0.00324 L -0.32383 0.29815 " pathEditMode="relative" rAng="0" ptsTypes="AA">
                                      <p:cBhvr>
                                        <p:cTn id="18" dur="2000" fill="hold"/>
                                        <p:tgtEl>
                                          <p:spTgt spid="23"/>
                                        </p:tgtEl>
                                        <p:attrNameLst>
                                          <p:attrName>ppt_x</p:attrName>
                                          <p:attrName>ppt_y</p:attrName>
                                        </p:attrNameLst>
                                      </p:cBhvr>
                                      <p:rCtr x="-16107" y="15069"/>
                                    </p:animMotion>
                                  </p:childTnLst>
                                </p:cTn>
                              </p:par>
                            </p:childTnLst>
                          </p:cTn>
                        </p:par>
                      </p:childTnLst>
                    </p:cTn>
                  </p:par>
                </p:childTnLst>
              </p:cTn>
              <p:prevCondLst>
                <p:cond evt="onPrev" delay="0">
                  <p:tgtEl>
                    <p:sldTgt/>
                  </p:tgtEl>
                </p:cond>
              </p:prevCondLst>
              <p:nextCondLst>
                <p:cond evt="onNext" delay="0">
                  <p:tgtEl>
                    <p:sldTgt/>
                  </p:tgtEl>
                </p:cond>
              </p:nextCondLst>
            </p:seq>
            <p:par>
              <p:cTn id="19"/>
            </p:par>
          </p:childTnLst>
        </p:cTn>
      </p:par>
    </p:tnLst>
    <p:bldLst>
      <p:bldP spid="20" grpId="0" animBg="1"/>
      <p:bldP spid="21" grpId="0" animBg="1"/>
      <p:bldP spid="22"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sitting, pair, computer, close&#10;&#10;Description automatically generated">
            <a:extLst>
              <a:ext uri="{FF2B5EF4-FFF2-40B4-BE49-F238E27FC236}">
                <a16:creationId xmlns:a16="http://schemas.microsoft.com/office/drawing/2014/main" id="{C3925E45-530F-4B26-B90D-DE75D75689D5}"/>
              </a:ext>
            </a:extLst>
          </p:cNvPr>
          <p:cNvPicPr>
            <a:picLocks noChangeAspect="1"/>
          </p:cNvPicPr>
          <p:nvPr/>
        </p:nvPicPr>
        <p:blipFill>
          <a:blip r:embed="rId6">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04C11297-0D20-42CE-9D0C-0EF2F4B6C39A}"/>
              </a:ext>
            </a:extLst>
          </p:cNvPr>
          <p:cNvSpPr/>
          <p:nvPr/>
        </p:nvSpPr>
        <p:spPr>
          <a:xfrm>
            <a:off x="0" y="2198546"/>
            <a:ext cx="12192000" cy="2909455"/>
          </a:xfrm>
          <a:prstGeom prst="rect">
            <a:avLst/>
          </a:prstGeom>
          <a:solidFill>
            <a:srgbClr val="005A8C">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ate Placeholder 2">
            <a:extLst>
              <a:ext uri="{FF2B5EF4-FFF2-40B4-BE49-F238E27FC236}">
                <a16:creationId xmlns:a16="http://schemas.microsoft.com/office/drawing/2014/main" id="{2C75B991-40E9-4C32-890B-6712366CA061}"/>
              </a:ext>
            </a:extLst>
          </p:cNvPr>
          <p:cNvSpPr>
            <a:spLocks noGrp="1"/>
          </p:cNvSpPr>
          <p:nvPr>
            <p:ph type="dt" sz="half" idx="14"/>
          </p:nvPr>
        </p:nvSpPr>
        <p:spPr>
          <a:xfrm>
            <a:off x="10858981" y="6344338"/>
            <a:ext cx="627380" cy="182880"/>
          </a:xfrm>
        </p:spPr>
        <p:txBody>
          <a:bodyPr/>
          <a:lstStyle/>
          <a:p>
            <a:fld id="{99323AAB-B6A8-489B-9563-6C5CA35ECA06}" type="datetime1">
              <a:rPr lang="en-US" smtClean="0">
                <a:solidFill>
                  <a:schemeClr val="tx1">
                    <a:lumMod val="50000"/>
                    <a:lumOff val="50000"/>
                  </a:schemeClr>
                </a:solidFill>
              </a:rPr>
              <a:t>9/26/2024</a:t>
            </a:fld>
            <a:endParaRPr lang="en-US" dirty="0">
              <a:solidFill>
                <a:schemeClr val="tx1">
                  <a:lumMod val="50000"/>
                  <a:lumOff val="50000"/>
                </a:schemeClr>
              </a:solidFill>
            </a:endParaRPr>
          </a:p>
        </p:txBody>
      </p:sp>
      <p:sp>
        <p:nvSpPr>
          <p:cNvPr id="13" name="Slide Number Placeholder 3">
            <a:extLst>
              <a:ext uri="{FF2B5EF4-FFF2-40B4-BE49-F238E27FC236}">
                <a16:creationId xmlns:a16="http://schemas.microsoft.com/office/drawing/2014/main" id="{D02B0512-D2F4-466C-BC5B-99C03F0EE0E4}"/>
              </a:ext>
            </a:extLst>
          </p:cNvPr>
          <p:cNvSpPr>
            <a:spLocks noGrp="1"/>
          </p:cNvSpPr>
          <p:nvPr>
            <p:ph type="sldNum" sz="quarter" idx="16"/>
          </p:nvPr>
        </p:nvSpPr>
        <p:spPr>
          <a:xfrm>
            <a:off x="11486361" y="6344338"/>
            <a:ext cx="355119" cy="182880"/>
          </a:xfrm>
        </p:spPr>
        <p:txBody>
          <a:bodyPr/>
          <a:lstStyle/>
          <a:p>
            <a:fld id="{34971C27-C87E-45F4-8EEB-007BFB32C23B}" type="slidenum">
              <a:rPr lang="en-US" smtClean="0">
                <a:solidFill>
                  <a:schemeClr val="tx1">
                    <a:lumMod val="50000"/>
                    <a:lumOff val="50000"/>
                  </a:schemeClr>
                </a:solidFill>
              </a:rPr>
              <a:pPr/>
              <a:t>17</a:t>
            </a:fld>
            <a:endParaRPr lang="en-US" dirty="0">
              <a:solidFill>
                <a:schemeClr val="tx1">
                  <a:lumMod val="50000"/>
                  <a:lumOff val="50000"/>
                </a:schemeClr>
              </a:solidFill>
            </a:endParaRPr>
          </a:p>
        </p:txBody>
      </p:sp>
      <p:pic>
        <p:nvPicPr>
          <p:cNvPr id="25" name="Graphic 1">
            <a:extLst>
              <a:ext uri="{FF2B5EF4-FFF2-40B4-BE49-F238E27FC236}">
                <a16:creationId xmlns:a16="http://schemas.microsoft.com/office/drawing/2014/main" id="{41C7143E-5DE0-47FF-88FC-4CD299E2B1D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7190" y="6261198"/>
            <a:ext cx="1396632" cy="349158"/>
          </a:xfrm>
          <a:prstGeom prst="rect">
            <a:avLst/>
          </a:prstGeom>
        </p:spPr>
      </p:pic>
      <p:sp>
        <p:nvSpPr>
          <p:cNvPr id="7" name="TextBox 6">
            <a:extLst>
              <a:ext uri="{FF2B5EF4-FFF2-40B4-BE49-F238E27FC236}">
                <a16:creationId xmlns:a16="http://schemas.microsoft.com/office/drawing/2014/main" id="{8E6F1DB9-B81B-43C5-A782-E4CC398DA1A9}"/>
              </a:ext>
            </a:extLst>
          </p:cNvPr>
          <p:cNvSpPr txBox="1"/>
          <p:nvPr/>
        </p:nvSpPr>
        <p:spPr>
          <a:xfrm>
            <a:off x="537029" y="280703"/>
            <a:ext cx="6693111" cy="430887"/>
          </a:xfrm>
          <a:prstGeom prst="rect">
            <a:avLst/>
          </a:prstGeom>
          <a:noFill/>
        </p:spPr>
        <p:txBody>
          <a:bodyPr wrap="square" lIns="0" tIns="0" rIns="0" bIns="0" rtlCol="0">
            <a:spAutoFit/>
          </a:bodyPr>
          <a:lstStyle/>
          <a:p>
            <a:r>
              <a:rPr lang="en-US" sz="2800" dirty="0">
                <a:solidFill>
                  <a:srgbClr val="005A8C"/>
                </a:solidFill>
                <a:latin typeface="+mj-lt"/>
              </a:rPr>
              <a:t>Listening Activity: </a:t>
            </a:r>
            <a:r>
              <a:rPr lang="en-US" i="1" dirty="0">
                <a:solidFill>
                  <a:srgbClr val="EF8200"/>
                </a:solidFill>
                <a:latin typeface="+mj-lt"/>
              </a:rPr>
              <a:t>What would you do differently?</a:t>
            </a:r>
          </a:p>
        </p:txBody>
      </p:sp>
      <p:pic>
        <p:nvPicPr>
          <p:cNvPr id="5" name="Picture 4" descr="A person in a blue shirt&#10;&#10;Description automatically generated">
            <a:extLst>
              <a:ext uri="{FF2B5EF4-FFF2-40B4-BE49-F238E27FC236}">
                <a16:creationId xmlns:a16="http://schemas.microsoft.com/office/drawing/2014/main" id="{0EDAABAF-360A-44E2-A9B7-54CB605CB19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69395" y="1064849"/>
            <a:ext cx="4535996" cy="4043152"/>
          </a:xfrm>
          <a:prstGeom prst="rect">
            <a:avLst/>
          </a:prstGeom>
        </p:spPr>
      </p:pic>
      <p:grpSp>
        <p:nvGrpSpPr>
          <p:cNvPr id="3" name="Group 2">
            <a:extLst>
              <a:ext uri="{FF2B5EF4-FFF2-40B4-BE49-F238E27FC236}">
                <a16:creationId xmlns:a16="http://schemas.microsoft.com/office/drawing/2014/main" id="{FF8B1962-FAF5-4259-9B5D-E6E6BFA953EE}"/>
              </a:ext>
            </a:extLst>
          </p:cNvPr>
          <p:cNvGrpSpPr/>
          <p:nvPr/>
        </p:nvGrpSpPr>
        <p:grpSpPr>
          <a:xfrm>
            <a:off x="1814977" y="2967315"/>
            <a:ext cx="3374014" cy="1371915"/>
            <a:chOff x="1814977" y="2967315"/>
            <a:chExt cx="3374014" cy="1371915"/>
          </a:xfrm>
        </p:grpSpPr>
        <p:grpSp>
          <p:nvGrpSpPr>
            <p:cNvPr id="17" name="Group 16">
              <a:extLst>
                <a:ext uri="{FF2B5EF4-FFF2-40B4-BE49-F238E27FC236}">
                  <a16:creationId xmlns:a16="http://schemas.microsoft.com/office/drawing/2014/main" id="{3E3998C9-F701-4B9F-A2CF-3BC02445548E}"/>
                </a:ext>
              </a:extLst>
            </p:cNvPr>
            <p:cNvGrpSpPr/>
            <p:nvPr/>
          </p:nvGrpSpPr>
          <p:grpSpPr>
            <a:xfrm>
              <a:off x="1814977" y="2967315"/>
              <a:ext cx="3374014" cy="1371915"/>
              <a:chOff x="1785481" y="2967315"/>
              <a:chExt cx="3374014" cy="1371915"/>
            </a:xfrm>
          </p:grpSpPr>
          <p:sp>
            <p:nvSpPr>
              <p:cNvPr id="4" name="Oval 3">
                <a:extLst>
                  <a:ext uri="{FF2B5EF4-FFF2-40B4-BE49-F238E27FC236}">
                    <a16:creationId xmlns:a16="http://schemas.microsoft.com/office/drawing/2014/main" id="{63C8F54A-278B-4DCA-8A33-AF73FA26470E}"/>
                  </a:ext>
                </a:extLst>
              </p:cNvPr>
              <p:cNvSpPr/>
              <p:nvPr/>
            </p:nvSpPr>
            <p:spPr>
              <a:xfrm>
                <a:off x="1785481" y="2967315"/>
                <a:ext cx="1371915" cy="1371915"/>
              </a:xfrm>
              <a:prstGeom prst="ellipse">
                <a:avLst/>
              </a:prstGeom>
              <a:solidFill>
                <a:srgbClr val="FFFFFF"/>
              </a:solidFill>
              <a:ln w="57150">
                <a:solidFill>
                  <a:srgbClr val="BABC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302F565-292E-40D6-BDD5-B679A687BFF3}"/>
                  </a:ext>
                </a:extLst>
              </p:cNvPr>
              <p:cNvSpPr txBox="1"/>
              <p:nvPr/>
            </p:nvSpPr>
            <p:spPr>
              <a:xfrm>
                <a:off x="3236052" y="3233398"/>
                <a:ext cx="1923443" cy="830997"/>
              </a:xfrm>
              <a:prstGeom prst="rect">
                <a:avLst/>
              </a:prstGeom>
              <a:noFill/>
            </p:spPr>
            <p:txBody>
              <a:bodyPr wrap="square" lIns="0" tIns="0" rIns="0" bIns="0" rtlCol="0">
                <a:spAutoFit/>
              </a:bodyPr>
              <a:lstStyle/>
              <a:p>
                <a:r>
                  <a:rPr lang="en-US" dirty="0">
                    <a:solidFill>
                      <a:srgbClr val="FFFFFF"/>
                    </a:solidFill>
                  </a:rPr>
                  <a:t>Listen to the call from </a:t>
                </a:r>
                <a:r>
                  <a:rPr lang="en-US" dirty="0" err="1">
                    <a:solidFill>
                      <a:srgbClr val="FFFFFF"/>
                    </a:solidFill>
                  </a:rPr>
                  <a:t>Dawanda</a:t>
                </a:r>
                <a:r>
                  <a:rPr lang="en-US" dirty="0">
                    <a:solidFill>
                      <a:srgbClr val="FFFFFF"/>
                    </a:solidFill>
                  </a:rPr>
                  <a:t> -</a:t>
                </a:r>
              </a:p>
              <a:p>
                <a:r>
                  <a:rPr lang="en-US" dirty="0">
                    <a:solidFill>
                      <a:srgbClr val="FFFFFF"/>
                    </a:solidFill>
                  </a:rPr>
                  <a:t>Part 5</a:t>
                </a:r>
              </a:p>
            </p:txBody>
          </p:sp>
        </p:grpSp>
        <p:pic>
          <p:nvPicPr>
            <p:cNvPr id="2" name="05 EDITED Jocelyn Vaughn 08.20.2020 Call 5599305">
              <a:hlinkClick r:id="" action="ppaction://media"/>
              <a:extLst>
                <a:ext uri="{FF2B5EF4-FFF2-40B4-BE49-F238E27FC236}">
                  <a16:creationId xmlns:a16="http://schemas.microsoft.com/office/drawing/2014/main" id="{80300956-8AFD-4F97-838A-7E3C74D8B22B}"/>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2196134" y="3344096"/>
              <a:ext cx="609600" cy="609600"/>
            </a:xfrm>
            <a:prstGeom prst="rect">
              <a:avLst/>
            </a:prstGeom>
          </p:spPr>
        </p:pic>
      </p:grpSp>
    </p:spTree>
    <p:custDataLst>
      <p:tags r:id="rId1"/>
    </p:custDataLst>
    <p:extLst>
      <p:ext uri="{BB962C8B-B14F-4D97-AF65-F5344CB8AC3E}">
        <p14:creationId xmlns:p14="http://schemas.microsoft.com/office/powerpoint/2010/main" val="4513403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room&#10;&#10;Description automatically generated">
            <a:extLst>
              <a:ext uri="{FF2B5EF4-FFF2-40B4-BE49-F238E27FC236}">
                <a16:creationId xmlns:a16="http://schemas.microsoft.com/office/drawing/2014/main" id="{6D72FDC8-2382-44D2-8558-40D370EE03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5668" y="0"/>
            <a:ext cx="9140663" cy="6858000"/>
          </a:xfrm>
          <a:prstGeom prst="rect">
            <a:avLst/>
          </a:prstGeom>
        </p:spPr>
      </p:pic>
      <p:sp>
        <p:nvSpPr>
          <p:cNvPr id="12" name="Date Placeholder 2">
            <a:extLst>
              <a:ext uri="{FF2B5EF4-FFF2-40B4-BE49-F238E27FC236}">
                <a16:creationId xmlns:a16="http://schemas.microsoft.com/office/drawing/2014/main" id="{2C75B991-40E9-4C32-890B-6712366CA061}"/>
              </a:ext>
            </a:extLst>
          </p:cNvPr>
          <p:cNvSpPr>
            <a:spLocks noGrp="1"/>
          </p:cNvSpPr>
          <p:nvPr>
            <p:ph type="dt" sz="half" idx="14"/>
          </p:nvPr>
        </p:nvSpPr>
        <p:spPr>
          <a:xfrm>
            <a:off x="10858981" y="6344338"/>
            <a:ext cx="627380" cy="182880"/>
          </a:xfrm>
        </p:spPr>
        <p:txBody>
          <a:bodyPr/>
          <a:lstStyle/>
          <a:p>
            <a:fld id="{99323AAB-B6A8-489B-9563-6C5CA35ECA06}" type="datetime1">
              <a:rPr lang="en-US" smtClean="0">
                <a:solidFill>
                  <a:schemeClr val="tx1">
                    <a:lumMod val="50000"/>
                    <a:lumOff val="50000"/>
                  </a:schemeClr>
                </a:solidFill>
              </a:rPr>
              <a:t>9/26/2024</a:t>
            </a:fld>
            <a:endParaRPr lang="en-US" dirty="0">
              <a:solidFill>
                <a:schemeClr val="tx1">
                  <a:lumMod val="50000"/>
                  <a:lumOff val="50000"/>
                </a:schemeClr>
              </a:solidFill>
            </a:endParaRPr>
          </a:p>
        </p:txBody>
      </p:sp>
      <p:sp>
        <p:nvSpPr>
          <p:cNvPr id="13" name="Slide Number Placeholder 3">
            <a:extLst>
              <a:ext uri="{FF2B5EF4-FFF2-40B4-BE49-F238E27FC236}">
                <a16:creationId xmlns:a16="http://schemas.microsoft.com/office/drawing/2014/main" id="{D02B0512-D2F4-466C-BC5B-99C03F0EE0E4}"/>
              </a:ext>
            </a:extLst>
          </p:cNvPr>
          <p:cNvSpPr>
            <a:spLocks noGrp="1"/>
          </p:cNvSpPr>
          <p:nvPr>
            <p:ph type="sldNum" sz="quarter" idx="16"/>
          </p:nvPr>
        </p:nvSpPr>
        <p:spPr>
          <a:xfrm>
            <a:off x="11486361" y="6344338"/>
            <a:ext cx="355119" cy="182880"/>
          </a:xfrm>
        </p:spPr>
        <p:txBody>
          <a:bodyPr/>
          <a:lstStyle/>
          <a:p>
            <a:fld id="{34971C27-C87E-45F4-8EEB-007BFB32C23B}" type="slidenum">
              <a:rPr lang="en-US" smtClean="0">
                <a:solidFill>
                  <a:schemeClr val="tx1">
                    <a:lumMod val="50000"/>
                    <a:lumOff val="50000"/>
                  </a:schemeClr>
                </a:solidFill>
              </a:rPr>
              <a:pPr/>
              <a:t>18</a:t>
            </a:fld>
            <a:endParaRPr lang="en-US" dirty="0">
              <a:solidFill>
                <a:schemeClr val="tx1">
                  <a:lumMod val="50000"/>
                  <a:lumOff val="50000"/>
                </a:schemeClr>
              </a:solidFill>
            </a:endParaRPr>
          </a:p>
        </p:txBody>
      </p:sp>
      <p:pic>
        <p:nvPicPr>
          <p:cNvPr id="25" name="Graphic 1">
            <a:extLst>
              <a:ext uri="{FF2B5EF4-FFF2-40B4-BE49-F238E27FC236}">
                <a16:creationId xmlns:a16="http://schemas.microsoft.com/office/drawing/2014/main" id="{41C7143E-5DE0-47FF-88FC-4CD299E2B1D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7190" y="6261198"/>
            <a:ext cx="1396632" cy="349158"/>
          </a:xfrm>
          <a:prstGeom prst="rect">
            <a:avLst/>
          </a:prstGeom>
        </p:spPr>
      </p:pic>
      <p:sp>
        <p:nvSpPr>
          <p:cNvPr id="7" name="TextBox 6">
            <a:extLst>
              <a:ext uri="{FF2B5EF4-FFF2-40B4-BE49-F238E27FC236}">
                <a16:creationId xmlns:a16="http://schemas.microsoft.com/office/drawing/2014/main" id="{8E6F1DB9-B81B-43C5-A782-E4CC398DA1A9}"/>
              </a:ext>
            </a:extLst>
          </p:cNvPr>
          <p:cNvSpPr txBox="1"/>
          <p:nvPr/>
        </p:nvSpPr>
        <p:spPr>
          <a:xfrm>
            <a:off x="537029" y="280703"/>
            <a:ext cx="6693111" cy="430887"/>
          </a:xfrm>
          <a:prstGeom prst="rect">
            <a:avLst/>
          </a:prstGeom>
          <a:noFill/>
        </p:spPr>
        <p:txBody>
          <a:bodyPr wrap="square" lIns="0" tIns="0" rIns="0" bIns="0" rtlCol="0">
            <a:spAutoFit/>
          </a:bodyPr>
          <a:lstStyle/>
          <a:p>
            <a:r>
              <a:rPr lang="en-US" sz="2800" dirty="0">
                <a:solidFill>
                  <a:srgbClr val="005A8C"/>
                </a:solidFill>
                <a:latin typeface="+mj-lt"/>
              </a:rPr>
              <a:t>How We Spend Our Time</a:t>
            </a:r>
            <a:endParaRPr lang="en-US" i="1" dirty="0">
              <a:solidFill>
                <a:srgbClr val="EF8200"/>
              </a:solidFill>
              <a:latin typeface="+mj-lt"/>
            </a:endParaRPr>
          </a:p>
        </p:txBody>
      </p:sp>
      <p:grpSp>
        <p:nvGrpSpPr>
          <p:cNvPr id="9" name="Group 8">
            <a:extLst>
              <a:ext uri="{FF2B5EF4-FFF2-40B4-BE49-F238E27FC236}">
                <a16:creationId xmlns:a16="http://schemas.microsoft.com/office/drawing/2014/main" id="{658559F2-18FA-42E6-8F93-136857708F4C}"/>
              </a:ext>
            </a:extLst>
          </p:cNvPr>
          <p:cNvGrpSpPr/>
          <p:nvPr/>
        </p:nvGrpSpPr>
        <p:grpSpPr>
          <a:xfrm>
            <a:off x="899767" y="1693717"/>
            <a:ext cx="2438696" cy="765028"/>
            <a:chOff x="484131" y="1735281"/>
            <a:chExt cx="2438696" cy="765028"/>
          </a:xfrm>
        </p:grpSpPr>
        <p:sp>
          <p:nvSpPr>
            <p:cNvPr id="5" name="Oval 4">
              <a:extLst>
                <a:ext uri="{FF2B5EF4-FFF2-40B4-BE49-F238E27FC236}">
                  <a16:creationId xmlns:a16="http://schemas.microsoft.com/office/drawing/2014/main" id="{1210CB45-23B4-47DE-8126-458C6BC61471}"/>
                </a:ext>
              </a:extLst>
            </p:cNvPr>
            <p:cNvSpPr/>
            <p:nvPr/>
          </p:nvSpPr>
          <p:spPr>
            <a:xfrm>
              <a:off x="484131" y="1735281"/>
              <a:ext cx="765028" cy="765028"/>
            </a:xfrm>
            <a:prstGeom prst="ellipse">
              <a:avLst/>
            </a:prstGeom>
            <a:solidFill>
              <a:srgbClr val="21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80%</a:t>
              </a:r>
            </a:p>
          </p:txBody>
        </p:sp>
        <p:sp>
          <p:nvSpPr>
            <p:cNvPr id="8" name="TextBox 7">
              <a:extLst>
                <a:ext uri="{FF2B5EF4-FFF2-40B4-BE49-F238E27FC236}">
                  <a16:creationId xmlns:a16="http://schemas.microsoft.com/office/drawing/2014/main" id="{A9F421D1-F935-4441-B4E1-6C3367C8617B}"/>
                </a:ext>
              </a:extLst>
            </p:cNvPr>
            <p:cNvSpPr txBox="1"/>
            <p:nvPr/>
          </p:nvSpPr>
          <p:spPr>
            <a:xfrm>
              <a:off x="1333018" y="1979295"/>
              <a:ext cx="1589809" cy="276999"/>
            </a:xfrm>
            <a:prstGeom prst="rect">
              <a:avLst/>
            </a:prstGeom>
            <a:noFill/>
          </p:spPr>
          <p:txBody>
            <a:bodyPr wrap="square" lIns="0" tIns="0" rIns="0" bIns="0" rtlCol="0">
              <a:spAutoFit/>
            </a:bodyPr>
            <a:lstStyle/>
            <a:p>
              <a:r>
                <a:rPr lang="en-US" b="1" dirty="0">
                  <a:solidFill>
                    <a:srgbClr val="2165AC"/>
                  </a:solidFill>
                </a:rPr>
                <a:t>On the Issue</a:t>
              </a:r>
            </a:p>
          </p:txBody>
        </p:sp>
      </p:grpSp>
      <p:grpSp>
        <p:nvGrpSpPr>
          <p:cNvPr id="16" name="Group 15">
            <a:extLst>
              <a:ext uri="{FF2B5EF4-FFF2-40B4-BE49-F238E27FC236}">
                <a16:creationId xmlns:a16="http://schemas.microsoft.com/office/drawing/2014/main" id="{C6A6402C-3A4A-45F4-822B-0640FDFA88EF}"/>
              </a:ext>
            </a:extLst>
          </p:cNvPr>
          <p:cNvGrpSpPr/>
          <p:nvPr/>
        </p:nvGrpSpPr>
        <p:grpSpPr>
          <a:xfrm>
            <a:off x="8970040" y="4111335"/>
            <a:ext cx="2684930" cy="765028"/>
            <a:chOff x="484131" y="1735281"/>
            <a:chExt cx="2684930" cy="765028"/>
          </a:xfrm>
        </p:grpSpPr>
        <p:sp>
          <p:nvSpPr>
            <p:cNvPr id="17" name="Oval 16">
              <a:extLst>
                <a:ext uri="{FF2B5EF4-FFF2-40B4-BE49-F238E27FC236}">
                  <a16:creationId xmlns:a16="http://schemas.microsoft.com/office/drawing/2014/main" id="{6E8F0C56-A644-4E9D-988D-2638AF3DC48F}"/>
                </a:ext>
              </a:extLst>
            </p:cNvPr>
            <p:cNvSpPr/>
            <p:nvPr/>
          </p:nvSpPr>
          <p:spPr>
            <a:xfrm>
              <a:off x="484131" y="1735281"/>
              <a:ext cx="765028" cy="765028"/>
            </a:xfrm>
            <a:prstGeom prst="ellipse">
              <a:avLst/>
            </a:prstGeom>
            <a:solidFill>
              <a:srgbClr val="AB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2C60"/>
                  </a:solidFill>
                </a:rPr>
                <a:t>20%</a:t>
              </a:r>
            </a:p>
          </p:txBody>
        </p:sp>
        <p:sp>
          <p:nvSpPr>
            <p:cNvPr id="18" name="TextBox 17">
              <a:extLst>
                <a:ext uri="{FF2B5EF4-FFF2-40B4-BE49-F238E27FC236}">
                  <a16:creationId xmlns:a16="http://schemas.microsoft.com/office/drawing/2014/main" id="{18740A33-77DF-40F6-9651-E090BC06E5BF}"/>
                </a:ext>
              </a:extLst>
            </p:cNvPr>
            <p:cNvSpPr txBox="1"/>
            <p:nvPr/>
          </p:nvSpPr>
          <p:spPr>
            <a:xfrm>
              <a:off x="1333018" y="1979295"/>
              <a:ext cx="1836043" cy="276999"/>
            </a:xfrm>
            <a:prstGeom prst="rect">
              <a:avLst/>
            </a:prstGeom>
            <a:noFill/>
          </p:spPr>
          <p:txBody>
            <a:bodyPr wrap="square" lIns="0" tIns="0" rIns="0" bIns="0" rtlCol="0">
              <a:spAutoFit/>
            </a:bodyPr>
            <a:lstStyle/>
            <a:p>
              <a:r>
                <a:rPr lang="en-US" b="1" dirty="0">
                  <a:solidFill>
                    <a:srgbClr val="002C60"/>
                  </a:solidFill>
                </a:rPr>
                <a:t>On the Emotion</a:t>
              </a:r>
            </a:p>
          </p:txBody>
        </p:sp>
      </p:grpSp>
    </p:spTree>
    <p:custDataLst>
      <p:tags r:id="rId1"/>
    </p:custDataLst>
    <p:extLst>
      <p:ext uri="{BB962C8B-B14F-4D97-AF65-F5344CB8AC3E}">
        <p14:creationId xmlns:p14="http://schemas.microsoft.com/office/powerpoint/2010/main" val="47357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par>
              <p:cTn id="14"/>
            </p:par>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334B42AA-AF40-40D3-AB65-6327DC21FC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5698" y="0"/>
            <a:ext cx="9140603" cy="6858000"/>
          </a:xfrm>
          <a:prstGeom prst="rect">
            <a:avLst/>
          </a:prstGeom>
        </p:spPr>
      </p:pic>
      <p:sp>
        <p:nvSpPr>
          <p:cNvPr id="12" name="Date Placeholder 2">
            <a:extLst>
              <a:ext uri="{FF2B5EF4-FFF2-40B4-BE49-F238E27FC236}">
                <a16:creationId xmlns:a16="http://schemas.microsoft.com/office/drawing/2014/main" id="{2C75B991-40E9-4C32-890B-6712366CA061}"/>
              </a:ext>
            </a:extLst>
          </p:cNvPr>
          <p:cNvSpPr>
            <a:spLocks noGrp="1"/>
          </p:cNvSpPr>
          <p:nvPr>
            <p:ph type="dt" sz="half" idx="14"/>
          </p:nvPr>
        </p:nvSpPr>
        <p:spPr>
          <a:xfrm>
            <a:off x="10858981" y="6344338"/>
            <a:ext cx="627380" cy="182880"/>
          </a:xfrm>
        </p:spPr>
        <p:txBody>
          <a:bodyPr/>
          <a:lstStyle/>
          <a:p>
            <a:fld id="{99323AAB-B6A8-489B-9563-6C5CA35ECA06}" type="datetime1">
              <a:rPr lang="en-US" smtClean="0">
                <a:solidFill>
                  <a:schemeClr val="tx1">
                    <a:lumMod val="50000"/>
                    <a:lumOff val="50000"/>
                  </a:schemeClr>
                </a:solidFill>
              </a:rPr>
              <a:t>9/26/2024</a:t>
            </a:fld>
            <a:endParaRPr lang="en-US" dirty="0">
              <a:solidFill>
                <a:schemeClr val="tx1">
                  <a:lumMod val="50000"/>
                  <a:lumOff val="50000"/>
                </a:schemeClr>
              </a:solidFill>
            </a:endParaRPr>
          </a:p>
        </p:txBody>
      </p:sp>
      <p:sp>
        <p:nvSpPr>
          <p:cNvPr id="13" name="Slide Number Placeholder 3">
            <a:extLst>
              <a:ext uri="{FF2B5EF4-FFF2-40B4-BE49-F238E27FC236}">
                <a16:creationId xmlns:a16="http://schemas.microsoft.com/office/drawing/2014/main" id="{D02B0512-D2F4-466C-BC5B-99C03F0EE0E4}"/>
              </a:ext>
            </a:extLst>
          </p:cNvPr>
          <p:cNvSpPr>
            <a:spLocks noGrp="1"/>
          </p:cNvSpPr>
          <p:nvPr>
            <p:ph type="sldNum" sz="quarter" idx="16"/>
          </p:nvPr>
        </p:nvSpPr>
        <p:spPr>
          <a:xfrm>
            <a:off x="11486361" y="6344338"/>
            <a:ext cx="355119" cy="182880"/>
          </a:xfrm>
        </p:spPr>
        <p:txBody>
          <a:bodyPr/>
          <a:lstStyle/>
          <a:p>
            <a:fld id="{34971C27-C87E-45F4-8EEB-007BFB32C23B}" type="slidenum">
              <a:rPr lang="en-US" smtClean="0">
                <a:solidFill>
                  <a:schemeClr val="tx1">
                    <a:lumMod val="50000"/>
                    <a:lumOff val="50000"/>
                  </a:schemeClr>
                </a:solidFill>
              </a:rPr>
              <a:pPr/>
              <a:t>19</a:t>
            </a:fld>
            <a:endParaRPr lang="en-US" dirty="0">
              <a:solidFill>
                <a:schemeClr val="tx1">
                  <a:lumMod val="50000"/>
                  <a:lumOff val="50000"/>
                </a:schemeClr>
              </a:solidFill>
            </a:endParaRPr>
          </a:p>
        </p:txBody>
      </p:sp>
      <p:pic>
        <p:nvPicPr>
          <p:cNvPr id="25" name="Graphic 1">
            <a:extLst>
              <a:ext uri="{FF2B5EF4-FFF2-40B4-BE49-F238E27FC236}">
                <a16:creationId xmlns:a16="http://schemas.microsoft.com/office/drawing/2014/main" id="{41C7143E-5DE0-47FF-88FC-4CD299E2B1D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7190" y="6261198"/>
            <a:ext cx="1396632" cy="349158"/>
          </a:xfrm>
          <a:prstGeom prst="rect">
            <a:avLst/>
          </a:prstGeom>
        </p:spPr>
      </p:pic>
      <p:sp>
        <p:nvSpPr>
          <p:cNvPr id="7" name="TextBox 6">
            <a:extLst>
              <a:ext uri="{FF2B5EF4-FFF2-40B4-BE49-F238E27FC236}">
                <a16:creationId xmlns:a16="http://schemas.microsoft.com/office/drawing/2014/main" id="{8E6F1DB9-B81B-43C5-A782-E4CC398DA1A9}"/>
              </a:ext>
            </a:extLst>
          </p:cNvPr>
          <p:cNvSpPr txBox="1"/>
          <p:nvPr/>
        </p:nvSpPr>
        <p:spPr>
          <a:xfrm>
            <a:off x="537029" y="280703"/>
            <a:ext cx="6693111" cy="430887"/>
          </a:xfrm>
          <a:prstGeom prst="rect">
            <a:avLst/>
          </a:prstGeom>
          <a:noFill/>
        </p:spPr>
        <p:txBody>
          <a:bodyPr wrap="square" lIns="0" tIns="0" rIns="0" bIns="0" rtlCol="0">
            <a:spAutoFit/>
          </a:bodyPr>
          <a:lstStyle/>
          <a:p>
            <a:r>
              <a:rPr lang="en-US" sz="2800" dirty="0">
                <a:solidFill>
                  <a:srgbClr val="005A8C"/>
                </a:solidFill>
                <a:latin typeface="+mj-lt"/>
              </a:rPr>
              <a:t>How We SHOULD Spend Our Time</a:t>
            </a:r>
            <a:endParaRPr lang="en-US" i="1" dirty="0">
              <a:solidFill>
                <a:srgbClr val="EF8200"/>
              </a:solidFill>
              <a:latin typeface="+mj-lt"/>
            </a:endParaRPr>
          </a:p>
        </p:txBody>
      </p:sp>
      <p:grpSp>
        <p:nvGrpSpPr>
          <p:cNvPr id="9" name="Group 8">
            <a:extLst>
              <a:ext uri="{FF2B5EF4-FFF2-40B4-BE49-F238E27FC236}">
                <a16:creationId xmlns:a16="http://schemas.microsoft.com/office/drawing/2014/main" id="{658559F2-18FA-42E6-8F93-136857708F4C}"/>
              </a:ext>
            </a:extLst>
          </p:cNvPr>
          <p:cNvGrpSpPr/>
          <p:nvPr/>
        </p:nvGrpSpPr>
        <p:grpSpPr>
          <a:xfrm>
            <a:off x="816639" y="1693717"/>
            <a:ext cx="2581188" cy="765028"/>
            <a:chOff x="484131" y="1735281"/>
            <a:chExt cx="2581188" cy="765028"/>
          </a:xfrm>
        </p:grpSpPr>
        <p:sp>
          <p:nvSpPr>
            <p:cNvPr id="5" name="Oval 4">
              <a:extLst>
                <a:ext uri="{FF2B5EF4-FFF2-40B4-BE49-F238E27FC236}">
                  <a16:creationId xmlns:a16="http://schemas.microsoft.com/office/drawing/2014/main" id="{1210CB45-23B4-47DE-8126-458C6BC61471}"/>
                </a:ext>
              </a:extLst>
            </p:cNvPr>
            <p:cNvSpPr/>
            <p:nvPr/>
          </p:nvSpPr>
          <p:spPr>
            <a:xfrm>
              <a:off x="484131" y="1735281"/>
              <a:ext cx="765028" cy="765028"/>
            </a:xfrm>
            <a:prstGeom prst="ellipse">
              <a:avLst/>
            </a:prstGeom>
            <a:solidFill>
              <a:srgbClr val="21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80%</a:t>
              </a:r>
            </a:p>
          </p:txBody>
        </p:sp>
        <p:sp>
          <p:nvSpPr>
            <p:cNvPr id="8" name="TextBox 7">
              <a:extLst>
                <a:ext uri="{FF2B5EF4-FFF2-40B4-BE49-F238E27FC236}">
                  <a16:creationId xmlns:a16="http://schemas.microsoft.com/office/drawing/2014/main" id="{A9F421D1-F935-4441-B4E1-6C3367C8617B}"/>
                </a:ext>
              </a:extLst>
            </p:cNvPr>
            <p:cNvSpPr txBox="1"/>
            <p:nvPr/>
          </p:nvSpPr>
          <p:spPr>
            <a:xfrm>
              <a:off x="1333018" y="1979295"/>
              <a:ext cx="1732301" cy="276999"/>
            </a:xfrm>
            <a:prstGeom prst="rect">
              <a:avLst/>
            </a:prstGeom>
            <a:noFill/>
          </p:spPr>
          <p:txBody>
            <a:bodyPr wrap="square" lIns="0" tIns="0" rIns="0" bIns="0" rtlCol="0">
              <a:spAutoFit/>
            </a:bodyPr>
            <a:lstStyle/>
            <a:p>
              <a:r>
                <a:rPr lang="en-US" b="1" dirty="0">
                  <a:solidFill>
                    <a:srgbClr val="2165AC"/>
                  </a:solidFill>
                </a:rPr>
                <a:t>On the Emotion</a:t>
              </a:r>
            </a:p>
          </p:txBody>
        </p:sp>
      </p:grpSp>
      <p:grpSp>
        <p:nvGrpSpPr>
          <p:cNvPr id="16" name="Group 15">
            <a:extLst>
              <a:ext uri="{FF2B5EF4-FFF2-40B4-BE49-F238E27FC236}">
                <a16:creationId xmlns:a16="http://schemas.microsoft.com/office/drawing/2014/main" id="{C6A6402C-3A4A-45F4-822B-0640FDFA88EF}"/>
              </a:ext>
            </a:extLst>
          </p:cNvPr>
          <p:cNvGrpSpPr/>
          <p:nvPr/>
        </p:nvGrpSpPr>
        <p:grpSpPr>
          <a:xfrm>
            <a:off x="8970040" y="4111335"/>
            <a:ext cx="2684930" cy="765028"/>
            <a:chOff x="484131" y="1735281"/>
            <a:chExt cx="2684930" cy="765028"/>
          </a:xfrm>
        </p:grpSpPr>
        <p:sp>
          <p:nvSpPr>
            <p:cNvPr id="17" name="Oval 16">
              <a:extLst>
                <a:ext uri="{FF2B5EF4-FFF2-40B4-BE49-F238E27FC236}">
                  <a16:creationId xmlns:a16="http://schemas.microsoft.com/office/drawing/2014/main" id="{6E8F0C56-A644-4E9D-988D-2638AF3DC48F}"/>
                </a:ext>
              </a:extLst>
            </p:cNvPr>
            <p:cNvSpPr/>
            <p:nvPr/>
          </p:nvSpPr>
          <p:spPr>
            <a:xfrm>
              <a:off x="484131" y="1735281"/>
              <a:ext cx="765028" cy="765028"/>
            </a:xfrm>
            <a:prstGeom prst="ellipse">
              <a:avLst/>
            </a:prstGeom>
            <a:solidFill>
              <a:srgbClr val="AB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2C60"/>
                  </a:solidFill>
                </a:rPr>
                <a:t>20%</a:t>
              </a:r>
            </a:p>
          </p:txBody>
        </p:sp>
        <p:sp>
          <p:nvSpPr>
            <p:cNvPr id="18" name="TextBox 17">
              <a:extLst>
                <a:ext uri="{FF2B5EF4-FFF2-40B4-BE49-F238E27FC236}">
                  <a16:creationId xmlns:a16="http://schemas.microsoft.com/office/drawing/2014/main" id="{18740A33-77DF-40F6-9651-E090BC06E5BF}"/>
                </a:ext>
              </a:extLst>
            </p:cNvPr>
            <p:cNvSpPr txBox="1"/>
            <p:nvPr/>
          </p:nvSpPr>
          <p:spPr>
            <a:xfrm>
              <a:off x="1333018" y="1979295"/>
              <a:ext cx="1836043" cy="276999"/>
            </a:xfrm>
            <a:prstGeom prst="rect">
              <a:avLst/>
            </a:prstGeom>
            <a:noFill/>
          </p:spPr>
          <p:txBody>
            <a:bodyPr wrap="square" lIns="0" tIns="0" rIns="0" bIns="0" rtlCol="0">
              <a:spAutoFit/>
            </a:bodyPr>
            <a:lstStyle/>
            <a:p>
              <a:r>
                <a:rPr lang="en-US" b="1" dirty="0">
                  <a:solidFill>
                    <a:srgbClr val="002C60"/>
                  </a:solidFill>
                </a:rPr>
                <a:t>On the Issue</a:t>
              </a:r>
            </a:p>
          </p:txBody>
        </p:sp>
      </p:grpSp>
    </p:spTree>
    <p:custDataLst>
      <p:tags r:id="rId1"/>
    </p:custDataLst>
    <p:extLst>
      <p:ext uri="{BB962C8B-B14F-4D97-AF65-F5344CB8AC3E}">
        <p14:creationId xmlns:p14="http://schemas.microsoft.com/office/powerpoint/2010/main" val="2965922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par>
              <p:cTn id="14"/>
            </p:par>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lock, plane&#10;&#10;Description automatically generated">
            <a:extLst>
              <a:ext uri="{FF2B5EF4-FFF2-40B4-BE49-F238E27FC236}">
                <a16:creationId xmlns:a16="http://schemas.microsoft.com/office/drawing/2014/main" id="{9306B405-6DAB-4909-B5B1-3CB1079A83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B8CF4F94-A4C5-4C6C-8EE9-A75BDEE18516}"/>
              </a:ext>
            </a:extLst>
          </p:cNvPr>
          <p:cNvSpPr/>
          <p:nvPr/>
        </p:nvSpPr>
        <p:spPr>
          <a:xfrm>
            <a:off x="0" y="3041454"/>
            <a:ext cx="12192000" cy="2692596"/>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85375EC6-7116-4C6D-B861-35769736BA14}"/>
              </a:ext>
            </a:extLst>
          </p:cNvPr>
          <p:cNvSpPr>
            <a:spLocks noGrp="1"/>
          </p:cNvSpPr>
          <p:nvPr>
            <p:ph type="dt" sz="half" idx="14"/>
          </p:nvPr>
        </p:nvSpPr>
        <p:spPr/>
        <p:txBody>
          <a:bodyPr/>
          <a:lstStyle/>
          <a:p>
            <a:fld id="{99323AAB-B6A8-489B-9563-6C5CA35ECA06}" type="datetime1">
              <a:rPr lang="en-US" smtClean="0">
                <a:solidFill>
                  <a:schemeClr val="bg1"/>
                </a:solidFill>
              </a:rPr>
              <a:t>9/26/2024</a:t>
            </a:fld>
            <a:endParaRPr lang="en-US" dirty="0">
              <a:solidFill>
                <a:schemeClr val="bg1"/>
              </a:solidFill>
            </a:endParaRPr>
          </a:p>
        </p:txBody>
      </p:sp>
      <p:sp>
        <p:nvSpPr>
          <p:cNvPr id="4" name="Slide Number Placeholder 3">
            <a:extLst>
              <a:ext uri="{FF2B5EF4-FFF2-40B4-BE49-F238E27FC236}">
                <a16:creationId xmlns:a16="http://schemas.microsoft.com/office/drawing/2014/main" id="{2FF35AD1-84D6-4182-B8E3-F5846038CDAA}"/>
              </a:ext>
            </a:extLst>
          </p:cNvPr>
          <p:cNvSpPr>
            <a:spLocks noGrp="1"/>
          </p:cNvSpPr>
          <p:nvPr>
            <p:ph type="sldNum" sz="quarter" idx="16"/>
          </p:nvPr>
        </p:nvSpPr>
        <p:spPr/>
        <p:txBody>
          <a:bodyPr/>
          <a:lstStyle/>
          <a:p>
            <a:fld id="{34971C27-C87E-45F4-8EEB-007BFB32C23B}" type="slidenum">
              <a:rPr lang="en-US" smtClean="0">
                <a:solidFill>
                  <a:schemeClr val="bg1"/>
                </a:solidFill>
              </a:rPr>
              <a:pPr/>
              <a:t>2</a:t>
            </a:fld>
            <a:endParaRPr lang="en-US" dirty="0">
              <a:solidFill>
                <a:schemeClr val="bg1"/>
              </a:solidFill>
            </a:endParaRPr>
          </a:p>
        </p:txBody>
      </p:sp>
      <p:sp>
        <p:nvSpPr>
          <p:cNvPr id="5" name="Content Placeholder 4">
            <a:extLst>
              <a:ext uri="{FF2B5EF4-FFF2-40B4-BE49-F238E27FC236}">
                <a16:creationId xmlns:a16="http://schemas.microsoft.com/office/drawing/2014/main" id="{EF0AB134-D7A0-4870-8655-8F7C6BE86E5C}"/>
              </a:ext>
            </a:extLst>
          </p:cNvPr>
          <p:cNvSpPr>
            <a:spLocks noGrp="1"/>
          </p:cNvSpPr>
          <p:nvPr>
            <p:ph sz="quarter" idx="13"/>
          </p:nvPr>
        </p:nvSpPr>
        <p:spPr>
          <a:xfrm>
            <a:off x="280989" y="3162692"/>
            <a:ext cx="8443911" cy="2533258"/>
          </a:xfrm>
        </p:spPr>
        <p:txBody>
          <a:bodyPr>
            <a:normAutofit/>
          </a:bodyPr>
          <a:lstStyle/>
          <a:p>
            <a:r>
              <a:rPr lang="en-US" sz="2400" dirty="0">
                <a:solidFill>
                  <a:schemeClr val="bg1"/>
                </a:solidFill>
                <a:latin typeface="+mj-lt"/>
              </a:rPr>
              <a:t>Understand the difference between the </a:t>
            </a:r>
            <a:r>
              <a:rPr lang="en-US" sz="2400" b="1" dirty="0">
                <a:solidFill>
                  <a:schemeClr val="bg1"/>
                </a:solidFill>
                <a:latin typeface="+mj-lt"/>
              </a:rPr>
              <a:t>abusive</a:t>
            </a:r>
            <a:r>
              <a:rPr lang="en-US" sz="2400" dirty="0">
                <a:solidFill>
                  <a:schemeClr val="bg1"/>
                </a:solidFill>
                <a:latin typeface="+mj-lt"/>
              </a:rPr>
              <a:t> and the </a:t>
            </a:r>
            <a:r>
              <a:rPr lang="en-US" sz="2400" b="1" dirty="0">
                <a:solidFill>
                  <a:schemeClr val="bg1"/>
                </a:solidFill>
                <a:latin typeface="+mj-lt"/>
              </a:rPr>
              <a:t>outwardly upset </a:t>
            </a:r>
            <a:r>
              <a:rPr lang="en-US" sz="2400" dirty="0">
                <a:solidFill>
                  <a:schemeClr val="bg1"/>
                </a:solidFill>
                <a:latin typeface="+mj-lt"/>
              </a:rPr>
              <a:t>customer</a:t>
            </a:r>
          </a:p>
          <a:p>
            <a:r>
              <a:rPr lang="en-US" sz="2400" dirty="0">
                <a:solidFill>
                  <a:schemeClr val="bg1"/>
                </a:solidFill>
                <a:latin typeface="+mj-lt"/>
              </a:rPr>
              <a:t>Understand how to handle the </a:t>
            </a:r>
            <a:r>
              <a:rPr lang="en-US" sz="2400" b="1" dirty="0">
                <a:solidFill>
                  <a:schemeClr val="bg1"/>
                </a:solidFill>
                <a:latin typeface="+mj-lt"/>
              </a:rPr>
              <a:t>abusive</a:t>
            </a:r>
            <a:r>
              <a:rPr lang="en-US" sz="2400" dirty="0">
                <a:solidFill>
                  <a:schemeClr val="bg1"/>
                </a:solidFill>
                <a:latin typeface="+mj-lt"/>
              </a:rPr>
              <a:t> caller</a:t>
            </a:r>
          </a:p>
          <a:p>
            <a:r>
              <a:rPr lang="en-US" sz="2400" dirty="0">
                <a:solidFill>
                  <a:schemeClr val="bg1"/>
                </a:solidFill>
                <a:latin typeface="+mj-lt"/>
              </a:rPr>
              <a:t>Understand how to handle the </a:t>
            </a:r>
            <a:r>
              <a:rPr lang="en-US" sz="2400" b="1" dirty="0">
                <a:solidFill>
                  <a:schemeClr val="bg1"/>
                </a:solidFill>
                <a:latin typeface="+mj-lt"/>
              </a:rPr>
              <a:t>outwardly upset </a:t>
            </a:r>
            <a:r>
              <a:rPr lang="en-US" sz="2400" dirty="0">
                <a:solidFill>
                  <a:schemeClr val="bg1"/>
                </a:solidFill>
                <a:latin typeface="+mj-lt"/>
              </a:rPr>
              <a:t>caller</a:t>
            </a:r>
          </a:p>
          <a:p>
            <a:r>
              <a:rPr lang="en-US" sz="2400" dirty="0">
                <a:solidFill>
                  <a:schemeClr val="bg1"/>
                </a:solidFill>
                <a:latin typeface="+mj-lt"/>
              </a:rPr>
              <a:t>Understand how to handle callers concerns regarding </a:t>
            </a:r>
            <a:r>
              <a:rPr lang="en-US" sz="2400" b="1" dirty="0">
                <a:solidFill>
                  <a:schemeClr val="bg1"/>
                </a:solidFill>
                <a:latin typeface="+mj-lt"/>
              </a:rPr>
              <a:t>COVID-19</a:t>
            </a:r>
            <a:endParaRPr lang="en-US" sz="2400" b="1" dirty="0">
              <a:solidFill>
                <a:srgbClr val="005A8C"/>
              </a:solidFill>
            </a:endParaRPr>
          </a:p>
        </p:txBody>
      </p:sp>
      <p:sp>
        <p:nvSpPr>
          <p:cNvPr id="6" name="Title 5">
            <a:extLst>
              <a:ext uri="{FF2B5EF4-FFF2-40B4-BE49-F238E27FC236}">
                <a16:creationId xmlns:a16="http://schemas.microsoft.com/office/drawing/2014/main" id="{A0D2469C-C63E-4D85-91C0-09AE1B78CCA9}"/>
              </a:ext>
            </a:extLst>
          </p:cNvPr>
          <p:cNvSpPr>
            <a:spLocks noGrp="1"/>
          </p:cNvSpPr>
          <p:nvPr>
            <p:ph type="title"/>
          </p:nvPr>
        </p:nvSpPr>
        <p:spPr/>
        <p:txBody>
          <a:bodyPr/>
          <a:lstStyle/>
          <a:p>
            <a:r>
              <a:rPr lang="en-US" dirty="0">
                <a:solidFill>
                  <a:schemeClr val="bg1"/>
                </a:solidFill>
              </a:rPr>
              <a:t>Class Objectives</a:t>
            </a:r>
          </a:p>
        </p:txBody>
      </p:sp>
      <p:pic>
        <p:nvPicPr>
          <p:cNvPr id="10" name="Graphic 1">
            <a:extLst>
              <a:ext uri="{FF2B5EF4-FFF2-40B4-BE49-F238E27FC236}">
                <a16:creationId xmlns:a16="http://schemas.microsoft.com/office/drawing/2014/main" id="{4CA4C005-C231-4F22-AD81-58B421D455A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7190" y="6261198"/>
            <a:ext cx="1396632" cy="349158"/>
          </a:xfrm>
          <a:prstGeom prst="rect">
            <a:avLst/>
          </a:prstGeom>
        </p:spPr>
      </p:pic>
    </p:spTree>
    <p:custDataLst>
      <p:tags r:id="rId1"/>
    </p:custDataLst>
    <p:extLst>
      <p:ext uri="{BB962C8B-B14F-4D97-AF65-F5344CB8AC3E}">
        <p14:creationId xmlns:p14="http://schemas.microsoft.com/office/powerpoint/2010/main" val="7238772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wipe(left)">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wipe(left)">
                                      <p:cBhvr>
                                        <p:cTn id="21" dur="500"/>
                                        <p:tgtEl>
                                          <p:spTgt spid="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wipe(left)">
                                      <p:cBhvr>
                                        <p:cTn id="2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28E0EDF-CCBB-4994-9B79-6110BEC51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Date Placeholder 2">
            <a:extLst>
              <a:ext uri="{FF2B5EF4-FFF2-40B4-BE49-F238E27FC236}">
                <a16:creationId xmlns:a16="http://schemas.microsoft.com/office/drawing/2014/main" id="{2C75B991-40E9-4C32-890B-6712366CA061}"/>
              </a:ext>
            </a:extLst>
          </p:cNvPr>
          <p:cNvSpPr>
            <a:spLocks noGrp="1"/>
          </p:cNvSpPr>
          <p:nvPr>
            <p:ph type="dt" sz="half" idx="14"/>
          </p:nvPr>
        </p:nvSpPr>
        <p:spPr>
          <a:xfrm>
            <a:off x="10858981" y="6344338"/>
            <a:ext cx="627380" cy="182880"/>
          </a:xfrm>
        </p:spPr>
        <p:txBody>
          <a:bodyPr/>
          <a:lstStyle/>
          <a:p>
            <a:fld id="{99323AAB-B6A8-489B-9563-6C5CA35ECA06}" type="datetime1">
              <a:rPr lang="en-US" smtClean="0">
                <a:solidFill>
                  <a:schemeClr val="tx1">
                    <a:lumMod val="50000"/>
                    <a:lumOff val="50000"/>
                  </a:schemeClr>
                </a:solidFill>
              </a:rPr>
              <a:t>9/26/2024</a:t>
            </a:fld>
            <a:endParaRPr lang="en-US" dirty="0">
              <a:solidFill>
                <a:schemeClr val="tx1">
                  <a:lumMod val="50000"/>
                  <a:lumOff val="50000"/>
                </a:schemeClr>
              </a:solidFill>
            </a:endParaRPr>
          </a:p>
        </p:txBody>
      </p:sp>
      <p:sp>
        <p:nvSpPr>
          <p:cNvPr id="13" name="Slide Number Placeholder 3">
            <a:extLst>
              <a:ext uri="{FF2B5EF4-FFF2-40B4-BE49-F238E27FC236}">
                <a16:creationId xmlns:a16="http://schemas.microsoft.com/office/drawing/2014/main" id="{D02B0512-D2F4-466C-BC5B-99C03F0EE0E4}"/>
              </a:ext>
            </a:extLst>
          </p:cNvPr>
          <p:cNvSpPr>
            <a:spLocks noGrp="1"/>
          </p:cNvSpPr>
          <p:nvPr>
            <p:ph type="sldNum" sz="quarter" idx="16"/>
          </p:nvPr>
        </p:nvSpPr>
        <p:spPr>
          <a:xfrm>
            <a:off x="11486361" y="6344338"/>
            <a:ext cx="355119" cy="182880"/>
          </a:xfrm>
        </p:spPr>
        <p:txBody>
          <a:bodyPr/>
          <a:lstStyle/>
          <a:p>
            <a:fld id="{34971C27-C87E-45F4-8EEB-007BFB32C23B}" type="slidenum">
              <a:rPr lang="en-US" smtClean="0">
                <a:solidFill>
                  <a:schemeClr val="tx1">
                    <a:lumMod val="50000"/>
                    <a:lumOff val="50000"/>
                  </a:schemeClr>
                </a:solidFill>
              </a:rPr>
              <a:pPr/>
              <a:t>20</a:t>
            </a:fld>
            <a:endParaRPr lang="en-US" dirty="0">
              <a:solidFill>
                <a:schemeClr val="tx1">
                  <a:lumMod val="50000"/>
                  <a:lumOff val="50000"/>
                </a:schemeClr>
              </a:solidFill>
            </a:endParaRPr>
          </a:p>
        </p:txBody>
      </p:sp>
      <p:pic>
        <p:nvPicPr>
          <p:cNvPr id="25" name="Graphic 1">
            <a:extLst>
              <a:ext uri="{FF2B5EF4-FFF2-40B4-BE49-F238E27FC236}">
                <a16:creationId xmlns:a16="http://schemas.microsoft.com/office/drawing/2014/main" id="{41C7143E-5DE0-47FF-88FC-4CD299E2B1D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7190" y="6261198"/>
            <a:ext cx="1396632" cy="349158"/>
          </a:xfrm>
          <a:prstGeom prst="rect">
            <a:avLst/>
          </a:prstGeom>
        </p:spPr>
      </p:pic>
      <p:sp>
        <p:nvSpPr>
          <p:cNvPr id="7" name="TextBox 6">
            <a:extLst>
              <a:ext uri="{FF2B5EF4-FFF2-40B4-BE49-F238E27FC236}">
                <a16:creationId xmlns:a16="http://schemas.microsoft.com/office/drawing/2014/main" id="{8E6F1DB9-B81B-43C5-A782-E4CC398DA1A9}"/>
              </a:ext>
            </a:extLst>
          </p:cNvPr>
          <p:cNvSpPr txBox="1"/>
          <p:nvPr/>
        </p:nvSpPr>
        <p:spPr>
          <a:xfrm>
            <a:off x="537029" y="280703"/>
            <a:ext cx="6693111" cy="430887"/>
          </a:xfrm>
          <a:prstGeom prst="rect">
            <a:avLst/>
          </a:prstGeom>
          <a:noFill/>
        </p:spPr>
        <p:txBody>
          <a:bodyPr wrap="square" lIns="0" tIns="0" rIns="0" bIns="0" rtlCol="0">
            <a:spAutoFit/>
          </a:bodyPr>
          <a:lstStyle/>
          <a:p>
            <a:r>
              <a:rPr lang="en-US" sz="2800" dirty="0">
                <a:solidFill>
                  <a:srgbClr val="005A8C"/>
                </a:solidFill>
                <a:latin typeface="+mj-lt"/>
              </a:rPr>
              <a:t>Be Quick to Listen</a:t>
            </a:r>
            <a:endParaRPr lang="en-US" i="1" dirty="0">
              <a:solidFill>
                <a:srgbClr val="EF8200"/>
              </a:solidFill>
              <a:latin typeface="+mj-lt"/>
            </a:endParaRPr>
          </a:p>
        </p:txBody>
      </p:sp>
      <p:grpSp>
        <p:nvGrpSpPr>
          <p:cNvPr id="18" name="Group 17">
            <a:extLst>
              <a:ext uri="{FF2B5EF4-FFF2-40B4-BE49-F238E27FC236}">
                <a16:creationId xmlns:a16="http://schemas.microsoft.com/office/drawing/2014/main" id="{0D01473C-7A60-4077-823E-E468DE77EB1F}"/>
              </a:ext>
            </a:extLst>
          </p:cNvPr>
          <p:cNvGrpSpPr/>
          <p:nvPr/>
        </p:nvGrpSpPr>
        <p:grpSpPr>
          <a:xfrm>
            <a:off x="168582" y="2026380"/>
            <a:ext cx="3128916" cy="3559013"/>
            <a:chOff x="168582" y="2026380"/>
            <a:chExt cx="3128916" cy="3559013"/>
          </a:xfrm>
        </p:grpSpPr>
        <p:pic>
          <p:nvPicPr>
            <p:cNvPr id="5" name="Picture 4" descr="A picture containing mirror, person, indoor, window&#10;&#10;Description automatically generated">
              <a:extLst>
                <a:ext uri="{FF2B5EF4-FFF2-40B4-BE49-F238E27FC236}">
                  <a16:creationId xmlns:a16="http://schemas.microsoft.com/office/drawing/2014/main" id="{5F0AADAC-797F-4F59-BE47-4CF41EA434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8582" y="2026380"/>
              <a:ext cx="3128916" cy="3128916"/>
            </a:xfrm>
            <a:prstGeom prst="rect">
              <a:avLst/>
            </a:prstGeom>
          </p:spPr>
        </p:pic>
        <p:sp>
          <p:nvSpPr>
            <p:cNvPr id="14" name="TextBox 13">
              <a:extLst>
                <a:ext uri="{FF2B5EF4-FFF2-40B4-BE49-F238E27FC236}">
                  <a16:creationId xmlns:a16="http://schemas.microsoft.com/office/drawing/2014/main" id="{ECBD0A47-87D2-47C1-83B7-83C15DF9970B}"/>
                </a:ext>
              </a:extLst>
            </p:cNvPr>
            <p:cNvSpPr txBox="1"/>
            <p:nvPr/>
          </p:nvSpPr>
          <p:spPr>
            <a:xfrm>
              <a:off x="945908" y="5092950"/>
              <a:ext cx="1615827" cy="492443"/>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none" lIns="0" tIns="0" rIns="0" bIns="0" rtlCol="0">
              <a:spAutoFit/>
            </a:bodyPr>
            <a:lstStyle/>
            <a:p>
              <a:r>
                <a:rPr lang="en-US"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Rapport</a:t>
              </a:r>
            </a:p>
          </p:txBody>
        </p:sp>
      </p:grpSp>
      <p:grpSp>
        <p:nvGrpSpPr>
          <p:cNvPr id="21" name="Group 20">
            <a:extLst>
              <a:ext uri="{FF2B5EF4-FFF2-40B4-BE49-F238E27FC236}">
                <a16:creationId xmlns:a16="http://schemas.microsoft.com/office/drawing/2014/main" id="{215D7369-3AE4-4A94-AD0B-152A45208AF3}"/>
              </a:ext>
            </a:extLst>
          </p:cNvPr>
          <p:cNvGrpSpPr/>
          <p:nvPr/>
        </p:nvGrpSpPr>
        <p:grpSpPr>
          <a:xfrm>
            <a:off x="4510760" y="2026380"/>
            <a:ext cx="3128916" cy="3576209"/>
            <a:chOff x="4510760" y="2026380"/>
            <a:chExt cx="3128916" cy="3576209"/>
          </a:xfrm>
        </p:grpSpPr>
        <p:pic>
          <p:nvPicPr>
            <p:cNvPr id="8" name="Picture 7" descr="A close up of a plate&#10;&#10;Description automatically generated">
              <a:extLst>
                <a:ext uri="{FF2B5EF4-FFF2-40B4-BE49-F238E27FC236}">
                  <a16:creationId xmlns:a16="http://schemas.microsoft.com/office/drawing/2014/main" id="{F5CD11C8-953D-49BB-8F62-E369D56A9A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10760" y="2026380"/>
              <a:ext cx="3128916" cy="3128916"/>
            </a:xfrm>
            <a:prstGeom prst="rect">
              <a:avLst/>
            </a:prstGeom>
          </p:spPr>
        </p:pic>
        <p:sp>
          <p:nvSpPr>
            <p:cNvPr id="19" name="TextBox 18">
              <a:extLst>
                <a:ext uri="{FF2B5EF4-FFF2-40B4-BE49-F238E27FC236}">
                  <a16:creationId xmlns:a16="http://schemas.microsoft.com/office/drawing/2014/main" id="{A62CF298-5CEF-4942-A5B2-04A5E07E4EEE}"/>
                </a:ext>
              </a:extLst>
            </p:cNvPr>
            <p:cNvSpPr txBox="1"/>
            <p:nvPr/>
          </p:nvSpPr>
          <p:spPr>
            <a:xfrm>
              <a:off x="5572619" y="5110146"/>
              <a:ext cx="1046761" cy="492443"/>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none" lIns="0" tIns="0" rIns="0" bIns="0" rtlCol="0">
              <a:spAutoFit/>
            </a:bodyPr>
            <a:lstStyle/>
            <a:p>
              <a:r>
                <a:rPr lang="en-US"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Issue</a:t>
              </a:r>
            </a:p>
          </p:txBody>
        </p:sp>
      </p:grpSp>
      <p:grpSp>
        <p:nvGrpSpPr>
          <p:cNvPr id="22" name="Group 21">
            <a:extLst>
              <a:ext uri="{FF2B5EF4-FFF2-40B4-BE49-F238E27FC236}">
                <a16:creationId xmlns:a16="http://schemas.microsoft.com/office/drawing/2014/main" id="{8024E753-50E0-4648-A665-D27A46ACEB7F}"/>
              </a:ext>
            </a:extLst>
          </p:cNvPr>
          <p:cNvGrpSpPr/>
          <p:nvPr/>
        </p:nvGrpSpPr>
        <p:grpSpPr>
          <a:xfrm>
            <a:off x="8904351" y="1981229"/>
            <a:ext cx="3128916" cy="3621359"/>
            <a:chOff x="8904351" y="1981229"/>
            <a:chExt cx="3128916" cy="3621359"/>
          </a:xfrm>
        </p:grpSpPr>
        <p:pic>
          <p:nvPicPr>
            <p:cNvPr id="10" name="Picture 9" descr="A picture containing person, mirror, person, looking&#10;&#10;Description automatically generated">
              <a:extLst>
                <a:ext uri="{FF2B5EF4-FFF2-40B4-BE49-F238E27FC236}">
                  <a16:creationId xmlns:a16="http://schemas.microsoft.com/office/drawing/2014/main" id="{CE0C908F-08A8-4DF4-8A90-CF9903EAF6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04351" y="1981229"/>
              <a:ext cx="3128916" cy="3128916"/>
            </a:xfrm>
            <a:prstGeom prst="rect">
              <a:avLst/>
            </a:prstGeom>
          </p:spPr>
        </p:pic>
        <p:sp>
          <p:nvSpPr>
            <p:cNvPr id="20" name="TextBox 19">
              <a:extLst>
                <a:ext uri="{FF2B5EF4-FFF2-40B4-BE49-F238E27FC236}">
                  <a16:creationId xmlns:a16="http://schemas.microsoft.com/office/drawing/2014/main" id="{F1B76565-9675-4763-A388-75CCAEAA45C0}"/>
                </a:ext>
              </a:extLst>
            </p:cNvPr>
            <p:cNvSpPr txBox="1"/>
            <p:nvPr/>
          </p:nvSpPr>
          <p:spPr>
            <a:xfrm>
              <a:off x="9956239" y="5110145"/>
              <a:ext cx="1001684" cy="492443"/>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none" lIns="0" tIns="0" rIns="0" bIns="0" rtlCol="0">
              <a:spAutoFit/>
            </a:bodyPr>
            <a:lstStyle/>
            <a:p>
              <a:r>
                <a:rPr lang="en-US" sz="3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Trust</a:t>
              </a:r>
            </a:p>
          </p:txBody>
        </p:sp>
      </p:grpSp>
      <p:sp>
        <p:nvSpPr>
          <p:cNvPr id="15" name="Rounded Rectangle 5">
            <a:extLst>
              <a:ext uri="{FF2B5EF4-FFF2-40B4-BE49-F238E27FC236}">
                <a16:creationId xmlns:a16="http://schemas.microsoft.com/office/drawing/2014/main" id="{C4457E10-BF9C-4D85-802C-00120E5E23F1}"/>
              </a:ext>
            </a:extLst>
          </p:cNvPr>
          <p:cNvSpPr/>
          <p:nvPr/>
        </p:nvSpPr>
        <p:spPr>
          <a:xfrm rot="20957443">
            <a:off x="3103691" y="3201733"/>
            <a:ext cx="1559785" cy="977687"/>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spc="50" dirty="0">
                <a:ln w="0"/>
                <a:solidFill>
                  <a:schemeClr val="bg2"/>
                </a:solidFill>
                <a:effectLst>
                  <a:innerShdw blurRad="63500" dist="50800" dir="13500000">
                    <a:srgbClr val="000000">
                      <a:alpha val="50000"/>
                    </a:srgbClr>
                  </a:innerShdw>
                </a:effectLst>
                <a:latin typeface="Lucida Handwriting" pitchFamily="66" charset="0"/>
              </a:rPr>
              <a:t>before</a:t>
            </a:r>
          </a:p>
        </p:txBody>
      </p:sp>
      <p:sp>
        <p:nvSpPr>
          <p:cNvPr id="16" name="Rounded Rectangle 5">
            <a:extLst>
              <a:ext uri="{FF2B5EF4-FFF2-40B4-BE49-F238E27FC236}">
                <a16:creationId xmlns:a16="http://schemas.microsoft.com/office/drawing/2014/main" id="{8C6223D8-DEE6-492A-BC8D-2E3293B2A9F3}"/>
              </a:ext>
            </a:extLst>
          </p:cNvPr>
          <p:cNvSpPr/>
          <p:nvPr/>
        </p:nvSpPr>
        <p:spPr>
          <a:xfrm rot="283219">
            <a:off x="7492121" y="2940156"/>
            <a:ext cx="1559785" cy="977687"/>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6600" b="1" spc="50" dirty="0">
                <a:ln w="9525" cmpd="sng">
                  <a:solidFill>
                    <a:schemeClr val="accent1"/>
                  </a:solidFill>
                  <a:prstDash val="solid"/>
                </a:ln>
                <a:solidFill>
                  <a:srgbClr val="70AD47">
                    <a:tint val="1000"/>
                  </a:srgbClr>
                </a:solidFill>
                <a:effectLst>
                  <a:glow rad="38100">
                    <a:schemeClr val="accent1">
                      <a:alpha val="40000"/>
                    </a:schemeClr>
                  </a:glow>
                </a:effectLst>
                <a:latin typeface="Lucida Handwriting" pitchFamily="66" charset="0"/>
              </a:rPr>
              <a:t>=</a:t>
            </a:r>
          </a:p>
        </p:txBody>
      </p:sp>
    </p:spTree>
    <p:custDataLst>
      <p:tags r:id="rId1"/>
    </p:custDataLst>
    <p:extLst>
      <p:ext uri="{BB962C8B-B14F-4D97-AF65-F5344CB8AC3E}">
        <p14:creationId xmlns:p14="http://schemas.microsoft.com/office/powerpoint/2010/main" val="299718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1+#ppt_w/2"/>
                                          </p:val>
                                        </p:tav>
                                        <p:tav tm="100000">
                                          <p:val>
                                            <p:strVal val="#ppt_x"/>
                                          </p:val>
                                        </p:tav>
                                      </p:tavLst>
                                    </p:anim>
                                    <p:anim calcmode="lin" valueType="num">
                                      <p:cBhvr additive="base">
                                        <p:cTn id="15" dur="500" fill="hold"/>
                                        <p:tgtEl>
                                          <p:spTgt spid="15"/>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1+#ppt_w/2"/>
                                          </p:val>
                                        </p:tav>
                                        <p:tav tm="100000">
                                          <p:val>
                                            <p:strVal val="#ppt_x"/>
                                          </p:val>
                                        </p:tav>
                                      </p:tavLst>
                                    </p:anim>
                                    <p:anim calcmode="lin" valueType="num">
                                      <p:cBhvr additive="base">
                                        <p:cTn id="27" dur="500" fill="hold"/>
                                        <p:tgtEl>
                                          <p:spTgt spid="16"/>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53" presetClass="entr" presetSubtype="16"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34"/>
            </p:par>
          </p:childTnLst>
        </p:cTn>
      </p:par>
    </p:tnLst>
    <p:bldLst>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posing for the camera&#10;&#10;Description automatically generated">
            <a:extLst>
              <a:ext uri="{FF2B5EF4-FFF2-40B4-BE49-F238E27FC236}">
                <a16:creationId xmlns:a16="http://schemas.microsoft.com/office/drawing/2014/main" id="{F7E7C8F0-EC2A-47F2-88EB-D5B3D28740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Date Placeholder 2">
            <a:extLst>
              <a:ext uri="{FF2B5EF4-FFF2-40B4-BE49-F238E27FC236}">
                <a16:creationId xmlns:a16="http://schemas.microsoft.com/office/drawing/2014/main" id="{2C75B991-40E9-4C32-890B-6712366CA061}"/>
              </a:ext>
            </a:extLst>
          </p:cNvPr>
          <p:cNvSpPr>
            <a:spLocks noGrp="1"/>
          </p:cNvSpPr>
          <p:nvPr>
            <p:ph type="dt" sz="half" idx="14"/>
          </p:nvPr>
        </p:nvSpPr>
        <p:spPr>
          <a:xfrm>
            <a:off x="10858981" y="6344338"/>
            <a:ext cx="627380" cy="182880"/>
          </a:xfrm>
        </p:spPr>
        <p:txBody>
          <a:bodyPr/>
          <a:lstStyle/>
          <a:p>
            <a:fld id="{99323AAB-B6A8-489B-9563-6C5CA35ECA06}" type="datetime1">
              <a:rPr lang="en-US" smtClean="0">
                <a:solidFill>
                  <a:schemeClr val="tx1">
                    <a:lumMod val="50000"/>
                    <a:lumOff val="50000"/>
                  </a:schemeClr>
                </a:solidFill>
              </a:rPr>
              <a:t>9/26/2024</a:t>
            </a:fld>
            <a:endParaRPr lang="en-US" dirty="0">
              <a:solidFill>
                <a:schemeClr val="tx1">
                  <a:lumMod val="50000"/>
                  <a:lumOff val="50000"/>
                </a:schemeClr>
              </a:solidFill>
            </a:endParaRPr>
          </a:p>
        </p:txBody>
      </p:sp>
      <p:sp>
        <p:nvSpPr>
          <p:cNvPr id="13" name="Slide Number Placeholder 3">
            <a:extLst>
              <a:ext uri="{FF2B5EF4-FFF2-40B4-BE49-F238E27FC236}">
                <a16:creationId xmlns:a16="http://schemas.microsoft.com/office/drawing/2014/main" id="{D02B0512-D2F4-466C-BC5B-99C03F0EE0E4}"/>
              </a:ext>
            </a:extLst>
          </p:cNvPr>
          <p:cNvSpPr>
            <a:spLocks noGrp="1"/>
          </p:cNvSpPr>
          <p:nvPr>
            <p:ph type="sldNum" sz="quarter" idx="16"/>
          </p:nvPr>
        </p:nvSpPr>
        <p:spPr>
          <a:xfrm>
            <a:off x="11486361" y="6344338"/>
            <a:ext cx="355119" cy="182880"/>
          </a:xfrm>
        </p:spPr>
        <p:txBody>
          <a:bodyPr/>
          <a:lstStyle/>
          <a:p>
            <a:fld id="{34971C27-C87E-45F4-8EEB-007BFB32C23B}" type="slidenum">
              <a:rPr lang="en-US" smtClean="0">
                <a:solidFill>
                  <a:schemeClr val="tx1">
                    <a:lumMod val="50000"/>
                    <a:lumOff val="50000"/>
                  </a:schemeClr>
                </a:solidFill>
              </a:rPr>
              <a:pPr/>
              <a:t>21</a:t>
            </a:fld>
            <a:endParaRPr lang="en-US" dirty="0">
              <a:solidFill>
                <a:schemeClr val="tx1">
                  <a:lumMod val="50000"/>
                  <a:lumOff val="50000"/>
                </a:schemeClr>
              </a:solidFill>
            </a:endParaRPr>
          </a:p>
        </p:txBody>
      </p:sp>
      <p:sp>
        <p:nvSpPr>
          <p:cNvPr id="7" name="TextBox 6">
            <a:extLst>
              <a:ext uri="{FF2B5EF4-FFF2-40B4-BE49-F238E27FC236}">
                <a16:creationId xmlns:a16="http://schemas.microsoft.com/office/drawing/2014/main" id="{8E6F1DB9-B81B-43C5-A782-E4CC398DA1A9}"/>
              </a:ext>
            </a:extLst>
          </p:cNvPr>
          <p:cNvSpPr txBox="1"/>
          <p:nvPr/>
        </p:nvSpPr>
        <p:spPr>
          <a:xfrm>
            <a:off x="537029" y="280703"/>
            <a:ext cx="6693111" cy="430887"/>
          </a:xfrm>
          <a:prstGeom prst="rect">
            <a:avLst/>
          </a:prstGeom>
          <a:noFill/>
        </p:spPr>
        <p:txBody>
          <a:bodyPr wrap="square" lIns="0" tIns="0" rIns="0" bIns="0" rtlCol="0">
            <a:spAutoFit/>
          </a:bodyPr>
          <a:lstStyle/>
          <a:p>
            <a:r>
              <a:rPr lang="en-US" sz="2800" dirty="0">
                <a:solidFill>
                  <a:srgbClr val="005A8C"/>
                </a:solidFill>
                <a:latin typeface="+mj-lt"/>
              </a:rPr>
              <a:t>Use the ASAP Method</a:t>
            </a:r>
            <a:endParaRPr lang="en-US" i="1" dirty="0">
              <a:solidFill>
                <a:srgbClr val="EF8200"/>
              </a:solidFill>
              <a:latin typeface="+mj-lt"/>
            </a:endParaRPr>
          </a:p>
        </p:txBody>
      </p:sp>
      <p:graphicFrame>
        <p:nvGraphicFramePr>
          <p:cNvPr id="19" name="Content Placeholder 4">
            <a:extLst>
              <a:ext uri="{FF2B5EF4-FFF2-40B4-BE49-F238E27FC236}">
                <a16:creationId xmlns:a16="http://schemas.microsoft.com/office/drawing/2014/main" id="{0E872E4B-454A-4E3A-861F-6B3B0D2E9E8A}"/>
              </a:ext>
            </a:extLst>
          </p:cNvPr>
          <p:cNvGraphicFramePr>
            <a:graphicFrameLocks/>
          </p:cNvGraphicFramePr>
          <p:nvPr>
            <p:extLst>
              <p:ext uri="{D42A27DB-BD31-4B8C-83A1-F6EECF244321}">
                <p14:modId xmlns:p14="http://schemas.microsoft.com/office/powerpoint/2010/main" val="3284732010"/>
              </p:ext>
            </p:extLst>
          </p:nvPr>
        </p:nvGraphicFramePr>
        <p:xfrm>
          <a:off x="1073728" y="1195534"/>
          <a:ext cx="10117281" cy="466485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4" name="Graphic 1">
            <a:extLst>
              <a:ext uri="{FF2B5EF4-FFF2-40B4-BE49-F238E27FC236}">
                <a16:creationId xmlns:a16="http://schemas.microsoft.com/office/drawing/2014/main" id="{97F5796C-3996-4A7E-AE36-60C01131575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57190" y="6261198"/>
            <a:ext cx="1396632" cy="349158"/>
          </a:xfrm>
          <a:prstGeom prst="rect">
            <a:avLst/>
          </a:prstGeom>
        </p:spPr>
      </p:pic>
    </p:spTree>
    <p:custDataLst>
      <p:tags r:id="rId1"/>
    </p:custDataLst>
    <p:extLst>
      <p:ext uri="{BB962C8B-B14F-4D97-AF65-F5344CB8AC3E}">
        <p14:creationId xmlns:p14="http://schemas.microsoft.com/office/powerpoint/2010/main" val="66476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graphicEl>
                                              <a:dgm id="{9A079D98-E8D8-4380-8AEF-A637385C4537}"/>
                                            </p:graphicEl>
                                          </p:spTgt>
                                        </p:tgtEl>
                                        <p:attrNameLst>
                                          <p:attrName>style.visibility</p:attrName>
                                        </p:attrNameLst>
                                      </p:cBhvr>
                                      <p:to>
                                        <p:strVal val="visible"/>
                                      </p:to>
                                    </p:set>
                                    <p:anim calcmode="lin" valueType="num">
                                      <p:cBhvr>
                                        <p:cTn id="7" dur="500" fill="hold"/>
                                        <p:tgtEl>
                                          <p:spTgt spid="19">
                                            <p:graphicEl>
                                              <a:dgm id="{9A079D98-E8D8-4380-8AEF-A637385C4537}"/>
                                            </p:graphicEl>
                                          </p:spTgt>
                                        </p:tgtEl>
                                        <p:attrNameLst>
                                          <p:attrName>ppt_w</p:attrName>
                                        </p:attrNameLst>
                                      </p:cBhvr>
                                      <p:tavLst>
                                        <p:tav tm="0">
                                          <p:val>
                                            <p:fltVal val="0"/>
                                          </p:val>
                                        </p:tav>
                                        <p:tav tm="100000">
                                          <p:val>
                                            <p:strVal val="#ppt_w"/>
                                          </p:val>
                                        </p:tav>
                                      </p:tavLst>
                                    </p:anim>
                                    <p:anim calcmode="lin" valueType="num">
                                      <p:cBhvr>
                                        <p:cTn id="8" dur="500" fill="hold"/>
                                        <p:tgtEl>
                                          <p:spTgt spid="19">
                                            <p:graphicEl>
                                              <a:dgm id="{9A079D98-E8D8-4380-8AEF-A637385C4537}"/>
                                            </p:graphicEl>
                                          </p:spTgt>
                                        </p:tgtEl>
                                        <p:attrNameLst>
                                          <p:attrName>ppt_h</p:attrName>
                                        </p:attrNameLst>
                                      </p:cBhvr>
                                      <p:tavLst>
                                        <p:tav tm="0">
                                          <p:val>
                                            <p:fltVal val="0"/>
                                          </p:val>
                                        </p:tav>
                                        <p:tav tm="100000">
                                          <p:val>
                                            <p:strVal val="#ppt_h"/>
                                          </p:val>
                                        </p:tav>
                                      </p:tavLst>
                                    </p:anim>
                                    <p:animEffect transition="in" filter="fade">
                                      <p:cBhvr>
                                        <p:cTn id="9" dur="500"/>
                                        <p:tgtEl>
                                          <p:spTgt spid="19">
                                            <p:graphicEl>
                                              <a:dgm id="{9A079D98-E8D8-4380-8AEF-A637385C4537}"/>
                                            </p:graphicEl>
                                          </p:spTgt>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9">
                                            <p:graphicEl>
                                              <a:dgm id="{F741A280-BF7A-4225-AE3C-6365C93B316F}"/>
                                            </p:graphicEl>
                                          </p:spTgt>
                                        </p:tgtEl>
                                        <p:attrNameLst>
                                          <p:attrName>style.visibility</p:attrName>
                                        </p:attrNameLst>
                                      </p:cBhvr>
                                      <p:to>
                                        <p:strVal val="visible"/>
                                      </p:to>
                                    </p:set>
                                    <p:anim calcmode="lin" valueType="num">
                                      <p:cBhvr>
                                        <p:cTn id="13" dur="500" fill="hold"/>
                                        <p:tgtEl>
                                          <p:spTgt spid="19">
                                            <p:graphicEl>
                                              <a:dgm id="{F741A280-BF7A-4225-AE3C-6365C93B316F}"/>
                                            </p:graphicEl>
                                          </p:spTgt>
                                        </p:tgtEl>
                                        <p:attrNameLst>
                                          <p:attrName>ppt_w</p:attrName>
                                        </p:attrNameLst>
                                      </p:cBhvr>
                                      <p:tavLst>
                                        <p:tav tm="0">
                                          <p:val>
                                            <p:fltVal val="0"/>
                                          </p:val>
                                        </p:tav>
                                        <p:tav tm="100000">
                                          <p:val>
                                            <p:strVal val="#ppt_w"/>
                                          </p:val>
                                        </p:tav>
                                      </p:tavLst>
                                    </p:anim>
                                    <p:anim calcmode="lin" valueType="num">
                                      <p:cBhvr>
                                        <p:cTn id="14" dur="500" fill="hold"/>
                                        <p:tgtEl>
                                          <p:spTgt spid="19">
                                            <p:graphicEl>
                                              <a:dgm id="{F741A280-BF7A-4225-AE3C-6365C93B316F}"/>
                                            </p:graphicEl>
                                          </p:spTgt>
                                        </p:tgtEl>
                                        <p:attrNameLst>
                                          <p:attrName>ppt_h</p:attrName>
                                        </p:attrNameLst>
                                      </p:cBhvr>
                                      <p:tavLst>
                                        <p:tav tm="0">
                                          <p:val>
                                            <p:fltVal val="0"/>
                                          </p:val>
                                        </p:tav>
                                        <p:tav tm="100000">
                                          <p:val>
                                            <p:strVal val="#ppt_h"/>
                                          </p:val>
                                        </p:tav>
                                      </p:tavLst>
                                    </p:anim>
                                    <p:animEffect transition="in" filter="fade">
                                      <p:cBhvr>
                                        <p:cTn id="15" dur="500"/>
                                        <p:tgtEl>
                                          <p:spTgt spid="19">
                                            <p:graphicEl>
                                              <a:dgm id="{F741A280-BF7A-4225-AE3C-6365C93B316F}"/>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9">
                                            <p:graphicEl>
                                              <a:dgm id="{0F8A9442-CE5A-4403-9915-70BBD0F9D62B}"/>
                                            </p:graphicEl>
                                          </p:spTgt>
                                        </p:tgtEl>
                                        <p:attrNameLst>
                                          <p:attrName>style.visibility</p:attrName>
                                        </p:attrNameLst>
                                      </p:cBhvr>
                                      <p:to>
                                        <p:strVal val="visible"/>
                                      </p:to>
                                    </p:set>
                                    <p:anim calcmode="lin" valueType="num">
                                      <p:cBhvr>
                                        <p:cTn id="20" dur="500" fill="hold"/>
                                        <p:tgtEl>
                                          <p:spTgt spid="19">
                                            <p:graphicEl>
                                              <a:dgm id="{0F8A9442-CE5A-4403-9915-70BBD0F9D62B}"/>
                                            </p:graphicEl>
                                          </p:spTgt>
                                        </p:tgtEl>
                                        <p:attrNameLst>
                                          <p:attrName>ppt_w</p:attrName>
                                        </p:attrNameLst>
                                      </p:cBhvr>
                                      <p:tavLst>
                                        <p:tav tm="0">
                                          <p:val>
                                            <p:fltVal val="0"/>
                                          </p:val>
                                        </p:tav>
                                        <p:tav tm="100000">
                                          <p:val>
                                            <p:strVal val="#ppt_w"/>
                                          </p:val>
                                        </p:tav>
                                      </p:tavLst>
                                    </p:anim>
                                    <p:anim calcmode="lin" valueType="num">
                                      <p:cBhvr>
                                        <p:cTn id="21" dur="500" fill="hold"/>
                                        <p:tgtEl>
                                          <p:spTgt spid="19">
                                            <p:graphicEl>
                                              <a:dgm id="{0F8A9442-CE5A-4403-9915-70BBD0F9D62B}"/>
                                            </p:graphicEl>
                                          </p:spTgt>
                                        </p:tgtEl>
                                        <p:attrNameLst>
                                          <p:attrName>ppt_h</p:attrName>
                                        </p:attrNameLst>
                                      </p:cBhvr>
                                      <p:tavLst>
                                        <p:tav tm="0">
                                          <p:val>
                                            <p:fltVal val="0"/>
                                          </p:val>
                                        </p:tav>
                                        <p:tav tm="100000">
                                          <p:val>
                                            <p:strVal val="#ppt_h"/>
                                          </p:val>
                                        </p:tav>
                                      </p:tavLst>
                                    </p:anim>
                                    <p:animEffect transition="in" filter="fade">
                                      <p:cBhvr>
                                        <p:cTn id="22" dur="500"/>
                                        <p:tgtEl>
                                          <p:spTgt spid="19">
                                            <p:graphicEl>
                                              <a:dgm id="{0F8A9442-CE5A-4403-9915-70BBD0F9D62B}"/>
                                            </p:graphicEl>
                                          </p:spTgt>
                                        </p:tgtEl>
                                      </p:cBhvr>
                                    </p:animEffect>
                                  </p:childTnLst>
                                </p:cTn>
                              </p:par>
                            </p:childTnLst>
                          </p:cTn>
                        </p:par>
                        <p:par>
                          <p:cTn id="23" fill="hold">
                            <p:stCondLst>
                              <p:cond delay="500"/>
                            </p:stCondLst>
                            <p:childTnLst>
                              <p:par>
                                <p:cTn id="24" presetID="53" presetClass="entr" presetSubtype="16" fill="hold" grpId="0" nodeType="afterEffect">
                                  <p:stCondLst>
                                    <p:cond delay="0"/>
                                  </p:stCondLst>
                                  <p:childTnLst>
                                    <p:set>
                                      <p:cBhvr>
                                        <p:cTn id="25" dur="1" fill="hold">
                                          <p:stCondLst>
                                            <p:cond delay="0"/>
                                          </p:stCondLst>
                                        </p:cTn>
                                        <p:tgtEl>
                                          <p:spTgt spid="19">
                                            <p:graphicEl>
                                              <a:dgm id="{D8C3D0EA-A34F-4216-BF2A-64F1054D238C}"/>
                                            </p:graphicEl>
                                          </p:spTgt>
                                        </p:tgtEl>
                                        <p:attrNameLst>
                                          <p:attrName>style.visibility</p:attrName>
                                        </p:attrNameLst>
                                      </p:cBhvr>
                                      <p:to>
                                        <p:strVal val="visible"/>
                                      </p:to>
                                    </p:set>
                                    <p:anim calcmode="lin" valueType="num">
                                      <p:cBhvr>
                                        <p:cTn id="26" dur="500" fill="hold"/>
                                        <p:tgtEl>
                                          <p:spTgt spid="19">
                                            <p:graphicEl>
                                              <a:dgm id="{D8C3D0EA-A34F-4216-BF2A-64F1054D238C}"/>
                                            </p:graphicEl>
                                          </p:spTgt>
                                        </p:tgtEl>
                                        <p:attrNameLst>
                                          <p:attrName>ppt_w</p:attrName>
                                        </p:attrNameLst>
                                      </p:cBhvr>
                                      <p:tavLst>
                                        <p:tav tm="0">
                                          <p:val>
                                            <p:fltVal val="0"/>
                                          </p:val>
                                        </p:tav>
                                        <p:tav tm="100000">
                                          <p:val>
                                            <p:strVal val="#ppt_w"/>
                                          </p:val>
                                        </p:tav>
                                      </p:tavLst>
                                    </p:anim>
                                    <p:anim calcmode="lin" valueType="num">
                                      <p:cBhvr>
                                        <p:cTn id="27" dur="500" fill="hold"/>
                                        <p:tgtEl>
                                          <p:spTgt spid="19">
                                            <p:graphicEl>
                                              <a:dgm id="{D8C3D0EA-A34F-4216-BF2A-64F1054D238C}"/>
                                            </p:graphicEl>
                                          </p:spTgt>
                                        </p:tgtEl>
                                        <p:attrNameLst>
                                          <p:attrName>ppt_h</p:attrName>
                                        </p:attrNameLst>
                                      </p:cBhvr>
                                      <p:tavLst>
                                        <p:tav tm="0">
                                          <p:val>
                                            <p:fltVal val="0"/>
                                          </p:val>
                                        </p:tav>
                                        <p:tav tm="100000">
                                          <p:val>
                                            <p:strVal val="#ppt_h"/>
                                          </p:val>
                                        </p:tav>
                                      </p:tavLst>
                                    </p:anim>
                                    <p:animEffect transition="in" filter="fade">
                                      <p:cBhvr>
                                        <p:cTn id="28" dur="500"/>
                                        <p:tgtEl>
                                          <p:spTgt spid="19">
                                            <p:graphicEl>
                                              <a:dgm id="{D8C3D0EA-A34F-4216-BF2A-64F1054D238C}"/>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9">
                                            <p:graphicEl>
                                              <a:dgm id="{AB952B4C-381A-4CFA-86F5-78066EFF8941}"/>
                                            </p:graphicEl>
                                          </p:spTgt>
                                        </p:tgtEl>
                                        <p:attrNameLst>
                                          <p:attrName>style.visibility</p:attrName>
                                        </p:attrNameLst>
                                      </p:cBhvr>
                                      <p:to>
                                        <p:strVal val="visible"/>
                                      </p:to>
                                    </p:set>
                                    <p:anim calcmode="lin" valueType="num">
                                      <p:cBhvr>
                                        <p:cTn id="33" dur="500" fill="hold"/>
                                        <p:tgtEl>
                                          <p:spTgt spid="19">
                                            <p:graphicEl>
                                              <a:dgm id="{AB952B4C-381A-4CFA-86F5-78066EFF8941}"/>
                                            </p:graphicEl>
                                          </p:spTgt>
                                        </p:tgtEl>
                                        <p:attrNameLst>
                                          <p:attrName>ppt_w</p:attrName>
                                        </p:attrNameLst>
                                      </p:cBhvr>
                                      <p:tavLst>
                                        <p:tav tm="0">
                                          <p:val>
                                            <p:fltVal val="0"/>
                                          </p:val>
                                        </p:tav>
                                        <p:tav tm="100000">
                                          <p:val>
                                            <p:strVal val="#ppt_w"/>
                                          </p:val>
                                        </p:tav>
                                      </p:tavLst>
                                    </p:anim>
                                    <p:anim calcmode="lin" valueType="num">
                                      <p:cBhvr>
                                        <p:cTn id="34" dur="500" fill="hold"/>
                                        <p:tgtEl>
                                          <p:spTgt spid="19">
                                            <p:graphicEl>
                                              <a:dgm id="{AB952B4C-381A-4CFA-86F5-78066EFF8941}"/>
                                            </p:graphicEl>
                                          </p:spTgt>
                                        </p:tgtEl>
                                        <p:attrNameLst>
                                          <p:attrName>ppt_h</p:attrName>
                                        </p:attrNameLst>
                                      </p:cBhvr>
                                      <p:tavLst>
                                        <p:tav tm="0">
                                          <p:val>
                                            <p:fltVal val="0"/>
                                          </p:val>
                                        </p:tav>
                                        <p:tav tm="100000">
                                          <p:val>
                                            <p:strVal val="#ppt_h"/>
                                          </p:val>
                                        </p:tav>
                                      </p:tavLst>
                                    </p:anim>
                                    <p:animEffect transition="in" filter="fade">
                                      <p:cBhvr>
                                        <p:cTn id="35" dur="500"/>
                                        <p:tgtEl>
                                          <p:spTgt spid="19">
                                            <p:graphicEl>
                                              <a:dgm id="{AB952B4C-381A-4CFA-86F5-78066EFF8941}"/>
                                            </p:graphicEl>
                                          </p:spTgt>
                                        </p:tgtEl>
                                      </p:cBhvr>
                                    </p:animEffect>
                                  </p:childTnLst>
                                </p:cTn>
                              </p:par>
                            </p:childTnLst>
                          </p:cTn>
                        </p:par>
                        <p:par>
                          <p:cTn id="36" fill="hold">
                            <p:stCondLst>
                              <p:cond delay="500"/>
                            </p:stCondLst>
                            <p:childTnLst>
                              <p:par>
                                <p:cTn id="37" presetID="53" presetClass="entr" presetSubtype="16" fill="hold" grpId="0" nodeType="afterEffect">
                                  <p:stCondLst>
                                    <p:cond delay="0"/>
                                  </p:stCondLst>
                                  <p:childTnLst>
                                    <p:set>
                                      <p:cBhvr>
                                        <p:cTn id="38" dur="1" fill="hold">
                                          <p:stCondLst>
                                            <p:cond delay="0"/>
                                          </p:stCondLst>
                                        </p:cTn>
                                        <p:tgtEl>
                                          <p:spTgt spid="19">
                                            <p:graphicEl>
                                              <a:dgm id="{8787D2A6-2926-47EF-B0C1-A225521B920F}"/>
                                            </p:graphicEl>
                                          </p:spTgt>
                                        </p:tgtEl>
                                        <p:attrNameLst>
                                          <p:attrName>style.visibility</p:attrName>
                                        </p:attrNameLst>
                                      </p:cBhvr>
                                      <p:to>
                                        <p:strVal val="visible"/>
                                      </p:to>
                                    </p:set>
                                    <p:anim calcmode="lin" valueType="num">
                                      <p:cBhvr>
                                        <p:cTn id="39" dur="500" fill="hold"/>
                                        <p:tgtEl>
                                          <p:spTgt spid="19">
                                            <p:graphicEl>
                                              <a:dgm id="{8787D2A6-2926-47EF-B0C1-A225521B920F}"/>
                                            </p:graphicEl>
                                          </p:spTgt>
                                        </p:tgtEl>
                                        <p:attrNameLst>
                                          <p:attrName>ppt_w</p:attrName>
                                        </p:attrNameLst>
                                      </p:cBhvr>
                                      <p:tavLst>
                                        <p:tav tm="0">
                                          <p:val>
                                            <p:fltVal val="0"/>
                                          </p:val>
                                        </p:tav>
                                        <p:tav tm="100000">
                                          <p:val>
                                            <p:strVal val="#ppt_w"/>
                                          </p:val>
                                        </p:tav>
                                      </p:tavLst>
                                    </p:anim>
                                    <p:anim calcmode="lin" valueType="num">
                                      <p:cBhvr>
                                        <p:cTn id="40" dur="500" fill="hold"/>
                                        <p:tgtEl>
                                          <p:spTgt spid="19">
                                            <p:graphicEl>
                                              <a:dgm id="{8787D2A6-2926-47EF-B0C1-A225521B920F}"/>
                                            </p:graphicEl>
                                          </p:spTgt>
                                        </p:tgtEl>
                                        <p:attrNameLst>
                                          <p:attrName>ppt_h</p:attrName>
                                        </p:attrNameLst>
                                      </p:cBhvr>
                                      <p:tavLst>
                                        <p:tav tm="0">
                                          <p:val>
                                            <p:fltVal val="0"/>
                                          </p:val>
                                        </p:tav>
                                        <p:tav tm="100000">
                                          <p:val>
                                            <p:strVal val="#ppt_h"/>
                                          </p:val>
                                        </p:tav>
                                      </p:tavLst>
                                    </p:anim>
                                    <p:animEffect transition="in" filter="fade">
                                      <p:cBhvr>
                                        <p:cTn id="41" dur="500"/>
                                        <p:tgtEl>
                                          <p:spTgt spid="19">
                                            <p:graphicEl>
                                              <a:dgm id="{8787D2A6-2926-47EF-B0C1-A225521B920F}"/>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9">
                                            <p:graphicEl>
                                              <a:dgm id="{05A8E9B2-BC7A-40CE-AD57-57F7C9191464}"/>
                                            </p:graphicEl>
                                          </p:spTgt>
                                        </p:tgtEl>
                                        <p:attrNameLst>
                                          <p:attrName>style.visibility</p:attrName>
                                        </p:attrNameLst>
                                      </p:cBhvr>
                                      <p:to>
                                        <p:strVal val="visible"/>
                                      </p:to>
                                    </p:set>
                                    <p:anim calcmode="lin" valueType="num">
                                      <p:cBhvr>
                                        <p:cTn id="46" dur="500" fill="hold"/>
                                        <p:tgtEl>
                                          <p:spTgt spid="19">
                                            <p:graphicEl>
                                              <a:dgm id="{05A8E9B2-BC7A-40CE-AD57-57F7C9191464}"/>
                                            </p:graphicEl>
                                          </p:spTgt>
                                        </p:tgtEl>
                                        <p:attrNameLst>
                                          <p:attrName>ppt_w</p:attrName>
                                        </p:attrNameLst>
                                      </p:cBhvr>
                                      <p:tavLst>
                                        <p:tav tm="0">
                                          <p:val>
                                            <p:fltVal val="0"/>
                                          </p:val>
                                        </p:tav>
                                        <p:tav tm="100000">
                                          <p:val>
                                            <p:strVal val="#ppt_w"/>
                                          </p:val>
                                        </p:tav>
                                      </p:tavLst>
                                    </p:anim>
                                    <p:anim calcmode="lin" valueType="num">
                                      <p:cBhvr>
                                        <p:cTn id="47" dur="500" fill="hold"/>
                                        <p:tgtEl>
                                          <p:spTgt spid="19">
                                            <p:graphicEl>
                                              <a:dgm id="{05A8E9B2-BC7A-40CE-AD57-57F7C9191464}"/>
                                            </p:graphicEl>
                                          </p:spTgt>
                                        </p:tgtEl>
                                        <p:attrNameLst>
                                          <p:attrName>ppt_h</p:attrName>
                                        </p:attrNameLst>
                                      </p:cBhvr>
                                      <p:tavLst>
                                        <p:tav tm="0">
                                          <p:val>
                                            <p:fltVal val="0"/>
                                          </p:val>
                                        </p:tav>
                                        <p:tav tm="100000">
                                          <p:val>
                                            <p:strVal val="#ppt_h"/>
                                          </p:val>
                                        </p:tav>
                                      </p:tavLst>
                                    </p:anim>
                                    <p:animEffect transition="in" filter="fade">
                                      <p:cBhvr>
                                        <p:cTn id="48" dur="500"/>
                                        <p:tgtEl>
                                          <p:spTgt spid="19">
                                            <p:graphicEl>
                                              <a:dgm id="{05A8E9B2-BC7A-40CE-AD57-57F7C9191464}"/>
                                            </p:graphicEl>
                                          </p:spTgt>
                                        </p:tgtEl>
                                      </p:cBhvr>
                                    </p:animEffect>
                                  </p:child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19">
                                            <p:graphicEl>
                                              <a:dgm id="{0BBAE814-B761-463D-B043-2C4FF21A9DE1}"/>
                                            </p:graphicEl>
                                          </p:spTgt>
                                        </p:tgtEl>
                                        <p:attrNameLst>
                                          <p:attrName>style.visibility</p:attrName>
                                        </p:attrNameLst>
                                      </p:cBhvr>
                                      <p:to>
                                        <p:strVal val="visible"/>
                                      </p:to>
                                    </p:set>
                                    <p:anim calcmode="lin" valueType="num">
                                      <p:cBhvr>
                                        <p:cTn id="52" dur="500" fill="hold"/>
                                        <p:tgtEl>
                                          <p:spTgt spid="19">
                                            <p:graphicEl>
                                              <a:dgm id="{0BBAE814-B761-463D-B043-2C4FF21A9DE1}"/>
                                            </p:graphicEl>
                                          </p:spTgt>
                                        </p:tgtEl>
                                        <p:attrNameLst>
                                          <p:attrName>ppt_w</p:attrName>
                                        </p:attrNameLst>
                                      </p:cBhvr>
                                      <p:tavLst>
                                        <p:tav tm="0">
                                          <p:val>
                                            <p:fltVal val="0"/>
                                          </p:val>
                                        </p:tav>
                                        <p:tav tm="100000">
                                          <p:val>
                                            <p:strVal val="#ppt_w"/>
                                          </p:val>
                                        </p:tav>
                                      </p:tavLst>
                                    </p:anim>
                                    <p:anim calcmode="lin" valueType="num">
                                      <p:cBhvr>
                                        <p:cTn id="53" dur="500" fill="hold"/>
                                        <p:tgtEl>
                                          <p:spTgt spid="19">
                                            <p:graphicEl>
                                              <a:dgm id="{0BBAE814-B761-463D-B043-2C4FF21A9DE1}"/>
                                            </p:graphicEl>
                                          </p:spTgt>
                                        </p:tgtEl>
                                        <p:attrNameLst>
                                          <p:attrName>ppt_h</p:attrName>
                                        </p:attrNameLst>
                                      </p:cBhvr>
                                      <p:tavLst>
                                        <p:tav tm="0">
                                          <p:val>
                                            <p:fltVal val="0"/>
                                          </p:val>
                                        </p:tav>
                                        <p:tav tm="100000">
                                          <p:val>
                                            <p:strVal val="#ppt_h"/>
                                          </p:val>
                                        </p:tav>
                                      </p:tavLst>
                                    </p:anim>
                                    <p:animEffect transition="in" filter="fade">
                                      <p:cBhvr>
                                        <p:cTn id="54" dur="500"/>
                                        <p:tgtEl>
                                          <p:spTgt spid="19">
                                            <p:graphicEl>
                                              <a:dgm id="{0BBAE814-B761-463D-B043-2C4FF21A9DE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55"/>
            </p:par>
          </p:childTnLst>
        </p:cTn>
      </p:par>
    </p:tnLst>
    <p:bldLst>
      <p:bldGraphic spid="19" grpId="0" uiExpand="1">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person, person, wall&#10;&#10;Description automatically generated">
            <a:extLst>
              <a:ext uri="{FF2B5EF4-FFF2-40B4-BE49-F238E27FC236}">
                <a16:creationId xmlns:a16="http://schemas.microsoft.com/office/drawing/2014/main" id="{6AB70B1D-8A80-4920-91EC-3765E1F4D0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Date Placeholder 2">
            <a:extLst>
              <a:ext uri="{FF2B5EF4-FFF2-40B4-BE49-F238E27FC236}">
                <a16:creationId xmlns:a16="http://schemas.microsoft.com/office/drawing/2014/main" id="{2C75B991-40E9-4C32-890B-6712366CA061}"/>
              </a:ext>
            </a:extLst>
          </p:cNvPr>
          <p:cNvSpPr>
            <a:spLocks noGrp="1"/>
          </p:cNvSpPr>
          <p:nvPr>
            <p:ph type="dt" sz="half" idx="14"/>
          </p:nvPr>
        </p:nvSpPr>
        <p:spPr>
          <a:xfrm>
            <a:off x="10858981" y="6344338"/>
            <a:ext cx="627380" cy="182880"/>
          </a:xfrm>
        </p:spPr>
        <p:txBody>
          <a:bodyPr/>
          <a:lstStyle/>
          <a:p>
            <a:fld id="{99323AAB-B6A8-489B-9563-6C5CA35ECA06}" type="datetime1">
              <a:rPr lang="en-US" smtClean="0">
                <a:solidFill>
                  <a:schemeClr val="bg1">
                    <a:lumMod val="75000"/>
                  </a:schemeClr>
                </a:solidFill>
              </a:rPr>
              <a:t>9/26/2024</a:t>
            </a:fld>
            <a:endParaRPr lang="en-US" dirty="0">
              <a:solidFill>
                <a:schemeClr val="bg1">
                  <a:lumMod val="75000"/>
                </a:schemeClr>
              </a:solidFill>
            </a:endParaRPr>
          </a:p>
        </p:txBody>
      </p:sp>
      <p:sp>
        <p:nvSpPr>
          <p:cNvPr id="13" name="Slide Number Placeholder 3">
            <a:extLst>
              <a:ext uri="{FF2B5EF4-FFF2-40B4-BE49-F238E27FC236}">
                <a16:creationId xmlns:a16="http://schemas.microsoft.com/office/drawing/2014/main" id="{D02B0512-D2F4-466C-BC5B-99C03F0EE0E4}"/>
              </a:ext>
            </a:extLst>
          </p:cNvPr>
          <p:cNvSpPr>
            <a:spLocks noGrp="1"/>
          </p:cNvSpPr>
          <p:nvPr>
            <p:ph type="sldNum" sz="quarter" idx="16"/>
          </p:nvPr>
        </p:nvSpPr>
        <p:spPr>
          <a:xfrm>
            <a:off x="11486361" y="6344338"/>
            <a:ext cx="355119" cy="182880"/>
          </a:xfrm>
        </p:spPr>
        <p:txBody>
          <a:bodyPr/>
          <a:lstStyle/>
          <a:p>
            <a:fld id="{34971C27-C87E-45F4-8EEB-007BFB32C23B}" type="slidenum">
              <a:rPr lang="en-US" smtClean="0">
                <a:solidFill>
                  <a:schemeClr val="bg1">
                    <a:lumMod val="75000"/>
                  </a:schemeClr>
                </a:solidFill>
              </a:rPr>
              <a:pPr/>
              <a:t>22</a:t>
            </a:fld>
            <a:endParaRPr lang="en-US" dirty="0">
              <a:solidFill>
                <a:schemeClr val="bg1">
                  <a:lumMod val="75000"/>
                </a:schemeClr>
              </a:solidFill>
            </a:endParaRPr>
          </a:p>
        </p:txBody>
      </p:sp>
      <p:sp>
        <p:nvSpPr>
          <p:cNvPr id="14" name="TextBox 13">
            <a:extLst>
              <a:ext uri="{FF2B5EF4-FFF2-40B4-BE49-F238E27FC236}">
                <a16:creationId xmlns:a16="http://schemas.microsoft.com/office/drawing/2014/main" id="{17525E1E-5A37-495A-B252-A6400B32C09F}"/>
              </a:ext>
            </a:extLst>
          </p:cNvPr>
          <p:cNvSpPr txBox="1"/>
          <p:nvPr/>
        </p:nvSpPr>
        <p:spPr>
          <a:xfrm>
            <a:off x="537029" y="280703"/>
            <a:ext cx="8347198" cy="430887"/>
          </a:xfrm>
          <a:prstGeom prst="rect">
            <a:avLst/>
          </a:prstGeom>
          <a:noFill/>
        </p:spPr>
        <p:txBody>
          <a:bodyPr wrap="square" lIns="0" tIns="0" rIns="0" bIns="0" rtlCol="0">
            <a:spAutoFit/>
          </a:bodyPr>
          <a:lstStyle/>
          <a:p>
            <a:r>
              <a:rPr lang="en-US" sz="2800" dirty="0">
                <a:solidFill>
                  <a:schemeClr val="bg1"/>
                </a:solidFill>
                <a:latin typeface="+mj-lt"/>
              </a:rPr>
              <a:t>Group Discussion: </a:t>
            </a:r>
            <a:r>
              <a:rPr lang="en-US" i="1" dirty="0">
                <a:solidFill>
                  <a:schemeClr val="bg1"/>
                </a:solidFill>
                <a:latin typeface="+mj-lt"/>
              </a:rPr>
              <a:t>Listen to the call</a:t>
            </a:r>
          </a:p>
        </p:txBody>
      </p:sp>
      <p:pic>
        <p:nvPicPr>
          <p:cNvPr id="16" name="Picture 15">
            <a:extLst>
              <a:ext uri="{FF2B5EF4-FFF2-40B4-BE49-F238E27FC236}">
                <a16:creationId xmlns:a16="http://schemas.microsoft.com/office/drawing/2014/main" id="{FA6026A9-DF36-4F39-9A24-96363119E6AF}"/>
              </a:ext>
            </a:extLst>
          </p:cNvPr>
          <p:cNvPicPr>
            <a:picLocks noChangeAspect="1"/>
          </p:cNvPicPr>
          <p:nvPr/>
        </p:nvPicPr>
        <p:blipFill>
          <a:blip r:embed="rId7">
            <a:alphaModFix amt="70000"/>
            <a:extLst>
              <a:ext uri="{28A0092B-C50C-407E-A947-70E740481C1C}">
                <a14:useLocalDpi xmlns:a14="http://schemas.microsoft.com/office/drawing/2010/main" val="0"/>
              </a:ext>
            </a:extLst>
          </a:blip>
          <a:stretch>
            <a:fillRect/>
          </a:stretch>
        </p:blipFill>
        <p:spPr>
          <a:xfrm>
            <a:off x="0" y="1976437"/>
            <a:ext cx="12192000" cy="2905125"/>
          </a:xfrm>
          <a:prstGeom prst="rect">
            <a:avLst/>
          </a:prstGeom>
        </p:spPr>
      </p:pic>
      <p:grpSp>
        <p:nvGrpSpPr>
          <p:cNvPr id="21" name="Group 20">
            <a:extLst>
              <a:ext uri="{FF2B5EF4-FFF2-40B4-BE49-F238E27FC236}">
                <a16:creationId xmlns:a16="http://schemas.microsoft.com/office/drawing/2014/main" id="{F244229A-48F5-4AB4-88B1-6AD0C7509A2C}"/>
              </a:ext>
            </a:extLst>
          </p:cNvPr>
          <p:cNvGrpSpPr/>
          <p:nvPr/>
        </p:nvGrpSpPr>
        <p:grpSpPr>
          <a:xfrm>
            <a:off x="7756498" y="2743041"/>
            <a:ext cx="4006877" cy="1371915"/>
            <a:chOff x="7756498" y="2743041"/>
            <a:chExt cx="4006877" cy="1371915"/>
          </a:xfrm>
        </p:grpSpPr>
        <p:grpSp>
          <p:nvGrpSpPr>
            <p:cNvPr id="19" name="Group 18">
              <a:extLst>
                <a:ext uri="{FF2B5EF4-FFF2-40B4-BE49-F238E27FC236}">
                  <a16:creationId xmlns:a16="http://schemas.microsoft.com/office/drawing/2014/main" id="{4EA4501F-DCF2-4CB1-A226-1A52591F9651}"/>
                </a:ext>
              </a:extLst>
            </p:cNvPr>
            <p:cNvGrpSpPr/>
            <p:nvPr/>
          </p:nvGrpSpPr>
          <p:grpSpPr>
            <a:xfrm>
              <a:off x="7756498" y="2743041"/>
              <a:ext cx="1371915" cy="1371915"/>
              <a:chOff x="9166198" y="2548215"/>
              <a:chExt cx="1371915" cy="1371915"/>
            </a:xfrm>
          </p:grpSpPr>
          <p:sp>
            <p:nvSpPr>
              <p:cNvPr id="18" name="Oval 17">
                <a:extLst>
                  <a:ext uri="{FF2B5EF4-FFF2-40B4-BE49-F238E27FC236}">
                    <a16:creationId xmlns:a16="http://schemas.microsoft.com/office/drawing/2014/main" id="{487EACD4-1C19-452D-A859-0B0777F4A5E4}"/>
                  </a:ext>
                </a:extLst>
              </p:cNvPr>
              <p:cNvSpPr/>
              <p:nvPr/>
            </p:nvSpPr>
            <p:spPr>
              <a:xfrm>
                <a:off x="9166198" y="2548215"/>
                <a:ext cx="1371915" cy="1371915"/>
              </a:xfrm>
              <a:prstGeom prst="ellipse">
                <a:avLst/>
              </a:prstGeom>
              <a:solidFill>
                <a:srgbClr val="FFFFFF"/>
              </a:solidFill>
              <a:ln w="57150">
                <a:solidFill>
                  <a:srgbClr val="BABC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NEW AUDIO">
                <a:hlinkClick r:id="" action="ppaction://media"/>
                <a:extLst>
                  <a:ext uri="{FF2B5EF4-FFF2-40B4-BE49-F238E27FC236}">
                    <a16:creationId xmlns:a16="http://schemas.microsoft.com/office/drawing/2014/main" id="{FCDEA3DF-8D4F-4641-9BD6-DE5507C515F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398576" y="2776970"/>
                <a:ext cx="945573" cy="945573"/>
              </a:xfrm>
              <a:prstGeom prst="rect">
                <a:avLst/>
              </a:prstGeom>
            </p:spPr>
          </p:pic>
        </p:grpSp>
        <p:sp>
          <p:nvSpPr>
            <p:cNvPr id="20" name="Rectangle 19">
              <a:extLst>
                <a:ext uri="{FF2B5EF4-FFF2-40B4-BE49-F238E27FC236}">
                  <a16:creationId xmlns:a16="http://schemas.microsoft.com/office/drawing/2014/main" id="{1E98BFD4-2B4E-48D1-8034-24B5B923EE98}"/>
                </a:ext>
              </a:extLst>
            </p:cNvPr>
            <p:cNvSpPr/>
            <p:nvPr/>
          </p:nvSpPr>
          <p:spPr>
            <a:xfrm>
              <a:off x="9195402" y="2877234"/>
              <a:ext cx="2567973" cy="1200329"/>
            </a:xfrm>
            <a:prstGeom prst="rect">
              <a:avLst/>
            </a:prstGeom>
          </p:spPr>
          <p:txBody>
            <a:bodyPr wrap="square">
              <a:spAutoFit/>
            </a:bodyPr>
            <a:lstStyle/>
            <a:p>
              <a:r>
                <a:rPr lang="en-US" dirty="0">
                  <a:solidFill>
                    <a:srgbClr val="FFFFFF"/>
                  </a:solidFill>
                </a:rPr>
                <a:t>Listen to the call with a frustrated patient. Can you find opportunities for resolution? </a:t>
              </a:r>
            </a:p>
          </p:txBody>
        </p:sp>
      </p:grpSp>
    </p:spTree>
    <p:custDataLst>
      <p:tags r:id="rId1"/>
    </p:custDataLst>
    <p:extLst>
      <p:ext uri="{BB962C8B-B14F-4D97-AF65-F5344CB8AC3E}">
        <p14:creationId xmlns:p14="http://schemas.microsoft.com/office/powerpoint/2010/main" val="4207804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1+#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par>
              <p:cTn id="13"/>
            </p:par>
            <p:audio>
              <p:cMediaNode vol="80000">
                <p:cTn id="14" fill="hold" display="0">
                  <p:stCondLst>
                    <p:cond delay="indefinite"/>
                  </p:stCondLst>
                  <p:endCondLst>
                    <p:cond evt="onStopAudio" delay="0">
                      <p:tgtEl>
                        <p:sldTgt/>
                      </p:tgtEl>
                    </p:cond>
                  </p:endCondLst>
                </p:cTn>
                <p:tgtEl>
                  <p:spTgt spid="1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wall, indoor, person&#10;&#10;Description automatically generated">
            <a:extLst>
              <a:ext uri="{FF2B5EF4-FFF2-40B4-BE49-F238E27FC236}">
                <a16:creationId xmlns:a16="http://schemas.microsoft.com/office/drawing/2014/main" id="{B136F4F3-88B6-4A26-B015-0A033FE00641}"/>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Date Placeholder 2">
            <a:extLst>
              <a:ext uri="{FF2B5EF4-FFF2-40B4-BE49-F238E27FC236}">
                <a16:creationId xmlns:a16="http://schemas.microsoft.com/office/drawing/2014/main" id="{2C75B991-40E9-4C32-890B-6712366CA061}"/>
              </a:ext>
            </a:extLst>
          </p:cNvPr>
          <p:cNvSpPr>
            <a:spLocks noGrp="1"/>
          </p:cNvSpPr>
          <p:nvPr>
            <p:ph type="dt" sz="half" idx="14"/>
          </p:nvPr>
        </p:nvSpPr>
        <p:spPr>
          <a:xfrm>
            <a:off x="10858981" y="6344338"/>
            <a:ext cx="627380" cy="182880"/>
          </a:xfrm>
        </p:spPr>
        <p:txBody>
          <a:bodyPr/>
          <a:lstStyle/>
          <a:p>
            <a:fld id="{99323AAB-B6A8-489B-9563-6C5CA35ECA06}" type="datetime1">
              <a:rPr lang="en-US" smtClean="0">
                <a:solidFill>
                  <a:schemeClr val="bg1">
                    <a:lumMod val="50000"/>
                  </a:schemeClr>
                </a:solidFill>
              </a:rPr>
              <a:t>9/26/2024</a:t>
            </a:fld>
            <a:endParaRPr lang="en-US" dirty="0">
              <a:solidFill>
                <a:schemeClr val="bg1">
                  <a:lumMod val="50000"/>
                </a:schemeClr>
              </a:solidFill>
            </a:endParaRPr>
          </a:p>
        </p:txBody>
      </p:sp>
      <p:sp>
        <p:nvSpPr>
          <p:cNvPr id="13" name="Slide Number Placeholder 3">
            <a:extLst>
              <a:ext uri="{FF2B5EF4-FFF2-40B4-BE49-F238E27FC236}">
                <a16:creationId xmlns:a16="http://schemas.microsoft.com/office/drawing/2014/main" id="{D02B0512-D2F4-466C-BC5B-99C03F0EE0E4}"/>
              </a:ext>
            </a:extLst>
          </p:cNvPr>
          <p:cNvSpPr>
            <a:spLocks noGrp="1"/>
          </p:cNvSpPr>
          <p:nvPr>
            <p:ph type="sldNum" sz="quarter" idx="16"/>
          </p:nvPr>
        </p:nvSpPr>
        <p:spPr>
          <a:xfrm>
            <a:off x="11486361" y="6344338"/>
            <a:ext cx="355119" cy="182880"/>
          </a:xfrm>
        </p:spPr>
        <p:txBody>
          <a:bodyPr/>
          <a:lstStyle/>
          <a:p>
            <a:fld id="{34971C27-C87E-45F4-8EEB-007BFB32C23B}" type="slidenum">
              <a:rPr lang="en-US" smtClean="0">
                <a:solidFill>
                  <a:schemeClr val="bg1">
                    <a:lumMod val="50000"/>
                  </a:schemeClr>
                </a:solidFill>
              </a:rPr>
              <a:pPr/>
              <a:t>23</a:t>
            </a:fld>
            <a:endParaRPr lang="en-US" dirty="0">
              <a:solidFill>
                <a:schemeClr val="bg1">
                  <a:lumMod val="50000"/>
                </a:schemeClr>
              </a:solidFill>
            </a:endParaRPr>
          </a:p>
        </p:txBody>
      </p:sp>
      <p:sp>
        <p:nvSpPr>
          <p:cNvPr id="14" name="TextBox 13">
            <a:extLst>
              <a:ext uri="{FF2B5EF4-FFF2-40B4-BE49-F238E27FC236}">
                <a16:creationId xmlns:a16="http://schemas.microsoft.com/office/drawing/2014/main" id="{17525E1E-5A37-495A-B252-A6400B32C09F}"/>
              </a:ext>
            </a:extLst>
          </p:cNvPr>
          <p:cNvSpPr txBox="1"/>
          <p:nvPr/>
        </p:nvSpPr>
        <p:spPr>
          <a:xfrm>
            <a:off x="537029" y="280703"/>
            <a:ext cx="8347198" cy="430887"/>
          </a:xfrm>
          <a:prstGeom prst="rect">
            <a:avLst/>
          </a:prstGeom>
          <a:noFill/>
        </p:spPr>
        <p:txBody>
          <a:bodyPr wrap="square" lIns="0" tIns="0" rIns="0" bIns="0" rtlCol="0">
            <a:spAutoFit/>
          </a:bodyPr>
          <a:lstStyle/>
          <a:p>
            <a:r>
              <a:rPr lang="en-US" sz="2800" dirty="0">
                <a:solidFill>
                  <a:srgbClr val="005A8C"/>
                </a:solidFill>
                <a:latin typeface="+mj-lt"/>
              </a:rPr>
              <a:t>Group Discussion: </a:t>
            </a:r>
            <a:r>
              <a:rPr lang="en-US" i="1" dirty="0">
                <a:solidFill>
                  <a:srgbClr val="EF8200"/>
                </a:solidFill>
                <a:latin typeface="+mj-lt"/>
              </a:rPr>
              <a:t>What would you do?</a:t>
            </a:r>
          </a:p>
        </p:txBody>
      </p:sp>
      <p:sp>
        <p:nvSpPr>
          <p:cNvPr id="9" name="Content Placeholder 4">
            <a:extLst>
              <a:ext uri="{FF2B5EF4-FFF2-40B4-BE49-F238E27FC236}">
                <a16:creationId xmlns:a16="http://schemas.microsoft.com/office/drawing/2014/main" id="{6CD0572C-CAC0-4FA1-BA41-19AE6B2B96F6}"/>
              </a:ext>
            </a:extLst>
          </p:cNvPr>
          <p:cNvSpPr>
            <a:spLocks noGrp="1"/>
          </p:cNvSpPr>
          <p:nvPr>
            <p:ph sz="quarter" idx="13"/>
          </p:nvPr>
        </p:nvSpPr>
        <p:spPr>
          <a:xfrm>
            <a:off x="7594148" y="1457345"/>
            <a:ext cx="4374572" cy="3009880"/>
          </a:xfrm>
        </p:spPr>
        <p:txBody>
          <a:bodyPr>
            <a:noAutofit/>
          </a:bodyPr>
          <a:lstStyle/>
          <a:p>
            <a:pPr marL="0" indent="0">
              <a:lnSpc>
                <a:spcPct val="90000"/>
              </a:lnSpc>
              <a:buNone/>
            </a:pPr>
            <a:r>
              <a:rPr lang="en-US" sz="2400" b="1" dirty="0">
                <a:solidFill>
                  <a:srgbClr val="005A8C"/>
                </a:solidFill>
                <a:latin typeface="+mj-lt"/>
              </a:rPr>
              <a:t>Discussion: </a:t>
            </a:r>
          </a:p>
          <a:p>
            <a:pPr marL="0" indent="0">
              <a:lnSpc>
                <a:spcPct val="90000"/>
              </a:lnSpc>
              <a:buNone/>
            </a:pPr>
            <a:r>
              <a:rPr lang="en-US" sz="2400" dirty="0">
                <a:solidFill>
                  <a:schemeClr val="tx1">
                    <a:lumMod val="85000"/>
                    <a:lumOff val="15000"/>
                  </a:schemeClr>
                </a:solidFill>
                <a:latin typeface="+mj-lt"/>
              </a:rPr>
              <a:t>Why was the patient upset?</a:t>
            </a:r>
            <a:br>
              <a:rPr lang="en-US" sz="2400" dirty="0">
                <a:solidFill>
                  <a:schemeClr val="tx1">
                    <a:lumMod val="85000"/>
                    <a:lumOff val="15000"/>
                  </a:schemeClr>
                </a:solidFill>
                <a:latin typeface="+mj-lt"/>
              </a:rPr>
            </a:br>
            <a:endParaRPr lang="en-US" sz="2400" dirty="0">
              <a:solidFill>
                <a:schemeClr val="tx1">
                  <a:lumMod val="85000"/>
                  <a:lumOff val="15000"/>
                </a:schemeClr>
              </a:solidFill>
              <a:latin typeface="+mj-lt"/>
            </a:endParaRPr>
          </a:p>
          <a:p>
            <a:pPr marL="0" indent="0">
              <a:lnSpc>
                <a:spcPct val="90000"/>
              </a:lnSpc>
              <a:buNone/>
            </a:pPr>
            <a:r>
              <a:rPr lang="en-US" sz="2400" dirty="0">
                <a:solidFill>
                  <a:schemeClr val="tx1">
                    <a:lumMod val="85000"/>
                    <a:lumOff val="15000"/>
                  </a:schemeClr>
                </a:solidFill>
                <a:latin typeface="+mj-lt"/>
              </a:rPr>
              <a:t>What could you have done differently?</a:t>
            </a:r>
            <a:br>
              <a:rPr lang="en-US" sz="2400" dirty="0">
                <a:solidFill>
                  <a:schemeClr val="tx1">
                    <a:lumMod val="85000"/>
                    <a:lumOff val="15000"/>
                  </a:schemeClr>
                </a:solidFill>
                <a:latin typeface="+mj-lt"/>
              </a:rPr>
            </a:br>
            <a:endParaRPr lang="en-US" sz="2400" dirty="0">
              <a:solidFill>
                <a:schemeClr val="tx1">
                  <a:lumMod val="85000"/>
                  <a:lumOff val="15000"/>
                </a:schemeClr>
              </a:solidFill>
              <a:latin typeface="+mj-lt"/>
            </a:endParaRPr>
          </a:p>
          <a:p>
            <a:pPr marL="0" indent="0">
              <a:lnSpc>
                <a:spcPct val="90000"/>
              </a:lnSpc>
              <a:buNone/>
            </a:pPr>
            <a:r>
              <a:rPr lang="en-US" sz="2400" dirty="0">
                <a:solidFill>
                  <a:schemeClr val="tx1">
                    <a:lumMod val="85000"/>
                    <a:lumOff val="15000"/>
                  </a:schemeClr>
                </a:solidFill>
                <a:latin typeface="+mj-lt"/>
              </a:rPr>
              <a:t>How could you have made the patient feel understood?</a:t>
            </a:r>
            <a:endParaRPr lang="en-US" sz="2400" dirty="0">
              <a:solidFill>
                <a:srgbClr val="005A8C"/>
              </a:solidFill>
              <a:latin typeface="+mj-lt"/>
            </a:endParaRPr>
          </a:p>
          <a:p>
            <a:pPr marL="457200" lvl="1" indent="0">
              <a:lnSpc>
                <a:spcPct val="90000"/>
              </a:lnSpc>
              <a:buNone/>
            </a:pPr>
            <a:endParaRPr lang="en-US" sz="2400" dirty="0">
              <a:solidFill>
                <a:srgbClr val="005A8C"/>
              </a:solidFill>
              <a:latin typeface="+mj-lt"/>
            </a:endParaRPr>
          </a:p>
        </p:txBody>
      </p:sp>
    </p:spTree>
    <p:custDataLst>
      <p:tags r:id="rId1"/>
    </p:custDataLst>
    <p:extLst>
      <p:ext uri="{BB962C8B-B14F-4D97-AF65-F5344CB8AC3E}">
        <p14:creationId xmlns:p14="http://schemas.microsoft.com/office/powerpoint/2010/main" val="4102244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 calcmode="lin" valueType="num">
                                      <p:cBhvr additive="base">
                                        <p:cTn id="12"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 calcmode="lin" valueType="num">
                                      <p:cBhvr additive="base">
                                        <p:cTn id="18"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anim calcmode="lin" valueType="num">
                                      <p:cBhvr additive="base">
                                        <p:cTn id="24"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par>
              <p:cTn id="26"/>
            </p:par>
          </p:childTnLst>
        </p:cTn>
      </p:par>
    </p:tnLst>
    <p:bldLst>
      <p:bldP spid="9"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50B3AE8-6B68-4D4E-8DCD-9BA03266080D}"/>
              </a:ext>
            </a:extLst>
          </p:cNvPr>
          <p:cNvSpPr/>
          <p:nvPr/>
        </p:nvSpPr>
        <p:spPr>
          <a:xfrm>
            <a:off x="0" y="2534881"/>
            <a:ext cx="12192000" cy="35334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ate Placeholder 2">
            <a:extLst>
              <a:ext uri="{FF2B5EF4-FFF2-40B4-BE49-F238E27FC236}">
                <a16:creationId xmlns:a16="http://schemas.microsoft.com/office/drawing/2014/main" id="{2C75B991-40E9-4C32-890B-6712366CA061}"/>
              </a:ext>
            </a:extLst>
          </p:cNvPr>
          <p:cNvSpPr>
            <a:spLocks noGrp="1"/>
          </p:cNvSpPr>
          <p:nvPr>
            <p:ph type="dt" sz="half" idx="14"/>
          </p:nvPr>
        </p:nvSpPr>
        <p:spPr>
          <a:xfrm>
            <a:off x="10858981" y="6344338"/>
            <a:ext cx="627380" cy="182880"/>
          </a:xfrm>
        </p:spPr>
        <p:txBody>
          <a:bodyPr/>
          <a:lstStyle/>
          <a:p>
            <a:fld id="{99323AAB-B6A8-489B-9563-6C5CA35ECA06}" type="datetime1">
              <a:rPr lang="en-US" smtClean="0">
                <a:solidFill>
                  <a:schemeClr val="tx1">
                    <a:lumMod val="50000"/>
                    <a:lumOff val="50000"/>
                  </a:schemeClr>
                </a:solidFill>
              </a:rPr>
              <a:t>9/26/2024</a:t>
            </a:fld>
            <a:endParaRPr lang="en-US" dirty="0">
              <a:solidFill>
                <a:schemeClr val="tx1">
                  <a:lumMod val="50000"/>
                  <a:lumOff val="50000"/>
                </a:schemeClr>
              </a:solidFill>
            </a:endParaRPr>
          </a:p>
        </p:txBody>
      </p:sp>
      <p:sp>
        <p:nvSpPr>
          <p:cNvPr id="13" name="Slide Number Placeholder 3">
            <a:extLst>
              <a:ext uri="{FF2B5EF4-FFF2-40B4-BE49-F238E27FC236}">
                <a16:creationId xmlns:a16="http://schemas.microsoft.com/office/drawing/2014/main" id="{D02B0512-D2F4-466C-BC5B-99C03F0EE0E4}"/>
              </a:ext>
            </a:extLst>
          </p:cNvPr>
          <p:cNvSpPr>
            <a:spLocks noGrp="1"/>
          </p:cNvSpPr>
          <p:nvPr>
            <p:ph type="sldNum" sz="quarter" idx="16"/>
          </p:nvPr>
        </p:nvSpPr>
        <p:spPr>
          <a:xfrm>
            <a:off x="11486361" y="6344338"/>
            <a:ext cx="355119" cy="182880"/>
          </a:xfrm>
        </p:spPr>
        <p:txBody>
          <a:bodyPr/>
          <a:lstStyle/>
          <a:p>
            <a:fld id="{34971C27-C87E-45F4-8EEB-007BFB32C23B}" type="slidenum">
              <a:rPr lang="en-US" smtClean="0">
                <a:solidFill>
                  <a:schemeClr val="tx1">
                    <a:lumMod val="50000"/>
                    <a:lumOff val="50000"/>
                  </a:schemeClr>
                </a:solidFill>
              </a:rPr>
              <a:pPr/>
              <a:t>24</a:t>
            </a:fld>
            <a:endParaRPr lang="en-US" dirty="0">
              <a:solidFill>
                <a:schemeClr val="tx1">
                  <a:lumMod val="50000"/>
                  <a:lumOff val="50000"/>
                </a:schemeClr>
              </a:solidFill>
            </a:endParaRPr>
          </a:p>
        </p:txBody>
      </p:sp>
      <p:sp>
        <p:nvSpPr>
          <p:cNvPr id="14" name="TextBox 13">
            <a:extLst>
              <a:ext uri="{FF2B5EF4-FFF2-40B4-BE49-F238E27FC236}">
                <a16:creationId xmlns:a16="http://schemas.microsoft.com/office/drawing/2014/main" id="{17525E1E-5A37-495A-B252-A6400B32C09F}"/>
              </a:ext>
            </a:extLst>
          </p:cNvPr>
          <p:cNvSpPr txBox="1"/>
          <p:nvPr/>
        </p:nvSpPr>
        <p:spPr>
          <a:xfrm>
            <a:off x="537029" y="280703"/>
            <a:ext cx="6693111" cy="430887"/>
          </a:xfrm>
          <a:prstGeom prst="rect">
            <a:avLst/>
          </a:prstGeom>
          <a:noFill/>
        </p:spPr>
        <p:txBody>
          <a:bodyPr wrap="square" lIns="0" tIns="0" rIns="0" bIns="0" rtlCol="0">
            <a:spAutoFit/>
          </a:bodyPr>
          <a:lstStyle/>
          <a:p>
            <a:r>
              <a:rPr lang="en-US" sz="2800" dirty="0">
                <a:solidFill>
                  <a:srgbClr val="005A8C"/>
                </a:solidFill>
                <a:latin typeface="+mj-lt"/>
              </a:rPr>
              <a:t>Accept Responsibility: </a:t>
            </a:r>
            <a:r>
              <a:rPr lang="en-US" i="1" dirty="0">
                <a:solidFill>
                  <a:srgbClr val="EF8200"/>
                </a:solidFill>
                <a:latin typeface="+mj-lt"/>
              </a:rPr>
              <a:t>Don’t Make Excuses!</a:t>
            </a:r>
          </a:p>
        </p:txBody>
      </p:sp>
      <p:sp>
        <p:nvSpPr>
          <p:cNvPr id="8" name="Rectangle 7">
            <a:extLst>
              <a:ext uri="{FF2B5EF4-FFF2-40B4-BE49-F238E27FC236}">
                <a16:creationId xmlns:a16="http://schemas.microsoft.com/office/drawing/2014/main" id="{4CF7195D-6396-446C-80DF-3A090F940CB0}"/>
              </a:ext>
            </a:extLst>
          </p:cNvPr>
          <p:cNvSpPr/>
          <p:nvPr/>
        </p:nvSpPr>
        <p:spPr>
          <a:xfrm>
            <a:off x="312206" y="1644506"/>
            <a:ext cx="6693111" cy="830997"/>
          </a:xfrm>
          <a:prstGeom prst="rect">
            <a:avLst/>
          </a:prstGeom>
        </p:spPr>
        <p:txBody>
          <a:bodyPr wrap="square">
            <a:spAutoFit/>
          </a:bodyPr>
          <a:lstStyle/>
          <a:p>
            <a:pPr algn="ctr"/>
            <a:r>
              <a:rPr lang="en-US" sz="2400" b="1" dirty="0">
                <a:latin typeface="Georgia" panose="02040502050405020303" pitchFamily="18" charset="0"/>
              </a:rPr>
              <a:t>Instead of: </a:t>
            </a:r>
            <a:r>
              <a:rPr lang="en-US" sz="2400" dirty="0">
                <a:latin typeface="Georgia" panose="02040502050405020303" pitchFamily="18" charset="0"/>
              </a:rPr>
              <a:t>Your order didn’t go out because we’re understaffed in the warehouse. </a:t>
            </a:r>
          </a:p>
        </p:txBody>
      </p:sp>
      <p:sp>
        <p:nvSpPr>
          <p:cNvPr id="9" name="Rectangle 8">
            <a:extLst>
              <a:ext uri="{FF2B5EF4-FFF2-40B4-BE49-F238E27FC236}">
                <a16:creationId xmlns:a16="http://schemas.microsoft.com/office/drawing/2014/main" id="{98061AAE-FD08-41C6-B8CC-81285B939355}"/>
              </a:ext>
            </a:extLst>
          </p:cNvPr>
          <p:cNvSpPr/>
          <p:nvPr/>
        </p:nvSpPr>
        <p:spPr>
          <a:xfrm>
            <a:off x="500129" y="2856452"/>
            <a:ext cx="6505188" cy="2739211"/>
          </a:xfrm>
          <a:prstGeom prst="rect">
            <a:avLst/>
          </a:prstGeom>
        </p:spPr>
        <p:txBody>
          <a:bodyPr wrap="square">
            <a:spAutoFit/>
          </a:bodyPr>
          <a:lstStyle/>
          <a:p>
            <a:pPr algn="ctr"/>
            <a:r>
              <a:rPr lang="en-US" sz="2800" b="1" i="1" dirty="0">
                <a:solidFill>
                  <a:schemeClr val="bg1"/>
                </a:solidFill>
                <a:latin typeface="Georgia" panose="02040502050405020303" pitchFamily="18" charset="0"/>
              </a:rPr>
              <a:t>Say</a:t>
            </a:r>
            <a:r>
              <a:rPr lang="en-US" sz="2400" i="1" dirty="0">
                <a:solidFill>
                  <a:schemeClr val="bg1"/>
                </a:solidFill>
                <a:latin typeface="Georgia" panose="02040502050405020303" pitchFamily="18" charset="0"/>
              </a:rPr>
              <a:t>: I am so sorry you didn’t receive your medication.  I know that must be frustrating.  </a:t>
            </a:r>
            <a:br>
              <a:rPr lang="en-US" sz="2400" i="1" dirty="0">
                <a:solidFill>
                  <a:schemeClr val="bg1"/>
                </a:solidFill>
                <a:latin typeface="Georgia" panose="02040502050405020303" pitchFamily="18" charset="0"/>
              </a:rPr>
            </a:br>
            <a:br>
              <a:rPr lang="en-US" sz="2400" i="1" dirty="0">
                <a:solidFill>
                  <a:schemeClr val="bg1"/>
                </a:solidFill>
                <a:latin typeface="Georgia" panose="02040502050405020303" pitchFamily="18" charset="0"/>
              </a:rPr>
            </a:br>
            <a:r>
              <a:rPr lang="en-US" sz="2400" i="1" dirty="0">
                <a:solidFill>
                  <a:schemeClr val="bg1"/>
                </a:solidFill>
                <a:latin typeface="Georgia" panose="02040502050405020303" pitchFamily="18" charset="0"/>
              </a:rPr>
              <a:t>I will certainly make sure I take care of that immediately.  Let me get some information from you so I can see what happened and work to get a new shipment.  </a:t>
            </a:r>
          </a:p>
        </p:txBody>
      </p:sp>
      <p:pic>
        <p:nvPicPr>
          <p:cNvPr id="7" name="Picture 6">
            <a:extLst>
              <a:ext uri="{FF2B5EF4-FFF2-40B4-BE49-F238E27FC236}">
                <a16:creationId xmlns:a16="http://schemas.microsoft.com/office/drawing/2014/main" id="{52725AE0-5851-478B-B049-C9A1D0A76E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6557" y="311876"/>
            <a:ext cx="5726199" cy="5766954"/>
          </a:xfrm>
          <a:prstGeom prst="rect">
            <a:avLst/>
          </a:prstGeom>
        </p:spPr>
      </p:pic>
    </p:spTree>
    <p:custDataLst>
      <p:tags r:id="rId1"/>
    </p:custDataLst>
    <p:extLst>
      <p:ext uri="{BB962C8B-B14F-4D97-AF65-F5344CB8AC3E}">
        <p14:creationId xmlns:p14="http://schemas.microsoft.com/office/powerpoint/2010/main" val="1932982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20"/>
            </p:par>
          </p:childTnLst>
        </p:cTn>
      </p:par>
    </p:tnLst>
    <p:bldLst>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2">
            <a:extLst>
              <a:ext uri="{FF2B5EF4-FFF2-40B4-BE49-F238E27FC236}">
                <a16:creationId xmlns:a16="http://schemas.microsoft.com/office/drawing/2014/main" id="{2C75B991-40E9-4C32-890B-6712366CA061}"/>
              </a:ext>
            </a:extLst>
          </p:cNvPr>
          <p:cNvSpPr>
            <a:spLocks noGrp="1"/>
          </p:cNvSpPr>
          <p:nvPr>
            <p:ph type="dt" sz="half" idx="14"/>
          </p:nvPr>
        </p:nvSpPr>
        <p:spPr>
          <a:xfrm>
            <a:off x="10858981" y="6344338"/>
            <a:ext cx="627380" cy="182880"/>
          </a:xfrm>
        </p:spPr>
        <p:txBody>
          <a:bodyPr/>
          <a:lstStyle/>
          <a:p>
            <a:fld id="{99323AAB-B6A8-489B-9563-6C5CA35ECA06}" type="datetime1">
              <a:rPr lang="en-US" smtClean="0">
                <a:solidFill>
                  <a:schemeClr val="tx1">
                    <a:lumMod val="50000"/>
                    <a:lumOff val="50000"/>
                  </a:schemeClr>
                </a:solidFill>
              </a:rPr>
              <a:t>9/26/2024</a:t>
            </a:fld>
            <a:endParaRPr lang="en-US" dirty="0">
              <a:solidFill>
                <a:schemeClr val="tx1">
                  <a:lumMod val="50000"/>
                  <a:lumOff val="50000"/>
                </a:schemeClr>
              </a:solidFill>
            </a:endParaRPr>
          </a:p>
        </p:txBody>
      </p:sp>
      <p:sp>
        <p:nvSpPr>
          <p:cNvPr id="13" name="Slide Number Placeholder 3">
            <a:extLst>
              <a:ext uri="{FF2B5EF4-FFF2-40B4-BE49-F238E27FC236}">
                <a16:creationId xmlns:a16="http://schemas.microsoft.com/office/drawing/2014/main" id="{D02B0512-D2F4-466C-BC5B-99C03F0EE0E4}"/>
              </a:ext>
            </a:extLst>
          </p:cNvPr>
          <p:cNvSpPr>
            <a:spLocks noGrp="1"/>
          </p:cNvSpPr>
          <p:nvPr>
            <p:ph type="sldNum" sz="quarter" idx="16"/>
          </p:nvPr>
        </p:nvSpPr>
        <p:spPr>
          <a:xfrm>
            <a:off x="11486361" y="6344338"/>
            <a:ext cx="355119" cy="182880"/>
          </a:xfrm>
        </p:spPr>
        <p:txBody>
          <a:bodyPr/>
          <a:lstStyle/>
          <a:p>
            <a:fld id="{34971C27-C87E-45F4-8EEB-007BFB32C23B}" type="slidenum">
              <a:rPr lang="en-US" smtClean="0">
                <a:solidFill>
                  <a:schemeClr val="tx1">
                    <a:lumMod val="50000"/>
                    <a:lumOff val="50000"/>
                  </a:schemeClr>
                </a:solidFill>
              </a:rPr>
              <a:pPr/>
              <a:t>25</a:t>
            </a:fld>
            <a:endParaRPr lang="en-US" dirty="0">
              <a:solidFill>
                <a:schemeClr val="tx1">
                  <a:lumMod val="50000"/>
                  <a:lumOff val="50000"/>
                </a:schemeClr>
              </a:solidFill>
            </a:endParaRPr>
          </a:p>
        </p:txBody>
      </p:sp>
      <p:sp>
        <p:nvSpPr>
          <p:cNvPr id="14" name="TextBox 13">
            <a:extLst>
              <a:ext uri="{FF2B5EF4-FFF2-40B4-BE49-F238E27FC236}">
                <a16:creationId xmlns:a16="http://schemas.microsoft.com/office/drawing/2014/main" id="{17525E1E-5A37-495A-B252-A6400B32C09F}"/>
              </a:ext>
            </a:extLst>
          </p:cNvPr>
          <p:cNvSpPr txBox="1"/>
          <p:nvPr/>
        </p:nvSpPr>
        <p:spPr>
          <a:xfrm>
            <a:off x="537029" y="280703"/>
            <a:ext cx="6693111" cy="430887"/>
          </a:xfrm>
          <a:prstGeom prst="rect">
            <a:avLst/>
          </a:prstGeom>
          <a:noFill/>
        </p:spPr>
        <p:txBody>
          <a:bodyPr wrap="square" lIns="0" tIns="0" rIns="0" bIns="0" rtlCol="0">
            <a:spAutoFit/>
          </a:bodyPr>
          <a:lstStyle/>
          <a:p>
            <a:r>
              <a:rPr lang="en-US" sz="2800" dirty="0">
                <a:solidFill>
                  <a:srgbClr val="005A8C"/>
                </a:solidFill>
                <a:latin typeface="+mj-lt"/>
              </a:rPr>
              <a:t>Accept Responsibility: </a:t>
            </a:r>
            <a:r>
              <a:rPr lang="en-US" i="1" dirty="0">
                <a:solidFill>
                  <a:srgbClr val="EF8200"/>
                </a:solidFill>
                <a:latin typeface="+mj-lt"/>
              </a:rPr>
              <a:t>Don’t Make Excuses!</a:t>
            </a:r>
          </a:p>
        </p:txBody>
      </p:sp>
      <p:sp>
        <p:nvSpPr>
          <p:cNvPr id="6" name="Rectangle 5">
            <a:extLst>
              <a:ext uri="{FF2B5EF4-FFF2-40B4-BE49-F238E27FC236}">
                <a16:creationId xmlns:a16="http://schemas.microsoft.com/office/drawing/2014/main" id="{6DC65B11-B492-434E-94C0-CBAA10A72EAE}"/>
              </a:ext>
            </a:extLst>
          </p:cNvPr>
          <p:cNvSpPr/>
          <p:nvPr/>
        </p:nvSpPr>
        <p:spPr>
          <a:xfrm>
            <a:off x="0" y="2534881"/>
            <a:ext cx="12192000" cy="35334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084B329-4FCE-4A23-B25B-D0194DE810AA}"/>
              </a:ext>
            </a:extLst>
          </p:cNvPr>
          <p:cNvSpPr/>
          <p:nvPr/>
        </p:nvSpPr>
        <p:spPr>
          <a:xfrm>
            <a:off x="312206" y="1644506"/>
            <a:ext cx="6693111" cy="830997"/>
          </a:xfrm>
          <a:prstGeom prst="rect">
            <a:avLst/>
          </a:prstGeom>
        </p:spPr>
        <p:txBody>
          <a:bodyPr wrap="square">
            <a:spAutoFit/>
          </a:bodyPr>
          <a:lstStyle/>
          <a:p>
            <a:pPr algn="ctr"/>
            <a:r>
              <a:rPr lang="en-US" sz="2400" b="1" dirty="0">
                <a:latin typeface="Georgia" panose="02040502050405020303" pitchFamily="18" charset="0"/>
              </a:rPr>
              <a:t>Instead of: </a:t>
            </a:r>
            <a:r>
              <a:rPr lang="en-US" sz="2400" dirty="0">
                <a:solidFill>
                  <a:schemeClr val="tx1">
                    <a:lumMod val="75000"/>
                    <a:lumOff val="25000"/>
                  </a:schemeClr>
                </a:solidFill>
                <a:latin typeface="Georgia" panose="02040502050405020303" pitchFamily="18" charset="0"/>
              </a:rPr>
              <a:t>We have some new hires who aren’t familiar with packing procedures. </a:t>
            </a:r>
          </a:p>
        </p:txBody>
      </p:sp>
      <p:sp>
        <p:nvSpPr>
          <p:cNvPr id="10" name="Rectangle 9">
            <a:extLst>
              <a:ext uri="{FF2B5EF4-FFF2-40B4-BE49-F238E27FC236}">
                <a16:creationId xmlns:a16="http://schemas.microsoft.com/office/drawing/2014/main" id="{4D18CEA9-B08C-490D-8FC8-AA8C86A5DFF1}"/>
              </a:ext>
            </a:extLst>
          </p:cNvPr>
          <p:cNvSpPr/>
          <p:nvPr/>
        </p:nvSpPr>
        <p:spPr>
          <a:xfrm>
            <a:off x="263985" y="2534881"/>
            <a:ext cx="6374360" cy="3847207"/>
          </a:xfrm>
          <a:prstGeom prst="rect">
            <a:avLst/>
          </a:prstGeom>
        </p:spPr>
        <p:txBody>
          <a:bodyPr wrap="square">
            <a:spAutoFit/>
          </a:bodyPr>
          <a:lstStyle/>
          <a:p>
            <a:pPr algn="ctr"/>
            <a:r>
              <a:rPr lang="en-US" sz="2800" b="1" i="1" dirty="0">
                <a:solidFill>
                  <a:schemeClr val="bg1"/>
                </a:solidFill>
                <a:latin typeface="Georgia" panose="02040502050405020303" pitchFamily="18" charset="0"/>
              </a:rPr>
              <a:t>Say</a:t>
            </a:r>
            <a:r>
              <a:rPr lang="en-US" sz="2400" i="1" dirty="0">
                <a:solidFill>
                  <a:schemeClr val="bg1"/>
                </a:solidFill>
                <a:latin typeface="Georgia" panose="02040502050405020303" pitchFamily="18" charset="0"/>
              </a:rPr>
              <a:t>: I am so sorry your medication wasn’t packed properly.  I know that must be concerning. </a:t>
            </a:r>
          </a:p>
          <a:p>
            <a:pPr algn="ctr"/>
            <a:endParaRPr lang="en-US" sz="2400" i="1" dirty="0">
              <a:solidFill>
                <a:schemeClr val="bg1"/>
              </a:solidFill>
              <a:latin typeface="Georgia" panose="02040502050405020303" pitchFamily="18" charset="0"/>
            </a:endParaRPr>
          </a:p>
          <a:p>
            <a:pPr algn="ctr"/>
            <a:r>
              <a:rPr lang="en-US" sz="2400" i="1" dirty="0">
                <a:solidFill>
                  <a:schemeClr val="bg1"/>
                </a:solidFill>
                <a:latin typeface="Georgia" panose="02040502050405020303" pitchFamily="18" charset="0"/>
              </a:rPr>
              <a:t>Would you like to speak to our pharmacist regarding the medication?  If something is wrong with the medication, I will stay on the line to make sure we get you a new shipment as soon as possible.</a:t>
            </a:r>
          </a:p>
          <a:p>
            <a:pPr algn="ctr"/>
            <a:endParaRPr lang="en-US" sz="2400" i="1" dirty="0">
              <a:solidFill>
                <a:schemeClr val="bg1"/>
              </a:solidFill>
              <a:latin typeface="Georgia" panose="02040502050405020303" pitchFamily="18" charset="0"/>
            </a:endParaRPr>
          </a:p>
        </p:txBody>
      </p:sp>
      <p:pic>
        <p:nvPicPr>
          <p:cNvPr id="3" name="Picture 2" descr="A person wearing a suit and tie smiling at the camera&#10;&#10;Description automatically generated">
            <a:extLst>
              <a:ext uri="{FF2B5EF4-FFF2-40B4-BE49-F238E27FC236}">
                <a16:creationId xmlns:a16="http://schemas.microsoft.com/office/drawing/2014/main" id="{556865FA-227C-43A8-9266-30AB694504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0123" y="83128"/>
            <a:ext cx="5601877" cy="5985163"/>
          </a:xfrm>
          <a:prstGeom prst="rect">
            <a:avLst/>
          </a:prstGeom>
        </p:spPr>
      </p:pic>
    </p:spTree>
    <p:custDataLst>
      <p:tags r:id="rId1"/>
    </p:custDataLst>
    <p:extLst>
      <p:ext uri="{BB962C8B-B14F-4D97-AF65-F5344CB8AC3E}">
        <p14:creationId xmlns:p14="http://schemas.microsoft.com/office/powerpoint/2010/main" val="2944657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20"/>
            </p:par>
          </p:childTnLst>
        </p:cTn>
      </p:par>
    </p:tnLst>
    <p:bldLst>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56B298-1D4C-4EDF-8E2D-F960EBB035AC}"/>
              </a:ext>
            </a:extLst>
          </p:cNvPr>
          <p:cNvSpPr/>
          <p:nvPr/>
        </p:nvSpPr>
        <p:spPr>
          <a:xfrm>
            <a:off x="0" y="2534881"/>
            <a:ext cx="12192000" cy="35334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ate Placeholder 2">
            <a:extLst>
              <a:ext uri="{FF2B5EF4-FFF2-40B4-BE49-F238E27FC236}">
                <a16:creationId xmlns:a16="http://schemas.microsoft.com/office/drawing/2014/main" id="{2C75B991-40E9-4C32-890B-6712366CA061}"/>
              </a:ext>
            </a:extLst>
          </p:cNvPr>
          <p:cNvSpPr>
            <a:spLocks noGrp="1"/>
          </p:cNvSpPr>
          <p:nvPr>
            <p:ph type="dt" sz="half" idx="14"/>
          </p:nvPr>
        </p:nvSpPr>
        <p:spPr>
          <a:xfrm>
            <a:off x="10858981" y="6344338"/>
            <a:ext cx="627380" cy="182880"/>
          </a:xfrm>
        </p:spPr>
        <p:txBody>
          <a:bodyPr/>
          <a:lstStyle/>
          <a:p>
            <a:fld id="{99323AAB-B6A8-489B-9563-6C5CA35ECA06}" type="datetime1">
              <a:rPr lang="en-US" smtClean="0">
                <a:solidFill>
                  <a:schemeClr val="tx1">
                    <a:lumMod val="50000"/>
                    <a:lumOff val="50000"/>
                  </a:schemeClr>
                </a:solidFill>
              </a:rPr>
              <a:t>9/26/2024</a:t>
            </a:fld>
            <a:endParaRPr lang="en-US" dirty="0">
              <a:solidFill>
                <a:schemeClr val="tx1">
                  <a:lumMod val="50000"/>
                  <a:lumOff val="50000"/>
                </a:schemeClr>
              </a:solidFill>
            </a:endParaRPr>
          </a:p>
        </p:txBody>
      </p:sp>
      <p:sp>
        <p:nvSpPr>
          <p:cNvPr id="13" name="Slide Number Placeholder 3">
            <a:extLst>
              <a:ext uri="{FF2B5EF4-FFF2-40B4-BE49-F238E27FC236}">
                <a16:creationId xmlns:a16="http://schemas.microsoft.com/office/drawing/2014/main" id="{D02B0512-D2F4-466C-BC5B-99C03F0EE0E4}"/>
              </a:ext>
            </a:extLst>
          </p:cNvPr>
          <p:cNvSpPr>
            <a:spLocks noGrp="1"/>
          </p:cNvSpPr>
          <p:nvPr>
            <p:ph type="sldNum" sz="quarter" idx="16"/>
          </p:nvPr>
        </p:nvSpPr>
        <p:spPr>
          <a:xfrm>
            <a:off x="11486361" y="6344338"/>
            <a:ext cx="355119" cy="182880"/>
          </a:xfrm>
        </p:spPr>
        <p:txBody>
          <a:bodyPr/>
          <a:lstStyle/>
          <a:p>
            <a:fld id="{34971C27-C87E-45F4-8EEB-007BFB32C23B}" type="slidenum">
              <a:rPr lang="en-US" smtClean="0">
                <a:solidFill>
                  <a:schemeClr val="tx1">
                    <a:lumMod val="50000"/>
                    <a:lumOff val="50000"/>
                  </a:schemeClr>
                </a:solidFill>
              </a:rPr>
              <a:pPr/>
              <a:t>26</a:t>
            </a:fld>
            <a:endParaRPr lang="en-US" dirty="0">
              <a:solidFill>
                <a:schemeClr val="tx1">
                  <a:lumMod val="50000"/>
                  <a:lumOff val="50000"/>
                </a:schemeClr>
              </a:solidFill>
            </a:endParaRPr>
          </a:p>
        </p:txBody>
      </p:sp>
      <p:sp>
        <p:nvSpPr>
          <p:cNvPr id="14" name="TextBox 13">
            <a:extLst>
              <a:ext uri="{FF2B5EF4-FFF2-40B4-BE49-F238E27FC236}">
                <a16:creationId xmlns:a16="http://schemas.microsoft.com/office/drawing/2014/main" id="{17525E1E-5A37-495A-B252-A6400B32C09F}"/>
              </a:ext>
            </a:extLst>
          </p:cNvPr>
          <p:cNvSpPr txBox="1"/>
          <p:nvPr/>
        </p:nvSpPr>
        <p:spPr>
          <a:xfrm>
            <a:off x="537029" y="280703"/>
            <a:ext cx="6693111" cy="430887"/>
          </a:xfrm>
          <a:prstGeom prst="rect">
            <a:avLst/>
          </a:prstGeom>
          <a:noFill/>
        </p:spPr>
        <p:txBody>
          <a:bodyPr wrap="square" lIns="0" tIns="0" rIns="0" bIns="0" rtlCol="0">
            <a:spAutoFit/>
          </a:bodyPr>
          <a:lstStyle/>
          <a:p>
            <a:r>
              <a:rPr lang="en-US" sz="2800" dirty="0">
                <a:solidFill>
                  <a:srgbClr val="005A8C"/>
                </a:solidFill>
                <a:latin typeface="+mj-lt"/>
              </a:rPr>
              <a:t>Accept Responsibility: </a:t>
            </a:r>
            <a:r>
              <a:rPr lang="en-US" i="1" dirty="0">
                <a:solidFill>
                  <a:srgbClr val="EF8200"/>
                </a:solidFill>
                <a:latin typeface="+mj-lt"/>
              </a:rPr>
              <a:t>Don’t Make Excuses!</a:t>
            </a:r>
          </a:p>
        </p:txBody>
      </p:sp>
      <p:sp>
        <p:nvSpPr>
          <p:cNvPr id="10" name="Rectangle 9">
            <a:extLst>
              <a:ext uri="{FF2B5EF4-FFF2-40B4-BE49-F238E27FC236}">
                <a16:creationId xmlns:a16="http://schemas.microsoft.com/office/drawing/2014/main" id="{129C67D5-600A-42ED-B695-BD5C900A9D16}"/>
              </a:ext>
            </a:extLst>
          </p:cNvPr>
          <p:cNvSpPr/>
          <p:nvPr/>
        </p:nvSpPr>
        <p:spPr>
          <a:xfrm>
            <a:off x="312206" y="1260039"/>
            <a:ext cx="7023776" cy="1569660"/>
          </a:xfrm>
          <a:prstGeom prst="rect">
            <a:avLst/>
          </a:prstGeom>
        </p:spPr>
        <p:txBody>
          <a:bodyPr wrap="square">
            <a:spAutoFit/>
          </a:bodyPr>
          <a:lstStyle/>
          <a:p>
            <a:pPr algn="ctr"/>
            <a:r>
              <a:rPr lang="en-US" sz="2400" b="1" dirty="0">
                <a:latin typeface="Georgia" panose="02040502050405020303" pitchFamily="18" charset="0"/>
              </a:rPr>
              <a:t>Instead of: </a:t>
            </a:r>
            <a:r>
              <a:rPr lang="en-US" sz="2400" dirty="0">
                <a:solidFill>
                  <a:schemeClr val="tx1">
                    <a:lumMod val="75000"/>
                    <a:lumOff val="25000"/>
                  </a:schemeClr>
                </a:solidFill>
                <a:latin typeface="Georgia" panose="02040502050405020303" pitchFamily="18" charset="0"/>
              </a:rPr>
              <a:t>The medication has been sent.  Sometimes the mail is slow.  </a:t>
            </a:r>
            <a:br>
              <a:rPr lang="en-US" sz="2400" dirty="0">
                <a:solidFill>
                  <a:schemeClr val="tx1">
                    <a:lumMod val="75000"/>
                    <a:lumOff val="25000"/>
                  </a:schemeClr>
                </a:solidFill>
                <a:latin typeface="Georgia" panose="02040502050405020303" pitchFamily="18" charset="0"/>
              </a:rPr>
            </a:br>
            <a:r>
              <a:rPr lang="en-US" sz="2400" dirty="0">
                <a:solidFill>
                  <a:schemeClr val="tx1">
                    <a:lumMod val="75000"/>
                    <a:lumOff val="25000"/>
                  </a:schemeClr>
                </a:solidFill>
                <a:latin typeface="Georgia" panose="02040502050405020303" pitchFamily="18" charset="0"/>
              </a:rPr>
              <a:t>You may want to give it another day or two.</a:t>
            </a:r>
          </a:p>
          <a:p>
            <a:pPr algn="ctr"/>
            <a:endParaRPr lang="en-US" sz="2400" dirty="0">
              <a:solidFill>
                <a:schemeClr val="tx1">
                  <a:lumMod val="75000"/>
                  <a:lumOff val="25000"/>
                </a:schemeClr>
              </a:solidFill>
              <a:latin typeface="Georgia" panose="02040502050405020303" pitchFamily="18" charset="0"/>
            </a:endParaRPr>
          </a:p>
        </p:txBody>
      </p:sp>
      <p:sp>
        <p:nvSpPr>
          <p:cNvPr id="15" name="Rectangle 14">
            <a:extLst>
              <a:ext uri="{FF2B5EF4-FFF2-40B4-BE49-F238E27FC236}">
                <a16:creationId xmlns:a16="http://schemas.microsoft.com/office/drawing/2014/main" id="{F7523D13-7416-4439-B27B-8FB439A314C7}"/>
              </a:ext>
            </a:extLst>
          </p:cNvPr>
          <p:cNvSpPr/>
          <p:nvPr/>
        </p:nvSpPr>
        <p:spPr>
          <a:xfrm>
            <a:off x="215763" y="2937482"/>
            <a:ext cx="6374360" cy="3108543"/>
          </a:xfrm>
          <a:prstGeom prst="rect">
            <a:avLst/>
          </a:prstGeom>
        </p:spPr>
        <p:txBody>
          <a:bodyPr wrap="square">
            <a:spAutoFit/>
          </a:bodyPr>
          <a:lstStyle/>
          <a:p>
            <a:pPr algn="ctr"/>
            <a:r>
              <a:rPr lang="en-US" sz="2800" b="1" i="1" dirty="0">
                <a:solidFill>
                  <a:schemeClr val="bg1"/>
                </a:solidFill>
                <a:latin typeface="Georgia" panose="02040502050405020303" pitchFamily="18" charset="0"/>
              </a:rPr>
              <a:t>Say</a:t>
            </a:r>
            <a:r>
              <a:rPr lang="en-US" sz="2400" i="1" dirty="0">
                <a:solidFill>
                  <a:schemeClr val="bg1"/>
                </a:solidFill>
                <a:latin typeface="Georgia" panose="02040502050405020303" pitchFamily="18" charset="0"/>
              </a:rPr>
              <a:t>: I am so sorry you haven’t received your medication yet.  I know that must be concerning.  </a:t>
            </a:r>
            <a:br>
              <a:rPr lang="en-US" sz="2400" i="1" dirty="0">
                <a:solidFill>
                  <a:schemeClr val="bg1"/>
                </a:solidFill>
                <a:latin typeface="Georgia" panose="02040502050405020303" pitchFamily="18" charset="0"/>
              </a:rPr>
            </a:br>
            <a:br>
              <a:rPr lang="en-US" sz="2400" i="1" dirty="0">
                <a:solidFill>
                  <a:schemeClr val="bg1"/>
                </a:solidFill>
                <a:latin typeface="Georgia" panose="02040502050405020303" pitchFamily="18" charset="0"/>
              </a:rPr>
            </a:br>
            <a:r>
              <a:rPr lang="en-US" sz="2400" i="1" dirty="0">
                <a:solidFill>
                  <a:schemeClr val="bg1"/>
                </a:solidFill>
                <a:latin typeface="Georgia" panose="02040502050405020303" pitchFamily="18" charset="0"/>
              </a:rPr>
              <a:t>Let me check the tracking number and see where the medication is.  We’ll work on this and make sure we see what’s going on.</a:t>
            </a:r>
          </a:p>
          <a:p>
            <a:pPr algn="ctr"/>
            <a:endParaRPr lang="en-US" sz="2400" i="1" dirty="0">
              <a:solidFill>
                <a:schemeClr val="bg1"/>
              </a:solidFill>
              <a:latin typeface="Georgia" panose="02040502050405020303" pitchFamily="18" charset="0"/>
            </a:endParaRPr>
          </a:p>
        </p:txBody>
      </p:sp>
      <p:pic>
        <p:nvPicPr>
          <p:cNvPr id="3" name="Picture 2" descr="A person talking on a cell phone&#10;&#10;Description automatically generated">
            <a:extLst>
              <a:ext uri="{FF2B5EF4-FFF2-40B4-BE49-F238E27FC236}">
                <a16:creationId xmlns:a16="http://schemas.microsoft.com/office/drawing/2014/main" id="{4D622C45-08F1-46FF-8FE6-B1B735872E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2408" y="123558"/>
            <a:ext cx="5239592" cy="5944733"/>
          </a:xfrm>
          <a:prstGeom prst="rect">
            <a:avLst/>
          </a:prstGeom>
        </p:spPr>
      </p:pic>
    </p:spTree>
    <p:custDataLst>
      <p:tags r:id="rId1"/>
    </p:custDataLst>
    <p:extLst>
      <p:ext uri="{BB962C8B-B14F-4D97-AF65-F5344CB8AC3E}">
        <p14:creationId xmlns:p14="http://schemas.microsoft.com/office/powerpoint/2010/main" val="376494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20"/>
            </p:par>
          </p:childTnLst>
        </p:cTn>
      </p:par>
    </p:tnLst>
    <p:bldLst>
      <p:bldP spid="10"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3219419-667D-43E7-8A5C-04A7B6767D08}"/>
              </a:ext>
            </a:extLst>
          </p:cNvPr>
          <p:cNvSpPr>
            <a:spLocks noGrp="1"/>
          </p:cNvSpPr>
          <p:nvPr>
            <p:ph type="title"/>
          </p:nvPr>
        </p:nvSpPr>
        <p:spPr/>
        <p:txBody>
          <a:bodyPr/>
          <a:lstStyle/>
          <a:p>
            <a:r>
              <a:rPr lang="en-US" dirty="0"/>
              <a:t>Helping Patients With </a:t>
            </a:r>
            <a:br>
              <a:rPr lang="en-US" dirty="0"/>
            </a:br>
            <a:r>
              <a:rPr lang="en-US" dirty="0"/>
              <a:t>COVID-19 Concerns</a:t>
            </a:r>
          </a:p>
        </p:txBody>
      </p:sp>
    </p:spTree>
    <p:custDataLst>
      <p:tags r:id="rId1"/>
    </p:custDataLst>
    <p:extLst>
      <p:ext uri="{BB962C8B-B14F-4D97-AF65-F5344CB8AC3E}">
        <p14:creationId xmlns:p14="http://schemas.microsoft.com/office/powerpoint/2010/main" val="83955332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sitting, pair, computer, close&#10;&#10;Description automatically generated">
            <a:extLst>
              <a:ext uri="{FF2B5EF4-FFF2-40B4-BE49-F238E27FC236}">
                <a16:creationId xmlns:a16="http://schemas.microsoft.com/office/drawing/2014/main" id="{C3925E45-530F-4B26-B90D-DE75D75689D5}"/>
              </a:ext>
            </a:extLst>
          </p:cNvPr>
          <p:cNvPicPr>
            <a:picLocks noChangeAspect="1"/>
          </p:cNvPicPr>
          <p:nvPr/>
        </p:nvPicPr>
        <p:blipFill>
          <a:blip r:embed="rId7">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04C11297-0D20-42CE-9D0C-0EF2F4B6C39A}"/>
              </a:ext>
            </a:extLst>
          </p:cNvPr>
          <p:cNvSpPr/>
          <p:nvPr/>
        </p:nvSpPr>
        <p:spPr>
          <a:xfrm>
            <a:off x="0" y="2198546"/>
            <a:ext cx="12192000" cy="2909455"/>
          </a:xfrm>
          <a:prstGeom prst="rect">
            <a:avLst/>
          </a:prstGeom>
          <a:solidFill>
            <a:srgbClr val="005A8C">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ate Placeholder 2">
            <a:extLst>
              <a:ext uri="{FF2B5EF4-FFF2-40B4-BE49-F238E27FC236}">
                <a16:creationId xmlns:a16="http://schemas.microsoft.com/office/drawing/2014/main" id="{2C75B991-40E9-4C32-890B-6712366CA061}"/>
              </a:ext>
            </a:extLst>
          </p:cNvPr>
          <p:cNvSpPr>
            <a:spLocks noGrp="1"/>
          </p:cNvSpPr>
          <p:nvPr>
            <p:ph type="dt" sz="half" idx="14"/>
          </p:nvPr>
        </p:nvSpPr>
        <p:spPr>
          <a:xfrm>
            <a:off x="10858981" y="6344338"/>
            <a:ext cx="627380" cy="182880"/>
          </a:xfrm>
        </p:spPr>
        <p:txBody>
          <a:bodyPr/>
          <a:lstStyle/>
          <a:p>
            <a:fld id="{99323AAB-B6A8-489B-9563-6C5CA35ECA06}" type="datetime1">
              <a:rPr lang="en-US" smtClean="0">
                <a:solidFill>
                  <a:schemeClr val="tx1">
                    <a:lumMod val="50000"/>
                    <a:lumOff val="50000"/>
                  </a:schemeClr>
                </a:solidFill>
              </a:rPr>
              <a:t>9/26/2024</a:t>
            </a:fld>
            <a:endParaRPr lang="en-US" dirty="0">
              <a:solidFill>
                <a:schemeClr val="tx1">
                  <a:lumMod val="50000"/>
                  <a:lumOff val="50000"/>
                </a:schemeClr>
              </a:solidFill>
            </a:endParaRPr>
          </a:p>
        </p:txBody>
      </p:sp>
      <p:sp>
        <p:nvSpPr>
          <p:cNvPr id="13" name="Slide Number Placeholder 3">
            <a:extLst>
              <a:ext uri="{FF2B5EF4-FFF2-40B4-BE49-F238E27FC236}">
                <a16:creationId xmlns:a16="http://schemas.microsoft.com/office/drawing/2014/main" id="{D02B0512-D2F4-466C-BC5B-99C03F0EE0E4}"/>
              </a:ext>
            </a:extLst>
          </p:cNvPr>
          <p:cNvSpPr>
            <a:spLocks noGrp="1"/>
          </p:cNvSpPr>
          <p:nvPr>
            <p:ph type="sldNum" sz="quarter" idx="16"/>
          </p:nvPr>
        </p:nvSpPr>
        <p:spPr>
          <a:xfrm>
            <a:off x="11486361" y="6344338"/>
            <a:ext cx="355119" cy="182880"/>
          </a:xfrm>
        </p:spPr>
        <p:txBody>
          <a:bodyPr/>
          <a:lstStyle/>
          <a:p>
            <a:fld id="{34971C27-C87E-45F4-8EEB-007BFB32C23B}" type="slidenum">
              <a:rPr lang="en-US" smtClean="0">
                <a:solidFill>
                  <a:schemeClr val="tx1">
                    <a:lumMod val="50000"/>
                    <a:lumOff val="50000"/>
                  </a:schemeClr>
                </a:solidFill>
              </a:rPr>
              <a:pPr/>
              <a:t>28</a:t>
            </a:fld>
            <a:endParaRPr lang="en-US" dirty="0">
              <a:solidFill>
                <a:schemeClr val="tx1">
                  <a:lumMod val="50000"/>
                  <a:lumOff val="50000"/>
                </a:schemeClr>
              </a:solidFill>
            </a:endParaRPr>
          </a:p>
        </p:txBody>
      </p:sp>
      <p:pic>
        <p:nvPicPr>
          <p:cNvPr id="25" name="Graphic 1">
            <a:extLst>
              <a:ext uri="{FF2B5EF4-FFF2-40B4-BE49-F238E27FC236}">
                <a16:creationId xmlns:a16="http://schemas.microsoft.com/office/drawing/2014/main" id="{41C7143E-5DE0-47FF-88FC-4CD299E2B1D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7190" y="6261198"/>
            <a:ext cx="1396632" cy="349158"/>
          </a:xfrm>
          <a:prstGeom prst="rect">
            <a:avLst/>
          </a:prstGeom>
        </p:spPr>
      </p:pic>
      <p:sp>
        <p:nvSpPr>
          <p:cNvPr id="7" name="TextBox 6">
            <a:extLst>
              <a:ext uri="{FF2B5EF4-FFF2-40B4-BE49-F238E27FC236}">
                <a16:creationId xmlns:a16="http://schemas.microsoft.com/office/drawing/2014/main" id="{8E6F1DB9-B81B-43C5-A782-E4CC398DA1A9}"/>
              </a:ext>
            </a:extLst>
          </p:cNvPr>
          <p:cNvSpPr txBox="1"/>
          <p:nvPr/>
        </p:nvSpPr>
        <p:spPr>
          <a:xfrm>
            <a:off x="537029" y="280703"/>
            <a:ext cx="6693111" cy="430887"/>
          </a:xfrm>
          <a:prstGeom prst="rect">
            <a:avLst/>
          </a:prstGeom>
          <a:noFill/>
        </p:spPr>
        <p:txBody>
          <a:bodyPr wrap="square" lIns="0" tIns="0" rIns="0" bIns="0" rtlCol="0">
            <a:spAutoFit/>
          </a:bodyPr>
          <a:lstStyle/>
          <a:p>
            <a:r>
              <a:rPr lang="en-US" sz="2800" dirty="0">
                <a:solidFill>
                  <a:srgbClr val="005A8C"/>
                </a:solidFill>
                <a:latin typeface="+mj-lt"/>
              </a:rPr>
              <a:t>Listening Activity: </a:t>
            </a:r>
            <a:r>
              <a:rPr lang="en-US" i="1" dirty="0">
                <a:solidFill>
                  <a:srgbClr val="EF8200"/>
                </a:solidFill>
                <a:latin typeface="+mj-lt"/>
              </a:rPr>
              <a:t>What would you do differently?</a:t>
            </a:r>
          </a:p>
        </p:txBody>
      </p:sp>
      <p:pic>
        <p:nvPicPr>
          <p:cNvPr id="18" name="Marie">
            <a:extLst>
              <a:ext uri="{FF2B5EF4-FFF2-40B4-BE49-F238E27FC236}">
                <a16:creationId xmlns:a16="http://schemas.microsoft.com/office/drawing/2014/main" id="{4A49A968-0B8C-4D2B-B359-6914E8C78455}"/>
              </a:ext>
            </a:extLst>
          </p:cNvPr>
          <p:cNvPicPr>
            <a:picLocks noChangeAspect="1"/>
          </p:cNvPicPr>
          <p:nvPr>
            <p:custDataLst>
              <p:tags r:id="rId2"/>
            </p:custDataLst>
          </p:nvPr>
        </p:nvPicPr>
        <p:blipFill rotWithShape="1">
          <a:blip r:embed="rId10">
            <a:extLst>
              <a:ext uri="{28A0092B-C50C-407E-A947-70E740481C1C}">
                <a14:useLocalDpi xmlns:a14="http://schemas.microsoft.com/office/drawing/2010/main" val="0"/>
              </a:ext>
            </a:extLst>
          </a:blip>
          <a:srcRect b="57742"/>
          <a:stretch/>
        </p:blipFill>
        <p:spPr>
          <a:xfrm>
            <a:off x="6500891" y="144298"/>
            <a:ext cx="4800618" cy="4963703"/>
          </a:xfrm>
          <a:prstGeom prst="rect">
            <a:avLst/>
          </a:prstGeom>
        </p:spPr>
      </p:pic>
      <p:grpSp>
        <p:nvGrpSpPr>
          <p:cNvPr id="2" name="Group 1">
            <a:extLst>
              <a:ext uri="{FF2B5EF4-FFF2-40B4-BE49-F238E27FC236}">
                <a16:creationId xmlns:a16="http://schemas.microsoft.com/office/drawing/2014/main" id="{58A786B2-A389-4C60-990D-A165B71B0F08}"/>
              </a:ext>
            </a:extLst>
          </p:cNvPr>
          <p:cNvGrpSpPr/>
          <p:nvPr/>
        </p:nvGrpSpPr>
        <p:grpSpPr>
          <a:xfrm>
            <a:off x="1814977" y="2967315"/>
            <a:ext cx="3374014" cy="1371915"/>
            <a:chOff x="1814977" y="2967315"/>
            <a:chExt cx="3374014" cy="1371915"/>
          </a:xfrm>
        </p:grpSpPr>
        <p:grpSp>
          <p:nvGrpSpPr>
            <p:cNvPr id="17" name="Group 16">
              <a:extLst>
                <a:ext uri="{FF2B5EF4-FFF2-40B4-BE49-F238E27FC236}">
                  <a16:creationId xmlns:a16="http://schemas.microsoft.com/office/drawing/2014/main" id="{3E3998C9-F701-4B9F-A2CF-3BC02445548E}"/>
                </a:ext>
              </a:extLst>
            </p:cNvPr>
            <p:cNvGrpSpPr/>
            <p:nvPr/>
          </p:nvGrpSpPr>
          <p:grpSpPr>
            <a:xfrm>
              <a:off x="1814977" y="2967315"/>
              <a:ext cx="3374014" cy="1371915"/>
              <a:chOff x="1785481" y="2967315"/>
              <a:chExt cx="3374014" cy="1371915"/>
            </a:xfrm>
          </p:grpSpPr>
          <p:sp>
            <p:nvSpPr>
              <p:cNvPr id="4" name="Oval 3">
                <a:extLst>
                  <a:ext uri="{FF2B5EF4-FFF2-40B4-BE49-F238E27FC236}">
                    <a16:creationId xmlns:a16="http://schemas.microsoft.com/office/drawing/2014/main" id="{63C8F54A-278B-4DCA-8A33-AF73FA26470E}"/>
                  </a:ext>
                </a:extLst>
              </p:cNvPr>
              <p:cNvSpPr/>
              <p:nvPr/>
            </p:nvSpPr>
            <p:spPr>
              <a:xfrm>
                <a:off x="1785481" y="2967315"/>
                <a:ext cx="1371915" cy="1371915"/>
              </a:xfrm>
              <a:prstGeom prst="ellipse">
                <a:avLst/>
              </a:prstGeom>
              <a:solidFill>
                <a:srgbClr val="FFFFFF"/>
              </a:solidFill>
              <a:ln w="57150">
                <a:solidFill>
                  <a:srgbClr val="BABC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302F565-292E-40D6-BDD5-B679A687BFF3}"/>
                  </a:ext>
                </a:extLst>
              </p:cNvPr>
              <p:cNvSpPr txBox="1"/>
              <p:nvPr/>
            </p:nvSpPr>
            <p:spPr>
              <a:xfrm>
                <a:off x="3236052" y="3410045"/>
                <a:ext cx="1923443" cy="553998"/>
              </a:xfrm>
              <a:prstGeom prst="rect">
                <a:avLst/>
              </a:prstGeom>
              <a:noFill/>
            </p:spPr>
            <p:txBody>
              <a:bodyPr wrap="square" lIns="0" tIns="0" rIns="0" bIns="0" rtlCol="0">
                <a:spAutoFit/>
              </a:bodyPr>
              <a:lstStyle/>
              <a:p>
                <a:r>
                  <a:rPr lang="en-US" dirty="0">
                    <a:solidFill>
                      <a:srgbClr val="FFFFFF"/>
                    </a:solidFill>
                  </a:rPr>
                  <a:t>Listen to the call about COVID-19</a:t>
                </a:r>
              </a:p>
            </p:txBody>
          </p:sp>
        </p:grpSp>
        <p:pic>
          <p:nvPicPr>
            <p:cNvPr id="19" name="COVID_19 Patient is Scared 3.30.2020">
              <a:hlinkClick r:id="" action="ppaction://media"/>
              <a:extLst>
                <a:ext uri="{FF2B5EF4-FFF2-40B4-BE49-F238E27FC236}">
                  <a16:creationId xmlns:a16="http://schemas.microsoft.com/office/drawing/2014/main" id="{CB77BFC3-34B5-4538-A552-FEB55DF01EA3}"/>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127594" y="3260768"/>
              <a:ext cx="879922" cy="879922"/>
            </a:xfrm>
            <a:prstGeom prst="rect">
              <a:avLst/>
            </a:prstGeom>
          </p:spPr>
        </p:pic>
      </p:grpSp>
    </p:spTree>
    <p:custDataLst>
      <p:tags r:id="rId1"/>
    </p:custDataLst>
    <p:extLst>
      <p:ext uri="{BB962C8B-B14F-4D97-AF65-F5344CB8AC3E}">
        <p14:creationId xmlns:p14="http://schemas.microsoft.com/office/powerpoint/2010/main" val="34666660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1+#ppt_w/2"/>
                                          </p:val>
                                        </p:tav>
                                        <p:tav tm="100000">
                                          <p:val>
                                            <p:strVal val="#ppt_x"/>
                                          </p:val>
                                        </p:tav>
                                      </p:tavLst>
                                    </p:anim>
                                    <p:anim calcmode="lin" valueType="num">
                                      <p:cBhvr additive="base">
                                        <p:cTn id="17"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9"/>
                </p:tgtEl>
              </p:cMediaNode>
            </p:audio>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Marie">
            <a:extLst>
              <a:ext uri="{FF2B5EF4-FFF2-40B4-BE49-F238E27FC236}">
                <a16:creationId xmlns:a16="http://schemas.microsoft.com/office/drawing/2014/main" id="{FF0FC756-2ACC-467B-BE35-754F8211B160}"/>
              </a:ext>
            </a:extLst>
          </p:cNvPr>
          <p:cNvPicPr>
            <a:picLocks noChangeAspect="1"/>
          </p:cNvPicPr>
          <p:nvPr>
            <p:custDataLst>
              <p:tags r:id="rId2"/>
            </p:custDataLst>
          </p:nvPr>
        </p:nvPicPr>
        <p:blipFill rotWithShape="1">
          <a:blip r:embed="rId5">
            <a:alphaModFix amt="70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b="57742"/>
          <a:stretch/>
        </p:blipFill>
        <p:spPr>
          <a:xfrm>
            <a:off x="5811669" y="448397"/>
            <a:ext cx="6199013" cy="6409604"/>
          </a:xfrm>
          <a:prstGeom prst="rect">
            <a:avLst/>
          </a:prstGeom>
        </p:spPr>
      </p:pic>
      <p:pic>
        <p:nvPicPr>
          <p:cNvPr id="16" name="Picture 15" descr="A picture containing sitting, pair, computer, close&#10;&#10;Description automatically generated">
            <a:extLst>
              <a:ext uri="{FF2B5EF4-FFF2-40B4-BE49-F238E27FC236}">
                <a16:creationId xmlns:a16="http://schemas.microsoft.com/office/drawing/2014/main" id="{C80F25D1-EFED-457E-9608-06F4D84538CA}"/>
              </a:ext>
            </a:extLst>
          </p:cNvPr>
          <p:cNvPicPr>
            <a:picLocks noChangeAspect="1"/>
          </p:cNvPicPr>
          <p:nvPr/>
        </p:nvPicPr>
        <p:blipFill>
          <a:blip r:embed="rId7">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Date Placeholder 2">
            <a:extLst>
              <a:ext uri="{FF2B5EF4-FFF2-40B4-BE49-F238E27FC236}">
                <a16:creationId xmlns:a16="http://schemas.microsoft.com/office/drawing/2014/main" id="{2C75B991-40E9-4C32-890B-6712366CA061}"/>
              </a:ext>
            </a:extLst>
          </p:cNvPr>
          <p:cNvSpPr>
            <a:spLocks noGrp="1"/>
          </p:cNvSpPr>
          <p:nvPr>
            <p:ph type="dt" sz="half" idx="14"/>
          </p:nvPr>
        </p:nvSpPr>
        <p:spPr>
          <a:xfrm>
            <a:off x="10858981" y="6344338"/>
            <a:ext cx="627380" cy="182880"/>
          </a:xfrm>
        </p:spPr>
        <p:txBody>
          <a:bodyPr/>
          <a:lstStyle/>
          <a:p>
            <a:fld id="{99323AAB-B6A8-489B-9563-6C5CA35ECA06}" type="datetime1">
              <a:rPr lang="en-US" smtClean="0">
                <a:solidFill>
                  <a:schemeClr val="tx1">
                    <a:lumMod val="50000"/>
                    <a:lumOff val="50000"/>
                  </a:schemeClr>
                </a:solidFill>
              </a:rPr>
              <a:t>9/26/2024</a:t>
            </a:fld>
            <a:endParaRPr lang="en-US" dirty="0">
              <a:solidFill>
                <a:schemeClr val="tx1">
                  <a:lumMod val="50000"/>
                  <a:lumOff val="50000"/>
                </a:schemeClr>
              </a:solidFill>
            </a:endParaRPr>
          </a:p>
        </p:txBody>
      </p:sp>
      <p:sp>
        <p:nvSpPr>
          <p:cNvPr id="13" name="Slide Number Placeholder 3">
            <a:extLst>
              <a:ext uri="{FF2B5EF4-FFF2-40B4-BE49-F238E27FC236}">
                <a16:creationId xmlns:a16="http://schemas.microsoft.com/office/drawing/2014/main" id="{D02B0512-D2F4-466C-BC5B-99C03F0EE0E4}"/>
              </a:ext>
            </a:extLst>
          </p:cNvPr>
          <p:cNvSpPr>
            <a:spLocks noGrp="1"/>
          </p:cNvSpPr>
          <p:nvPr>
            <p:ph type="sldNum" sz="quarter" idx="16"/>
          </p:nvPr>
        </p:nvSpPr>
        <p:spPr>
          <a:xfrm>
            <a:off x="11486361" y="6344338"/>
            <a:ext cx="355119" cy="182880"/>
          </a:xfrm>
        </p:spPr>
        <p:txBody>
          <a:bodyPr/>
          <a:lstStyle/>
          <a:p>
            <a:fld id="{34971C27-C87E-45F4-8EEB-007BFB32C23B}" type="slidenum">
              <a:rPr lang="en-US" smtClean="0">
                <a:solidFill>
                  <a:schemeClr val="tx1">
                    <a:lumMod val="50000"/>
                    <a:lumOff val="50000"/>
                  </a:schemeClr>
                </a:solidFill>
              </a:rPr>
              <a:pPr/>
              <a:t>29</a:t>
            </a:fld>
            <a:endParaRPr lang="en-US" dirty="0">
              <a:solidFill>
                <a:schemeClr val="tx1">
                  <a:lumMod val="50000"/>
                  <a:lumOff val="50000"/>
                </a:schemeClr>
              </a:solidFill>
            </a:endParaRPr>
          </a:p>
        </p:txBody>
      </p:sp>
      <p:sp>
        <p:nvSpPr>
          <p:cNvPr id="14" name="TextBox 13">
            <a:extLst>
              <a:ext uri="{FF2B5EF4-FFF2-40B4-BE49-F238E27FC236}">
                <a16:creationId xmlns:a16="http://schemas.microsoft.com/office/drawing/2014/main" id="{17525E1E-5A37-495A-B252-A6400B32C09F}"/>
              </a:ext>
            </a:extLst>
          </p:cNvPr>
          <p:cNvSpPr txBox="1"/>
          <p:nvPr/>
        </p:nvSpPr>
        <p:spPr>
          <a:xfrm>
            <a:off x="537029" y="280703"/>
            <a:ext cx="6693111" cy="430887"/>
          </a:xfrm>
          <a:prstGeom prst="rect">
            <a:avLst/>
          </a:prstGeom>
          <a:noFill/>
        </p:spPr>
        <p:txBody>
          <a:bodyPr wrap="square" lIns="0" tIns="0" rIns="0" bIns="0" rtlCol="0">
            <a:spAutoFit/>
          </a:bodyPr>
          <a:lstStyle/>
          <a:p>
            <a:r>
              <a:rPr lang="en-US" sz="2800" dirty="0">
                <a:solidFill>
                  <a:srgbClr val="005A8C"/>
                </a:solidFill>
                <a:latin typeface="+mj-lt"/>
              </a:rPr>
              <a:t>Coping with COVID-19: </a:t>
            </a:r>
            <a:r>
              <a:rPr lang="en-US" i="1" dirty="0">
                <a:solidFill>
                  <a:srgbClr val="EF8200"/>
                </a:solidFill>
                <a:latin typeface="+mj-lt"/>
              </a:rPr>
              <a:t>ASAP Method</a:t>
            </a:r>
          </a:p>
        </p:txBody>
      </p:sp>
      <p:graphicFrame>
        <p:nvGraphicFramePr>
          <p:cNvPr id="18" name="Content Placeholder 4">
            <a:extLst>
              <a:ext uri="{FF2B5EF4-FFF2-40B4-BE49-F238E27FC236}">
                <a16:creationId xmlns:a16="http://schemas.microsoft.com/office/drawing/2014/main" id="{E4151CFD-1DEF-474E-918C-1118C1BE44A7}"/>
              </a:ext>
            </a:extLst>
          </p:cNvPr>
          <p:cNvGraphicFramePr>
            <a:graphicFrameLocks/>
          </p:cNvGraphicFramePr>
          <p:nvPr>
            <p:extLst>
              <p:ext uri="{D42A27DB-BD31-4B8C-83A1-F6EECF244321}">
                <p14:modId xmlns:p14="http://schemas.microsoft.com/office/powerpoint/2010/main" val="289060367"/>
              </p:ext>
            </p:extLst>
          </p:nvPr>
        </p:nvGraphicFramePr>
        <p:xfrm>
          <a:off x="-1147611" y="1195534"/>
          <a:ext cx="11913147" cy="466485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9" name="Graphic 1">
            <a:extLst>
              <a:ext uri="{FF2B5EF4-FFF2-40B4-BE49-F238E27FC236}">
                <a16:creationId xmlns:a16="http://schemas.microsoft.com/office/drawing/2014/main" id="{9C483E24-9727-4421-9CDC-2093275B6A1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7190" y="6261198"/>
            <a:ext cx="1396632" cy="349158"/>
          </a:xfrm>
          <a:prstGeom prst="rect">
            <a:avLst/>
          </a:prstGeom>
        </p:spPr>
      </p:pic>
    </p:spTree>
    <p:custDataLst>
      <p:tags r:id="rId1"/>
    </p:custDataLst>
    <p:extLst>
      <p:ext uri="{BB962C8B-B14F-4D97-AF65-F5344CB8AC3E}">
        <p14:creationId xmlns:p14="http://schemas.microsoft.com/office/powerpoint/2010/main" val="802636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graphicEl>
                                              <a:dgm id="{9A079D98-E8D8-4380-8AEF-A637385C4537}"/>
                                            </p:graphicEl>
                                          </p:spTgt>
                                        </p:tgtEl>
                                        <p:attrNameLst>
                                          <p:attrName>style.visibility</p:attrName>
                                        </p:attrNameLst>
                                      </p:cBhvr>
                                      <p:to>
                                        <p:strVal val="visible"/>
                                      </p:to>
                                    </p:set>
                                    <p:anim calcmode="lin" valueType="num">
                                      <p:cBhvr>
                                        <p:cTn id="7" dur="500" fill="hold"/>
                                        <p:tgtEl>
                                          <p:spTgt spid="18">
                                            <p:graphicEl>
                                              <a:dgm id="{9A079D98-E8D8-4380-8AEF-A637385C4537}"/>
                                            </p:graphicEl>
                                          </p:spTgt>
                                        </p:tgtEl>
                                        <p:attrNameLst>
                                          <p:attrName>ppt_w</p:attrName>
                                        </p:attrNameLst>
                                      </p:cBhvr>
                                      <p:tavLst>
                                        <p:tav tm="0">
                                          <p:val>
                                            <p:fltVal val="0"/>
                                          </p:val>
                                        </p:tav>
                                        <p:tav tm="100000">
                                          <p:val>
                                            <p:strVal val="#ppt_w"/>
                                          </p:val>
                                        </p:tav>
                                      </p:tavLst>
                                    </p:anim>
                                    <p:anim calcmode="lin" valueType="num">
                                      <p:cBhvr>
                                        <p:cTn id="8" dur="500" fill="hold"/>
                                        <p:tgtEl>
                                          <p:spTgt spid="18">
                                            <p:graphicEl>
                                              <a:dgm id="{9A079D98-E8D8-4380-8AEF-A637385C4537}"/>
                                            </p:graphicEl>
                                          </p:spTgt>
                                        </p:tgtEl>
                                        <p:attrNameLst>
                                          <p:attrName>ppt_h</p:attrName>
                                        </p:attrNameLst>
                                      </p:cBhvr>
                                      <p:tavLst>
                                        <p:tav tm="0">
                                          <p:val>
                                            <p:fltVal val="0"/>
                                          </p:val>
                                        </p:tav>
                                        <p:tav tm="100000">
                                          <p:val>
                                            <p:strVal val="#ppt_h"/>
                                          </p:val>
                                        </p:tav>
                                      </p:tavLst>
                                    </p:anim>
                                    <p:animEffect transition="in" filter="fade">
                                      <p:cBhvr>
                                        <p:cTn id="9" dur="500"/>
                                        <p:tgtEl>
                                          <p:spTgt spid="18">
                                            <p:graphicEl>
                                              <a:dgm id="{9A079D98-E8D8-4380-8AEF-A637385C4537}"/>
                                            </p:graphicEl>
                                          </p:spTgt>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8">
                                            <p:graphicEl>
                                              <a:dgm id="{F741A280-BF7A-4225-AE3C-6365C93B316F}"/>
                                            </p:graphicEl>
                                          </p:spTgt>
                                        </p:tgtEl>
                                        <p:attrNameLst>
                                          <p:attrName>style.visibility</p:attrName>
                                        </p:attrNameLst>
                                      </p:cBhvr>
                                      <p:to>
                                        <p:strVal val="visible"/>
                                      </p:to>
                                    </p:set>
                                    <p:anim calcmode="lin" valueType="num">
                                      <p:cBhvr>
                                        <p:cTn id="13" dur="500" fill="hold"/>
                                        <p:tgtEl>
                                          <p:spTgt spid="18">
                                            <p:graphicEl>
                                              <a:dgm id="{F741A280-BF7A-4225-AE3C-6365C93B316F}"/>
                                            </p:graphicEl>
                                          </p:spTgt>
                                        </p:tgtEl>
                                        <p:attrNameLst>
                                          <p:attrName>ppt_w</p:attrName>
                                        </p:attrNameLst>
                                      </p:cBhvr>
                                      <p:tavLst>
                                        <p:tav tm="0">
                                          <p:val>
                                            <p:fltVal val="0"/>
                                          </p:val>
                                        </p:tav>
                                        <p:tav tm="100000">
                                          <p:val>
                                            <p:strVal val="#ppt_w"/>
                                          </p:val>
                                        </p:tav>
                                      </p:tavLst>
                                    </p:anim>
                                    <p:anim calcmode="lin" valueType="num">
                                      <p:cBhvr>
                                        <p:cTn id="14" dur="500" fill="hold"/>
                                        <p:tgtEl>
                                          <p:spTgt spid="18">
                                            <p:graphicEl>
                                              <a:dgm id="{F741A280-BF7A-4225-AE3C-6365C93B316F}"/>
                                            </p:graphicEl>
                                          </p:spTgt>
                                        </p:tgtEl>
                                        <p:attrNameLst>
                                          <p:attrName>ppt_h</p:attrName>
                                        </p:attrNameLst>
                                      </p:cBhvr>
                                      <p:tavLst>
                                        <p:tav tm="0">
                                          <p:val>
                                            <p:fltVal val="0"/>
                                          </p:val>
                                        </p:tav>
                                        <p:tav tm="100000">
                                          <p:val>
                                            <p:strVal val="#ppt_h"/>
                                          </p:val>
                                        </p:tav>
                                      </p:tavLst>
                                    </p:anim>
                                    <p:animEffect transition="in" filter="fade">
                                      <p:cBhvr>
                                        <p:cTn id="15" dur="500"/>
                                        <p:tgtEl>
                                          <p:spTgt spid="18">
                                            <p:graphicEl>
                                              <a:dgm id="{F741A280-BF7A-4225-AE3C-6365C93B316F}"/>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8">
                                            <p:graphicEl>
                                              <a:dgm id="{0F8A9442-CE5A-4403-9915-70BBD0F9D62B}"/>
                                            </p:graphicEl>
                                          </p:spTgt>
                                        </p:tgtEl>
                                        <p:attrNameLst>
                                          <p:attrName>style.visibility</p:attrName>
                                        </p:attrNameLst>
                                      </p:cBhvr>
                                      <p:to>
                                        <p:strVal val="visible"/>
                                      </p:to>
                                    </p:set>
                                    <p:anim calcmode="lin" valueType="num">
                                      <p:cBhvr>
                                        <p:cTn id="20" dur="500" fill="hold"/>
                                        <p:tgtEl>
                                          <p:spTgt spid="18">
                                            <p:graphicEl>
                                              <a:dgm id="{0F8A9442-CE5A-4403-9915-70BBD0F9D62B}"/>
                                            </p:graphicEl>
                                          </p:spTgt>
                                        </p:tgtEl>
                                        <p:attrNameLst>
                                          <p:attrName>ppt_w</p:attrName>
                                        </p:attrNameLst>
                                      </p:cBhvr>
                                      <p:tavLst>
                                        <p:tav tm="0">
                                          <p:val>
                                            <p:fltVal val="0"/>
                                          </p:val>
                                        </p:tav>
                                        <p:tav tm="100000">
                                          <p:val>
                                            <p:strVal val="#ppt_w"/>
                                          </p:val>
                                        </p:tav>
                                      </p:tavLst>
                                    </p:anim>
                                    <p:anim calcmode="lin" valueType="num">
                                      <p:cBhvr>
                                        <p:cTn id="21" dur="500" fill="hold"/>
                                        <p:tgtEl>
                                          <p:spTgt spid="18">
                                            <p:graphicEl>
                                              <a:dgm id="{0F8A9442-CE5A-4403-9915-70BBD0F9D62B}"/>
                                            </p:graphicEl>
                                          </p:spTgt>
                                        </p:tgtEl>
                                        <p:attrNameLst>
                                          <p:attrName>ppt_h</p:attrName>
                                        </p:attrNameLst>
                                      </p:cBhvr>
                                      <p:tavLst>
                                        <p:tav tm="0">
                                          <p:val>
                                            <p:fltVal val="0"/>
                                          </p:val>
                                        </p:tav>
                                        <p:tav tm="100000">
                                          <p:val>
                                            <p:strVal val="#ppt_h"/>
                                          </p:val>
                                        </p:tav>
                                      </p:tavLst>
                                    </p:anim>
                                    <p:animEffect transition="in" filter="fade">
                                      <p:cBhvr>
                                        <p:cTn id="22" dur="500"/>
                                        <p:tgtEl>
                                          <p:spTgt spid="18">
                                            <p:graphicEl>
                                              <a:dgm id="{0F8A9442-CE5A-4403-9915-70BBD0F9D62B}"/>
                                            </p:graphicEl>
                                          </p:spTgt>
                                        </p:tgtEl>
                                      </p:cBhvr>
                                    </p:animEffect>
                                  </p:childTnLst>
                                </p:cTn>
                              </p:par>
                            </p:childTnLst>
                          </p:cTn>
                        </p:par>
                        <p:par>
                          <p:cTn id="23" fill="hold">
                            <p:stCondLst>
                              <p:cond delay="500"/>
                            </p:stCondLst>
                            <p:childTnLst>
                              <p:par>
                                <p:cTn id="24" presetID="53" presetClass="entr" presetSubtype="16" fill="hold" grpId="0" nodeType="afterEffect">
                                  <p:stCondLst>
                                    <p:cond delay="0"/>
                                  </p:stCondLst>
                                  <p:childTnLst>
                                    <p:set>
                                      <p:cBhvr>
                                        <p:cTn id="25" dur="1" fill="hold">
                                          <p:stCondLst>
                                            <p:cond delay="0"/>
                                          </p:stCondLst>
                                        </p:cTn>
                                        <p:tgtEl>
                                          <p:spTgt spid="18">
                                            <p:graphicEl>
                                              <a:dgm id="{D8C3D0EA-A34F-4216-BF2A-64F1054D238C}"/>
                                            </p:graphicEl>
                                          </p:spTgt>
                                        </p:tgtEl>
                                        <p:attrNameLst>
                                          <p:attrName>style.visibility</p:attrName>
                                        </p:attrNameLst>
                                      </p:cBhvr>
                                      <p:to>
                                        <p:strVal val="visible"/>
                                      </p:to>
                                    </p:set>
                                    <p:anim calcmode="lin" valueType="num">
                                      <p:cBhvr>
                                        <p:cTn id="26" dur="500" fill="hold"/>
                                        <p:tgtEl>
                                          <p:spTgt spid="18">
                                            <p:graphicEl>
                                              <a:dgm id="{D8C3D0EA-A34F-4216-BF2A-64F1054D238C}"/>
                                            </p:graphicEl>
                                          </p:spTgt>
                                        </p:tgtEl>
                                        <p:attrNameLst>
                                          <p:attrName>ppt_w</p:attrName>
                                        </p:attrNameLst>
                                      </p:cBhvr>
                                      <p:tavLst>
                                        <p:tav tm="0">
                                          <p:val>
                                            <p:fltVal val="0"/>
                                          </p:val>
                                        </p:tav>
                                        <p:tav tm="100000">
                                          <p:val>
                                            <p:strVal val="#ppt_w"/>
                                          </p:val>
                                        </p:tav>
                                      </p:tavLst>
                                    </p:anim>
                                    <p:anim calcmode="lin" valueType="num">
                                      <p:cBhvr>
                                        <p:cTn id="27" dur="500" fill="hold"/>
                                        <p:tgtEl>
                                          <p:spTgt spid="18">
                                            <p:graphicEl>
                                              <a:dgm id="{D8C3D0EA-A34F-4216-BF2A-64F1054D238C}"/>
                                            </p:graphicEl>
                                          </p:spTgt>
                                        </p:tgtEl>
                                        <p:attrNameLst>
                                          <p:attrName>ppt_h</p:attrName>
                                        </p:attrNameLst>
                                      </p:cBhvr>
                                      <p:tavLst>
                                        <p:tav tm="0">
                                          <p:val>
                                            <p:fltVal val="0"/>
                                          </p:val>
                                        </p:tav>
                                        <p:tav tm="100000">
                                          <p:val>
                                            <p:strVal val="#ppt_h"/>
                                          </p:val>
                                        </p:tav>
                                      </p:tavLst>
                                    </p:anim>
                                    <p:animEffect transition="in" filter="fade">
                                      <p:cBhvr>
                                        <p:cTn id="28" dur="500"/>
                                        <p:tgtEl>
                                          <p:spTgt spid="18">
                                            <p:graphicEl>
                                              <a:dgm id="{D8C3D0EA-A34F-4216-BF2A-64F1054D238C}"/>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8">
                                            <p:graphicEl>
                                              <a:dgm id="{AB952B4C-381A-4CFA-86F5-78066EFF8941}"/>
                                            </p:graphicEl>
                                          </p:spTgt>
                                        </p:tgtEl>
                                        <p:attrNameLst>
                                          <p:attrName>style.visibility</p:attrName>
                                        </p:attrNameLst>
                                      </p:cBhvr>
                                      <p:to>
                                        <p:strVal val="visible"/>
                                      </p:to>
                                    </p:set>
                                    <p:anim calcmode="lin" valueType="num">
                                      <p:cBhvr>
                                        <p:cTn id="33" dur="500" fill="hold"/>
                                        <p:tgtEl>
                                          <p:spTgt spid="18">
                                            <p:graphicEl>
                                              <a:dgm id="{AB952B4C-381A-4CFA-86F5-78066EFF8941}"/>
                                            </p:graphicEl>
                                          </p:spTgt>
                                        </p:tgtEl>
                                        <p:attrNameLst>
                                          <p:attrName>ppt_w</p:attrName>
                                        </p:attrNameLst>
                                      </p:cBhvr>
                                      <p:tavLst>
                                        <p:tav tm="0">
                                          <p:val>
                                            <p:fltVal val="0"/>
                                          </p:val>
                                        </p:tav>
                                        <p:tav tm="100000">
                                          <p:val>
                                            <p:strVal val="#ppt_w"/>
                                          </p:val>
                                        </p:tav>
                                      </p:tavLst>
                                    </p:anim>
                                    <p:anim calcmode="lin" valueType="num">
                                      <p:cBhvr>
                                        <p:cTn id="34" dur="500" fill="hold"/>
                                        <p:tgtEl>
                                          <p:spTgt spid="18">
                                            <p:graphicEl>
                                              <a:dgm id="{AB952B4C-381A-4CFA-86F5-78066EFF8941}"/>
                                            </p:graphicEl>
                                          </p:spTgt>
                                        </p:tgtEl>
                                        <p:attrNameLst>
                                          <p:attrName>ppt_h</p:attrName>
                                        </p:attrNameLst>
                                      </p:cBhvr>
                                      <p:tavLst>
                                        <p:tav tm="0">
                                          <p:val>
                                            <p:fltVal val="0"/>
                                          </p:val>
                                        </p:tav>
                                        <p:tav tm="100000">
                                          <p:val>
                                            <p:strVal val="#ppt_h"/>
                                          </p:val>
                                        </p:tav>
                                      </p:tavLst>
                                    </p:anim>
                                    <p:animEffect transition="in" filter="fade">
                                      <p:cBhvr>
                                        <p:cTn id="35" dur="500"/>
                                        <p:tgtEl>
                                          <p:spTgt spid="18">
                                            <p:graphicEl>
                                              <a:dgm id="{AB952B4C-381A-4CFA-86F5-78066EFF8941}"/>
                                            </p:graphicEl>
                                          </p:spTgt>
                                        </p:tgtEl>
                                      </p:cBhvr>
                                    </p:animEffect>
                                  </p:childTnLst>
                                </p:cTn>
                              </p:par>
                            </p:childTnLst>
                          </p:cTn>
                        </p:par>
                        <p:par>
                          <p:cTn id="36" fill="hold">
                            <p:stCondLst>
                              <p:cond delay="500"/>
                            </p:stCondLst>
                            <p:childTnLst>
                              <p:par>
                                <p:cTn id="37" presetID="53" presetClass="entr" presetSubtype="16" fill="hold" grpId="0" nodeType="afterEffect">
                                  <p:stCondLst>
                                    <p:cond delay="0"/>
                                  </p:stCondLst>
                                  <p:childTnLst>
                                    <p:set>
                                      <p:cBhvr>
                                        <p:cTn id="38" dur="1" fill="hold">
                                          <p:stCondLst>
                                            <p:cond delay="0"/>
                                          </p:stCondLst>
                                        </p:cTn>
                                        <p:tgtEl>
                                          <p:spTgt spid="18">
                                            <p:graphicEl>
                                              <a:dgm id="{8787D2A6-2926-47EF-B0C1-A225521B920F}"/>
                                            </p:graphicEl>
                                          </p:spTgt>
                                        </p:tgtEl>
                                        <p:attrNameLst>
                                          <p:attrName>style.visibility</p:attrName>
                                        </p:attrNameLst>
                                      </p:cBhvr>
                                      <p:to>
                                        <p:strVal val="visible"/>
                                      </p:to>
                                    </p:set>
                                    <p:anim calcmode="lin" valueType="num">
                                      <p:cBhvr>
                                        <p:cTn id="39" dur="500" fill="hold"/>
                                        <p:tgtEl>
                                          <p:spTgt spid="18">
                                            <p:graphicEl>
                                              <a:dgm id="{8787D2A6-2926-47EF-B0C1-A225521B920F}"/>
                                            </p:graphicEl>
                                          </p:spTgt>
                                        </p:tgtEl>
                                        <p:attrNameLst>
                                          <p:attrName>ppt_w</p:attrName>
                                        </p:attrNameLst>
                                      </p:cBhvr>
                                      <p:tavLst>
                                        <p:tav tm="0">
                                          <p:val>
                                            <p:fltVal val="0"/>
                                          </p:val>
                                        </p:tav>
                                        <p:tav tm="100000">
                                          <p:val>
                                            <p:strVal val="#ppt_w"/>
                                          </p:val>
                                        </p:tav>
                                      </p:tavLst>
                                    </p:anim>
                                    <p:anim calcmode="lin" valueType="num">
                                      <p:cBhvr>
                                        <p:cTn id="40" dur="500" fill="hold"/>
                                        <p:tgtEl>
                                          <p:spTgt spid="18">
                                            <p:graphicEl>
                                              <a:dgm id="{8787D2A6-2926-47EF-B0C1-A225521B920F}"/>
                                            </p:graphicEl>
                                          </p:spTgt>
                                        </p:tgtEl>
                                        <p:attrNameLst>
                                          <p:attrName>ppt_h</p:attrName>
                                        </p:attrNameLst>
                                      </p:cBhvr>
                                      <p:tavLst>
                                        <p:tav tm="0">
                                          <p:val>
                                            <p:fltVal val="0"/>
                                          </p:val>
                                        </p:tav>
                                        <p:tav tm="100000">
                                          <p:val>
                                            <p:strVal val="#ppt_h"/>
                                          </p:val>
                                        </p:tav>
                                      </p:tavLst>
                                    </p:anim>
                                    <p:animEffect transition="in" filter="fade">
                                      <p:cBhvr>
                                        <p:cTn id="41" dur="500"/>
                                        <p:tgtEl>
                                          <p:spTgt spid="18">
                                            <p:graphicEl>
                                              <a:dgm id="{8787D2A6-2926-47EF-B0C1-A225521B920F}"/>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8">
                                            <p:graphicEl>
                                              <a:dgm id="{05A8E9B2-BC7A-40CE-AD57-57F7C9191464}"/>
                                            </p:graphicEl>
                                          </p:spTgt>
                                        </p:tgtEl>
                                        <p:attrNameLst>
                                          <p:attrName>style.visibility</p:attrName>
                                        </p:attrNameLst>
                                      </p:cBhvr>
                                      <p:to>
                                        <p:strVal val="visible"/>
                                      </p:to>
                                    </p:set>
                                    <p:anim calcmode="lin" valueType="num">
                                      <p:cBhvr>
                                        <p:cTn id="46" dur="500" fill="hold"/>
                                        <p:tgtEl>
                                          <p:spTgt spid="18">
                                            <p:graphicEl>
                                              <a:dgm id="{05A8E9B2-BC7A-40CE-AD57-57F7C9191464}"/>
                                            </p:graphicEl>
                                          </p:spTgt>
                                        </p:tgtEl>
                                        <p:attrNameLst>
                                          <p:attrName>ppt_w</p:attrName>
                                        </p:attrNameLst>
                                      </p:cBhvr>
                                      <p:tavLst>
                                        <p:tav tm="0">
                                          <p:val>
                                            <p:fltVal val="0"/>
                                          </p:val>
                                        </p:tav>
                                        <p:tav tm="100000">
                                          <p:val>
                                            <p:strVal val="#ppt_w"/>
                                          </p:val>
                                        </p:tav>
                                      </p:tavLst>
                                    </p:anim>
                                    <p:anim calcmode="lin" valueType="num">
                                      <p:cBhvr>
                                        <p:cTn id="47" dur="500" fill="hold"/>
                                        <p:tgtEl>
                                          <p:spTgt spid="18">
                                            <p:graphicEl>
                                              <a:dgm id="{05A8E9B2-BC7A-40CE-AD57-57F7C9191464}"/>
                                            </p:graphicEl>
                                          </p:spTgt>
                                        </p:tgtEl>
                                        <p:attrNameLst>
                                          <p:attrName>ppt_h</p:attrName>
                                        </p:attrNameLst>
                                      </p:cBhvr>
                                      <p:tavLst>
                                        <p:tav tm="0">
                                          <p:val>
                                            <p:fltVal val="0"/>
                                          </p:val>
                                        </p:tav>
                                        <p:tav tm="100000">
                                          <p:val>
                                            <p:strVal val="#ppt_h"/>
                                          </p:val>
                                        </p:tav>
                                      </p:tavLst>
                                    </p:anim>
                                    <p:animEffect transition="in" filter="fade">
                                      <p:cBhvr>
                                        <p:cTn id="48" dur="500"/>
                                        <p:tgtEl>
                                          <p:spTgt spid="18">
                                            <p:graphicEl>
                                              <a:dgm id="{05A8E9B2-BC7A-40CE-AD57-57F7C9191464}"/>
                                            </p:graphicEl>
                                          </p:spTgt>
                                        </p:tgtEl>
                                      </p:cBhvr>
                                    </p:animEffect>
                                  </p:child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18">
                                            <p:graphicEl>
                                              <a:dgm id="{0BBAE814-B761-463D-B043-2C4FF21A9DE1}"/>
                                            </p:graphicEl>
                                          </p:spTgt>
                                        </p:tgtEl>
                                        <p:attrNameLst>
                                          <p:attrName>style.visibility</p:attrName>
                                        </p:attrNameLst>
                                      </p:cBhvr>
                                      <p:to>
                                        <p:strVal val="visible"/>
                                      </p:to>
                                    </p:set>
                                    <p:anim calcmode="lin" valueType="num">
                                      <p:cBhvr>
                                        <p:cTn id="52" dur="500" fill="hold"/>
                                        <p:tgtEl>
                                          <p:spTgt spid="18">
                                            <p:graphicEl>
                                              <a:dgm id="{0BBAE814-B761-463D-B043-2C4FF21A9DE1}"/>
                                            </p:graphicEl>
                                          </p:spTgt>
                                        </p:tgtEl>
                                        <p:attrNameLst>
                                          <p:attrName>ppt_w</p:attrName>
                                        </p:attrNameLst>
                                      </p:cBhvr>
                                      <p:tavLst>
                                        <p:tav tm="0">
                                          <p:val>
                                            <p:fltVal val="0"/>
                                          </p:val>
                                        </p:tav>
                                        <p:tav tm="100000">
                                          <p:val>
                                            <p:strVal val="#ppt_w"/>
                                          </p:val>
                                        </p:tav>
                                      </p:tavLst>
                                    </p:anim>
                                    <p:anim calcmode="lin" valueType="num">
                                      <p:cBhvr>
                                        <p:cTn id="53" dur="500" fill="hold"/>
                                        <p:tgtEl>
                                          <p:spTgt spid="18">
                                            <p:graphicEl>
                                              <a:dgm id="{0BBAE814-B761-463D-B043-2C4FF21A9DE1}"/>
                                            </p:graphicEl>
                                          </p:spTgt>
                                        </p:tgtEl>
                                        <p:attrNameLst>
                                          <p:attrName>ppt_h</p:attrName>
                                        </p:attrNameLst>
                                      </p:cBhvr>
                                      <p:tavLst>
                                        <p:tav tm="0">
                                          <p:val>
                                            <p:fltVal val="0"/>
                                          </p:val>
                                        </p:tav>
                                        <p:tav tm="100000">
                                          <p:val>
                                            <p:strVal val="#ppt_h"/>
                                          </p:val>
                                        </p:tav>
                                      </p:tavLst>
                                    </p:anim>
                                    <p:animEffect transition="in" filter="fade">
                                      <p:cBhvr>
                                        <p:cTn id="54" dur="500"/>
                                        <p:tgtEl>
                                          <p:spTgt spid="18">
                                            <p:graphicEl>
                                              <a:dgm id="{0BBAE814-B761-463D-B043-2C4FF21A9DE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55"/>
            </p:par>
          </p:childTnLst>
        </p:cTn>
      </p:par>
    </p:tnLst>
    <p:bldLst>
      <p:bldGraphic spid="18" grpId="0" uiExpand="1">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4EAD9-E525-42E7-AC2F-9989F68BB45C}"/>
              </a:ext>
            </a:extLst>
          </p:cNvPr>
          <p:cNvSpPr>
            <a:spLocks noGrp="1"/>
          </p:cNvSpPr>
          <p:nvPr>
            <p:ph type="title"/>
          </p:nvPr>
        </p:nvSpPr>
        <p:spPr/>
        <p:txBody>
          <a:bodyPr/>
          <a:lstStyle/>
          <a:p>
            <a:r>
              <a:rPr lang="en-US" dirty="0"/>
              <a:t>The Abusive Customer</a:t>
            </a:r>
          </a:p>
        </p:txBody>
      </p:sp>
    </p:spTree>
    <p:custDataLst>
      <p:tags r:id="rId1"/>
    </p:custDataLst>
    <p:extLst>
      <p:ext uri="{BB962C8B-B14F-4D97-AF65-F5344CB8AC3E}">
        <p14:creationId xmlns:p14="http://schemas.microsoft.com/office/powerpoint/2010/main" val="418575079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10;&#10;Description automatically generated">
            <a:extLst>
              <a:ext uri="{FF2B5EF4-FFF2-40B4-BE49-F238E27FC236}">
                <a16:creationId xmlns:a16="http://schemas.microsoft.com/office/drawing/2014/main" id="{ADA01A33-EFE1-4E16-B8B8-31854C1AF6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Date Placeholder 2">
            <a:extLst>
              <a:ext uri="{FF2B5EF4-FFF2-40B4-BE49-F238E27FC236}">
                <a16:creationId xmlns:a16="http://schemas.microsoft.com/office/drawing/2014/main" id="{2C75B991-40E9-4C32-890B-6712366CA061}"/>
              </a:ext>
            </a:extLst>
          </p:cNvPr>
          <p:cNvSpPr>
            <a:spLocks noGrp="1"/>
          </p:cNvSpPr>
          <p:nvPr>
            <p:ph type="dt" sz="half" idx="14"/>
          </p:nvPr>
        </p:nvSpPr>
        <p:spPr>
          <a:xfrm>
            <a:off x="10858981" y="6344338"/>
            <a:ext cx="627380" cy="182880"/>
          </a:xfrm>
        </p:spPr>
        <p:txBody>
          <a:bodyPr/>
          <a:lstStyle/>
          <a:p>
            <a:fld id="{99323AAB-B6A8-489B-9563-6C5CA35ECA06}" type="datetime1">
              <a:rPr lang="en-US" smtClean="0">
                <a:solidFill>
                  <a:schemeClr val="bg1"/>
                </a:solidFill>
              </a:rPr>
              <a:t>9/26/2024</a:t>
            </a:fld>
            <a:endParaRPr lang="en-US" dirty="0">
              <a:solidFill>
                <a:schemeClr val="bg1"/>
              </a:solidFill>
            </a:endParaRPr>
          </a:p>
        </p:txBody>
      </p:sp>
      <p:sp>
        <p:nvSpPr>
          <p:cNvPr id="13" name="Slide Number Placeholder 3">
            <a:extLst>
              <a:ext uri="{FF2B5EF4-FFF2-40B4-BE49-F238E27FC236}">
                <a16:creationId xmlns:a16="http://schemas.microsoft.com/office/drawing/2014/main" id="{D02B0512-D2F4-466C-BC5B-99C03F0EE0E4}"/>
              </a:ext>
            </a:extLst>
          </p:cNvPr>
          <p:cNvSpPr>
            <a:spLocks noGrp="1"/>
          </p:cNvSpPr>
          <p:nvPr>
            <p:ph type="sldNum" sz="quarter" idx="16"/>
          </p:nvPr>
        </p:nvSpPr>
        <p:spPr>
          <a:xfrm>
            <a:off x="11486361" y="6344338"/>
            <a:ext cx="355119" cy="182880"/>
          </a:xfrm>
        </p:spPr>
        <p:txBody>
          <a:bodyPr/>
          <a:lstStyle/>
          <a:p>
            <a:fld id="{34971C27-C87E-45F4-8EEB-007BFB32C23B}" type="slidenum">
              <a:rPr lang="en-US" smtClean="0">
                <a:solidFill>
                  <a:schemeClr val="bg1"/>
                </a:solidFill>
              </a:rPr>
              <a:pPr/>
              <a:t>30</a:t>
            </a:fld>
            <a:endParaRPr lang="en-US" dirty="0">
              <a:solidFill>
                <a:schemeClr val="bg1"/>
              </a:solidFill>
            </a:endParaRPr>
          </a:p>
        </p:txBody>
      </p:sp>
      <p:sp>
        <p:nvSpPr>
          <p:cNvPr id="14" name="TextBox 13">
            <a:extLst>
              <a:ext uri="{FF2B5EF4-FFF2-40B4-BE49-F238E27FC236}">
                <a16:creationId xmlns:a16="http://schemas.microsoft.com/office/drawing/2014/main" id="{17525E1E-5A37-495A-B252-A6400B32C09F}"/>
              </a:ext>
            </a:extLst>
          </p:cNvPr>
          <p:cNvSpPr txBox="1"/>
          <p:nvPr/>
        </p:nvSpPr>
        <p:spPr>
          <a:xfrm>
            <a:off x="537029" y="280703"/>
            <a:ext cx="6040416" cy="861774"/>
          </a:xfrm>
          <a:prstGeom prst="rect">
            <a:avLst/>
          </a:prstGeom>
          <a:noFill/>
        </p:spPr>
        <p:txBody>
          <a:bodyPr wrap="square" lIns="0" tIns="0" rIns="0" bIns="0" rtlCol="0">
            <a:spAutoFit/>
          </a:bodyPr>
          <a:lstStyle/>
          <a:p>
            <a:r>
              <a:rPr lang="en-US" sz="2800" dirty="0">
                <a:solidFill>
                  <a:srgbClr val="005A8C"/>
                </a:solidFill>
                <a:latin typeface="+mj-lt"/>
              </a:rPr>
              <a:t>What actions are McKesson taking to </a:t>
            </a:r>
          </a:p>
          <a:p>
            <a:r>
              <a:rPr lang="en-US" sz="2800" dirty="0">
                <a:solidFill>
                  <a:srgbClr val="005A8C"/>
                </a:solidFill>
                <a:latin typeface="+mj-lt"/>
              </a:rPr>
              <a:t>ensure continuity of business?</a:t>
            </a:r>
            <a:endParaRPr lang="en-US" i="1" dirty="0">
              <a:solidFill>
                <a:srgbClr val="EF8200"/>
              </a:solidFill>
              <a:latin typeface="+mj-lt"/>
            </a:endParaRPr>
          </a:p>
        </p:txBody>
      </p:sp>
      <p:sp>
        <p:nvSpPr>
          <p:cNvPr id="15" name="Content Placeholder 4">
            <a:extLst>
              <a:ext uri="{FF2B5EF4-FFF2-40B4-BE49-F238E27FC236}">
                <a16:creationId xmlns:a16="http://schemas.microsoft.com/office/drawing/2014/main" id="{25639FB7-0401-4A6E-A136-4A33117C7D7F}"/>
              </a:ext>
            </a:extLst>
          </p:cNvPr>
          <p:cNvSpPr>
            <a:spLocks noGrp="1"/>
          </p:cNvSpPr>
          <p:nvPr>
            <p:ph sz="quarter" idx="13"/>
          </p:nvPr>
        </p:nvSpPr>
        <p:spPr>
          <a:xfrm>
            <a:off x="705639" y="1496291"/>
            <a:ext cx="6245879" cy="5030927"/>
          </a:xfrm>
        </p:spPr>
        <p:txBody>
          <a:bodyPr>
            <a:normAutofit/>
          </a:bodyPr>
          <a:lstStyle/>
          <a:p>
            <a:r>
              <a:rPr lang="en-US" dirty="0">
                <a:solidFill>
                  <a:srgbClr val="005A8C"/>
                </a:solidFill>
                <a:latin typeface="+mj-lt"/>
              </a:rPr>
              <a:t>McKesson has enacted our </a:t>
            </a:r>
            <a:r>
              <a:rPr lang="en-US" b="1" dirty="0">
                <a:solidFill>
                  <a:srgbClr val="005A8C"/>
                </a:solidFill>
                <a:latin typeface="+mj-lt"/>
              </a:rPr>
              <a:t>Business Continuity Recovery Plan </a:t>
            </a:r>
            <a:r>
              <a:rPr lang="en-US" dirty="0">
                <a:solidFill>
                  <a:srgbClr val="005A8C"/>
                </a:solidFill>
                <a:latin typeface="+mj-lt"/>
              </a:rPr>
              <a:t>several weeks ago. Our priorities are to:</a:t>
            </a:r>
          </a:p>
          <a:p>
            <a:pPr lvl="1"/>
            <a:r>
              <a:rPr lang="en-US" dirty="0">
                <a:solidFill>
                  <a:srgbClr val="005A8C"/>
                </a:solidFill>
                <a:latin typeface="+mj-lt"/>
              </a:rPr>
              <a:t>Protect our </a:t>
            </a:r>
            <a:r>
              <a:rPr lang="en-US" b="1" dirty="0">
                <a:solidFill>
                  <a:srgbClr val="005A8C"/>
                </a:solidFill>
                <a:latin typeface="+mj-lt"/>
              </a:rPr>
              <a:t>customers</a:t>
            </a:r>
            <a:r>
              <a:rPr lang="en-US" dirty="0">
                <a:solidFill>
                  <a:srgbClr val="005A8C"/>
                </a:solidFill>
                <a:latin typeface="+mj-lt"/>
              </a:rPr>
              <a:t>;</a:t>
            </a:r>
          </a:p>
          <a:p>
            <a:pPr lvl="1"/>
            <a:r>
              <a:rPr lang="en-US" dirty="0">
                <a:solidFill>
                  <a:srgbClr val="005A8C"/>
                </a:solidFill>
                <a:latin typeface="+mj-lt"/>
              </a:rPr>
              <a:t>Help ensure the safety of our </a:t>
            </a:r>
            <a:r>
              <a:rPr lang="en-US" b="1" dirty="0">
                <a:solidFill>
                  <a:srgbClr val="005A8C"/>
                </a:solidFill>
                <a:latin typeface="+mj-lt"/>
              </a:rPr>
              <a:t>employees</a:t>
            </a:r>
            <a:r>
              <a:rPr lang="en-US" dirty="0">
                <a:solidFill>
                  <a:srgbClr val="005A8C"/>
                </a:solidFill>
                <a:latin typeface="+mj-lt"/>
              </a:rPr>
              <a:t>;</a:t>
            </a:r>
          </a:p>
          <a:p>
            <a:pPr lvl="1"/>
            <a:r>
              <a:rPr lang="en-US" dirty="0">
                <a:solidFill>
                  <a:srgbClr val="005A8C"/>
                </a:solidFill>
                <a:latin typeface="+mj-lt"/>
              </a:rPr>
              <a:t>Help ensure our </a:t>
            </a:r>
            <a:r>
              <a:rPr lang="en-US" b="1" dirty="0">
                <a:solidFill>
                  <a:srgbClr val="005A8C"/>
                </a:solidFill>
                <a:latin typeface="+mj-lt"/>
              </a:rPr>
              <a:t>workplaces</a:t>
            </a:r>
            <a:r>
              <a:rPr lang="en-US" dirty="0">
                <a:solidFill>
                  <a:srgbClr val="005A8C"/>
                </a:solidFill>
                <a:latin typeface="+mj-lt"/>
              </a:rPr>
              <a:t> are safe and secure; and </a:t>
            </a:r>
          </a:p>
          <a:p>
            <a:pPr lvl="1"/>
            <a:r>
              <a:rPr lang="en-US" dirty="0">
                <a:solidFill>
                  <a:srgbClr val="005A8C"/>
                </a:solidFill>
                <a:latin typeface="+mj-lt"/>
              </a:rPr>
              <a:t>Help ensure the continuity of critical </a:t>
            </a:r>
            <a:r>
              <a:rPr lang="en-US" b="1" dirty="0">
                <a:solidFill>
                  <a:srgbClr val="005A8C"/>
                </a:solidFill>
                <a:latin typeface="+mj-lt"/>
              </a:rPr>
              <a:t>business processes</a:t>
            </a:r>
            <a:r>
              <a:rPr lang="en-US" dirty="0">
                <a:solidFill>
                  <a:srgbClr val="005A8C"/>
                </a:solidFill>
                <a:latin typeface="+mj-lt"/>
              </a:rPr>
              <a:t> following natural disasters, human caused threats, and other incidents. </a:t>
            </a:r>
          </a:p>
          <a:p>
            <a:r>
              <a:rPr lang="en-US" dirty="0">
                <a:solidFill>
                  <a:srgbClr val="005A8C"/>
                </a:solidFill>
                <a:latin typeface="+mj-lt"/>
              </a:rPr>
              <a:t>McKesson continues to monitor the crisis and makes updates to the BCRP to minimize business disruptions. </a:t>
            </a:r>
          </a:p>
          <a:p>
            <a:pPr lvl="1"/>
            <a:endParaRPr lang="en-US" dirty="0">
              <a:solidFill>
                <a:srgbClr val="005A8C"/>
              </a:solidFill>
              <a:latin typeface="+mj-lt"/>
            </a:endParaRPr>
          </a:p>
        </p:txBody>
      </p:sp>
      <p:pic>
        <p:nvPicPr>
          <p:cNvPr id="19" name="Graphic 1">
            <a:extLst>
              <a:ext uri="{FF2B5EF4-FFF2-40B4-BE49-F238E27FC236}">
                <a16:creationId xmlns:a16="http://schemas.microsoft.com/office/drawing/2014/main" id="{808082CC-82A4-451C-A5F9-5534475B6BF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7190" y="6261198"/>
            <a:ext cx="1396632" cy="349158"/>
          </a:xfrm>
          <a:prstGeom prst="rect">
            <a:avLst/>
          </a:prstGeom>
        </p:spPr>
      </p:pic>
    </p:spTree>
    <p:custDataLst>
      <p:tags r:id="rId1"/>
    </p:custDataLst>
    <p:extLst>
      <p:ext uri="{BB962C8B-B14F-4D97-AF65-F5344CB8AC3E}">
        <p14:creationId xmlns:p14="http://schemas.microsoft.com/office/powerpoint/2010/main" val="371192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left)">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left)">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wipe(left)">
                                      <p:cBhvr>
                                        <p:cTn id="22" dur="5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wipe(left)">
                                      <p:cBhvr>
                                        <p:cTn id="27" dur="500"/>
                                        <p:tgtEl>
                                          <p:spTgt spid="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xEl>
                                              <p:pRg st="5" end="5"/>
                                            </p:txEl>
                                          </p:spTgt>
                                        </p:tgtEl>
                                        <p:attrNameLst>
                                          <p:attrName>style.visibility</p:attrName>
                                        </p:attrNameLst>
                                      </p:cBhvr>
                                      <p:to>
                                        <p:strVal val="visible"/>
                                      </p:to>
                                    </p:set>
                                    <p:animEffect transition="in" filter="wipe(left)">
                                      <p:cBhvr>
                                        <p:cTn id="32" dur="500"/>
                                        <p:tgtEl>
                                          <p:spTgt spid="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33"/>
            </p:par>
          </p:childTnLst>
        </p:cTn>
      </p:par>
    </p:tnLst>
    <p:bldLst>
      <p:bldP spid="15"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person, holding, standing&#10;&#10;Description automatically generated">
            <a:extLst>
              <a:ext uri="{FF2B5EF4-FFF2-40B4-BE49-F238E27FC236}">
                <a16:creationId xmlns:a16="http://schemas.microsoft.com/office/drawing/2014/main" id="{A46A1B80-B4B2-4A24-BFB8-4D26009CB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0"/>
            <a:ext cx="6477000" cy="6858000"/>
          </a:xfrm>
          <a:prstGeom prst="rect">
            <a:avLst/>
          </a:prstGeom>
        </p:spPr>
      </p:pic>
      <p:sp>
        <p:nvSpPr>
          <p:cNvPr id="12" name="Date Placeholder 2">
            <a:extLst>
              <a:ext uri="{FF2B5EF4-FFF2-40B4-BE49-F238E27FC236}">
                <a16:creationId xmlns:a16="http://schemas.microsoft.com/office/drawing/2014/main" id="{2C75B991-40E9-4C32-890B-6712366CA061}"/>
              </a:ext>
            </a:extLst>
          </p:cNvPr>
          <p:cNvSpPr>
            <a:spLocks noGrp="1"/>
          </p:cNvSpPr>
          <p:nvPr>
            <p:ph type="dt" sz="half" idx="14"/>
          </p:nvPr>
        </p:nvSpPr>
        <p:spPr>
          <a:xfrm>
            <a:off x="10858981" y="6344338"/>
            <a:ext cx="627380" cy="182880"/>
          </a:xfrm>
        </p:spPr>
        <p:txBody>
          <a:bodyPr/>
          <a:lstStyle/>
          <a:p>
            <a:fld id="{99323AAB-B6A8-489B-9563-6C5CA35ECA06}" type="datetime1">
              <a:rPr lang="en-US" smtClean="0">
                <a:solidFill>
                  <a:schemeClr val="bg1"/>
                </a:solidFill>
              </a:rPr>
              <a:t>9/26/2024</a:t>
            </a:fld>
            <a:endParaRPr lang="en-US" dirty="0">
              <a:solidFill>
                <a:schemeClr val="bg1"/>
              </a:solidFill>
            </a:endParaRPr>
          </a:p>
        </p:txBody>
      </p:sp>
      <p:sp>
        <p:nvSpPr>
          <p:cNvPr id="13" name="Slide Number Placeholder 3">
            <a:extLst>
              <a:ext uri="{FF2B5EF4-FFF2-40B4-BE49-F238E27FC236}">
                <a16:creationId xmlns:a16="http://schemas.microsoft.com/office/drawing/2014/main" id="{D02B0512-D2F4-466C-BC5B-99C03F0EE0E4}"/>
              </a:ext>
            </a:extLst>
          </p:cNvPr>
          <p:cNvSpPr>
            <a:spLocks noGrp="1"/>
          </p:cNvSpPr>
          <p:nvPr>
            <p:ph type="sldNum" sz="quarter" idx="16"/>
          </p:nvPr>
        </p:nvSpPr>
        <p:spPr>
          <a:xfrm>
            <a:off x="11486361" y="6344338"/>
            <a:ext cx="355119" cy="182880"/>
          </a:xfrm>
        </p:spPr>
        <p:txBody>
          <a:bodyPr/>
          <a:lstStyle/>
          <a:p>
            <a:fld id="{34971C27-C87E-45F4-8EEB-007BFB32C23B}" type="slidenum">
              <a:rPr lang="en-US" smtClean="0">
                <a:solidFill>
                  <a:schemeClr val="bg1"/>
                </a:solidFill>
              </a:rPr>
              <a:pPr/>
              <a:t>31</a:t>
            </a:fld>
            <a:endParaRPr lang="en-US" dirty="0">
              <a:solidFill>
                <a:schemeClr val="bg1"/>
              </a:solidFill>
            </a:endParaRPr>
          </a:p>
        </p:txBody>
      </p:sp>
      <p:sp>
        <p:nvSpPr>
          <p:cNvPr id="14" name="TextBox 13">
            <a:extLst>
              <a:ext uri="{FF2B5EF4-FFF2-40B4-BE49-F238E27FC236}">
                <a16:creationId xmlns:a16="http://schemas.microsoft.com/office/drawing/2014/main" id="{17525E1E-5A37-495A-B252-A6400B32C09F}"/>
              </a:ext>
            </a:extLst>
          </p:cNvPr>
          <p:cNvSpPr txBox="1"/>
          <p:nvPr/>
        </p:nvSpPr>
        <p:spPr>
          <a:xfrm>
            <a:off x="537029" y="280703"/>
            <a:ext cx="6693111" cy="430887"/>
          </a:xfrm>
          <a:prstGeom prst="rect">
            <a:avLst/>
          </a:prstGeom>
          <a:noFill/>
        </p:spPr>
        <p:txBody>
          <a:bodyPr wrap="square" lIns="0" tIns="0" rIns="0" bIns="0" rtlCol="0">
            <a:spAutoFit/>
          </a:bodyPr>
          <a:lstStyle/>
          <a:p>
            <a:r>
              <a:rPr lang="en-US" sz="2800" dirty="0">
                <a:solidFill>
                  <a:srgbClr val="005A8C"/>
                </a:solidFill>
                <a:latin typeface="+mj-lt"/>
              </a:rPr>
              <a:t>Business Continuity: </a:t>
            </a:r>
            <a:r>
              <a:rPr lang="en-US" i="1" dirty="0">
                <a:solidFill>
                  <a:srgbClr val="EF8200"/>
                </a:solidFill>
                <a:latin typeface="+mj-lt"/>
              </a:rPr>
              <a:t>Inventory</a:t>
            </a:r>
          </a:p>
        </p:txBody>
      </p:sp>
      <p:sp>
        <p:nvSpPr>
          <p:cNvPr id="16" name="Content Placeholder 4">
            <a:extLst>
              <a:ext uri="{FF2B5EF4-FFF2-40B4-BE49-F238E27FC236}">
                <a16:creationId xmlns:a16="http://schemas.microsoft.com/office/drawing/2014/main" id="{BC45E02C-7085-45D5-9E6C-8FE1A1C46D22}"/>
              </a:ext>
            </a:extLst>
          </p:cNvPr>
          <p:cNvSpPr>
            <a:spLocks noGrp="1"/>
          </p:cNvSpPr>
          <p:nvPr>
            <p:ph sz="quarter" idx="13"/>
          </p:nvPr>
        </p:nvSpPr>
        <p:spPr>
          <a:xfrm>
            <a:off x="537028" y="1214590"/>
            <a:ext cx="4970153" cy="5129748"/>
          </a:xfrm>
        </p:spPr>
        <p:txBody>
          <a:bodyPr>
            <a:normAutofit/>
          </a:bodyPr>
          <a:lstStyle/>
          <a:p>
            <a:r>
              <a:rPr lang="en-US" sz="2300" dirty="0">
                <a:solidFill>
                  <a:srgbClr val="005A8C"/>
                </a:solidFill>
                <a:latin typeface="+mj-lt"/>
              </a:rPr>
              <a:t>Medication shortages are a concern for our customers. We are proactively working with manufacturers to increase our supply on hand.</a:t>
            </a:r>
          </a:p>
          <a:p>
            <a:r>
              <a:rPr lang="en-US" sz="2300" dirty="0">
                <a:solidFill>
                  <a:srgbClr val="005A8C"/>
                </a:solidFill>
                <a:latin typeface="+mj-lt"/>
              </a:rPr>
              <a:t>Some programs are allowing certain proactive measures to ensure patients do not miss therapy.</a:t>
            </a:r>
          </a:p>
          <a:p>
            <a:pPr lvl="1"/>
            <a:r>
              <a:rPr lang="en-US" sz="2300" dirty="0">
                <a:solidFill>
                  <a:srgbClr val="005A8C"/>
                </a:solidFill>
                <a:latin typeface="+mj-lt"/>
              </a:rPr>
              <a:t>Early refills</a:t>
            </a:r>
          </a:p>
          <a:p>
            <a:pPr lvl="1"/>
            <a:r>
              <a:rPr lang="en-US" sz="2300" dirty="0">
                <a:solidFill>
                  <a:srgbClr val="005A8C"/>
                </a:solidFill>
                <a:latin typeface="+mj-lt"/>
              </a:rPr>
              <a:t>90 day supplies</a:t>
            </a:r>
          </a:p>
          <a:p>
            <a:pPr lvl="1"/>
            <a:r>
              <a:rPr lang="en-US" sz="2300" dirty="0">
                <a:solidFill>
                  <a:srgbClr val="005A8C"/>
                </a:solidFill>
                <a:latin typeface="+mj-lt"/>
              </a:rPr>
              <a:t>Multiple treatment doses dispensed at the same time</a:t>
            </a:r>
          </a:p>
        </p:txBody>
      </p:sp>
    </p:spTree>
    <p:custDataLst>
      <p:tags r:id="rId1"/>
    </p:custDataLst>
    <p:extLst>
      <p:ext uri="{BB962C8B-B14F-4D97-AF65-F5344CB8AC3E}">
        <p14:creationId xmlns:p14="http://schemas.microsoft.com/office/powerpoint/2010/main" val="306040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fade">
                                      <p:cBhvr>
                                        <p:cTn id="27"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28"/>
            </p:par>
          </p:childTnLst>
        </p:cTn>
      </p:par>
    </p:tnLst>
    <p:bldLst>
      <p:bldP spid="16"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large air plane flying in the sky&#10;&#10;Description automatically generated">
            <a:extLst>
              <a:ext uri="{FF2B5EF4-FFF2-40B4-BE49-F238E27FC236}">
                <a16:creationId xmlns:a16="http://schemas.microsoft.com/office/drawing/2014/main" id="{4A924971-0F08-465E-B0D2-29E235D3C4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7300" y="0"/>
            <a:ext cx="7124700" cy="6858000"/>
          </a:xfrm>
          <a:prstGeom prst="rect">
            <a:avLst/>
          </a:prstGeom>
        </p:spPr>
      </p:pic>
      <p:sp>
        <p:nvSpPr>
          <p:cNvPr id="12" name="Date Placeholder 2">
            <a:extLst>
              <a:ext uri="{FF2B5EF4-FFF2-40B4-BE49-F238E27FC236}">
                <a16:creationId xmlns:a16="http://schemas.microsoft.com/office/drawing/2014/main" id="{2C75B991-40E9-4C32-890B-6712366CA061}"/>
              </a:ext>
            </a:extLst>
          </p:cNvPr>
          <p:cNvSpPr>
            <a:spLocks noGrp="1"/>
          </p:cNvSpPr>
          <p:nvPr>
            <p:ph type="dt" sz="half" idx="14"/>
          </p:nvPr>
        </p:nvSpPr>
        <p:spPr>
          <a:xfrm>
            <a:off x="10858981" y="6344338"/>
            <a:ext cx="627380" cy="182880"/>
          </a:xfrm>
        </p:spPr>
        <p:txBody>
          <a:bodyPr/>
          <a:lstStyle/>
          <a:p>
            <a:fld id="{99323AAB-B6A8-489B-9563-6C5CA35ECA06}" type="datetime1">
              <a:rPr lang="en-US" smtClean="0">
                <a:solidFill>
                  <a:schemeClr val="bg1"/>
                </a:solidFill>
              </a:rPr>
              <a:t>9/26/2024</a:t>
            </a:fld>
            <a:endParaRPr lang="en-US" dirty="0">
              <a:solidFill>
                <a:schemeClr val="bg1"/>
              </a:solidFill>
            </a:endParaRPr>
          </a:p>
        </p:txBody>
      </p:sp>
      <p:sp>
        <p:nvSpPr>
          <p:cNvPr id="13" name="Slide Number Placeholder 3">
            <a:extLst>
              <a:ext uri="{FF2B5EF4-FFF2-40B4-BE49-F238E27FC236}">
                <a16:creationId xmlns:a16="http://schemas.microsoft.com/office/drawing/2014/main" id="{D02B0512-D2F4-466C-BC5B-99C03F0EE0E4}"/>
              </a:ext>
            </a:extLst>
          </p:cNvPr>
          <p:cNvSpPr>
            <a:spLocks noGrp="1"/>
          </p:cNvSpPr>
          <p:nvPr>
            <p:ph type="sldNum" sz="quarter" idx="16"/>
          </p:nvPr>
        </p:nvSpPr>
        <p:spPr>
          <a:xfrm>
            <a:off x="11486361" y="6344338"/>
            <a:ext cx="355119" cy="182880"/>
          </a:xfrm>
        </p:spPr>
        <p:txBody>
          <a:bodyPr/>
          <a:lstStyle/>
          <a:p>
            <a:fld id="{34971C27-C87E-45F4-8EEB-007BFB32C23B}" type="slidenum">
              <a:rPr lang="en-US" smtClean="0">
                <a:solidFill>
                  <a:schemeClr val="bg1"/>
                </a:solidFill>
              </a:rPr>
              <a:pPr/>
              <a:t>32</a:t>
            </a:fld>
            <a:endParaRPr lang="en-US" dirty="0">
              <a:solidFill>
                <a:schemeClr val="bg1"/>
              </a:solidFill>
            </a:endParaRPr>
          </a:p>
        </p:txBody>
      </p:sp>
      <p:sp>
        <p:nvSpPr>
          <p:cNvPr id="14" name="TextBox 13">
            <a:extLst>
              <a:ext uri="{FF2B5EF4-FFF2-40B4-BE49-F238E27FC236}">
                <a16:creationId xmlns:a16="http://schemas.microsoft.com/office/drawing/2014/main" id="{17525E1E-5A37-495A-B252-A6400B32C09F}"/>
              </a:ext>
            </a:extLst>
          </p:cNvPr>
          <p:cNvSpPr txBox="1"/>
          <p:nvPr/>
        </p:nvSpPr>
        <p:spPr>
          <a:xfrm>
            <a:off x="537029" y="280703"/>
            <a:ext cx="6693111" cy="430887"/>
          </a:xfrm>
          <a:prstGeom prst="rect">
            <a:avLst/>
          </a:prstGeom>
          <a:noFill/>
        </p:spPr>
        <p:txBody>
          <a:bodyPr wrap="square" lIns="0" tIns="0" rIns="0" bIns="0" rtlCol="0">
            <a:spAutoFit/>
          </a:bodyPr>
          <a:lstStyle/>
          <a:p>
            <a:r>
              <a:rPr lang="en-US" sz="2800" dirty="0">
                <a:solidFill>
                  <a:srgbClr val="005A8C"/>
                </a:solidFill>
                <a:latin typeface="+mj-lt"/>
              </a:rPr>
              <a:t>Business Continuity: </a:t>
            </a:r>
            <a:r>
              <a:rPr lang="en-US" i="1" dirty="0">
                <a:solidFill>
                  <a:srgbClr val="EF8200"/>
                </a:solidFill>
                <a:latin typeface="+mj-lt"/>
              </a:rPr>
              <a:t>Distribution </a:t>
            </a:r>
          </a:p>
        </p:txBody>
      </p:sp>
      <p:sp>
        <p:nvSpPr>
          <p:cNvPr id="8" name="Content Placeholder 4">
            <a:extLst>
              <a:ext uri="{FF2B5EF4-FFF2-40B4-BE49-F238E27FC236}">
                <a16:creationId xmlns:a16="http://schemas.microsoft.com/office/drawing/2014/main" id="{A9779953-29AC-4779-BF6E-966766CD510A}"/>
              </a:ext>
            </a:extLst>
          </p:cNvPr>
          <p:cNvSpPr>
            <a:spLocks noGrp="1"/>
          </p:cNvSpPr>
          <p:nvPr>
            <p:ph sz="quarter" idx="13"/>
          </p:nvPr>
        </p:nvSpPr>
        <p:spPr>
          <a:xfrm>
            <a:off x="682502" y="1121140"/>
            <a:ext cx="5876278" cy="4959119"/>
          </a:xfrm>
        </p:spPr>
        <p:txBody>
          <a:bodyPr>
            <a:normAutofit lnSpcReduction="10000"/>
          </a:bodyPr>
          <a:lstStyle/>
          <a:p>
            <a:r>
              <a:rPr lang="en-US" dirty="0">
                <a:solidFill>
                  <a:srgbClr val="005A8C"/>
                </a:solidFill>
                <a:latin typeface="+mj-lt"/>
              </a:rPr>
              <a:t>UPS and FedEx continue to </a:t>
            </a:r>
            <a:br>
              <a:rPr lang="en-US" dirty="0">
                <a:solidFill>
                  <a:srgbClr val="005A8C"/>
                </a:solidFill>
                <a:latin typeface="+mj-lt"/>
              </a:rPr>
            </a:br>
            <a:r>
              <a:rPr lang="en-US" dirty="0">
                <a:solidFill>
                  <a:srgbClr val="005A8C"/>
                </a:solidFill>
                <a:latin typeface="+mj-lt"/>
              </a:rPr>
              <a:t>support our shipping needs, with </a:t>
            </a:r>
            <a:br>
              <a:rPr lang="en-US" dirty="0">
                <a:solidFill>
                  <a:srgbClr val="005A8C"/>
                </a:solidFill>
                <a:latin typeface="+mj-lt"/>
              </a:rPr>
            </a:br>
            <a:r>
              <a:rPr lang="en-US" dirty="0">
                <a:solidFill>
                  <a:srgbClr val="005A8C"/>
                </a:solidFill>
                <a:latin typeface="+mj-lt"/>
              </a:rPr>
              <a:t>minor changes to their process</a:t>
            </a:r>
          </a:p>
          <a:p>
            <a:pPr lvl="1"/>
            <a:r>
              <a:rPr lang="en-US" dirty="0">
                <a:solidFill>
                  <a:srgbClr val="005A8C"/>
                </a:solidFill>
                <a:latin typeface="+mj-lt"/>
              </a:rPr>
              <a:t>FedEx has discontinued same day delivery re-attempts</a:t>
            </a:r>
          </a:p>
          <a:p>
            <a:pPr lvl="1"/>
            <a:r>
              <a:rPr lang="en-US" dirty="0">
                <a:solidFill>
                  <a:srgbClr val="005A8C"/>
                </a:solidFill>
                <a:latin typeface="+mj-lt"/>
              </a:rPr>
              <a:t>UPS is working to avoid person to person contact and has authorized their drivers to write “COVID-19” on the signature pad, followed by the name of the delivery driver</a:t>
            </a:r>
          </a:p>
          <a:p>
            <a:pPr lvl="1"/>
            <a:r>
              <a:rPr lang="en-US" dirty="0">
                <a:solidFill>
                  <a:srgbClr val="005A8C"/>
                </a:solidFill>
                <a:latin typeface="+mj-lt"/>
              </a:rPr>
              <a:t>UPS and FedEx are both adhering to the guidelines set by the World Health Organization (WHO) and CDC to prevent spread of the virus.</a:t>
            </a:r>
          </a:p>
          <a:p>
            <a:r>
              <a:rPr lang="en-US" dirty="0">
                <a:solidFill>
                  <a:srgbClr val="005A8C"/>
                </a:solidFill>
                <a:latin typeface="+mj-lt"/>
              </a:rPr>
              <a:t>WHO and CDC have stated that the likelihood of transmitting the virus via parcel is low. </a:t>
            </a:r>
          </a:p>
          <a:p>
            <a:pPr>
              <a:lnSpc>
                <a:spcPct val="90000"/>
              </a:lnSpc>
            </a:pPr>
            <a:endParaRPr lang="en-US" sz="2000" dirty="0">
              <a:solidFill>
                <a:srgbClr val="005A8C"/>
              </a:solidFill>
              <a:latin typeface="+mj-lt"/>
            </a:endParaRPr>
          </a:p>
        </p:txBody>
      </p:sp>
    </p:spTree>
    <p:custDataLst>
      <p:tags r:id="rId1"/>
    </p:custDataLst>
    <p:extLst>
      <p:ext uri="{BB962C8B-B14F-4D97-AF65-F5344CB8AC3E}">
        <p14:creationId xmlns:p14="http://schemas.microsoft.com/office/powerpoint/2010/main" val="1950485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28"/>
            </p:par>
          </p:childTnLst>
        </p:cTn>
      </p:par>
    </p:tnLst>
    <p:bldLst>
      <p:bldP spid="8"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indoor, sitting, table, small&#10;&#10;Description automatically generated">
            <a:extLst>
              <a:ext uri="{FF2B5EF4-FFF2-40B4-BE49-F238E27FC236}">
                <a16:creationId xmlns:a16="http://schemas.microsoft.com/office/drawing/2014/main" id="{5EF9E6FD-41ED-4DEA-9C24-EF82F5BB00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200" y="0"/>
            <a:ext cx="5638800" cy="6858000"/>
          </a:xfrm>
          <a:prstGeom prst="rect">
            <a:avLst/>
          </a:prstGeom>
        </p:spPr>
      </p:pic>
      <p:sp>
        <p:nvSpPr>
          <p:cNvPr id="12" name="Date Placeholder 2">
            <a:extLst>
              <a:ext uri="{FF2B5EF4-FFF2-40B4-BE49-F238E27FC236}">
                <a16:creationId xmlns:a16="http://schemas.microsoft.com/office/drawing/2014/main" id="{2C75B991-40E9-4C32-890B-6712366CA061}"/>
              </a:ext>
            </a:extLst>
          </p:cNvPr>
          <p:cNvSpPr>
            <a:spLocks noGrp="1"/>
          </p:cNvSpPr>
          <p:nvPr>
            <p:ph type="dt" sz="half" idx="14"/>
          </p:nvPr>
        </p:nvSpPr>
        <p:spPr>
          <a:xfrm>
            <a:off x="10858981" y="6344338"/>
            <a:ext cx="627380" cy="182880"/>
          </a:xfrm>
        </p:spPr>
        <p:txBody>
          <a:bodyPr/>
          <a:lstStyle/>
          <a:p>
            <a:fld id="{99323AAB-B6A8-489B-9563-6C5CA35ECA06}" type="datetime1">
              <a:rPr lang="en-US" smtClean="0">
                <a:solidFill>
                  <a:schemeClr val="tx1">
                    <a:lumMod val="50000"/>
                    <a:lumOff val="50000"/>
                  </a:schemeClr>
                </a:solidFill>
              </a:rPr>
              <a:t>9/26/2024</a:t>
            </a:fld>
            <a:endParaRPr lang="en-US" dirty="0">
              <a:solidFill>
                <a:schemeClr val="tx1">
                  <a:lumMod val="50000"/>
                  <a:lumOff val="50000"/>
                </a:schemeClr>
              </a:solidFill>
            </a:endParaRPr>
          </a:p>
        </p:txBody>
      </p:sp>
      <p:sp>
        <p:nvSpPr>
          <p:cNvPr id="13" name="Slide Number Placeholder 3">
            <a:extLst>
              <a:ext uri="{FF2B5EF4-FFF2-40B4-BE49-F238E27FC236}">
                <a16:creationId xmlns:a16="http://schemas.microsoft.com/office/drawing/2014/main" id="{D02B0512-D2F4-466C-BC5B-99C03F0EE0E4}"/>
              </a:ext>
            </a:extLst>
          </p:cNvPr>
          <p:cNvSpPr>
            <a:spLocks noGrp="1"/>
          </p:cNvSpPr>
          <p:nvPr>
            <p:ph type="sldNum" sz="quarter" idx="16"/>
          </p:nvPr>
        </p:nvSpPr>
        <p:spPr>
          <a:xfrm>
            <a:off x="11486361" y="6344338"/>
            <a:ext cx="355119" cy="182880"/>
          </a:xfrm>
        </p:spPr>
        <p:txBody>
          <a:bodyPr/>
          <a:lstStyle/>
          <a:p>
            <a:fld id="{34971C27-C87E-45F4-8EEB-007BFB32C23B}" type="slidenum">
              <a:rPr lang="en-US" smtClean="0">
                <a:solidFill>
                  <a:schemeClr val="tx1">
                    <a:lumMod val="50000"/>
                    <a:lumOff val="50000"/>
                  </a:schemeClr>
                </a:solidFill>
              </a:rPr>
              <a:pPr/>
              <a:t>33</a:t>
            </a:fld>
            <a:endParaRPr lang="en-US" dirty="0">
              <a:solidFill>
                <a:schemeClr val="tx1">
                  <a:lumMod val="50000"/>
                  <a:lumOff val="50000"/>
                </a:schemeClr>
              </a:solidFill>
            </a:endParaRPr>
          </a:p>
        </p:txBody>
      </p:sp>
      <p:sp>
        <p:nvSpPr>
          <p:cNvPr id="14" name="TextBox 13">
            <a:extLst>
              <a:ext uri="{FF2B5EF4-FFF2-40B4-BE49-F238E27FC236}">
                <a16:creationId xmlns:a16="http://schemas.microsoft.com/office/drawing/2014/main" id="{17525E1E-5A37-495A-B252-A6400B32C09F}"/>
              </a:ext>
            </a:extLst>
          </p:cNvPr>
          <p:cNvSpPr txBox="1"/>
          <p:nvPr/>
        </p:nvSpPr>
        <p:spPr>
          <a:xfrm>
            <a:off x="537029" y="280703"/>
            <a:ext cx="6693111" cy="430887"/>
          </a:xfrm>
          <a:prstGeom prst="rect">
            <a:avLst/>
          </a:prstGeom>
          <a:noFill/>
        </p:spPr>
        <p:txBody>
          <a:bodyPr wrap="square" lIns="0" tIns="0" rIns="0" bIns="0" rtlCol="0">
            <a:spAutoFit/>
          </a:bodyPr>
          <a:lstStyle/>
          <a:p>
            <a:r>
              <a:rPr lang="en-US" sz="2800" dirty="0">
                <a:solidFill>
                  <a:srgbClr val="005A8C"/>
                </a:solidFill>
                <a:latin typeface="+mj-lt"/>
              </a:rPr>
              <a:t>Business Continuity: </a:t>
            </a:r>
            <a:r>
              <a:rPr lang="en-US" i="1" dirty="0">
                <a:solidFill>
                  <a:srgbClr val="EF8200"/>
                </a:solidFill>
                <a:latin typeface="+mj-lt"/>
              </a:rPr>
              <a:t>Distribution (cont.)</a:t>
            </a:r>
          </a:p>
        </p:txBody>
      </p:sp>
      <p:sp>
        <p:nvSpPr>
          <p:cNvPr id="8" name="Content Placeholder 4">
            <a:extLst>
              <a:ext uri="{FF2B5EF4-FFF2-40B4-BE49-F238E27FC236}">
                <a16:creationId xmlns:a16="http://schemas.microsoft.com/office/drawing/2014/main" id="{76B90FD0-9AD1-43C7-BA3A-10F42DE9F920}"/>
              </a:ext>
            </a:extLst>
          </p:cNvPr>
          <p:cNvSpPr>
            <a:spLocks noGrp="1"/>
          </p:cNvSpPr>
          <p:nvPr>
            <p:ph sz="quarter" idx="13"/>
          </p:nvPr>
        </p:nvSpPr>
        <p:spPr>
          <a:xfrm>
            <a:off x="537029" y="1257301"/>
            <a:ext cx="6033461" cy="4941565"/>
          </a:xfrm>
        </p:spPr>
        <p:txBody>
          <a:bodyPr>
            <a:normAutofit/>
          </a:bodyPr>
          <a:lstStyle/>
          <a:p>
            <a:r>
              <a:rPr lang="en-US" dirty="0">
                <a:solidFill>
                  <a:srgbClr val="005A8C"/>
                </a:solidFill>
                <a:latin typeface="+mj-lt"/>
              </a:rPr>
              <a:t>RxCrossroads is taking multiple steps in the fulfillment warehouse to ensure safety of patients and employees:</a:t>
            </a:r>
          </a:p>
          <a:p>
            <a:pPr lvl="1"/>
            <a:r>
              <a:rPr lang="en-US" dirty="0">
                <a:solidFill>
                  <a:srgbClr val="005A8C"/>
                </a:solidFill>
                <a:latin typeface="+mj-lt"/>
              </a:rPr>
              <a:t>Common touchpoints are cleaned at least 4x per day and every 2 hours during peak times of 10am and 6pm EST</a:t>
            </a:r>
          </a:p>
          <a:p>
            <a:pPr lvl="1"/>
            <a:r>
              <a:rPr lang="en-US" dirty="0">
                <a:solidFill>
                  <a:srgbClr val="005A8C"/>
                </a:solidFill>
                <a:latin typeface="+mj-lt"/>
              </a:rPr>
              <a:t>Enforcing social distancing</a:t>
            </a:r>
          </a:p>
          <a:p>
            <a:pPr lvl="1"/>
            <a:r>
              <a:rPr lang="en-US" dirty="0">
                <a:solidFill>
                  <a:srgbClr val="005A8C"/>
                </a:solidFill>
                <a:latin typeface="+mj-lt"/>
              </a:rPr>
              <a:t>Eliminating need to touch doors by installing toe-openers and keeping entry ways open</a:t>
            </a:r>
          </a:p>
          <a:p>
            <a:pPr lvl="1"/>
            <a:r>
              <a:rPr lang="en-US" dirty="0">
                <a:solidFill>
                  <a:srgbClr val="005A8C"/>
                </a:solidFill>
                <a:latin typeface="+mj-lt"/>
              </a:rPr>
              <a:t>Encouraging employees who do not feel well to stay at home</a:t>
            </a:r>
          </a:p>
          <a:p>
            <a:pPr lvl="1"/>
            <a:r>
              <a:rPr lang="en-US" dirty="0">
                <a:solidFill>
                  <a:srgbClr val="005A8C"/>
                </a:solidFill>
                <a:latin typeface="+mj-lt"/>
              </a:rPr>
              <a:t>Full list of procedures in link provided below</a:t>
            </a:r>
          </a:p>
          <a:p>
            <a:pPr lvl="2"/>
            <a:r>
              <a:rPr lang="en-US" dirty="0">
                <a:solidFill>
                  <a:srgbClr val="005A8C"/>
                </a:solidFill>
                <a:latin typeface="+mj-lt"/>
                <a:hlinkClick r:id="rId5">
                  <a:extLst>
                    <a:ext uri="{A12FA001-AC4F-418D-AE19-62706E023703}">
                      <ahyp:hlinkClr xmlns:ahyp="http://schemas.microsoft.com/office/drawing/2018/hyperlinkcolor" val="tx"/>
                    </a:ext>
                  </a:extLst>
                </a:hlinkClick>
              </a:rPr>
              <a:t>COVID-19 Safety Steps at RXC</a:t>
            </a:r>
            <a:endParaRPr lang="en-US" sz="2000" dirty="0">
              <a:solidFill>
                <a:srgbClr val="005A8C"/>
              </a:solidFill>
              <a:latin typeface="+mj-lt"/>
            </a:endParaRPr>
          </a:p>
        </p:txBody>
      </p:sp>
    </p:spTree>
    <p:custDataLst>
      <p:tags r:id="rId1"/>
    </p:custDataLst>
    <p:extLst>
      <p:ext uri="{BB962C8B-B14F-4D97-AF65-F5344CB8AC3E}">
        <p14:creationId xmlns:p14="http://schemas.microsoft.com/office/powerpoint/2010/main" val="89061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8">
                                            <p:txEl>
                                              <p:pRg st="6" end="6"/>
                                            </p:txEl>
                                          </p:spTgt>
                                        </p:tgtEl>
                                        <p:attrNameLst>
                                          <p:attrName>style.visibility</p:attrName>
                                        </p:attrNameLst>
                                      </p:cBhvr>
                                      <p:to>
                                        <p:strVal val="visible"/>
                                      </p:to>
                                    </p:set>
                                    <p:animEffect transition="in" filter="fade">
                                      <p:cBhvr>
                                        <p:cTn id="36"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37"/>
            </p:par>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ersons hand&#10;&#10;Description automatically generated">
            <a:extLst>
              <a:ext uri="{FF2B5EF4-FFF2-40B4-BE49-F238E27FC236}">
                <a16:creationId xmlns:a16="http://schemas.microsoft.com/office/drawing/2014/main" id="{02F2ECAE-D847-4E43-8CC0-33D64766A8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Date Placeholder 2">
            <a:extLst>
              <a:ext uri="{FF2B5EF4-FFF2-40B4-BE49-F238E27FC236}">
                <a16:creationId xmlns:a16="http://schemas.microsoft.com/office/drawing/2014/main" id="{2C75B991-40E9-4C32-890B-6712366CA061}"/>
              </a:ext>
            </a:extLst>
          </p:cNvPr>
          <p:cNvSpPr>
            <a:spLocks noGrp="1"/>
          </p:cNvSpPr>
          <p:nvPr>
            <p:ph type="dt" sz="half" idx="14"/>
          </p:nvPr>
        </p:nvSpPr>
        <p:spPr>
          <a:xfrm>
            <a:off x="10858981" y="6344338"/>
            <a:ext cx="627380" cy="182880"/>
          </a:xfrm>
        </p:spPr>
        <p:txBody>
          <a:bodyPr/>
          <a:lstStyle/>
          <a:p>
            <a:fld id="{99323AAB-B6A8-489B-9563-6C5CA35ECA06}" type="datetime1">
              <a:rPr lang="en-US" smtClean="0">
                <a:solidFill>
                  <a:schemeClr val="tx1">
                    <a:lumMod val="50000"/>
                    <a:lumOff val="50000"/>
                  </a:schemeClr>
                </a:solidFill>
              </a:rPr>
              <a:t>9/26/2024</a:t>
            </a:fld>
            <a:endParaRPr lang="en-US" dirty="0">
              <a:solidFill>
                <a:schemeClr val="tx1">
                  <a:lumMod val="50000"/>
                  <a:lumOff val="50000"/>
                </a:schemeClr>
              </a:solidFill>
            </a:endParaRPr>
          </a:p>
        </p:txBody>
      </p:sp>
      <p:sp>
        <p:nvSpPr>
          <p:cNvPr id="13" name="Slide Number Placeholder 3">
            <a:extLst>
              <a:ext uri="{FF2B5EF4-FFF2-40B4-BE49-F238E27FC236}">
                <a16:creationId xmlns:a16="http://schemas.microsoft.com/office/drawing/2014/main" id="{D02B0512-D2F4-466C-BC5B-99C03F0EE0E4}"/>
              </a:ext>
            </a:extLst>
          </p:cNvPr>
          <p:cNvSpPr>
            <a:spLocks noGrp="1"/>
          </p:cNvSpPr>
          <p:nvPr>
            <p:ph type="sldNum" sz="quarter" idx="16"/>
          </p:nvPr>
        </p:nvSpPr>
        <p:spPr>
          <a:xfrm>
            <a:off x="11486361" y="6344338"/>
            <a:ext cx="355119" cy="182880"/>
          </a:xfrm>
        </p:spPr>
        <p:txBody>
          <a:bodyPr/>
          <a:lstStyle/>
          <a:p>
            <a:fld id="{34971C27-C87E-45F4-8EEB-007BFB32C23B}" type="slidenum">
              <a:rPr lang="en-US" smtClean="0">
                <a:solidFill>
                  <a:schemeClr val="tx1">
                    <a:lumMod val="50000"/>
                    <a:lumOff val="50000"/>
                  </a:schemeClr>
                </a:solidFill>
              </a:rPr>
              <a:pPr/>
              <a:t>34</a:t>
            </a:fld>
            <a:endParaRPr lang="en-US" dirty="0">
              <a:solidFill>
                <a:schemeClr val="tx1">
                  <a:lumMod val="50000"/>
                  <a:lumOff val="50000"/>
                </a:schemeClr>
              </a:solidFill>
            </a:endParaRPr>
          </a:p>
        </p:txBody>
      </p:sp>
      <p:sp>
        <p:nvSpPr>
          <p:cNvPr id="14" name="TextBox 13">
            <a:extLst>
              <a:ext uri="{FF2B5EF4-FFF2-40B4-BE49-F238E27FC236}">
                <a16:creationId xmlns:a16="http://schemas.microsoft.com/office/drawing/2014/main" id="{17525E1E-5A37-495A-B252-A6400B32C09F}"/>
              </a:ext>
            </a:extLst>
          </p:cNvPr>
          <p:cNvSpPr txBox="1"/>
          <p:nvPr/>
        </p:nvSpPr>
        <p:spPr>
          <a:xfrm>
            <a:off x="537029" y="280703"/>
            <a:ext cx="8170553" cy="430887"/>
          </a:xfrm>
          <a:prstGeom prst="rect">
            <a:avLst/>
          </a:prstGeom>
          <a:noFill/>
        </p:spPr>
        <p:txBody>
          <a:bodyPr wrap="square" lIns="0" tIns="0" rIns="0" bIns="0" rtlCol="0">
            <a:spAutoFit/>
          </a:bodyPr>
          <a:lstStyle/>
          <a:p>
            <a:r>
              <a:rPr lang="en-US" sz="2800" dirty="0">
                <a:solidFill>
                  <a:srgbClr val="005A8C"/>
                </a:solidFill>
                <a:latin typeface="+mj-lt"/>
              </a:rPr>
              <a:t>Protecting Health of Employees and Customers</a:t>
            </a:r>
            <a:endParaRPr lang="en-US" i="1" dirty="0">
              <a:solidFill>
                <a:srgbClr val="EF8200"/>
              </a:solidFill>
              <a:latin typeface="+mj-lt"/>
            </a:endParaRPr>
          </a:p>
        </p:txBody>
      </p:sp>
      <p:sp>
        <p:nvSpPr>
          <p:cNvPr id="10" name="Content Placeholder 4">
            <a:extLst>
              <a:ext uri="{FF2B5EF4-FFF2-40B4-BE49-F238E27FC236}">
                <a16:creationId xmlns:a16="http://schemas.microsoft.com/office/drawing/2014/main" id="{0120CDE1-908E-47ED-942F-C5FD29A1DD3B}"/>
              </a:ext>
            </a:extLst>
          </p:cNvPr>
          <p:cNvSpPr txBox="1">
            <a:spLocks/>
          </p:cNvSpPr>
          <p:nvPr/>
        </p:nvSpPr>
        <p:spPr>
          <a:xfrm>
            <a:off x="447651" y="1312443"/>
            <a:ext cx="6046668" cy="4701113"/>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2200" kern="1200" baseline="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2000" kern="1200" baseline="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800" kern="1200" baseline="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600" kern="1200" baseline="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05A8C"/>
                </a:solidFill>
                <a:latin typeface="+mj-lt"/>
              </a:rPr>
              <a:t>Looking beyond </a:t>
            </a:r>
            <a:r>
              <a:rPr lang="en-US" dirty="0" err="1">
                <a:solidFill>
                  <a:srgbClr val="005A8C"/>
                </a:solidFill>
                <a:latin typeface="+mj-lt"/>
              </a:rPr>
              <a:t>RxCrossroads</a:t>
            </a:r>
            <a:r>
              <a:rPr lang="en-US" dirty="0">
                <a:solidFill>
                  <a:srgbClr val="005A8C"/>
                </a:solidFill>
                <a:latin typeface="+mj-lt"/>
              </a:rPr>
              <a:t>, McKesson is focused on keeping all employees, customers, and patients healthy during this time. </a:t>
            </a:r>
          </a:p>
          <a:p>
            <a:r>
              <a:rPr lang="en-US" dirty="0">
                <a:solidFill>
                  <a:srgbClr val="005A8C"/>
                </a:solidFill>
                <a:latin typeface="+mj-lt"/>
              </a:rPr>
              <a:t>McKesson has enacted broad, protective measures to protect the health of our employees as we continue to support our customers to meet patients needs.</a:t>
            </a:r>
          </a:p>
          <a:p>
            <a:r>
              <a:rPr lang="en-US" dirty="0">
                <a:solidFill>
                  <a:srgbClr val="005A8C"/>
                </a:solidFill>
                <a:latin typeface="+mj-lt"/>
              </a:rPr>
              <a:t>McKesson has increased sanitation and hygiene measures by doubling cleaning frequency in their facilities. We are following the CDC guidelines for cleaning and disinfecting, as well as social distancing for the safety of our employees and customers. </a:t>
            </a:r>
          </a:p>
          <a:p>
            <a:pPr marL="0" indent="0">
              <a:lnSpc>
                <a:spcPct val="90000"/>
              </a:lnSpc>
              <a:buFont typeface="Arial" panose="020B0604020202020204" pitchFamily="34" charset="0"/>
              <a:buNone/>
            </a:pPr>
            <a:endParaRPr lang="en-US" sz="1500" dirty="0">
              <a:solidFill>
                <a:srgbClr val="005A8C"/>
              </a:solidFill>
              <a:latin typeface="+mj-lt"/>
            </a:endParaRPr>
          </a:p>
        </p:txBody>
      </p:sp>
      <p:pic>
        <p:nvPicPr>
          <p:cNvPr id="15" name="Graphic 1">
            <a:extLst>
              <a:ext uri="{FF2B5EF4-FFF2-40B4-BE49-F238E27FC236}">
                <a16:creationId xmlns:a16="http://schemas.microsoft.com/office/drawing/2014/main" id="{EB93DCCF-AD4B-4E15-AFBE-44818ED859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7190" y="6261198"/>
            <a:ext cx="1396632" cy="349158"/>
          </a:xfrm>
          <a:prstGeom prst="rect">
            <a:avLst/>
          </a:prstGeom>
        </p:spPr>
      </p:pic>
    </p:spTree>
    <p:custDataLst>
      <p:tags r:id="rId1"/>
    </p:custDataLst>
    <p:extLst>
      <p:ext uri="{BB962C8B-B14F-4D97-AF65-F5344CB8AC3E}">
        <p14:creationId xmlns:p14="http://schemas.microsoft.com/office/powerpoint/2010/main" val="3950122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par>
              <p:cTn id="21"/>
            </p:par>
          </p:childTnLst>
        </p:cTn>
      </p:par>
    </p:tnLst>
    <p:bldLst>
      <p:bldP spid="10"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ater, cake&#10;&#10;Description automatically generated">
            <a:extLst>
              <a:ext uri="{FF2B5EF4-FFF2-40B4-BE49-F238E27FC236}">
                <a16:creationId xmlns:a16="http://schemas.microsoft.com/office/drawing/2014/main" id="{64FEC8DA-CC16-43E4-AD08-4A58EFBF937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66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Date Placeholder 2">
            <a:extLst>
              <a:ext uri="{FF2B5EF4-FFF2-40B4-BE49-F238E27FC236}">
                <a16:creationId xmlns:a16="http://schemas.microsoft.com/office/drawing/2014/main" id="{2C75B991-40E9-4C32-890B-6712366CA061}"/>
              </a:ext>
            </a:extLst>
          </p:cNvPr>
          <p:cNvSpPr>
            <a:spLocks noGrp="1"/>
          </p:cNvSpPr>
          <p:nvPr>
            <p:ph type="dt" sz="half" idx="14"/>
          </p:nvPr>
        </p:nvSpPr>
        <p:spPr>
          <a:xfrm>
            <a:off x="10858981" y="6344338"/>
            <a:ext cx="627380" cy="182880"/>
          </a:xfrm>
        </p:spPr>
        <p:txBody>
          <a:bodyPr/>
          <a:lstStyle/>
          <a:p>
            <a:fld id="{99323AAB-B6A8-489B-9563-6C5CA35ECA06}" type="datetime1">
              <a:rPr lang="en-US" smtClean="0">
                <a:solidFill>
                  <a:schemeClr val="bg1"/>
                </a:solidFill>
              </a:rPr>
              <a:t>9/26/2024</a:t>
            </a:fld>
            <a:endParaRPr lang="en-US" dirty="0">
              <a:solidFill>
                <a:schemeClr val="bg1"/>
              </a:solidFill>
            </a:endParaRPr>
          </a:p>
        </p:txBody>
      </p:sp>
      <p:sp>
        <p:nvSpPr>
          <p:cNvPr id="13" name="Slide Number Placeholder 3">
            <a:extLst>
              <a:ext uri="{FF2B5EF4-FFF2-40B4-BE49-F238E27FC236}">
                <a16:creationId xmlns:a16="http://schemas.microsoft.com/office/drawing/2014/main" id="{D02B0512-D2F4-466C-BC5B-99C03F0EE0E4}"/>
              </a:ext>
            </a:extLst>
          </p:cNvPr>
          <p:cNvSpPr>
            <a:spLocks noGrp="1"/>
          </p:cNvSpPr>
          <p:nvPr>
            <p:ph type="sldNum" sz="quarter" idx="16"/>
          </p:nvPr>
        </p:nvSpPr>
        <p:spPr>
          <a:xfrm>
            <a:off x="11486361" y="6344338"/>
            <a:ext cx="355119" cy="182880"/>
          </a:xfrm>
        </p:spPr>
        <p:txBody>
          <a:bodyPr/>
          <a:lstStyle/>
          <a:p>
            <a:fld id="{34971C27-C87E-45F4-8EEB-007BFB32C23B}" type="slidenum">
              <a:rPr lang="en-US" smtClean="0">
                <a:solidFill>
                  <a:schemeClr val="bg1"/>
                </a:solidFill>
              </a:rPr>
              <a:pPr/>
              <a:t>35</a:t>
            </a:fld>
            <a:endParaRPr lang="en-US" dirty="0">
              <a:solidFill>
                <a:schemeClr val="bg1"/>
              </a:solidFill>
            </a:endParaRPr>
          </a:p>
        </p:txBody>
      </p:sp>
      <p:sp>
        <p:nvSpPr>
          <p:cNvPr id="14" name="TextBox 13">
            <a:extLst>
              <a:ext uri="{FF2B5EF4-FFF2-40B4-BE49-F238E27FC236}">
                <a16:creationId xmlns:a16="http://schemas.microsoft.com/office/drawing/2014/main" id="{17525E1E-5A37-495A-B252-A6400B32C09F}"/>
              </a:ext>
            </a:extLst>
          </p:cNvPr>
          <p:cNvSpPr txBox="1"/>
          <p:nvPr/>
        </p:nvSpPr>
        <p:spPr>
          <a:xfrm>
            <a:off x="537029" y="280703"/>
            <a:ext cx="8170553" cy="430887"/>
          </a:xfrm>
          <a:prstGeom prst="rect">
            <a:avLst/>
          </a:prstGeom>
          <a:noFill/>
        </p:spPr>
        <p:txBody>
          <a:bodyPr wrap="square" lIns="0" tIns="0" rIns="0" bIns="0" rtlCol="0">
            <a:spAutoFit/>
          </a:bodyPr>
          <a:lstStyle/>
          <a:p>
            <a:r>
              <a:rPr lang="en-US" sz="2800" dirty="0">
                <a:solidFill>
                  <a:schemeClr val="bg1"/>
                </a:solidFill>
                <a:latin typeface="+mj-lt"/>
              </a:rPr>
              <a:t>Protecting Health of Employees and Customers</a:t>
            </a:r>
            <a:endParaRPr lang="en-US" i="1" dirty="0">
              <a:solidFill>
                <a:schemeClr val="bg1"/>
              </a:solidFill>
              <a:latin typeface="+mj-lt"/>
            </a:endParaRPr>
          </a:p>
        </p:txBody>
      </p:sp>
      <p:sp>
        <p:nvSpPr>
          <p:cNvPr id="7" name="Content Placeholder 4">
            <a:extLst>
              <a:ext uri="{FF2B5EF4-FFF2-40B4-BE49-F238E27FC236}">
                <a16:creationId xmlns:a16="http://schemas.microsoft.com/office/drawing/2014/main" id="{2B1FD861-8B59-4934-8FD6-3C6CE00B3608}"/>
              </a:ext>
            </a:extLst>
          </p:cNvPr>
          <p:cNvSpPr>
            <a:spLocks noGrp="1"/>
          </p:cNvSpPr>
          <p:nvPr>
            <p:ph sz="quarter" idx="13"/>
          </p:nvPr>
        </p:nvSpPr>
        <p:spPr>
          <a:xfrm>
            <a:off x="5283517" y="1503214"/>
            <a:ext cx="6557963" cy="3966359"/>
          </a:xfrm>
        </p:spPr>
        <p:txBody>
          <a:bodyPr>
            <a:normAutofit lnSpcReduction="10000"/>
          </a:bodyPr>
          <a:lstStyle/>
          <a:p>
            <a:r>
              <a:rPr lang="en-US" sz="2400" dirty="0">
                <a:solidFill>
                  <a:schemeClr val="bg1"/>
                </a:solidFill>
                <a:latin typeface="+mj-lt"/>
              </a:rPr>
              <a:t>Effective March 12, several new measures were implemented across all of McKesson’s operations:</a:t>
            </a:r>
          </a:p>
          <a:p>
            <a:pPr lvl="1"/>
            <a:r>
              <a:rPr lang="en-US" sz="2400" dirty="0">
                <a:solidFill>
                  <a:schemeClr val="bg1"/>
                </a:solidFill>
                <a:latin typeface="+mj-lt"/>
              </a:rPr>
              <a:t>Travel was restricted for all domestic and international business travel.</a:t>
            </a:r>
          </a:p>
          <a:p>
            <a:pPr lvl="1"/>
            <a:r>
              <a:rPr lang="en-US" sz="2400" dirty="0">
                <a:solidFill>
                  <a:schemeClr val="bg1"/>
                </a:solidFill>
                <a:latin typeface="+mj-lt"/>
              </a:rPr>
              <a:t>Meetings that were scheduled for in person sessions were cancelled or rescheduled.</a:t>
            </a:r>
          </a:p>
          <a:p>
            <a:pPr lvl="1"/>
            <a:r>
              <a:rPr lang="en-US" sz="2400" dirty="0">
                <a:solidFill>
                  <a:schemeClr val="bg1"/>
                </a:solidFill>
                <a:latin typeface="+mj-lt"/>
              </a:rPr>
              <a:t>Telecommuting/Work from Home was instituted for all McKesson employees who do not require being on site to perform their roles. </a:t>
            </a:r>
          </a:p>
          <a:p>
            <a:pPr>
              <a:lnSpc>
                <a:spcPct val="90000"/>
              </a:lnSpc>
            </a:pPr>
            <a:endParaRPr lang="en-US" sz="1500" dirty="0">
              <a:solidFill>
                <a:schemeClr val="bg1"/>
              </a:solidFill>
              <a:latin typeface="+mj-lt"/>
            </a:endParaRPr>
          </a:p>
        </p:txBody>
      </p:sp>
      <p:pic>
        <p:nvPicPr>
          <p:cNvPr id="15" name="Graphic 1">
            <a:extLst>
              <a:ext uri="{FF2B5EF4-FFF2-40B4-BE49-F238E27FC236}">
                <a16:creationId xmlns:a16="http://schemas.microsoft.com/office/drawing/2014/main" id="{15FF6EA0-E183-4719-A8FB-8CA2A601C0A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7190" y="6261198"/>
            <a:ext cx="1396632" cy="349158"/>
          </a:xfrm>
          <a:prstGeom prst="rect">
            <a:avLst/>
          </a:prstGeom>
        </p:spPr>
      </p:pic>
    </p:spTree>
    <p:custDataLst>
      <p:tags r:id="rId1"/>
    </p:custDataLst>
    <p:extLst>
      <p:ext uri="{BB962C8B-B14F-4D97-AF65-F5344CB8AC3E}">
        <p14:creationId xmlns:p14="http://schemas.microsoft.com/office/powerpoint/2010/main" val="3968294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par>
              <p:cTn id="27"/>
            </p:par>
          </p:childTnLst>
        </p:cTn>
      </p:par>
    </p:tnLst>
    <p:bldLst>
      <p:bldP spid="7"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person, riding, plane&#10;&#10;Description automatically generated">
            <a:extLst>
              <a:ext uri="{FF2B5EF4-FFF2-40B4-BE49-F238E27FC236}">
                <a16:creationId xmlns:a16="http://schemas.microsoft.com/office/drawing/2014/main" id="{C2D1E0B5-52C5-499B-8DBF-6BBBB6F092FB}"/>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Footer Placeholder 1">
            <a:extLst>
              <a:ext uri="{FF2B5EF4-FFF2-40B4-BE49-F238E27FC236}">
                <a16:creationId xmlns:a16="http://schemas.microsoft.com/office/drawing/2014/main" id="{D0A67CE5-9F17-4AEC-9E9F-77B15509BCD0}"/>
              </a:ext>
            </a:extLst>
          </p:cNvPr>
          <p:cNvSpPr>
            <a:spLocks noGrp="1"/>
          </p:cNvSpPr>
          <p:nvPr>
            <p:ph type="ftr" sz="quarter" idx="15"/>
          </p:nvPr>
        </p:nvSpPr>
        <p:spPr>
          <a:xfrm>
            <a:off x="6744181" y="6344338"/>
            <a:ext cx="4114800" cy="182880"/>
          </a:xfrm>
        </p:spPr>
        <p:txBody>
          <a:bodyPr/>
          <a:lstStyle/>
          <a:p>
            <a:r>
              <a:rPr lang="en-US" dirty="0">
                <a:solidFill>
                  <a:schemeClr val="bg1">
                    <a:lumMod val="75000"/>
                  </a:schemeClr>
                </a:solidFill>
              </a:rPr>
              <a:t>McKesson Proprietary and Confidential</a:t>
            </a:r>
          </a:p>
        </p:txBody>
      </p:sp>
      <p:sp>
        <p:nvSpPr>
          <p:cNvPr id="12" name="Date Placeholder 2">
            <a:extLst>
              <a:ext uri="{FF2B5EF4-FFF2-40B4-BE49-F238E27FC236}">
                <a16:creationId xmlns:a16="http://schemas.microsoft.com/office/drawing/2014/main" id="{2C75B991-40E9-4C32-890B-6712366CA061}"/>
              </a:ext>
            </a:extLst>
          </p:cNvPr>
          <p:cNvSpPr>
            <a:spLocks noGrp="1"/>
          </p:cNvSpPr>
          <p:nvPr>
            <p:ph type="dt" sz="half" idx="14"/>
          </p:nvPr>
        </p:nvSpPr>
        <p:spPr>
          <a:xfrm>
            <a:off x="10858981" y="6344338"/>
            <a:ext cx="627380" cy="182880"/>
          </a:xfrm>
        </p:spPr>
        <p:txBody>
          <a:bodyPr/>
          <a:lstStyle/>
          <a:p>
            <a:fld id="{99323AAB-B6A8-489B-9563-6C5CA35ECA06}" type="datetime1">
              <a:rPr lang="en-US" smtClean="0">
                <a:solidFill>
                  <a:schemeClr val="bg1">
                    <a:lumMod val="75000"/>
                  </a:schemeClr>
                </a:solidFill>
              </a:rPr>
              <a:t>9/26/2024</a:t>
            </a:fld>
            <a:endParaRPr lang="en-US" dirty="0">
              <a:solidFill>
                <a:schemeClr val="bg1">
                  <a:lumMod val="75000"/>
                </a:schemeClr>
              </a:solidFill>
            </a:endParaRPr>
          </a:p>
        </p:txBody>
      </p:sp>
      <p:sp>
        <p:nvSpPr>
          <p:cNvPr id="13" name="Slide Number Placeholder 3">
            <a:extLst>
              <a:ext uri="{FF2B5EF4-FFF2-40B4-BE49-F238E27FC236}">
                <a16:creationId xmlns:a16="http://schemas.microsoft.com/office/drawing/2014/main" id="{D02B0512-D2F4-466C-BC5B-99C03F0EE0E4}"/>
              </a:ext>
            </a:extLst>
          </p:cNvPr>
          <p:cNvSpPr>
            <a:spLocks noGrp="1"/>
          </p:cNvSpPr>
          <p:nvPr>
            <p:ph type="sldNum" sz="quarter" idx="16"/>
          </p:nvPr>
        </p:nvSpPr>
        <p:spPr>
          <a:xfrm>
            <a:off x="11486361" y="6344338"/>
            <a:ext cx="355119" cy="182880"/>
          </a:xfrm>
        </p:spPr>
        <p:txBody>
          <a:bodyPr/>
          <a:lstStyle/>
          <a:p>
            <a:fld id="{34971C27-C87E-45F4-8EEB-007BFB32C23B}" type="slidenum">
              <a:rPr lang="en-US" smtClean="0">
                <a:solidFill>
                  <a:schemeClr val="bg1">
                    <a:lumMod val="75000"/>
                  </a:schemeClr>
                </a:solidFill>
              </a:rPr>
              <a:pPr/>
              <a:t>36</a:t>
            </a:fld>
            <a:endParaRPr lang="en-US" dirty="0">
              <a:solidFill>
                <a:schemeClr val="bg1">
                  <a:lumMod val="75000"/>
                </a:schemeClr>
              </a:solidFill>
            </a:endParaRPr>
          </a:p>
        </p:txBody>
      </p:sp>
      <p:sp>
        <p:nvSpPr>
          <p:cNvPr id="14" name="TextBox 13">
            <a:extLst>
              <a:ext uri="{FF2B5EF4-FFF2-40B4-BE49-F238E27FC236}">
                <a16:creationId xmlns:a16="http://schemas.microsoft.com/office/drawing/2014/main" id="{17525E1E-5A37-495A-B252-A6400B32C09F}"/>
              </a:ext>
            </a:extLst>
          </p:cNvPr>
          <p:cNvSpPr txBox="1"/>
          <p:nvPr/>
        </p:nvSpPr>
        <p:spPr>
          <a:xfrm>
            <a:off x="537029" y="280703"/>
            <a:ext cx="8347198" cy="430887"/>
          </a:xfrm>
          <a:prstGeom prst="rect">
            <a:avLst/>
          </a:prstGeom>
          <a:noFill/>
        </p:spPr>
        <p:txBody>
          <a:bodyPr wrap="square" lIns="0" tIns="0" rIns="0" bIns="0" rtlCol="0">
            <a:spAutoFit/>
          </a:bodyPr>
          <a:lstStyle/>
          <a:p>
            <a:r>
              <a:rPr lang="en-US" sz="2800" dirty="0">
                <a:solidFill>
                  <a:srgbClr val="005A8C"/>
                </a:solidFill>
                <a:latin typeface="+mj-lt"/>
              </a:rPr>
              <a:t>Talking Points for Agents: </a:t>
            </a:r>
            <a:r>
              <a:rPr lang="en-US" i="1" dirty="0">
                <a:solidFill>
                  <a:srgbClr val="EF8200"/>
                </a:solidFill>
                <a:latin typeface="+mj-lt"/>
              </a:rPr>
              <a:t>Questions from Customers</a:t>
            </a:r>
          </a:p>
        </p:txBody>
      </p:sp>
      <p:pic>
        <p:nvPicPr>
          <p:cNvPr id="15" name="Graphic 1">
            <a:extLst>
              <a:ext uri="{FF2B5EF4-FFF2-40B4-BE49-F238E27FC236}">
                <a16:creationId xmlns:a16="http://schemas.microsoft.com/office/drawing/2014/main" id="{1B59291D-DADC-4172-A1F0-AF733521F4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7190" y="6261198"/>
            <a:ext cx="1396632" cy="349158"/>
          </a:xfrm>
          <a:prstGeom prst="rect">
            <a:avLst/>
          </a:prstGeom>
        </p:spPr>
      </p:pic>
      <p:sp>
        <p:nvSpPr>
          <p:cNvPr id="17" name="TextBox 16">
            <a:extLst>
              <a:ext uri="{FF2B5EF4-FFF2-40B4-BE49-F238E27FC236}">
                <a16:creationId xmlns:a16="http://schemas.microsoft.com/office/drawing/2014/main" id="{9643C8E9-9257-43A6-B6CE-727AFE944F51}"/>
              </a:ext>
            </a:extLst>
          </p:cNvPr>
          <p:cNvSpPr txBox="1"/>
          <p:nvPr/>
        </p:nvSpPr>
        <p:spPr>
          <a:xfrm>
            <a:off x="4095663" y="2943666"/>
            <a:ext cx="4983804" cy="1994392"/>
          </a:xfrm>
          <a:prstGeom prst="rect">
            <a:avLst/>
          </a:prstGeom>
          <a:noFill/>
        </p:spPr>
        <p:txBody>
          <a:bodyPr wrap="square" lIns="0" tIns="0" rIns="0" bIns="0" rtlCol="0">
            <a:spAutoFit/>
          </a:bodyPr>
          <a:lstStyle/>
          <a:p>
            <a:pPr>
              <a:lnSpc>
                <a:spcPct val="90000"/>
              </a:lnSpc>
            </a:pPr>
            <a:br>
              <a:rPr lang="en-US" sz="2400" b="1" dirty="0">
                <a:solidFill>
                  <a:srgbClr val="EF8200"/>
                </a:solidFill>
                <a:latin typeface="Georgia" panose="02040502050405020303" pitchFamily="18" charset="0"/>
              </a:rPr>
            </a:br>
            <a:r>
              <a:rPr lang="en-US" sz="2400" b="1" dirty="0">
                <a:solidFill>
                  <a:srgbClr val="EF8200"/>
                </a:solidFill>
                <a:latin typeface="Georgia" panose="02040502050405020303" pitchFamily="18" charset="0"/>
              </a:rPr>
              <a:t>Agent</a:t>
            </a:r>
            <a:r>
              <a:rPr lang="en-US" sz="2400" dirty="0">
                <a:solidFill>
                  <a:srgbClr val="EF8200"/>
                </a:solidFill>
                <a:latin typeface="Georgia" panose="02040502050405020303" pitchFamily="18" charset="0"/>
              </a:rPr>
              <a:t>: </a:t>
            </a:r>
          </a:p>
          <a:p>
            <a:pPr>
              <a:lnSpc>
                <a:spcPct val="90000"/>
              </a:lnSpc>
            </a:pPr>
            <a:r>
              <a:rPr lang="en-US" sz="2400" dirty="0">
                <a:solidFill>
                  <a:schemeClr val="tx1">
                    <a:lumMod val="85000"/>
                    <a:lumOff val="15000"/>
                  </a:schemeClr>
                </a:solidFill>
                <a:latin typeface="Georgia" panose="02040502050405020303" pitchFamily="18" charset="0"/>
              </a:rPr>
              <a:t>“We have doubled our cleaning frequencies in our facilities and are adhering to the CDC’s guidelines for sanitizing and social distancing.”</a:t>
            </a:r>
          </a:p>
        </p:txBody>
      </p:sp>
      <p:sp>
        <p:nvSpPr>
          <p:cNvPr id="16" name="Content Placeholder 4">
            <a:extLst>
              <a:ext uri="{FF2B5EF4-FFF2-40B4-BE49-F238E27FC236}">
                <a16:creationId xmlns:a16="http://schemas.microsoft.com/office/drawing/2014/main" id="{0E131F9E-1C62-495F-97C6-23407E6CAA00}"/>
              </a:ext>
            </a:extLst>
          </p:cNvPr>
          <p:cNvSpPr>
            <a:spLocks noGrp="1"/>
          </p:cNvSpPr>
          <p:nvPr>
            <p:ph sz="quarter" idx="13"/>
          </p:nvPr>
        </p:nvSpPr>
        <p:spPr>
          <a:xfrm>
            <a:off x="3825500" y="1725459"/>
            <a:ext cx="5131464" cy="1145545"/>
          </a:xfrm>
        </p:spPr>
        <p:txBody>
          <a:bodyPr>
            <a:normAutofit fontScale="85000" lnSpcReduction="20000"/>
          </a:bodyPr>
          <a:lstStyle/>
          <a:p>
            <a:pPr marL="0" indent="0">
              <a:lnSpc>
                <a:spcPct val="90000"/>
              </a:lnSpc>
              <a:buNone/>
            </a:pPr>
            <a:r>
              <a:rPr lang="en-US" sz="2800" b="1" dirty="0">
                <a:solidFill>
                  <a:srgbClr val="005A8C"/>
                </a:solidFill>
                <a:latin typeface="+mj-lt"/>
              </a:rPr>
              <a:t>Customer</a:t>
            </a:r>
            <a:r>
              <a:rPr lang="en-US" sz="2800" dirty="0">
                <a:solidFill>
                  <a:srgbClr val="005A8C"/>
                </a:solidFill>
                <a:latin typeface="+mj-lt"/>
              </a:rPr>
              <a:t>: </a:t>
            </a:r>
          </a:p>
          <a:p>
            <a:pPr marL="0" indent="0">
              <a:lnSpc>
                <a:spcPct val="90000"/>
              </a:lnSpc>
              <a:buNone/>
            </a:pPr>
            <a:r>
              <a:rPr lang="en-US" sz="2800" dirty="0">
                <a:solidFill>
                  <a:schemeClr val="tx1">
                    <a:lumMod val="85000"/>
                    <a:lumOff val="15000"/>
                  </a:schemeClr>
                </a:solidFill>
                <a:latin typeface="+mj-lt"/>
              </a:rPr>
              <a:t>“What procedures are you taking to ensure my deliveries are sanitized?”</a:t>
            </a:r>
          </a:p>
          <a:p>
            <a:pPr marL="0" indent="0">
              <a:lnSpc>
                <a:spcPct val="90000"/>
              </a:lnSpc>
              <a:buNone/>
            </a:pPr>
            <a:r>
              <a:rPr lang="en-US" sz="1500" dirty="0">
                <a:solidFill>
                  <a:srgbClr val="005A8C"/>
                </a:solidFill>
              </a:rPr>
              <a:t>	</a:t>
            </a:r>
          </a:p>
        </p:txBody>
      </p:sp>
      <p:pic>
        <p:nvPicPr>
          <p:cNvPr id="7" name="Picture 6" descr="A person talking on a cell phone&#10;&#10;Description automatically generated">
            <a:extLst>
              <a:ext uri="{FF2B5EF4-FFF2-40B4-BE49-F238E27FC236}">
                <a16:creationId xmlns:a16="http://schemas.microsoft.com/office/drawing/2014/main" id="{98348F56-EA0F-4E3E-86B3-3B130CE0F4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62108" y="426026"/>
            <a:ext cx="5329892" cy="6431973"/>
          </a:xfrm>
          <a:prstGeom prst="rect">
            <a:avLst/>
          </a:prstGeom>
        </p:spPr>
      </p:pic>
      <p:sp>
        <p:nvSpPr>
          <p:cNvPr id="18" name="Date Placeholder 2">
            <a:extLst>
              <a:ext uri="{FF2B5EF4-FFF2-40B4-BE49-F238E27FC236}">
                <a16:creationId xmlns:a16="http://schemas.microsoft.com/office/drawing/2014/main" id="{313E3CCB-6DA7-462B-95EB-46EFD7F4EA73}"/>
              </a:ext>
            </a:extLst>
          </p:cNvPr>
          <p:cNvSpPr txBox="1">
            <a:spLocks/>
          </p:cNvSpPr>
          <p:nvPr/>
        </p:nvSpPr>
        <p:spPr>
          <a:xfrm>
            <a:off x="11011381" y="6496738"/>
            <a:ext cx="627380" cy="182880"/>
          </a:xfrm>
          <a:prstGeom prst="rect">
            <a:avLst/>
          </a:prstGeom>
        </p:spPr>
        <p:txBody>
          <a:bodyPr vert="horz" lIns="0" tIns="0" rIns="0" bIns="0" rtlCol="0" anchor="b" anchorCtr="0"/>
          <a:lstStyle>
            <a:defPPr>
              <a:defRPr lang="en-US"/>
            </a:defPPr>
            <a:lvl1pPr marL="0" algn="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323AAB-B6A8-489B-9563-6C5CA35ECA06}" type="datetime1">
              <a:rPr lang="en-US" smtClean="0">
                <a:solidFill>
                  <a:schemeClr val="bg1">
                    <a:lumMod val="75000"/>
                  </a:schemeClr>
                </a:solidFill>
              </a:rPr>
              <a:pPr/>
              <a:t>9/26/2024</a:t>
            </a:fld>
            <a:endParaRPr lang="en-US" dirty="0">
              <a:solidFill>
                <a:schemeClr val="bg1">
                  <a:lumMod val="75000"/>
                </a:schemeClr>
              </a:solidFill>
            </a:endParaRPr>
          </a:p>
        </p:txBody>
      </p:sp>
      <p:sp>
        <p:nvSpPr>
          <p:cNvPr id="19" name="Slide Number Placeholder 3">
            <a:extLst>
              <a:ext uri="{FF2B5EF4-FFF2-40B4-BE49-F238E27FC236}">
                <a16:creationId xmlns:a16="http://schemas.microsoft.com/office/drawing/2014/main" id="{FA0B64A8-EC1A-42E8-BBFF-9E17924D36F2}"/>
              </a:ext>
            </a:extLst>
          </p:cNvPr>
          <p:cNvSpPr txBox="1">
            <a:spLocks/>
          </p:cNvSpPr>
          <p:nvPr/>
        </p:nvSpPr>
        <p:spPr>
          <a:xfrm>
            <a:off x="11638761" y="6496738"/>
            <a:ext cx="355119" cy="182880"/>
          </a:xfrm>
          <a:prstGeom prst="rect">
            <a:avLst/>
          </a:prstGeom>
        </p:spPr>
        <p:txBody>
          <a:bodyPr vert="horz" lIns="0" tIns="0" rIns="0" bIns="0" rtlCol="0" anchor="b" anchorCtr="0"/>
          <a:lstStyle>
            <a:defPPr>
              <a:defRPr lang="en-US"/>
            </a:defPPr>
            <a:lvl1pPr marL="0" algn="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971C27-C87E-45F4-8EEB-007BFB32C23B}" type="slidenum">
              <a:rPr lang="en-US" smtClean="0">
                <a:solidFill>
                  <a:schemeClr val="bg1">
                    <a:lumMod val="75000"/>
                  </a:schemeClr>
                </a:solidFill>
              </a:rPr>
              <a:pPr/>
              <a:t>36</a:t>
            </a:fld>
            <a:endParaRPr lang="en-US" dirty="0">
              <a:solidFill>
                <a:schemeClr val="bg1">
                  <a:lumMod val="75000"/>
                </a:schemeClr>
              </a:solidFill>
            </a:endParaRPr>
          </a:p>
        </p:txBody>
      </p:sp>
    </p:spTree>
    <p:custDataLst>
      <p:tags r:id="rId1"/>
    </p:custDataLst>
    <p:extLst>
      <p:ext uri="{BB962C8B-B14F-4D97-AF65-F5344CB8AC3E}">
        <p14:creationId xmlns:p14="http://schemas.microsoft.com/office/powerpoint/2010/main" val="1174564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right)">
                                      <p:cBhvr>
                                        <p:cTn id="12" dur="500"/>
                                        <p:tgtEl>
                                          <p:spTgt spid="16">
                                            <p:txEl>
                                              <p:pRg st="0" end="0"/>
                                            </p:txEl>
                                          </p:spTgt>
                                        </p:tgtEl>
                                      </p:cBhvr>
                                    </p:animEffect>
                                  </p:childTnLst>
                                </p:cTn>
                              </p:par>
                            </p:childTnLst>
                          </p:cTn>
                        </p:par>
                        <p:par>
                          <p:cTn id="13" fill="hold">
                            <p:stCondLst>
                              <p:cond delay="1000"/>
                            </p:stCondLst>
                            <p:childTnLst>
                              <p:par>
                                <p:cTn id="14" presetID="22" presetClass="entr" presetSubtype="2" fill="hold" grpId="0" nodeType="afterEffect">
                                  <p:stCondLst>
                                    <p:cond delay="0"/>
                                  </p:stCondLst>
                                  <p:childTnLst>
                                    <p:set>
                                      <p:cBhvr>
                                        <p:cTn id="15" dur="1" fill="hold">
                                          <p:stCondLst>
                                            <p:cond delay="0"/>
                                          </p:stCondLst>
                                        </p:cTn>
                                        <p:tgtEl>
                                          <p:spTgt spid="16">
                                            <p:txEl>
                                              <p:pRg st="1" end="1"/>
                                            </p:txEl>
                                          </p:spTgt>
                                        </p:tgtEl>
                                        <p:attrNameLst>
                                          <p:attrName>style.visibility</p:attrName>
                                        </p:attrNameLst>
                                      </p:cBhvr>
                                      <p:to>
                                        <p:strVal val="visible"/>
                                      </p:to>
                                    </p:set>
                                    <p:animEffect transition="in" filter="wipe(right)">
                                      <p:cBhvr>
                                        <p:cTn id="16" dur="500"/>
                                        <p:tgtEl>
                                          <p:spTgt spid="16">
                                            <p:txEl>
                                              <p:pRg st="1" end="1"/>
                                            </p:txEl>
                                          </p:spTgt>
                                        </p:tgtEl>
                                      </p:cBhvr>
                                    </p:animEffect>
                                  </p:childTnLst>
                                </p:cTn>
                              </p:par>
                            </p:childTnLst>
                          </p:cTn>
                        </p:par>
                        <p:par>
                          <p:cTn id="17" fill="hold">
                            <p:stCondLst>
                              <p:cond delay="1500"/>
                            </p:stCondLst>
                            <p:childTnLst>
                              <p:par>
                                <p:cTn id="18" presetID="22" presetClass="entr" presetSubtype="2" fill="hold" grpId="0" nodeType="afterEffect">
                                  <p:stCondLst>
                                    <p:cond delay="0"/>
                                  </p:stCondLst>
                                  <p:childTnLst>
                                    <p:set>
                                      <p:cBhvr>
                                        <p:cTn id="19" dur="1" fill="hold">
                                          <p:stCondLst>
                                            <p:cond delay="0"/>
                                          </p:stCondLst>
                                        </p:cTn>
                                        <p:tgtEl>
                                          <p:spTgt spid="16">
                                            <p:txEl>
                                              <p:pRg st="2" end="2"/>
                                            </p:txEl>
                                          </p:spTgt>
                                        </p:tgtEl>
                                        <p:attrNameLst>
                                          <p:attrName>style.visibility</p:attrName>
                                        </p:attrNameLst>
                                      </p:cBhvr>
                                      <p:to>
                                        <p:strVal val="visible"/>
                                      </p:to>
                                    </p:set>
                                    <p:animEffect transition="in" filter="wipe(right)">
                                      <p:cBhvr>
                                        <p:cTn id="20" dur="500"/>
                                        <p:tgtEl>
                                          <p:spTgt spid="1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Effect transition="in" filter="wipe(left)">
                                      <p:cBhvr>
                                        <p:cTn id="25" dur="500"/>
                                        <p:tgtEl>
                                          <p:spTgt spid="17">
                                            <p:txEl>
                                              <p:pRg st="0" end="0"/>
                                            </p:txEl>
                                          </p:spTgt>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7">
                                            <p:txEl>
                                              <p:pRg st="1" end="1"/>
                                            </p:txEl>
                                          </p:spTgt>
                                        </p:tgtEl>
                                        <p:attrNameLst>
                                          <p:attrName>style.visibility</p:attrName>
                                        </p:attrNameLst>
                                      </p:cBhvr>
                                      <p:to>
                                        <p:strVal val="visible"/>
                                      </p:to>
                                    </p:set>
                                    <p:animEffect transition="in" filter="wipe(left)">
                                      <p:cBhvr>
                                        <p:cTn id="29"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30"/>
            </p:par>
          </p:childTnLst>
        </p:cTn>
      </p:par>
    </p:tnLst>
    <p:bldLst>
      <p:bldP spid="17" grpId="0" uiExpand="1" build="p"/>
      <p:bldP spid="16"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water, person, riding, plane&#10;&#10;Description automatically generated">
            <a:extLst>
              <a:ext uri="{FF2B5EF4-FFF2-40B4-BE49-F238E27FC236}">
                <a16:creationId xmlns:a16="http://schemas.microsoft.com/office/drawing/2014/main" id="{665CC92D-4525-4C20-9964-CE56741A6BDF}"/>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Footer Placeholder 1">
            <a:extLst>
              <a:ext uri="{FF2B5EF4-FFF2-40B4-BE49-F238E27FC236}">
                <a16:creationId xmlns:a16="http://schemas.microsoft.com/office/drawing/2014/main" id="{D0A67CE5-9F17-4AEC-9E9F-77B15509BCD0}"/>
              </a:ext>
            </a:extLst>
          </p:cNvPr>
          <p:cNvSpPr>
            <a:spLocks noGrp="1"/>
          </p:cNvSpPr>
          <p:nvPr>
            <p:ph type="ftr" sz="quarter" idx="15"/>
          </p:nvPr>
        </p:nvSpPr>
        <p:spPr>
          <a:xfrm>
            <a:off x="6744181" y="6344338"/>
            <a:ext cx="4114800" cy="182880"/>
          </a:xfrm>
        </p:spPr>
        <p:txBody>
          <a:bodyPr/>
          <a:lstStyle/>
          <a:p>
            <a:r>
              <a:rPr lang="en-US" dirty="0">
                <a:solidFill>
                  <a:schemeClr val="bg1">
                    <a:lumMod val="75000"/>
                  </a:schemeClr>
                </a:solidFill>
              </a:rPr>
              <a:t>McKesson Proprietary and Confidential</a:t>
            </a:r>
          </a:p>
        </p:txBody>
      </p:sp>
      <p:sp>
        <p:nvSpPr>
          <p:cNvPr id="12" name="Date Placeholder 2">
            <a:extLst>
              <a:ext uri="{FF2B5EF4-FFF2-40B4-BE49-F238E27FC236}">
                <a16:creationId xmlns:a16="http://schemas.microsoft.com/office/drawing/2014/main" id="{2C75B991-40E9-4C32-890B-6712366CA061}"/>
              </a:ext>
            </a:extLst>
          </p:cNvPr>
          <p:cNvSpPr>
            <a:spLocks noGrp="1"/>
          </p:cNvSpPr>
          <p:nvPr>
            <p:ph type="dt" sz="half" idx="14"/>
          </p:nvPr>
        </p:nvSpPr>
        <p:spPr>
          <a:xfrm>
            <a:off x="10858981" y="6344338"/>
            <a:ext cx="627380" cy="182880"/>
          </a:xfrm>
        </p:spPr>
        <p:txBody>
          <a:bodyPr/>
          <a:lstStyle/>
          <a:p>
            <a:fld id="{99323AAB-B6A8-489B-9563-6C5CA35ECA06}" type="datetime1">
              <a:rPr lang="en-US" smtClean="0">
                <a:solidFill>
                  <a:schemeClr val="bg1">
                    <a:lumMod val="75000"/>
                  </a:schemeClr>
                </a:solidFill>
              </a:rPr>
              <a:t>9/26/2024</a:t>
            </a:fld>
            <a:endParaRPr lang="en-US" dirty="0">
              <a:solidFill>
                <a:schemeClr val="bg1">
                  <a:lumMod val="75000"/>
                </a:schemeClr>
              </a:solidFill>
            </a:endParaRPr>
          </a:p>
        </p:txBody>
      </p:sp>
      <p:sp>
        <p:nvSpPr>
          <p:cNvPr id="13" name="Slide Number Placeholder 3">
            <a:extLst>
              <a:ext uri="{FF2B5EF4-FFF2-40B4-BE49-F238E27FC236}">
                <a16:creationId xmlns:a16="http://schemas.microsoft.com/office/drawing/2014/main" id="{D02B0512-D2F4-466C-BC5B-99C03F0EE0E4}"/>
              </a:ext>
            </a:extLst>
          </p:cNvPr>
          <p:cNvSpPr>
            <a:spLocks noGrp="1"/>
          </p:cNvSpPr>
          <p:nvPr>
            <p:ph type="sldNum" sz="quarter" idx="16"/>
          </p:nvPr>
        </p:nvSpPr>
        <p:spPr>
          <a:xfrm>
            <a:off x="11486361" y="6344338"/>
            <a:ext cx="355119" cy="182880"/>
          </a:xfrm>
        </p:spPr>
        <p:txBody>
          <a:bodyPr/>
          <a:lstStyle/>
          <a:p>
            <a:fld id="{34971C27-C87E-45F4-8EEB-007BFB32C23B}" type="slidenum">
              <a:rPr lang="en-US" smtClean="0">
                <a:solidFill>
                  <a:schemeClr val="bg1">
                    <a:lumMod val="75000"/>
                  </a:schemeClr>
                </a:solidFill>
              </a:rPr>
              <a:pPr/>
              <a:t>37</a:t>
            </a:fld>
            <a:endParaRPr lang="en-US" dirty="0">
              <a:solidFill>
                <a:schemeClr val="bg1">
                  <a:lumMod val="75000"/>
                </a:schemeClr>
              </a:solidFill>
            </a:endParaRPr>
          </a:p>
        </p:txBody>
      </p:sp>
      <p:sp>
        <p:nvSpPr>
          <p:cNvPr id="14" name="TextBox 13">
            <a:extLst>
              <a:ext uri="{FF2B5EF4-FFF2-40B4-BE49-F238E27FC236}">
                <a16:creationId xmlns:a16="http://schemas.microsoft.com/office/drawing/2014/main" id="{17525E1E-5A37-495A-B252-A6400B32C09F}"/>
              </a:ext>
            </a:extLst>
          </p:cNvPr>
          <p:cNvSpPr txBox="1"/>
          <p:nvPr/>
        </p:nvSpPr>
        <p:spPr>
          <a:xfrm>
            <a:off x="537029" y="280703"/>
            <a:ext cx="8347198" cy="430887"/>
          </a:xfrm>
          <a:prstGeom prst="rect">
            <a:avLst/>
          </a:prstGeom>
          <a:noFill/>
        </p:spPr>
        <p:txBody>
          <a:bodyPr wrap="square" lIns="0" tIns="0" rIns="0" bIns="0" rtlCol="0">
            <a:spAutoFit/>
          </a:bodyPr>
          <a:lstStyle/>
          <a:p>
            <a:r>
              <a:rPr lang="en-US" sz="2800" dirty="0">
                <a:solidFill>
                  <a:srgbClr val="005A8C"/>
                </a:solidFill>
                <a:latin typeface="+mj-lt"/>
              </a:rPr>
              <a:t>Talking Points for Agents: </a:t>
            </a:r>
            <a:r>
              <a:rPr lang="en-US" i="1" dirty="0">
                <a:solidFill>
                  <a:srgbClr val="EF8200"/>
                </a:solidFill>
                <a:latin typeface="+mj-lt"/>
              </a:rPr>
              <a:t>Questions from Customers</a:t>
            </a:r>
          </a:p>
        </p:txBody>
      </p:sp>
      <p:pic>
        <p:nvPicPr>
          <p:cNvPr id="7" name="Graphic 1">
            <a:extLst>
              <a:ext uri="{FF2B5EF4-FFF2-40B4-BE49-F238E27FC236}">
                <a16:creationId xmlns:a16="http://schemas.microsoft.com/office/drawing/2014/main" id="{7D33EA9B-87B5-4F28-B874-7FAD389B24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7190" y="6261198"/>
            <a:ext cx="1396632" cy="349158"/>
          </a:xfrm>
          <a:prstGeom prst="rect">
            <a:avLst/>
          </a:prstGeom>
        </p:spPr>
      </p:pic>
      <p:pic>
        <p:nvPicPr>
          <p:cNvPr id="3" name="Picture 2" descr="A person holding a cell phone&#10;&#10;Description automatically generated">
            <a:extLst>
              <a:ext uri="{FF2B5EF4-FFF2-40B4-BE49-F238E27FC236}">
                <a16:creationId xmlns:a16="http://schemas.microsoft.com/office/drawing/2014/main" id="{FDAC6AE5-97E9-41E6-AF24-1F520045CF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00433" y="330782"/>
            <a:ext cx="5310782" cy="6527218"/>
          </a:xfrm>
          <a:prstGeom prst="rect">
            <a:avLst/>
          </a:prstGeom>
        </p:spPr>
      </p:pic>
      <p:sp>
        <p:nvSpPr>
          <p:cNvPr id="10" name="Content Placeholder 4">
            <a:extLst>
              <a:ext uri="{FF2B5EF4-FFF2-40B4-BE49-F238E27FC236}">
                <a16:creationId xmlns:a16="http://schemas.microsoft.com/office/drawing/2014/main" id="{3A5CCD0C-5A13-4D65-86BF-5F3468D95B76}"/>
              </a:ext>
            </a:extLst>
          </p:cNvPr>
          <p:cNvSpPr>
            <a:spLocks noGrp="1"/>
          </p:cNvSpPr>
          <p:nvPr>
            <p:ph sz="quarter" idx="13"/>
          </p:nvPr>
        </p:nvSpPr>
        <p:spPr>
          <a:xfrm>
            <a:off x="3908714" y="1138196"/>
            <a:ext cx="4374572" cy="1457649"/>
          </a:xfrm>
        </p:spPr>
        <p:txBody>
          <a:bodyPr>
            <a:noAutofit/>
          </a:bodyPr>
          <a:lstStyle/>
          <a:p>
            <a:pPr marL="0" indent="0">
              <a:lnSpc>
                <a:spcPct val="90000"/>
              </a:lnSpc>
              <a:buNone/>
            </a:pPr>
            <a:r>
              <a:rPr lang="en-US" sz="2400" dirty="0">
                <a:solidFill>
                  <a:srgbClr val="005A8C"/>
                </a:solidFill>
                <a:latin typeface="+mj-lt"/>
              </a:rPr>
              <a:t> </a:t>
            </a:r>
            <a:r>
              <a:rPr lang="en-US" sz="2400" b="1" dirty="0">
                <a:solidFill>
                  <a:srgbClr val="005A8C"/>
                </a:solidFill>
                <a:latin typeface="+mj-lt"/>
              </a:rPr>
              <a:t>Customer</a:t>
            </a:r>
            <a:r>
              <a:rPr lang="en-US" sz="2400" dirty="0">
                <a:solidFill>
                  <a:srgbClr val="005A8C"/>
                </a:solidFill>
                <a:latin typeface="+mj-lt"/>
              </a:rPr>
              <a:t>: </a:t>
            </a:r>
          </a:p>
          <a:p>
            <a:pPr marL="0" indent="0">
              <a:lnSpc>
                <a:spcPct val="90000"/>
              </a:lnSpc>
              <a:buNone/>
            </a:pPr>
            <a:r>
              <a:rPr lang="en-US" sz="2400" dirty="0">
                <a:solidFill>
                  <a:schemeClr val="tx1">
                    <a:lumMod val="85000"/>
                    <a:lumOff val="15000"/>
                  </a:schemeClr>
                </a:solidFill>
                <a:latin typeface="+mj-lt"/>
              </a:rPr>
              <a:t>“What if the pharmacy closes due to a COVID-19 outbreak? Will I still be able to get my medication?”</a:t>
            </a:r>
          </a:p>
          <a:p>
            <a:pPr marL="0" indent="0">
              <a:lnSpc>
                <a:spcPct val="90000"/>
              </a:lnSpc>
              <a:buNone/>
            </a:pPr>
            <a:r>
              <a:rPr lang="en-US" sz="2400" dirty="0">
                <a:solidFill>
                  <a:srgbClr val="005A8C"/>
                </a:solidFill>
                <a:latin typeface="+mj-lt"/>
              </a:rPr>
              <a:t> </a:t>
            </a:r>
          </a:p>
          <a:p>
            <a:pPr marL="457200" lvl="1" indent="0">
              <a:lnSpc>
                <a:spcPct val="90000"/>
              </a:lnSpc>
              <a:buNone/>
            </a:pPr>
            <a:endParaRPr lang="en-US" sz="2400" dirty="0">
              <a:solidFill>
                <a:srgbClr val="005A8C"/>
              </a:solidFill>
              <a:latin typeface="+mj-lt"/>
            </a:endParaRPr>
          </a:p>
        </p:txBody>
      </p:sp>
      <p:sp>
        <p:nvSpPr>
          <p:cNvPr id="15" name="Rectangle 14">
            <a:extLst>
              <a:ext uri="{FF2B5EF4-FFF2-40B4-BE49-F238E27FC236}">
                <a16:creationId xmlns:a16="http://schemas.microsoft.com/office/drawing/2014/main" id="{1FFA2B3C-0413-4306-9458-59ED123215E9}"/>
              </a:ext>
            </a:extLst>
          </p:cNvPr>
          <p:cNvSpPr/>
          <p:nvPr/>
        </p:nvSpPr>
        <p:spPr>
          <a:xfrm>
            <a:off x="3402443" y="3349709"/>
            <a:ext cx="5066146" cy="2419124"/>
          </a:xfrm>
          <a:prstGeom prst="rect">
            <a:avLst/>
          </a:prstGeom>
        </p:spPr>
        <p:txBody>
          <a:bodyPr wrap="square">
            <a:spAutoFit/>
          </a:bodyPr>
          <a:lstStyle/>
          <a:p>
            <a:pPr lvl="1">
              <a:lnSpc>
                <a:spcPct val="90000"/>
              </a:lnSpc>
            </a:pPr>
            <a:r>
              <a:rPr lang="en-US" sz="2400" b="1" dirty="0">
                <a:solidFill>
                  <a:srgbClr val="EF8200"/>
                </a:solidFill>
                <a:latin typeface="+mj-lt"/>
              </a:rPr>
              <a:t>Agent</a:t>
            </a:r>
            <a:r>
              <a:rPr lang="en-US" sz="2400" dirty="0">
                <a:solidFill>
                  <a:srgbClr val="EF8200"/>
                </a:solidFill>
                <a:latin typeface="+mj-lt"/>
              </a:rPr>
              <a:t>: </a:t>
            </a:r>
          </a:p>
          <a:p>
            <a:pPr lvl="1">
              <a:lnSpc>
                <a:spcPct val="90000"/>
              </a:lnSpc>
            </a:pPr>
            <a:r>
              <a:rPr lang="en-US" sz="2400" dirty="0">
                <a:solidFill>
                  <a:schemeClr val="tx1">
                    <a:lumMod val="85000"/>
                    <a:lumOff val="15000"/>
                  </a:schemeClr>
                </a:solidFill>
                <a:latin typeface="+mj-lt"/>
              </a:rPr>
              <a:t>“Yes, we have the ability </a:t>
            </a:r>
            <a:br>
              <a:rPr lang="en-US" sz="2400" dirty="0">
                <a:solidFill>
                  <a:schemeClr val="tx1">
                    <a:lumMod val="85000"/>
                    <a:lumOff val="15000"/>
                  </a:schemeClr>
                </a:solidFill>
                <a:latin typeface="+mj-lt"/>
              </a:rPr>
            </a:br>
            <a:r>
              <a:rPr lang="en-US" sz="2400" dirty="0">
                <a:solidFill>
                  <a:schemeClr val="tx1">
                    <a:lumMod val="85000"/>
                    <a:lumOff val="15000"/>
                  </a:schemeClr>
                </a:solidFill>
                <a:latin typeface="+mj-lt"/>
              </a:rPr>
              <a:t>to move orders from one distribution center to </a:t>
            </a:r>
            <a:br>
              <a:rPr lang="en-US" sz="2400" dirty="0">
                <a:solidFill>
                  <a:schemeClr val="tx1">
                    <a:lumMod val="85000"/>
                    <a:lumOff val="15000"/>
                  </a:schemeClr>
                </a:solidFill>
                <a:latin typeface="+mj-lt"/>
              </a:rPr>
            </a:br>
            <a:r>
              <a:rPr lang="en-US" sz="2400" dirty="0">
                <a:solidFill>
                  <a:schemeClr val="tx1">
                    <a:lumMod val="85000"/>
                    <a:lumOff val="15000"/>
                  </a:schemeClr>
                </a:solidFill>
                <a:latin typeface="+mj-lt"/>
              </a:rPr>
              <a:t>another, this will help </a:t>
            </a:r>
            <a:br>
              <a:rPr lang="en-US" sz="2400" dirty="0">
                <a:solidFill>
                  <a:schemeClr val="tx1">
                    <a:lumMod val="85000"/>
                    <a:lumOff val="15000"/>
                  </a:schemeClr>
                </a:solidFill>
                <a:latin typeface="+mj-lt"/>
              </a:rPr>
            </a:br>
            <a:r>
              <a:rPr lang="en-US" sz="2400" dirty="0">
                <a:solidFill>
                  <a:schemeClr val="tx1">
                    <a:lumMod val="85000"/>
                    <a:lumOff val="15000"/>
                  </a:schemeClr>
                </a:solidFill>
                <a:latin typeface="+mj-lt"/>
              </a:rPr>
              <a:t>ensure our patients still </a:t>
            </a:r>
            <a:br>
              <a:rPr lang="en-US" sz="2400" dirty="0">
                <a:solidFill>
                  <a:schemeClr val="tx1">
                    <a:lumMod val="85000"/>
                    <a:lumOff val="15000"/>
                  </a:schemeClr>
                </a:solidFill>
                <a:latin typeface="+mj-lt"/>
              </a:rPr>
            </a:br>
            <a:r>
              <a:rPr lang="en-US" sz="2400" dirty="0">
                <a:solidFill>
                  <a:schemeClr val="tx1">
                    <a:lumMod val="85000"/>
                    <a:lumOff val="15000"/>
                  </a:schemeClr>
                </a:solidFill>
                <a:latin typeface="+mj-lt"/>
              </a:rPr>
              <a:t>receive their medications.”</a:t>
            </a:r>
          </a:p>
        </p:txBody>
      </p:sp>
      <p:sp>
        <p:nvSpPr>
          <p:cNvPr id="16" name="Date Placeholder 2">
            <a:extLst>
              <a:ext uri="{FF2B5EF4-FFF2-40B4-BE49-F238E27FC236}">
                <a16:creationId xmlns:a16="http://schemas.microsoft.com/office/drawing/2014/main" id="{36075F85-8A1C-4210-8D7F-C4C38F3EE094}"/>
              </a:ext>
            </a:extLst>
          </p:cNvPr>
          <p:cNvSpPr txBox="1">
            <a:spLocks/>
          </p:cNvSpPr>
          <p:nvPr/>
        </p:nvSpPr>
        <p:spPr>
          <a:xfrm>
            <a:off x="11011381" y="6496738"/>
            <a:ext cx="627380" cy="182880"/>
          </a:xfrm>
          <a:prstGeom prst="rect">
            <a:avLst/>
          </a:prstGeom>
        </p:spPr>
        <p:txBody>
          <a:bodyPr vert="horz" lIns="0" tIns="0" rIns="0" bIns="0" rtlCol="0" anchor="b" anchorCtr="0"/>
          <a:lstStyle>
            <a:defPPr>
              <a:defRPr lang="en-US"/>
            </a:defPPr>
            <a:lvl1pPr marL="0" algn="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323AAB-B6A8-489B-9563-6C5CA35ECA06}" type="datetime1">
              <a:rPr lang="en-US" smtClean="0">
                <a:solidFill>
                  <a:schemeClr val="bg1">
                    <a:lumMod val="75000"/>
                  </a:schemeClr>
                </a:solidFill>
              </a:rPr>
              <a:pPr/>
              <a:t>9/26/2024</a:t>
            </a:fld>
            <a:endParaRPr lang="en-US" dirty="0">
              <a:solidFill>
                <a:schemeClr val="bg1">
                  <a:lumMod val="75000"/>
                </a:schemeClr>
              </a:solidFill>
            </a:endParaRPr>
          </a:p>
        </p:txBody>
      </p:sp>
      <p:sp>
        <p:nvSpPr>
          <p:cNvPr id="17" name="Slide Number Placeholder 3">
            <a:extLst>
              <a:ext uri="{FF2B5EF4-FFF2-40B4-BE49-F238E27FC236}">
                <a16:creationId xmlns:a16="http://schemas.microsoft.com/office/drawing/2014/main" id="{FD934688-2FC8-4F00-A66E-61B7B485B828}"/>
              </a:ext>
            </a:extLst>
          </p:cNvPr>
          <p:cNvSpPr txBox="1">
            <a:spLocks/>
          </p:cNvSpPr>
          <p:nvPr/>
        </p:nvSpPr>
        <p:spPr>
          <a:xfrm>
            <a:off x="11638761" y="6496738"/>
            <a:ext cx="355119" cy="182880"/>
          </a:xfrm>
          <a:prstGeom prst="rect">
            <a:avLst/>
          </a:prstGeom>
        </p:spPr>
        <p:txBody>
          <a:bodyPr vert="horz" lIns="0" tIns="0" rIns="0" bIns="0" rtlCol="0" anchor="b" anchorCtr="0"/>
          <a:lstStyle>
            <a:defPPr>
              <a:defRPr lang="en-US"/>
            </a:defPPr>
            <a:lvl1pPr marL="0" algn="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971C27-C87E-45F4-8EEB-007BFB32C23B}" type="slidenum">
              <a:rPr lang="en-US" smtClean="0">
                <a:solidFill>
                  <a:schemeClr val="bg1">
                    <a:lumMod val="75000"/>
                  </a:schemeClr>
                </a:solidFill>
              </a:rPr>
              <a:pPr/>
              <a:t>37</a:t>
            </a:fld>
            <a:endParaRPr lang="en-US" dirty="0">
              <a:solidFill>
                <a:schemeClr val="bg1">
                  <a:lumMod val="75000"/>
                </a:schemeClr>
              </a:solidFill>
            </a:endParaRPr>
          </a:p>
        </p:txBody>
      </p:sp>
    </p:spTree>
    <p:custDataLst>
      <p:tags r:id="rId1"/>
    </p:custDataLst>
    <p:extLst>
      <p:ext uri="{BB962C8B-B14F-4D97-AF65-F5344CB8AC3E}">
        <p14:creationId xmlns:p14="http://schemas.microsoft.com/office/powerpoint/2010/main" val="1066402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right)">
                                      <p:cBhvr>
                                        <p:cTn id="12" dur="500"/>
                                        <p:tgtEl>
                                          <p:spTgt spid="10">
                                            <p:txEl>
                                              <p:pRg st="0" end="0"/>
                                            </p:txEl>
                                          </p:spTgt>
                                        </p:tgtEl>
                                      </p:cBhvr>
                                    </p:animEffect>
                                  </p:childTnLst>
                                </p:cTn>
                              </p:par>
                            </p:childTnLst>
                          </p:cTn>
                        </p:par>
                        <p:par>
                          <p:cTn id="13" fill="hold">
                            <p:stCondLst>
                              <p:cond delay="1000"/>
                            </p:stCondLst>
                            <p:childTnLst>
                              <p:par>
                                <p:cTn id="14" presetID="22" presetClass="entr" presetSubtype="2" fill="hold" grpId="0" nodeType="after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wipe(right)">
                                      <p:cBhvr>
                                        <p:cTn id="16" dur="500"/>
                                        <p:tgtEl>
                                          <p:spTgt spid="10">
                                            <p:txEl>
                                              <p:pRg st="1" end="1"/>
                                            </p:txEl>
                                          </p:spTgt>
                                        </p:tgtEl>
                                      </p:cBhvr>
                                    </p:animEffect>
                                  </p:childTnLst>
                                </p:cTn>
                              </p:par>
                            </p:childTnLst>
                          </p:cTn>
                        </p:par>
                        <p:par>
                          <p:cTn id="17" fill="hold">
                            <p:stCondLst>
                              <p:cond delay="1500"/>
                            </p:stCondLst>
                            <p:childTnLst>
                              <p:par>
                                <p:cTn id="18" presetID="22" presetClass="entr" presetSubtype="2" fill="hold" grpId="0" nodeType="after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wipe(right)">
                                      <p:cBhvr>
                                        <p:cTn id="20" dur="500"/>
                                        <p:tgtEl>
                                          <p:spTgt spid="1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wipe(left)">
                                      <p:cBhvr>
                                        <p:cTn id="25" dur="500"/>
                                        <p:tgtEl>
                                          <p:spTgt spid="15">
                                            <p:txEl>
                                              <p:pRg st="0" end="0"/>
                                            </p:txEl>
                                          </p:spTgt>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5">
                                            <p:txEl>
                                              <p:pRg st="1" end="1"/>
                                            </p:txEl>
                                          </p:spTgt>
                                        </p:tgtEl>
                                        <p:attrNameLst>
                                          <p:attrName>style.visibility</p:attrName>
                                        </p:attrNameLst>
                                      </p:cBhvr>
                                      <p:to>
                                        <p:strVal val="visible"/>
                                      </p:to>
                                    </p:set>
                                    <p:animEffect transition="in" filter="wipe(left)">
                                      <p:cBhvr>
                                        <p:cTn id="29"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30"/>
            </p:par>
          </p:childTnLst>
        </p:cTn>
      </p:par>
    </p:tnLst>
    <p:bldLst>
      <p:bldP spid="10" grpId="0" uiExpand="1" build="p"/>
      <p:bldP spid="15"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2">
            <a:extLst>
              <a:ext uri="{FF2B5EF4-FFF2-40B4-BE49-F238E27FC236}">
                <a16:creationId xmlns:a16="http://schemas.microsoft.com/office/drawing/2014/main" id="{2C75B991-40E9-4C32-890B-6712366CA061}"/>
              </a:ext>
            </a:extLst>
          </p:cNvPr>
          <p:cNvSpPr>
            <a:spLocks noGrp="1"/>
          </p:cNvSpPr>
          <p:nvPr>
            <p:ph type="dt" sz="half" idx="14"/>
          </p:nvPr>
        </p:nvSpPr>
        <p:spPr>
          <a:xfrm>
            <a:off x="10858981" y="6344338"/>
            <a:ext cx="627380" cy="182880"/>
          </a:xfrm>
        </p:spPr>
        <p:txBody>
          <a:bodyPr/>
          <a:lstStyle/>
          <a:p>
            <a:fld id="{99323AAB-B6A8-489B-9563-6C5CA35ECA06}" type="datetime1">
              <a:rPr lang="en-US" smtClean="0">
                <a:solidFill>
                  <a:schemeClr val="bg1">
                    <a:lumMod val="75000"/>
                  </a:schemeClr>
                </a:solidFill>
              </a:rPr>
              <a:t>9/26/2024</a:t>
            </a:fld>
            <a:endParaRPr lang="en-US" dirty="0">
              <a:solidFill>
                <a:schemeClr val="bg1">
                  <a:lumMod val="75000"/>
                </a:schemeClr>
              </a:solidFill>
            </a:endParaRPr>
          </a:p>
        </p:txBody>
      </p:sp>
      <p:sp>
        <p:nvSpPr>
          <p:cNvPr id="13" name="Slide Number Placeholder 3">
            <a:extLst>
              <a:ext uri="{FF2B5EF4-FFF2-40B4-BE49-F238E27FC236}">
                <a16:creationId xmlns:a16="http://schemas.microsoft.com/office/drawing/2014/main" id="{D02B0512-D2F4-466C-BC5B-99C03F0EE0E4}"/>
              </a:ext>
            </a:extLst>
          </p:cNvPr>
          <p:cNvSpPr>
            <a:spLocks noGrp="1"/>
          </p:cNvSpPr>
          <p:nvPr>
            <p:ph type="sldNum" sz="quarter" idx="16"/>
          </p:nvPr>
        </p:nvSpPr>
        <p:spPr>
          <a:xfrm>
            <a:off x="11486361" y="6344338"/>
            <a:ext cx="355119" cy="182880"/>
          </a:xfrm>
        </p:spPr>
        <p:txBody>
          <a:bodyPr/>
          <a:lstStyle/>
          <a:p>
            <a:fld id="{34971C27-C87E-45F4-8EEB-007BFB32C23B}" type="slidenum">
              <a:rPr lang="en-US" smtClean="0">
                <a:solidFill>
                  <a:schemeClr val="bg1">
                    <a:lumMod val="75000"/>
                  </a:schemeClr>
                </a:solidFill>
              </a:rPr>
              <a:pPr/>
              <a:t>38</a:t>
            </a:fld>
            <a:endParaRPr lang="en-US" dirty="0">
              <a:solidFill>
                <a:schemeClr val="bg1">
                  <a:lumMod val="75000"/>
                </a:schemeClr>
              </a:solidFill>
            </a:endParaRPr>
          </a:p>
        </p:txBody>
      </p:sp>
      <p:sp>
        <p:nvSpPr>
          <p:cNvPr id="14" name="TextBox 13">
            <a:extLst>
              <a:ext uri="{FF2B5EF4-FFF2-40B4-BE49-F238E27FC236}">
                <a16:creationId xmlns:a16="http://schemas.microsoft.com/office/drawing/2014/main" id="{17525E1E-5A37-495A-B252-A6400B32C09F}"/>
              </a:ext>
            </a:extLst>
          </p:cNvPr>
          <p:cNvSpPr txBox="1"/>
          <p:nvPr/>
        </p:nvSpPr>
        <p:spPr>
          <a:xfrm>
            <a:off x="537029" y="280703"/>
            <a:ext cx="8347198" cy="430887"/>
          </a:xfrm>
          <a:prstGeom prst="rect">
            <a:avLst/>
          </a:prstGeom>
          <a:noFill/>
        </p:spPr>
        <p:txBody>
          <a:bodyPr wrap="square" lIns="0" tIns="0" rIns="0" bIns="0" rtlCol="0">
            <a:spAutoFit/>
          </a:bodyPr>
          <a:lstStyle/>
          <a:p>
            <a:r>
              <a:rPr lang="en-US" sz="2800" dirty="0">
                <a:solidFill>
                  <a:srgbClr val="005A8C"/>
                </a:solidFill>
                <a:latin typeface="+mj-lt"/>
              </a:rPr>
              <a:t>Support Content: </a:t>
            </a:r>
            <a:r>
              <a:rPr lang="en-US" i="1" dirty="0">
                <a:solidFill>
                  <a:srgbClr val="EF8200"/>
                </a:solidFill>
                <a:latin typeface="+mj-lt"/>
              </a:rPr>
              <a:t>Activity</a:t>
            </a:r>
          </a:p>
        </p:txBody>
      </p:sp>
      <p:pic>
        <p:nvPicPr>
          <p:cNvPr id="7" name="Picture 6">
            <a:extLst>
              <a:ext uri="{FF2B5EF4-FFF2-40B4-BE49-F238E27FC236}">
                <a16:creationId xmlns:a16="http://schemas.microsoft.com/office/drawing/2014/main" id="{6F04191F-2E7B-45BF-AD28-20FB3B171C3E}"/>
              </a:ext>
            </a:extLst>
          </p:cNvPr>
          <p:cNvPicPr>
            <a:picLocks noChangeAspect="1"/>
          </p:cNvPicPr>
          <p:nvPr/>
        </p:nvPicPr>
        <p:blipFill rotWithShape="1">
          <a:blip r:embed="rId4"/>
          <a:srcRect b="2886"/>
          <a:stretch/>
        </p:blipFill>
        <p:spPr>
          <a:xfrm>
            <a:off x="5177387" y="496146"/>
            <a:ext cx="6069983" cy="4449927"/>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EC7E67E7-9A5B-4A81-A025-7675368FD82C}"/>
              </a:ext>
            </a:extLst>
          </p:cNvPr>
          <p:cNvPicPr>
            <a:picLocks noChangeAspect="1"/>
          </p:cNvPicPr>
          <p:nvPr/>
        </p:nvPicPr>
        <p:blipFill>
          <a:blip r:embed="rId5"/>
          <a:stretch>
            <a:fillRect/>
          </a:stretch>
        </p:blipFill>
        <p:spPr>
          <a:xfrm>
            <a:off x="6031852" y="1904901"/>
            <a:ext cx="5837585" cy="4111443"/>
          </a:xfrm>
          <a:prstGeom prst="rect">
            <a:avLst/>
          </a:prstGeom>
          <a:ln>
            <a:noFill/>
          </a:ln>
          <a:effectLst>
            <a:outerShdw blurRad="292100" dist="139700" dir="2700000" algn="tl" rotWithShape="0">
              <a:srgbClr val="333333">
                <a:alpha val="65000"/>
              </a:srgbClr>
            </a:outerShdw>
          </a:effectLst>
        </p:spPr>
      </p:pic>
      <p:sp>
        <p:nvSpPr>
          <p:cNvPr id="9" name="Arrow: Right 8">
            <a:extLst>
              <a:ext uri="{FF2B5EF4-FFF2-40B4-BE49-F238E27FC236}">
                <a16:creationId xmlns:a16="http://schemas.microsoft.com/office/drawing/2014/main" id="{21C0E77E-FE27-40D2-93DD-92D7100FEC16}"/>
              </a:ext>
            </a:extLst>
          </p:cNvPr>
          <p:cNvSpPr/>
          <p:nvPr/>
        </p:nvSpPr>
        <p:spPr>
          <a:xfrm>
            <a:off x="4007938" y="4282194"/>
            <a:ext cx="942639" cy="66387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CC5A5CCB-0C95-4DC9-B7AB-BDB37628C5F3}"/>
              </a:ext>
            </a:extLst>
          </p:cNvPr>
          <p:cNvPicPr>
            <a:picLocks noChangeAspect="1"/>
          </p:cNvPicPr>
          <p:nvPr/>
        </p:nvPicPr>
        <p:blipFill>
          <a:blip r:embed="rId6"/>
          <a:stretch>
            <a:fillRect/>
          </a:stretch>
        </p:blipFill>
        <p:spPr>
          <a:xfrm>
            <a:off x="1192477" y="3707235"/>
            <a:ext cx="2704784" cy="2172830"/>
          </a:xfrm>
          <a:prstGeom prst="rect">
            <a:avLst/>
          </a:prstGeom>
        </p:spPr>
      </p:pic>
      <p:sp>
        <p:nvSpPr>
          <p:cNvPr id="15" name="Content Placeholder 4">
            <a:extLst>
              <a:ext uri="{FF2B5EF4-FFF2-40B4-BE49-F238E27FC236}">
                <a16:creationId xmlns:a16="http://schemas.microsoft.com/office/drawing/2014/main" id="{5B409C14-1551-472B-A210-536A7885DD6C}"/>
              </a:ext>
            </a:extLst>
          </p:cNvPr>
          <p:cNvSpPr>
            <a:spLocks noGrp="1"/>
          </p:cNvSpPr>
          <p:nvPr>
            <p:ph sz="quarter" idx="13"/>
          </p:nvPr>
        </p:nvSpPr>
        <p:spPr>
          <a:xfrm>
            <a:off x="499540" y="1301372"/>
            <a:ext cx="4373646" cy="2391039"/>
          </a:xfrm>
        </p:spPr>
        <p:txBody>
          <a:bodyPr vert="horz" lIns="0" tIns="0" rIns="0" bIns="0" rtlCol="0" anchor="t">
            <a:normAutofit/>
          </a:bodyPr>
          <a:lstStyle/>
          <a:p>
            <a:pPr marL="342900" indent="-342900">
              <a:buFont typeface="+mj-lt"/>
              <a:buAutoNum type="arabicPeriod"/>
            </a:pPr>
            <a:r>
              <a:rPr lang="en-US" sz="1800" dirty="0">
                <a:latin typeface="+mj-lt"/>
              </a:rPr>
              <a:t>Access the online </a:t>
            </a:r>
            <a:r>
              <a:rPr lang="en-US" sz="1800" b="1" dirty="0">
                <a:latin typeface="+mj-lt"/>
              </a:rPr>
              <a:t>KY Prescription for Success </a:t>
            </a:r>
            <a:r>
              <a:rPr lang="en-US" sz="1800" dirty="0">
                <a:latin typeface="+mj-lt"/>
              </a:rPr>
              <a:t> </a:t>
            </a:r>
            <a:br>
              <a:rPr lang="en-US" sz="1800" dirty="0">
                <a:latin typeface="+mj-lt"/>
              </a:rPr>
            </a:br>
            <a:r>
              <a:rPr lang="en-US" sz="1800" dirty="0">
                <a:latin typeface="+mj-lt"/>
              </a:rPr>
              <a:t>website: </a:t>
            </a:r>
            <a:r>
              <a:rPr lang="en-US" sz="1800" dirty="0">
                <a:latin typeface="+mj-lt"/>
                <a:hlinkClick r:id="rId7"/>
              </a:rPr>
              <a:t>link to SharePoint</a:t>
            </a:r>
            <a:r>
              <a:rPr lang="en-US" sz="1800" dirty="0">
                <a:latin typeface="+mj-lt"/>
              </a:rPr>
              <a:t>.</a:t>
            </a:r>
          </a:p>
          <a:p>
            <a:pPr marL="342900" indent="-342900">
              <a:buFont typeface="+mj-lt"/>
              <a:buAutoNum type="arabicPeriod"/>
            </a:pPr>
            <a:r>
              <a:rPr lang="en-US" sz="1800" dirty="0">
                <a:latin typeface="+mj-lt"/>
              </a:rPr>
              <a:t>Locate and review the </a:t>
            </a:r>
            <a:r>
              <a:rPr lang="en-US" sz="1800" b="1" dirty="0">
                <a:latin typeface="+mj-lt"/>
              </a:rPr>
              <a:t>Call Center Tools </a:t>
            </a:r>
            <a:r>
              <a:rPr lang="en-US" sz="1800" dirty="0">
                <a:latin typeface="+mj-lt"/>
              </a:rPr>
              <a:t>folder</a:t>
            </a:r>
            <a:endParaRPr lang="en-US" sz="1800" b="1" dirty="0">
              <a:latin typeface="+mj-lt"/>
            </a:endParaRPr>
          </a:p>
          <a:p>
            <a:pPr marL="342900" indent="-342900">
              <a:buFont typeface="+mj-lt"/>
              <a:buAutoNum type="arabicPeriod"/>
            </a:pPr>
            <a:r>
              <a:rPr lang="en-US" sz="1800" dirty="0">
                <a:latin typeface="+mj-lt"/>
              </a:rPr>
              <a:t>Locate and review the </a:t>
            </a:r>
            <a:r>
              <a:rPr lang="en-US" sz="1800" b="1" dirty="0">
                <a:latin typeface="+mj-lt"/>
              </a:rPr>
              <a:t>De-escalation Reference Guide</a:t>
            </a:r>
            <a:endParaRPr lang="en-US" sz="1800" dirty="0">
              <a:latin typeface="+mj-lt"/>
            </a:endParaRPr>
          </a:p>
          <a:p>
            <a:endParaRPr lang="en-US" sz="1400" dirty="0">
              <a:latin typeface="+mj-lt"/>
            </a:endParaRPr>
          </a:p>
        </p:txBody>
      </p:sp>
    </p:spTree>
    <p:custDataLst>
      <p:tags r:id="rId1"/>
    </p:custDataLst>
    <p:extLst>
      <p:ext uri="{BB962C8B-B14F-4D97-AF65-F5344CB8AC3E}">
        <p14:creationId xmlns:p14="http://schemas.microsoft.com/office/powerpoint/2010/main" val="1905535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500"/>
                                        <p:tgtEl>
                                          <p:spTgt spid="15">
                                            <p:txEl>
                                              <p:pRg st="1" end="1"/>
                                            </p:txEl>
                                          </p:spTgt>
                                        </p:tgtEl>
                                      </p:cBhvr>
                                    </p:animEffect>
                                  </p:childTnLst>
                                </p:cTn>
                              </p:par>
                              <p:par>
                                <p:cTn id="13" presetID="53"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fade">
                                      <p:cBhvr>
                                        <p:cTn id="22" dur="500"/>
                                        <p:tgtEl>
                                          <p:spTgt spid="15">
                                            <p:txEl>
                                              <p:pRg st="2" end="2"/>
                                            </p:txEl>
                                          </p:spTgt>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par>
                          <p:cTn id="27" fill="hold">
                            <p:stCondLst>
                              <p:cond delay="1000"/>
                            </p:stCondLst>
                            <p:childTnLst>
                              <p:par>
                                <p:cTn id="28" presetID="2" presetClass="entr" presetSubtype="4"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 presetClass="entr" presetSubtype="4"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par>
              <p:cTn id="37"/>
            </p:par>
          </p:childTnLst>
        </p:cTn>
      </p:par>
    </p:tnLst>
    <p:bldLst>
      <p:bldP spid="9" grpId="0" animBg="1"/>
      <p:bldP spid="15"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E90E2-1AA3-44E3-ABD3-E0911E23028C}"/>
              </a:ext>
            </a:extLst>
          </p:cNvPr>
          <p:cNvSpPr>
            <a:spLocks noGrp="1"/>
          </p:cNvSpPr>
          <p:nvPr>
            <p:ph type="title"/>
          </p:nvPr>
        </p:nvSpPr>
        <p:spPr/>
        <p:txBody>
          <a:bodyPr/>
          <a:lstStyle/>
          <a:p>
            <a:r>
              <a:rPr lang="en-US" dirty="0"/>
              <a:t>Questions?</a:t>
            </a:r>
          </a:p>
        </p:txBody>
      </p:sp>
    </p:spTree>
    <p:custDataLst>
      <p:tags r:id="rId1"/>
    </p:custDataLst>
    <p:extLst>
      <p:ext uri="{BB962C8B-B14F-4D97-AF65-F5344CB8AC3E}">
        <p14:creationId xmlns:p14="http://schemas.microsoft.com/office/powerpoint/2010/main" val="60820053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sitting, pair, computer, close&#10;&#10;Description automatically generated">
            <a:extLst>
              <a:ext uri="{FF2B5EF4-FFF2-40B4-BE49-F238E27FC236}">
                <a16:creationId xmlns:a16="http://schemas.microsoft.com/office/drawing/2014/main" id="{C3925E45-530F-4B26-B90D-DE75D75689D5}"/>
              </a:ext>
            </a:extLst>
          </p:cNvPr>
          <p:cNvPicPr>
            <a:picLocks noChangeAspect="1"/>
          </p:cNvPicPr>
          <p:nvPr/>
        </p:nvPicPr>
        <p:blipFill>
          <a:blip r:embed="rId6">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04C11297-0D20-42CE-9D0C-0EF2F4B6C39A}"/>
              </a:ext>
            </a:extLst>
          </p:cNvPr>
          <p:cNvSpPr/>
          <p:nvPr/>
        </p:nvSpPr>
        <p:spPr>
          <a:xfrm>
            <a:off x="0" y="2198546"/>
            <a:ext cx="12192000" cy="2909455"/>
          </a:xfrm>
          <a:prstGeom prst="rect">
            <a:avLst/>
          </a:prstGeom>
          <a:solidFill>
            <a:srgbClr val="005A8C">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ate Placeholder 2">
            <a:extLst>
              <a:ext uri="{FF2B5EF4-FFF2-40B4-BE49-F238E27FC236}">
                <a16:creationId xmlns:a16="http://schemas.microsoft.com/office/drawing/2014/main" id="{2C75B991-40E9-4C32-890B-6712366CA061}"/>
              </a:ext>
            </a:extLst>
          </p:cNvPr>
          <p:cNvSpPr>
            <a:spLocks noGrp="1"/>
          </p:cNvSpPr>
          <p:nvPr>
            <p:ph type="dt" sz="half" idx="14"/>
          </p:nvPr>
        </p:nvSpPr>
        <p:spPr>
          <a:xfrm>
            <a:off x="10858981" y="6344338"/>
            <a:ext cx="627380" cy="182880"/>
          </a:xfrm>
        </p:spPr>
        <p:txBody>
          <a:bodyPr/>
          <a:lstStyle/>
          <a:p>
            <a:fld id="{99323AAB-B6A8-489B-9563-6C5CA35ECA06}" type="datetime1">
              <a:rPr lang="en-US" smtClean="0">
                <a:solidFill>
                  <a:schemeClr val="tx1">
                    <a:lumMod val="50000"/>
                    <a:lumOff val="50000"/>
                  </a:schemeClr>
                </a:solidFill>
              </a:rPr>
              <a:t>9/26/2024</a:t>
            </a:fld>
            <a:endParaRPr lang="en-US" dirty="0">
              <a:solidFill>
                <a:schemeClr val="tx1">
                  <a:lumMod val="50000"/>
                  <a:lumOff val="50000"/>
                </a:schemeClr>
              </a:solidFill>
            </a:endParaRPr>
          </a:p>
        </p:txBody>
      </p:sp>
      <p:sp>
        <p:nvSpPr>
          <p:cNvPr id="13" name="Slide Number Placeholder 3">
            <a:extLst>
              <a:ext uri="{FF2B5EF4-FFF2-40B4-BE49-F238E27FC236}">
                <a16:creationId xmlns:a16="http://schemas.microsoft.com/office/drawing/2014/main" id="{D02B0512-D2F4-466C-BC5B-99C03F0EE0E4}"/>
              </a:ext>
            </a:extLst>
          </p:cNvPr>
          <p:cNvSpPr>
            <a:spLocks noGrp="1"/>
          </p:cNvSpPr>
          <p:nvPr>
            <p:ph type="sldNum" sz="quarter" idx="16"/>
          </p:nvPr>
        </p:nvSpPr>
        <p:spPr>
          <a:xfrm>
            <a:off x="11486361" y="6344338"/>
            <a:ext cx="355119" cy="182880"/>
          </a:xfrm>
        </p:spPr>
        <p:txBody>
          <a:bodyPr/>
          <a:lstStyle/>
          <a:p>
            <a:fld id="{34971C27-C87E-45F4-8EEB-007BFB32C23B}" type="slidenum">
              <a:rPr lang="en-US" smtClean="0">
                <a:solidFill>
                  <a:schemeClr val="tx1">
                    <a:lumMod val="50000"/>
                    <a:lumOff val="50000"/>
                  </a:schemeClr>
                </a:solidFill>
              </a:rPr>
              <a:pPr/>
              <a:t>4</a:t>
            </a:fld>
            <a:endParaRPr lang="en-US" dirty="0">
              <a:solidFill>
                <a:schemeClr val="tx1">
                  <a:lumMod val="50000"/>
                  <a:lumOff val="50000"/>
                </a:schemeClr>
              </a:solidFill>
            </a:endParaRPr>
          </a:p>
        </p:txBody>
      </p:sp>
      <p:pic>
        <p:nvPicPr>
          <p:cNvPr id="25" name="Graphic 1">
            <a:extLst>
              <a:ext uri="{FF2B5EF4-FFF2-40B4-BE49-F238E27FC236}">
                <a16:creationId xmlns:a16="http://schemas.microsoft.com/office/drawing/2014/main" id="{41C7143E-5DE0-47FF-88FC-4CD299E2B1D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7190" y="6261198"/>
            <a:ext cx="1396632" cy="349158"/>
          </a:xfrm>
          <a:prstGeom prst="rect">
            <a:avLst/>
          </a:prstGeom>
        </p:spPr>
      </p:pic>
      <p:sp>
        <p:nvSpPr>
          <p:cNvPr id="7" name="TextBox 6">
            <a:extLst>
              <a:ext uri="{FF2B5EF4-FFF2-40B4-BE49-F238E27FC236}">
                <a16:creationId xmlns:a16="http://schemas.microsoft.com/office/drawing/2014/main" id="{8E6F1DB9-B81B-43C5-A782-E4CC398DA1A9}"/>
              </a:ext>
            </a:extLst>
          </p:cNvPr>
          <p:cNvSpPr txBox="1"/>
          <p:nvPr/>
        </p:nvSpPr>
        <p:spPr>
          <a:xfrm>
            <a:off x="537029" y="280703"/>
            <a:ext cx="6693111" cy="430887"/>
          </a:xfrm>
          <a:prstGeom prst="rect">
            <a:avLst/>
          </a:prstGeom>
          <a:noFill/>
        </p:spPr>
        <p:txBody>
          <a:bodyPr wrap="square" lIns="0" tIns="0" rIns="0" bIns="0" rtlCol="0">
            <a:spAutoFit/>
          </a:bodyPr>
          <a:lstStyle/>
          <a:p>
            <a:r>
              <a:rPr lang="en-US" sz="2800" dirty="0">
                <a:solidFill>
                  <a:srgbClr val="005A8C"/>
                </a:solidFill>
                <a:latin typeface="+mj-lt"/>
              </a:rPr>
              <a:t>Listening Activity: </a:t>
            </a:r>
            <a:r>
              <a:rPr lang="en-US" i="1" dirty="0">
                <a:solidFill>
                  <a:srgbClr val="EF8200"/>
                </a:solidFill>
                <a:latin typeface="+mj-lt"/>
              </a:rPr>
              <a:t>What would you do differently?</a:t>
            </a:r>
          </a:p>
        </p:txBody>
      </p:sp>
      <p:pic>
        <p:nvPicPr>
          <p:cNvPr id="5" name="Picture 4" descr="A person in a blue shirt&#10;&#10;Description automatically generated">
            <a:extLst>
              <a:ext uri="{FF2B5EF4-FFF2-40B4-BE49-F238E27FC236}">
                <a16:creationId xmlns:a16="http://schemas.microsoft.com/office/drawing/2014/main" id="{62E7965B-AC0E-4226-9E78-3AC717B508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03011" y="314797"/>
            <a:ext cx="3303039" cy="4793204"/>
          </a:xfrm>
          <a:prstGeom prst="rect">
            <a:avLst/>
          </a:prstGeom>
        </p:spPr>
      </p:pic>
      <p:grpSp>
        <p:nvGrpSpPr>
          <p:cNvPr id="15" name="Group 14">
            <a:extLst>
              <a:ext uri="{FF2B5EF4-FFF2-40B4-BE49-F238E27FC236}">
                <a16:creationId xmlns:a16="http://schemas.microsoft.com/office/drawing/2014/main" id="{F6D00BF4-22E9-462D-BE10-B01BC0D977B1}"/>
              </a:ext>
            </a:extLst>
          </p:cNvPr>
          <p:cNvGrpSpPr/>
          <p:nvPr/>
        </p:nvGrpSpPr>
        <p:grpSpPr>
          <a:xfrm>
            <a:off x="1814977" y="2967315"/>
            <a:ext cx="3374014" cy="1371915"/>
            <a:chOff x="1814977" y="2967315"/>
            <a:chExt cx="3374014" cy="1371915"/>
          </a:xfrm>
        </p:grpSpPr>
        <p:grpSp>
          <p:nvGrpSpPr>
            <p:cNvPr id="17" name="Group 16">
              <a:extLst>
                <a:ext uri="{FF2B5EF4-FFF2-40B4-BE49-F238E27FC236}">
                  <a16:creationId xmlns:a16="http://schemas.microsoft.com/office/drawing/2014/main" id="{3E3998C9-F701-4B9F-A2CF-3BC02445548E}"/>
                </a:ext>
              </a:extLst>
            </p:cNvPr>
            <p:cNvGrpSpPr/>
            <p:nvPr/>
          </p:nvGrpSpPr>
          <p:grpSpPr>
            <a:xfrm>
              <a:off x="1814977" y="2967315"/>
              <a:ext cx="3374014" cy="1371915"/>
              <a:chOff x="1785481" y="2967315"/>
              <a:chExt cx="3374014" cy="1371915"/>
            </a:xfrm>
          </p:grpSpPr>
          <p:sp>
            <p:nvSpPr>
              <p:cNvPr id="4" name="Oval 3">
                <a:extLst>
                  <a:ext uri="{FF2B5EF4-FFF2-40B4-BE49-F238E27FC236}">
                    <a16:creationId xmlns:a16="http://schemas.microsoft.com/office/drawing/2014/main" id="{63C8F54A-278B-4DCA-8A33-AF73FA26470E}"/>
                  </a:ext>
                </a:extLst>
              </p:cNvPr>
              <p:cNvSpPr/>
              <p:nvPr/>
            </p:nvSpPr>
            <p:spPr>
              <a:xfrm>
                <a:off x="1785481" y="2967315"/>
                <a:ext cx="1371915" cy="1371915"/>
              </a:xfrm>
              <a:prstGeom prst="ellipse">
                <a:avLst/>
              </a:prstGeom>
              <a:solidFill>
                <a:srgbClr val="FFFFFF"/>
              </a:solidFill>
              <a:ln w="57150">
                <a:solidFill>
                  <a:srgbClr val="BABC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302F565-292E-40D6-BDD5-B679A687BFF3}"/>
                  </a:ext>
                </a:extLst>
              </p:cNvPr>
              <p:cNvSpPr txBox="1"/>
              <p:nvPr/>
            </p:nvSpPr>
            <p:spPr>
              <a:xfrm>
                <a:off x="3236052" y="3233398"/>
                <a:ext cx="1923443" cy="830997"/>
              </a:xfrm>
              <a:prstGeom prst="rect">
                <a:avLst/>
              </a:prstGeom>
              <a:noFill/>
            </p:spPr>
            <p:txBody>
              <a:bodyPr wrap="square" lIns="0" tIns="0" rIns="0" bIns="0" rtlCol="0">
                <a:spAutoFit/>
              </a:bodyPr>
              <a:lstStyle/>
              <a:p>
                <a:r>
                  <a:rPr lang="en-US" dirty="0">
                    <a:solidFill>
                      <a:srgbClr val="FFFFFF"/>
                    </a:solidFill>
                  </a:rPr>
                  <a:t>Listen to the call from </a:t>
                </a:r>
                <a:r>
                  <a:rPr lang="en-US" dirty="0" err="1">
                    <a:solidFill>
                      <a:srgbClr val="FFFFFF"/>
                    </a:solidFill>
                  </a:rPr>
                  <a:t>Dawanda</a:t>
                </a:r>
                <a:r>
                  <a:rPr lang="en-US" dirty="0">
                    <a:solidFill>
                      <a:srgbClr val="FFFFFF"/>
                    </a:solidFill>
                  </a:rPr>
                  <a:t> -</a:t>
                </a:r>
              </a:p>
              <a:p>
                <a:r>
                  <a:rPr lang="en-US" dirty="0">
                    <a:solidFill>
                      <a:srgbClr val="FFFFFF"/>
                    </a:solidFill>
                  </a:rPr>
                  <a:t>Part 1</a:t>
                </a:r>
              </a:p>
            </p:txBody>
          </p:sp>
        </p:grpSp>
        <p:pic>
          <p:nvPicPr>
            <p:cNvPr id="10" name="01 EDITED  Johana Baron 08.11.2020 Call 5509822">
              <a:hlinkClick r:id="" action="ppaction://media"/>
              <a:extLst>
                <a:ext uri="{FF2B5EF4-FFF2-40B4-BE49-F238E27FC236}">
                  <a16:creationId xmlns:a16="http://schemas.microsoft.com/office/drawing/2014/main" id="{2B1612BB-2799-46F2-A870-862F13F21057}"/>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2254670" y="3363146"/>
              <a:ext cx="609600" cy="609600"/>
            </a:xfrm>
            <a:prstGeom prst="rect">
              <a:avLst/>
            </a:prstGeom>
          </p:spPr>
        </p:pic>
      </p:grpSp>
    </p:spTree>
    <p:custDataLst>
      <p:tags r:id="rId1"/>
    </p:custDataLst>
    <p:extLst>
      <p:ext uri="{BB962C8B-B14F-4D97-AF65-F5344CB8AC3E}">
        <p14:creationId xmlns:p14="http://schemas.microsoft.com/office/powerpoint/2010/main" val="385354443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0-#ppt_w/2"/>
                                          </p:val>
                                        </p:tav>
                                        <p:tav tm="100000">
                                          <p:val>
                                            <p:strVal val="#ppt_x"/>
                                          </p:val>
                                        </p:tav>
                                      </p:tavLst>
                                    </p:anim>
                                    <p:anim calcmode="lin" valueType="num">
                                      <p:cBhvr additive="base">
                                        <p:cTn id="17"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0"/>
                </p:tgtEl>
              </p:cMediaNode>
            </p:audio>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food&#10;&#10;Description automatically generated">
            <a:extLst>
              <a:ext uri="{FF2B5EF4-FFF2-40B4-BE49-F238E27FC236}">
                <a16:creationId xmlns:a16="http://schemas.microsoft.com/office/drawing/2014/main" id="{DDF5BD17-71C8-4F64-9702-46ECF9E77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EB4771C9-B85B-42B2-8603-AF21B173CBDF}"/>
              </a:ext>
            </a:extLst>
          </p:cNvPr>
          <p:cNvSpPr>
            <a:spLocks noGrp="1"/>
          </p:cNvSpPr>
          <p:nvPr>
            <p:ph type="dt" sz="half" idx="14"/>
          </p:nvPr>
        </p:nvSpPr>
        <p:spPr/>
        <p:txBody>
          <a:bodyPr/>
          <a:lstStyle/>
          <a:p>
            <a:fld id="{99323AAB-B6A8-489B-9563-6C5CA35ECA06}" type="datetime1">
              <a:rPr lang="en-US" smtClean="0">
                <a:solidFill>
                  <a:schemeClr val="bg1"/>
                </a:solidFill>
              </a:rPr>
              <a:t>9/26/2024</a:t>
            </a:fld>
            <a:endParaRPr lang="en-US" dirty="0">
              <a:solidFill>
                <a:schemeClr val="bg1"/>
              </a:solidFill>
            </a:endParaRPr>
          </a:p>
        </p:txBody>
      </p:sp>
      <p:sp>
        <p:nvSpPr>
          <p:cNvPr id="4" name="Slide Number Placeholder 3">
            <a:extLst>
              <a:ext uri="{FF2B5EF4-FFF2-40B4-BE49-F238E27FC236}">
                <a16:creationId xmlns:a16="http://schemas.microsoft.com/office/drawing/2014/main" id="{2AF404D7-B980-4F10-9E20-DCC73BCFB316}"/>
              </a:ext>
            </a:extLst>
          </p:cNvPr>
          <p:cNvSpPr>
            <a:spLocks noGrp="1"/>
          </p:cNvSpPr>
          <p:nvPr>
            <p:ph type="sldNum" sz="quarter" idx="16"/>
          </p:nvPr>
        </p:nvSpPr>
        <p:spPr/>
        <p:txBody>
          <a:bodyPr/>
          <a:lstStyle/>
          <a:p>
            <a:fld id="{34971C27-C87E-45F4-8EEB-007BFB32C23B}" type="slidenum">
              <a:rPr lang="en-US" smtClean="0">
                <a:solidFill>
                  <a:schemeClr val="bg1"/>
                </a:solidFill>
              </a:rPr>
              <a:pPr/>
              <a:t>5</a:t>
            </a:fld>
            <a:endParaRPr lang="en-US" dirty="0">
              <a:solidFill>
                <a:schemeClr val="bg1"/>
              </a:solidFill>
            </a:endParaRPr>
          </a:p>
        </p:txBody>
      </p:sp>
      <p:sp>
        <p:nvSpPr>
          <p:cNvPr id="5" name="Content Placeholder 4">
            <a:extLst>
              <a:ext uri="{FF2B5EF4-FFF2-40B4-BE49-F238E27FC236}">
                <a16:creationId xmlns:a16="http://schemas.microsoft.com/office/drawing/2014/main" id="{E6407603-B56A-43D9-BDD6-B42C229C8CB3}"/>
              </a:ext>
            </a:extLst>
          </p:cNvPr>
          <p:cNvSpPr>
            <a:spLocks noGrp="1"/>
          </p:cNvSpPr>
          <p:nvPr>
            <p:ph sz="quarter" idx="13"/>
          </p:nvPr>
        </p:nvSpPr>
        <p:spPr>
          <a:xfrm>
            <a:off x="2300289" y="2291362"/>
            <a:ext cx="7834312" cy="929005"/>
          </a:xfrm>
        </p:spPr>
        <p:txBody>
          <a:bodyPr/>
          <a:lstStyle/>
          <a:p>
            <a:pPr marL="0" indent="0">
              <a:buNone/>
            </a:pPr>
            <a:r>
              <a:rPr lang="en-US" sz="5400" dirty="0">
                <a:solidFill>
                  <a:schemeClr val="bg1"/>
                </a:solidFill>
                <a:latin typeface="+mj-lt"/>
              </a:rPr>
              <a:t>What is your definition?</a:t>
            </a:r>
            <a:endParaRPr lang="en-US" dirty="0">
              <a:solidFill>
                <a:schemeClr val="bg1"/>
              </a:solidFill>
              <a:latin typeface="+mj-lt"/>
            </a:endParaRPr>
          </a:p>
        </p:txBody>
      </p:sp>
      <p:pic>
        <p:nvPicPr>
          <p:cNvPr id="10" name="Graphic 1">
            <a:extLst>
              <a:ext uri="{FF2B5EF4-FFF2-40B4-BE49-F238E27FC236}">
                <a16:creationId xmlns:a16="http://schemas.microsoft.com/office/drawing/2014/main" id="{0928E4BA-8DAD-4909-B395-93B01BC69A8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7190" y="6261198"/>
            <a:ext cx="1396632" cy="349158"/>
          </a:xfrm>
          <a:prstGeom prst="rect">
            <a:avLst/>
          </a:prstGeom>
        </p:spPr>
      </p:pic>
      <p:sp>
        <p:nvSpPr>
          <p:cNvPr id="11" name="TextBox 10">
            <a:extLst>
              <a:ext uri="{FF2B5EF4-FFF2-40B4-BE49-F238E27FC236}">
                <a16:creationId xmlns:a16="http://schemas.microsoft.com/office/drawing/2014/main" id="{C91F0850-D856-45C5-9BE4-6D564562E19A}"/>
              </a:ext>
            </a:extLst>
          </p:cNvPr>
          <p:cNvSpPr txBox="1"/>
          <p:nvPr/>
        </p:nvSpPr>
        <p:spPr>
          <a:xfrm>
            <a:off x="537029" y="280703"/>
            <a:ext cx="6693111" cy="430887"/>
          </a:xfrm>
          <a:prstGeom prst="rect">
            <a:avLst/>
          </a:prstGeom>
          <a:noFill/>
        </p:spPr>
        <p:txBody>
          <a:bodyPr wrap="square" lIns="0" tIns="0" rIns="0" bIns="0" rtlCol="0">
            <a:spAutoFit/>
          </a:bodyPr>
          <a:lstStyle/>
          <a:p>
            <a:r>
              <a:rPr lang="en-US" sz="2800" dirty="0">
                <a:solidFill>
                  <a:schemeClr val="bg1"/>
                </a:solidFill>
                <a:latin typeface="+mj-lt"/>
              </a:rPr>
              <a:t>Abusive Customer: </a:t>
            </a:r>
            <a:r>
              <a:rPr lang="en-US" i="1" dirty="0">
                <a:solidFill>
                  <a:schemeClr val="bg1"/>
                </a:solidFill>
                <a:latin typeface="+mj-lt"/>
              </a:rPr>
              <a:t>Group Discussion</a:t>
            </a:r>
          </a:p>
        </p:txBody>
      </p:sp>
    </p:spTree>
    <p:custDataLst>
      <p:tags r:id="rId1"/>
    </p:custDataLst>
    <p:extLst>
      <p:ext uri="{BB962C8B-B14F-4D97-AF65-F5344CB8AC3E}">
        <p14:creationId xmlns:p14="http://schemas.microsoft.com/office/powerpoint/2010/main" val="32153280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sitting at a table using a computer&#10;&#10;Description automatically generated">
            <a:extLst>
              <a:ext uri="{FF2B5EF4-FFF2-40B4-BE49-F238E27FC236}">
                <a16:creationId xmlns:a16="http://schemas.microsoft.com/office/drawing/2014/main" id="{D27DAA00-B2D8-46B5-B05F-4593BFD626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A person standing in front of a table&#10;&#10;Description automatically generated">
            <a:extLst>
              <a:ext uri="{FF2B5EF4-FFF2-40B4-BE49-F238E27FC236}">
                <a16:creationId xmlns:a16="http://schemas.microsoft.com/office/drawing/2014/main" id="{3D260656-E2F5-4DB5-A1FC-7709E73C3686}"/>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a:noFill/>
        </p:spPr>
      </p:pic>
      <p:sp>
        <p:nvSpPr>
          <p:cNvPr id="29" name="Date Placeholder 2">
            <a:extLst>
              <a:ext uri="{FF2B5EF4-FFF2-40B4-BE49-F238E27FC236}">
                <a16:creationId xmlns:a16="http://schemas.microsoft.com/office/drawing/2014/main" id="{8EF02505-DD72-43A0-BF88-F4C26A61561F}"/>
              </a:ext>
            </a:extLst>
          </p:cNvPr>
          <p:cNvSpPr>
            <a:spLocks noGrp="1"/>
          </p:cNvSpPr>
          <p:nvPr>
            <p:ph type="dt" sz="half" idx="14"/>
          </p:nvPr>
        </p:nvSpPr>
        <p:spPr>
          <a:xfrm>
            <a:off x="10858981" y="6344338"/>
            <a:ext cx="627380" cy="182880"/>
          </a:xfrm>
        </p:spPr>
        <p:txBody>
          <a:bodyPr/>
          <a:lstStyle/>
          <a:p>
            <a:fld id="{99323AAB-B6A8-489B-9563-6C5CA35ECA06}" type="datetime1">
              <a:rPr lang="en-US" smtClean="0">
                <a:solidFill>
                  <a:schemeClr val="bg1">
                    <a:lumMod val="65000"/>
                  </a:schemeClr>
                </a:solidFill>
              </a:rPr>
              <a:t>9/26/2024</a:t>
            </a:fld>
            <a:endParaRPr lang="en-US" dirty="0">
              <a:solidFill>
                <a:schemeClr val="bg1">
                  <a:lumMod val="65000"/>
                </a:schemeClr>
              </a:solidFill>
            </a:endParaRPr>
          </a:p>
        </p:txBody>
      </p:sp>
      <p:sp>
        <p:nvSpPr>
          <p:cNvPr id="30" name="Slide Number Placeholder 3">
            <a:extLst>
              <a:ext uri="{FF2B5EF4-FFF2-40B4-BE49-F238E27FC236}">
                <a16:creationId xmlns:a16="http://schemas.microsoft.com/office/drawing/2014/main" id="{ACCC6D03-B95A-42AB-92BF-22512EC3A31D}"/>
              </a:ext>
            </a:extLst>
          </p:cNvPr>
          <p:cNvSpPr>
            <a:spLocks noGrp="1"/>
          </p:cNvSpPr>
          <p:nvPr>
            <p:ph type="sldNum" sz="quarter" idx="16"/>
          </p:nvPr>
        </p:nvSpPr>
        <p:spPr>
          <a:xfrm>
            <a:off x="11486361" y="6344338"/>
            <a:ext cx="355119" cy="182880"/>
          </a:xfrm>
        </p:spPr>
        <p:txBody>
          <a:bodyPr/>
          <a:lstStyle/>
          <a:p>
            <a:fld id="{34971C27-C87E-45F4-8EEB-007BFB32C23B}" type="slidenum">
              <a:rPr lang="en-US" smtClean="0">
                <a:solidFill>
                  <a:schemeClr val="bg1">
                    <a:lumMod val="65000"/>
                  </a:schemeClr>
                </a:solidFill>
              </a:rPr>
              <a:pPr/>
              <a:t>6</a:t>
            </a:fld>
            <a:endParaRPr lang="en-US" dirty="0">
              <a:solidFill>
                <a:schemeClr val="bg1">
                  <a:lumMod val="65000"/>
                </a:schemeClr>
              </a:solidFill>
            </a:endParaRPr>
          </a:p>
        </p:txBody>
      </p:sp>
      <p:sp>
        <p:nvSpPr>
          <p:cNvPr id="34" name="TextBox 33">
            <a:extLst>
              <a:ext uri="{FF2B5EF4-FFF2-40B4-BE49-F238E27FC236}">
                <a16:creationId xmlns:a16="http://schemas.microsoft.com/office/drawing/2014/main" id="{25DC3681-8FBD-40DA-A74F-41E2E7D4ED41}"/>
              </a:ext>
            </a:extLst>
          </p:cNvPr>
          <p:cNvSpPr txBox="1"/>
          <p:nvPr/>
        </p:nvSpPr>
        <p:spPr>
          <a:xfrm>
            <a:off x="537029" y="280703"/>
            <a:ext cx="6693111" cy="430887"/>
          </a:xfrm>
          <a:prstGeom prst="rect">
            <a:avLst/>
          </a:prstGeom>
          <a:noFill/>
        </p:spPr>
        <p:txBody>
          <a:bodyPr wrap="square" lIns="0" tIns="0" rIns="0" bIns="0" rtlCol="0">
            <a:spAutoFit/>
          </a:bodyPr>
          <a:lstStyle/>
          <a:p>
            <a:r>
              <a:rPr lang="en-US" sz="2800" dirty="0">
                <a:solidFill>
                  <a:srgbClr val="005A8C"/>
                </a:solidFill>
                <a:latin typeface="+mj-lt"/>
              </a:rPr>
              <a:t>Abusive Customer</a:t>
            </a:r>
            <a:endParaRPr lang="en-US" i="1" dirty="0">
              <a:solidFill>
                <a:srgbClr val="EF8200"/>
              </a:solidFill>
              <a:latin typeface="+mj-lt"/>
            </a:endParaRPr>
          </a:p>
        </p:txBody>
      </p:sp>
      <p:sp>
        <p:nvSpPr>
          <p:cNvPr id="40" name="Content Placeholder 4">
            <a:extLst>
              <a:ext uri="{FF2B5EF4-FFF2-40B4-BE49-F238E27FC236}">
                <a16:creationId xmlns:a16="http://schemas.microsoft.com/office/drawing/2014/main" id="{6299A6EF-E156-4720-B265-9CA3882FEFBC}"/>
              </a:ext>
            </a:extLst>
          </p:cNvPr>
          <p:cNvSpPr txBox="1">
            <a:spLocks/>
          </p:cNvSpPr>
          <p:nvPr/>
        </p:nvSpPr>
        <p:spPr>
          <a:xfrm>
            <a:off x="4443895" y="2517625"/>
            <a:ext cx="6110286" cy="1137638"/>
          </a:xfrm>
          <a:prstGeom prst="rect">
            <a:avLst/>
          </a:prstGeom>
        </p:spPr>
        <p:txBody>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2200" kern="1200" baseline="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2000" kern="1200" baseline="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800" kern="1200" baseline="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600" kern="1200" baseline="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dirty="0">
                <a:solidFill>
                  <a:schemeClr val="tx1">
                    <a:lumMod val="65000"/>
                    <a:lumOff val="35000"/>
                  </a:schemeClr>
                </a:solidFill>
                <a:latin typeface="+mj-lt"/>
              </a:rPr>
              <a:t>One who uses repeat or extreme   </a:t>
            </a:r>
            <a:br>
              <a:rPr lang="en-US" sz="2800" dirty="0">
                <a:solidFill>
                  <a:schemeClr val="tx1">
                    <a:lumMod val="65000"/>
                    <a:lumOff val="35000"/>
                  </a:schemeClr>
                </a:solidFill>
                <a:latin typeface="+mj-lt"/>
              </a:rPr>
            </a:br>
            <a:r>
              <a:rPr lang="en-US" sz="2800" dirty="0">
                <a:solidFill>
                  <a:schemeClr val="tx1">
                    <a:lumMod val="65000"/>
                    <a:lumOff val="35000"/>
                  </a:schemeClr>
                </a:solidFill>
                <a:latin typeface="+mj-lt"/>
              </a:rPr>
              <a:t>  vulgar or threatening language. </a:t>
            </a:r>
          </a:p>
        </p:txBody>
      </p:sp>
      <p:pic>
        <p:nvPicPr>
          <p:cNvPr id="6" name="Picture 5" descr="A person with her mouth open&#10;&#10;Description automatically generated">
            <a:extLst>
              <a:ext uri="{FF2B5EF4-FFF2-40B4-BE49-F238E27FC236}">
                <a16:creationId xmlns:a16="http://schemas.microsoft.com/office/drawing/2014/main" id="{CB12ADD7-0D50-4411-AE56-9C617EBA6E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74" y="1288904"/>
            <a:ext cx="6877569" cy="5562600"/>
          </a:xfrm>
          <a:prstGeom prst="rect">
            <a:avLst/>
          </a:prstGeom>
        </p:spPr>
      </p:pic>
      <p:pic>
        <p:nvPicPr>
          <p:cNvPr id="41" name="Graphic 1">
            <a:extLst>
              <a:ext uri="{FF2B5EF4-FFF2-40B4-BE49-F238E27FC236}">
                <a16:creationId xmlns:a16="http://schemas.microsoft.com/office/drawing/2014/main" id="{094BC698-C1E9-43D7-A0F6-5953582B282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7190" y="6261198"/>
            <a:ext cx="1396632" cy="349158"/>
          </a:xfrm>
          <a:prstGeom prst="rect">
            <a:avLst/>
          </a:prstGeom>
        </p:spPr>
      </p:pic>
      <p:sp>
        <p:nvSpPr>
          <p:cNvPr id="42" name="Content Placeholder 4">
            <a:extLst>
              <a:ext uri="{FF2B5EF4-FFF2-40B4-BE49-F238E27FC236}">
                <a16:creationId xmlns:a16="http://schemas.microsoft.com/office/drawing/2014/main" id="{AE8F0C78-1802-4938-94BF-0C73E44860B1}"/>
              </a:ext>
            </a:extLst>
          </p:cNvPr>
          <p:cNvSpPr txBox="1">
            <a:spLocks/>
          </p:cNvSpPr>
          <p:nvPr/>
        </p:nvSpPr>
        <p:spPr>
          <a:xfrm>
            <a:off x="4270247" y="2186843"/>
            <a:ext cx="6110286" cy="575315"/>
          </a:xfrm>
          <a:prstGeom prst="rect">
            <a:avLst/>
          </a:prstGeom>
        </p:spPr>
        <p:txBody>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2200" kern="1200" baseline="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2000" kern="1200" baseline="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800" kern="1200" baseline="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600" kern="1200" baseline="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err="1">
                <a:solidFill>
                  <a:schemeClr val="tx1">
                    <a:lumMod val="65000"/>
                    <a:lumOff val="35000"/>
                  </a:schemeClr>
                </a:solidFill>
                <a:latin typeface="+mj-lt"/>
              </a:rPr>
              <a:t>RxCrossroad’s</a:t>
            </a:r>
            <a:r>
              <a:rPr lang="en-US" sz="2400" b="1" dirty="0">
                <a:solidFill>
                  <a:schemeClr val="tx1">
                    <a:lumMod val="65000"/>
                    <a:lumOff val="35000"/>
                  </a:schemeClr>
                </a:solidFill>
                <a:latin typeface="+mj-lt"/>
              </a:rPr>
              <a:t> Definition:</a:t>
            </a:r>
          </a:p>
        </p:txBody>
      </p:sp>
    </p:spTree>
    <p:custDataLst>
      <p:tags r:id="rId1"/>
    </p:custDataLst>
    <p:extLst>
      <p:ext uri="{BB962C8B-B14F-4D97-AF65-F5344CB8AC3E}">
        <p14:creationId xmlns:p14="http://schemas.microsoft.com/office/powerpoint/2010/main" val="165291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0-#ppt_w/2"/>
                                          </p:val>
                                        </p:tav>
                                        <p:tav tm="100000">
                                          <p:val>
                                            <p:strVal val="#ppt_x"/>
                                          </p:val>
                                        </p:tav>
                                      </p:tavLst>
                                    </p:anim>
                                    <p:anim calcmode="lin" valueType="num">
                                      <p:cBhvr additive="base">
                                        <p:cTn id="11" dur="500" fill="hold"/>
                                        <p:tgtEl>
                                          <p:spTgt spid="6"/>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additive="base">
                                        <p:cTn id="14" dur="500" fill="hold"/>
                                        <p:tgtEl>
                                          <p:spTgt spid="40"/>
                                        </p:tgtEl>
                                        <p:attrNameLst>
                                          <p:attrName>ppt_x</p:attrName>
                                        </p:attrNameLst>
                                      </p:cBhvr>
                                      <p:tavLst>
                                        <p:tav tm="0">
                                          <p:val>
                                            <p:strVal val="0-#ppt_w/2"/>
                                          </p:val>
                                        </p:tav>
                                        <p:tav tm="100000">
                                          <p:val>
                                            <p:strVal val="#ppt_x"/>
                                          </p:val>
                                        </p:tav>
                                      </p:tavLst>
                                    </p:anim>
                                    <p:anim calcmode="lin" valueType="num">
                                      <p:cBhvr additive="base">
                                        <p:cTn id="15"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sitting, pair, computer, close&#10;&#10;Description automatically generated">
            <a:extLst>
              <a:ext uri="{FF2B5EF4-FFF2-40B4-BE49-F238E27FC236}">
                <a16:creationId xmlns:a16="http://schemas.microsoft.com/office/drawing/2014/main" id="{C3925E45-530F-4B26-B90D-DE75D75689D5}"/>
              </a:ext>
            </a:extLst>
          </p:cNvPr>
          <p:cNvPicPr>
            <a:picLocks noChangeAspect="1"/>
          </p:cNvPicPr>
          <p:nvPr/>
        </p:nvPicPr>
        <p:blipFill>
          <a:blip r:embed="rId6">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04C11297-0D20-42CE-9D0C-0EF2F4B6C39A}"/>
              </a:ext>
            </a:extLst>
          </p:cNvPr>
          <p:cNvSpPr/>
          <p:nvPr/>
        </p:nvSpPr>
        <p:spPr>
          <a:xfrm>
            <a:off x="0" y="2198546"/>
            <a:ext cx="12192000" cy="2909455"/>
          </a:xfrm>
          <a:prstGeom prst="rect">
            <a:avLst/>
          </a:prstGeom>
          <a:solidFill>
            <a:srgbClr val="005A8C">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ate Placeholder 2">
            <a:extLst>
              <a:ext uri="{FF2B5EF4-FFF2-40B4-BE49-F238E27FC236}">
                <a16:creationId xmlns:a16="http://schemas.microsoft.com/office/drawing/2014/main" id="{2C75B991-40E9-4C32-890B-6712366CA061}"/>
              </a:ext>
            </a:extLst>
          </p:cNvPr>
          <p:cNvSpPr>
            <a:spLocks noGrp="1"/>
          </p:cNvSpPr>
          <p:nvPr>
            <p:ph type="dt" sz="half" idx="14"/>
          </p:nvPr>
        </p:nvSpPr>
        <p:spPr>
          <a:xfrm>
            <a:off x="10858981" y="6344338"/>
            <a:ext cx="627380" cy="182880"/>
          </a:xfrm>
        </p:spPr>
        <p:txBody>
          <a:bodyPr/>
          <a:lstStyle/>
          <a:p>
            <a:fld id="{99323AAB-B6A8-489B-9563-6C5CA35ECA06}" type="datetime1">
              <a:rPr lang="en-US" smtClean="0">
                <a:solidFill>
                  <a:schemeClr val="tx1">
                    <a:lumMod val="50000"/>
                    <a:lumOff val="50000"/>
                  </a:schemeClr>
                </a:solidFill>
              </a:rPr>
              <a:t>9/26/2024</a:t>
            </a:fld>
            <a:endParaRPr lang="en-US" dirty="0">
              <a:solidFill>
                <a:schemeClr val="tx1">
                  <a:lumMod val="50000"/>
                  <a:lumOff val="50000"/>
                </a:schemeClr>
              </a:solidFill>
            </a:endParaRPr>
          </a:p>
        </p:txBody>
      </p:sp>
      <p:sp>
        <p:nvSpPr>
          <p:cNvPr id="13" name="Slide Number Placeholder 3">
            <a:extLst>
              <a:ext uri="{FF2B5EF4-FFF2-40B4-BE49-F238E27FC236}">
                <a16:creationId xmlns:a16="http://schemas.microsoft.com/office/drawing/2014/main" id="{D02B0512-D2F4-466C-BC5B-99C03F0EE0E4}"/>
              </a:ext>
            </a:extLst>
          </p:cNvPr>
          <p:cNvSpPr>
            <a:spLocks noGrp="1"/>
          </p:cNvSpPr>
          <p:nvPr>
            <p:ph type="sldNum" sz="quarter" idx="16"/>
          </p:nvPr>
        </p:nvSpPr>
        <p:spPr>
          <a:xfrm>
            <a:off x="11486361" y="6344338"/>
            <a:ext cx="355119" cy="182880"/>
          </a:xfrm>
        </p:spPr>
        <p:txBody>
          <a:bodyPr/>
          <a:lstStyle/>
          <a:p>
            <a:fld id="{34971C27-C87E-45F4-8EEB-007BFB32C23B}" type="slidenum">
              <a:rPr lang="en-US" smtClean="0">
                <a:solidFill>
                  <a:schemeClr val="tx1">
                    <a:lumMod val="50000"/>
                    <a:lumOff val="50000"/>
                  </a:schemeClr>
                </a:solidFill>
              </a:rPr>
              <a:pPr/>
              <a:t>7</a:t>
            </a:fld>
            <a:endParaRPr lang="en-US" dirty="0">
              <a:solidFill>
                <a:schemeClr val="tx1">
                  <a:lumMod val="50000"/>
                  <a:lumOff val="50000"/>
                </a:schemeClr>
              </a:solidFill>
            </a:endParaRPr>
          </a:p>
        </p:txBody>
      </p:sp>
      <p:pic>
        <p:nvPicPr>
          <p:cNvPr id="25" name="Graphic 1">
            <a:extLst>
              <a:ext uri="{FF2B5EF4-FFF2-40B4-BE49-F238E27FC236}">
                <a16:creationId xmlns:a16="http://schemas.microsoft.com/office/drawing/2014/main" id="{41C7143E-5DE0-47FF-88FC-4CD299E2B1D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7190" y="6261198"/>
            <a:ext cx="1396632" cy="349158"/>
          </a:xfrm>
          <a:prstGeom prst="rect">
            <a:avLst/>
          </a:prstGeom>
        </p:spPr>
      </p:pic>
      <p:sp>
        <p:nvSpPr>
          <p:cNvPr id="7" name="TextBox 6">
            <a:extLst>
              <a:ext uri="{FF2B5EF4-FFF2-40B4-BE49-F238E27FC236}">
                <a16:creationId xmlns:a16="http://schemas.microsoft.com/office/drawing/2014/main" id="{8E6F1DB9-B81B-43C5-A782-E4CC398DA1A9}"/>
              </a:ext>
            </a:extLst>
          </p:cNvPr>
          <p:cNvSpPr txBox="1"/>
          <p:nvPr/>
        </p:nvSpPr>
        <p:spPr>
          <a:xfrm>
            <a:off x="537029" y="280703"/>
            <a:ext cx="6693111" cy="430887"/>
          </a:xfrm>
          <a:prstGeom prst="rect">
            <a:avLst/>
          </a:prstGeom>
          <a:noFill/>
        </p:spPr>
        <p:txBody>
          <a:bodyPr wrap="square" lIns="0" tIns="0" rIns="0" bIns="0" rtlCol="0">
            <a:spAutoFit/>
          </a:bodyPr>
          <a:lstStyle/>
          <a:p>
            <a:r>
              <a:rPr lang="en-US" sz="2800" dirty="0">
                <a:solidFill>
                  <a:srgbClr val="005A8C"/>
                </a:solidFill>
                <a:latin typeface="+mj-lt"/>
              </a:rPr>
              <a:t>Listening Activity: </a:t>
            </a:r>
            <a:r>
              <a:rPr lang="en-US" i="1" dirty="0">
                <a:solidFill>
                  <a:srgbClr val="EF8200"/>
                </a:solidFill>
                <a:latin typeface="+mj-lt"/>
              </a:rPr>
              <a:t>What would you do differently?</a:t>
            </a:r>
          </a:p>
        </p:txBody>
      </p:sp>
      <p:grpSp>
        <p:nvGrpSpPr>
          <p:cNvPr id="8" name="Group 7">
            <a:extLst>
              <a:ext uri="{FF2B5EF4-FFF2-40B4-BE49-F238E27FC236}">
                <a16:creationId xmlns:a16="http://schemas.microsoft.com/office/drawing/2014/main" id="{7878554D-C144-4CFD-A683-9D797651349F}"/>
              </a:ext>
            </a:extLst>
          </p:cNvPr>
          <p:cNvGrpSpPr/>
          <p:nvPr/>
        </p:nvGrpSpPr>
        <p:grpSpPr>
          <a:xfrm>
            <a:off x="1814977" y="2967315"/>
            <a:ext cx="3374014" cy="1371915"/>
            <a:chOff x="1814977" y="2967315"/>
            <a:chExt cx="3374014" cy="1371915"/>
          </a:xfrm>
        </p:grpSpPr>
        <p:grpSp>
          <p:nvGrpSpPr>
            <p:cNvPr id="17" name="Group 16">
              <a:extLst>
                <a:ext uri="{FF2B5EF4-FFF2-40B4-BE49-F238E27FC236}">
                  <a16:creationId xmlns:a16="http://schemas.microsoft.com/office/drawing/2014/main" id="{3E3998C9-F701-4B9F-A2CF-3BC02445548E}"/>
                </a:ext>
              </a:extLst>
            </p:cNvPr>
            <p:cNvGrpSpPr/>
            <p:nvPr/>
          </p:nvGrpSpPr>
          <p:grpSpPr>
            <a:xfrm>
              <a:off x="1814977" y="2967315"/>
              <a:ext cx="3374014" cy="1371915"/>
              <a:chOff x="1785481" y="2967315"/>
              <a:chExt cx="3374014" cy="1371915"/>
            </a:xfrm>
          </p:grpSpPr>
          <p:sp>
            <p:nvSpPr>
              <p:cNvPr id="4" name="Oval 3">
                <a:extLst>
                  <a:ext uri="{FF2B5EF4-FFF2-40B4-BE49-F238E27FC236}">
                    <a16:creationId xmlns:a16="http://schemas.microsoft.com/office/drawing/2014/main" id="{63C8F54A-278B-4DCA-8A33-AF73FA26470E}"/>
                  </a:ext>
                </a:extLst>
              </p:cNvPr>
              <p:cNvSpPr/>
              <p:nvPr/>
            </p:nvSpPr>
            <p:spPr>
              <a:xfrm>
                <a:off x="1785481" y="2967315"/>
                <a:ext cx="1371915" cy="1371915"/>
              </a:xfrm>
              <a:prstGeom prst="ellipse">
                <a:avLst/>
              </a:prstGeom>
              <a:solidFill>
                <a:srgbClr val="FFFFFF"/>
              </a:solidFill>
              <a:ln w="57150">
                <a:solidFill>
                  <a:srgbClr val="BABC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302F565-292E-40D6-BDD5-B679A687BFF3}"/>
                  </a:ext>
                </a:extLst>
              </p:cNvPr>
              <p:cNvSpPr txBox="1"/>
              <p:nvPr/>
            </p:nvSpPr>
            <p:spPr>
              <a:xfrm>
                <a:off x="3236052" y="3233398"/>
                <a:ext cx="1923443" cy="830997"/>
              </a:xfrm>
              <a:prstGeom prst="rect">
                <a:avLst/>
              </a:prstGeom>
              <a:noFill/>
            </p:spPr>
            <p:txBody>
              <a:bodyPr wrap="square" lIns="0" tIns="0" rIns="0" bIns="0" rtlCol="0">
                <a:spAutoFit/>
              </a:bodyPr>
              <a:lstStyle/>
              <a:p>
                <a:r>
                  <a:rPr lang="en-US" dirty="0">
                    <a:solidFill>
                      <a:srgbClr val="FFFFFF"/>
                    </a:solidFill>
                  </a:rPr>
                  <a:t>Listen to the call from </a:t>
                </a:r>
                <a:r>
                  <a:rPr lang="en-US" dirty="0" err="1">
                    <a:solidFill>
                      <a:srgbClr val="FFFFFF"/>
                    </a:solidFill>
                  </a:rPr>
                  <a:t>Dawanda</a:t>
                </a:r>
                <a:r>
                  <a:rPr lang="en-US" dirty="0">
                    <a:solidFill>
                      <a:srgbClr val="FFFFFF"/>
                    </a:solidFill>
                  </a:rPr>
                  <a:t> -</a:t>
                </a:r>
              </a:p>
              <a:p>
                <a:r>
                  <a:rPr lang="en-US" dirty="0">
                    <a:solidFill>
                      <a:srgbClr val="FFFFFF"/>
                    </a:solidFill>
                  </a:rPr>
                  <a:t>Part 2</a:t>
                </a:r>
              </a:p>
            </p:txBody>
          </p:sp>
        </p:grpSp>
        <p:pic>
          <p:nvPicPr>
            <p:cNvPr id="2" name="02 EDITED Fiston Bagaruka 08.20.2020 Call 5599020">
              <a:hlinkClick r:id="" action="ppaction://media"/>
              <a:extLst>
                <a:ext uri="{FF2B5EF4-FFF2-40B4-BE49-F238E27FC236}">
                  <a16:creationId xmlns:a16="http://schemas.microsoft.com/office/drawing/2014/main" id="{C08F9EB7-5180-4DF2-B523-597EE26F8D2F}"/>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2234234" y="3371850"/>
              <a:ext cx="609600" cy="609600"/>
            </a:xfrm>
            <a:prstGeom prst="rect">
              <a:avLst/>
            </a:prstGeom>
          </p:spPr>
        </p:pic>
      </p:grpSp>
      <p:pic>
        <p:nvPicPr>
          <p:cNvPr id="6" name="Picture 5" descr="A picture containing person, indoor, holding, person&#10;&#10;Description automatically generated">
            <a:extLst>
              <a:ext uri="{FF2B5EF4-FFF2-40B4-BE49-F238E27FC236}">
                <a16:creationId xmlns:a16="http://schemas.microsoft.com/office/drawing/2014/main" id="{A928D0C7-B9F9-43B9-B80F-BB747E7805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04459" y="708377"/>
            <a:ext cx="4792115" cy="4399162"/>
          </a:xfrm>
          <a:prstGeom prst="rect">
            <a:avLst/>
          </a:prstGeom>
        </p:spPr>
      </p:pic>
    </p:spTree>
    <p:custDataLst>
      <p:tags r:id="rId1"/>
    </p:custDataLst>
    <p:extLst>
      <p:ext uri="{BB962C8B-B14F-4D97-AF65-F5344CB8AC3E}">
        <p14:creationId xmlns:p14="http://schemas.microsoft.com/office/powerpoint/2010/main" val="3806729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527EF4D-1DF4-4C7E-818F-0538144A013F}"/>
              </a:ext>
            </a:extLst>
          </p:cNvPr>
          <p:cNvSpPr/>
          <p:nvPr/>
        </p:nvSpPr>
        <p:spPr>
          <a:xfrm>
            <a:off x="0" y="1447800"/>
            <a:ext cx="12192000" cy="404552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6E27F4A-A9A9-405F-BF10-405EE46AADE7}"/>
              </a:ext>
            </a:extLst>
          </p:cNvPr>
          <p:cNvSpPr/>
          <p:nvPr/>
        </p:nvSpPr>
        <p:spPr>
          <a:xfrm>
            <a:off x="0" y="1652155"/>
            <a:ext cx="12192000" cy="3647209"/>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ate Placeholder 2">
            <a:extLst>
              <a:ext uri="{FF2B5EF4-FFF2-40B4-BE49-F238E27FC236}">
                <a16:creationId xmlns:a16="http://schemas.microsoft.com/office/drawing/2014/main" id="{2C75B991-40E9-4C32-890B-6712366CA061}"/>
              </a:ext>
            </a:extLst>
          </p:cNvPr>
          <p:cNvSpPr>
            <a:spLocks noGrp="1"/>
          </p:cNvSpPr>
          <p:nvPr>
            <p:ph type="dt" sz="half" idx="14"/>
          </p:nvPr>
        </p:nvSpPr>
        <p:spPr>
          <a:xfrm>
            <a:off x="10858981" y="6344338"/>
            <a:ext cx="627380" cy="182880"/>
          </a:xfrm>
        </p:spPr>
        <p:txBody>
          <a:bodyPr/>
          <a:lstStyle/>
          <a:p>
            <a:fld id="{99323AAB-B6A8-489B-9563-6C5CA35ECA06}" type="datetime1">
              <a:rPr lang="en-US" smtClean="0">
                <a:solidFill>
                  <a:schemeClr val="tx1">
                    <a:lumMod val="50000"/>
                    <a:lumOff val="50000"/>
                  </a:schemeClr>
                </a:solidFill>
              </a:rPr>
              <a:t>9/26/2024</a:t>
            </a:fld>
            <a:endParaRPr lang="en-US" dirty="0">
              <a:solidFill>
                <a:schemeClr val="tx1">
                  <a:lumMod val="50000"/>
                  <a:lumOff val="50000"/>
                </a:schemeClr>
              </a:solidFill>
            </a:endParaRPr>
          </a:p>
        </p:txBody>
      </p:sp>
      <p:sp>
        <p:nvSpPr>
          <p:cNvPr id="13" name="Slide Number Placeholder 3">
            <a:extLst>
              <a:ext uri="{FF2B5EF4-FFF2-40B4-BE49-F238E27FC236}">
                <a16:creationId xmlns:a16="http://schemas.microsoft.com/office/drawing/2014/main" id="{D02B0512-D2F4-466C-BC5B-99C03F0EE0E4}"/>
              </a:ext>
            </a:extLst>
          </p:cNvPr>
          <p:cNvSpPr>
            <a:spLocks noGrp="1"/>
          </p:cNvSpPr>
          <p:nvPr>
            <p:ph type="sldNum" sz="quarter" idx="16"/>
          </p:nvPr>
        </p:nvSpPr>
        <p:spPr>
          <a:xfrm>
            <a:off x="11486361" y="6344338"/>
            <a:ext cx="355119" cy="182880"/>
          </a:xfrm>
        </p:spPr>
        <p:txBody>
          <a:bodyPr/>
          <a:lstStyle/>
          <a:p>
            <a:fld id="{34971C27-C87E-45F4-8EEB-007BFB32C23B}" type="slidenum">
              <a:rPr lang="en-US" smtClean="0">
                <a:solidFill>
                  <a:schemeClr val="tx1">
                    <a:lumMod val="50000"/>
                    <a:lumOff val="50000"/>
                  </a:schemeClr>
                </a:solidFill>
              </a:rPr>
              <a:pPr/>
              <a:t>8</a:t>
            </a:fld>
            <a:endParaRPr lang="en-US" dirty="0">
              <a:solidFill>
                <a:schemeClr val="tx1">
                  <a:lumMod val="50000"/>
                  <a:lumOff val="50000"/>
                </a:schemeClr>
              </a:solidFill>
            </a:endParaRPr>
          </a:p>
        </p:txBody>
      </p:sp>
      <p:sp>
        <p:nvSpPr>
          <p:cNvPr id="7" name="TextBox 6">
            <a:extLst>
              <a:ext uri="{FF2B5EF4-FFF2-40B4-BE49-F238E27FC236}">
                <a16:creationId xmlns:a16="http://schemas.microsoft.com/office/drawing/2014/main" id="{8E6F1DB9-B81B-43C5-A782-E4CC398DA1A9}"/>
              </a:ext>
            </a:extLst>
          </p:cNvPr>
          <p:cNvSpPr txBox="1"/>
          <p:nvPr/>
        </p:nvSpPr>
        <p:spPr>
          <a:xfrm>
            <a:off x="537029" y="280703"/>
            <a:ext cx="7702096" cy="430887"/>
          </a:xfrm>
          <a:prstGeom prst="rect">
            <a:avLst/>
          </a:prstGeom>
          <a:noFill/>
        </p:spPr>
        <p:txBody>
          <a:bodyPr wrap="square" lIns="0" tIns="0" rIns="0" bIns="0" rtlCol="0">
            <a:spAutoFit/>
          </a:bodyPr>
          <a:lstStyle/>
          <a:p>
            <a:r>
              <a:rPr lang="en-US" sz="2800" dirty="0">
                <a:solidFill>
                  <a:srgbClr val="005A8C"/>
                </a:solidFill>
                <a:latin typeface="+mj-lt"/>
              </a:rPr>
              <a:t>The Swear-Stopper Method: </a:t>
            </a:r>
            <a:r>
              <a:rPr lang="en-US" i="1" dirty="0">
                <a:solidFill>
                  <a:srgbClr val="EF8200"/>
                </a:solidFill>
                <a:latin typeface="+mj-lt"/>
              </a:rPr>
              <a:t>From the Telephone Doctor</a:t>
            </a:r>
          </a:p>
        </p:txBody>
      </p:sp>
      <p:graphicFrame>
        <p:nvGraphicFramePr>
          <p:cNvPr id="2" name="Diagram 1">
            <a:extLst>
              <a:ext uri="{FF2B5EF4-FFF2-40B4-BE49-F238E27FC236}">
                <a16:creationId xmlns:a16="http://schemas.microsoft.com/office/drawing/2014/main" id="{40FB9B0F-3D89-4EBF-A8EB-6EDCB13EC23D}"/>
              </a:ext>
            </a:extLst>
          </p:cNvPr>
          <p:cNvGraphicFramePr/>
          <p:nvPr/>
        </p:nvGraphicFramePr>
        <p:xfrm>
          <a:off x="114300" y="872839"/>
          <a:ext cx="11980717" cy="54656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89975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dgm id="{6571B925-3F12-4CB3-818E-886C5A2E2CA0}"/>
                                            </p:graphicEl>
                                          </p:spTgt>
                                        </p:tgtEl>
                                        <p:attrNameLst>
                                          <p:attrName>style.visibility</p:attrName>
                                        </p:attrNameLst>
                                      </p:cBhvr>
                                      <p:to>
                                        <p:strVal val="visible"/>
                                      </p:to>
                                    </p:set>
                                    <p:animEffect transition="in" filter="fade">
                                      <p:cBhvr>
                                        <p:cTn id="7" dur="500"/>
                                        <p:tgtEl>
                                          <p:spTgt spid="2">
                                            <p:graphicEl>
                                              <a:dgm id="{6571B925-3F12-4CB3-818E-886C5A2E2CA0}"/>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graphicEl>
                                              <a:dgm id="{367A16E7-A93F-41E7-9E44-08BF0E2A5CE6}"/>
                                            </p:graphicEl>
                                          </p:spTgt>
                                        </p:tgtEl>
                                        <p:attrNameLst>
                                          <p:attrName>style.visibility</p:attrName>
                                        </p:attrNameLst>
                                      </p:cBhvr>
                                      <p:to>
                                        <p:strVal val="visible"/>
                                      </p:to>
                                    </p:set>
                                    <p:animEffect transition="in" filter="fade">
                                      <p:cBhvr>
                                        <p:cTn id="10" dur="500"/>
                                        <p:tgtEl>
                                          <p:spTgt spid="2">
                                            <p:graphicEl>
                                              <a:dgm id="{367A16E7-A93F-41E7-9E44-08BF0E2A5CE6}"/>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graphicEl>
                                              <a:dgm id="{9F0F39B8-5C07-422F-9297-F3D54F63C997}"/>
                                            </p:graphicEl>
                                          </p:spTgt>
                                        </p:tgtEl>
                                        <p:attrNameLst>
                                          <p:attrName>style.visibility</p:attrName>
                                        </p:attrNameLst>
                                      </p:cBhvr>
                                      <p:to>
                                        <p:strVal val="visible"/>
                                      </p:to>
                                    </p:set>
                                    <p:animEffect transition="in" filter="fade">
                                      <p:cBhvr>
                                        <p:cTn id="15" dur="500"/>
                                        <p:tgtEl>
                                          <p:spTgt spid="2">
                                            <p:graphicEl>
                                              <a:dgm id="{9F0F39B8-5C07-422F-9297-F3D54F63C997}"/>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graphicEl>
                                              <a:dgm id="{D849CB7E-B579-4DE0-81B9-DB42AA769B7D}"/>
                                            </p:graphicEl>
                                          </p:spTgt>
                                        </p:tgtEl>
                                        <p:attrNameLst>
                                          <p:attrName>style.visibility</p:attrName>
                                        </p:attrNameLst>
                                      </p:cBhvr>
                                      <p:to>
                                        <p:strVal val="visible"/>
                                      </p:to>
                                    </p:set>
                                    <p:animEffect transition="in" filter="fade">
                                      <p:cBhvr>
                                        <p:cTn id="18" dur="500"/>
                                        <p:tgtEl>
                                          <p:spTgt spid="2">
                                            <p:graphicEl>
                                              <a:dgm id="{D849CB7E-B579-4DE0-81B9-DB42AA769B7D}"/>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graphicEl>
                                              <a:dgm id="{482EDC0B-BB0A-4D63-8787-19716420B03C}"/>
                                            </p:graphicEl>
                                          </p:spTgt>
                                        </p:tgtEl>
                                        <p:attrNameLst>
                                          <p:attrName>style.visibility</p:attrName>
                                        </p:attrNameLst>
                                      </p:cBhvr>
                                      <p:to>
                                        <p:strVal val="visible"/>
                                      </p:to>
                                    </p:set>
                                    <p:animEffect transition="in" filter="fade">
                                      <p:cBhvr>
                                        <p:cTn id="23" dur="500"/>
                                        <p:tgtEl>
                                          <p:spTgt spid="2">
                                            <p:graphicEl>
                                              <a:dgm id="{482EDC0B-BB0A-4D63-8787-19716420B03C}"/>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graphicEl>
                                              <a:dgm id="{6F832D3D-F4E7-43B1-B54A-18149E451501}"/>
                                            </p:graphicEl>
                                          </p:spTgt>
                                        </p:tgtEl>
                                        <p:attrNameLst>
                                          <p:attrName>style.visibility</p:attrName>
                                        </p:attrNameLst>
                                      </p:cBhvr>
                                      <p:to>
                                        <p:strVal val="visible"/>
                                      </p:to>
                                    </p:set>
                                    <p:animEffect transition="in" filter="fade">
                                      <p:cBhvr>
                                        <p:cTn id="26" dur="500"/>
                                        <p:tgtEl>
                                          <p:spTgt spid="2">
                                            <p:graphicEl>
                                              <a:dgm id="{6F832D3D-F4E7-43B1-B54A-18149E451501}"/>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graphicEl>
                                              <a:dgm id="{537A5A56-1161-42D7-984D-A3EAF313E88A}"/>
                                            </p:graphicEl>
                                          </p:spTgt>
                                        </p:tgtEl>
                                        <p:attrNameLst>
                                          <p:attrName>style.visibility</p:attrName>
                                        </p:attrNameLst>
                                      </p:cBhvr>
                                      <p:to>
                                        <p:strVal val="visible"/>
                                      </p:to>
                                    </p:set>
                                    <p:animEffect transition="in" filter="fade">
                                      <p:cBhvr>
                                        <p:cTn id="31" dur="500"/>
                                        <p:tgtEl>
                                          <p:spTgt spid="2">
                                            <p:graphicEl>
                                              <a:dgm id="{537A5A56-1161-42D7-984D-A3EAF313E88A}"/>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
                                            <p:graphicEl>
                                              <a:dgm id="{3C2CFD43-8169-42C7-8F73-9DC8BFFD8740}"/>
                                            </p:graphicEl>
                                          </p:spTgt>
                                        </p:tgtEl>
                                        <p:attrNameLst>
                                          <p:attrName>style.visibility</p:attrName>
                                        </p:attrNameLst>
                                      </p:cBhvr>
                                      <p:to>
                                        <p:strVal val="visible"/>
                                      </p:to>
                                    </p:set>
                                    <p:animEffect transition="in" filter="fade">
                                      <p:cBhvr>
                                        <p:cTn id="34" dur="500"/>
                                        <p:tgtEl>
                                          <p:spTgt spid="2">
                                            <p:graphicEl>
                                              <a:dgm id="{3C2CFD43-8169-42C7-8F73-9DC8BFFD8740}"/>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
                                            <p:graphicEl>
                                              <a:dgm id="{3572AC06-A90A-4C18-A5CB-5F4CCD2AE8C4}"/>
                                            </p:graphicEl>
                                          </p:spTgt>
                                        </p:tgtEl>
                                        <p:attrNameLst>
                                          <p:attrName>style.visibility</p:attrName>
                                        </p:attrNameLst>
                                      </p:cBhvr>
                                      <p:to>
                                        <p:strVal val="visible"/>
                                      </p:to>
                                    </p:set>
                                    <p:animEffect transition="in" filter="fade">
                                      <p:cBhvr>
                                        <p:cTn id="39" dur="500"/>
                                        <p:tgtEl>
                                          <p:spTgt spid="2">
                                            <p:graphicEl>
                                              <a:dgm id="{3572AC06-A90A-4C18-A5CB-5F4CCD2AE8C4}"/>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graphicEl>
                                              <a:dgm id="{CA38FA22-E725-472E-85E6-7A5FCC84BA34}"/>
                                            </p:graphicEl>
                                          </p:spTgt>
                                        </p:tgtEl>
                                        <p:attrNameLst>
                                          <p:attrName>style.visibility</p:attrName>
                                        </p:attrNameLst>
                                      </p:cBhvr>
                                      <p:to>
                                        <p:strVal val="visible"/>
                                      </p:to>
                                    </p:set>
                                    <p:animEffect transition="in" filter="fade">
                                      <p:cBhvr>
                                        <p:cTn id="44" dur="500"/>
                                        <p:tgtEl>
                                          <p:spTgt spid="2">
                                            <p:graphicEl>
                                              <a:dgm id="{CA38FA22-E725-472E-85E6-7A5FCC84BA34}"/>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
                                            <p:graphicEl>
                                              <a:dgm id="{9D93F78C-9E70-4BFA-8DD7-B6AB37BA4C8A}"/>
                                            </p:graphicEl>
                                          </p:spTgt>
                                        </p:tgtEl>
                                        <p:attrNameLst>
                                          <p:attrName>style.visibility</p:attrName>
                                        </p:attrNameLst>
                                      </p:cBhvr>
                                      <p:to>
                                        <p:strVal val="visible"/>
                                      </p:to>
                                    </p:set>
                                    <p:animEffect transition="in" filter="fade">
                                      <p:cBhvr>
                                        <p:cTn id="49" dur="500"/>
                                        <p:tgtEl>
                                          <p:spTgt spid="2">
                                            <p:graphicEl>
                                              <a:dgm id="{9D93F78C-9E70-4BFA-8DD7-B6AB37BA4C8A}"/>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
                                            <p:graphicEl>
                                              <a:dgm id="{5E3A71EC-6ED5-4C58-B9D1-E452160D27D5}"/>
                                            </p:graphicEl>
                                          </p:spTgt>
                                        </p:tgtEl>
                                        <p:attrNameLst>
                                          <p:attrName>style.visibility</p:attrName>
                                        </p:attrNameLst>
                                      </p:cBhvr>
                                      <p:to>
                                        <p:strVal val="visible"/>
                                      </p:to>
                                    </p:set>
                                    <p:animEffect transition="in" filter="fade">
                                      <p:cBhvr>
                                        <p:cTn id="54" dur="500"/>
                                        <p:tgtEl>
                                          <p:spTgt spid="2">
                                            <p:graphicEl>
                                              <a:dgm id="{5E3A71EC-6ED5-4C58-B9D1-E452160D27D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55"/>
            </p:par>
          </p:childTnLst>
        </p:cTn>
      </p:par>
    </p:tnLst>
    <p:bldLst>
      <p:bldGraphic spid="2" grpId="0" uiExpand="1">
        <p:bldSub>
          <a:bldDgm bld="lvl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front of a computer screen&#10;&#10;Description automatically generated">
            <a:extLst>
              <a:ext uri="{FF2B5EF4-FFF2-40B4-BE49-F238E27FC236}">
                <a16:creationId xmlns:a16="http://schemas.microsoft.com/office/drawing/2014/main" id="{EEABD8D4-5A54-4650-A44A-F520B22B7C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2975" y="-1"/>
            <a:ext cx="7439025" cy="6858000"/>
          </a:xfrm>
          <a:prstGeom prst="rect">
            <a:avLst/>
          </a:prstGeom>
        </p:spPr>
      </p:pic>
      <p:sp>
        <p:nvSpPr>
          <p:cNvPr id="12" name="Date Placeholder 2">
            <a:extLst>
              <a:ext uri="{FF2B5EF4-FFF2-40B4-BE49-F238E27FC236}">
                <a16:creationId xmlns:a16="http://schemas.microsoft.com/office/drawing/2014/main" id="{2C75B991-40E9-4C32-890B-6712366CA061}"/>
              </a:ext>
            </a:extLst>
          </p:cNvPr>
          <p:cNvSpPr>
            <a:spLocks noGrp="1"/>
          </p:cNvSpPr>
          <p:nvPr>
            <p:ph type="dt" sz="half" idx="14"/>
          </p:nvPr>
        </p:nvSpPr>
        <p:spPr>
          <a:xfrm>
            <a:off x="10858981" y="6344338"/>
            <a:ext cx="627380" cy="182880"/>
          </a:xfrm>
        </p:spPr>
        <p:txBody>
          <a:bodyPr/>
          <a:lstStyle/>
          <a:p>
            <a:fld id="{99323AAB-B6A8-489B-9563-6C5CA35ECA06}" type="datetime1">
              <a:rPr lang="en-US" smtClean="0">
                <a:solidFill>
                  <a:schemeClr val="bg1"/>
                </a:solidFill>
              </a:rPr>
              <a:t>9/26/2024</a:t>
            </a:fld>
            <a:endParaRPr lang="en-US" dirty="0">
              <a:solidFill>
                <a:schemeClr val="bg1"/>
              </a:solidFill>
            </a:endParaRPr>
          </a:p>
        </p:txBody>
      </p:sp>
      <p:sp>
        <p:nvSpPr>
          <p:cNvPr id="13" name="Slide Number Placeholder 3">
            <a:extLst>
              <a:ext uri="{FF2B5EF4-FFF2-40B4-BE49-F238E27FC236}">
                <a16:creationId xmlns:a16="http://schemas.microsoft.com/office/drawing/2014/main" id="{D02B0512-D2F4-466C-BC5B-99C03F0EE0E4}"/>
              </a:ext>
            </a:extLst>
          </p:cNvPr>
          <p:cNvSpPr>
            <a:spLocks noGrp="1"/>
          </p:cNvSpPr>
          <p:nvPr>
            <p:ph type="sldNum" sz="quarter" idx="16"/>
          </p:nvPr>
        </p:nvSpPr>
        <p:spPr>
          <a:xfrm>
            <a:off x="11486361" y="6344338"/>
            <a:ext cx="355119" cy="182880"/>
          </a:xfrm>
        </p:spPr>
        <p:txBody>
          <a:bodyPr/>
          <a:lstStyle/>
          <a:p>
            <a:fld id="{34971C27-C87E-45F4-8EEB-007BFB32C23B}" type="slidenum">
              <a:rPr lang="en-US" smtClean="0">
                <a:solidFill>
                  <a:schemeClr val="bg1"/>
                </a:solidFill>
              </a:rPr>
              <a:pPr/>
              <a:t>9</a:t>
            </a:fld>
            <a:endParaRPr lang="en-US" dirty="0">
              <a:solidFill>
                <a:schemeClr val="bg1"/>
              </a:solidFill>
            </a:endParaRPr>
          </a:p>
        </p:txBody>
      </p:sp>
      <p:sp>
        <p:nvSpPr>
          <p:cNvPr id="7" name="TextBox 6">
            <a:extLst>
              <a:ext uri="{FF2B5EF4-FFF2-40B4-BE49-F238E27FC236}">
                <a16:creationId xmlns:a16="http://schemas.microsoft.com/office/drawing/2014/main" id="{8E6F1DB9-B81B-43C5-A782-E4CC398DA1A9}"/>
              </a:ext>
            </a:extLst>
          </p:cNvPr>
          <p:cNvSpPr txBox="1"/>
          <p:nvPr/>
        </p:nvSpPr>
        <p:spPr>
          <a:xfrm>
            <a:off x="537029" y="280703"/>
            <a:ext cx="7702096" cy="430887"/>
          </a:xfrm>
          <a:prstGeom prst="rect">
            <a:avLst/>
          </a:prstGeom>
          <a:noFill/>
        </p:spPr>
        <p:txBody>
          <a:bodyPr wrap="square" lIns="0" tIns="0" rIns="0" bIns="0" rtlCol="0">
            <a:spAutoFit/>
          </a:bodyPr>
          <a:lstStyle/>
          <a:p>
            <a:r>
              <a:rPr lang="en-US" sz="2800" dirty="0">
                <a:solidFill>
                  <a:srgbClr val="005A8C"/>
                </a:solidFill>
                <a:latin typeface="+mj-lt"/>
              </a:rPr>
              <a:t>Escalate</a:t>
            </a:r>
            <a:endParaRPr lang="en-US" i="1" dirty="0">
              <a:solidFill>
                <a:srgbClr val="EF8200"/>
              </a:solidFill>
              <a:latin typeface="+mj-lt"/>
            </a:endParaRPr>
          </a:p>
        </p:txBody>
      </p:sp>
      <p:sp>
        <p:nvSpPr>
          <p:cNvPr id="9" name="Content Placeholder 4">
            <a:extLst>
              <a:ext uri="{FF2B5EF4-FFF2-40B4-BE49-F238E27FC236}">
                <a16:creationId xmlns:a16="http://schemas.microsoft.com/office/drawing/2014/main" id="{09A25EB7-424D-45B2-8EEC-B17AACA3EA4A}"/>
              </a:ext>
            </a:extLst>
          </p:cNvPr>
          <p:cNvSpPr txBox="1">
            <a:spLocks/>
          </p:cNvSpPr>
          <p:nvPr/>
        </p:nvSpPr>
        <p:spPr>
          <a:xfrm>
            <a:off x="1174222" y="1250428"/>
            <a:ext cx="4921778" cy="3068671"/>
          </a:xfrm>
          <a:prstGeom prst="rect">
            <a:avLst/>
          </a:prstGeom>
        </p:spPr>
        <p:txBody>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2200" kern="1200" baseline="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2000" kern="1200" baseline="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800" kern="1200" baseline="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600" kern="1200" baseline="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rgbClr val="005A8C"/>
                </a:solidFill>
                <a:latin typeface="+mj-lt"/>
              </a:rPr>
              <a:t>3 Way Call</a:t>
            </a:r>
          </a:p>
          <a:p>
            <a:r>
              <a:rPr lang="en-US" sz="2800" dirty="0">
                <a:solidFill>
                  <a:srgbClr val="005A8C"/>
                </a:solidFill>
                <a:latin typeface="+mj-lt"/>
              </a:rPr>
              <a:t>Warm Transfer to:</a:t>
            </a:r>
          </a:p>
          <a:p>
            <a:pPr lvl="1">
              <a:buSzPct val="40000"/>
              <a:buFont typeface="Courier New" panose="02070309020205020404" pitchFamily="49" charset="0"/>
              <a:buChar char="o"/>
            </a:pPr>
            <a:r>
              <a:rPr lang="en-US" sz="2600" dirty="0">
                <a:solidFill>
                  <a:srgbClr val="005A8C"/>
                </a:solidFill>
                <a:latin typeface="+mj-lt"/>
              </a:rPr>
              <a:t>Supervisor</a:t>
            </a:r>
          </a:p>
          <a:p>
            <a:pPr lvl="1">
              <a:buSzPct val="40000"/>
              <a:buFont typeface="Courier New" panose="02070309020205020404" pitchFamily="49" charset="0"/>
              <a:buChar char="o"/>
            </a:pPr>
            <a:r>
              <a:rPr lang="en-US" sz="2600" dirty="0">
                <a:solidFill>
                  <a:srgbClr val="005A8C"/>
                </a:solidFill>
                <a:latin typeface="+mj-lt"/>
              </a:rPr>
              <a:t>Another PM/Supervisor</a:t>
            </a:r>
          </a:p>
          <a:p>
            <a:pPr lvl="1">
              <a:buSzPct val="40000"/>
              <a:buFont typeface="Courier New" panose="02070309020205020404" pitchFamily="49" charset="0"/>
              <a:buChar char="o"/>
            </a:pPr>
            <a:r>
              <a:rPr lang="en-US" sz="2600" dirty="0">
                <a:solidFill>
                  <a:srgbClr val="005A8C"/>
                </a:solidFill>
                <a:latin typeface="+mj-lt"/>
              </a:rPr>
              <a:t>Another Senior Teammate</a:t>
            </a:r>
          </a:p>
          <a:p>
            <a:r>
              <a:rPr lang="en-US" sz="2800" dirty="0">
                <a:solidFill>
                  <a:srgbClr val="005A8C"/>
                </a:solidFill>
                <a:latin typeface="+mj-lt"/>
              </a:rPr>
              <a:t>Never Hang Up</a:t>
            </a:r>
          </a:p>
          <a:p>
            <a:pPr marL="0" indent="0">
              <a:buNone/>
            </a:pPr>
            <a:endParaRPr lang="en-US" sz="2800" dirty="0">
              <a:solidFill>
                <a:srgbClr val="005A8C"/>
              </a:solidFill>
              <a:latin typeface="+mj-lt"/>
            </a:endParaRPr>
          </a:p>
          <a:p>
            <a:pPr marL="0" indent="0">
              <a:buFont typeface="Arial" panose="020B0604020202020204" pitchFamily="34" charset="0"/>
              <a:buNone/>
            </a:pPr>
            <a:endParaRPr lang="en-US" sz="2800" dirty="0">
              <a:solidFill>
                <a:srgbClr val="005A8C"/>
              </a:solidFill>
              <a:latin typeface="+mj-lt"/>
            </a:endParaRPr>
          </a:p>
        </p:txBody>
      </p:sp>
    </p:spTree>
    <p:custDataLst>
      <p:tags r:id="rId1"/>
    </p:custDataLst>
    <p:extLst>
      <p:ext uri="{BB962C8B-B14F-4D97-AF65-F5344CB8AC3E}">
        <p14:creationId xmlns:p14="http://schemas.microsoft.com/office/powerpoint/2010/main" val="166848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left)">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wipe(left)">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wipe(left)">
                                      <p:cBhvr>
                                        <p:cTn id="3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33"/>
            </p:par>
          </p:childTnLst>
        </p:cTn>
      </p:par>
    </p:tnLst>
    <p:bldLst>
      <p:bldP spid="9"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CHECK" val="0"/>
  <p:tag name="ARTICULATE_DESIGN_ID_MCKESSON" val="siTnk9Lx"/>
  <p:tag name="TAG_BACKING_FORM_KEY" val="4721958-c:\users\ew5yai7\desktop\de-escalation training 101.pptx"/>
  <p:tag name="ARTICULATE_PRESENTER_VERSION" val="8"/>
  <p:tag name="ARTICULATE_SLIDE_COUNT" val="4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CHARACTER_TYPE" val="photographic"/>
  <p:tag name="ARTICULATE_CHARACTER_ID" val="photo-female-00024"/>
  <p:tag name="ARTICULATE_CHARACTER_CROP" val="352"/>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CHARACTER_TYPE" val="photographic"/>
  <p:tag name="ARTICULATE_CHARACTER_ID" val="photo-female-00024"/>
  <p:tag name="ARTICULATE_CHARACTER_CROP" val="352"/>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McKesson">
  <a:themeElements>
    <a:clrScheme name="McKesson">
      <a:dk1>
        <a:srgbClr val="000000"/>
      </a:dk1>
      <a:lt1>
        <a:srgbClr val="FFFFFF"/>
      </a:lt1>
      <a:dk2>
        <a:srgbClr val="005A8C"/>
      </a:dk2>
      <a:lt2>
        <a:srgbClr val="FFFFFF"/>
      </a:lt2>
      <a:accent1>
        <a:srgbClr val="005A8C"/>
      </a:accent1>
      <a:accent2>
        <a:srgbClr val="88746A"/>
      </a:accent2>
      <a:accent3>
        <a:srgbClr val="5A8E22"/>
      </a:accent3>
      <a:accent4>
        <a:srgbClr val="EF8200"/>
      </a:accent4>
      <a:accent5>
        <a:srgbClr val="702C6A"/>
      </a:accent5>
      <a:accent6>
        <a:srgbClr val="B95915"/>
      </a:accent6>
      <a:hlink>
        <a:srgbClr val="005A8C"/>
      </a:hlink>
      <a:folHlink>
        <a:srgbClr val="88746A"/>
      </a:folHlink>
    </a:clrScheme>
    <a:fontScheme name="McKesson">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defRPr dirty="0" smtClean="0">
            <a:solidFill>
              <a:schemeClr val="tx1">
                <a:lumMod val="75000"/>
                <a:lumOff val="25000"/>
              </a:schemeClr>
            </a:solidFill>
          </a:defRPr>
        </a:defPPr>
      </a:lstStyle>
    </a:txDef>
  </a:objectDefaults>
  <a:extraClrSchemeLst>
    <a:extraClrScheme>
      <a:clrScheme name="McKesson">
        <a:dk1>
          <a:srgbClr val="000000"/>
        </a:dk1>
        <a:lt1>
          <a:sysClr val="window" lastClr="FFFFFF"/>
        </a:lt1>
        <a:dk2>
          <a:srgbClr val="005A8C"/>
        </a:dk2>
        <a:lt2>
          <a:srgbClr val="FFFFFF"/>
        </a:lt2>
        <a:accent1>
          <a:srgbClr val="005A8C"/>
        </a:accent1>
        <a:accent2>
          <a:srgbClr val="88746A"/>
        </a:accent2>
        <a:accent3>
          <a:srgbClr val="5A8E22"/>
        </a:accent3>
        <a:accent4>
          <a:srgbClr val="EF8200"/>
        </a:accent4>
        <a:accent5>
          <a:srgbClr val="702C6A"/>
        </a:accent5>
        <a:accent6>
          <a:srgbClr val="B95915"/>
        </a:accent6>
        <a:hlink>
          <a:srgbClr val="005A8C"/>
        </a:hlink>
        <a:folHlink>
          <a:srgbClr val="88746A"/>
        </a:folHlink>
      </a:clrScheme>
    </a:extraClrScheme>
    <a:extraClrScheme>
      <a:clrScheme name="McKesson Blue">
        <a:dk1>
          <a:srgbClr val="000000"/>
        </a:dk1>
        <a:lt1>
          <a:sysClr val="window" lastClr="FFFFFF"/>
        </a:lt1>
        <a:dk2>
          <a:srgbClr val="005A8C"/>
        </a:dk2>
        <a:lt2>
          <a:srgbClr val="FFFFFF"/>
        </a:lt2>
        <a:accent1>
          <a:srgbClr val="005A8C"/>
        </a:accent1>
        <a:accent2>
          <a:srgbClr val="669CBA"/>
        </a:accent2>
        <a:accent3>
          <a:srgbClr val="BFD6E2"/>
        </a:accent3>
        <a:accent4>
          <a:srgbClr val="E5EEF3"/>
        </a:accent4>
        <a:accent5>
          <a:srgbClr val="666666"/>
        </a:accent5>
        <a:accent6>
          <a:srgbClr val="BFBFBF"/>
        </a:accent6>
        <a:hlink>
          <a:srgbClr val="005A8C"/>
        </a:hlink>
        <a:folHlink>
          <a:srgbClr val="88746A"/>
        </a:folHlink>
      </a:clrScheme>
    </a:extraClrScheme>
  </a:extraClrSchemeLst>
  <a:extLst>
    <a:ext uri="{05A4C25C-085E-4340-85A3-A5531E510DB2}">
      <thm15:themeFamily xmlns:thm15="http://schemas.microsoft.com/office/thememl/2012/main" name="RxCrossroads-PPT-Template.potx" id="{8B431EAC-98F2-7E4D-B913-7AB125B20F82}" vid="{183504C9-32E9-C442-A273-CB6C9D96B7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cKesson">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467EBF09DE4D45984DF20E163AF9F9" ma:contentTypeVersion="13" ma:contentTypeDescription="Create a new document." ma:contentTypeScope="" ma:versionID="5bbf9ea7e0f1a72036eca5b2d3772b98">
  <xsd:schema xmlns:xsd="http://www.w3.org/2001/XMLSchema" xmlns:xs="http://www.w3.org/2001/XMLSchema" xmlns:p="http://schemas.microsoft.com/office/2006/metadata/properties" xmlns:ns2="989219d4-a146-497a-8e08-4b8d657ae87c" xmlns:ns3="54096524-a3dd-49f6-8170-3c7eb993840f" targetNamespace="http://schemas.microsoft.com/office/2006/metadata/properties" ma:root="true" ma:fieldsID="19d536dd480d7c2a7c11960160e35eb3" ns2:_="" ns3:_="">
    <xsd:import namespace="989219d4-a146-497a-8e08-4b8d657ae87c"/>
    <xsd:import namespace="54096524-a3dd-49f6-8170-3c7eb993840f"/>
    <xsd:element name="properties">
      <xsd:complexType>
        <xsd:sequence>
          <xsd:element name="documentManagement">
            <xsd:complexType>
              <xsd:all>
                <xsd:element ref="ns2:MediaServiceMetadata" minOccurs="0"/>
                <xsd:element ref="ns2:MediaServiceFastMetadata" minOccurs="0"/>
                <xsd:element ref="ns2:MediaServiceEventHashCode" minOccurs="0"/>
                <xsd:element ref="ns2:MediaServiceGenerationTime" minOccurs="0"/>
                <xsd:element ref="ns3:SharedWithUsers" minOccurs="0"/>
                <xsd:element ref="ns3:SharedWithDetails" minOccurs="0"/>
                <xsd:element ref="ns2:MediaServiceDateTaken" minOccurs="0"/>
                <xsd:element ref="ns2:MediaServiceAutoTags" minOccurs="0"/>
                <xsd:element ref="ns2:MediaServiceAutoKeyPoints" minOccurs="0"/>
                <xsd:element ref="ns2:MediaServiceKeyPoints"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9219d4-a146-497a-8e08-4b8d657ae8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4096524-a3dd-49f6-8170-3c7eb993840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54096524-a3dd-49f6-8170-3c7eb993840f">
      <UserInfo>
        <DisplayName>Bailey, Melynda</DisplayName>
        <AccountId>364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513FE4-7550-4A48-B822-2C5040756E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9219d4-a146-497a-8e08-4b8d657ae87c"/>
    <ds:schemaRef ds:uri="54096524-a3dd-49f6-8170-3c7eb99384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2AB51B6-1116-4DE8-903C-DF93A582E74B}">
  <ds:schemaRefs>
    <ds:schemaRef ds:uri="http://purl.org/dc/terms/"/>
    <ds:schemaRef ds:uri="http://schemas.microsoft.com/office/infopath/2007/PartnerControls"/>
    <ds:schemaRef ds:uri="http://schemas.microsoft.com/office/2006/documentManagement/types"/>
    <ds:schemaRef ds:uri="http://schemas.microsoft.com/office/2006/metadata/properties"/>
    <ds:schemaRef ds:uri="http://purl.org/dc/elements/1.1/"/>
    <ds:schemaRef ds:uri="989219d4-a146-497a-8e08-4b8d657ae87c"/>
    <ds:schemaRef ds:uri="http://schemas.openxmlformats.org/package/2006/metadata/core-properties"/>
    <ds:schemaRef ds:uri="54096524-a3dd-49f6-8170-3c7eb993840f"/>
    <ds:schemaRef ds:uri="http://www.w3.org/XML/1998/namespace"/>
    <ds:schemaRef ds:uri="http://purl.org/dc/dcmitype/"/>
  </ds:schemaRefs>
</ds:datastoreItem>
</file>

<file path=customXml/itemProps3.xml><?xml version="1.0" encoding="utf-8"?>
<ds:datastoreItem xmlns:ds="http://schemas.openxmlformats.org/officeDocument/2006/customXml" ds:itemID="{8A34416D-99E7-4513-884F-C9B11781410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RxCrossroads-PPT-Template</Template>
  <TotalTime>4327</TotalTime>
  <Words>3122</Words>
  <Application>Microsoft Office PowerPoint</Application>
  <PresentationFormat>Widescreen</PresentationFormat>
  <Paragraphs>413</Paragraphs>
  <Slides>39</Slides>
  <Notes>35</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Courier New</vt:lpstr>
      <vt:lpstr>Georgia</vt:lpstr>
      <vt:lpstr>Lucida Handwriting</vt:lpstr>
      <vt:lpstr>McKesson</vt:lpstr>
      <vt:lpstr>De-Escalation Training </vt:lpstr>
      <vt:lpstr>Class Objectives</vt:lpstr>
      <vt:lpstr>The Abusive Customer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Outwardly Upset Customer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Helping Patients With  COVID-19 Concerns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Information | Delete This Slide</dc:title>
  <dc:creator>Todd Bird</dc:creator>
  <dc:description>for questions, contact mckessonbrandchampions@mckesson.com</dc:description>
  <cp:lastModifiedBy>Schueren, Nicholas [DPYUS NON-J&amp;J]</cp:lastModifiedBy>
  <cp:revision>199</cp:revision>
  <cp:lastPrinted>2018-10-16T20:51:54Z</cp:lastPrinted>
  <dcterms:created xsi:type="dcterms:W3CDTF">2018-10-01T12:24:44Z</dcterms:created>
  <dcterms:modified xsi:type="dcterms:W3CDTF">2024-09-26T17:24:22Z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How to Handle the Less Than Stellar Customer</vt:lpwstr>
  </property>
  <property fmtid="{D5CDD505-2E9C-101B-9397-08002B2CF9AE}" pid="3" name="ContentTypeId">
    <vt:lpwstr>0x01010080467EBF09DE4D45984DF20E163AF9F9</vt:lpwstr>
  </property>
  <property fmtid="{D5CDD505-2E9C-101B-9397-08002B2CF9AE}" pid="4" name="ArticulateUseProject">
    <vt:lpwstr>1</vt:lpwstr>
  </property>
  <property fmtid="{D5CDD505-2E9C-101B-9397-08002B2CF9AE}" pid="5" name="ArticulateProjectVersion">
    <vt:lpwstr>8</vt:lpwstr>
  </property>
  <property fmtid="{D5CDD505-2E9C-101B-9397-08002B2CF9AE}" pid="6" name="ArticulateGUID">
    <vt:lpwstr>0898E288-26F1-4629-B898-27A22E2F6C28</vt:lpwstr>
  </property>
  <property fmtid="{D5CDD505-2E9C-101B-9397-08002B2CF9AE}" pid="7" name="ArticulateProjectFull">
    <vt:lpwstr>C:\Users\ew5yai7\Desktop\De-Escalation Training 4.1.2020.ppta</vt:lpwstr>
  </property>
  <property fmtid="{D5CDD505-2E9C-101B-9397-08002B2CF9AE}" pid="8" name="Order">
    <vt:r8>252300</vt:r8>
  </property>
  <property fmtid="{D5CDD505-2E9C-101B-9397-08002B2CF9AE}" pid="9" name="xd_Signature">
    <vt:bool>false</vt:bool>
  </property>
  <property fmtid="{D5CDD505-2E9C-101B-9397-08002B2CF9AE}" pid="10" name="xd_ProgID">
    <vt:lpwstr/>
  </property>
  <property fmtid="{D5CDD505-2E9C-101B-9397-08002B2CF9AE}" pid="11" name="ComplianceAssetId">
    <vt:lpwstr/>
  </property>
  <property fmtid="{D5CDD505-2E9C-101B-9397-08002B2CF9AE}" pid="12" name="TemplateUrl">
    <vt:lpwstr/>
  </property>
</Properties>
</file>