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6" r:id="rId3"/>
    <p:sldId id="265" r:id="rId4"/>
    <p:sldId id="272" r:id="rId5"/>
    <p:sldId id="275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7" r:id="rId14"/>
    <p:sldId id="273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5E0458-E840-466C-B3FE-0348F7E77BBD}" type="doc">
      <dgm:prSet loTypeId="urn:microsoft.com/office/officeart/2005/8/layout/vList5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732E0F69-4000-4745-A3D5-67016E40B1DE}">
      <dgm:prSet custT="1"/>
      <dgm:spPr/>
      <dgm:t>
        <a:bodyPr/>
        <a:lstStyle/>
        <a:p>
          <a:r>
            <a:rPr lang="en-US" sz="2400" dirty="0"/>
            <a:t>Vision</a:t>
          </a:r>
        </a:p>
      </dgm:t>
    </dgm:pt>
    <dgm:pt modelId="{FBDF6D4E-32DF-4479-A365-AA39F70BB1DC}" type="parTrans" cxnId="{808234FC-A030-46DA-A7CB-EE8B72E20C25}">
      <dgm:prSet/>
      <dgm:spPr/>
      <dgm:t>
        <a:bodyPr/>
        <a:lstStyle/>
        <a:p>
          <a:endParaRPr lang="en-US"/>
        </a:p>
      </dgm:t>
    </dgm:pt>
    <dgm:pt modelId="{9CA9FA85-764F-42E0-8673-7AB9E7CA7C52}" type="sibTrans" cxnId="{808234FC-A030-46DA-A7CB-EE8B72E20C25}">
      <dgm:prSet/>
      <dgm:spPr/>
      <dgm:t>
        <a:bodyPr/>
        <a:lstStyle/>
        <a:p>
          <a:endParaRPr lang="en-US"/>
        </a:p>
      </dgm:t>
    </dgm:pt>
    <dgm:pt modelId="{F22EC386-6653-48F6-A5BF-341F057B15D6}">
      <dgm:prSet custT="1"/>
      <dgm:spPr/>
      <dgm:t>
        <a:bodyPr/>
        <a:lstStyle/>
        <a:p>
          <a:r>
            <a:rPr lang="en-US" sz="2400" dirty="0"/>
            <a:t>Mission</a:t>
          </a:r>
        </a:p>
      </dgm:t>
    </dgm:pt>
    <dgm:pt modelId="{50278B8A-1257-45EA-8F46-EC0BCDEF4AF2}" type="parTrans" cxnId="{8EB6045F-E90B-4D77-8FD4-CDB1D9D588B9}">
      <dgm:prSet/>
      <dgm:spPr/>
      <dgm:t>
        <a:bodyPr/>
        <a:lstStyle/>
        <a:p>
          <a:endParaRPr lang="en-US"/>
        </a:p>
      </dgm:t>
    </dgm:pt>
    <dgm:pt modelId="{9F9EE482-B71D-435C-8CF0-A82A0C532D69}" type="sibTrans" cxnId="{8EB6045F-E90B-4D77-8FD4-CDB1D9D588B9}">
      <dgm:prSet/>
      <dgm:spPr/>
      <dgm:t>
        <a:bodyPr/>
        <a:lstStyle/>
        <a:p>
          <a:endParaRPr lang="en-US"/>
        </a:p>
      </dgm:t>
    </dgm:pt>
    <dgm:pt modelId="{A497A11D-EA37-45A4-80F9-A7070D3ABB65}">
      <dgm:prSet/>
      <dgm:spPr/>
      <dgm:t>
        <a:bodyPr/>
        <a:lstStyle/>
        <a:p>
          <a:r>
            <a:rPr lang="en-US" dirty="0"/>
            <a:t>Advancing </a:t>
          </a:r>
          <a:r>
            <a:rPr lang="en-US" b="1" dirty="0"/>
            <a:t>interdisciplinary research, creation, and scholarship in interactive and immersive media</a:t>
          </a:r>
          <a:r>
            <a:rPr lang="en-US" dirty="0"/>
            <a:t>, including video games, XR, AI-driven narratives, simulations, transmedia storytelling, and beyond. </a:t>
          </a:r>
        </a:p>
      </dgm:t>
    </dgm:pt>
    <dgm:pt modelId="{0F05A762-E47E-4998-B793-7751BEA42A22}" type="parTrans" cxnId="{CED48881-986E-4F43-99CA-FB1C6A2A1C41}">
      <dgm:prSet/>
      <dgm:spPr/>
      <dgm:t>
        <a:bodyPr/>
        <a:lstStyle/>
        <a:p>
          <a:endParaRPr lang="en-US"/>
        </a:p>
      </dgm:t>
    </dgm:pt>
    <dgm:pt modelId="{5BB3AEE2-B33A-4E4D-9E1F-6830D7A7E4ED}" type="sibTrans" cxnId="{CED48881-986E-4F43-99CA-FB1C6A2A1C41}">
      <dgm:prSet/>
      <dgm:spPr/>
      <dgm:t>
        <a:bodyPr/>
        <a:lstStyle/>
        <a:p>
          <a:endParaRPr lang="en-US"/>
        </a:p>
      </dgm:t>
    </dgm:pt>
    <dgm:pt modelId="{6FAFA291-FDB0-4EAE-95F9-68CF44FC9E4B}">
      <dgm:prSet/>
      <dgm:spPr/>
      <dgm:t>
        <a:bodyPr/>
        <a:lstStyle/>
        <a:p>
          <a:r>
            <a:rPr lang="en-US" dirty="0"/>
            <a:t> Explore how interactivity can shape culture, communication, learning, and innovation.</a:t>
          </a:r>
        </a:p>
      </dgm:t>
    </dgm:pt>
    <dgm:pt modelId="{50056CCA-122A-4863-A94D-8F4C4B4AA0C8}" type="parTrans" cxnId="{230584E4-848E-45E2-B087-2D94DFE1DB60}">
      <dgm:prSet/>
      <dgm:spPr/>
      <dgm:t>
        <a:bodyPr/>
        <a:lstStyle/>
        <a:p>
          <a:endParaRPr lang="en-US"/>
        </a:p>
      </dgm:t>
    </dgm:pt>
    <dgm:pt modelId="{69AC3C6B-DE5E-470B-8516-AC7AAF7B33EC}" type="sibTrans" cxnId="{230584E4-848E-45E2-B087-2D94DFE1DB60}">
      <dgm:prSet/>
      <dgm:spPr/>
      <dgm:t>
        <a:bodyPr/>
        <a:lstStyle/>
        <a:p>
          <a:endParaRPr lang="en-US"/>
        </a:p>
      </dgm:t>
    </dgm:pt>
    <dgm:pt modelId="{9F418651-B417-4D3E-B876-BA2C08955743}" type="pres">
      <dgm:prSet presAssocID="{E95E0458-E840-466C-B3FE-0348F7E77BBD}" presName="Name0" presStyleCnt="0">
        <dgm:presLayoutVars>
          <dgm:dir/>
          <dgm:animLvl val="lvl"/>
          <dgm:resizeHandles val="exact"/>
        </dgm:presLayoutVars>
      </dgm:prSet>
      <dgm:spPr/>
    </dgm:pt>
    <dgm:pt modelId="{9C9EC6B6-20D7-454F-BF62-61CD38834268}" type="pres">
      <dgm:prSet presAssocID="{732E0F69-4000-4745-A3D5-67016E40B1DE}" presName="linNode" presStyleCnt="0"/>
      <dgm:spPr/>
    </dgm:pt>
    <dgm:pt modelId="{8D121696-A08B-48F6-A6E4-DFB316EE3E7B}" type="pres">
      <dgm:prSet presAssocID="{732E0F69-4000-4745-A3D5-67016E40B1DE}" presName="parentText" presStyleLbl="node1" presStyleIdx="0" presStyleCnt="2" custScaleX="106256">
        <dgm:presLayoutVars>
          <dgm:chMax val="1"/>
          <dgm:bulletEnabled val="1"/>
        </dgm:presLayoutVars>
      </dgm:prSet>
      <dgm:spPr/>
    </dgm:pt>
    <dgm:pt modelId="{F81C5E21-45BB-4149-BAB9-14BBA1205DA9}" type="pres">
      <dgm:prSet presAssocID="{732E0F69-4000-4745-A3D5-67016E40B1DE}" presName="descendantText" presStyleLbl="alignAccFollowNode1" presStyleIdx="0" presStyleCnt="2" custScaleX="163799">
        <dgm:presLayoutVars>
          <dgm:bulletEnabled val="1"/>
        </dgm:presLayoutVars>
      </dgm:prSet>
      <dgm:spPr/>
    </dgm:pt>
    <dgm:pt modelId="{7AC091F7-29D5-4A61-8700-234AC5902937}" type="pres">
      <dgm:prSet presAssocID="{9CA9FA85-764F-42E0-8673-7AB9E7CA7C52}" presName="sp" presStyleCnt="0"/>
      <dgm:spPr/>
    </dgm:pt>
    <dgm:pt modelId="{C9DF54B9-0688-49DD-A215-E80302E8D8B8}" type="pres">
      <dgm:prSet presAssocID="{F22EC386-6653-48F6-A5BF-341F057B15D6}" presName="linNode" presStyleCnt="0"/>
      <dgm:spPr/>
    </dgm:pt>
    <dgm:pt modelId="{AF1CE08A-BEAC-479D-A450-27E4B5532832}" type="pres">
      <dgm:prSet presAssocID="{F22EC386-6653-48F6-A5BF-341F057B15D6}" presName="parentText" presStyleLbl="node1" presStyleIdx="1" presStyleCnt="2" custScaleX="78144">
        <dgm:presLayoutVars>
          <dgm:chMax val="1"/>
          <dgm:bulletEnabled val="1"/>
        </dgm:presLayoutVars>
      </dgm:prSet>
      <dgm:spPr/>
    </dgm:pt>
    <dgm:pt modelId="{121BCF03-BB94-4F94-AF89-83AE3ED3A653}" type="pres">
      <dgm:prSet presAssocID="{F22EC386-6653-48F6-A5BF-341F057B15D6}" presName="descendantText" presStyleLbl="alignAccFollowNode1" presStyleIdx="1" presStyleCnt="2" custScaleX="114738">
        <dgm:presLayoutVars>
          <dgm:bulletEnabled val="1"/>
        </dgm:presLayoutVars>
      </dgm:prSet>
      <dgm:spPr/>
    </dgm:pt>
  </dgm:ptLst>
  <dgm:cxnLst>
    <dgm:cxn modelId="{8EB6045F-E90B-4D77-8FD4-CDB1D9D588B9}" srcId="{E95E0458-E840-466C-B3FE-0348F7E77BBD}" destId="{F22EC386-6653-48F6-A5BF-341F057B15D6}" srcOrd="1" destOrd="0" parTransId="{50278B8A-1257-45EA-8F46-EC0BCDEF4AF2}" sibTransId="{9F9EE482-B71D-435C-8CF0-A82A0C532D69}"/>
    <dgm:cxn modelId="{CED48881-986E-4F43-99CA-FB1C6A2A1C41}" srcId="{732E0F69-4000-4745-A3D5-67016E40B1DE}" destId="{A497A11D-EA37-45A4-80F9-A7070D3ABB65}" srcOrd="0" destOrd="0" parTransId="{0F05A762-E47E-4998-B793-7751BEA42A22}" sibTransId="{5BB3AEE2-B33A-4E4D-9E1F-6830D7A7E4ED}"/>
    <dgm:cxn modelId="{328D7883-D29E-498B-9CE3-C08DE7F69B4B}" type="presOf" srcId="{E95E0458-E840-466C-B3FE-0348F7E77BBD}" destId="{9F418651-B417-4D3E-B876-BA2C08955743}" srcOrd="0" destOrd="0" presId="urn:microsoft.com/office/officeart/2005/8/layout/vList5"/>
    <dgm:cxn modelId="{F0B64D87-EECB-4E82-AAE1-C3D03E1603C1}" type="presOf" srcId="{6FAFA291-FDB0-4EAE-95F9-68CF44FC9E4B}" destId="{121BCF03-BB94-4F94-AF89-83AE3ED3A653}" srcOrd="0" destOrd="0" presId="urn:microsoft.com/office/officeart/2005/8/layout/vList5"/>
    <dgm:cxn modelId="{E5E83DC8-00C1-41BA-A4B4-E1E3A6421496}" type="presOf" srcId="{F22EC386-6653-48F6-A5BF-341F057B15D6}" destId="{AF1CE08A-BEAC-479D-A450-27E4B5532832}" srcOrd="0" destOrd="0" presId="urn:microsoft.com/office/officeart/2005/8/layout/vList5"/>
    <dgm:cxn modelId="{34322DD6-C2B5-47A0-8126-607F3D79A2BD}" type="presOf" srcId="{732E0F69-4000-4745-A3D5-67016E40B1DE}" destId="{8D121696-A08B-48F6-A6E4-DFB316EE3E7B}" srcOrd="0" destOrd="0" presId="urn:microsoft.com/office/officeart/2005/8/layout/vList5"/>
    <dgm:cxn modelId="{230584E4-848E-45E2-B087-2D94DFE1DB60}" srcId="{F22EC386-6653-48F6-A5BF-341F057B15D6}" destId="{6FAFA291-FDB0-4EAE-95F9-68CF44FC9E4B}" srcOrd="0" destOrd="0" parTransId="{50056CCA-122A-4863-A94D-8F4C4B4AA0C8}" sibTransId="{69AC3C6B-DE5E-470B-8516-AC7AAF7B33EC}"/>
    <dgm:cxn modelId="{BF1E9CF8-29B4-4B9E-9602-1C3554390DD9}" type="presOf" srcId="{A497A11D-EA37-45A4-80F9-A7070D3ABB65}" destId="{F81C5E21-45BB-4149-BAB9-14BBA1205DA9}" srcOrd="0" destOrd="0" presId="urn:microsoft.com/office/officeart/2005/8/layout/vList5"/>
    <dgm:cxn modelId="{808234FC-A030-46DA-A7CB-EE8B72E20C25}" srcId="{E95E0458-E840-466C-B3FE-0348F7E77BBD}" destId="{732E0F69-4000-4745-A3D5-67016E40B1DE}" srcOrd="0" destOrd="0" parTransId="{FBDF6D4E-32DF-4479-A365-AA39F70BB1DC}" sibTransId="{9CA9FA85-764F-42E0-8673-7AB9E7CA7C52}"/>
    <dgm:cxn modelId="{1A8E9DD3-64BA-4E6A-9B84-FCAC6E574FB2}" type="presParOf" srcId="{9F418651-B417-4D3E-B876-BA2C08955743}" destId="{9C9EC6B6-20D7-454F-BF62-61CD38834268}" srcOrd="0" destOrd="0" presId="urn:microsoft.com/office/officeart/2005/8/layout/vList5"/>
    <dgm:cxn modelId="{A6B6834E-F734-4E9F-8E92-CC116D731D72}" type="presParOf" srcId="{9C9EC6B6-20D7-454F-BF62-61CD38834268}" destId="{8D121696-A08B-48F6-A6E4-DFB316EE3E7B}" srcOrd="0" destOrd="0" presId="urn:microsoft.com/office/officeart/2005/8/layout/vList5"/>
    <dgm:cxn modelId="{D9E7CF18-795A-4A25-B46A-BC88AEE93970}" type="presParOf" srcId="{9C9EC6B6-20D7-454F-BF62-61CD38834268}" destId="{F81C5E21-45BB-4149-BAB9-14BBA1205DA9}" srcOrd="1" destOrd="0" presId="urn:microsoft.com/office/officeart/2005/8/layout/vList5"/>
    <dgm:cxn modelId="{18DEA4A4-A218-4CFC-A410-9EF2278B6CE5}" type="presParOf" srcId="{9F418651-B417-4D3E-B876-BA2C08955743}" destId="{7AC091F7-29D5-4A61-8700-234AC5902937}" srcOrd="1" destOrd="0" presId="urn:microsoft.com/office/officeart/2005/8/layout/vList5"/>
    <dgm:cxn modelId="{A3D544FE-4447-4364-A737-7C114BD3D585}" type="presParOf" srcId="{9F418651-B417-4D3E-B876-BA2C08955743}" destId="{C9DF54B9-0688-49DD-A215-E80302E8D8B8}" srcOrd="2" destOrd="0" presId="urn:microsoft.com/office/officeart/2005/8/layout/vList5"/>
    <dgm:cxn modelId="{3916D617-449C-4401-84D6-9FB534E00AB9}" type="presParOf" srcId="{C9DF54B9-0688-49DD-A215-E80302E8D8B8}" destId="{AF1CE08A-BEAC-479D-A450-27E4B5532832}" srcOrd="0" destOrd="0" presId="urn:microsoft.com/office/officeart/2005/8/layout/vList5"/>
    <dgm:cxn modelId="{36C70EC1-4079-43CD-9E6A-EDBB04437DFD}" type="presParOf" srcId="{C9DF54B9-0688-49DD-A215-E80302E8D8B8}" destId="{121BCF03-BB94-4F94-AF89-83AE3ED3A65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F1ED7B-964A-47A9-A314-526F7B255C00}" type="doc">
      <dgm:prSet loTypeId="urn:microsoft.com/office/officeart/2005/8/layout/vList5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977F8648-A3E2-47A2-93F6-CC2BBE8129BD}">
      <dgm:prSet/>
      <dgm:spPr/>
      <dgm:t>
        <a:bodyPr/>
        <a:lstStyle/>
        <a:p>
          <a:r>
            <a:rPr lang="en-US" b="1" dirty="0"/>
            <a:t>KSU Game Studio</a:t>
          </a:r>
          <a:endParaRPr lang="en-US" dirty="0"/>
        </a:p>
      </dgm:t>
    </dgm:pt>
    <dgm:pt modelId="{FCEAD231-A1D6-48F2-B921-4232804E4C74}" type="parTrans" cxnId="{CF9DFBE5-C286-4882-B8EB-44791DCD9A70}">
      <dgm:prSet/>
      <dgm:spPr/>
      <dgm:t>
        <a:bodyPr/>
        <a:lstStyle/>
        <a:p>
          <a:endParaRPr lang="en-US"/>
        </a:p>
      </dgm:t>
    </dgm:pt>
    <dgm:pt modelId="{B48E617B-F58D-4E64-ABBE-79AD02F2BC68}" type="sibTrans" cxnId="{CF9DFBE5-C286-4882-B8EB-44791DCD9A70}">
      <dgm:prSet/>
      <dgm:spPr/>
      <dgm:t>
        <a:bodyPr/>
        <a:lstStyle/>
        <a:p>
          <a:endParaRPr lang="en-US"/>
        </a:p>
      </dgm:t>
    </dgm:pt>
    <dgm:pt modelId="{B3EF42B1-0E49-43EB-A44E-FC3C45771E35}">
      <dgm:prSet/>
      <dgm:spPr/>
      <dgm:t>
        <a:bodyPr/>
        <a:lstStyle/>
        <a:p>
          <a:r>
            <a:rPr lang="en-US" b="1" dirty="0"/>
            <a:t>Immersive Education</a:t>
          </a:r>
        </a:p>
      </dgm:t>
    </dgm:pt>
    <dgm:pt modelId="{352C44CF-0892-4569-8FDD-4E7DDE10D645}" type="parTrans" cxnId="{0BCD67FB-747E-4A6C-B096-29AEBEA5B9C6}">
      <dgm:prSet/>
      <dgm:spPr/>
      <dgm:t>
        <a:bodyPr/>
        <a:lstStyle/>
        <a:p>
          <a:endParaRPr lang="en-US"/>
        </a:p>
      </dgm:t>
    </dgm:pt>
    <dgm:pt modelId="{0F2FB9D3-823F-4EF2-BC21-71EBA2977B32}" type="sibTrans" cxnId="{0BCD67FB-747E-4A6C-B096-29AEBEA5B9C6}">
      <dgm:prSet/>
      <dgm:spPr/>
      <dgm:t>
        <a:bodyPr/>
        <a:lstStyle/>
        <a:p>
          <a:endParaRPr lang="en-US"/>
        </a:p>
      </dgm:t>
    </dgm:pt>
    <dgm:pt modelId="{C6BED749-9586-4D0E-A2B3-EDDC180B8D72}">
      <dgm:prSet/>
      <dgm:spPr/>
      <dgm:t>
        <a:bodyPr/>
        <a:lstStyle/>
        <a:p>
          <a:r>
            <a:rPr lang="en-US" dirty="0"/>
            <a:t>Prosocial games, educational apps, and the AI &amp; Games conference.</a:t>
          </a:r>
        </a:p>
      </dgm:t>
    </dgm:pt>
    <dgm:pt modelId="{AD03FE44-789F-4A30-905F-1FDC9970EEBA}" type="parTrans" cxnId="{416738A4-5543-4512-A536-38890D01B6EB}">
      <dgm:prSet/>
      <dgm:spPr/>
      <dgm:t>
        <a:bodyPr/>
        <a:lstStyle/>
        <a:p>
          <a:endParaRPr lang="en-US"/>
        </a:p>
      </dgm:t>
    </dgm:pt>
    <dgm:pt modelId="{0343F288-59AB-40F4-AF97-DDFF76220225}" type="sibTrans" cxnId="{416738A4-5543-4512-A536-38890D01B6EB}">
      <dgm:prSet/>
      <dgm:spPr/>
      <dgm:t>
        <a:bodyPr/>
        <a:lstStyle/>
        <a:p>
          <a:endParaRPr lang="en-US"/>
        </a:p>
      </dgm:t>
    </dgm:pt>
    <dgm:pt modelId="{A73DF50A-F531-44EC-A456-81970BB05585}">
      <dgm:prSet/>
      <dgm:spPr/>
      <dgm:t>
        <a:bodyPr/>
        <a:lstStyle/>
        <a:p>
          <a:r>
            <a:rPr lang="en-US" dirty="0"/>
            <a:t>XR and simulation to transform teaching and learning.</a:t>
          </a:r>
        </a:p>
      </dgm:t>
    </dgm:pt>
    <dgm:pt modelId="{43798280-E8C0-48D7-81F4-AA7B37D7CC88}" type="parTrans" cxnId="{A24F9066-B3EB-4F08-ACD0-63806E9C2490}">
      <dgm:prSet/>
      <dgm:spPr/>
      <dgm:t>
        <a:bodyPr/>
        <a:lstStyle/>
        <a:p>
          <a:endParaRPr lang="en-US"/>
        </a:p>
      </dgm:t>
    </dgm:pt>
    <dgm:pt modelId="{3BE64222-8967-4330-BE56-C37327DC09EB}" type="sibTrans" cxnId="{A24F9066-B3EB-4F08-ACD0-63806E9C2490}">
      <dgm:prSet/>
      <dgm:spPr/>
      <dgm:t>
        <a:bodyPr/>
        <a:lstStyle/>
        <a:p>
          <a:endParaRPr lang="en-US"/>
        </a:p>
      </dgm:t>
    </dgm:pt>
    <dgm:pt modelId="{1EEE4B1E-C208-42C1-A62D-49F8CAA88FF7}">
      <dgm:prSet/>
      <dgm:spPr/>
      <dgm:t>
        <a:bodyPr/>
        <a:lstStyle/>
        <a:p>
          <a:r>
            <a:rPr lang="en-US" b="1" dirty="0"/>
            <a:t>XR and Healthcare</a:t>
          </a:r>
          <a:endParaRPr lang="en-US" dirty="0"/>
        </a:p>
      </dgm:t>
    </dgm:pt>
    <dgm:pt modelId="{173086E0-71C7-4060-99F4-AB2D111DED57}" type="parTrans" cxnId="{CAAAF0E5-FD9E-4F13-B365-8F61E2710650}">
      <dgm:prSet/>
      <dgm:spPr/>
      <dgm:t>
        <a:bodyPr/>
        <a:lstStyle/>
        <a:p>
          <a:endParaRPr lang="en-US"/>
        </a:p>
      </dgm:t>
    </dgm:pt>
    <dgm:pt modelId="{3415B5A6-DC6C-4791-AE29-39A50911CC41}" type="sibTrans" cxnId="{CAAAF0E5-FD9E-4F13-B365-8F61E2710650}">
      <dgm:prSet/>
      <dgm:spPr/>
      <dgm:t>
        <a:bodyPr/>
        <a:lstStyle/>
        <a:p>
          <a:endParaRPr lang="en-US"/>
        </a:p>
      </dgm:t>
    </dgm:pt>
    <dgm:pt modelId="{76059E39-5785-4B06-B0E7-935975802727}">
      <dgm:prSet/>
      <dgm:spPr/>
      <dgm:t>
        <a:bodyPr/>
        <a:lstStyle/>
        <a:p>
          <a:r>
            <a:rPr lang="en-US" b="1" dirty="0"/>
            <a:t> Digital Twin of Georgia</a:t>
          </a:r>
        </a:p>
      </dgm:t>
    </dgm:pt>
    <dgm:pt modelId="{9D24BB38-8986-4091-96E9-DE5CCAE75928}" type="parTrans" cxnId="{FDA15940-15A1-4C35-97AD-21205C144CBE}">
      <dgm:prSet/>
      <dgm:spPr/>
      <dgm:t>
        <a:bodyPr/>
        <a:lstStyle/>
        <a:p>
          <a:endParaRPr lang="en-US"/>
        </a:p>
      </dgm:t>
    </dgm:pt>
    <dgm:pt modelId="{93E7BEDA-386A-47BE-9845-E649BD5C850B}" type="sibTrans" cxnId="{FDA15940-15A1-4C35-97AD-21205C144CBE}">
      <dgm:prSet/>
      <dgm:spPr/>
      <dgm:t>
        <a:bodyPr/>
        <a:lstStyle/>
        <a:p>
          <a:endParaRPr lang="en-US"/>
        </a:p>
      </dgm:t>
    </dgm:pt>
    <dgm:pt modelId="{89B0C467-1634-481D-A73A-B2772F91EAF1}">
      <dgm:prSet/>
      <dgm:spPr/>
      <dgm:t>
        <a:bodyPr/>
        <a:lstStyle/>
        <a:p>
          <a:r>
            <a:rPr lang="en-US" dirty="0"/>
            <a:t>A real-time virtual model for research and community impact</a:t>
          </a:r>
        </a:p>
      </dgm:t>
    </dgm:pt>
    <dgm:pt modelId="{AA43D9F7-13B0-4007-BB07-C5223651A215}" type="parTrans" cxnId="{34E450E2-530A-46C4-ABBC-84CD25A76E85}">
      <dgm:prSet/>
      <dgm:spPr/>
      <dgm:t>
        <a:bodyPr/>
        <a:lstStyle/>
        <a:p>
          <a:endParaRPr lang="en-US"/>
        </a:p>
      </dgm:t>
    </dgm:pt>
    <dgm:pt modelId="{8A653DC9-FF9B-425B-AADE-6EAB73DC4925}" type="sibTrans" cxnId="{34E450E2-530A-46C4-ABBC-84CD25A76E85}">
      <dgm:prSet/>
      <dgm:spPr/>
      <dgm:t>
        <a:bodyPr/>
        <a:lstStyle/>
        <a:p>
          <a:endParaRPr lang="en-US"/>
        </a:p>
      </dgm:t>
    </dgm:pt>
    <dgm:pt modelId="{BFD4AC15-F713-4112-88C2-BFE56B07ABA0}">
      <dgm:prSet/>
      <dgm:spPr/>
      <dgm:t>
        <a:bodyPr/>
        <a:lstStyle/>
        <a:p>
          <a:r>
            <a:rPr lang="en-US" b="1" dirty="0"/>
            <a:t>Digital Humanities &amp; Art</a:t>
          </a:r>
          <a:endParaRPr lang="en-US" dirty="0"/>
        </a:p>
      </dgm:t>
    </dgm:pt>
    <dgm:pt modelId="{F14D654E-2F2C-4E93-8975-95D8C1A8AEA4}" type="parTrans" cxnId="{7C051025-5AC9-4176-8D46-5AA95E6C14AA}">
      <dgm:prSet/>
      <dgm:spPr/>
      <dgm:t>
        <a:bodyPr/>
        <a:lstStyle/>
        <a:p>
          <a:endParaRPr lang="en-US"/>
        </a:p>
      </dgm:t>
    </dgm:pt>
    <dgm:pt modelId="{98584E31-A70A-4958-B18A-AFBCD487FAE2}" type="sibTrans" cxnId="{7C051025-5AC9-4176-8D46-5AA95E6C14AA}">
      <dgm:prSet/>
      <dgm:spPr/>
      <dgm:t>
        <a:bodyPr/>
        <a:lstStyle/>
        <a:p>
          <a:endParaRPr lang="en-US"/>
        </a:p>
      </dgm:t>
    </dgm:pt>
    <dgm:pt modelId="{A0D9DE47-FB3C-4A4E-88B9-BA95B8E1B1BD}">
      <dgm:prSet/>
      <dgm:spPr/>
      <dgm:t>
        <a:bodyPr/>
        <a:lstStyle/>
        <a:p>
          <a:r>
            <a:rPr lang="en-US" dirty="0"/>
            <a:t>Culture and creativity through interactive media and AI.</a:t>
          </a:r>
        </a:p>
      </dgm:t>
    </dgm:pt>
    <dgm:pt modelId="{DF5A75D4-1566-4290-8D7D-FC14345DAFEF}" type="parTrans" cxnId="{D721CE61-D010-43BA-9EEE-36738016E36B}">
      <dgm:prSet/>
      <dgm:spPr/>
      <dgm:t>
        <a:bodyPr/>
        <a:lstStyle/>
        <a:p>
          <a:endParaRPr lang="en-US"/>
        </a:p>
      </dgm:t>
    </dgm:pt>
    <dgm:pt modelId="{3A7A9D82-3923-41A4-B7AE-4545E48BACBF}" type="sibTrans" cxnId="{D721CE61-D010-43BA-9EEE-36738016E36B}">
      <dgm:prSet/>
      <dgm:spPr/>
      <dgm:t>
        <a:bodyPr/>
        <a:lstStyle/>
        <a:p>
          <a:endParaRPr lang="en-US"/>
        </a:p>
      </dgm:t>
    </dgm:pt>
    <dgm:pt modelId="{31D3D877-6567-4C10-A0D9-475C18513C1F}">
      <dgm:prSet/>
      <dgm:spPr/>
      <dgm:t>
        <a:bodyPr/>
        <a:lstStyle/>
        <a:p>
          <a:r>
            <a:rPr lang="en-US" dirty="0"/>
            <a:t>Extended reality for training, rehab, and accessibility.</a:t>
          </a:r>
        </a:p>
      </dgm:t>
    </dgm:pt>
    <dgm:pt modelId="{DED6DF7E-21A8-43AD-8E95-E33690287825}" type="parTrans" cxnId="{FC7A9DAE-C73B-4A76-9646-9FB5EC6094CF}">
      <dgm:prSet/>
      <dgm:spPr/>
      <dgm:t>
        <a:bodyPr/>
        <a:lstStyle/>
        <a:p>
          <a:endParaRPr lang="en-US"/>
        </a:p>
      </dgm:t>
    </dgm:pt>
    <dgm:pt modelId="{E3293EA8-F7FF-4A3D-B4F4-B6F5825A5336}" type="sibTrans" cxnId="{FC7A9DAE-C73B-4A76-9646-9FB5EC6094CF}">
      <dgm:prSet/>
      <dgm:spPr/>
      <dgm:t>
        <a:bodyPr/>
        <a:lstStyle/>
        <a:p>
          <a:endParaRPr lang="en-US"/>
        </a:p>
      </dgm:t>
    </dgm:pt>
    <dgm:pt modelId="{D89761B7-FC3F-4DE0-A59A-1EA4366CD8F6}" type="pres">
      <dgm:prSet presAssocID="{21F1ED7B-964A-47A9-A314-526F7B255C00}" presName="Name0" presStyleCnt="0">
        <dgm:presLayoutVars>
          <dgm:dir/>
          <dgm:animLvl val="lvl"/>
          <dgm:resizeHandles val="exact"/>
        </dgm:presLayoutVars>
      </dgm:prSet>
      <dgm:spPr/>
    </dgm:pt>
    <dgm:pt modelId="{E45DD187-430B-4E8D-8C33-416A96FBC63B}" type="pres">
      <dgm:prSet presAssocID="{977F8648-A3E2-47A2-93F6-CC2BBE8129BD}" presName="linNode" presStyleCnt="0"/>
      <dgm:spPr/>
    </dgm:pt>
    <dgm:pt modelId="{FBF626AB-D0E0-48D4-A6F8-391F338D8473}" type="pres">
      <dgm:prSet presAssocID="{977F8648-A3E2-47A2-93F6-CC2BBE8129BD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AC88BD8-599C-4D52-8CE8-35C2F6375146}" type="pres">
      <dgm:prSet presAssocID="{977F8648-A3E2-47A2-93F6-CC2BBE8129BD}" presName="descendantText" presStyleLbl="alignAccFollowNode1" presStyleIdx="0" presStyleCnt="5">
        <dgm:presLayoutVars>
          <dgm:bulletEnabled val="1"/>
        </dgm:presLayoutVars>
      </dgm:prSet>
      <dgm:spPr/>
    </dgm:pt>
    <dgm:pt modelId="{487FD1A0-50E9-4586-8FB4-07A1E1BE7336}" type="pres">
      <dgm:prSet presAssocID="{B48E617B-F58D-4E64-ABBE-79AD02F2BC68}" presName="sp" presStyleCnt="0"/>
      <dgm:spPr/>
    </dgm:pt>
    <dgm:pt modelId="{E9BCA27E-15CA-4FC4-93D0-02D15A540D41}" type="pres">
      <dgm:prSet presAssocID="{B3EF42B1-0E49-43EB-A44E-FC3C45771E35}" presName="linNode" presStyleCnt="0"/>
      <dgm:spPr/>
    </dgm:pt>
    <dgm:pt modelId="{11C4E3AE-7FB3-4545-AD95-00D46328266B}" type="pres">
      <dgm:prSet presAssocID="{B3EF42B1-0E49-43EB-A44E-FC3C45771E35}" presName="parentText" presStyleLbl="node1" presStyleIdx="1" presStyleCnt="5" custLinFactNeighborX="-11577" custLinFactNeighborY="-1041">
        <dgm:presLayoutVars>
          <dgm:chMax val="1"/>
          <dgm:bulletEnabled val="1"/>
        </dgm:presLayoutVars>
      </dgm:prSet>
      <dgm:spPr/>
    </dgm:pt>
    <dgm:pt modelId="{1DB9C6D2-07FA-4E9C-AE07-28723727A57A}" type="pres">
      <dgm:prSet presAssocID="{B3EF42B1-0E49-43EB-A44E-FC3C45771E35}" presName="descendantText" presStyleLbl="alignAccFollowNode1" presStyleIdx="1" presStyleCnt="5">
        <dgm:presLayoutVars>
          <dgm:bulletEnabled val="1"/>
        </dgm:presLayoutVars>
      </dgm:prSet>
      <dgm:spPr/>
    </dgm:pt>
    <dgm:pt modelId="{E379E0B8-B049-4A31-AC01-4E55E2DB6054}" type="pres">
      <dgm:prSet presAssocID="{0F2FB9D3-823F-4EF2-BC21-71EBA2977B32}" presName="sp" presStyleCnt="0"/>
      <dgm:spPr/>
    </dgm:pt>
    <dgm:pt modelId="{DFA57DAD-A556-4E2B-948D-A5E02EE23CFA}" type="pres">
      <dgm:prSet presAssocID="{BFD4AC15-F713-4112-88C2-BFE56B07ABA0}" presName="linNode" presStyleCnt="0"/>
      <dgm:spPr/>
    </dgm:pt>
    <dgm:pt modelId="{984FADDE-4EFF-4F08-BFD0-322C07E15864}" type="pres">
      <dgm:prSet presAssocID="{BFD4AC15-F713-4112-88C2-BFE56B07ABA0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4FBE647D-B857-40CE-81D1-CAE0148A3E81}" type="pres">
      <dgm:prSet presAssocID="{BFD4AC15-F713-4112-88C2-BFE56B07ABA0}" presName="descendantText" presStyleLbl="alignAccFollowNode1" presStyleIdx="2" presStyleCnt="5">
        <dgm:presLayoutVars>
          <dgm:bulletEnabled val="1"/>
        </dgm:presLayoutVars>
      </dgm:prSet>
      <dgm:spPr/>
    </dgm:pt>
    <dgm:pt modelId="{0711E761-8E77-426C-883A-A08271F33F4C}" type="pres">
      <dgm:prSet presAssocID="{98584E31-A70A-4958-B18A-AFBCD487FAE2}" presName="sp" presStyleCnt="0"/>
      <dgm:spPr/>
    </dgm:pt>
    <dgm:pt modelId="{6054B4CF-453D-4703-AC92-869DDF286786}" type="pres">
      <dgm:prSet presAssocID="{1EEE4B1E-C208-42C1-A62D-49F8CAA88FF7}" presName="linNode" presStyleCnt="0"/>
      <dgm:spPr/>
    </dgm:pt>
    <dgm:pt modelId="{AA143CB4-A7D8-43F8-A7EA-C68EDAA6FF39}" type="pres">
      <dgm:prSet presAssocID="{1EEE4B1E-C208-42C1-A62D-49F8CAA88FF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89E828D-9E3A-4F17-9717-AE38DA2CA1BD}" type="pres">
      <dgm:prSet presAssocID="{1EEE4B1E-C208-42C1-A62D-49F8CAA88FF7}" presName="descendantText" presStyleLbl="alignAccFollowNode1" presStyleIdx="3" presStyleCnt="5">
        <dgm:presLayoutVars>
          <dgm:bulletEnabled val="1"/>
        </dgm:presLayoutVars>
      </dgm:prSet>
      <dgm:spPr/>
    </dgm:pt>
    <dgm:pt modelId="{5BDE701A-D82E-4482-BBBA-90CB0FF3BFE6}" type="pres">
      <dgm:prSet presAssocID="{3415B5A6-DC6C-4791-AE29-39A50911CC41}" presName="sp" presStyleCnt="0"/>
      <dgm:spPr/>
    </dgm:pt>
    <dgm:pt modelId="{A7B33C52-FF62-43AB-A99E-5FD1569575C3}" type="pres">
      <dgm:prSet presAssocID="{76059E39-5785-4B06-B0E7-935975802727}" presName="linNode" presStyleCnt="0"/>
      <dgm:spPr/>
    </dgm:pt>
    <dgm:pt modelId="{ADB3F4F5-89E9-44BB-9E2A-FFAD40E1CDEF}" type="pres">
      <dgm:prSet presAssocID="{76059E39-5785-4B06-B0E7-935975802727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53BAFC50-E167-4F5D-9018-89137C05BCC9}" type="pres">
      <dgm:prSet presAssocID="{76059E39-5785-4B06-B0E7-935975802727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7C051025-5AC9-4176-8D46-5AA95E6C14AA}" srcId="{21F1ED7B-964A-47A9-A314-526F7B255C00}" destId="{BFD4AC15-F713-4112-88C2-BFE56B07ABA0}" srcOrd="2" destOrd="0" parTransId="{F14D654E-2F2C-4E93-8975-95D8C1A8AEA4}" sibTransId="{98584E31-A70A-4958-B18A-AFBCD487FAE2}"/>
    <dgm:cxn modelId="{E45F4538-B94C-49B1-881B-37B6C6D2D03E}" type="presOf" srcId="{C6BED749-9586-4D0E-A2B3-EDDC180B8D72}" destId="{9AC88BD8-599C-4D52-8CE8-35C2F6375146}" srcOrd="0" destOrd="0" presId="urn:microsoft.com/office/officeart/2005/8/layout/vList5"/>
    <dgm:cxn modelId="{FDA15940-15A1-4C35-97AD-21205C144CBE}" srcId="{21F1ED7B-964A-47A9-A314-526F7B255C00}" destId="{76059E39-5785-4B06-B0E7-935975802727}" srcOrd="4" destOrd="0" parTransId="{9D24BB38-8986-4091-96E9-DE5CCAE75928}" sibTransId="{93E7BEDA-386A-47BE-9845-E649BD5C850B}"/>
    <dgm:cxn modelId="{D721CE61-D010-43BA-9EEE-36738016E36B}" srcId="{BFD4AC15-F713-4112-88C2-BFE56B07ABA0}" destId="{A0D9DE47-FB3C-4A4E-88B9-BA95B8E1B1BD}" srcOrd="0" destOrd="0" parTransId="{DF5A75D4-1566-4290-8D7D-FC14345DAFEF}" sibTransId="{3A7A9D82-3923-41A4-B7AE-4545E48BACBF}"/>
    <dgm:cxn modelId="{A24F9066-B3EB-4F08-ACD0-63806E9C2490}" srcId="{B3EF42B1-0E49-43EB-A44E-FC3C45771E35}" destId="{A73DF50A-F531-44EC-A456-81970BB05585}" srcOrd="0" destOrd="0" parTransId="{43798280-E8C0-48D7-81F4-AA7B37D7CC88}" sibTransId="{3BE64222-8967-4330-BE56-C37327DC09EB}"/>
    <dgm:cxn modelId="{210E5D6C-2E3E-4DC9-AD1B-D52533540377}" type="presOf" srcId="{977F8648-A3E2-47A2-93F6-CC2BBE8129BD}" destId="{FBF626AB-D0E0-48D4-A6F8-391F338D8473}" srcOrd="0" destOrd="0" presId="urn:microsoft.com/office/officeart/2005/8/layout/vList5"/>
    <dgm:cxn modelId="{8E18536C-8391-4781-84F2-0F463368D7C9}" type="presOf" srcId="{76059E39-5785-4B06-B0E7-935975802727}" destId="{ADB3F4F5-89E9-44BB-9E2A-FFAD40E1CDEF}" srcOrd="0" destOrd="0" presId="urn:microsoft.com/office/officeart/2005/8/layout/vList5"/>
    <dgm:cxn modelId="{83C4F64D-0AF3-4C14-990C-089C3E443B98}" type="presOf" srcId="{21F1ED7B-964A-47A9-A314-526F7B255C00}" destId="{D89761B7-FC3F-4DE0-A59A-1EA4366CD8F6}" srcOrd="0" destOrd="0" presId="urn:microsoft.com/office/officeart/2005/8/layout/vList5"/>
    <dgm:cxn modelId="{1E396576-97CF-4DCE-A5D0-935B8A8EBECC}" type="presOf" srcId="{B3EF42B1-0E49-43EB-A44E-FC3C45771E35}" destId="{11C4E3AE-7FB3-4545-AD95-00D46328266B}" srcOrd="0" destOrd="0" presId="urn:microsoft.com/office/officeart/2005/8/layout/vList5"/>
    <dgm:cxn modelId="{00AF3C7D-054E-4DF1-AFC9-BDF00CA3BC15}" type="presOf" srcId="{A0D9DE47-FB3C-4A4E-88B9-BA95B8E1B1BD}" destId="{4FBE647D-B857-40CE-81D1-CAE0148A3E81}" srcOrd="0" destOrd="0" presId="urn:microsoft.com/office/officeart/2005/8/layout/vList5"/>
    <dgm:cxn modelId="{87DE3A97-42A3-4847-933B-1B709506BFFD}" type="presOf" srcId="{BFD4AC15-F713-4112-88C2-BFE56B07ABA0}" destId="{984FADDE-4EFF-4F08-BFD0-322C07E15864}" srcOrd="0" destOrd="0" presId="urn:microsoft.com/office/officeart/2005/8/layout/vList5"/>
    <dgm:cxn modelId="{C50B069F-9920-4601-B107-FAE897342901}" type="presOf" srcId="{89B0C467-1634-481D-A73A-B2772F91EAF1}" destId="{53BAFC50-E167-4F5D-9018-89137C05BCC9}" srcOrd="0" destOrd="0" presId="urn:microsoft.com/office/officeart/2005/8/layout/vList5"/>
    <dgm:cxn modelId="{416738A4-5543-4512-A536-38890D01B6EB}" srcId="{977F8648-A3E2-47A2-93F6-CC2BBE8129BD}" destId="{C6BED749-9586-4D0E-A2B3-EDDC180B8D72}" srcOrd="0" destOrd="0" parTransId="{AD03FE44-789F-4A30-905F-1FDC9970EEBA}" sibTransId="{0343F288-59AB-40F4-AF97-DDFF76220225}"/>
    <dgm:cxn modelId="{26E165AA-FD9F-4CD2-BC16-577A4379431A}" type="presOf" srcId="{31D3D877-6567-4C10-A0D9-475C18513C1F}" destId="{C89E828D-9E3A-4F17-9717-AE38DA2CA1BD}" srcOrd="0" destOrd="0" presId="urn:microsoft.com/office/officeart/2005/8/layout/vList5"/>
    <dgm:cxn modelId="{FC7A9DAE-C73B-4A76-9646-9FB5EC6094CF}" srcId="{1EEE4B1E-C208-42C1-A62D-49F8CAA88FF7}" destId="{31D3D877-6567-4C10-A0D9-475C18513C1F}" srcOrd="0" destOrd="0" parTransId="{DED6DF7E-21A8-43AD-8E95-E33690287825}" sibTransId="{E3293EA8-F7FF-4A3D-B4F4-B6F5825A5336}"/>
    <dgm:cxn modelId="{AA4B10CB-30B3-419E-9DF0-03E10F276AC1}" type="presOf" srcId="{1EEE4B1E-C208-42C1-A62D-49F8CAA88FF7}" destId="{AA143CB4-A7D8-43F8-A7EA-C68EDAA6FF39}" srcOrd="0" destOrd="0" presId="urn:microsoft.com/office/officeart/2005/8/layout/vList5"/>
    <dgm:cxn modelId="{4CEE36D0-A6B9-4115-BA10-1879621B3918}" type="presOf" srcId="{A73DF50A-F531-44EC-A456-81970BB05585}" destId="{1DB9C6D2-07FA-4E9C-AE07-28723727A57A}" srcOrd="0" destOrd="0" presId="urn:microsoft.com/office/officeart/2005/8/layout/vList5"/>
    <dgm:cxn modelId="{34E450E2-530A-46C4-ABBC-84CD25A76E85}" srcId="{76059E39-5785-4B06-B0E7-935975802727}" destId="{89B0C467-1634-481D-A73A-B2772F91EAF1}" srcOrd="0" destOrd="0" parTransId="{AA43D9F7-13B0-4007-BB07-C5223651A215}" sibTransId="{8A653DC9-FF9B-425B-AADE-6EAB73DC4925}"/>
    <dgm:cxn modelId="{CAAAF0E5-FD9E-4F13-B365-8F61E2710650}" srcId="{21F1ED7B-964A-47A9-A314-526F7B255C00}" destId="{1EEE4B1E-C208-42C1-A62D-49F8CAA88FF7}" srcOrd="3" destOrd="0" parTransId="{173086E0-71C7-4060-99F4-AB2D111DED57}" sibTransId="{3415B5A6-DC6C-4791-AE29-39A50911CC41}"/>
    <dgm:cxn modelId="{CF9DFBE5-C286-4882-B8EB-44791DCD9A70}" srcId="{21F1ED7B-964A-47A9-A314-526F7B255C00}" destId="{977F8648-A3E2-47A2-93F6-CC2BBE8129BD}" srcOrd="0" destOrd="0" parTransId="{FCEAD231-A1D6-48F2-B921-4232804E4C74}" sibTransId="{B48E617B-F58D-4E64-ABBE-79AD02F2BC68}"/>
    <dgm:cxn modelId="{0BCD67FB-747E-4A6C-B096-29AEBEA5B9C6}" srcId="{21F1ED7B-964A-47A9-A314-526F7B255C00}" destId="{B3EF42B1-0E49-43EB-A44E-FC3C45771E35}" srcOrd="1" destOrd="0" parTransId="{352C44CF-0892-4569-8FDD-4E7DDE10D645}" sibTransId="{0F2FB9D3-823F-4EF2-BC21-71EBA2977B32}"/>
    <dgm:cxn modelId="{9914C55E-7E38-44B7-861D-A024041218BF}" type="presParOf" srcId="{D89761B7-FC3F-4DE0-A59A-1EA4366CD8F6}" destId="{E45DD187-430B-4E8D-8C33-416A96FBC63B}" srcOrd="0" destOrd="0" presId="urn:microsoft.com/office/officeart/2005/8/layout/vList5"/>
    <dgm:cxn modelId="{666A1071-8A03-40D4-A653-AF086CC76B14}" type="presParOf" srcId="{E45DD187-430B-4E8D-8C33-416A96FBC63B}" destId="{FBF626AB-D0E0-48D4-A6F8-391F338D8473}" srcOrd="0" destOrd="0" presId="urn:microsoft.com/office/officeart/2005/8/layout/vList5"/>
    <dgm:cxn modelId="{6BB3A7F8-90FE-4839-826C-464399F3080D}" type="presParOf" srcId="{E45DD187-430B-4E8D-8C33-416A96FBC63B}" destId="{9AC88BD8-599C-4D52-8CE8-35C2F6375146}" srcOrd="1" destOrd="0" presId="urn:microsoft.com/office/officeart/2005/8/layout/vList5"/>
    <dgm:cxn modelId="{7C696471-B6EC-43E5-B3F0-E1ED38A61E48}" type="presParOf" srcId="{D89761B7-FC3F-4DE0-A59A-1EA4366CD8F6}" destId="{487FD1A0-50E9-4586-8FB4-07A1E1BE7336}" srcOrd="1" destOrd="0" presId="urn:microsoft.com/office/officeart/2005/8/layout/vList5"/>
    <dgm:cxn modelId="{4F10F4BE-039B-427A-87B4-075F779EEA7C}" type="presParOf" srcId="{D89761B7-FC3F-4DE0-A59A-1EA4366CD8F6}" destId="{E9BCA27E-15CA-4FC4-93D0-02D15A540D41}" srcOrd="2" destOrd="0" presId="urn:microsoft.com/office/officeart/2005/8/layout/vList5"/>
    <dgm:cxn modelId="{1D5635B4-DD72-4465-98EC-AAB25C8F5B94}" type="presParOf" srcId="{E9BCA27E-15CA-4FC4-93D0-02D15A540D41}" destId="{11C4E3AE-7FB3-4545-AD95-00D46328266B}" srcOrd="0" destOrd="0" presId="urn:microsoft.com/office/officeart/2005/8/layout/vList5"/>
    <dgm:cxn modelId="{C6C775D2-5428-4396-AB9B-F32BC54E382E}" type="presParOf" srcId="{E9BCA27E-15CA-4FC4-93D0-02D15A540D41}" destId="{1DB9C6D2-07FA-4E9C-AE07-28723727A57A}" srcOrd="1" destOrd="0" presId="urn:microsoft.com/office/officeart/2005/8/layout/vList5"/>
    <dgm:cxn modelId="{FD331B80-83FD-404C-A753-0960B30CAC42}" type="presParOf" srcId="{D89761B7-FC3F-4DE0-A59A-1EA4366CD8F6}" destId="{E379E0B8-B049-4A31-AC01-4E55E2DB6054}" srcOrd="3" destOrd="0" presId="urn:microsoft.com/office/officeart/2005/8/layout/vList5"/>
    <dgm:cxn modelId="{E7611B6C-CD7D-41FB-BB5A-119A070C5762}" type="presParOf" srcId="{D89761B7-FC3F-4DE0-A59A-1EA4366CD8F6}" destId="{DFA57DAD-A556-4E2B-948D-A5E02EE23CFA}" srcOrd="4" destOrd="0" presId="urn:microsoft.com/office/officeart/2005/8/layout/vList5"/>
    <dgm:cxn modelId="{279385B1-63B5-4CE4-828B-FA5944C84492}" type="presParOf" srcId="{DFA57DAD-A556-4E2B-948D-A5E02EE23CFA}" destId="{984FADDE-4EFF-4F08-BFD0-322C07E15864}" srcOrd="0" destOrd="0" presId="urn:microsoft.com/office/officeart/2005/8/layout/vList5"/>
    <dgm:cxn modelId="{7F0C335F-6975-4AA8-A88B-F6EE5E20971F}" type="presParOf" srcId="{DFA57DAD-A556-4E2B-948D-A5E02EE23CFA}" destId="{4FBE647D-B857-40CE-81D1-CAE0148A3E81}" srcOrd="1" destOrd="0" presId="urn:microsoft.com/office/officeart/2005/8/layout/vList5"/>
    <dgm:cxn modelId="{2E4D5477-B808-42A0-BBA2-18B7E3673F22}" type="presParOf" srcId="{D89761B7-FC3F-4DE0-A59A-1EA4366CD8F6}" destId="{0711E761-8E77-426C-883A-A08271F33F4C}" srcOrd="5" destOrd="0" presId="urn:microsoft.com/office/officeart/2005/8/layout/vList5"/>
    <dgm:cxn modelId="{0E6C7FAF-65A6-49D1-B4E0-C6F848B7E067}" type="presParOf" srcId="{D89761B7-FC3F-4DE0-A59A-1EA4366CD8F6}" destId="{6054B4CF-453D-4703-AC92-869DDF286786}" srcOrd="6" destOrd="0" presId="urn:microsoft.com/office/officeart/2005/8/layout/vList5"/>
    <dgm:cxn modelId="{CA5921D2-81AF-4962-8AC1-F987A91A0348}" type="presParOf" srcId="{6054B4CF-453D-4703-AC92-869DDF286786}" destId="{AA143CB4-A7D8-43F8-A7EA-C68EDAA6FF39}" srcOrd="0" destOrd="0" presId="urn:microsoft.com/office/officeart/2005/8/layout/vList5"/>
    <dgm:cxn modelId="{E950437B-B4B1-4ED4-995C-11294095397E}" type="presParOf" srcId="{6054B4CF-453D-4703-AC92-869DDF286786}" destId="{C89E828D-9E3A-4F17-9717-AE38DA2CA1BD}" srcOrd="1" destOrd="0" presId="urn:microsoft.com/office/officeart/2005/8/layout/vList5"/>
    <dgm:cxn modelId="{8CDB508C-B819-41D1-B403-D1472907A710}" type="presParOf" srcId="{D89761B7-FC3F-4DE0-A59A-1EA4366CD8F6}" destId="{5BDE701A-D82E-4482-BBBA-90CB0FF3BFE6}" srcOrd="7" destOrd="0" presId="urn:microsoft.com/office/officeart/2005/8/layout/vList5"/>
    <dgm:cxn modelId="{A9CB3F16-4E22-4033-9FE8-1910675163DC}" type="presParOf" srcId="{D89761B7-FC3F-4DE0-A59A-1EA4366CD8F6}" destId="{A7B33C52-FF62-43AB-A99E-5FD1569575C3}" srcOrd="8" destOrd="0" presId="urn:microsoft.com/office/officeart/2005/8/layout/vList5"/>
    <dgm:cxn modelId="{7A7F1A70-0D9F-4CAB-BBC1-F30190D1FCED}" type="presParOf" srcId="{A7B33C52-FF62-43AB-A99E-5FD1569575C3}" destId="{ADB3F4F5-89E9-44BB-9E2A-FFAD40E1CDEF}" srcOrd="0" destOrd="0" presId="urn:microsoft.com/office/officeart/2005/8/layout/vList5"/>
    <dgm:cxn modelId="{119A9860-5909-46FE-9625-51F7DBDCDFC5}" type="presParOf" srcId="{A7B33C52-FF62-43AB-A99E-5FD1569575C3}" destId="{53BAFC50-E167-4F5D-9018-89137C05BC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C5E21-45BB-4149-BAB9-14BBA1205DA9}">
      <dsp:nvSpPr>
        <dsp:cNvPr id="0" name=""/>
        <dsp:cNvSpPr/>
      </dsp:nvSpPr>
      <dsp:spPr>
        <a:xfrm rot="5400000">
          <a:off x="2546958" y="-988987"/>
          <a:ext cx="1437852" cy="377538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Advancing </a:t>
          </a:r>
          <a:r>
            <a:rPr lang="en-US" sz="1500" b="1" kern="1200" dirty="0"/>
            <a:t>interdisciplinary research, creation, and scholarship in interactive and immersive media</a:t>
          </a:r>
          <a:r>
            <a:rPr lang="en-US" sz="1500" kern="1200" dirty="0"/>
            <a:t>, including video games, XR, AI-driven narratives, simulations, transmedia storytelling, and beyond. </a:t>
          </a:r>
        </a:p>
      </dsp:txBody>
      <dsp:txXfrm rot="-5400000">
        <a:off x="1378194" y="249967"/>
        <a:ext cx="3705190" cy="1297472"/>
      </dsp:txXfrm>
    </dsp:sp>
    <dsp:sp modelId="{8D121696-A08B-48F6-A6E4-DFB316EE3E7B}">
      <dsp:nvSpPr>
        <dsp:cNvPr id="0" name=""/>
        <dsp:cNvSpPr/>
      </dsp:nvSpPr>
      <dsp:spPr>
        <a:xfrm>
          <a:off x="587" y="44"/>
          <a:ext cx="1377607" cy="17973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Vision</a:t>
          </a:r>
        </a:p>
      </dsp:txBody>
      <dsp:txXfrm>
        <a:off x="67836" y="67293"/>
        <a:ext cx="1243109" cy="1662818"/>
      </dsp:txXfrm>
    </dsp:sp>
    <dsp:sp modelId="{121BCF03-BB94-4F94-AF89-83AE3ED3A653}">
      <dsp:nvSpPr>
        <dsp:cNvPr id="0" name=""/>
        <dsp:cNvSpPr/>
      </dsp:nvSpPr>
      <dsp:spPr>
        <a:xfrm rot="5400000">
          <a:off x="2574121" y="921733"/>
          <a:ext cx="1437852" cy="372830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 Explore how interactivity can shape culture, communication, learning, and innovation.</a:t>
          </a:r>
        </a:p>
      </dsp:txBody>
      <dsp:txXfrm rot="-5400000">
        <a:off x="1428896" y="2137148"/>
        <a:ext cx="3658113" cy="1297472"/>
      </dsp:txXfrm>
    </dsp:sp>
    <dsp:sp modelId="{AF1CE08A-BEAC-479D-A450-27E4B5532832}">
      <dsp:nvSpPr>
        <dsp:cNvPr id="0" name=""/>
        <dsp:cNvSpPr/>
      </dsp:nvSpPr>
      <dsp:spPr>
        <a:xfrm>
          <a:off x="587" y="1887226"/>
          <a:ext cx="1428308" cy="17973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Mission</a:t>
          </a:r>
        </a:p>
      </dsp:txBody>
      <dsp:txXfrm>
        <a:off x="70311" y="1956950"/>
        <a:ext cx="1288860" cy="1657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88BD8-599C-4D52-8CE8-35C2F6375146}">
      <dsp:nvSpPr>
        <dsp:cNvPr id="0" name=""/>
        <dsp:cNvSpPr/>
      </dsp:nvSpPr>
      <dsp:spPr>
        <a:xfrm rot="5400000">
          <a:off x="3241387" y="-1303025"/>
          <a:ext cx="566361" cy="33172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Prosocial games, educational apps, and the AI &amp; Games conference.</a:t>
          </a:r>
        </a:p>
      </dsp:txBody>
      <dsp:txXfrm rot="-5400000">
        <a:off x="1865948" y="100061"/>
        <a:ext cx="3289593" cy="511067"/>
      </dsp:txXfrm>
    </dsp:sp>
    <dsp:sp modelId="{FBF626AB-D0E0-48D4-A6F8-391F338D8473}">
      <dsp:nvSpPr>
        <dsp:cNvPr id="0" name=""/>
        <dsp:cNvSpPr/>
      </dsp:nvSpPr>
      <dsp:spPr>
        <a:xfrm>
          <a:off x="0" y="1619"/>
          <a:ext cx="1865947" cy="707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KSU Game Studio</a:t>
          </a:r>
          <a:endParaRPr lang="en-US" sz="1600" kern="1200" dirty="0"/>
        </a:p>
      </dsp:txBody>
      <dsp:txXfrm>
        <a:off x="34559" y="36178"/>
        <a:ext cx="1796829" cy="638833"/>
      </dsp:txXfrm>
    </dsp:sp>
    <dsp:sp modelId="{1DB9C6D2-07FA-4E9C-AE07-28723727A57A}">
      <dsp:nvSpPr>
        <dsp:cNvPr id="0" name=""/>
        <dsp:cNvSpPr/>
      </dsp:nvSpPr>
      <dsp:spPr>
        <a:xfrm rot="5400000">
          <a:off x="3241387" y="-559675"/>
          <a:ext cx="566361" cy="33172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XR and simulation to transform teaching and learning.</a:t>
          </a:r>
        </a:p>
      </dsp:txBody>
      <dsp:txXfrm rot="-5400000">
        <a:off x="1865948" y="843411"/>
        <a:ext cx="3289593" cy="511067"/>
      </dsp:txXfrm>
    </dsp:sp>
    <dsp:sp modelId="{11C4E3AE-7FB3-4545-AD95-00D46328266B}">
      <dsp:nvSpPr>
        <dsp:cNvPr id="0" name=""/>
        <dsp:cNvSpPr/>
      </dsp:nvSpPr>
      <dsp:spPr>
        <a:xfrm>
          <a:off x="0" y="737598"/>
          <a:ext cx="1865947" cy="707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Immersive Education</a:t>
          </a:r>
        </a:p>
      </dsp:txBody>
      <dsp:txXfrm>
        <a:off x="34559" y="772157"/>
        <a:ext cx="1796829" cy="638833"/>
      </dsp:txXfrm>
    </dsp:sp>
    <dsp:sp modelId="{4FBE647D-B857-40CE-81D1-CAE0148A3E81}">
      <dsp:nvSpPr>
        <dsp:cNvPr id="0" name=""/>
        <dsp:cNvSpPr/>
      </dsp:nvSpPr>
      <dsp:spPr>
        <a:xfrm rot="5400000">
          <a:off x="3241387" y="183673"/>
          <a:ext cx="566361" cy="33172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Culture and creativity through interactive media and AI.</a:t>
          </a:r>
        </a:p>
      </dsp:txBody>
      <dsp:txXfrm rot="-5400000">
        <a:off x="1865948" y="1586760"/>
        <a:ext cx="3289593" cy="511067"/>
      </dsp:txXfrm>
    </dsp:sp>
    <dsp:sp modelId="{984FADDE-4EFF-4F08-BFD0-322C07E15864}">
      <dsp:nvSpPr>
        <dsp:cNvPr id="0" name=""/>
        <dsp:cNvSpPr/>
      </dsp:nvSpPr>
      <dsp:spPr>
        <a:xfrm>
          <a:off x="0" y="1488318"/>
          <a:ext cx="1865947" cy="707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Digital Humanities &amp; Art</a:t>
          </a:r>
          <a:endParaRPr lang="en-US" sz="1600" kern="1200" dirty="0"/>
        </a:p>
      </dsp:txBody>
      <dsp:txXfrm>
        <a:off x="34559" y="1522877"/>
        <a:ext cx="1796829" cy="638833"/>
      </dsp:txXfrm>
    </dsp:sp>
    <dsp:sp modelId="{C89E828D-9E3A-4F17-9717-AE38DA2CA1BD}">
      <dsp:nvSpPr>
        <dsp:cNvPr id="0" name=""/>
        <dsp:cNvSpPr/>
      </dsp:nvSpPr>
      <dsp:spPr>
        <a:xfrm rot="5400000">
          <a:off x="3241387" y="927023"/>
          <a:ext cx="566361" cy="33172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Extended reality for training, rehab, and accessibility.</a:t>
          </a:r>
        </a:p>
      </dsp:txBody>
      <dsp:txXfrm rot="-5400000">
        <a:off x="1865948" y="2330110"/>
        <a:ext cx="3289593" cy="511067"/>
      </dsp:txXfrm>
    </dsp:sp>
    <dsp:sp modelId="{AA143CB4-A7D8-43F8-A7EA-C68EDAA6FF39}">
      <dsp:nvSpPr>
        <dsp:cNvPr id="0" name=""/>
        <dsp:cNvSpPr/>
      </dsp:nvSpPr>
      <dsp:spPr>
        <a:xfrm>
          <a:off x="0" y="2231667"/>
          <a:ext cx="1865947" cy="707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XR and Healthcare</a:t>
          </a:r>
          <a:endParaRPr lang="en-US" sz="1600" kern="1200" dirty="0"/>
        </a:p>
      </dsp:txBody>
      <dsp:txXfrm>
        <a:off x="34559" y="2266226"/>
        <a:ext cx="1796829" cy="638833"/>
      </dsp:txXfrm>
    </dsp:sp>
    <dsp:sp modelId="{53BAFC50-E167-4F5D-9018-89137C05BCC9}">
      <dsp:nvSpPr>
        <dsp:cNvPr id="0" name=""/>
        <dsp:cNvSpPr/>
      </dsp:nvSpPr>
      <dsp:spPr>
        <a:xfrm rot="5400000">
          <a:off x="3241387" y="1670372"/>
          <a:ext cx="566361" cy="33172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 real-time virtual model for research and community impact</a:t>
          </a:r>
        </a:p>
      </dsp:txBody>
      <dsp:txXfrm rot="-5400000">
        <a:off x="1865948" y="3073459"/>
        <a:ext cx="3289593" cy="511067"/>
      </dsp:txXfrm>
    </dsp:sp>
    <dsp:sp modelId="{ADB3F4F5-89E9-44BB-9E2A-FFAD40E1CDEF}">
      <dsp:nvSpPr>
        <dsp:cNvPr id="0" name=""/>
        <dsp:cNvSpPr/>
      </dsp:nvSpPr>
      <dsp:spPr>
        <a:xfrm>
          <a:off x="0" y="2975016"/>
          <a:ext cx="1865947" cy="707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Digital Twin of Georgia</a:t>
          </a:r>
        </a:p>
      </dsp:txBody>
      <dsp:txXfrm>
        <a:off x="34559" y="3009575"/>
        <a:ext cx="1796829" cy="638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4A898-B255-4031-BDD8-0BC60661698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750CA-1648-4909-8A59-4A140B4B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9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https://playspent.org/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750CA-1648-4909-8A59-4A140B4BE4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92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https://m.youtube.com/watch?v=OoaRoJAUk2I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35F8D-D176-4D80-9F9D-AE3C81335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06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https://twinery.org/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750CA-1648-4909-8A59-4A140B4BE4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E770-44AE-47D5-B4B1-71BEC9A9D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63960"/>
            <a:ext cx="9456049" cy="3594112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A91C7-81A9-46F3-B0F4-D9AB88085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667581"/>
            <a:ext cx="9456049" cy="119738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648C8-9681-4994-B52A-1A8BC79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248" y="6102693"/>
            <a:ext cx="2743200" cy="365125"/>
          </a:xfrm>
        </p:spPr>
        <p:txBody>
          <a:bodyPr/>
          <a:lstStyle/>
          <a:p>
            <a:fld id="{B5C5B7EA-5A76-4B98-8A60-B2A6D239900C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F203-CB10-488B-82DC-9D0571A5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2E9B-C8B7-4716-9D05-265A0424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ED8031-DD67-43C6-94A0-646636C95560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849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C3B3-C67F-4C48-A663-EF010429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C4B3F-B3CB-4CF0-AEC8-1893A6A27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6D005-2B71-4325-A646-A2278C3A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4F39-CB85-455F-A4EB-EF7FB08A48F7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6B01-AE16-42EF-B970-5CAF0C89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F9BE2-24F4-4F83-8E64-4307C979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3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01120-856A-4F01-B7C1-D87A1E5F8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74324" y="552782"/>
            <a:ext cx="2620891" cy="5294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62358-C84C-4947-B826-FF738422E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52782"/>
            <a:ext cx="6803155" cy="529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71139-AA1A-46DB-B793-17FB8E6E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4B42-1965-4E14-8E91-6E2819AF9F2C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6F6-0FE2-40FB-BFEE-010C2229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A7B1B-13A1-41BA-B924-FD11450C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04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C5DB-A1E2-4C1E-9E7E-B9A5BDF655A2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9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DBF5-DDF0-4CB0-8A28-17A95C98327F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5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101D-F33B-4F65-B830-5A3B287E9305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60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F803D-9066-4C78-837B-109EF47B9574}" type="datetime1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19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E075-36FF-4D94-B120-3AF02291E57F}" type="datetime1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33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681D-21BC-482E-A291-57AA428B8F60}" type="datetime1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7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0EA1-23BC-4CC8-B572-40DCB5AD8A73}" type="datetime1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59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191C-3DC1-47DA-9D98-BD63F7153C8E}" type="datetime1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42B9A-9384-46B2-8B4F-B9C2035C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13CF4-CD0B-4F3C-A1CE-1BA3EFDE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DE659-17B0-4F70-8F1C-93BF4DB6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4488-DAA3-482B-9BD0-D55379F8D808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B0750-AB4E-4FCF-9B52-BC954760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66B99-C716-4464-B695-623F4C5A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7775-E2CB-4536-BCB7-54724901A84D}" type="datetime1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30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B752-0626-409E-9503-59E667DD4732}" type="datetime1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99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1605-D168-4AB6-B626-FAA35FBB9B7C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33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3354F-9F62-45D3-A422-E88BDFB5CEFA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MHSRS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233A-AD59-4FB1-A1CA-AABFAE04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9538428" cy="371441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56964-650B-4E87-9541-0E659DEC0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9" y="4672584"/>
            <a:ext cx="9538428" cy="114380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1BB50-DF4A-47B5-A3AD-18712A3A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4B38-F0AC-4014-8143-D3DB16E7235B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59B3-D1B8-4A51-AD6E-868C5BF6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CA779-6272-4A15-A566-20C4E9A6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B86E8F-91EA-4626-BCA8-3B4973C7C9D6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36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2A00-5BBD-436C-BB6D-CE650FC4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3"/>
            <a:ext cx="9683871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3E2E-F3C4-4CDD-9138-86AE7A1B56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108362"/>
            <a:ext cx="4507926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5CD01-B639-46B6-B53D-18FE1E39A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9171" y="2108362"/>
            <a:ext cx="4825948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E34C3-86AC-48F9-92A4-F17BFAF9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8111-C1E8-461F-8CF0-6FEF92420638}" type="datetime1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D6A29-C51F-4654-82AD-04056FA6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21EEB6-57E6-40E7-9702-1D5999B5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29C81A-4806-44FF-99D8-13A65B2D066F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8DDCF9-5353-4B5F-8565-8C27F795A4BF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74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D1A9-BF08-4C6D-805E-244B234E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7784"/>
            <a:ext cx="943957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0C1D8-0907-4FDB-BFAD-36E14AF98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114185"/>
            <a:ext cx="4438887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4441-5FC3-4F86-8ADE-ED90424DB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248" y="2900451"/>
            <a:ext cx="4438887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EB34D-DB36-47E0-AE2C-FBEBA2720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5090" y="2114185"/>
            <a:ext cx="4485728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56219-D498-410D-8F2C-03045AE48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5090" y="2900451"/>
            <a:ext cx="4485730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DC9AD-F6B8-44D0-8169-84553C1F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17D6-E183-4BC0-A3C0-761A22A0BABA}" type="datetime1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985ED-7382-4F00-845D-4F27841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2CC25-9EC7-4706-9BD4-5E20C4B3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BC7D26-1B30-46B8-8221-09886FA3D030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86A75-E140-4995-A8BB-89B5ACE678D2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87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21C2-B85F-435F-8DF3-C714A547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9FE38-24D5-4D5F-A92E-E4F8B23F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DC0C-3386-469C-BD4E-93F26AD7CD71}" type="datetime1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9DF69-BE29-4038-9744-17BFC57B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9496F-64EC-46E7-97F0-BCB7E79F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F19E0-8FE3-45E8-A227-D74EEF1A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A0AE0-66AA-45AE-A240-E67A7F37B2A8}" type="datetime1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B1926-56F3-40BC-A03F-62B96941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FE2B6-07A4-4AA0-9BCE-204E13DA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0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6266A-CB24-44C5-B2E8-0114208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9283"/>
            <a:ext cx="4603963" cy="2572489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DBD1-7133-47A5-A771-2CEA1853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796" y="549283"/>
            <a:ext cx="4455517" cy="53197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A729F-B24D-424E-B067-003B0601F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3296498"/>
            <a:ext cx="4603963" cy="2572489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A7323-5497-426C-9DD9-3CF69E88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690F-C3E6-4D44-AC1A-98214D51F429}" type="datetime1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7667-4D25-40AF-9D6D-FCB2C21E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50918-EDF8-47A5-BEA8-AC9A7A15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8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5D2B-FAFB-4BC9-A917-610FDCD0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4608576" cy="2569464"/>
          </a:xfr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6A694-5302-42BE-8A7A-6007C10F8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25952" y="552783"/>
            <a:ext cx="4663440" cy="53082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4481C-81D6-4329-8203-70B3FCC3F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9" y="3300984"/>
            <a:ext cx="4608576" cy="2569464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D6C12-26C4-4DF7-B013-56D0849A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9468E-0999-4102-9BE7-2209C4901FFC}" type="datetime1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2F307-FB97-40EC-8517-E6F351B3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B397-305A-42B7-A763-829634B9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6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BD48A-4D17-4225-AC4D-67B4C686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948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14A2B-77AF-4E51-B0C1-0D361EF81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096199"/>
            <a:ext cx="9489000" cy="374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9C2F5-57CA-4152-A766-8F877538F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48" y="61026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8DCF27B-0594-485E-B782-76C636C3D821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5FB5-D02B-4BB9-8B8B-D1A11CFE8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4260" y="24276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Victoria Lagrange - vlagrang@kennesaw.edu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44FF-6F88-4090-A77F-499DF9AAE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5546" y="5878515"/>
            <a:ext cx="952229" cy="420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32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4AEDE-F25F-43E6-A2C4-7FFF41074990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793C08-EF4C-422B-A728-6C717C47DF6F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825BC6-56A8-46DE-8037-A9A577624B0D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08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81749"/>
            <a:ext cx="2743200" cy="1904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4A74-AB6D-454A-8197-18960C1F0917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81749"/>
            <a:ext cx="4114800" cy="1904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MHSRS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81749"/>
            <a:ext cx="2743200" cy="1904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AC56-E01A-F74D-9010-B0A5DC26A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8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5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hyperlink" Target="https://www.kennesaw.edu/research/centers-facilities/cim/index.php" TargetMode="Externa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yspent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nery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tmlcolorcodes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81A8C-2073-CA86-AC92-7E986F0EC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50" y="4830723"/>
            <a:ext cx="6075452" cy="1339964"/>
          </a:xfrm>
        </p:spPr>
        <p:txBody>
          <a:bodyPr anchor="ctr">
            <a:normAutofit/>
          </a:bodyPr>
          <a:lstStyle/>
          <a:p>
            <a:r>
              <a:rPr lang="en-US" sz="2600" dirty="0"/>
              <a:t>Integrating Game Design Into Teaching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FB86D9-24A1-B2D1-8C1D-B84C483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1984" y="4686565"/>
            <a:ext cx="2810339" cy="937046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Dr. Victoria Lagrange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Assistant Professor of English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Acting Director of the Center for Interactive Media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Director of the Game Narrative Lab</a:t>
            </a:r>
          </a:p>
        </p:txBody>
      </p:sp>
      <p:pic>
        <p:nvPicPr>
          <p:cNvPr id="4" name="Video 3" descr="People Planning">
            <a:extLst>
              <a:ext uri="{FF2B5EF4-FFF2-40B4-BE49-F238E27FC236}">
                <a16:creationId xmlns:a16="http://schemas.microsoft.com/office/drawing/2014/main" id="{B2AB0156-32FA-04ED-B21A-58140BAD2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58"/>
          <a:stretch/>
        </p:blipFill>
        <p:spPr>
          <a:xfrm>
            <a:off x="2391529" y="635847"/>
            <a:ext cx="6336717" cy="3555170"/>
          </a:xfrm>
          <a:prstGeom prst="rect">
            <a:avLst/>
          </a:prstGeom>
        </p:spPr>
      </p:pic>
      <p:sp>
        <p:nvSpPr>
          <p:cNvPr id="45" name="Main Frame">
            <a:extLst>
              <a:ext uri="{FF2B5EF4-FFF2-40B4-BE49-F238E27FC236}">
                <a16:creationId xmlns:a16="http://schemas.microsoft.com/office/drawing/2014/main" id="{9502469D-C562-48E3-ABA2-3CFA55C52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Main Horizontal Connector">
            <a:extLst>
              <a:ext uri="{FF2B5EF4-FFF2-40B4-BE49-F238E27FC236}">
                <a16:creationId xmlns:a16="http://schemas.microsoft.com/office/drawing/2014/main" id="{4D594499-F983-4364-8ABC-5BCDC2E90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5032" y="6047437"/>
            <a:ext cx="347366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ain Vertical Connector">
            <a:extLst>
              <a:ext uri="{FF2B5EF4-FFF2-40B4-BE49-F238E27FC236}">
                <a16:creationId xmlns:a16="http://schemas.microsoft.com/office/drawing/2014/main" id="{6D4C177C-581F-4CC8-A686-0B6D25DC6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BDB03F3-936C-4FC9-8A4E-9ADA66A98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4495794"/>
            <a:ext cx="103809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19107B-6183-4C67-B48F-1418FA94A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4495800"/>
            <a:ext cx="0" cy="20272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B3500-3B13-AC14-5A0F-DBC6C4AC1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576F-B641-469B-8D40-CFBAFD7C0509}" type="datetime1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953EF-3B5D-2CAB-D3E7-2CE276049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9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ink walls with domes">
            <a:extLst>
              <a:ext uri="{FF2B5EF4-FFF2-40B4-BE49-F238E27FC236}">
                <a16:creationId xmlns:a16="http://schemas.microsoft.com/office/drawing/2014/main" id="{E199821B-E9B5-44C4-48F9-11F1FE7A3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36F9E-54C7-B716-B495-42CE56E44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/>
              <a:t>Add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89A14-F63B-0526-370B-03BF3F099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 fontScale="85000" lnSpcReduction="10000"/>
          </a:bodyPr>
          <a:lstStyle/>
          <a:p>
            <a:r>
              <a:rPr lang="en-US" sz="1700" dirty="0"/>
              <a:t>You can add images to a specific passage</a:t>
            </a:r>
          </a:p>
          <a:p>
            <a:r>
              <a:rPr lang="en-US" sz="1700" dirty="0"/>
              <a:t>In the passage, copy and paste: </a:t>
            </a:r>
          </a:p>
          <a:p>
            <a:pPr marL="0" indent="0">
              <a:buNone/>
            </a:pPr>
            <a:r>
              <a:rPr lang="en-US" sz="1700" dirty="0"/>
              <a:t>&lt;/style&gt;</a:t>
            </a:r>
          </a:p>
          <a:p>
            <a:pPr marL="0" indent="0">
              <a:buNone/>
            </a:pPr>
            <a:r>
              <a:rPr lang="en-US" sz="1700" dirty="0"/>
              <a:t>&lt;</a:t>
            </a:r>
            <a:r>
              <a:rPr lang="en-US" sz="1700" dirty="0" err="1"/>
              <a:t>img</a:t>
            </a:r>
            <a:endParaRPr lang="en-US" sz="1700" dirty="0"/>
          </a:p>
          <a:p>
            <a:pPr marL="0" indent="0">
              <a:buNone/>
            </a:pPr>
            <a:r>
              <a:rPr lang="en-US" sz="1700" dirty="0" err="1"/>
              <a:t>src</a:t>
            </a:r>
            <a:r>
              <a:rPr lang="en-US" sz="1700" dirty="0"/>
              <a:t>=https://www.belloflostsouls.net/wp-content/uploads/2021/03/wizard-level-up.png&gt;</a:t>
            </a:r>
          </a:p>
          <a:p>
            <a:pPr marL="0" indent="0">
              <a:buNone/>
            </a:pPr>
            <a:r>
              <a:rPr lang="en-US" sz="1700" dirty="0"/>
              <a:t>&lt;/div&gt;</a:t>
            </a:r>
          </a:p>
          <a:p>
            <a:r>
              <a:rPr lang="en-US" sz="1700" dirty="0"/>
              <a:t>Replace the link with any image you want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AA71E-A9E6-D520-9943-5168F0C5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DDE-4965-48A0-BBFF-A14611CF745E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2EBF1-7CCE-4927-B9EC-2C64A2E6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61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ight from open door">
            <a:extLst>
              <a:ext uri="{FF2B5EF4-FFF2-40B4-BE49-F238E27FC236}">
                <a16:creationId xmlns:a16="http://schemas.microsoft.com/office/drawing/2014/main" id="{1329EB09-E73B-15B2-0723-168D2ABE6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661"/>
          <a:stretch/>
        </p:blipFill>
        <p:spPr>
          <a:xfrm>
            <a:off x="75692" y="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C61D4-4E6C-C890-5C5D-FE9434414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dirty="0"/>
              <a:t>Scale the image to fit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1B463-944C-A4EC-D8A9-E152C53F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Before the image in your specific passage, copy and paste the following code: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&lt;style&gt; </a:t>
            </a:r>
            <a:r>
              <a:rPr lang="en-US" sz="2000" dirty="0" err="1"/>
              <a:t>img</a:t>
            </a:r>
            <a:r>
              <a:rPr lang="en-US" sz="2000" dirty="0"/>
              <a:t> {</a:t>
            </a:r>
          </a:p>
          <a:p>
            <a:pPr marL="0" indent="0">
              <a:buNone/>
            </a:pPr>
            <a:r>
              <a:rPr lang="en-US" sz="2000" dirty="0"/>
              <a:t>    max-width:100%;</a:t>
            </a:r>
          </a:p>
          <a:p>
            <a:pPr marL="0" indent="0">
              <a:buNone/>
            </a:pPr>
            <a:r>
              <a:rPr lang="en-US" sz="2000" dirty="0"/>
              <a:t>    max-height: 100%;</a:t>
            </a:r>
          </a:p>
          <a:p>
            <a:pPr marL="0" indent="0">
              <a:buNone/>
            </a:pPr>
            <a:r>
              <a:rPr lang="en-US" sz="2000" dirty="0"/>
              <a:t>}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D9515-44F6-AD1A-172C-C6CE2D070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F16-F36B-4038-82F1-85A09476C756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A19B9-7F2E-AA76-ACB9-E1188CBC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77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331345F-D643-A339-5D0A-6D6AD532E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202" b="52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A32769-482B-73C0-7BB1-74DD59A4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/>
              <a:t>Add background for the entire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F70EC-5943-FFB0-6E7B-0CDCA4A02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/>
              <a:t>Story/ #Stylesheet/ copy and paste: </a:t>
            </a:r>
          </a:p>
          <a:p>
            <a:pPr marL="0" indent="0">
              <a:buNone/>
            </a:pPr>
            <a:r>
              <a:rPr lang="en-US" sz="2000" dirty="0" err="1"/>
              <a:t>tw</a:t>
            </a:r>
            <a:r>
              <a:rPr lang="en-US" sz="2000" dirty="0"/>
              <a:t>-story {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err="1"/>
              <a:t>background-image:url</a:t>
            </a:r>
            <a:r>
              <a:rPr lang="en-US" sz="2000" dirty="0"/>
              <a:t>("ENTER YOUR URL HERE");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err="1"/>
              <a:t>background-size:cover</a:t>
            </a:r>
            <a:r>
              <a:rPr lang="en-US" sz="2000" dirty="0"/>
              <a:t>;</a:t>
            </a:r>
          </a:p>
          <a:p>
            <a:pPr marL="0" indent="0">
              <a:buNone/>
            </a:pPr>
            <a:r>
              <a:rPr lang="en-US" sz="2000" dirty="0"/>
              <a:t>}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32165-366F-83F4-8683-0336AD61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B4F7-FFEC-4741-9ADF-72935B1D735C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59D88-19BC-0D38-81C0-33AED10A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98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ulti-coloured paper-craft art">
            <a:extLst>
              <a:ext uri="{FF2B5EF4-FFF2-40B4-BE49-F238E27FC236}">
                <a16:creationId xmlns:a16="http://schemas.microsoft.com/office/drawing/2014/main" id="{B11FCA59-A0E5-9C55-32DD-88509E63B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018" b="471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DF729E-373D-059A-A427-68DD0ABC9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/>
              <a:t>Add background to specific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6BDDB-CCA2-83E5-B7F9-08ED975D6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Create a tag on individual page</a:t>
            </a:r>
          </a:p>
          <a:p>
            <a:r>
              <a:rPr lang="en-US" sz="2000" dirty="0"/>
              <a:t>Story/ #Stylesheet/ copy and paste</a:t>
            </a:r>
          </a:p>
          <a:p>
            <a:pPr marL="0" indent="0">
              <a:buNone/>
            </a:pPr>
            <a:r>
              <a:rPr lang="en-US" sz="2000" dirty="0" err="1"/>
              <a:t>tw</a:t>
            </a:r>
            <a:r>
              <a:rPr lang="en-US" sz="2000" dirty="0"/>
              <a:t>-story[tags~="ENTER YOUR TAG HERE"] {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err="1"/>
              <a:t>background-image:url</a:t>
            </a:r>
            <a:r>
              <a:rPr lang="en-US" sz="2000" dirty="0"/>
              <a:t>("ENTER YOUR URL HERE");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err="1"/>
              <a:t>background-size:cover</a:t>
            </a:r>
            <a:r>
              <a:rPr lang="en-US" sz="2000" dirty="0"/>
              <a:t>;</a:t>
            </a:r>
          </a:p>
          <a:p>
            <a:pPr marL="0" indent="0">
              <a:buNone/>
            </a:pPr>
            <a:r>
              <a:rPr lang="en-US" sz="2000" dirty="0"/>
              <a:t>}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91E2E-6C82-4EF9-86A6-CA95E9D5E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1E12-2362-4E9B-8D52-E6091CB43F26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2EBC2-1EF5-B2F6-19FA-5037901B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16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7B1E4-4FA2-92F6-49CC-006D1F0B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Center for Interactive Media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D35F57-459F-4DDA-C5AC-A090B6F85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406" y="1403670"/>
            <a:ext cx="5157787" cy="82391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Victoria Lagrange, </a:t>
            </a:r>
          </a:p>
          <a:p>
            <a:r>
              <a:rPr lang="en-US" dirty="0"/>
              <a:t>Interim Director, </a:t>
            </a:r>
          </a:p>
          <a:p>
            <a:r>
              <a:rPr lang="en-US" dirty="0"/>
              <a:t>Email: vlagrang@kennesaw.edu</a:t>
            </a:r>
          </a:p>
        </p:txBody>
      </p:sp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2B4FBFF1-6D86-C891-1D2E-28F6C400097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91A9FC-2BB8-161F-AD36-E8C0677E8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800" dirty="0"/>
              <a:t>Research Topics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B12FF284-2338-2237-2540-96ACAD1E9599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172200" y="2505075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D5EDA-BB99-1BCF-588C-0B8202746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6DBF5-DDF0-4CB0-8A28-17A95C98327F}" type="datetime1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9/29/2025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Picture 21" descr="A person standing in a room with lights and a tunnel&#10;&#10;AI-generated content may be incorrect.">
            <a:extLst>
              <a:ext uri="{FF2B5EF4-FFF2-40B4-BE49-F238E27FC236}">
                <a16:creationId xmlns:a16="http://schemas.microsoft.com/office/drawing/2014/main" id="{9D542F74-BFBC-0781-8FBE-A0F96DA10A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91614" y="626428"/>
            <a:ext cx="2438400" cy="14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70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ACC71-CE1E-283C-34FC-D554A2B7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0562"/>
            <a:ext cx="4302878" cy="2366391"/>
          </a:xfrm>
        </p:spPr>
        <p:txBody>
          <a:bodyPr anchor="t">
            <a:normAutofit/>
          </a:bodyPr>
          <a:lstStyle/>
          <a:p>
            <a:r>
              <a:rPr lang="en-US" dirty="0"/>
              <a:t>Example: SPENT </a:t>
            </a:r>
          </a:p>
        </p:txBody>
      </p:sp>
      <p:pic>
        <p:nvPicPr>
          <p:cNvPr id="3074" name="Picture 2" descr="SPENT - Games4Sustainability">
            <a:extLst>
              <a:ext uri="{FF2B5EF4-FFF2-40B4-BE49-F238E27FC236}">
                <a16:creationId xmlns:a16="http://schemas.microsoft.com/office/drawing/2014/main" id="{26EB7C23-BEE3-EBBD-892D-59C4A611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8" r="-1" b="10736"/>
          <a:stretch/>
        </p:blipFill>
        <p:spPr bwMode="auto">
          <a:xfrm>
            <a:off x="367744" y="3429000"/>
            <a:ext cx="5194853" cy="261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5B96-6105-C155-A732-53946A0A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050" y="810562"/>
            <a:ext cx="4349198" cy="503302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hlinkClick r:id="rId4"/>
              </a:rPr>
              <a:t>https://playspent.org/</a:t>
            </a:r>
            <a:r>
              <a:rPr lang="en-US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3081" name="Main Frame">
            <a:extLst>
              <a:ext uri="{FF2B5EF4-FFF2-40B4-BE49-F238E27FC236}">
                <a16:creationId xmlns:a16="http://schemas.microsoft.com/office/drawing/2014/main" id="{8B3D301E-EEB6-4474-BFB1-FCD7A1F30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83" name="Main Horizontal Connector">
            <a:extLst>
              <a:ext uri="{FF2B5EF4-FFF2-40B4-BE49-F238E27FC236}">
                <a16:creationId xmlns:a16="http://schemas.microsoft.com/office/drawing/2014/main" id="{85F2753B-199B-4FF0-838F-41E8D058E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FEF981EB-9E9C-48FA-8C2D-89F17D414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2600" y="340658"/>
            <a:ext cx="0" cy="57015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" name="Straight Connector 3086">
            <a:extLst>
              <a:ext uri="{FF2B5EF4-FFF2-40B4-BE49-F238E27FC236}">
                <a16:creationId xmlns:a16="http://schemas.microsoft.com/office/drawing/2014/main" id="{9792CC31-EC4E-42AE-A81A-0EF0895F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3429000"/>
            <a:ext cx="51948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9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06D3E-869F-81E3-BF9D-FB482E26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FF76D-0BBA-468C-8E80-0C0E267F6136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101AE-5402-CE0C-0FA1-2C6A92262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3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9D692-277A-56DB-64CC-B050976D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2502" y="663960"/>
            <a:ext cx="4481500" cy="3509902"/>
          </a:xfrm>
        </p:spPr>
        <p:txBody>
          <a:bodyPr>
            <a:normAutofit/>
          </a:bodyPr>
          <a:lstStyle/>
          <a:p>
            <a:r>
              <a:rPr lang="en-US" dirty="0"/>
              <a:t>Workshop: Writing a story on Twine</a:t>
            </a:r>
          </a:p>
        </p:txBody>
      </p:sp>
      <p:pic>
        <p:nvPicPr>
          <p:cNvPr id="1028" name="Picture 4" descr="The Twine logo: A blue vertical line with a green arc that diverges from it.">
            <a:extLst>
              <a:ext uri="{FF2B5EF4-FFF2-40B4-BE49-F238E27FC236}">
                <a16:creationId xmlns:a16="http://schemas.microsoft.com/office/drawing/2014/main" id="{FABE9ACA-41C7-F9D1-885F-ABC56C66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744" y="661705"/>
            <a:ext cx="4842768" cy="553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Main Frame">
            <a:extLst>
              <a:ext uri="{FF2B5EF4-FFF2-40B4-BE49-F238E27FC236}">
                <a16:creationId xmlns:a16="http://schemas.microsoft.com/office/drawing/2014/main" id="{9502469D-C562-48E3-ABA2-3CFA55C52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0546" y="334928"/>
            <a:ext cx="6263710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7" name="Main Vertical Connector">
            <a:extLst>
              <a:ext uri="{FF2B5EF4-FFF2-40B4-BE49-F238E27FC236}">
                <a16:creationId xmlns:a16="http://schemas.microsoft.com/office/drawing/2014/main" id="{6D4C177C-581F-4CC8-A686-0B6D25DC6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FFCB2E8B-F8CC-4CF1-9D6C-B01F64C8D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2600" y="4508787"/>
            <a:ext cx="51860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ain Horizontal Connector">
            <a:extLst>
              <a:ext uri="{FF2B5EF4-FFF2-40B4-BE49-F238E27FC236}">
                <a16:creationId xmlns:a16="http://schemas.microsoft.com/office/drawing/2014/main" id="{05B8EA5E-9C54-40D2-A319-5533E7D50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0546" y="6047437"/>
            <a:ext cx="518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DC34E6-1968-ACE5-C715-389370A03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FE58-E0BE-42BE-9983-93B9B950AC87}" type="datetime1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C079E-09FA-CC54-F252-179C12C5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3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5DBC9-5B24-040A-DB6D-E57F2019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31760"/>
            <a:ext cx="6094012" cy="1611821"/>
          </a:xfrm>
        </p:spPr>
        <p:txBody>
          <a:bodyPr>
            <a:normAutofit/>
          </a:bodyPr>
          <a:lstStyle/>
          <a:p>
            <a:r>
              <a:rPr lang="en-US"/>
              <a:t>Download Twine </a:t>
            </a:r>
          </a:p>
        </p:txBody>
      </p:sp>
      <p:pic>
        <p:nvPicPr>
          <p:cNvPr id="3074" name="Picture 2" descr="Twine Review | PCMag">
            <a:extLst>
              <a:ext uri="{FF2B5EF4-FFF2-40B4-BE49-F238E27FC236}">
                <a16:creationId xmlns:a16="http://schemas.microsoft.com/office/drawing/2014/main" id="{284744C4-E7F2-22CE-72CF-54544B2A3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8"/>
          <a:stretch/>
        </p:blipFill>
        <p:spPr bwMode="auto">
          <a:xfrm>
            <a:off x="1200808" y="669853"/>
            <a:ext cx="5257924" cy="295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4960B-48DC-E22E-8DB3-946AD8506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639" y="669852"/>
            <a:ext cx="2739359" cy="5173731"/>
          </a:xfrm>
        </p:spPr>
        <p:txBody>
          <a:bodyPr>
            <a:normAutofit/>
          </a:bodyPr>
          <a:lstStyle/>
          <a:p>
            <a:r>
              <a:rPr lang="en-US" dirty="0"/>
              <a:t>Download Twine </a:t>
            </a:r>
            <a:r>
              <a:rPr lang="en-US" dirty="0">
                <a:hlinkClick r:id="rId4"/>
              </a:rPr>
              <a:t>https://twinery.org/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091" name="Main Frame">
            <a:extLst>
              <a:ext uri="{FF2B5EF4-FFF2-40B4-BE49-F238E27FC236}">
                <a16:creationId xmlns:a16="http://schemas.microsoft.com/office/drawing/2014/main" id="{8B3D301E-EEB6-4474-BFB1-FCD7A1F30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92" name="Main Horizontal Connector">
            <a:extLst>
              <a:ext uri="{FF2B5EF4-FFF2-40B4-BE49-F238E27FC236}">
                <a16:creationId xmlns:a16="http://schemas.microsoft.com/office/drawing/2014/main" id="{85F2753B-199B-4FF0-838F-41E8D058E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3" name="Straight Connector 3092">
            <a:extLst>
              <a:ext uri="{FF2B5EF4-FFF2-40B4-BE49-F238E27FC236}">
                <a16:creationId xmlns:a16="http://schemas.microsoft.com/office/drawing/2014/main" id="{4CAD3678-2F11-4087-A664-9BA1E27C4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345884"/>
            <a:ext cx="0" cy="57015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4" name="Straight Connector 3093">
            <a:extLst>
              <a:ext uri="{FF2B5EF4-FFF2-40B4-BE49-F238E27FC236}">
                <a16:creationId xmlns:a16="http://schemas.microsoft.com/office/drawing/2014/main" id="{FAE06D87-197F-4804-8E18-C458EE4BF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3962400"/>
            <a:ext cx="691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9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07DED-1DFA-0A7C-AADB-F0E2E789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C242B-CB20-4037-B593-00FAE4489078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BD2EC-A9FC-B47A-9D82-1EE6084B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90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592F5-0E4F-86EA-85D8-A10F952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31760"/>
            <a:ext cx="6094012" cy="1611821"/>
          </a:xfrm>
        </p:spPr>
        <p:txBody>
          <a:bodyPr>
            <a:normAutofit/>
          </a:bodyPr>
          <a:lstStyle/>
          <a:p>
            <a:r>
              <a:rPr lang="en-US"/>
              <a:t>Creating choices</a:t>
            </a:r>
          </a:p>
        </p:txBody>
      </p:sp>
      <p:pic>
        <p:nvPicPr>
          <p:cNvPr id="4098" name="Picture 2" descr="Creating Interactive Fiction: A Guide to Using Twine - SFWA">
            <a:extLst>
              <a:ext uri="{FF2B5EF4-FFF2-40B4-BE49-F238E27FC236}">
                <a16:creationId xmlns:a16="http://schemas.microsoft.com/office/drawing/2014/main" id="{617F4E2F-A638-AF44-5EBB-FC97E3894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4114" y="669853"/>
            <a:ext cx="4751313" cy="295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C4B7-2770-8B07-B036-506BA71A9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639" y="669852"/>
            <a:ext cx="2739359" cy="5173731"/>
          </a:xfrm>
        </p:spPr>
        <p:txBody>
          <a:bodyPr>
            <a:normAutofit/>
          </a:bodyPr>
          <a:lstStyle/>
          <a:p>
            <a:r>
              <a:rPr lang="en-US"/>
              <a:t>How to create text (name passages)</a:t>
            </a:r>
          </a:p>
          <a:p>
            <a:r>
              <a:rPr lang="en-US"/>
              <a:t>Create choices: [[…]]</a:t>
            </a:r>
          </a:p>
          <a:p>
            <a:r>
              <a:rPr lang="en-US"/>
              <a:t>Rename choices: [[…|…]]</a:t>
            </a:r>
          </a:p>
        </p:txBody>
      </p:sp>
      <p:sp>
        <p:nvSpPr>
          <p:cNvPr id="4105" name="Main Frame">
            <a:extLst>
              <a:ext uri="{FF2B5EF4-FFF2-40B4-BE49-F238E27FC236}">
                <a16:creationId xmlns:a16="http://schemas.microsoft.com/office/drawing/2014/main" id="{8B3D301E-EEB6-4474-BFB1-FCD7A1F30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07" name="Main Horizontal Connector">
            <a:extLst>
              <a:ext uri="{FF2B5EF4-FFF2-40B4-BE49-F238E27FC236}">
                <a16:creationId xmlns:a16="http://schemas.microsoft.com/office/drawing/2014/main" id="{85F2753B-199B-4FF0-838F-41E8D058E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4CAD3678-2F11-4087-A664-9BA1E27C4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345884"/>
            <a:ext cx="0" cy="57015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FAE06D87-197F-4804-8E18-C458EE4BF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3962400"/>
            <a:ext cx="691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F9908-09D2-8E59-F0C9-CA2EF4716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6B33-B304-4B83-9F33-6B41BD583D10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82A6A-FE0E-BC8B-2C3C-F2003665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16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6CB0-ACF3-0D19-DD34-7AAB7F07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Align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BCA54-F958-03A0-FF6F-06BD99FE4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For text in the center/left/right</a:t>
            </a:r>
          </a:p>
          <a:p>
            <a:pPr marL="0" indent="0">
              <a:buNone/>
            </a:pPr>
            <a:r>
              <a:rPr lang="en-US" sz="2000" dirty="0"/>
              <a:t>Story/ #Stylesheet/ copy and paste: </a:t>
            </a:r>
          </a:p>
          <a:p>
            <a:pPr marL="0" indent="0">
              <a:buNone/>
            </a:pPr>
            <a:r>
              <a:rPr lang="en-US" sz="2000" dirty="0" err="1"/>
              <a:t>tw</a:t>
            </a:r>
            <a:r>
              <a:rPr lang="en-US" sz="2000" dirty="0"/>
              <a:t>-passage {</a:t>
            </a:r>
          </a:p>
          <a:p>
            <a:pPr marL="0" indent="0">
              <a:buNone/>
            </a:pPr>
            <a:r>
              <a:rPr lang="en-US" sz="2000" dirty="0"/>
              <a:t>   text-align: center;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}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A8ACF-822A-BF87-E8E6-BD41A983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9B5-66A1-445C-BA7B-452DC2754632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DDC7A-4E15-B9F7-DDEF-ECA60FE03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30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7" descr="Abstract red geometric pattern">
            <a:extLst>
              <a:ext uri="{FF2B5EF4-FFF2-40B4-BE49-F238E27FC236}">
                <a16:creationId xmlns:a16="http://schemas.microsoft.com/office/drawing/2014/main" id="{2D14132F-7F00-4670-9042-9F485A892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484" b="424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BA33C-5545-C248-F7C5-236D5955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/>
              <a:t>Change the color of your main text for all the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8FAF-E0A9-4833-3F5A-75B459178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 fontScale="85000" lnSpcReduction="20000"/>
          </a:bodyPr>
          <a:lstStyle/>
          <a:p>
            <a:r>
              <a:rPr lang="en-US" sz="1400" dirty="0"/>
              <a:t>Story/ #Stylesheet/ copy and paste: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err="1"/>
              <a:t>tw</a:t>
            </a:r>
            <a:r>
              <a:rPr lang="en-US" sz="1400" dirty="0"/>
              <a:t>-passage {</a:t>
            </a:r>
          </a:p>
          <a:p>
            <a:pPr marL="0" indent="0">
              <a:buNone/>
            </a:pPr>
            <a:r>
              <a:rPr lang="en-US" sz="1400" dirty="0" err="1"/>
              <a:t>color:red</a:t>
            </a:r>
            <a:r>
              <a:rPr lang="en-US" sz="1400" dirty="0"/>
              <a:t>;</a:t>
            </a:r>
          </a:p>
          <a:p>
            <a:pPr marL="0" indent="0">
              <a:buNone/>
            </a:pPr>
            <a:r>
              <a:rPr lang="en-US" sz="1400" dirty="0"/>
              <a:t>}</a:t>
            </a:r>
          </a:p>
          <a:p>
            <a:r>
              <a:rPr lang="en-US" sz="1400" dirty="0"/>
              <a:t>Works with all primary colors</a:t>
            </a:r>
          </a:p>
          <a:p>
            <a:r>
              <a:rPr lang="en-US" sz="1400" dirty="0"/>
              <a:t>If you want a more specific color, </a:t>
            </a:r>
            <a:r>
              <a:rPr lang="en-US" sz="1400" dirty="0">
                <a:hlinkClick r:id="rId3"/>
              </a:rPr>
              <a:t>https://htmlcolorcodes.com/</a:t>
            </a:r>
            <a:endParaRPr lang="en-US" sz="1400" dirty="0"/>
          </a:p>
          <a:p>
            <a:r>
              <a:rPr lang="en-US" sz="1400" dirty="0"/>
              <a:t>Pick your color and replace red by the #... Of your chosen color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C3025-C930-0DB1-7F99-DE5CF691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A50D-BE94-45E0-9809-350D867CE769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E3ABD-EB08-709D-5BD3-25026DB2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0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1DE21D34-8721-847D-C8C9-908618C62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2500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B912A-CF80-2BD7-7E73-EEABC04E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/>
              <a:t>Change the color of the choices for all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C60C2-EF20-0314-10E9-F6D311C4A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/>
              <a:t>Story/ #Stylesheet/ copy and paste: </a:t>
            </a:r>
          </a:p>
          <a:p>
            <a:pPr marL="0" indent="0">
              <a:buNone/>
            </a:pPr>
            <a:r>
              <a:rPr lang="en-US" sz="2000" dirty="0" err="1"/>
              <a:t>tw</a:t>
            </a:r>
            <a:r>
              <a:rPr lang="en-US" sz="2000" dirty="0"/>
              <a:t>-link {</a:t>
            </a:r>
          </a:p>
          <a:p>
            <a:pPr marL="0" indent="0">
              <a:buNone/>
            </a:pPr>
            <a:r>
              <a:rPr lang="en-US" sz="2000" dirty="0" err="1"/>
              <a:t>color:green</a:t>
            </a:r>
            <a:r>
              <a:rPr lang="en-US" sz="2000" dirty="0"/>
              <a:t>;</a:t>
            </a:r>
          </a:p>
          <a:p>
            <a:pPr marL="0" indent="0">
              <a:buNone/>
            </a:pPr>
            <a:r>
              <a:rPr lang="en-US" sz="2000" dirty="0"/>
              <a:t>}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C14A4-2C38-B0D3-29BD-E4C74484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4B12-316B-46D7-BF19-14C5E128FCF8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F6FA5-A794-9BED-2511-4D819404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White letters illustrated in 3D">
            <a:extLst>
              <a:ext uri="{FF2B5EF4-FFF2-40B4-BE49-F238E27FC236}">
                <a16:creationId xmlns:a16="http://schemas.microsoft.com/office/drawing/2014/main" id="{480E3F63-2AA2-09BD-86D7-55D7D540E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20495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C275B0-087C-5DE4-DC5B-AAF03F8D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/>
              <a:t>Change font for all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B5D74-7E6B-E610-3B07-232AC8DE5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/>
              <a:t>Story/ #Stylesheet/ copy and paste: </a:t>
            </a:r>
          </a:p>
          <a:p>
            <a:pPr marL="0" indent="0">
              <a:buNone/>
            </a:pPr>
            <a:r>
              <a:rPr lang="en-US" sz="2000" dirty="0" err="1"/>
              <a:t>tw</a:t>
            </a:r>
            <a:r>
              <a:rPr lang="en-US" sz="2000" dirty="0"/>
              <a:t>-passage {</a:t>
            </a:r>
          </a:p>
          <a:p>
            <a:pPr marL="0" indent="0">
              <a:buNone/>
            </a:pPr>
            <a:r>
              <a:rPr lang="en-US" sz="2000" dirty="0"/>
              <a:t>    font-family: arial;</a:t>
            </a:r>
          </a:p>
          <a:p>
            <a:pPr marL="0" indent="0">
              <a:buNone/>
            </a:pPr>
            <a:r>
              <a:rPr lang="en-US" sz="2000" dirty="0"/>
              <a:t>}</a:t>
            </a:r>
          </a:p>
          <a:p>
            <a:r>
              <a:rPr lang="en-US" sz="2000" dirty="0"/>
              <a:t>Needs to be a font that you already have on your computer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55822-5FD2-C718-FDE4-B1774E3A4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F274-D694-4869-9C60-D3F9591EA523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571C1-1064-A9AC-8DBB-996A3320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Victoria Lagrange - vlagrang@kennesaw.edu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65931"/>
      </p:ext>
    </p:extLst>
  </p:cSld>
  <p:clrMapOvr>
    <a:masterClrMapping/>
  </p:clrMapOvr>
</p:sld>
</file>

<file path=ppt/theme/theme1.xml><?xml version="1.0" encoding="utf-8"?>
<a:theme xmlns:a="http://schemas.openxmlformats.org/drawingml/2006/main" name="MimeoVTI">
  <a:themeElements>
    <a:clrScheme name="AnalogousFromLightSeed_2SEEDS">
      <a:dk1>
        <a:srgbClr val="000000"/>
      </a:dk1>
      <a:lt1>
        <a:srgbClr val="FFFFFF"/>
      </a:lt1>
      <a:dk2>
        <a:srgbClr val="413424"/>
      </a:dk2>
      <a:lt2>
        <a:srgbClr val="E8E8E2"/>
      </a:lt2>
      <a:accent1>
        <a:srgbClr val="6F6FCA"/>
      </a:accent1>
      <a:accent2>
        <a:srgbClr val="87A6D3"/>
      </a:accent2>
      <a:accent3>
        <a:srgbClr val="A889D4"/>
      </a:accent3>
      <a:accent4>
        <a:srgbClr val="CA836F"/>
      </a:accent4>
      <a:accent5>
        <a:srgbClr val="BFA067"/>
      </a:accent5>
      <a:accent6>
        <a:srgbClr val="A5A95D"/>
      </a:accent6>
      <a:hlink>
        <a:srgbClr val="858551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meoVTI" id="{63E3BFD8-7F9C-46D1-A4F3-04054403C108}" vid="{C505C190-EE38-45FD-8294-6454536D04BA}"/>
    </a:ext>
  </a:extLst>
</a:theme>
</file>

<file path=ppt/theme/theme2.xml><?xml version="1.0" encoding="utf-8"?>
<a:theme xmlns:a="http://schemas.openxmlformats.org/drawingml/2006/main" name="PPT2_16to9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666</Words>
  <Application>Microsoft Office PowerPoint</Application>
  <PresentationFormat>Widescreen</PresentationFormat>
  <Paragraphs>121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MimeoVTI</vt:lpstr>
      <vt:lpstr>PPT2_16to9</vt:lpstr>
      <vt:lpstr>Integrating Game Design Into Teaching</vt:lpstr>
      <vt:lpstr>Example: SPENT </vt:lpstr>
      <vt:lpstr>Workshop: Writing a story on Twine</vt:lpstr>
      <vt:lpstr>Download Twine </vt:lpstr>
      <vt:lpstr>Creating choices</vt:lpstr>
      <vt:lpstr>Align text</vt:lpstr>
      <vt:lpstr>Change the color of your main text for all the text</vt:lpstr>
      <vt:lpstr>Change the color of the choices for all choices</vt:lpstr>
      <vt:lpstr>Change font for all text</vt:lpstr>
      <vt:lpstr>Add images</vt:lpstr>
      <vt:lpstr>Scale the image to fit window</vt:lpstr>
      <vt:lpstr>Add background for the entire project</vt:lpstr>
      <vt:lpstr>Add background to specific pages</vt:lpstr>
      <vt:lpstr>Center for Interactive Media</vt:lpstr>
    </vt:vector>
  </TitlesOfParts>
  <Company>Kennesaw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Victoria Lagrange</dc:creator>
  <cp:lastModifiedBy>Victoria Lagrange</cp:lastModifiedBy>
  <cp:revision>8</cp:revision>
  <dcterms:created xsi:type="dcterms:W3CDTF">2024-11-19T13:41:43Z</dcterms:created>
  <dcterms:modified xsi:type="dcterms:W3CDTF">2025-09-29T20:45:26Z</dcterms:modified>
</cp:coreProperties>
</file>