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E71"/>
    <a:srgbClr val="FF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41D281-DA7B-4678-8D66-A9F0AE55B565}" v="37" dt="2021-11-15T10:28:29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Grozier" userId="576c7360-8843-4c3a-85bb-9282dd139876" providerId="ADAL" clId="{D841D281-DA7B-4678-8D66-A9F0AE55B565}"/>
    <pc:docChg chg="undo custSel addSld delSld modSld">
      <pc:chgData name="Steve Grozier" userId="576c7360-8843-4c3a-85bb-9282dd139876" providerId="ADAL" clId="{D841D281-DA7B-4678-8D66-A9F0AE55B565}" dt="2021-11-15T11:23:45.029" v="518" actId="2696"/>
      <pc:docMkLst>
        <pc:docMk/>
      </pc:docMkLst>
      <pc:sldChg chg="addSp delSp modSp del mod setBg addAnim delAnim delDesignElem">
        <pc:chgData name="Steve Grozier" userId="576c7360-8843-4c3a-85bb-9282dd139876" providerId="ADAL" clId="{D841D281-DA7B-4678-8D66-A9F0AE55B565}" dt="2021-11-15T10:17:45.971" v="77" actId="2696"/>
        <pc:sldMkLst>
          <pc:docMk/>
          <pc:sldMk cId="295361105" sldId="256"/>
        </pc:sldMkLst>
        <pc:spChg chg="mod ord">
          <ac:chgData name="Steve Grozier" userId="576c7360-8843-4c3a-85bb-9282dd139876" providerId="ADAL" clId="{D841D281-DA7B-4678-8D66-A9F0AE55B565}" dt="2021-11-15T10:16:59.995" v="72" actId="207"/>
          <ac:spMkLst>
            <pc:docMk/>
            <pc:sldMk cId="295361105" sldId="256"/>
            <ac:spMk id="2" creationId="{AAB0E847-377E-4230-9EE1-C74B4CC459B5}"/>
          </ac:spMkLst>
        </pc:spChg>
        <pc:spChg chg="mod">
          <ac:chgData name="Steve Grozier" userId="576c7360-8843-4c3a-85bb-9282dd139876" providerId="ADAL" clId="{D841D281-DA7B-4678-8D66-A9F0AE55B565}" dt="2021-11-15T10:17:05.614" v="73" actId="207"/>
          <ac:spMkLst>
            <pc:docMk/>
            <pc:sldMk cId="295361105" sldId="256"/>
            <ac:spMk id="3" creationId="{CD48F299-19E0-4032-B0F7-D5BC0CA6ACEC}"/>
          </ac:spMkLst>
        </pc:spChg>
        <pc:spChg chg="add del">
          <ac:chgData name="Steve Grozier" userId="576c7360-8843-4c3a-85bb-9282dd139876" providerId="ADAL" clId="{D841D281-DA7B-4678-8D66-A9F0AE55B565}" dt="2021-11-15T10:12:46.245" v="45" actId="26606"/>
          <ac:spMkLst>
            <pc:docMk/>
            <pc:sldMk cId="295361105" sldId="256"/>
            <ac:spMk id="5" creationId="{34BFB7C5-23B6-4047-BF5E-F9EEBB437CD0}"/>
          </ac:spMkLst>
        </pc:spChg>
        <pc:spChg chg="add del">
          <ac:chgData name="Steve Grozier" userId="576c7360-8843-4c3a-85bb-9282dd139876" providerId="ADAL" clId="{D841D281-DA7B-4678-8D66-A9F0AE55B565}" dt="2021-11-15T10:12:46.245" v="45" actId="26606"/>
          <ac:spMkLst>
            <pc:docMk/>
            <pc:sldMk cId="295361105" sldId="256"/>
            <ac:spMk id="6" creationId="{D37DA931-62D6-4B32-9103-84C0960AEA6D}"/>
          </ac:spMkLst>
        </pc:spChg>
        <pc:spChg chg="add del">
          <ac:chgData name="Steve Grozier" userId="576c7360-8843-4c3a-85bb-9282dd139876" providerId="ADAL" clId="{D841D281-DA7B-4678-8D66-A9F0AE55B565}" dt="2021-11-15T10:10:18.239" v="12" actId="26606"/>
          <ac:spMkLst>
            <pc:docMk/>
            <pc:sldMk cId="295361105" sldId="256"/>
            <ac:spMk id="8" creationId="{FFD48BC7-DC40-47DE-87EE-9F4B6ECB9ABB}"/>
          </ac:spMkLst>
        </pc:spChg>
        <pc:spChg chg="add del">
          <ac:chgData name="Steve Grozier" userId="576c7360-8843-4c3a-85bb-9282dd139876" providerId="ADAL" clId="{D841D281-DA7B-4678-8D66-A9F0AE55B565}" dt="2021-11-15T10:12:46.245" v="45" actId="26606"/>
          <ac:spMkLst>
            <pc:docMk/>
            <pc:sldMk cId="295361105" sldId="256"/>
            <ac:spMk id="9" creationId="{4695E140-9B6E-43E9-B17E-CDFE3FCA8AFB}"/>
          </ac:spMkLst>
        </pc:spChg>
        <pc:spChg chg="add del">
          <ac:chgData name="Steve Grozier" userId="576c7360-8843-4c3a-85bb-9282dd139876" providerId="ADAL" clId="{D841D281-DA7B-4678-8D66-A9F0AE55B565}" dt="2021-11-15T10:10:18.239" v="12" actId="26606"/>
          <ac:spMkLst>
            <pc:docMk/>
            <pc:sldMk cId="295361105" sldId="256"/>
            <ac:spMk id="10" creationId="{E502BBC7-2C76-46F3-BC24-5985BC13DB88}"/>
          </ac:spMkLst>
        </pc:spChg>
        <pc:spChg chg="add del">
          <ac:chgData name="Steve Grozier" userId="576c7360-8843-4c3a-85bb-9282dd139876" providerId="ADAL" clId="{D841D281-DA7B-4678-8D66-A9F0AE55B565}" dt="2021-11-15T10:12:46.245" v="45" actId="26606"/>
          <ac:spMkLst>
            <pc:docMk/>
            <pc:sldMk cId="295361105" sldId="256"/>
            <ac:spMk id="11" creationId="{FBC3CD9F-A361-4496-A6E0-24338B2A6901}"/>
          </ac:spMkLst>
        </pc:spChg>
        <pc:spChg chg="add del">
          <ac:chgData name="Steve Grozier" userId="576c7360-8843-4c3a-85bb-9282dd139876" providerId="ADAL" clId="{D841D281-DA7B-4678-8D66-A9F0AE55B565}" dt="2021-11-15T10:10:18.239" v="12" actId="26606"/>
          <ac:spMkLst>
            <pc:docMk/>
            <pc:sldMk cId="295361105" sldId="256"/>
            <ac:spMk id="12" creationId="{C7F28D52-2A5F-4D23-81AE-7CB8B591C7AF}"/>
          </ac:spMkLst>
        </pc:spChg>
        <pc:spChg chg="add del">
          <ac:chgData name="Steve Grozier" userId="576c7360-8843-4c3a-85bb-9282dd139876" providerId="ADAL" clId="{D841D281-DA7B-4678-8D66-A9F0AE55B565}" dt="2021-11-15T10:12:49.873" v="47" actId="26606"/>
          <ac:spMkLst>
            <pc:docMk/>
            <pc:sldMk cId="295361105" sldId="256"/>
            <ac:spMk id="13" creationId="{DA182162-B517-4B41-B039-339F87FAE1D0}"/>
          </ac:spMkLst>
        </pc:spChg>
        <pc:spChg chg="add del">
          <ac:chgData name="Steve Grozier" userId="576c7360-8843-4c3a-85bb-9282dd139876" providerId="ADAL" clId="{D841D281-DA7B-4678-8D66-A9F0AE55B565}" dt="2021-11-15T10:10:18.239" v="12" actId="26606"/>
          <ac:spMkLst>
            <pc:docMk/>
            <pc:sldMk cId="295361105" sldId="256"/>
            <ac:spMk id="14" creationId="{3629484E-3792-4B3D-89AD-7C8A1ED0E0D4}"/>
          </ac:spMkLst>
        </pc:spChg>
        <pc:spChg chg="add del">
          <ac:chgData name="Steve Grozier" userId="576c7360-8843-4c3a-85bb-9282dd139876" providerId="ADAL" clId="{D841D281-DA7B-4678-8D66-A9F0AE55B565}" dt="2021-11-15T10:10:42.519" v="28" actId="26606"/>
          <ac:spMkLst>
            <pc:docMk/>
            <pc:sldMk cId="295361105" sldId="256"/>
            <ac:spMk id="15" creationId="{7653717E-6F8C-43E0-9893-C03AE87D18D6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16" creationId="{A6D7111A-21E5-4EE9-8A78-10E5530F0116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17" creationId="{88294908-8B00-4F58-BBBA-20F71A40AA9E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18" creationId="{A3969E80-A77B-49FC-9122-D89AFD5EE118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19" creationId="{4364C879-1404-4203-8E9D-CC5DE0A621A2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0" creationId="{1849CA57-76BD-4CF2-80BA-D7A46A01B7B1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1" creationId="{84617302-4B0D-4351-A6BB-6F0930D943AC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2" creationId="{35E9085E-E730-4768-83D4-6CB7E9897153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3" creationId="{DA2C7802-C2E0-4218-8F89-8DD7CCD2CD1C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4" creationId="{973272FE-A474-4CAE-8CA2-BCC8B476C3F4}"/>
          </ac:spMkLst>
        </pc:spChg>
        <pc:spChg chg="add del">
          <ac:chgData name="Steve Grozier" userId="576c7360-8843-4c3a-85bb-9282dd139876" providerId="ADAL" clId="{D841D281-DA7B-4678-8D66-A9F0AE55B565}" dt="2021-11-15T10:12:49.873" v="47" actId="26606"/>
          <ac:spMkLst>
            <pc:docMk/>
            <pc:sldMk cId="295361105" sldId="256"/>
            <ac:spMk id="25" creationId="{49B5AD54-1E68-4239-A6AF-FE0F49BB8367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6" creationId="{E07981EA-05A6-437C-88D7-B377B92B031D}"/>
          </ac:spMkLst>
        </pc:spChg>
        <pc:spChg chg="add del">
          <ac:chgData name="Steve Grozier" userId="576c7360-8843-4c3a-85bb-9282dd139876" providerId="ADAL" clId="{D841D281-DA7B-4678-8D66-A9F0AE55B565}" dt="2021-11-15T10:13:02.311" v="50"/>
          <ac:spMkLst>
            <pc:docMk/>
            <pc:sldMk cId="295361105" sldId="256"/>
            <ac:spMk id="27" creationId="{5EC7AA7E-81E8-4755-AC3D-2CE40312D0C6}"/>
          </ac:spMkLst>
        </pc:spChg>
        <pc:spChg chg="add del">
          <ac:chgData name="Steve Grozier" userId="576c7360-8843-4c3a-85bb-9282dd139876" providerId="ADAL" clId="{D841D281-DA7B-4678-8D66-A9F0AE55B565}" dt="2021-11-15T10:10:20.762" v="14" actId="26606"/>
          <ac:spMkLst>
            <pc:docMk/>
            <pc:sldMk cId="295361105" sldId="256"/>
            <ac:spMk id="28" creationId="{15E3C750-986E-4769-B1AE-49289FBEE757}"/>
          </ac:spMkLst>
        </pc:spChg>
        <pc:spChg chg="add del">
          <ac:chgData name="Steve Grozier" userId="576c7360-8843-4c3a-85bb-9282dd139876" providerId="ADAL" clId="{D841D281-DA7B-4678-8D66-A9F0AE55B565}" dt="2021-11-15T10:13:02.311" v="50"/>
          <ac:spMkLst>
            <pc:docMk/>
            <pc:sldMk cId="295361105" sldId="256"/>
            <ac:spMk id="29" creationId="{33B956FD-3E35-4658-9C8B-3A48FD2DB42C}"/>
          </ac:spMkLst>
        </pc:spChg>
        <pc:spChg chg="add del">
          <ac:chgData name="Steve Grozier" userId="576c7360-8843-4c3a-85bb-9282dd139876" providerId="ADAL" clId="{D841D281-DA7B-4678-8D66-A9F0AE55B565}" dt="2021-11-15T10:10:23.591" v="16" actId="26606"/>
          <ac:spMkLst>
            <pc:docMk/>
            <pc:sldMk cId="295361105" sldId="256"/>
            <ac:spMk id="30" creationId="{C7D023E4-8DE1-436E-9847-ED6A4B4B04FD}"/>
          </ac:spMkLst>
        </pc:spChg>
        <pc:spChg chg="add del">
          <ac:chgData name="Steve Grozier" userId="576c7360-8843-4c3a-85bb-9282dd139876" providerId="ADAL" clId="{D841D281-DA7B-4678-8D66-A9F0AE55B565}" dt="2021-11-15T10:13:02.311" v="50"/>
          <ac:spMkLst>
            <pc:docMk/>
            <pc:sldMk cId="295361105" sldId="256"/>
            <ac:spMk id="32" creationId="{A1BC678D-D15E-4FC5-8CBF-5308E841AF57}"/>
          </ac:spMkLst>
        </pc:spChg>
        <pc:spChg chg="add del">
          <ac:chgData name="Steve Grozier" userId="576c7360-8843-4c3a-85bb-9282dd139876" providerId="ADAL" clId="{D841D281-DA7B-4678-8D66-A9F0AE55B565}" dt="2021-11-15T10:13:02.311" v="50"/>
          <ac:spMkLst>
            <pc:docMk/>
            <pc:sldMk cId="295361105" sldId="256"/>
            <ac:spMk id="34" creationId="{ED188C2F-B457-4F86-B4B4-79703666D718}"/>
          </ac:spMkLst>
        </pc:spChg>
        <pc:spChg chg="add del">
          <ac:chgData name="Steve Grozier" userId="576c7360-8843-4c3a-85bb-9282dd139876" providerId="ADAL" clId="{D841D281-DA7B-4678-8D66-A9F0AE55B565}" dt="2021-11-15T10:13:13.839" v="54" actId="26606"/>
          <ac:spMkLst>
            <pc:docMk/>
            <pc:sldMk cId="295361105" sldId="256"/>
            <ac:spMk id="35" creationId="{34BFB7C5-23B6-4047-BF5E-F9EEBB437CD0}"/>
          </ac:spMkLst>
        </pc:spChg>
        <pc:spChg chg="add del">
          <ac:chgData name="Steve Grozier" userId="576c7360-8843-4c3a-85bb-9282dd139876" providerId="ADAL" clId="{D841D281-DA7B-4678-8D66-A9F0AE55B565}" dt="2021-11-15T10:13:13.839" v="54" actId="26606"/>
          <ac:spMkLst>
            <pc:docMk/>
            <pc:sldMk cId="295361105" sldId="256"/>
            <ac:spMk id="36" creationId="{D37DA931-62D6-4B32-9103-84C0960AEA6D}"/>
          </ac:spMkLst>
        </pc:spChg>
        <pc:spChg chg="add del">
          <ac:chgData name="Steve Grozier" userId="576c7360-8843-4c3a-85bb-9282dd139876" providerId="ADAL" clId="{D841D281-DA7B-4678-8D66-A9F0AE55B565}" dt="2021-11-15T10:13:13.839" v="54" actId="26606"/>
          <ac:spMkLst>
            <pc:docMk/>
            <pc:sldMk cId="295361105" sldId="256"/>
            <ac:spMk id="37" creationId="{4695E140-9B6E-43E9-B17E-CDFE3FCA8AFB}"/>
          </ac:spMkLst>
        </pc:spChg>
        <pc:spChg chg="add del">
          <ac:chgData name="Steve Grozier" userId="576c7360-8843-4c3a-85bb-9282dd139876" providerId="ADAL" clId="{D841D281-DA7B-4678-8D66-A9F0AE55B565}" dt="2021-11-15T10:13:13.839" v="54" actId="26606"/>
          <ac:spMkLst>
            <pc:docMk/>
            <pc:sldMk cId="295361105" sldId="256"/>
            <ac:spMk id="38" creationId="{FBC3CD9F-A361-4496-A6E0-24338B2A6901}"/>
          </ac:spMkLst>
        </pc:spChg>
        <pc:spChg chg="add del">
          <ac:chgData name="Steve Grozier" userId="576c7360-8843-4c3a-85bb-9282dd139876" providerId="ADAL" clId="{D841D281-DA7B-4678-8D66-A9F0AE55B565}" dt="2021-11-15T10:16:29.272" v="69"/>
          <ac:spMkLst>
            <pc:docMk/>
            <pc:sldMk cId="295361105" sldId="256"/>
            <ac:spMk id="39" creationId="{C28D0172-F2E0-4763-9C35-F022664959D8}"/>
          </ac:spMkLst>
        </pc:spChg>
        <pc:spChg chg="add del">
          <ac:chgData name="Steve Grozier" userId="576c7360-8843-4c3a-85bb-9282dd139876" providerId="ADAL" clId="{D841D281-DA7B-4678-8D66-A9F0AE55B565}" dt="2021-11-15T10:13:16.161" v="56" actId="26606"/>
          <ac:spMkLst>
            <pc:docMk/>
            <pc:sldMk cId="295361105" sldId="256"/>
            <ac:spMk id="40" creationId="{DA182162-B517-4B41-B039-339F87FAE1D0}"/>
          </ac:spMkLst>
        </pc:spChg>
        <pc:spChg chg="add del">
          <ac:chgData name="Steve Grozier" userId="576c7360-8843-4c3a-85bb-9282dd139876" providerId="ADAL" clId="{D841D281-DA7B-4678-8D66-A9F0AE55B565}" dt="2021-11-15T10:10:33.965" v="18" actId="26606"/>
          <ac:spMkLst>
            <pc:docMk/>
            <pc:sldMk cId="295361105" sldId="256"/>
            <ac:spMk id="41" creationId="{4522B21E-B2B9-4C72-9A71-C87EFD137480}"/>
          </ac:spMkLst>
        </pc:spChg>
        <pc:spChg chg="add del">
          <ac:chgData name="Steve Grozier" userId="576c7360-8843-4c3a-85bb-9282dd139876" providerId="ADAL" clId="{D841D281-DA7B-4678-8D66-A9F0AE55B565}" dt="2021-11-15T10:10:33.965" v="18" actId="26606"/>
          <ac:spMkLst>
            <pc:docMk/>
            <pc:sldMk cId="295361105" sldId="256"/>
            <ac:spMk id="42" creationId="{5EB7D2A2-F448-44D4-938C-DC84CBCB3B1E}"/>
          </ac:spMkLst>
        </pc:spChg>
        <pc:spChg chg="add del">
          <ac:chgData name="Steve Grozier" userId="576c7360-8843-4c3a-85bb-9282dd139876" providerId="ADAL" clId="{D841D281-DA7B-4678-8D66-A9F0AE55B565}" dt="2021-11-15T10:10:33.965" v="18" actId="26606"/>
          <ac:spMkLst>
            <pc:docMk/>
            <pc:sldMk cId="295361105" sldId="256"/>
            <ac:spMk id="43" creationId="{871AEA07-1E14-44B4-8E55-64EF049CD66F}"/>
          </ac:spMkLst>
        </pc:spChg>
        <pc:spChg chg="add del">
          <ac:chgData name="Steve Grozier" userId="576c7360-8843-4c3a-85bb-9282dd139876" providerId="ADAL" clId="{D841D281-DA7B-4678-8D66-A9F0AE55B565}" dt="2021-11-15T10:13:16.161" v="56" actId="26606"/>
          <ac:spMkLst>
            <pc:docMk/>
            <pc:sldMk cId="295361105" sldId="256"/>
            <ac:spMk id="45" creationId="{49B5AD54-1E68-4239-A6AF-FE0F49BB8367}"/>
          </ac:spMkLst>
        </pc:spChg>
        <pc:spChg chg="add del">
          <ac:chgData name="Steve Grozier" userId="576c7360-8843-4c3a-85bb-9282dd139876" providerId="ADAL" clId="{D841D281-DA7B-4678-8D66-A9F0AE55B565}" dt="2021-11-15T10:10:35.772" v="20" actId="26606"/>
          <ac:spMkLst>
            <pc:docMk/>
            <pc:sldMk cId="295361105" sldId="256"/>
            <ac:spMk id="46" creationId="{7905BA41-EE6E-4F80-8636-447F22DD729A}"/>
          </ac:spMkLst>
        </pc:spChg>
        <pc:spChg chg="add del">
          <ac:chgData name="Steve Grozier" userId="576c7360-8843-4c3a-85bb-9282dd139876" providerId="ADAL" clId="{D841D281-DA7B-4678-8D66-A9F0AE55B565}" dt="2021-11-15T10:10:35.772" v="20" actId="26606"/>
          <ac:spMkLst>
            <pc:docMk/>
            <pc:sldMk cId="295361105" sldId="256"/>
            <ac:spMk id="47" creationId="{CD7549B2-EE05-4558-8C64-AC46755F2B25}"/>
          </ac:spMkLst>
        </pc:spChg>
        <pc:spChg chg="add del">
          <ac:chgData name="Steve Grozier" userId="576c7360-8843-4c3a-85bb-9282dd139876" providerId="ADAL" clId="{D841D281-DA7B-4678-8D66-A9F0AE55B565}" dt="2021-11-15T10:13:17.845" v="58" actId="26606"/>
          <ac:spMkLst>
            <pc:docMk/>
            <pc:sldMk cId="295361105" sldId="256"/>
            <ac:spMk id="48" creationId="{328C565D-A991-4381-AC37-76A58A4A128F}"/>
          </ac:spMkLst>
        </pc:spChg>
        <pc:spChg chg="add del">
          <ac:chgData name="Steve Grozier" userId="576c7360-8843-4c3a-85bb-9282dd139876" providerId="ADAL" clId="{D841D281-DA7B-4678-8D66-A9F0AE55B565}" dt="2021-11-15T10:10:38.978" v="24" actId="26606"/>
          <ac:spMkLst>
            <pc:docMk/>
            <pc:sldMk cId="295361105" sldId="256"/>
            <ac:spMk id="49" creationId="{9C7E0A2C-7C0A-4AAC-B3B0-6C12B2EBAE05}"/>
          </ac:spMkLst>
        </pc:spChg>
        <pc:spChg chg="add del">
          <ac:chgData name="Steve Grozier" userId="576c7360-8843-4c3a-85bb-9282dd139876" providerId="ADAL" clId="{D841D281-DA7B-4678-8D66-A9F0AE55B565}" dt="2021-11-15T10:10:38.978" v="24" actId="26606"/>
          <ac:spMkLst>
            <pc:docMk/>
            <pc:sldMk cId="295361105" sldId="256"/>
            <ac:spMk id="50" creationId="{5EB7D2A2-F448-44D4-938C-DC84CBCB3B1E}"/>
          </ac:spMkLst>
        </pc:spChg>
        <pc:spChg chg="add del">
          <ac:chgData name="Steve Grozier" userId="576c7360-8843-4c3a-85bb-9282dd139876" providerId="ADAL" clId="{D841D281-DA7B-4678-8D66-A9F0AE55B565}" dt="2021-11-15T10:10:38.978" v="24" actId="26606"/>
          <ac:spMkLst>
            <pc:docMk/>
            <pc:sldMk cId="295361105" sldId="256"/>
            <ac:spMk id="51" creationId="{871AEA07-1E14-44B4-8E55-64EF049CD66F}"/>
          </ac:spMkLst>
        </pc:spChg>
        <pc:spChg chg="add del">
          <ac:chgData name="Steve Grozier" userId="576c7360-8843-4c3a-85bb-9282dd139876" providerId="ADAL" clId="{D841D281-DA7B-4678-8D66-A9F0AE55B565}" dt="2021-11-15T10:13:17.845" v="58" actId="26606"/>
          <ac:spMkLst>
            <pc:docMk/>
            <pc:sldMk cId="295361105" sldId="256"/>
            <ac:spMk id="53" creationId="{B7180431-F4DE-415D-BCBB-9316423C37C1}"/>
          </ac:spMkLst>
        </pc:spChg>
        <pc:spChg chg="add del">
          <ac:chgData name="Steve Grozier" userId="576c7360-8843-4c3a-85bb-9282dd139876" providerId="ADAL" clId="{D841D281-DA7B-4678-8D66-A9F0AE55B565}" dt="2021-11-15T10:10:42.519" v="28" actId="26606"/>
          <ac:spMkLst>
            <pc:docMk/>
            <pc:sldMk cId="295361105" sldId="256"/>
            <ac:spMk id="54" creationId="{8E2CC403-21CD-41DF-BAC4-329D7FF03C5C}"/>
          </ac:spMkLst>
        </pc:spChg>
        <pc:spChg chg="add del">
          <ac:chgData name="Steve Grozier" userId="576c7360-8843-4c3a-85bb-9282dd139876" providerId="ADAL" clId="{D841D281-DA7B-4678-8D66-A9F0AE55B565}" dt="2021-11-15T10:13:17.845" v="58" actId="26606"/>
          <ac:spMkLst>
            <pc:docMk/>
            <pc:sldMk cId="295361105" sldId="256"/>
            <ac:spMk id="56" creationId="{EEABD997-5EF9-4E9B-AFBB-F6DFAAF3ADF0}"/>
          </ac:spMkLst>
        </pc:spChg>
        <pc:spChg chg="add del">
          <ac:chgData name="Steve Grozier" userId="576c7360-8843-4c3a-85bb-9282dd139876" providerId="ADAL" clId="{D841D281-DA7B-4678-8D66-A9F0AE55B565}" dt="2021-11-15T10:10:42.519" v="28" actId="26606"/>
          <ac:spMkLst>
            <pc:docMk/>
            <pc:sldMk cId="295361105" sldId="256"/>
            <ac:spMk id="57" creationId="{35BB14B4-EC3F-47C7-9AF3-B0E017B75C42}"/>
          </ac:spMkLst>
        </pc:spChg>
        <pc:spChg chg="add del">
          <ac:chgData name="Steve Grozier" userId="576c7360-8843-4c3a-85bb-9282dd139876" providerId="ADAL" clId="{D841D281-DA7B-4678-8D66-A9F0AE55B565}" dt="2021-11-15T10:13:17.845" v="58" actId="26606"/>
          <ac:spMkLst>
            <pc:docMk/>
            <pc:sldMk cId="295361105" sldId="256"/>
            <ac:spMk id="58" creationId="{E9AB5EE6-A047-4B18-B998-D46DF3CC36FE}"/>
          </ac:spMkLst>
        </pc:spChg>
        <pc:spChg chg="add del">
          <ac:chgData name="Steve Grozier" userId="576c7360-8843-4c3a-85bb-9282dd139876" providerId="ADAL" clId="{D841D281-DA7B-4678-8D66-A9F0AE55B565}" dt="2021-11-15T10:10:46.893" v="30" actId="26606"/>
          <ac:spMkLst>
            <pc:docMk/>
            <pc:sldMk cId="295361105" sldId="256"/>
            <ac:spMk id="59" creationId="{A8DB9CD9-59B1-4D73-BC4C-98796A48EF9B}"/>
          </ac:spMkLst>
        </pc:spChg>
        <pc:spChg chg="add del">
          <ac:chgData name="Steve Grozier" userId="576c7360-8843-4c3a-85bb-9282dd139876" providerId="ADAL" clId="{D841D281-DA7B-4678-8D66-A9F0AE55B565}" dt="2021-11-15T10:10:46.893" v="30" actId="26606"/>
          <ac:spMkLst>
            <pc:docMk/>
            <pc:sldMk cId="295361105" sldId="256"/>
            <ac:spMk id="60" creationId="{8874A6A9-41FF-4E33-AFA8-F9F81436A59E}"/>
          </ac:spMkLst>
        </pc:spChg>
        <pc:spChg chg="add del">
          <ac:chgData name="Steve Grozier" userId="576c7360-8843-4c3a-85bb-9282dd139876" providerId="ADAL" clId="{D841D281-DA7B-4678-8D66-A9F0AE55B565}" dt="2021-11-15T10:13:19.088" v="60" actId="26606"/>
          <ac:spMkLst>
            <pc:docMk/>
            <pc:sldMk cId="295361105" sldId="256"/>
            <ac:spMk id="62" creationId="{B5D795CF-5F70-4821-BB11-0B2B8FCCD45A}"/>
          </ac:spMkLst>
        </pc:spChg>
        <pc:spChg chg="add del">
          <ac:chgData name="Steve Grozier" userId="576c7360-8843-4c3a-85bb-9282dd139876" providerId="ADAL" clId="{D841D281-DA7B-4678-8D66-A9F0AE55B565}" dt="2021-11-15T10:13:19.088" v="60" actId="26606"/>
          <ac:spMkLst>
            <pc:docMk/>
            <pc:sldMk cId="295361105" sldId="256"/>
            <ac:spMk id="63" creationId="{73B1AC31-0B6C-4781-BA06-16BE17F8AFBE}"/>
          </ac:spMkLst>
        </pc:spChg>
        <pc:spChg chg="add del">
          <ac:chgData name="Steve Grozier" userId="576c7360-8843-4c3a-85bb-9282dd139876" providerId="ADAL" clId="{D841D281-DA7B-4678-8D66-A9F0AE55B565}" dt="2021-11-15T10:16:29.272" v="69"/>
          <ac:spMkLst>
            <pc:docMk/>
            <pc:sldMk cId="295361105" sldId="256"/>
            <ac:spMk id="65" creationId="{9F2851FB-E841-4509-8A6D-A416376EA380}"/>
          </ac:spMkLst>
        </pc:spChg>
        <pc:spChg chg="add del">
          <ac:chgData name="Steve Grozier" userId="576c7360-8843-4c3a-85bb-9282dd139876" providerId="ADAL" clId="{D841D281-DA7B-4678-8D66-A9F0AE55B565}" dt="2021-11-15T10:15:05.315" v="64"/>
          <ac:spMkLst>
            <pc:docMk/>
            <pc:sldMk cId="295361105" sldId="256"/>
            <ac:spMk id="66" creationId="{8E019540-1104-4B12-9F83-45F58674186F}"/>
          </ac:spMkLst>
        </pc:spChg>
        <pc:spChg chg="add del">
          <ac:chgData name="Steve Grozier" userId="576c7360-8843-4c3a-85bb-9282dd139876" providerId="ADAL" clId="{D841D281-DA7B-4678-8D66-A9F0AE55B565}" dt="2021-11-15T10:15:05.315" v="64"/>
          <ac:spMkLst>
            <pc:docMk/>
            <pc:sldMk cId="295361105" sldId="256"/>
            <ac:spMk id="67" creationId="{11D976D6-8C98-48CC-8C34-0468F31678C2}"/>
          </ac:spMkLst>
        </pc:spChg>
        <pc:spChg chg="add del">
          <ac:chgData name="Steve Grozier" userId="576c7360-8843-4c3a-85bb-9282dd139876" providerId="ADAL" clId="{D841D281-DA7B-4678-8D66-A9F0AE55B565}" dt="2021-11-15T10:15:05.315" v="64"/>
          <ac:spMkLst>
            <pc:docMk/>
            <pc:sldMk cId="295361105" sldId="256"/>
            <ac:spMk id="68" creationId="{3580CFD6-E44A-486A-9E73-D8D948F78A34}"/>
          </ac:spMkLst>
        </pc:spChg>
        <pc:spChg chg="add del">
          <ac:chgData name="Steve Grozier" userId="576c7360-8843-4c3a-85bb-9282dd139876" providerId="ADAL" clId="{D841D281-DA7B-4678-8D66-A9F0AE55B565}" dt="2021-11-15T10:16:29.272" v="69"/>
          <ac:spMkLst>
            <pc:docMk/>
            <pc:sldMk cId="295361105" sldId="256"/>
            <ac:spMk id="69" creationId="{DF6FB2B2-CE21-407F-B22E-302DADC2C3D3}"/>
          </ac:spMkLst>
        </pc:spChg>
        <pc:spChg chg="add del">
          <ac:chgData name="Steve Grozier" userId="576c7360-8843-4c3a-85bb-9282dd139876" providerId="ADAL" clId="{D841D281-DA7B-4678-8D66-A9F0AE55B565}" dt="2021-11-15T10:10:48.884" v="32" actId="26606"/>
          <ac:spMkLst>
            <pc:docMk/>
            <pc:sldMk cId="295361105" sldId="256"/>
            <ac:spMk id="70" creationId="{C27D7A02-907B-496F-BA7E-AA3780733CA7}"/>
          </ac:spMkLst>
        </pc:spChg>
        <pc:spChg chg="add del">
          <ac:chgData name="Steve Grozier" userId="576c7360-8843-4c3a-85bb-9282dd139876" providerId="ADAL" clId="{D841D281-DA7B-4678-8D66-A9F0AE55B565}" dt="2021-11-15T10:10:48.884" v="32" actId="26606"/>
          <ac:spMkLst>
            <pc:docMk/>
            <pc:sldMk cId="295361105" sldId="256"/>
            <ac:spMk id="71" creationId="{0FBA5268-0AE7-4CAD-9537-D0EB09E76406}"/>
          </ac:spMkLst>
        </pc:spChg>
        <pc:spChg chg="add del">
          <ac:chgData name="Steve Grozier" userId="576c7360-8843-4c3a-85bb-9282dd139876" providerId="ADAL" clId="{D841D281-DA7B-4678-8D66-A9F0AE55B565}" dt="2021-11-15T10:10:48.884" v="32" actId="26606"/>
          <ac:spMkLst>
            <pc:docMk/>
            <pc:sldMk cId="295361105" sldId="256"/>
            <ac:spMk id="72" creationId="{088D065B-39DA-4077-B9CF-E489CE4C0169}"/>
          </ac:spMkLst>
        </pc:spChg>
        <pc:spChg chg="add del">
          <ac:chgData name="Steve Grozier" userId="576c7360-8843-4c3a-85bb-9282dd139876" providerId="ADAL" clId="{D841D281-DA7B-4678-8D66-A9F0AE55B565}" dt="2021-11-15T10:10:50.658" v="34" actId="26606"/>
          <ac:spMkLst>
            <pc:docMk/>
            <pc:sldMk cId="295361105" sldId="256"/>
            <ac:spMk id="74" creationId="{9095C1F4-AE7F-44E4-8693-40D3D6831140}"/>
          </ac:spMkLst>
        </pc:spChg>
        <pc:spChg chg="add del">
          <ac:chgData name="Steve Grozier" userId="576c7360-8843-4c3a-85bb-9282dd139876" providerId="ADAL" clId="{D841D281-DA7B-4678-8D66-A9F0AE55B565}" dt="2021-11-15T10:10:50.658" v="34" actId="26606"/>
          <ac:spMkLst>
            <pc:docMk/>
            <pc:sldMk cId="295361105" sldId="256"/>
            <ac:spMk id="77" creationId="{871AEA07-1E14-44B4-8E55-64EF049CD66F}"/>
          </ac:spMkLst>
        </pc:spChg>
        <pc:spChg chg="add del">
          <ac:chgData name="Steve Grozier" userId="576c7360-8843-4c3a-85bb-9282dd139876" providerId="ADAL" clId="{D841D281-DA7B-4678-8D66-A9F0AE55B565}" dt="2021-11-15T10:10:57.931" v="36" actId="26606"/>
          <ac:spMkLst>
            <pc:docMk/>
            <pc:sldMk cId="295361105" sldId="256"/>
            <ac:spMk id="79" creationId="{A8DB9CD9-59B1-4D73-BC4C-98796A48EF9B}"/>
          </ac:spMkLst>
        </pc:spChg>
        <pc:spChg chg="add del">
          <ac:chgData name="Steve Grozier" userId="576c7360-8843-4c3a-85bb-9282dd139876" providerId="ADAL" clId="{D841D281-DA7B-4678-8D66-A9F0AE55B565}" dt="2021-11-15T10:10:57.931" v="36" actId="26606"/>
          <ac:spMkLst>
            <pc:docMk/>
            <pc:sldMk cId="295361105" sldId="256"/>
            <ac:spMk id="80" creationId="{8874A6A9-41FF-4E33-AFA8-F9F81436A59E}"/>
          </ac:spMkLst>
        </pc:spChg>
        <pc:spChg chg="add del">
          <ac:chgData name="Steve Grozier" userId="576c7360-8843-4c3a-85bb-9282dd139876" providerId="ADAL" clId="{D841D281-DA7B-4678-8D66-A9F0AE55B565}" dt="2021-11-15T10:10:58.718" v="38" actId="26606"/>
          <ac:spMkLst>
            <pc:docMk/>
            <pc:sldMk cId="295361105" sldId="256"/>
            <ac:spMk id="89" creationId="{C7D023E4-8DE1-436E-9847-ED6A4B4B04FD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1" creationId="{88294908-8B00-4F58-BBBA-20F71A40AA9E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2" creationId="{4364C879-1404-4203-8E9D-CC5DE0A621A2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3" creationId="{84617302-4B0D-4351-A6BB-6F0930D943AC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4" creationId="{DA2C7802-C2E0-4218-8F89-8DD7CCD2CD1C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5" creationId="{A6D7111A-21E5-4EE9-8A78-10E5530F0116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6" creationId="{A3969E80-A77B-49FC-9122-D89AFD5EE118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7" creationId="{1849CA57-76BD-4CF2-80BA-D7A46A01B7B1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8" creationId="{35E9085E-E730-4768-83D4-6CB7E9897153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09" creationId="{973272FE-A474-4CAE-8CA2-BCC8B476C3F4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10" creationId="{E07981EA-05A6-437C-88D7-B377B92B031D}"/>
          </ac:spMkLst>
        </pc:spChg>
        <pc:spChg chg="add del">
          <ac:chgData name="Steve Grozier" userId="576c7360-8843-4c3a-85bb-9282dd139876" providerId="ADAL" clId="{D841D281-DA7B-4678-8D66-A9F0AE55B565}" dt="2021-11-15T10:11:01.395" v="40" actId="26606"/>
          <ac:spMkLst>
            <pc:docMk/>
            <pc:sldMk cId="295361105" sldId="256"/>
            <ac:spMk id="111" creationId="{15E3C750-986E-4769-B1AE-49289FBEE757}"/>
          </ac:spMkLst>
        </pc:spChg>
        <pc:spChg chg="add del">
          <ac:chgData name="Steve Grozier" userId="576c7360-8843-4c3a-85bb-9282dd139876" providerId="ADAL" clId="{D841D281-DA7B-4678-8D66-A9F0AE55B565}" dt="2021-11-15T10:11:04.890" v="43"/>
          <ac:spMkLst>
            <pc:docMk/>
            <pc:sldMk cId="295361105" sldId="256"/>
            <ac:spMk id="113" creationId="{FFD48BC7-DC40-47DE-87EE-9F4B6ECB9ABB}"/>
          </ac:spMkLst>
        </pc:spChg>
        <pc:spChg chg="add del">
          <ac:chgData name="Steve Grozier" userId="576c7360-8843-4c3a-85bb-9282dd139876" providerId="ADAL" clId="{D841D281-DA7B-4678-8D66-A9F0AE55B565}" dt="2021-11-15T10:11:04.890" v="43"/>
          <ac:spMkLst>
            <pc:docMk/>
            <pc:sldMk cId="295361105" sldId="256"/>
            <ac:spMk id="114" creationId="{E502BBC7-2C76-46F3-BC24-5985BC13DB88}"/>
          </ac:spMkLst>
        </pc:spChg>
        <pc:spChg chg="add del">
          <ac:chgData name="Steve Grozier" userId="576c7360-8843-4c3a-85bb-9282dd139876" providerId="ADAL" clId="{D841D281-DA7B-4678-8D66-A9F0AE55B565}" dt="2021-11-15T10:11:04.890" v="43"/>
          <ac:spMkLst>
            <pc:docMk/>
            <pc:sldMk cId="295361105" sldId="256"/>
            <ac:spMk id="115" creationId="{C7F28D52-2A5F-4D23-81AE-7CB8B591C7AF}"/>
          </ac:spMkLst>
        </pc:spChg>
        <pc:spChg chg="add del">
          <ac:chgData name="Steve Grozier" userId="576c7360-8843-4c3a-85bb-9282dd139876" providerId="ADAL" clId="{D841D281-DA7B-4678-8D66-A9F0AE55B565}" dt="2021-11-15T10:11:04.890" v="43"/>
          <ac:spMkLst>
            <pc:docMk/>
            <pc:sldMk cId="295361105" sldId="256"/>
            <ac:spMk id="116" creationId="{3629484E-3792-4B3D-89AD-7C8A1ED0E0D4}"/>
          </ac:spMkLst>
        </pc:spChg>
        <pc:grpChg chg="add del">
          <ac:chgData name="Steve Grozier" userId="576c7360-8843-4c3a-85bb-9282dd139876" providerId="ADAL" clId="{D841D281-DA7B-4678-8D66-A9F0AE55B565}" dt="2021-11-15T10:10:23.591" v="16" actId="26606"/>
          <ac:grpSpMkLst>
            <pc:docMk/>
            <pc:sldMk cId="295361105" sldId="256"/>
            <ac:grpSpMk id="31" creationId="{1FEC590B-3306-47E9-BD67-97F3F76169A4}"/>
          </ac:grpSpMkLst>
        </pc:grpChg>
        <pc:grpChg chg="add del">
          <ac:chgData name="Steve Grozier" userId="576c7360-8843-4c3a-85bb-9282dd139876" providerId="ADAL" clId="{D841D281-DA7B-4678-8D66-A9F0AE55B565}" dt="2021-11-15T10:10:23.591" v="16" actId="26606"/>
          <ac:grpSpMkLst>
            <pc:docMk/>
            <pc:sldMk cId="295361105" sldId="256"/>
            <ac:grpSpMk id="33" creationId="{A47AAF5E-1692-48C9-98FB-6432BF0BC4F7}"/>
          </ac:grpSpMkLst>
        </pc:grpChg>
        <pc:grpChg chg="add del">
          <ac:chgData name="Steve Grozier" userId="576c7360-8843-4c3a-85bb-9282dd139876" providerId="ADAL" clId="{D841D281-DA7B-4678-8D66-A9F0AE55B565}" dt="2021-11-15T10:10:42.519" v="28" actId="26606"/>
          <ac:grpSpMkLst>
            <pc:docMk/>
            <pc:sldMk cId="295361105" sldId="256"/>
            <ac:grpSpMk id="55" creationId="{B13AA5FE-3FFC-4725-9ADD-E428544EC61B}"/>
          </ac:grpSpMkLst>
        </pc:grpChg>
        <pc:grpChg chg="add del">
          <ac:chgData name="Steve Grozier" userId="576c7360-8843-4c3a-85bb-9282dd139876" providerId="ADAL" clId="{D841D281-DA7B-4678-8D66-A9F0AE55B565}" dt="2021-11-15T10:10:46.893" v="30" actId="26606"/>
          <ac:grpSpMkLst>
            <pc:docMk/>
            <pc:sldMk cId="295361105" sldId="256"/>
            <ac:grpSpMk id="61" creationId="{721D730E-1F97-4071-B143-B05E6D2599BC}"/>
          </ac:grpSpMkLst>
        </pc:grpChg>
        <pc:grpChg chg="add del">
          <ac:chgData name="Steve Grozier" userId="576c7360-8843-4c3a-85bb-9282dd139876" providerId="ADAL" clId="{D841D281-DA7B-4678-8D66-A9F0AE55B565}" dt="2021-11-15T10:10:50.658" v="34" actId="26606"/>
          <ac:grpSpMkLst>
            <pc:docMk/>
            <pc:sldMk cId="295361105" sldId="256"/>
            <ac:grpSpMk id="75" creationId="{8734DDD3-F723-4DD3-8ABE-EC0B2AC87D74}"/>
          </ac:grpSpMkLst>
        </pc:grpChg>
        <pc:grpChg chg="add del">
          <ac:chgData name="Steve Grozier" userId="576c7360-8843-4c3a-85bb-9282dd139876" providerId="ADAL" clId="{D841D281-DA7B-4678-8D66-A9F0AE55B565}" dt="2021-11-15T10:10:57.931" v="36" actId="26606"/>
          <ac:grpSpMkLst>
            <pc:docMk/>
            <pc:sldMk cId="295361105" sldId="256"/>
            <ac:grpSpMk id="81" creationId="{721D730E-1F97-4071-B143-B05E6D2599BC}"/>
          </ac:grpSpMkLst>
        </pc:grpChg>
        <pc:grpChg chg="add del">
          <ac:chgData name="Steve Grozier" userId="576c7360-8843-4c3a-85bb-9282dd139876" providerId="ADAL" clId="{D841D281-DA7B-4678-8D66-A9F0AE55B565}" dt="2021-11-15T10:10:58.718" v="38" actId="26606"/>
          <ac:grpSpMkLst>
            <pc:docMk/>
            <pc:sldMk cId="295361105" sldId="256"/>
            <ac:grpSpMk id="90" creationId="{1FEC590B-3306-47E9-BD67-97F3F76169A4}"/>
          </ac:grpSpMkLst>
        </pc:grpChg>
        <pc:grpChg chg="add del">
          <ac:chgData name="Steve Grozier" userId="576c7360-8843-4c3a-85bb-9282dd139876" providerId="ADAL" clId="{D841D281-DA7B-4678-8D66-A9F0AE55B565}" dt="2021-11-15T10:10:58.718" v="38" actId="26606"/>
          <ac:grpSpMkLst>
            <pc:docMk/>
            <pc:sldMk cId="295361105" sldId="256"/>
            <ac:grpSpMk id="92" creationId="{A47AAF5E-1692-48C9-98FB-6432BF0BC4F7}"/>
          </ac:grpSpMkLst>
        </pc:grpChg>
        <pc:picChg chg="add del">
          <ac:chgData name="Steve Grozier" userId="576c7360-8843-4c3a-85bb-9282dd139876" providerId="ADAL" clId="{D841D281-DA7B-4678-8D66-A9F0AE55B565}" dt="2021-11-15T10:10:35.772" v="20" actId="26606"/>
          <ac:picMkLst>
            <pc:docMk/>
            <pc:sldMk cId="295361105" sldId="256"/>
            <ac:picMk id="7" creationId="{8C6CA5CB-E56C-4B88-917F-0CAF58012AA2}"/>
          </ac:picMkLst>
        </pc:picChg>
        <pc:picChg chg="add del">
          <ac:chgData name="Steve Grozier" userId="576c7360-8843-4c3a-85bb-9282dd139876" providerId="ADAL" clId="{D841D281-DA7B-4678-8D66-A9F0AE55B565}" dt="2021-11-15T10:13:19.088" v="60" actId="26606"/>
          <ac:picMkLst>
            <pc:docMk/>
            <pc:sldMk cId="295361105" sldId="256"/>
            <ac:picMk id="64" creationId="{7A55DCF3-DF9C-40D0-82B2-97A0EBE5FFD3}"/>
          </ac:picMkLst>
        </pc:picChg>
        <pc:cxnChg chg="add del">
          <ac:chgData name="Steve Grozier" userId="576c7360-8843-4c3a-85bb-9282dd139876" providerId="ADAL" clId="{D841D281-DA7B-4678-8D66-A9F0AE55B565}" dt="2021-11-15T10:10:33.965" v="18" actId="26606"/>
          <ac:cxnSpMkLst>
            <pc:docMk/>
            <pc:sldMk cId="295361105" sldId="256"/>
            <ac:cxnSpMk id="44" creationId="{F7C8EA93-3210-4C62-99E9-153C275E3A87}"/>
          </ac:cxnSpMkLst>
        </pc:cxnChg>
        <pc:cxnChg chg="add del">
          <ac:chgData name="Steve Grozier" userId="576c7360-8843-4c3a-85bb-9282dd139876" providerId="ADAL" clId="{D841D281-DA7B-4678-8D66-A9F0AE55B565}" dt="2021-11-15T10:10:38.978" v="24" actId="26606"/>
          <ac:cxnSpMkLst>
            <pc:docMk/>
            <pc:sldMk cId="295361105" sldId="256"/>
            <ac:cxnSpMk id="52" creationId="{F7C8EA93-3210-4C62-99E9-153C275E3A87}"/>
          </ac:cxnSpMkLst>
        </pc:cxnChg>
      </pc:sldChg>
      <pc:sldChg chg="addSp delSp modSp new mod setBg modClrScheme addAnim setClrOvrMap chgLayout">
        <pc:chgData name="Steve Grozier" userId="576c7360-8843-4c3a-85bb-9282dd139876" providerId="ADAL" clId="{D841D281-DA7B-4678-8D66-A9F0AE55B565}" dt="2021-11-15T10:28:29.654" v="210" actId="931"/>
        <pc:sldMkLst>
          <pc:docMk/>
          <pc:sldMk cId="1838921608" sldId="265"/>
        </pc:sldMkLst>
        <pc:spChg chg="del mod ord">
          <ac:chgData name="Steve Grozier" userId="576c7360-8843-4c3a-85bb-9282dd139876" providerId="ADAL" clId="{D841D281-DA7B-4678-8D66-A9F0AE55B565}" dt="2021-11-15T10:18:06.058" v="78" actId="700"/>
          <ac:spMkLst>
            <pc:docMk/>
            <pc:sldMk cId="1838921608" sldId="265"/>
            <ac:spMk id="2" creationId="{CCD51F35-D8F5-430C-AC73-9C0967B63258}"/>
          </ac:spMkLst>
        </pc:spChg>
        <pc:spChg chg="del mod ord">
          <ac:chgData name="Steve Grozier" userId="576c7360-8843-4c3a-85bb-9282dd139876" providerId="ADAL" clId="{D841D281-DA7B-4678-8D66-A9F0AE55B565}" dt="2021-11-15T10:18:06.058" v="78" actId="700"/>
          <ac:spMkLst>
            <pc:docMk/>
            <pc:sldMk cId="1838921608" sldId="265"/>
            <ac:spMk id="3" creationId="{42CFB449-F451-4A96-999B-1DF482624F9B}"/>
          </ac:spMkLst>
        </pc:spChg>
        <pc:spChg chg="add mod ord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4" creationId="{96664B82-E545-4944-99EB-9FBEC66C0BC5}"/>
          </ac:spMkLst>
        </pc:spChg>
        <pc:spChg chg="add mod ord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5" creationId="{CFF9D13B-8519-4BF9-81AB-C44A4E18F9D2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10" creationId="{9179DE42-5613-4B35-A1E6-6CCBAA13C743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16" creationId="{52FB45E9-914E-4471-AC87-E475CD51767D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18" creationId="{C310626D-5743-49D4-8F7D-88C4F8F05774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20" creationId="{3C195FC1-B568-4C72-9902-34CB35DDD7A1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22" creationId="{EF2BDF77-362C-43F0-8CBB-A969EC2AE0C4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24" creationId="{4BE96B01-3929-432D-B8C2-ADBCB74C2EF4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26" creationId="{2A6FCDE6-CDE2-4C51-B18E-A95CFB679714}"/>
          </ac:spMkLst>
        </pc:spChg>
        <pc:spChg chg="add del">
          <ac:chgData name="Steve Grozier" userId="576c7360-8843-4c3a-85bb-9282dd139876" providerId="ADAL" clId="{D841D281-DA7B-4678-8D66-A9F0AE55B565}" dt="2021-11-15T10:28:24.600" v="199" actId="26606"/>
          <ac:spMkLst>
            <pc:docMk/>
            <pc:sldMk cId="1838921608" sldId="265"/>
            <ac:spMk id="28" creationId="{9D2E8756-2465-473A-BA2A-2DB1D6224745}"/>
          </ac:spMkLst>
        </pc:spChg>
        <pc:picChg chg="add del mod ord">
          <ac:chgData name="Steve Grozier" userId="576c7360-8843-4c3a-85bb-9282dd139876" providerId="ADAL" clId="{D841D281-DA7B-4678-8D66-A9F0AE55B565}" dt="2021-11-15T10:28:29.654" v="210" actId="931"/>
          <ac:picMkLst>
            <pc:docMk/>
            <pc:sldMk cId="1838921608" sldId="265"/>
            <ac:picMk id="7" creationId="{6B3F496A-5C4D-47C8-A961-577F07533512}"/>
          </ac:picMkLst>
        </pc:picChg>
        <pc:picChg chg="add del mod">
          <ac:chgData name="Steve Grozier" userId="576c7360-8843-4c3a-85bb-9282dd139876" providerId="ADAL" clId="{D841D281-DA7B-4678-8D66-A9F0AE55B565}" dt="2021-11-15T10:28:27.625" v="206" actId="931"/>
          <ac:picMkLst>
            <pc:docMk/>
            <pc:sldMk cId="1838921608" sldId="265"/>
            <ac:picMk id="9" creationId="{5083D9A1-5C5D-4BC1-B02C-1274835B321F}"/>
          </ac:picMkLst>
        </pc:picChg>
        <pc:cxnChg chg="add del">
          <ac:chgData name="Steve Grozier" userId="576c7360-8843-4c3a-85bb-9282dd139876" providerId="ADAL" clId="{D841D281-DA7B-4678-8D66-A9F0AE55B565}" dt="2021-11-15T10:28:24.600" v="199" actId="26606"/>
          <ac:cxnSpMkLst>
            <pc:docMk/>
            <pc:sldMk cId="1838921608" sldId="265"/>
            <ac:cxnSpMk id="12" creationId="{EB898B32-3891-4C3A-8F58-C5969D2E9033}"/>
          </ac:cxnSpMkLst>
        </pc:cxnChg>
        <pc:cxnChg chg="add del">
          <ac:chgData name="Steve Grozier" userId="576c7360-8843-4c3a-85bb-9282dd139876" providerId="ADAL" clId="{D841D281-DA7B-4678-8D66-A9F0AE55B565}" dt="2021-11-15T10:28:24.600" v="199" actId="26606"/>
          <ac:cxnSpMkLst>
            <pc:docMk/>
            <pc:sldMk cId="1838921608" sldId="265"/>
            <ac:cxnSpMk id="14" creationId="{4AE4806D-B8F9-4679-A68A-9BD21C01A301}"/>
          </ac:cxnSpMkLst>
        </pc:cxnChg>
      </pc:sldChg>
      <pc:sldChg chg="addSp delSp modSp new mod modClrScheme chgLayout">
        <pc:chgData name="Steve Grozier" userId="576c7360-8843-4c3a-85bb-9282dd139876" providerId="ADAL" clId="{D841D281-DA7B-4678-8D66-A9F0AE55B565}" dt="2021-11-15T10:32:39.645" v="503" actId="20577"/>
        <pc:sldMkLst>
          <pc:docMk/>
          <pc:sldMk cId="2370817276" sldId="266"/>
        </pc:sldMkLst>
        <pc:spChg chg="add del mod ord">
          <ac:chgData name="Steve Grozier" userId="576c7360-8843-4c3a-85bb-9282dd139876" providerId="ADAL" clId="{D841D281-DA7B-4678-8D66-A9F0AE55B565}" dt="2021-11-15T10:30:14.574" v="260" actId="700"/>
          <ac:spMkLst>
            <pc:docMk/>
            <pc:sldMk cId="2370817276" sldId="266"/>
            <ac:spMk id="6" creationId="{767E5E51-406F-444E-A226-1FA2CF07356D}"/>
          </ac:spMkLst>
        </pc:spChg>
        <pc:spChg chg="add del mod ord">
          <ac:chgData name="Steve Grozier" userId="576c7360-8843-4c3a-85bb-9282dd139876" providerId="ADAL" clId="{D841D281-DA7B-4678-8D66-A9F0AE55B565}" dt="2021-11-15T10:30:14.574" v="260" actId="700"/>
          <ac:spMkLst>
            <pc:docMk/>
            <pc:sldMk cId="2370817276" sldId="266"/>
            <ac:spMk id="7" creationId="{3D5BA6C3-BF12-4A5F-A0FF-9EAC62C75385}"/>
          </ac:spMkLst>
        </pc:spChg>
        <pc:spChg chg="add mod ord">
          <ac:chgData name="Steve Grozier" userId="576c7360-8843-4c3a-85bb-9282dd139876" providerId="ADAL" clId="{D841D281-DA7B-4678-8D66-A9F0AE55B565}" dt="2021-11-15T10:32:39.645" v="503" actId="20577"/>
          <ac:spMkLst>
            <pc:docMk/>
            <pc:sldMk cId="2370817276" sldId="266"/>
            <ac:spMk id="8" creationId="{75F684D8-015C-4465-98AA-C7853BFCE998}"/>
          </ac:spMkLst>
        </pc:spChg>
        <pc:picChg chg="add mod">
          <ac:chgData name="Steve Grozier" userId="576c7360-8843-4c3a-85bb-9282dd139876" providerId="ADAL" clId="{D841D281-DA7B-4678-8D66-A9F0AE55B565}" dt="2021-11-15T10:29:08.086" v="221" actId="1076"/>
          <ac:picMkLst>
            <pc:docMk/>
            <pc:sldMk cId="2370817276" sldId="266"/>
            <ac:picMk id="3" creationId="{A320AC73-30CA-4082-9CF1-5D89F7FD7E33}"/>
          </ac:picMkLst>
        </pc:picChg>
        <pc:picChg chg="add mod">
          <ac:chgData name="Steve Grozier" userId="576c7360-8843-4c3a-85bb-9282dd139876" providerId="ADAL" clId="{D841D281-DA7B-4678-8D66-A9F0AE55B565}" dt="2021-11-15T10:29:19.159" v="222" actId="1076"/>
          <ac:picMkLst>
            <pc:docMk/>
            <pc:sldMk cId="2370817276" sldId="266"/>
            <ac:picMk id="5" creationId="{A1483B41-AE92-4509-B60B-37DC3BEFDB10}"/>
          </ac:picMkLst>
        </pc:picChg>
      </pc:sldChg>
      <pc:sldChg chg="modSp new del mod">
        <pc:chgData name="Steve Grozier" userId="576c7360-8843-4c3a-85bb-9282dd139876" providerId="ADAL" clId="{D841D281-DA7B-4678-8D66-A9F0AE55B565}" dt="2021-11-15T11:23:45.029" v="518" actId="2696"/>
        <pc:sldMkLst>
          <pc:docMk/>
          <pc:sldMk cId="1792790000" sldId="267"/>
        </pc:sldMkLst>
        <pc:spChg chg="mod">
          <ac:chgData name="Steve Grozier" userId="576c7360-8843-4c3a-85bb-9282dd139876" providerId="ADAL" clId="{D841D281-DA7B-4678-8D66-A9F0AE55B565}" dt="2021-11-15T11:23:07.219" v="517" actId="207"/>
          <ac:spMkLst>
            <pc:docMk/>
            <pc:sldMk cId="1792790000" sldId="267"/>
            <ac:spMk id="2" creationId="{758687C0-0285-46D9-B828-DD00DB7D6B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29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8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23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24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3724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15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789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68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9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6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4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18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24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4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D5BC-387E-44A6-BC7F-797606544AFA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6F11EFD-7FAB-4047-B5FD-F5E65BDB0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8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6664B82-E545-4944-99EB-9FBEC66C0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chemeClr val="tx1"/>
                </a:solidFill>
                <a:latin typeface="Avenir" panose="020B0503020203020204" pitchFamily="34" charset="0"/>
              </a:rPr>
              <a:t>Scottish Third Sector Tracker</a:t>
            </a:r>
            <a:endParaRPr lang="en-GB" sz="6000" b="1" dirty="0">
              <a:solidFill>
                <a:schemeClr val="tx1"/>
              </a:solidFill>
              <a:latin typeface="Avenir" panose="020B0503020203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FF9D13B-8519-4BF9-81AB-C44A4E18F9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>
                    <a:alpha val="70000"/>
                  </a:schemeClr>
                </a:solidFill>
                <a:latin typeface="Avenir" panose="020B0503020203020204" pitchFamily="34" charset="0"/>
              </a:rPr>
              <a:t>Key Findings – Summer 2021</a:t>
            </a:r>
            <a:endParaRPr lang="en-GB" sz="2800" b="1" dirty="0">
              <a:solidFill>
                <a:schemeClr val="tx1">
                  <a:alpha val="70000"/>
                </a:schemeClr>
              </a:solidFill>
              <a:latin typeface="Avenir" panose="020B0503020203020204" pitchFamily="34" charset="0"/>
            </a:endParaRP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21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320AC73-30CA-4082-9CF1-5D89F7FD7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333375"/>
            <a:ext cx="7620000" cy="1266825"/>
          </a:xfrm>
          <a:prstGeom prst="rect">
            <a:avLst/>
          </a:prstGeom>
        </p:spPr>
      </p:pic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1483B41-AE92-4509-B60B-37DC3BEFD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" y="4729162"/>
            <a:ext cx="8067675" cy="134125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75F684D8-015C-4465-98AA-C7853BFCE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453" y="23622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venir" panose="020B0503020203020204" pitchFamily="34" charset="0"/>
              </a:rPr>
              <a:t>Thank you to our partners and panel members</a:t>
            </a:r>
            <a:endParaRPr lang="en-GB" sz="4000" dirty="0">
              <a:latin typeface="Avenir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1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D241CCB-9E34-4DDD-8D49-424C46B97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1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1E22ED31-DED1-408C-9F33-3C1FA16AC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5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39B0FF4-B47A-4E71-98DF-CC03FC0D3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5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AFD5050-7926-446C-8447-D4B01A887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9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businesscard, vector graphics&#10;&#10;Description automatically generated">
            <a:extLst>
              <a:ext uri="{FF2B5EF4-FFF2-40B4-BE49-F238E27FC236}">
                <a16:creationId xmlns:a16="http://schemas.microsoft.com/office/drawing/2014/main" id="{A7F75B98-AC5A-443A-BE2B-F7041430E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999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77D0CB8E-B154-4FC8-9F9E-6E778CBAD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1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7FFA95A-C19C-4DEC-9206-7BA71CE6D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43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diagram&#10;&#10;Description automatically generated with medium confidence">
            <a:extLst>
              <a:ext uri="{FF2B5EF4-FFF2-40B4-BE49-F238E27FC236}">
                <a16:creationId xmlns:a16="http://schemas.microsoft.com/office/drawing/2014/main" id="{B9802E9E-3611-44FD-AA71-683670001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295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123</TotalTime>
  <Words>17</Words>
  <Application>Microsoft Office PowerPoint</Application>
  <PresentationFormat>Widescreen</PresentationFormat>
  <Paragraphs>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</vt:lpstr>
      <vt:lpstr>Trebuchet MS</vt:lpstr>
      <vt:lpstr>Wingdings 3</vt:lpstr>
      <vt:lpstr>Facet</vt:lpstr>
      <vt:lpstr>Scottish Third Sector Tracker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to our partners and panel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Scottish Third Sector Tracker</dc:title>
  <dc:creator>Steve Grozier</dc:creator>
  <cp:lastModifiedBy>Steve Grozier</cp:lastModifiedBy>
  <cp:revision>1</cp:revision>
  <dcterms:created xsi:type="dcterms:W3CDTF">2021-11-15T09:20:45Z</dcterms:created>
  <dcterms:modified xsi:type="dcterms:W3CDTF">2021-11-15T11:23:51Z</dcterms:modified>
</cp:coreProperties>
</file>